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1" r:id="rId1"/>
  </p:sldMasterIdLst>
  <p:handoutMasterIdLst>
    <p:handoutMasterId r:id="rId24"/>
  </p:handoutMasterIdLst>
  <p:sldIdLst>
    <p:sldId id="257" r:id="rId2"/>
    <p:sldId id="259" r:id="rId3"/>
    <p:sldId id="260" r:id="rId4"/>
    <p:sldId id="264" r:id="rId5"/>
    <p:sldId id="262" r:id="rId6"/>
    <p:sldId id="263" r:id="rId7"/>
    <p:sldId id="265" r:id="rId8"/>
    <p:sldId id="266" r:id="rId9"/>
    <p:sldId id="267" r:id="rId10"/>
    <p:sldId id="269" r:id="rId11"/>
    <p:sldId id="268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320" r:id="rId21"/>
    <p:sldId id="310" r:id="rId22"/>
    <p:sldId id="319" r:id="rId23"/>
  </p:sldIdLst>
  <p:sldSz cx="12192000" cy="6858000"/>
  <p:notesSz cx="6858000" cy="9144000"/>
  <p:embeddedFontLst>
    <p:embeddedFont>
      <p:font typeface="Calibri Light" panose="020F0302020204030204" pitchFamily="34" charset="0"/>
      <p:regular r:id="rId25"/>
      <p:italic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Vogue-ExtraBold" panose="020B0500000000000000" charset="0"/>
      <p:regular r:id="rId35"/>
    </p:embeddedFont>
    <p:embeddedFont>
      <p:font typeface="UTM Avo" panose="02040603050506020204" pitchFamily="18" charset="0"/>
      <p:regular r:id="rId36"/>
      <p:bold r:id="rId37"/>
      <p:italic r:id="rId38"/>
      <p:boldItalic r:id="rId39"/>
    </p:embeddedFont>
    <p:embeddedFont>
      <p:font typeface="#9Slide07 HoneyCream" panose="020B0604020202020204" charset="0"/>
      <p:regular r:id="rId40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3F5B"/>
    <a:srgbClr val="FFF3AB"/>
    <a:srgbClr val="F8A8A6"/>
    <a:srgbClr val="FFDA00"/>
    <a:srgbClr val="E2E69A"/>
    <a:srgbClr val="C2CB32"/>
    <a:srgbClr val="EE3731"/>
    <a:srgbClr val="D2B400"/>
    <a:srgbClr val="FFEA6D"/>
    <a:srgbClr val="268D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322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>
            <a:extLst>
              <a:ext uri="{FF2B5EF4-FFF2-40B4-BE49-F238E27FC236}">
                <a16:creationId xmlns:a16="http://schemas.microsoft.com/office/drawing/2014/main" id="{BD3F8097-CC92-C60F-1E34-15048058B1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2BAEA5C-12EC-2EBC-5C53-30A0560646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FD05C9-9CB0-42B9-9218-854E59FE9F7F}" type="datetimeFigureOut">
              <a:rPr lang="vi-VN" smtClean="0"/>
              <a:t>04/05/2025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BB59CF3-36DA-B044-A331-2FCFB7BB5A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4E6D58F-BBC3-1F64-97F8-1B84E1EA19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CAF86-6C4D-4291-9467-CA8C3E4F71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78866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4">
            <a:extLst>
              <a:ext uri="{FF2B5EF4-FFF2-40B4-BE49-F238E27FC236}">
                <a16:creationId xmlns:a16="http://schemas.microsoft.com/office/drawing/2014/main" id="{F739BF17-9FF1-7F4B-E3C3-DA6398CF54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EC2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任意多边形: 形状 5">
            <a:extLst>
              <a:ext uri="{FF2B5EF4-FFF2-40B4-BE49-F238E27FC236}">
                <a16:creationId xmlns:a16="http://schemas.microsoft.com/office/drawing/2014/main" id="{846081B6-9278-7A2A-D012-4A9E9E2DB988}"/>
              </a:ext>
            </a:extLst>
          </p:cNvPr>
          <p:cNvSpPr/>
          <p:nvPr userDrawn="1"/>
        </p:nvSpPr>
        <p:spPr>
          <a:xfrm>
            <a:off x="331470" y="697232"/>
            <a:ext cx="11860530" cy="5425915"/>
          </a:xfrm>
          <a:custGeom>
            <a:avLst/>
            <a:gdLst>
              <a:gd name="connsiteX0" fmla="*/ 0 w 11734799"/>
              <a:gd name="connsiteY0" fmla="*/ 0 h 5425915"/>
              <a:gd name="connsiteX1" fmla="*/ 11734799 w 11734799"/>
              <a:gd name="connsiteY1" fmla="*/ 0 h 5425915"/>
              <a:gd name="connsiteX2" fmla="*/ 11734799 w 11734799"/>
              <a:gd name="connsiteY2" fmla="*/ 5425915 h 5425915"/>
              <a:gd name="connsiteX3" fmla="*/ 0 w 11734799"/>
              <a:gd name="connsiteY3" fmla="*/ 5425915 h 5425915"/>
              <a:gd name="connsiteX4" fmla="*/ 0 w 11734799"/>
              <a:gd name="connsiteY4" fmla="*/ 5297633 h 5425915"/>
              <a:gd name="connsiteX5" fmla="*/ 53365 w 11734799"/>
              <a:gd name="connsiteY5" fmla="*/ 5292254 h 5425915"/>
              <a:gd name="connsiteX6" fmla="*/ 264794 w 11734799"/>
              <a:gd name="connsiteY6" fmla="*/ 5032838 h 5425915"/>
              <a:gd name="connsiteX7" fmla="*/ 53365 w 11734799"/>
              <a:gd name="connsiteY7" fmla="*/ 4773423 h 5425915"/>
              <a:gd name="connsiteX8" fmla="*/ 0 w 11734799"/>
              <a:gd name="connsiteY8" fmla="*/ 4768043 h 5425915"/>
              <a:gd name="connsiteX9" fmla="*/ 0 w 11734799"/>
              <a:gd name="connsiteY9" fmla="*/ 4623739 h 5425915"/>
              <a:gd name="connsiteX10" fmla="*/ 53365 w 11734799"/>
              <a:gd name="connsiteY10" fmla="*/ 4618360 h 5425915"/>
              <a:gd name="connsiteX11" fmla="*/ 264794 w 11734799"/>
              <a:gd name="connsiteY11" fmla="*/ 4358944 h 5425915"/>
              <a:gd name="connsiteX12" fmla="*/ 53365 w 11734799"/>
              <a:gd name="connsiteY12" fmla="*/ 4099529 h 5425915"/>
              <a:gd name="connsiteX13" fmla="*/ 0 w 11734799"/>
              <a:gd name="connsiteY13" fmla="*/ 4094149 h 5425915"/>
              <a:gd name="connsiteX14" fmla="*/ 0 w 11734799"/>
              <a:gd name="connsiteY14" fmla="*/ 3949845 h 5425915"/>
              <a:gd name="connsiteX15" fmla="*/ 53365 w 11734799"/>
              <a:gd name="connsiteY15" fmla="*/ 3944466 h 5425915"/>
              <a:gd name="connsiteX16" fmla="*/ 264795 w 11734799"/>
              <a:gd name="connsiteY16" fmla="*/ 3685050 h 5425915"/>
              <a:gd name="connsiteX17" fmla="*/ 53365 w 11734799"/>
              <a:gd name="connsiteY17" fmla="*/ 3425635 h 5425915"/>
              <a:gd name="connsiteX18" fmla="*/ 0 w 11734799"/>
              <a:gd name="connsiteY18" fmla="*/ 3420255 h 5425915"/>
              <a:gd name="connsiteX19" fmla="*/ 0 w 11734799"/>
              <a:gd name="connsiteY19" fmla="*/ 3275951 h 5425915"/>
              <a:gd name="connsiteX20" fmla="*/ 53365 w 11734799"/>
              <a:gd name="connsiteY20" fmla="*/ 3270571 h 5425915"/>
              <a:gd name="connsiteX21" fmla="*/ 264795 w 11734799"/>
              <a:gd name="connsiteY21" fmla="*/ 3011156 h 5425915"/>
              <a:gd name="connsiteX22" fmla="*/ 53365 w 11734799"/>
              <a:gd name="connsiteY22" fmla="*/ 2751741 h 5425915"/>
              <a:gd name="connsiteX23" fmla="*/ 0 w 11734799"/>
              <a:gd name="connsiteY23" fmla="*/ 2746361 h 5425915"/>
              <a:gd name="connsiteX24" fmla="*/ 0 w 11734799"/>
              <a:gd name="connsiteY24" fmla="*/ 2647063 h 5425915"/>
              <a:gd name="connsiteX25" fmla="*/ 53365 w 11734799"/>
              <a:gd name="connsiteY25" fmla="*/ 2641684 h 5425915"/>
              <a:gd name="connsiteX26" fmla="*/ 264795 w 11734799"/>
              <a:gd name="connsiteY26" fmla="*/ 2382268 h 5425915"/>
              <a:gd name="connsiteX27" fmla="*/ 53365 w 11734799"/>
              <a:gd name="connsiteY27" fmla="*/ 2122853 h 5425915"/>
              <a:gd name="connsiteX28" fmla="*/ 0 w 11734799"/>
              <a:gd name="connsiteY28" fmla="*/ 2117473 h 5425915"/>
              <a:gd name="connsiteX29" fmla="*/ 0 w 11734799"/>
              <a:gd name="connsiteY29" fmla="*/ 1973169 h 5425915"/>
              <a:gd name="connsiteX30" fmla="*/ 53365 w 11734799"/>
              <a:gd name="connsiteY30" fmla="*/ 1967790 h 5425915"/>
              <a:gd name="connsiteX31" fmla="*/ 264795 w 11734799"/>
              <a:gd name="connsiteY31" fmla="*/ 1708374 h 5425915"/>
              <a:gd name="connsiteX32" fmla="*/ 53365 w 11734799"/>
              <a:gd name="connsiteY32" fmla="*/ 1448959 h 5425915"/>
              <a:gd name="connsiteX33" fmla="*/ 0 w 11734799"/>
              <a:gd name="connsiteY33" fmla="*/ 1443579 h 5425915"/>
              <a:gd name="connsiteX34" fmla="*/ 0 w 11734799"/>
              <a:gd name="connsiteY34" fmla="*/ 1299276 h 5425915"/>
              <a:gd name="connsiteX35" fmla="*/ 53366 w 11734799"/>
              <a:gd name="connsiteY35" fmla="*/ 1293896 h 5425915"/>
              <a:gd name="connsiteX36" fmla="*/ 264795 w 11734799"/>
              <a:gd name="connsiteY36" fmla="*/ 1034481 h 5425915"/>
              <a:gd name="connsiteX37" fmla="*/ 53366 w 11734799"/>
              <a:gd name="connsiteY37" fmla="*/ 775065 h 5425915"/>
              <a:gd name="connsiteX38" fmla="*/ 0 w 11734799"/>
              <a:gd name="connsiteY38" fmla="*/ 769686 h 5425915"/>
              <a:gd name="connsiteX39" fmla="*/ 0 w 11734799"/>
              <a:gd name="connsiteY39" fmla="*/ 625382 h 5425915"/>
              <a:gd name="connsiteX40" fmla="*/ 264795 w 11734799"/>
              <a:gd name="connsiteY40" fmla="*/ 360587 h 5425915"/>
              <a:gd name="connsiteX41" fmla="*/ 0 w 11734799"/>
              <a:gd name="connsiteY41" fmla="*/ 95792 h 54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734799" h="5425915">
                <a:moveTo>
                  <a:pt x="0" y="0"/>
                </a:moveTo>
                <a:lnTo>
                  <a:pt x="11734799" y="0"/>
                </a:lnTo>
                <a:lnTo>
                  <a:pt x="11734799" y="5425915"/>
                </a:lnTo>
                <a:lnTo>
                  <a:pt x="0" y="5425915"/>
                </a:lnTo>
                <a:lnTo>
                  <a:pt x="0" y="5297633"/>
                </a:lnTo>
                <a:lnTo>
                  <a:pt x="53365" y="5292254"/>
                </a:lnTo>
                <a:cubicBezTo>
                  <a:pt x="174027" y="5267562"/>
                  <a:pt x="264794" y="5160800"/>
                  <a:pt x="264794" y="5032838"/>
                </a:cubicBezTo>
                <a:cubicBezTo>
                  <a:pt x="264794" y="4904876"/>
                  <a:pt x="174027" y="4798114"/>
                  <a:pt x="53365" y="4773423"/>
                </a:cubicBezTo>
                <a:lnTo>
                  <a:pt x="0" y="4768043"/>
                </a:lnTo>
                <a:lnTo>
                  <a:pt x="0" y="4623739"/>
                </a:lnTo>
                <a:lnTo>
                  <a:pt x="53365" y="4618360"/>
                </a:lnTo>
                <a:cubicBezTo>
                  <a:pt x="174027" y="4593668"/>
                  <a:pt x="264794" y="4486906"/>
                  <a:pt x="264794" y="4358944"/>
                </a:cubicBezTo>
                <a:cubicBezTo>
                  <a:pt x="264794" y="4230982"/>
                  <a:pt x="174027" y="4124220"/>
                  <a:pt x="53365" y="4099529"/>
                </a:cubicBezTo>
                <a:lnTo>
                  <a:pt x="0" y="4094149"/>
                </a:lnTo>
                <a:lnTo>
                  <a:pt x="0" y="3949845"/>
                </a:lnTo>
                <a:lnTo>
                  <a:pt x="53365" y="3944466"/>
                </a:lnTo>
                <a:cubicBezTo>
                  <a:pt x="174027" y="3919774"/>
                  <a:pt x="264795" y="3813012"/>
                  <a:pt x="264795" y="3685050"/>
                </a:cubicBezTo>
                <a:cubicBezTo>
                  <a:pt x="264795" y="3557088"/>
                  <a:pt x="174027" y="3450326"/>
                  <a:pt x="53365" y="3425635"/>
                </a:cubicBezTo>
                <a:lnTo>
                  <a:pt x="0" y="3420255"/>
                </a:lnTo>
                <a:lnTo>
                  <a:pt x="0" y="3275951"/>
                </a:lnTo>
                <a:lnTo>
                  <a:pt x="53365" y="3270571"/>
                </a:lnTo>
                <a:cubicBezTo>
                  <a:pt x="174028" y="3245880"/>
                  <a:pt x="264795" y="3139118"/>
                  <a:pt x="264795" y="3011156"/>
                </a:cubicBezTo>
                <a:cubicBezTo>
                  <a:pt x="264795" y="2883194"/>
                  <a:pt x="174028" y="2776432"/>
                  <a:pt x="53365" y="2751741"/>
                </a:cubicBezTo>
                <a:lnTo>
                  <a:pt x="0" y="2746361"/>
                </a:lnTo>
                <a:lnTo>
                  <a:pt x="0" y="2647063"/>
                </a:lnTo>
                <a:lnTo>
                  <a:pt x="53365" y="2641684"/>
                </a:lnTo>
                <a:cubicBezTo>
                  <a:pt x="174028" y="2616992"/>
                  <a:pt x="264795" y="2510230"/>
                  <a:pt x="264795" y="2382268"/>
                </a:cubicBezTo>
                <a:cubicBezTo>
                  <a:pt x="264795" y="2254306"/>
                  <a:pt x="174028" y="2147544"/>
                  <a:pt x="53365" y="2122853"/>
                </a:cubicBezTo>
                <a:lnTo>
                  <a:pt x="0" y="2117473"/>
                </a:lnTo>
                <a:lnTo>
                  <a:pt x="0" y="1973169"/>
                </a:lnTo>
                <a:lnTo>
                  <a:pt x="53365" y="1967790"/>
                </a:lnTo>
                <a:cubicBezTo>
                  <a:pt x="174028" y="1943098"/>
                  <a:pt x="264795" y="1836336"/>
                  <a:pt x="264795" y="1708374"/>
                </a:cubicBezTo>
                <a:cubicBezTo>
                  <a:pt x="264795" y="1580412"/>
                  <a:pt x="174028" y="1473650"/>
                  <a:pt x="53365" y="1448959"/>
                </a:cubicBezTo>
                <a:lnTo>
                  <a:pt x="0" y="1443579"/>
                </a:lnTo>
                <a:lnTo>
                  <a:pt x="0" y="1299276"/>
                </a:lnTo>
                <a:lnTo>
                  <a:pt x="53366" y="1293896"/>
                </a:lnTo>
                <a:cubicBezTo>
                  <a:pt x="174028" y="1269205"/>
                  <a:pt x="264795" y="1162443"/>
                  <a:pt x="264795" y="1034481"/>
                </a:cubicBezTo>
                <a:cubicBezTo>
                  <a:pt x="264795" y="906519"/>
                  <a:pt x="174028" y="799757"/>
                  <a:pt x="53366" y="775065"/>
                </a:cubicBezTo>
                <a:lnTo>
                  <a:pt x="0" y="769686"/>
                </a:lnTo>
                <a:lnTo>
                  <a:pt x="0" y="625382"/>
                </a:lnTo>
                <a:cubicBezTo>
                  <a:pt x="146242" y="625382"/>
                  <a:pt x="264795" y="506829"/>
                  <a:pt x="264795" y="360587"/>
                </a:cubicBezTo>
                <a:cubicBezTo>
                  <a:pt x="264795" y="214345"/>
                  <a:pt x="146242" y="95792"/>
                  <a:pt x="0" y="957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30FB848-08D4-A9E4-9172-6A794CC43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60AEFC7-0406-DCC1-6301-AD21D6AD1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  <p:pic>
        <p:nvPicPr>
          <p:cNvPr id="37" name="图片 57">
            <a:extLst>
              <a:ext uri="{FF2B5EF4-FFF2-40B4-BE49-F238E27FC236}">
                <a16:creationId xmlns:a16="http://schemas.microsoft.com/office/drawing/2014/main" id="{A5EE2FEE-0A94-8692-F1C1-A9EC6AB2FC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b="62909"/>
          <a:stretch/>
        </p:blipFill>
        <p:spPr>
          <a:xfrm>
            <a:off x="9643110" y="-352076"/>
            <a:ext cx="5448300" cy="4051639"/>
          </a:xfrm>
          <a:prstGeom prst="rect">
            <a:avLst/>
          </a:prstGeom>
        </p:spPr>
      </p:pic>
      <p:pic>
        <p:nvPicPr>
          <p:cNvPr id="38" name="图片 67">
            <a:extLst>
              <a:ext uri="{FF2B5EF4-FFF2-40B4-BE49-F238E27FC236}">
                <a16:creationId xmlns:a16="http://schemas.microsoft.com/office/drawing/2014/main" id="{6C9D1A2E-5F4D-7698-F687-3BCE69BCD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b="62909"/>
          <a:stretch/>
        </p:blipFill>
        <p:spPr>
          <a:xfrm flipH="1">
            <a:off x="-2899410" y="3231492"/>
            <a:ext cx="5448300" cy="4051639"/>
          </a:xfrm>
          <a:prstGeom prst="rect">
            <a:avLst/>
          </a:prstGeom>
        </p:spPr>
      </p:pic>
      <p:grpSp>
        <p:nvGrpSpPr>
          <p:cNvPr id="755" name="Đồ họa 753">
            <a:extLst>
              <a:ext uri="{FF2B5EF4-FFF2-40B4-BE49-F238E27FC236}">
                <a16:creationId xmlns:a16="http://schemas.microsoft.com/office/drawing/2014/main" id="{0CCEF93F-7632-20D7-B360-5BED3913C4FF}"/>
              </a:ext>
            </a:extLst>
          </p:cNvPr>
          <p:cNvGrpSpPr/>
          <p:nvPr/>
        </p:nvGrpSpPr>
        <p:grpSpPr>
          <a:xfrm>
            <a:off x="3587934" y="2714383"/>
            <a:ext cx="5016131" cy="3408764"/>
            <a:chOff x="3551240" y="2379322"/>
            <a:chExt cx="5089664" cy="3458734"/>
          </a:xfrm>
        </p:grpSpPr>
        <p:grpSp>
          <p:nvGrpSpPr>
            <p:cNvPr id="756" name="Đồ họa 753">
              <a:extLst>
                <a:ext uri="{FF2B5EF4-FFF2-40B4-BE49-F238E27FC236}">
                  <a16:creationId xmlns:a16="http://schemas.microsoft.com/office/drawing/2014/main" id="{59644A9B-B90A-697A-94D9-83D9B14F7653}"/>
                </a:ext>
              </a:extLst>
            </p:cNvPr>
            <p:cNvGrpSpPr/>
            <p:nvPr/>
          </p:nvGrpSpPr>
          <p:grpSpPr>
            <a:xfrm>
              <a:off x="3567949" y="2379322"/>
              <a:ext cx="5072955" cy="3458734"/>
              <a:chOff x="3567949" y="2379322"/>
              <a:chExt cx="5072955" cy="3458734"/>
            </a:xfrm>
          </p:grpSpPr>
          <p:sp>
            <p:nvSpPr>
              <p:cNvPr id="758" name="Hình tự do: Hình 757">
                <a:extLst>
                  <a:ext uri="{FF2B5EF4-FFF2-40B4-BE49-F238E27FC236}">
                    <a16:creationId xmlns:a16="http://schemas.microsoft.com/office/drawing/2014/main" id="{06A7437B-F913-0E10-DAD8-9D98C8C1D405}"/>
                  </a:ext>
                </a:extLst>
              </p:cNvPr>
              <p:cNvSpPr/>
              <p:nvPr/>
            </p:nvSpPr>
            <p:spPr>
              <a:xfrm>
                <a:off x="6260944" y="2379322"/>
                <a:ext cx="607682" cy="411035"/>
              </a:xfrm>
              <a:custGeom>
                <a:avLst/>
                <a:gdLst>
                  <a:gd name="connsiteX0" fmla="*/ 607592 w 607682"/>
                  <a:gd name="connsiteY0" fmla="*/ 301816 h 411035"/>
                  <a:gd name="connsiteX1" fmla="*/ 502372 w 607682"/>
                  <a:gd name="connsiteY1" fmla="*/ 257512 h 411035"/>
                  <a:gd name="connsiteX2" fmla="*/ 527292 w 607682"/>
                  <a:gd name="connsiteY2" fmla="*/ 166137 h 411035"/>
                  <a:gd name="connsiteX3" fmla="*/ 380538 w 607682"/>
                  <a:gd name="connsiteY3" fmla="*/ 0 h 411035"/>
                  <a:gd name="connsiteX4" fmla="*/ 236553 w 607682"/>
                  <a:gd name="connsiteY4" fmla="*/ 130141 h 411035"/>
                  <a:gd name="connsiteX5" fmla="*/ 195018 w 607682"/>
                  <a:gd name="connsiteY5" fmla="*/ 96913 h 411035"/>
                  <a:gd name="connsiteX6" fmla="*/ 117488 w 607682"/>
                  <a:gd name="connsiteY6" fmla="*/ 143985 h 411035"/>
                  <a:gd name="connsiteX7" fmla="*/ 131333 w 607682"/>
                  <a:gd name="connsiteY7" fmla="*/ 202133 h 411035"/>
                  <a:gd name="connsiteX8" fmla="*/ 114719 w 607682"/>
                  <a:gd name="connsiteY8" fmla="*/ 196595 h 411035"/>
                  <a:gd name="connsiteX9" fmla="*/ 1192 w 607682"/>
                  <a:gd name="connsiteY9" fmla="*/ 238130 h 411035"/>
                  <a:gd name="connsiteX10" fmla="*/ 81492 w 607682"/>
                  <a:gd name="connsiteY10" fmla="*/ 326736 h 411035"/>
                  <a:gd name="connsiteX11" fmla="*/ 150715 w 607682"/>
                  <a:gd name="connsiteY11" fmla="*/ 326736 h 411035"/>
                  <a:gd name="connsiteX12" fmla="*/ 131333 w 607682"/>
                  <a:gd name="connsiteY12" fmla="*/ 376577 h 411035"/>
                  <a:gd name="connsiteX13" fmla="*/ 267011 w 607682"/>
                  <a:gd name="connsiteY13" fmla="*/ 401498 h 411035"/>
                  <a:gd name="connsiteX14" fmla="*/ 344542 w 607682"/>
                  <a:gd name="connsiteY14" fmla="*/ 359963 h 411035"/>
                  <a:gd name="connsiteX15" fmla="*/ 466376 w 607682"/>
                  <a:gd name="connsiteY15" fmla="*/ 373808 h 411035"/>
                  <a:gd name="connsiteX16" fmla="*/ 607592 w 607682"/>
                  <a:gd name="connsiteY16" fmla="*/ 301816 h 411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07682" h="411035">
                    <a:moveTo>
                      <a:pt x="607592" y="301816"/>
                    </a:moveTo>
                    <a:cubicBezTo>
                      <a:pt x="604823" y="276895"/>
                      <a:pt x="560520" y="260281"/>
                      <a:pt x="502372" y="257512"/>
                    </a:cubicBezTo>
                    <a:cubicBezTo>
                      <a:pt x="518985" y="232592"/>
                      <a:pt x="527292" y="199364"/>
                      <a:pt x="527292" y="166137"/>
                    </a:cubicBezTo>
                    <a:cubicBezTo>
                      <a:pt x="527292" y="74762"/>
                      <a:pt x="460838" y="0"/>
                      <a:pt x="380538" y="0"/>
                    </a:cubicBezTo>
                    <a:cubicBezTo>
                      <a:pt x="311314" y="0"/>
                      <a:pt x="253166" y="55379"/>
                      <a:pt x="236553" y="130141"/>
                    </a:cubicBezTo>
                    <a:cubicBezTo>
                      <a:pt x="228246" y="113527"/>
                      <a:pt x="214401" y="102451"/>
                      <a:pt x="195018" y="96913"/>
                    </a:cubicBezTo>
                    <a:cubicBezTo>
                      <a:pt x="161791" y="88606"/>
                      <a:pt x="125795" y="107989"/>
                      <a:pt x="117488" y="143985"/>
                    </a:cubicBezTo>
                    <a:cubicBezTo>
                      <a:pt x="111950" y="166137"/>
                      <a:pt x="117488" y="185520"/>
                      <a:pt x="131333" y="202133"/>
                    </a:cubicBezTo>
                    <a:cubicBezTo>
                      <a:pt x="125795" y="199364"/>
                      <a:pt x="120257" y="199364"/>
                      <a:pt x="114719" y="196595"/>
                    </a:cubicBezTo>
                    <a:cubicBezTo>
                      <a:pt x="62109" y="182751"/>
                      <a:pt x="12268" y="202133"/>
                      <a:pt x="1192" y="238130"/>
                    </a:cubicBezTo>
                    <a:cubicBezTo>
                      <a:pt x="-7115" y="274126"/>
                      <a:pt x="28882" y="312891"/>
                      <a:pt x="81492" y="326736"/>
                    </a:cubicBezTo>
                    <a:cubicBezTo>
                      <a:pt x="106412" y="332274"/>
                      <a:pt x="131333" y="332274"/>
                      <a:pt x="150715" y="326736"/>
                    </a:cubicBezTo>
                    <a:cubicBezTo>
                      <a:pt x="134102" y="343350"/>
                      <a:pt x="128564" y="359963"/>
                      <a:pt x="131333" y="376577"/>
                    </a:cubicBezTo>
                    <a:cubicBezTo>
                      <a:pt x="142408" y="409805"/>
                      <a:pt x="203325" y="420880"/>
                      <a:pt x="267011" y="401498"/>
                    </a:cubicBezTo>
                    <a:cubicBezTo>
                      <a:pt x="297470" y="393191"/>
                      <a:pt x="325159" y="376577"/>
                      <a:pt x="344542" y="359963"/>
                    </a:cubicBezTo>
                    <a:cubicBezTo>
                      <a:pt x="372231" y="373808"/>
                      <a:pt x="416534" y="379346"/>
                      <a:pt x="466376" y="373808"/>
                    </a:cubicBezTo>
                    <a:cubicBezTo>
                      <a:pt x="549444" y="362732"/>
                      <a:pt x="610361" y="332274"/>
                      <a:pt x="607592" y="301816"/>
                    </a:cubicBezTo>
                    <a:close/>
                  </a:path>
                </a:pathLst>
              </a:custGeom>
              <a:solidFill>
                <a:srgbClr val="CCECF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759" name="Đồ họa 753">
                <a:extLst>
                  <a:ext uri="{FF2B5EF4-FFF2-40B4-BE49-F238E27FC236}">
                    <a16:creationId xmlns:a16="http://schemas.microsoft.com/office/drawing/2014/main" id="{E1042ADD-88A4-24D8-F468-7CEA5277DA06}"/>
                  </a:ext>
                </a:extLst>
              </p:cNvPr>
              <p:cNvGrpSpPr/>
              <p:nvPr/>
            </p:nvGrpSpPr>
            <p:grpSpPr>
              <a:xfrm>
                <a:off x="7336489" y="2584224"/>
                <a:ext cx="1005701" cy="670085"/>
                <a:chOff x="7336489" y="2584224"/>
                <a:chExt cx="1005701" cy="670085"/>
              </a:xfrm>
            </p:grpSpPr>
            <p:sp>
              <p:nvSpPr>
                <p:cNvPr id="760" name="Hình tự do: Hình 759">
                  <a:extLst>
                    <a:ext uri="{FF2B5EF4-FFF2-40B4-BE49-F238E27FC236}">
                      <a16:creationId xmlns:a16="http://schemas.microsoft.com/office/drawing/2014/main" id="{293D7169-3F7F-E3AB-5608-78E545C45BB2}"/>
                    </a:ext>
                  </a:extLst>
                </p:cNvPr>
                <p:cNvSpPr/>
                <p:nvPr/>
              </p:nvSpPr>
              <p:spPr>
                <a:xfrm>
                  <a:off x="7469398" y="2711596"/>
                  <a:ext cx="393190" cy="393190"/>
                </a:xfrm>
                <a:custGeom>
                  <a:avLst/>
                  <a:gdLst>
                    <a:gd name="connsiteX0" fmla="*/ 393191 w 393190"/>
                    <a:gd name="connsiteY0" fmla="*/ 196595 h 393190"/>
                    <a:gd name="connsiteX1" fmla="*/ 196595 w 393190"/>
                    <a:gd name="connsiteY1" fmla="*/ 393191 h 393190"/>
                    <a:gd name="connsiteX2" fmla="*/ 0 w 393190"/>
                    <a:gd name="connsiteY2" fmla="*/ 196595 h 393190"/>
                    <a:gd name="connsiteX3" fmla="*/ 196595 w 393190"/>
                    <a:gd name="connsiteY3" fmla="*/ 0 h 393190"/>
                    <a:gd name="connsiteX4" fmla="*/ 393191 w 393190"/>
                    <a:gd name="connsiteY4" fmla="*/ 196595 h 3931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3190" h="393190">
                      <a:moveTo>
                        <a:pt x="393191" y="196595"/>
                      </a:moveTo>
                      <a:cubicBezTo>
                        <a:pt x="393191" y="305172"/>
                        <a:pt x="305172" y="393191"/>
                        <a:pt x="196595" y="393191"/>
                      </a:cubicBezTo>
                      <a:cubicBezTo>
                        <a:pt x="88019" y="393191"/>
                        <a:pt x="0" y="305172"/>
                        <a:pt x="0" y="196595"/>
                      </a:cubicBezTo>
                      <a:cubicBezTo>
                        <a:pt x="0" y="88019"/>
                        <a:pt x="88018" y="0"/>
                        <a:pt x="196595" y="0"/>
                      </a:cubicBezTo>
                      <a:cubicBezTo>
                        <a:pt x="305172" y="0"/>
                        <a:pt x="393191" y="88019"/>
                        <a:pt x="393191" y="196595"/>
                      </a:cubicBezTo>
                      <a:close/>
                    </a:path>
                  </a:pathLst>
                </a:custGeom>
                <a:solidFill>
                  <a:srgbClr val="F4D93B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61" name="Hình tự do: Hình 760">
                  <a:extLst>
                    <a:ext uri="{FF2B5EF4-FFF2-40B4-BE49-F238E27FC236}">
                      <a16:creationId xmlns:a16="http://schemas.microsoft.com/office/drawing/2014/main" id="{0A80652D-5677-8277-29BD-EA0EF905E901}"/>
                    </a:ext>
                  </a:extLst>
                </p:cNvPr>
                <p:cNvSpPr/>
                <p:nvPr/>
              </p:nvSpPr>
              <p:spPr>
                <a:xfrm>
                  <a:off x="7463860" y="2825123"/>
                  <a:ext cx="878330" cy="429187"/>
                </a:xfrm>
                <a:custGeom>
                  <a:avLst/>
                  <a:gdLst>
                    <a:gd name="connsiteX0" fmla="*/ 700544 w 878330"/>
                    <a:gd name="connsiteY0" fmla="*/ 227054 h 429187"/>
                    <a:gd name="connsiteX1" fmla="*/ 647934 w 878330"/>
                    <a:gd name="connsiteY1" fmla="*/ 229823 h 429187"/>
                    <a:gd name="connsiteX2" fmla="*/ 656241 w 878330"/>
                    <a:gd name="connsiteY2" fmla="*/ 174444 h 429187"/>
                    <a:gd name="connsiteX3" fmla="*/ 479028 w 878330"/>
                    <a:gd name="connsiteY3" fmla="*/ 0 h 429187"/>
                    <a:gd name="connsiteX4" fmla="*/ 301816 w 878330"/>
                    <a:gd name="connsiteY4" fmla="*/ 174444 h 429187"/>
                    <a:gd name="connsiteX5" fmla="*/ 301816 w 878330"/>
                    <a:gd name="connsiteY5" fmla="*/ 196595 h 429187"/>
                    <a:gd name="connsiteX6" fmla="*/ 296278 w 878330"/>
                    <a:gd name="connsiteY6" fmla="*/ 196595 h 429187"/>
                    <a:gd name="connsiteX7" fmla="*/ 254744 w 878330"/>
                    <a:gd name="connsiteY7" fmla="*/ 221516 h 429187"/>
                    <a:gd name="connsiteX8" fmla="*/ 191058 w 878330"/>
                    <a:gd name="connsiteY8" fmla="*/ 193826 h 429187"/>
                    <a:gd name="connsiteX9" fmla="*/ 143986 w 878330"/>
                    <a:gd name="connsiteY9" fmla="*/ 260281 h 429187"/>
                    <a:gd name="connsiteX10" fmla="*/ 146754 w 878330"/>
                    <a:gd name="connsiteY10" fmla="*/ 271357 h 429187"/>
                    <a:gd name="connsiteX11" fmla="*/ 0 w 878330"/>
                    <a:gd name="connsiteY11" fmla="*/ 310122 h 429187"/>
                    <a:gd name="connsiteX12" fmla="*/ 213209 w 878330"/>
                    <a:gd name="connsiteY12" fmla="*/ 348888 h 429187"/>
                    <a:gd name="connsiteX13" fmla="*/ 229823 w 878330"/>
                    <a:gd name="connsiteY13" fmla="*/ 348888 h 429187"/>
                    <a:gd name="connsiteX14" fmla="*/ 395960 w 878330"/>
                    <a:gd name="connsiteY14" fmla="*/ 401498 h 429187"/>
                    <a:gd name="connsiteX15" fmla="*/ 462415 w 878330"/>
                    <a:gd name="connsiteY15" fmla="*/ 395960 h 429187"/>
                    <a:gd name="connsiteX16" fmla="*/ 553790 w 878330"/>
                    <a:gd name="connsiteY16" fmla="*/ 429187 h 429187"/>
                    <a:gd name="connsiteX17" fmla="*/ 667317 w 878330"/>
                    <a:gd name="connsiteY17" fmla="*/ 348888 h 429187"/>
                    <a:gd name="connsiteX18" fmla="*/ 667317 w 878330"/>
                    <a:gd name="connsiteY18" fmla="*/ 343350 h 429187"/>
                    <a:gd name="connsiteX19" fmla="*/ 695006 w 878330"/>
                    <a:gd name="connsiteY19" fmla="*/ 343350 h 429187"/>
                    <a:gd name="connsiteX20" fmla="*/ 877757 w 878330"/>
                    <a:gd name="connsiteY20" fmla="*/ 282433 h 429187"/>
                    <a:gd name="connsiteX21" fmla="*/ 700544 w 878330"/>
                    <a:gd name="connsiteY21" fmla="*/ 227054 h 42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878330" h="429187">
                      <a:moveTo>
                        <a:pt x="700544" y="227054"/>
                      </a:moveTo>
                      <a:cubicBezTo>
                        <a:pt x="681162" y="227054"/>
                        <a:pt x="664548" y="227054"/>
                        <a:pt x="647934" y="229823"/>
                      </a:cubicBezTo>
                      <a:cubicBezTo>
                        <a:pt x="653472" y="213209"/>
                        <a:pt x="656241" y="193826"/>
                        <a:pt x="656241" y="174444"/>
                      </a:cubicBezTo>
                      <a:cubicBezTo>
                        <a:pt x="656241" y="77531"/>
                        <a:pt x="578711" y="0"/>
                        <a:pt x="479028" y="0"/>
                      </a:cubicBezTo>
                      <a:cubicBezTo>
                        <a:pt x="382115" y="0"/>
                        <a:pt x="301816" y="77531"/>
                        <a:pt x="301816" y="174444"/>
                      </a:cubicBezTo>
                      <a:cubicBezTo>
                        <a:pt x="301816" y="182751"/>
                        <a:pt x="301816" y="188289"/>
                        <a:pt x="301816" y="196595"/>
                      </a:cubicBezTo>
                      <a:cubicBezTo>
                        <a:pt x="299047" y="196595"/>
                        <a:pt x="299047" y="196595"/>
                        <a:pt x="296278" y="196595"/>
                      </a:cubicBezTo>
                      <a:cubicBezTo>
                        <a:pt x="279664" y="196595"/>
                        <a:pt x="263050" y="207671"/>
                        <a:pt x="254744" y="221516"/>
                      </a:cubicBezTo>
                      <a:cubicBezTo>
                        <a:pt x="243668" y="199364"/>
                        <a:pt x="215978" y="188289"/>
                        <a:pt x="191058" y="193826"/>
                      </a:cubicBezTo>
                      <a:cubicBezTo>
                        <a:pt x="157830" y="202133"/>
                        <a:pt x="138447" y="229823"/>
                        <a:pt x="143986" y="260281"/>
                      </a:cubicBezTo>
                      <a:cubicBezTo>
                        <a:pt x="143986" y="263050"/>
                        <a:pt x="146754" y="268588"/>
                        <a:pt x="146754" y="271357"/>
                      </a:cubicBezTo>
                      <a:cubicBezTo>
                        <a:pt x="60917" y="276895"/>
                        <a:pt x="0" y="293509"/>
                        <a:pt x="0" y="310122"/>
                      </a:cubicBezTo>
                      <a:cubicBezTo>
                        <a:pt x="0" y="332274"/>
                        <a:pt x="96913" y="351657"/>
                        <a:pt x="213209" y="348888"/>
                      </a:cubicBezTo>
                      <a:cubicBezTo>
                        <a:pt x="218747" y="348888"/>
                        <a:pt x="224285" y="348888"/>
                        <a:pt x="229823" y="348888"/>
                      </a:cubicBezTo>
                      <a:cubicBezTo>
                        <a:pt x="254744" y="379346"/>
                        <a:pt x="321198" y="404267"/>
                        <a:pt x="395960" y="401498"/>
                      </a:cubicBezTo>
                      <a:cubicBezTo>
                        <a:pt x="418111" y="401498"/>
                        <a:pt x="443032" y="398729"/>
                        <a:pt x="462415" y="395960"/>
                      </a:cubicBezTo>
                      <a:cubicBezTo>
                        <a:pt x="481797" y="415342"/>
                        <a:pt x="515025" y="429187"/>
                        <a:pt x="553790" y="429187"/>
                      </a:cubicBezTo>
                      <a:cubicBezTo>
                        <a:pt x="614707" y="429187"/>
                        <a:pt x="667317" y="393191"/>
                        <a:pt x="667317" y="348888"/>
                      </a:cubicBezTo>
                      <a:cubicBezTo>
                        <a:pt x="667317" y="346119"/>
                        <a:pt x="667317" y="346119"/>
                        <a:pt x="667317" y="343350"/>
                      </a:cubicBezTo>
                      <a:cubicBezTo>
                        <a:pt x="675624" y="343350"/>
                        <a:pt x="686699" y="343350"/>
                        <a:pt x="695006" y="343350"/>
                      </a:cubicBezTo>
                      <a:cubicBezTo>
                        <a:pt x="797457" y="343350"/>
                        <a:pt x="880526" y="315660"/>
                        <a:pt x="877757" y="282433"/>
                      </a:cubicBezTo>
                      <a:cubicBezTo>
                        <a:pt x="886064" y="251974"/>
                        <a:pt x="802995" y="227054"/>
                        <a:pt x="700544" y="227054"/>
                      </a:cubicBezTo>
                      <a:close/>
                    </a:path>
                  </a:pathLst>
                </a:custGeom>
                <a:solidFill>
                  <a:srgbClr val="CCECF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762" name="Đồ họa 753">
                  <a:extLst>
                    <a:ext uri="{FF2B5EF4-FFF2-40B4-BE49-F238E27FC236}">
                      <a16:creationId xmlns:a16="http://schemas.microsoft.com/office/drawing/2014/main" id="{A3B4C373-266A-3E7F-E4CA-943BC8C0F5A6}"/>
                    </a:ext>
                  </a:extLst>
                </p:cNvPr>
                <p:cNvGrpSpPr/>
                <p:nvPr/>
              </p:nvGrpSpPr>
              <p:grpSpPr>
                <a:xfrm>
                  <a:off x="7336489" y="2584224"/>
                  <a:ext cx="612975" cy="501179"/>
                  <a:chOff x="7336489" y="2584224"/>
                  <a:chExt cx="612975" cy="501179"/>
                </a:xfrm>
                <a:solidFill>
                  <a:srgbClr val="F4D93B"/>
                </a:solidFill>
              </p:grpSpPr>
              <p:sp>
                <p:nvSpPr>
                  <p:cNvPr id="763" name="Hình tự do: Hình 762">
                    <a:extLst>
                      <a:ext uri="{FF2B5EF4-FFF2-40B4-BE49-F238E27FC236}">
                        <a16:creationId xmlns:a16="http://schemas.microsoft.com/office/drawing/2014/main" id="{42E8E410-D669-D927-15AD-96FB6C325AC5}"/>
                      </a:ext>
                    </a:extLst>
                  </p:cNvPr>
                  <p:cNvSpPr/>
                  <p:nvPr/>
                </p:nvSpPr>
                <p:spPr>
                  <a:xfrm>
                    <a:off x="7336489" y="2830661"/>
                    <a:ext cx="97649" cy="38765"/>
                  </a:xfrm>
                  <a:custGeom>
                    <a:avLst/>
                    <a:gdLst>
                      <a:gd name="connsiteX0" fmla="*/ 83068 w 97649"/>
                      <a:gd name="connsiteY0" fmla="*/ 38765 h 38765"/>
                      <a:gd name="connsiteX1" fmla="*/ 96913 w 97649"/>
                      <a:gd name="connsiteY1" fmla="*/ 27689 h 38765"/>
                      <a:gd name="connsiteX2" fmla="*/ 88606 w 97649"/>
                      <a:gd name="connsiteY2" fmla="*/ 11076 h 38765"/>
                      <a:gd name="connsiteX3" fmla="*/ 27689 w 97649"/>
                      <a:gd name="connsiteY3" fmla="*/ 0 h 38765"/>
                      <a:gd name="connsiteX4" fmla="*/ 13845 w 97649"/>
                      <a:gd name="connsiteY4" fmla="*/ 0 h 38765"/>
                      <a:gd name="connsiteX5" fmla="*/ 0 w 97649"/>
                      <a:gd name="connsiteY5" fmla="*/ 11076 h 38765"/>
                      <a:gd name="connsiteX6" fmla="*/ 11076 w 97649"/>
                      <a:gd name="connsiteY6" fmla="*/ 24921 h 38765"/>
                      <a:gd name="connsiteX7" fmla="*/ 24920 w 97649"/>
                      <a:gd name="connsiteY7" fmla="*/ 24921 h 38765"/>
                      <a:gd name="connsiteX8" fmla="*/ 80299 w 97649"/>
                      <a:gd name="connsiteY8" fmla="*/ 33227 h 38765"/>
                      <a:gd name="connsiteX9" fmla="*/ 83068 w 97649"/>
                      <a:gd name="connsiteY9" fmla="*/ 38765 h 38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97649" h="38765">
                        <a:moveTo>
                          <a:pt x="83068" y="38765"/>
                        </a:moveTo>
                        <a:cubicBezTo>
                          <a:pt x="88606" y="38765"/>
                          <a:pt x="94144" y="35996"/>
                          <a:pt x="96913" y="27689"/>
                        </a:cubicBezTo>
                        <a:cubicBezTo>
                          <a:pt x="99682" y="19383"/>
                          <a:pt x="94144" y="13845"/>
                          <a:pt x="88606" y="11076"/>
                        </a:cubicBezTo>
                        <a:cubicBezTo>
                          <a:pt x="63686" y="5538"/>
                          <a:pt x="49841" y="2769"/>
                          <a:pt x="27689" y="0"/>
                        </a:cubicBezTo>
                        <a:lnTo>
                          <a:pt x="13845" y="0"/>
                        </a:lnTo>
                        <a:cubicBezTo>
                          <a:pt x="5538" y="0"/>
                          <a:pt x="0" y="5538"/>
                          <a:pt x="0" y="11076"/>
                        </a:cubicBezTo>
                        <a:cubicBezTo>
                          <a:pt x="0" y="19383"/>
                          <a:pt x="5538" y="24921"/>
                          <a:pt x="11076" y="24921"/>
                        </a:cubicBezTo>
                        <a:lnTo>
                          <a:pt x="24920" y="24921"/>
                        </a:lnTo>
                        <a:cubicBezTo>
                          <a:pt x="44303" y="27689"/>
                          <a:pt x="58148" y="27689"/>
                          <a:pt x="80299" y="33227"/>
                        </a:cubicBezTo>
                        <a:cubicBezTo>
                          <a:pt x="80299" y="38765"/>
                          <a:pt x="80299" y="38765"/>
                          <a:pt x="83068" y="38765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64" name="Hình tự do: Hình 763">
                    <a:extLst>
                      <a:ext uri="{FF2B5EF4-FFF2-40B4-BE49-F238E27FC236}">
                        <a16:creationId xmlns:a16="http://schemas.microsoft.com/office/drawing/2014/main" id="{4E1ED2B1-94F3-F3D6-FE91-95692D06DC29}"/>
                      </a:ext>
                    </a:extLst>
                  </p:cNvPr>
                  <p:cNvSpPr/>
                  <p:nvPr/>
                </p:nvSpPr>
                <p:spPr>
                  <a:xfrm>
                    <a:off x="7410530" y="2710875"/>
                    <a:ext cx="84038" cy="58868"/>
                  </a:xfrm>
                  <a:custGeom>
                    <a:avLst/>
                    <a:gdLst>
                      <a:gd name="connsiteX0" fmla="*/ 69944 w 84038"/>
                      <a:gd name="connsiteY0" fmla="*/ 58868 h 58868"/>
                      <a:gd name="connsiteX1" fmla="*/ 81020 w 84038"/>
                      <a:gd name="connsiteY1" fmla="*/ 53330 h 58868"/>
                      <a:gd name="connsiteX2" fmla="*/ 78251 w 84038"/>
                      <a:gd name="connsiteY2" fmla="*/ 33948 h 58868"/>
                      <a:gd name="connsiteX3" fmla="*/ 17334 w 84038"/>
                      <a:gd name="connsiteY3" fmla="*/ 720 h 58868"/>
                      <a:gd name="connsiteX4" fmla="*/ 720 w 84038"/>
                      <a:gd name="connsiteY4" fmla="*/ 11796 h 58868"/>
                      <a:gd name="connsiteX5" fmla="*/ 11796 w 84038"/>
                      <a:gd name="connsiteY5" fmla="*/ 28410 h 58868"/>
                      <a:gd name="connsiteX6" fmla="*/ 64406 w 84038"/>
                      <a:gd name="connsiteY6" fmla="*/ 58868 h 58868"/>
                      <a:gd name="connsiteX7" fmla="*/ 69944 w 84038"/>
                      <a:gd name="connsiteY7" fmla="*/ 58868 h 58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4038" h="58868">
                        <a:moveTo>
                          <a:pt x="69944" y="58868"/>
                        </a:moveTo>
                        <a:cubicBezTo>
                          <a:pt x="75482" y="58868"/>
                          <a:pt x="78251" y="56099"/>
                          <a:pt x="81020" y="53330"/>
                        </a:cubicBezTo>
                        <a:cubicBezTo>
                          <a:pt x="86558" y="47792"/>
                          <a:pt x="83789" y="39486"/>
                          <a:pt x="78251" y="33948"/>
                        </a:cubicBezTo>
                        <a:cubicBezTo>
                          <a:pt x="53330" y="14565"/>
                          <a:pt x="31179" y="3489"/>
                          <a:pt x="17334" y="720"/>
                        </a:cubicBezTo>
                        <a:cubicBezTo>
                          <a:pt x="9027" y="-2049"/>
                          <a:pt x="3489" y="3489"/>
                          <a:pt x="720" y="11796"/>
                        </a:cubicBezTo>
                        <a:cubicBezTo>
                          <a:pt x="-2049" y="20103"/>
                          <a:pt x="3489" y="25641"/>
                          <a:pt x="11796" y="28410"/>
                        </a:cubicBezTo>
                        <a:cubicBezTo>
                          <a:pt x="20103" y="31179"/>
                          <a:pt x="36717" y="36717"/>
                          <a:pt x="64406" y="58868"/>
                        </a:cubicBezTo>
                        <a:cubicBezTo>
                          <a:pt x="64406" y="58868"/>
                          <a:pt x="67175" y="58868"/>
                          <a:pt x="69944" y="58868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65" name="Hình tự do: Hình 764">
                    <a:extLst>
                      <a:ext uri="{FF2B5EF4-FFF2-40B4-BE49-F238E27FC236}">
                        <a16:creationId xmlns:a16="http://schemas.microsoft.com/office/drawing/2014/main" id="{4CD676C8-0D3D-6AAD-21E3-0375AC48CA17}"/>
                      </a:ext>
                    </a:extLst>
                  </p:cNvPr>
                  <p:cNvSpPr/>
                  <p:nvPr/>
                </p:nvSpPr>
                <p:spPr>
                  <a:xfrm>
                    <a:off x="7864272" y="2721633"/>
                    <a:ext cx="85193" cy="53648"/>
                  </a:xfrm>
                  <a:custGeom>
                    <a:avLst/>
                    <a:gdLst>
                      <a:gd name="connsiteX0" fmla="*/ 12162 w 85193"/>
                      <a:gd name="connsiteY0" fmla="*/ 53648 h 53648"/>
                      <a:gd name="connsiteX1" fmla="*/ 17700 w 85193"/>
                      <a:gd name="connsiteY1" fmla="*/ 50879 h 53648"/>
                      <a:gd name="connsiteX2" fmla="*/ 26007 w 85193"/>
                      <a:gd name="connsiteY2" fmla="*/ 45342 h 53648"/>
                      <a:gd name="connsiteX3" fmla="*/ 75848 w 85193"/>
                      <a:gd name="connsiteY3" fmla="*/ 25959 h 53648"/>
                      <a:gd name="connsiteX4" fmla="*/ 84155 w 85193"/>
                      <a:gd name="connsiteY4" fmla="*/ 9345 h 53648"/>
                      <a:gd name="connsiteX5" fmla="*/ 67541 w 85193"/>
                      <a:gd name="connsiteY5" fmla="*/ 1038 h 53648"/>
                      <a:gd name="connsiteX6" fmla="*/ 14931 w 85193"/>
                      <a:gd name="connsiteY6" fmla="*/ 23190 h 53648"/>
                      <a:gd name="connsiteX7" fmla="*/ 6624 w 85193"/>
                      <a:gd name="connsiteY7" fmla="*/ 28728 h 53648"/>
                      <a:gd name="connsiteX8" fmla="*/ 1086 w 85193"/>
                      <a:gd name="connsiteY8" fmla="*/ 48111 h 53648"/>
                      <a:gd name="connsiteX9" fmla="*/ 12162 w 85193"/>
                      <a:gd name="connsiteY9" fmla="*/ 53648 h 53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5193" h="53648">
                        <a:moveTo>
                          <a:pt x="12162" y="53648"/>
                        </a:moveTo>
                        <a:cubicBezTo>
                          <a:pt x="14931" y="53648"/>
                          <a:pt x="17700" y="53648"/>
                          <a:pt x="17700" y="50879"/>
                        </a:cubicBezTo>
                        <a:lnTo>
                          <a:pt x="26007" y="45342"/>
                        </a:lnTo>
                        <a:cubicBezTo>
                          <a:pt x="45390" y="37035"/>
                          <a:pt x="53696" y="31497"/>
                          <a:pt x="75848" y="25959"/>
                        </a:cubicBezTo>
                        <a:cubicBezTo>
                          <a:pt x="84155" y="23190"/>
                          <a:pt x="86924" y="14883"/>
                          <a:pt x="84155" y="9345"/>
                        </a:cubicBezTo>
                        <a:cubicBezTo>
                          <a:pt x="81386" y="1038"/>
                          <a:pt x="73079" y="-1731"/>
                          <a:pt x="67541" y="1038"/>
                        </a:cubicBezTo>
                        <a:cubicBezTo>
                          <a:pt x="42620" y="9345"/>
                          <a:pt x="31545" y="14883"/>
                          <a:pt x="14931" y="23190"/>
                        </a:cubicBezTo>
                        <a:lnTo>
                          <a:pt x="6624" y="28728"/>
                        </a:lnTo>
                        <a:cubicBezTo>
                          <a:pt x="1086" y="31497"/>
                          <a:pt x="-1683" y="39804"/>
                          <a:pt x="1086" y="48111"/>
                        </a:cubicBezTo>
                        <a:cubicBezTo>
                          <a:pt x="3855" y="50879"/>
                          <a:pt x="6624" y="53648"/>
                          <a:pt x="12162" y="53648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66" name="Hình tự do: Hình 765">
                    <a:extLst>
                      <a:ext uri="{FF2B5EF4-FFF2-40B4-BE49-F238E27FC236}">
                        <a16:creationId xmlns:a16="http://schemas.microsoft.com/office/drawing/2014/main" id="{71B7B609-625D-2728-E63F-6853013E7A0D}"/>
                      </a:ext>
                    </a:extLst>
                  </p:cNvPr>
                  <p:cNvSpPr/>
                  <p:nvPr/>
                </p:nvSpPr>
                <p:spPr>
                  <a:xfrm>
                    <a:off x="7764637" y="2633815"/>
                    <a:ext cx="59435" cy="83318"/>
                  </a:xfrm>
                  <a:custGeom>
                    <a:avLst/>
                    <a:gdLst>
                      <a:gd name="connsiteX0" fmla="*/ 12114 w 59435"/>
                      <a:gd name="connsiteY0" fmla="*/ 83318 h 83318"/>
                      <a:gd name="connsiteX1" fmla="*/ 25959 w 59435"/>
                      <a:gd name="connsiteY1" fmla="*/ 75011 h 83318"/>
                      <a:gd name="connsiteX2" fmla="*/ 56417 w 59435"/>
                      <a:gd name="connsiteY2" fmla="*/ 22401 h 83318"/>
                      <a:gd name="connsiteX3" fmla="*/ 53648 w 59435"/>
                      <a:gd name="connsiteY3" fmla="*/ 3019 h 83318"/>
                      <a:gd name="connsiteX4" fmla="*/ 34266 w 59435"/>
                      <a:gd name="connsiteY4" fmla="*/ 5788 h 83318"/>
                      <a:gd name="connsiteX5" fmla="*/ 1038 w 59435"/>
                      <a:gd name="connsiteY5" fmla="*/ 66704 h 83318"/>
                      <a:gd name="connsiteX6" fmla="*/ 9345 w 59435"/>
                      <a:gd name="connsiteY6" fmla="*/ 83318 h 83318"/>
                      <a:gd name="connsiteX7" fmla="*/ 12114 w 59435"/>
                      <a:gd name="connsiteY7" fmla="*/ 83318 h 83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9435" h="83318">
                        <a:moveTo>
                          <a:pt x="12114" y="83318"/>
                        </a:moveTo>
                        <a:cubicBezTo>
                          <a:pt x="17652" y="83318"/>
                          <a:pt x="23190" y="80549"/>
                          <a:pt x="25959" y="75011"/>
                        </a:cubicBezTo>
                        <a:cubicBezTo>
                          <a:pt x="34266" y="52860"/>
                          <a:pt x="50880" y="30708"/>
                          <a:pt x="56417" y="22401"/>
                        </a:cubicBezTo>
                        <a:cubicBezTo>
                          <a:pt x="61955" y="16863"/>
                          <a:pt x="59186" y="8557"/>
                          <a:pt x="53648" y="3019"/>
                        </a:cubicBezTo>
                        <a:cubicBezTo>
                          <a:pt x="48110" y="-2519"/>
                          <a:pt x="39804" y="250"/>
                          <a:pt x="34266" y="5788"/>
                        </a:cubicBezTo>
                        <a:cubicBezTo>
                          <a:pt x="25959" y="14094"/>
                          <a:pt x="9345" y="41784"/>
                          <a:pt x="1038" y="66704"/>
                        </a:cubicBezTo>
                        <a:cubicBezTo>
                          <a:pt x="-1731" y="75011"/>
                          <a:pt x="1038" y="80549"/>
                          <a:pt x="9345" y="83318"/>
                        </a:cubicBezTo>
                        <a:cubicBezTo>
                          <a:pt x="9345" y="83318"/>
                          <a:pt x="9345" y="83318"/>
                          <a:pt x="12114" y="83318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67" name="Hình tự do: Hình 766">
                    <a:extLst>
                      <a:ext uri="{FF2B5EF4-FFF2-40B4-BE49-F238E27FC236}">
                        <a16:creationId xmlns:a16="http://schemas.microsoft.com/office/drawing/2014/main" id="{425D6432-EA0B-E4F2-3ECD-B5C976D9B04E}"/>
                      </a:ext>
                    </a:extLst>
                  </p:cNvPr>
                  <p:cNvSpPr/>
                  <p:nvPr/>
                </p:nvSpPr>
                <p:spPr>
                  <a:xfrm>
                    <a:off x="7649380" y="2584224"/>
                    <a:ext cx="33227" cy="94144"/>
                  </a:xfrm>
                  <a:custGeom>
                    <a:avLst/>
                    <a:gdLst>
                      <a:gd name="connsiteX0" fmla="*/ 19383 w 33227"/>
                      <a:gd name="connsiteY0" fmla="*/ 94144 h 94144"/>
                      <a:gd name="connsiteX1" fmla="*/ 33227 w 33227"/>
                      <a:gd name="connsiteY1" fmla="*/ 80300 h 94144"/>
                      <a:gd name="connsiteX2" fmla="*/ 33227 w 33227"/>
                      <a:gd name="connsiteY2" fmla="*/ 74762 h 94144"/>
                      <a:gd name="connsiteX3" fmla="*/ 27689 w 33227"/>
                      <a:gd name="connsiteY3" fmla="*/ 11076 h 94144"/>
                      <a:gd name="connsiteX4" fmla="*/ 11076 w 33227"/>
                      <a:gd name="connsiteY4" fmla="*/ 0 h 94144"/>
                      <a:gd name="connsiteX5" fmla="*/ 0 w 33227"/>
                      <a:gd name="connsiteY5" fmla="*/ 16614 h 94144"/>
                      <a:gd name="connsiteX6" fmla="*/ 2769 w 33227"/>
                      <a:gd name="connsiteY6" fmla="*/ 74762 h 94144"/>
                      <a:gd name="connsiteX7" fmla="*/ 2769 w 33227"/>
                      <a:gd name="connsiteY7" fmla="*/ 80300 h 94144"/>
                      <a:gd name="connsiteX8" fmla="*/ 19383 w 33227"/>
                      <a:gd name="connsiteY8" fmla="*/ 94144 h 94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227" h="94144">
                        <a:moveTo>
                          <a:pt x="19383" y="94144"/>
                        </a:moveTo>
                        <a:cubicBezTo>
                          <a:pt x="27689" y="94144"/>
                          <a:pt x="33227" y="88606"/>
                          <a:pt x="33227" y="80300"/>
                        </a:cubicBezTo>
                        <a:lnTo>
                          <a:pt x="33227" y="74762"/>
                        </a:lnTo>
                        <a:cubicBezTo>
                          <a:pt x="33227" y="49841"/>
                          <a:pt x="33227" y="38765"/>
                          <a:pt x="27689" y="11076"/>
                        </a:cubicBezTo>
                        <a:cubicBezTo>
                          <a:pt x="27689" y="2769"/>
                          <a:pt x="19383" y="0"/>
                          <a:pt x="11076" y="0"/>
                        </a:cubicBezTo>
                        <a:cubicBezTo>
                          <a:pt x="2769" y="0"/>
                          <a:pt x="0" y="8307"/>
                          <a:pt x="0" y="16614"/>
                        </a:cubicBezTo>
                        <a:cubicBezTo>
                          <a:pt x="5538" y="41534"/>
                          <a:pt x="5538" y="52610"/>
                          <a:pt x="2769" y="74762"/>
                        </a:cubicBezTo>
                        <a:lnTo>
                          <a:pt x="2769" y="80300"/>
                        </a:lnTo>
                        <a:cubicBezTo>
                          <a:pt x="5538" y="88606"/>
                          <a:pt x="11076" y="94144"/>
                          <a:pt x="19383" y="94144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68" name="Hình tự do: Hình 767">
                    <a:extLst>
                      <a:ext uri="{FF2B5EF4-FFF2-40B4-BE49-F238E27FC236}">
                        <a16:creationId xmlns:a16="http://schemas.microsoft.com/office/drawing/2014/main" id="{BB35232C-6497-C4DE-DA03-A569BA07C155}"/>
                      </a:ext>
                    </a:extLst>
                  </p:cNvPr>
                  <p:cNvSpPr/>
                  <p:nvPr/>
                </p:nvSpPr>
                <p:spPr>
                  <a:xfrm>
                    <a:off x="7514651" y="2615633"/>
                    <a:ext cx="61052" cy="82118"/>
                  </a:xfrm>
                  <a:custGeom>
                    <a:avLst/>
                    <a:gdLst>
                      <a:gd name="connsiteX0" fmla="*/ 48891 w 61052"/>
                      <a:gd name="connsiteY0" fmla="*/ 82118 h 82118"/>
                      <a:gd name="connsiteX1" fmla="*/ 54429 w 61052"/>
                      <a:gd name="connsiteY1" fmla="*/ 79349 h 82118"/>
                      <a:gd name="connsiteX2" fmla="*/ 59967 w 61052"/>
                      <a:gd name="connsiteY2" fmla="*/ 59967 h 82118"/>
                      <a:gd name="connsiteX3" fmla="*/ 23971 w 61052"/>
                      <a:gd name="connsiteY3" fmla="*/ 4588 h 82118"/>
                      <a:gd name="connsiteX4" fmla="*/ 4588 w 61052"/>
                      <a:gd name="connsiteY4" fmla="*/ 1819 h 82118"/>
                      <a:gd name="connsiteX5" fmla="*/ 1819 w 61052"/>
                      <a:gd name="connsiteY5" fmla="*/ 21201 h 82118"/>
                      <a:gd name="connsiteX6" fmla="*/ 35046 w 61052"/>
                      <a:gd name="connsiteY6" fmla="*/ 71043 h 82118"/>
                      <a:gd name="connsiteX7" fmla="*/ 48891 w 61052"/>
                      <a:gd name="connsiteY7" fmla="*/ 82118 h 82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052" h="82118">
                        <a:moveTo>
                          <a:pt x="48891" y="82118"/>
                        </a:moveTo>
                        <a:cubicBezTo>
                          <a:pt x="51660" y="82118"/>
                          <a:pt x="54429" y="82118"/>
                          <a:pt x="54429" y="79349"/>
                        </a:cubicBezTo>
                        <a:cubicBezTo>
                          <a:pt x="59967" y="76580"/>
                          <a:pt x="62736" y="68274"/>
                          <a:pt x="59967" y="59967"/>
                        </a:cubicBezTo>
                        <a:cubicBezTo>
                          <a:pt x="48891" y="40584"/>
                          <a:pt x="37815" y="23970"/>
                          <a:pt x="23971" y="4588"/>
                        </a:cubicBezTo>
                        <a:cubicBezTo>
                          <a:pt x="18432" y="-950"/>
                          <a:pt x="10126" y="-950"/>
                          <a:pt x="4588" y="1819"/>
                        </a:cubicBezTo>
                        <a:cubicBezTo>
                          <a:pt x="-950" y="7357"/>
                          <a:pt x="-950" y="15664"/>
                          <a:pt x="1819" y="21201"/>
                        </a:cubicBezTo>
                        <a:cubicBezTo>
                          <a:pt x="15664" y="37815"/>
                          <a:pt x="26739" y="54429"/>
                          <a:pt x="35046" y="71043"/>
                        </a:cubicBezTo>
                        <a:cubicBezTo>
                          <a:pt x="37815" y="82118"/>
                          <a:pt x="43353" y="82118"/>
                          <a:pt x="48891" y="82118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69" name="Hình tự do: Hình 768">
                    <a:extLst>
                      <a:ext uri="{FF2B5EF4-FFF2-40B4-BE49-F238E27FC236}">
                        <a16:creationId xmlns:a16="http://schemas.microsoft.com/office/drawing/2014/main" id="{EB0100EF-3FF1-6304-BCCC-43D492375005}"/>
                      </a:ext>
                    </a:extLst>
                  </p:cNvPr>
                  <p:cNvSpPr/>
                  <p:nvPr/>
                </p:nvSpPr>
                <p:spPr>
                  <a:xfrm>
                    <a:off x="7435921" y="3032057"/>
                    <a:ext cx="72978" cy="53346"/>
                  </a:xfrm>
                  <a:custGeom>
                    <a:avLst/>
                    <a:gdLst>
                      <a:gd name="connsiteX0" fmla="*/ 8556 w 72978"/>
                      <a:gd name="connsiteY0" fmla="*/ 53347 h 53346"/>
                      <a:gd name="connsiteX1" fmla="*/ 16863 w 72978"/>
                      <a:gd name="connsiteY1" fmla="*/ 50578 h 53346"/>
                      <a:gd name="connsiteX2" fmla="*/ 25170 w 72978"/>
                      <a:gd name="connsiteY2" fmla="*/ 45040 h 53346"/>
                      <a:gd name="connsiteX3" fmla="*/ 63935 w 72978"/>
                      <a:gd name="connsiteY3" fmla="*/ 25657 h 53346"/>
                      <a:gd name="connsiteX4" fmla="*/ 72242 w 72978"/>
                      <a:gd name="connsiteY4" fmla="*/ 9043 h 53346"/>
                      <a:gd name="connsiteX5" fmla="*/ 55628 w 72978"/>
                      <a:gd name="connsiteY5" fmla="*/ 737 h 53346"/>
                      <a:gd name="connsiteX6" fmla="*/ 14094 w 72978"/>
                      <a:gd name="connsiteY6" fmla="*/ 22888 h 53346"/>
                      <a:gd name="connsiteX7" fmla="*/ 5788 w 72978"/>
                      <a:gd name="connsiteY7" fmla="*/ 28426 h 53346"/>
                      <a:gd name="connsiteX8" fmla="*/ 3019 w 72978"/>
                      <a:gd name="connsiteY8" fmla="*/ 47809 h 53346"/>
                      <a:gd name="connsiteX9" fmla="*/ 8556 w 72978"/>
                      <a:gd name="connsiteY9" fmla="*/ 53347 h 53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2978" h="53346">
                        <a:moveTo>
                          <a:pt x="8556" y="53347"/>
                        </a:moveTo>
                        <a:cubicBezTo>
                          <a:pt x="11326" y="53347"/>
                          <a:pt x="14094" y="53347"/>
                          <a:pt x="16863" y="50578"/>
                        </a:cubicBezTo>
                        <a:lnTo>
                          <a:pt x="25170" y="45040"/>
                        </a:lnTo>
                        <a:cubicBezTo>
                          <a:pt x="39015" y="36733"/>
                          <a:pt x="41784" y="33964"/>
                          <a:pt x="63935" y="25657"/>
                        </a:cubicBezTo>
                        <a:cubicBezTo>
                          <a:pt x="69473" y="22888"/>
                          <a:pt x="75011" y="14581"/>
                          <a:pt x="72242" y="9043"/>
                        </a:cubicBezTo>
                        <a:cubicBezTo>
                          <a:pt x="69473" y="3505"/>
                          <a:pt x="61167" y="-2032"/>
                          <a:pt x="55628" y="737"/>
                        </a:cubicBezTo>
                        <a:cubicBezTo>
                          <a:pt x="33477" y="9043"/>
                          <a:pt x="27939" y="11812"/>
                          <a:pt x="14094" y="22888"/>
                        </a:cubicBezTo>
                        <a:lnTo>
                          <a:pt x="5788" y="28426"/>
                        </a:lnTo>
                        <a:cubicBezTo>
                          <a:pt x="250" y="31195"/>
                          <a:pt x="-2519" y="42271"/>
                          <a:pt x="3019" y="47809"/>
                        </a:cubicBezTo>
                        <a:cubicBezTo>
                          <a:pt x="-2519" y="50578"/>
                          <a:pt x="3019" y="53347"/>
                          <a:pt x="8556" y="53347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70" name="Hình tự do: Hình 769">
                    <a:extLst>
                      <a:ext uri="{FF2B5EF4-FFF2-40B4-BE49-F238E27FC236}">
                        <a16:creationId xmlns:a16="http://schemas.microsoft.com/office/drawing/2014/main" id="{CF7FE0E7-1A88-19BD-A736-E822B374DBA2}"/>
                      </a:ext>
                    </a:extLst>
                  </p:cNvPr>
                  <p:cNvSpPr/>
                  <p:nvPr/>
                </p:nvSpPr>
                <p:spPr>
                  <a:xfrm>
                    <a:off x="7363140" y="2943467"/>
                    <a:ext cx="84827" cy="39485"/>
                  </a:xfrm>
                  <a:custGeom>
                    <a:avLst/>
                    <a:gdLst>
                      <a:gd name="connsiteX0" fmla="*/ 14883 w 84827"/>
                      <a:gd name="connsiteY0" fmla="*/ 39486 h 39485"/>
                      <a:gd name="connsiteX1" fmla="*/ 20421 w 84827"/>
                      <a:gd name="connsiteY1" fmla="*/ 39486 h 39485"/>
                      <a:gd name="connsiteX2" fmla="*/ 23190 w 84827"/>
                      <a:gd name="connsiteY2" fmla="*/ 39486 h 39485"/>
                      <a:gd name="connsiteX3" fmla="*/ 73031 w 84827"/>
                      <a:gd name="connsiteY3" fmla="*/ 28410 h 39485"/>
                      <a:gd name="connsiteX4" fmla="*/ 84107 w 84827"/>
                      <a:gd name="connsiteY4" fmla="*/ 11796 h 39485"/>
                      <a:gd name="connsiteX5" fmla="*/ 67493 w 84827"/>
                      <a:gd name="connsiteY5" fmla="*/ 720 h 39485"/>
                      <a:gd name="connsiteX6" fmla="*/ 12114 w 84827"/>
                      <a:gd name="connsiteY6" fmla="*/ 14565 h 39485"/>
                      <a:gd name="connsiteX7" fmla="*/ 9345 w 84827"/>
                      <a:gd name="connsiteY7" fmla="*/ 14565 h 39485"/>
                      <a:gd name="connsiteX8" fmla="*/ 1038 w 84827"/>
                      <a:gd name="connsiteY8" fmla="*/ 31179 h 39485"/>
                      <a:gd name="connsiteX9" fmla="*/ 14883 w 84827"/>
                      <a:gd name="connsiteY9" fmla="*/ 39486 h 39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4827" h="39485">
                        <a:moveTo>
                          <a:pt x="14883" y="39486"/>
                        </a:moveTo>
                        <a:cubicBezTo>
                          <a:pt x="17652" y="39486"/>
                          <a:pt x="17652" y="39486"/>
                          <a:pt x="20421" y="39486"/>
                        </a:cubicBezTo>
                        <a:lnTo>
                          <a:pt x="23190" y="39486"/>
                        </a:lnTo>
                        <a:cubicBezTo>
                          <a:pt x="48110" y="31179"/>
                          <a:pt x="48110" y="31179"/>
                          <a:pt x="73031" y="28410"/>
                        </a:cubicBezTo>
                        <a:cubicBezTo>
                          <a:pt x="81338" y="28410"/>
                          <a:pt x="86876" y="20103"/>
                          <a:pt x="84107" y="11796"/>
                        </a:cubicBezTo>
                        <a:cubicBezTo>
                          <a:pt x="81338" y="3489"/>
                          <a:pt x="75800" y="-2049"/>
                          <a:pt x="67493" y="720"/>
                        </a:cubicBezTo>
                        <a:cubicBezTo>
                          <a:pt x="39804" y="3489"/>
                          <a:pt x="37035" y="6258"/>
                          <a:pt x="12114" y="14565"/>
                        </a:cubicBezTo>
                        <a:lnTo>
                          <a:pt x="9345" y="14565"/>
                        </a:lnTo>
                        <a:cubicBezTo>
                          <a:pt x="1038" y="17334"/>
                          <a:pt x="-1731" y="25641"/>
                          <a:pt x="1038" y="31179"/>
                        </a:cubicBezTo>
                        <a:cubicBezTo>
                          <a:pt x="3807" y="36717"/>
                          <a:pt x="9345" y="39486"/>
                          <a:pt x="14883" y="39486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771" name="Đồ họa 753">
                <a:extLst>
                  <a:ext uri="{FF2B5EF4-FFF2-40B4-BE49-F238E27FC236}">
                    <a16:creationId xmlns:a16="http://schemas.microsoft.com/office/drawing/2014/main" id="{4DE64819-E192-FCE1-EED5-91ED57F5D9A6}"/>
                  </a:ext>
                </a:extLst>
              </p:cNvPr>
              <p:cNvGrpSpPr/>
              <p:nvPr/>
            </p:nvGrpSpPr>
            <p:grpSpPr>
              <a:xfrm>
                <a:off x="3567949" y="4951676"/>
                <a:ext cx="5072955" cy="886380"/>
                <a:chOff x="3567949" y="4951676"/>
                <a:chExt cx="5072955" cy="886380"/>
              </a:xfrm>
            </p:grpSpPr>
            <p:sp>
              <p:nvSpPr>
                <p:cNvPr id="772" name="Hình tự do: Hình 771">
                  <a:extLst>
                    <a:ext uri="{FF2B5EF4-FFF2-40B4-BE49-F238E27FC236}">
                      <a16:creationId xmlns:a16="http://schemas.microsoft.com/office/drawing/2014/main" id="{DEEF1608-7C93-E5BB-4A6B-4B68ADDB90BA}"/>
                    </a:ext>
                  </a:extLst>
                </p:cNvPr>
                <p:cNvSpPr/>
                <p:nvPr/>
              </p:nvSpPr>
              <p:spPr>
                <a:xfrm>
                  <a:off x="3567949" y="4982134"/>
                  <a:ext cx="5072955" cy="855922"/>
                </a:xfrm>
                <a:custGeom>
                  <a:avLst/>
                  <a:gdLst>
                    <a:gd name="connsiteX0" fmla="*/ 5072715 w 5072955"/>
                    <a:gd name="connsiteY0" fmla="*/ 343350 h 855922"/>
                    <a:gd name="connsiteX1" fmla="*/ 2536357 w 5072955"/>
                    <a:gd name="connsiteY1" fmla="*/ 850068 h 855922"/>
                    <a:gd name="connsiteX2" fmla="*/ 0 w 5072955"/>
                    <a:gd name="connsiteY2" fmla="*/ 343350 h 855922"/>
                    <a:gd name="connsiteX3" fmla="*/ 2536357 w 5072955"/>
                    <a:gd name="connsiteY3" fmla="*/ 0 h 855922"/>
                    <a:gd name="connsiteX4" fmla="*/ 5072715 w 5072955"/>
                    <a:gd name="connsiteY4" fmla="*/ 343350 h 855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2955" h="855922">
                      <a:moveTo>
                        <a:pt x="5072715" y="343350"/>
                      </a:moveTo>
                      <a:cubicBezTo>
                        <a:pt x="5092098" y="623014"/>
                        <a:pt x="3940215" y="899908"/>
                        <a:pt x="2536357" y="850068"/>
                      </a:cubicBezTo>
                      <a:cubicBezTo>
                        <a:pt x="1140807" y="800227"/>
                        <a:pt x="0" y="623014"/>
                        <a:pt x="0" y="343350"/>
                      </a:cubicBezTo>
                      <a:cubicBezTo>
                        <a:pt x="0" y="202133"/>
                        <a:pt x="1135269" y="0"/>
                        <a:pt x="2536357" y="0"/>
                      </a:cubicBezTo>
                      <a:cubicBezTo>
                        <a:pt x="3934677" y="0"/>
                        <a:pt x="5053332" y="77530"/>
                        <a:pt x="5072715" y="343350"/>
                      </a:cubicBezTo>
                      <a:close/>
                    </a:path>
                  </a:pathLst>
                </a:custGeom>
                <a:solidFill>
                  <a:srgbClr val="9DC95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73" name="Hình tự do: Hình 772">
                  <a:extLst>
                    <a:ext uri="{FF2B5EF4-FFF2-40B4-BE49-F238E27FC236}">
                      <a16:creationId xmlns:a16="http://schemas.microsoft.com/office/drawing/2014/main" id="{6B576E00-4574-5430-452B-C19A9B20229E}"/>
                    </a:ext>
                  </a:extLst>
                </p:cNvPr>
                <p:cNvSpPr/>
                <p:nvPr/>
              </p:nvSpPr>
              <p:spPr>
                <a:xfrm>
                  <a:off x="4248468" y="4982134"/>
                  <a:ext cx="460592" cy="141857"/>
                </a:xfrm>
                <a:custGeom>
                  <a:avLst/>
                  <a:gdLst>
                    <a:gd name="connsiteX0" fmla="*/ 78173 w 460592"/>
                    <a:gd name="connsiteY0" fmla="*/ 52610 h 141857"/>
                    <a:gd name="connsiteX1" fmla="*/ 78173 w 460592"/>
                    <a:gd name="connsiteY1" fmla="*/ 99682 h 141857"/>
                    <a:gd name="connsiteX2" fmla="*/ 119707 w 460592"/>
                    <a:gd name="connsiteY2" fmla="*/ 35996 h 141857"/>
                    <a:gd name="connsiteX3" fmla="*/ 136321 w 460592"/>
                    <a:gd name="connsiteY3" fmla="*/ 85837 h 141857"/>
                    <a:gd name="connsiteX4" fmla="*/ 172318 w 460592"/>
                    <a:gd name="connsiteY4" fmla="*/ 0 h 141857"/>
                    <a:gd name="connsiteX5" fmla="*/ 186162 w 460592"/>
                    <a:gd name="connsiteY5" fmla="*/ 71993 h 141857"/>
                    <a:gd name="connsiteX6" fmla="*/ 224928 w 460592"/>
                    <a:gd name="connsiteY6" fmla="*/ 24921 h 141857"/>
                    <a:gd name="connsiteX7" fmla="*/ 219390 w 460592"/>
                    <a:gd name="connsiteY7" fmla="*/ 63686 h 141857"/>
                    <a:gd name="connsiteX8" fmla="*/ 291382 w 460592"/>
                    <a:gd name="connsiteY8" fmla="*/ 30458 h 141857"/>
                    <a:gd name="connsiteX9" fmla="*/ 285844 w 460592"/>
                    <a:gd name="connsiteY9" fmla="*/ 80300 h 141857"/>
                    <a:gd name="connsiteX10" fmla="*/ 341223 w 460592"/>
                    <a:gd name="connsiteY10" fmla="*/ 16614 h 141857"/>
                    <a:gd name="connsiteX11" fmla="*/ 355068 w 460592"/>
                    <a:gd name="connsiteY11" fmla="*/ 63686 h 141857"/>
                    <a:gd name="connsiteX12" fmla="*/ 391065 w 460592"/>
                    <a:gd name="connsiteY12" fmla="*/ 38765 h 141857"/>
                    <a:gd name="connsiteX13" fmla="*/ 460288 w 460592"/>
                    <a:gd name="connsiteY13" fmla="*/ 71993 h 141857"/>
                    <a:gd name="connsiteX14" fmla="*/ 136321 w 460592"/>
                    <a:gd name="connsiteY14" fmla="*/ 130141 h 141857"/>
                    <a:gd name="connsiteX15" fmla="*/ 643 w 460592"/>
                    <a:gd name="connsiteY15" fmla="*/ 130141 h 141857"/>
                    <a:gd name="connsiteX16" fmla="*/ 78173 w 460592"/>
                    <a:gd name="connsiteY16" fmla="*/ 52610 h 141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460592" h="141857">
                      <a:moveTo>
                        <a:pt x="78173" y="52610"/>
                      </a:moveTo>
                      <a:cubicBezTo>
                        <a:pt x="78173" y="69224"/>
                        <a:pt x="78173" y="85837"/>
                        <a:pt x="78173" y="99682"/>
                      </a:cubicBezTo>
                      <a:cubicBezTo>
                        <a:pt x="97556" y="80300"/>
                        <a:pt x="111401" y="60917"/>
                        <a:pt x="119707" y="35996"/>
                      </a:cubicBezTo>
                      <a:cubicBezTo>
                        <a:pt x="125245" y="52610"/>
                        <a:pt x="130783" y="69224"/>
                        <a:pt x="136321" y="85837"/>
                      </a:cubicBezTo>
                      <a:cubicBezTo>
                        <a:pt x="158473" y="63686"/>
                        <a:pt x="172318" y="33227"/>
                        <a:pt x="172318" y="0"/>
                      </a:cubicBezTo>
                      <a:cubicBezTo>
                        <a:pt x="180624" y="24921"/>
                        <a:pt x="186162" y="49841"/>
                        <a:pt x="186162" y="71993"/>
                      </a:cubicBezTo>
                      <a:cubicBezTo>
                        <a:pt x="194469" y="66455"/>
                        <a:pt x="216621" y="30458"/>
                        <a:pt x="224928" y="24921"/>
                      </a:cubicBezTo>
                      <a:cubicBezTo>
                        <a:pt x="227697" y="27689"/>
                        <a:pt x="219390" y="60917"/>
                        <a:pt x="219390" y="63686"/>
                      </a:cubicBezTo>
                      <a:cubicBezTo>
                        <a:pt x="244310" y="55379"/>
                        <a:pt x="269231" y="38765"/>
                        <a:pt x="291382" y="30458"/>
                      </a:cubicBezTo>
                      <a:cubicBezTo>
                        <a:pt x="288613" y="38765"/>
                        <a:pt x="280307" y="71993"/>
                        <a:pt x="285844" y="80300"/>
                      </a:cubicBezTo>
                      <a:cubicBezTo>
                        <a:pt x="310765" y="74762"/>
                        <a:pt x="338455" y="41534"/>
                        <a:pt x="341223" y="16614"/>
                      </a:cubicBezTo>
                      <a:cubicBezTo>
                        <a:pt x="346761" y="27689"/>
                        <a:pt x="349530" y="52610"/>
                        <a:pt x="355068" y="63686"/>
                      </a:cubicBezTo>
                      <a:cubicBezTo>
                        <a:pt x="368913" y="69224"/>
                        <a:pt x="391065" y="49841"/>
                        <a:pt x="391065" y="38765"/>
                      </a:cubicBezTo>
                      <a:cubicBezTo>
                        <a:pt x="393833" y="27689"/>
                        <a:pt x="465826" y="71993"/>
                        <a:pt x="460288" y="71993"/>
                      </a:cubicBezTo>
                      <a:cubicBezTo>
                        <a:pt x="429830" y="74762"/>
                        <a:pt x="244310" y="113527"/>
                        <a:pt x="136321" y="130141"/>
                      </a:cubicBezTo>
                      <a:cubicBezTo>
                        <a:pt x="114170" y="132909"/>
                        <a:pt x="17256" y="155061"/>
                        <a:pt x="643" y="130141"/>
                      </a:cubicBezTo>
                      <a:cubicBezTo>
                        <a:pt x="-7664" y="124603"/>
                        <a:pt x="67098" y="66455"/>
                        <a:pt x="78173" y="52610"/>
                      </a:cubicBezTo>
                      <a:close/>
                    </a:path>
                  </a:pathLst>
                </a:custGeom>
                <a:solidFill>
                  <a:srgbClr val="9DC95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774" name="Đồ họa 753">
                  <a:extLst>
                    <a:ext uri="{FF2B5EF4-FFF2-40B4-BE49-F238E27FC236}">
                      <a16:creationId xmlns:a16="http://schemas.microsoft.com/office/drawing/2014/main" id="{83C98454-4DA6-165B-BE6D-57884AAE2BA0}"/>
                    </a:ext>
                  </a:extLst>
                </p:cNvPr>
                <p:cNvGrpSpPr/>
                <p:nvPr/>
              </p:nvGrpSpPr>
              <p:grpSpPr>
                <a:xfrm>
                  <a:off x="5329523" y="5071036"/>
                  <a:ext cx="127374" cy="148277"/>
                  <a:chOff x="5329523" y="5071036"/>
                  <a:chExt cx="127374" cy="148277"/>
                </a:xfrm>
              </p:grpSpPr>
              <p:sp>
                <p:nvSpPr>
                  <p:cNvPr id="775" name="Hình tự do: Hình 774">
                    <a:extLst>
                      <a:ext uri="{FF2B5EF4-FFF2-40B4-BE49-F238E27FC236}">
                        <a16:creationId xmlns:a16="http://schemas.microsoft.com/office/drawing/2014/main" id="{24700308-85CD-D9BD-11E8-6C13DB834CF4}"/>
                      </a:ext>
                    </a:extLst>
                  </p:cNvPr>
                  <p:cNvSpPr/>
                  <p:nvPr/>
                </p:nvSpPr>
                <p:spPr>
                  <a:xfrm>
                    <a:off x="5342280" y="5121274"/>
                    <a:ext cx="53175" cy="98039"/>
                  </a:xfrm>
                  <a:custGeom>
                    <a:avLst/>
                    <a:gdLst>
                      <a:gd name="connsiteX0" fmla="*/ 565 w 53175"/>
                      <a:gd name="connsiteY0" fmla="*/ 93452 h 98039"/>
                      <a:gd name="connsiteX1" fmla="*/ 6103 w 53175"/>
                      <a:gd name="connsiteY1" fmla="*/ 96221 h 98039"/>
                      <a:gd name="connsiteX2" fmla="*/ 53175 w 53175"/>
                      <a:gd name="connsiteY2" fmla="*/ 2077 h 98039"/>
                      <a:gd name="connsiteX3" fmla="*/ 50406 w 53175"/>
                      <a:gd name="connsiteY3" fmla="*/ 2077 h 98039"/>
                      <a:gd name="connsiteX4" fmla="*/ 565 w 53175"/>
                      <a:gd name="connsiteY4" fmla="*/ 93452 h 980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175" h="98039">
                        <a:moveTo>
                          <a:pt x="565" y="93452"/>
                        </a:moveTo>
                        <a:cubicBezTo>
                          <a:pt x="-2204" y="98990"/>
                          <a:pt x="6103" y="98990"/>
                          <a:pt x="6103" y="96221"/>
                        </a:cubicBezTo>
                        <a:cubicBezTo>
                          <a:pt x="39330" y="49149"/>
                          <a:pt x="44868" y="21459"/>
                          <a:pt x="53175" y="2077"/>
                        </a:cubicBezTo>
                        <a:cubicBezTo>
                          <a:pt x="53175" y="-692"/>
                          <a:pt x="50406" y="-692"/>
                          <a:pt x="50406" y="2077"/>
                        </a:cubicBezTo>
                        <a:cubicBezTo>
                          <a:pt x="36561" y="35304"/>
                          <a:pt x="33792" y="43611"/>
                          <a:pt x="565" y="93452"/>
                        </a:cubicBezTo>
                        <a:close/>
                      </a:path>
                    </a:pathLst>
                  </a:custGeom>
                  <a:solidFill>
                    <a:srgbClr val="53722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76" name="Hình tự do: Hình 775">
                    <a:extLst>
                      <a:ext uri="{FF2B5EF4-FFF2-40B4-BE49-F238E27FC236}">
                        <a16:creationId xmlns:a16="http://schemas.microsoft.com/office/drawing/2014/main" id="{9FD98C08-0B56-CD3C-BAD1-9E55FFF6EDC1}"/>
                      </a:ext>
                    </a:extLst>
                  </p:cNvPr>
                  <p:cNvSpPr/>
                  <p:nvPr/>
                </p:nvSpPr>
                <p:spPr>
                  <a:xfrm>
                    <a:off x="5329523" y="5071036"/>
                    <a:ext cx="66044" cy="51201"/>
                  </a:xfrm>
                  <a:custGeom>
                    <a:avLst/>
                    <a:gdLst>
                      <a:gd name="connsiteX0" fmla="*/ 63164 w 66044"/>
                      <a:gd name="connsiteY0" fmla="*/ 5243 h 51201"/>
                      <a:gd name="connsiteX1" fmla="*/ 29936 w 66044"/>
                      <a:gd name="connsiteY1" fmla="*/ 5243 h 51201"/>
                      <a:gd name="connsiteX2" fmla="*/ 32705 w 66044"/>
                      <a:gd name="connsiteY2" fmla="*/ 24625 h 51201"/>
                      <a:gd name="connsiteX3" fmla="*/ 7785 w 66044"/>
                      <a:gd name="connsiteY3" fmla="*/ 19088 h 51201"/>
                      <a:gd name="connsiteX4" fmla="*/ 5016 w 66044"/>
                      <a:gd name="connsiteY4" fmla="*/ 44008 h 51201"/>
                      <a:gd name="connsiteX5" fmla="*/ 57626 w 66044"/>
                      <a:gd name="connsiteY5" fmla="*/ 49546 h 51201"/>
                      <a:gd name="connsiteX6" fmla="*/ 63164 w 66044"/>
                      <a:gd name="connsiteY6" fmla="*/ 5243 h 512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044" h="51201">
                        <a:moveTo>
                          <a:pt x="63164" y="5243"/>
                        </a:moveTo>
                        <a:cubicBezTo>
                          <a:pt x="54857" y="-3064"/>
                          <a:pt x="38243" y="-295"/>
                          <a:pt x="29936" y="5243"/>
                        </a:cubicBezTo>
                        <a:cubicBezTo>
                          <a:pt x="24398" y="8012"/>
                          <a:pt x="38243" y="21856"/>
                          <a:pt x="32705" y="24625"/>
                        </a:cubicBezTo>
                        <a:cubicBezTo>
                          <a:pt x="27167" y="24625"/>
                          <a:pt x="18860" y="13550"/>
                          <a:pt x="7785" y="19088"/>
                        </a:cubicBezTo>
                        <a:cubicBezTo>
                          <a:pt x="-522" y="24625"/>
                          <a:pt x="-3291" y="38470"/>
                          <a:pt x="5016" y="44008"/>
                        </a:cubicBezTo>
                        <a:cubicBezTo>
                          <a:pt x="16091" y="52315"/>
                          <a:pt x="52088" y="52315"/>
                          <a:pt x="57626" y="49546"/>
                        </a:cubicBezTo>
                        <a:cubicBezTo>
                          <a:pt x="65932" y="46777"/>
                          <a:pt x="68702" y="10781"/>
                          <a:pt x="63164" y="5243"/>
                        </a:cubicBezTo>
                        <a:close/>
                      </a:path>
                    </a:pathLst>
                  </a:custGeom>
                  <a:solidFill>
                    <a:srgbClr val="61911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77" name="Hình tự do: Hình 776">
                    <a:extLst>
                      <a:ext uri="{FF2B5EF4-FFF2-40B4-BE49-F238E27FC236}">
                        <a16:creationId xmlns:a16="http://schemas.microsoft.com/office/drawing/2014/main" id="{8FAD045A-2123-04BE-4943-B1CDC8E37587}"/>
                      </a:ext>
                    </a:extLst>
                  </p:cNvPr>
                  <p:cNvSpPr/>
                  <p:nvPr/>
                </p:nvSpPr>
                <p:spPr>
                  <a:xfrm>
                    <a:off x="5349389" y="5126120"/>
                    <a:ext cx="68647" cy="52610"/>
                  </a:xfrm>
                  <a:custGeom>
                    <a:avLst/>
                    <a:gdLst>
                      <a:gd name="connsiteX0" fmla="*/ 1763 w 68647"/>
                      <a:gd name="connsiteY0" fmla="*/ 22152 h 52610"/>
                      <a:gd name="connsiteX1" fmla="*/ 15607 w 68647"/>
                      <a:gd name="connsiteY1" fmla="*/ 49841 h 52610"/>
                      <a:gd name="connsiteX2" fmla="*/ 34990 w 68647"/>
                      <a:gd name="connsiteY2" fmla="*/ 35996 h 52610"/>
                      <a:gd name="connsiteX3" fmla="*/ 48835 w 68647"/>
                      <a:gd name="connsiteY3" fmla="*/ 52610 h 52610"/>
                      <a:gd name="connsiteX4" fmla="*/ 68218 w 68647"/>
                      <a:gd name="connsiteY4" fmla="*/ 27689 h 52610"/>
                      <a:gd name="connsiteX5" fmla="*/ 40528 w 68647"/>
                      <a:gd name="connsiteY5" fmla="*/ 0 h 52610"/>
                      <a:gd name="connsiteX6" fmla="*/ 1763 w 68647"/>
                      <a:gd name="connsiteY6" fmla="*/ 22152 h 52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647" h="52610">
                        <a:moveTo>
                          <a:pt x="1763" y="22152"/>
                        </a:moveTo>
                        <a:cubicBezTo>
                          <a:pt x="-3775" y="38765"/>
                          <a:pt x="4532" y="49841"/>
                          <a:pt x="15607" y="49841"/>
                        </a:cubicBezTo>
                        <a:cubicBezTo>
                          <a:pt x="29452" y="52610"/>
                          <a:pt x="29452" y="41534"/>
                          <a:pt x="34990" y="35996"/>
                        </a:cubicBezTo>
                        <a:cubicBezTo>
                          <a:pt x="37759" y="41534"/>
                          <a:pt x="34990" y="52610"/>
                          <a:pt x="48835" y="52610"/>
                        </a:cubicBezTo>
                        <a:cubicBezTo>
                          <a:pt x="59911" y="52610"/>
                          <a:pt x="70986" y="41534"/>
                          <a:pt x="68218" y="27689"/>
                        </a:cubicBezTo>
                        <a:cubicBezTo>
                          <a:pt x="65449" y="22152"/>
                          <a:pt x="48835" y="0"/>
                          <a:pt x="40528" y="0"/>
                        </a:cubicBezTo>
                        <a:cubicBezTo>
                          <a:pt x="29452" y="0"/>
                          <a:pt x="4532" y="13845"/>
                          <a:pt x="1763" y="22152"/>
                        </a:cubicBezTo>
                        <a:close/>
                      </a:path>
                    </a:pathLst>
                  </a:custGeom>
                  <a:solidFill>
                    <a:srgbClr val="61911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78" name="Hình tự do: Hình 777">
                    <a:extLst>
                      <a:ext uri="{FF2B5EF4-FFF2-40B4-BE49-F238E27FC236}">
                        <a16:creationId xmlns:a16="http://schemas.microsoft.com/office/drawing/2014/main" id="{1A7B10D6-10FB-48B5-8797-8E0F84297D69}"/>
                      </a:ext>
                    </a:extLst>
                  </p:cNvPr>
                  <p:cNvSpPr/>
                  <p:nvPr/>
                </p:nvSpPr>
                <p:spPr>
                  <a:xfrm>
                    <a:off x="5392473" y="5089418"/>
                    <a:ext cx="64424" cy="61622"/>
                  </a:xfrm>
                  <a:custGeom>
                    <a:avLst/>
                    <a:gdLst>
                      <a:gd name="connsiteX0" fmla="*/ 41748 w 64424"/>
                      <a:gd name="connsiteY0" fmla="*/ 61622 h 61622"/>
                      <a:gd name="connsiteX1" fmla="*/ 63899 w 64424"/>
                      <a:gd name="connsiteY1" fmla="*/ 42240 h 61622"/>
                      <a:gd name="connsiteX2" fmla="*/ 41748 w 64424"/>
                      <a:gd name="connsiteY2" fmla="*/ 31164 h 61622"/>
                      <a:gd name="connsiteX3" fmla="*/ 55593 w 64424"/>
                      <a:gd name="connsiteY3" fmla="*/ 14550 h 61622"/>
                      <a:gd name="connsiteX4" fmla="*/ 30672 w 64424"/>
                      <a:gd name="connsiteY4" fmla="*/ 706 h 61622"/>
                      <a:gd name="connsiteX5" fmla="*/ 214 w 64424"/>
                      <a:gd name="connsiteY5" fmla="*/ 36702 h 61622"/>
                      <a:gd name="connsiteX6" fmla="*/ 41748 w 64424"/>
                      <a:gd name="connsiteY6" fmla="*/ 61622 h 61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424" h="61622">
                        <a:moveTo>
                          <a:pt x="41748" y="61622"/>
                        </a:moveTo>
                        <a:cubicBezTo>
                          <a:pt x="58361" y="61622"/>
                          <a:pt x="66668" y="50547"/>
                          <a:pt x="63899" y="42240"/>
                        </a:cubicBezTo>
                        <a:cubicBezTo>
                          <a:pt x="61131" y="31164"/>
                          <a:pt x="47286" y="31164"/>
                          <a:pt x="41748" y="31164"/>
                        </a:cubicBezTo>
                        <a:cubicBezTo>
                          <a:pt x="47286" y="25626"/>
                          <a:pt x="58361" y="20088"/>
                          <a:pt x="55593" y="14550"/>
                        </a:cubicBezTo>
                        <a:cubicBezTo>
                          <a:pt x="52824" y="3475"/>
                          <a:pt x="41748" y="-2063"/>
                          <a:pt x="30672" y="706"/>
                        </a:cubicBezTo>
                        <a:cubicBezTo>
                          <a:pt x="22365" y="3475"/>
                          <a:pt x="-2555" y="28395"/>
                          <a:pt x="214" y="36702"/>
                        </a:cubicBezTo>
                        <a:cubicBezTo>
                          <a:pt x="2982" y="39471"/>
                          <a:pt x="36210" y="61622"/>
                          <a:pt x="41748" y="61622"/>
                        </a:cubicBezTo>
                        <a:close/>
                      </a:path>
                    </a:pathLst>
                  </a:custGeom>
                  <a:solidFill>
                    <a:srgbClr val="61911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779" name="Hình tự do: Hình 778">
                  <a:extLst>
                    <a:ext uri="{FF2B5EF4-FFF2-40B4-BE49-F238E27FC236}">
                      <a16:creationId xmlns:a16="http://schemas.microsoft.com/office/drawing/2014/main" id="{BE7C6350-9A84-7E73-16B0-4512B4BE4E3C}"/>
                    </a:ext>
                  </a:extLst>
                </p:cNvPr>
                <p:cNvSpPr/>
                <p:nvPr/>
              </p:nvSpPr>
              <p:spPr>
                <a:xfrm>
                  <a:off x="4304118" y="5399914"/>
                  <a:ext cx="257883" cy="140163"/>
                </a:xfrm>
                <a:custGeom>
                  <a:avLst/>
                  <a:gdLst>
                    <a:gd name="connsiteX0" fmla="*/ 257884 w 257883"/>
                    <a:gd name="connsiteY0" fmla="*/ 52942 h 140163"/>
                    <a:gd name="connsiteX1" fmla="*/ 147126 w 257883"/>
                    <a:gd name="connsiteY1" fmla="*/ 77862 h 140163"/>
                    <a:gd name="connsiteX2" fmla="*/ 155433 w 257883"/>
                    <a:gd name="connsiteY2" fmla="*/ 332 h 140163"/>
                    <a:gd name="connsiteX3" fmla="*/ 113898 w 257883"/>
                    <a:gd name="connsiteY3" fmla="*/ 69555 h 140163"/>
                    <a:gd name="connsiteX4" fmla="*/ 97285 w 257883"/>
                    <a:gd name="connsiteY4" fmla="*/ 332 h 140163"/>
                    <a:gd name="connsiteX5" fmla="*/ 86209 w 257883"/>
                    <a:gd name="connsiteY5" fmla="*/ 72324 h 140163"/>
                    <a:gd name="connsiteX6" fmla="*/ 36368 w 257883"/>
                    <a:gd name="connsiteY6" fmla="*/ 19714 h 140163"/>
                    <a:gd name="connsiteX7" fmla="*/ 58519 w 257883"/>
                    <a:gd name="connsiteY7" fmla="*/ 94476 h 140163"/>
                    <a:gd name="connsiteX8" fmla="*/ 371 w 257883"/>
                    <a:gd name="connsiteY8" fmla="*/ 86169 h 140163"/>
                    <a:gd name="connsiteX9" fmla="*/ 69595 w 257883"/>
                    <a:gd name="connsiteY9" fmla="*/ 136010 h 140163"/>
                    <a:gd name="connsiteX10" fmla="*/ 141588 w 257883"/>
                    <a:gd name="connsiteY10" fmla="*/ 136010 h 140163"/>
                    <a:gd name="connsiteX11" fmla="*/ 257884 w 257883"/>
                    <a:gd name="connsiteY11" fmla="*/ 52942 h 140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7883" h="140163">
                      <a:moveTo>
                        <a:pt x="257884" y="52942"/>
                      </a:moveTo>
                      <a:cubicBezTo>
                        <a:pt x="257884" y="52942"/>
                        <a:pt x="196967" y="36328"/>
                        <a:pt x="147126" y="77862"/>
                      </a:cubicBezTo>
                      <a:cubicBezTo>
                        <a:pt x="144357" y="80631"/>
                        <a:pt x="149895" y="28021"/>
                        <a:pt x="155433" y="332"/>
                      </a:cubicBezTo>
                      <a:cubicBezTo>
                        <a:pt x="155433" y="-2437"/>
                        <a:pt x="133281" y="11407"/>
                        <a:pt x="113898" y="69555"/>
                      </a:cubicBezTo>
                      <a:cubicBezTo>
                        <a:pt x="108360" y="61248"/>
                        <a:pt x="108360" y="16945"/>
                        <a:pt x="97285" y="332"/>
                      </a:cubicBezTo>
                      <a:cubicBezTo>
                        <a:pt x="94516" y="14176"/>
                        <a:pt x="94516" y="61248"/>
                        <a:pt x="86209" y="72324"/>
                      </a:cubicBezTo>
                      <a:cubicBezTo>
                        <a:pt x="80671" y="47404"/>
                        <a:pt x="64057" y="39097"/>
                        <a:pt x="36368" y="19714"/>
                      </a:cubicBezTo>
                      <a:cubicBezTo>
                        <a:pt x="50212" y="50173"/>
                        <a:pt x="55750" y="58479"/>
                        <a:pt x="58519" y="94476"/>
                      </a:cubicBezTo>
                      <a:cubicBezTo>
                        <a:pt x="52981" y="88938"/>
                        <a:pt x="-5167" y="83400"/>
                        <a:pt x="371" y="86169"/>
                      </a:cubicBezTo>
                      <a:cubicBezTo>
                        <a:pt x="30830" y="105552"/>
                        <a:pt x="69595" y="136010"/>
                        <a:pt x="69595" y="136010"/>
                      </a:cubicBezTo>
                      <a:cubicBezTo>
                        <a:pt x="75133" y="141548"/>
                        <a:pt x="124974" y="141548"/>
                        <a:pt x="141588" y="136010"/>
                      </a:cubicBezTo>
                      <a:cubicBezTo>
                        <a:pt x="138819" y="127703"/>
                        <a:pt x="232963" y="61248"/>
                        <a:pt x="257884" y="52942"/>
                      </a:cubicBezTo>
                      <a:close/>
                    </a:path>
                  </a:pathLst>
                </a:custGeom>
                <a:solidFill>
                  <a:srgbClr val="7FAF2C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80" name="Hình tự do: Hình 779">
                  <a:extLst>
                    <a:ext uri="{FF2B5EF4-FFF2-40B4-BE49-F238E27FC236}">
                      <a16:creationId xmlns:a16="http://schemas.microsoft.com/office/drawing/2014/main" id="{E043B9B5-BB0E-D57C-D0D4-6A0AAD697223}"/>
                    </a:ext>
                  </a:extLst>
                </p:cNvPr>
                <p:cNvSpPr/>
                <p:nvPr/>
              </p:nvSpPr>
              <p:spPr>
                <a:xfrm>
                  <a:off x="7497000" y="4965521"/>
                  <a:ext cx="379433" cy="116295"/>
                </a:xfrm>
                <a:custGeom>
                  <a:avLst/>
                  <a:gdLst>
                    <a:gd name="connsiteX0" fmla="*/ 379434 w 379433"/>
                    <a:gd name="connsiteY0" fmla="*/ 38765 h 116295"/>
                    <a:gd name="connsiteX1" fmla="*/ 310210 w 379433"/>
                    <a:gd name="connsiteY1" fmla="*/ 83068 h 116295"/>
                    <a:gd name="connsiteX2" fmla="*/ 318517 w 379433"/>
                    <a:gd name="connsiteY2" fmla="*/ 30458 h 116295"/>
                    <a:gd name="connsiteX3" fmla="*/ 243755 w 379433"/>
                    <a:gd name="connsiteY3" fmla="*/ 71993 h 116295"/>
                    <a:gd name="connsiteX4" fmla="*/ 257600 w 379433"/>
                    <a:gd name="connsiteY4" fmla="*/ 47072 h 116295"/>
                    <a:gd name="connsiteX5" fmla="*/ 163456 w 379433"/>
                    <a:gd name="connsiteY5" fmla="*/ 55379 h 116295"/>
                    <a:gd name="connsiteX6" fmla="*/ 196683 w 379433"/>
                    <a:gd name="connsiteY6" fmla="*/ 0 h 116295"/>
                    <a:gd name="connsiteX7" fmla="*/ 66542 w 379433"/>
                    <a:gd name="connsiteY7" fmla="*/ 55379 h 116295"/>
                    <a:gd name="connsiteX8" fmla="*/ 88 w 379433"/>
                    <a:gd name="connsiteY8" fmla="*/ 33227 h 116295"/>
                    <a:gd name="connsiteX9" fmla="*/ 27777 w 379433"/>
                    <a:gd name="connsiteY9" fmla="*/ 80299 h 116295"/>
                    <a:gd name="connsiteX10" fmla="*/ 61004 w 379433"/>
                    <a:gd name="connsiteY10" fmla="*/ 88606 h 116295"/>
                    <a:gd name="connsiteX11" fmla="*/ 193914 w 379433"/>
                    <a:gd name="connsiteY11" fmla="*/ 94144 h 116295"/>
                    <a:gd name="connsiteX12" fmla="*/ 373896 w 379433"/>
                    <a:gd name="connsiteY12" fmla="*/ 116296 h 116295"/>
                    <a:gd name="connsiteX13" fmla="*/ 379434 w 379433"/>
                    <a:gd name="connsiteY13" fmla="*/ 38765 h 116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79433" h="116295">
                      <a:moveTo>
                        <a:pt x="379434" y="38765"/>
                      </a:moveTo>
                      <a:cubicBezTo>
                        <a:pt x="379434" y="38765"/>
                        <a:pt x="348975" y="47072"/>
                        <a:pt x="310210" y="83068"/>
                      </a:cubicBezTo>
                      <a:cubicBezTo>
                        <a:pt x="304672" y="88606"/>
                        <a:pt x="304672" y="58148"/>
                        <a:pt x="318517" y="30458"/>
                      </a:cubicBezTo>
                      <a:cubicBezTo>
                        <a:pt x="299134" y="33227"/>
                        <a:pt x="263138" y="69224"/>
                        <a:pt x="243755" y="71993"/>
                      </a:cubicBezTo>
                      <a:cubicBezTo>
                        <a:pt x="240986" y="63686"/>
                        <a:pt x="246524" y="55379"/>
                        <a:pt x="257600" y="47072"/>
                      </a:cubicBezTo>
                      <a:cubicBezTo>
                        <a:pt x="227141" y="49841"/>
                        <a:pt x="193914" y="52610"/>
                        <a:pt x="163456" y="55379"/>
                      </a:cubicBezTo>
                      <a:cubicBezTo>
                        <a:pt x="174531" y="35996"/>
                        <a:pt x="185607" y="19383"/>
                        <a:pt x="196683" y="0"/>
                      </a:cubicBezTo>
                      <a:cubicBezTo>
                        <a:pt x="138535" y="16614"/>
                        <a:pt x="94232" y="30458"/>
                        <a:pt x="66542" y="55379"/>
                      </a:cubicBezTo>
                      <a:cubicBezTo>
                        <a:pt x="61004" y="49841"/>
                        <a:pt x="-2681" y="24920"/>
                        <a:pt x="88" y="33227"/>
                      </a:cubicBezTo>
                      <a:cubicBezTo>
                        <a:pt x="16701" y="58148"/>
                        <a:pt x="25008" y="77530"/>
                        <a:pt x="27777" y="80299"/>
                      </a:cubicBezTo>
                      <a:cubicBezTo>
                        <a:pt x="36084" y="88606"/>
                        <a:pt x="41622" y="88606"/>
                        <a:pt x="61004" y="88606"/>
                      </a:cubicBezTo>
                      <a:cubicBezTo>
                        <a:pt x="105307" y="91375"/>
                        <a:pt x="149611" y="88606"/>
                        <a:pt x="193914" y="94144"/>
                      </a:cubicBezTo>
                      <a:cubicBezTo>
                        <a:pt x="246524" y="99682"/>
                        <a:pt x="321286" y="107989"/>
                        <a:pt x="373896" y="116296"/>
                      </a:cubicBezTo>
                      <a:cubicBezTo>
                        <a:pt x="376665" y="113527"/>
                        <a:pt x="354513" y="94144"/>
                        <a:pt x="379434" y="38765"/>
                      </a:cubicBezTo>
                      <a:close/>
                    </a:path>
                  </a:pathLst>
                </a:custGeom>
                <a:solidFill>
                  <a:srgbClr val="9DC95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81" name="Hình tự do: Hình 780">
                  <a:extLst>
                    <a:ext uri="{FF2B5EF4-FFF2-40B4-BE49-F238E27FC236}">
                      <a16:creationId xmlns:a16="http://schemas.microsoft.com/office/drawing/2014/main" id="{7238CBC0-F2FF-ECFD-6FF9-045683A3A05D}"/>
                    </a:ext>
                  </a:extLst>
                </p:cNvPr>
                <p:cNvSpPr/>
                <p:nvPr/>
              </p:nvSpPr>
              <p:spPr>
                <a:xfrm>
                  <a:off x="6998677" y="4951676"/>
                  <a:ext cx="365501" cy="69223"/>
                </a:xfrm>
                <a:custGeom>
                  <a:avLst/>
                  <a:gdLst>
                    <a:gd name="connsiteX0" fmla="*/ 282433 w 365501"/>
                    <a:gd name="connsiteY0" fmla="*/ 27689 h 69223"/>
                    <a:gd name="connsiteX1" fmla="*/ 243667 w 365501"/>
                    <a:gd name="connsiteY1" fmla="*/ 52610 h 69223"/>
                    <a:gd name="connsiteX2" fmla="*/ 229822 w 365501"/>
                    <a:gd name="connsiteY2" fmla="*/ 19383 h 69223"/>
                    <a:gd name="connsiteX3" fmla="*/ 204902 w 365501"/>
                    <a:gd name="connsiteY3" fmla="*/ 52610 h 69223"/>
                    <a:gd name="connsiteX4" fmla="*/ 213209 w 365501"/>
                    <a:gd name="connsiteY4" fmla="*/ 16614 h 69223"/>
                    <a:gd name="connsiteX5" fmla="*/ 127371 w 365501"/>
                    <a:gd name="connsiteY5" fmla="*/ 44303 h 69223"/>
                    <a:gd name="connsiteX6" fmla="*/ 135678 w 365501"/>
                    <a:gd name="connsiteY6" fmla="*/ 0 h 69223"/>
                    <a:gd name="connsiteX7" fmla="*/ 91375 w 365501"/>
                    <a:gd name="connsiteY7" fmla="*/ 44303 h 69223"/>
                    <a:gd name="connsiteX8" fmla="*/ 0 w 365501"/>
                    <a:gd name="connsiteY8" fmla="*/ 2769 h 69223"/>
                    <a:gd name="connsiteX9" fmla="*/ 47072 w 365501"/>
                    <a:gd name="connsiteY9" fmla="*/ 63686 h 69223"/>
                    <a:gd name="connsiteX10" fmla="*/ 94144 w 365501"/>
                    <a:gd name="connsiteY10" fmla="*/ 63686 h 69223"/>
                    <a:gd name="connsiteX11" fmla="*/ 185520 w 365501"/>
                    <a:gd name="connsiteY11" fmla="*/ 66455 h 69223"/>
                    <a:gd name="connsiteX12" fmla="*/ 365501 w 365501"/>
                    <a:gd name="connsiteY12" fmla="*/ 69224 h 69223"/>
                    <a:gd name="connsiteX13" fmla="*/ 282433 w 365501"/>
                    <a:gd name="connsiteY13" fmla="*/ 27689 h 69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65501" h="69223">
                      <a:moveTo>
                        <a:pt x="282433" y="27689"/>
                      </a:moveTo>
                      <a:cubicBezTo>
                        <a:pt x="282433" y="27689"/>
                        <a:pt x="251974" y="38765"/>
                        <a:pt x="243667" y="52610"/>
                      </a:cubicBezTo>
                      <a:cubicBezTo>
                        <a:pt x="243667" y="55379"/>
                        <a:pt x="243667" y="24920"/>
                        <a:pt x="229822" y="19383"/>
                      </a:cubicBezTo>
                      <a:cubicBezTo>
                        <a:pt x="227054" y="35996"/>
                        <a:pt x="218747" y="49841"/>
                        <a:pt x="204902" y="52610"/>
                      </a:cubicBezTo>
                      <a:cubicBezTo>
                        <a:pt x="202133" y="47072"/>
                        <a:pt x="207671" y="19383"/>
                        <a:pt x="213209" y="16614"/>
                      </a:cubicBezTo>
                      <a:cubicBezTo>
                        <a:pt x="177213" y="19383"/>
                        <a:pt x="157830" y="30458"/>
                        <a:pt x="127371" y="44303"/>
                      </a:cubicBezTo>
                      <a:cubicBezTo>
                        <a:pt x="124603" y="30458"/>
                        <a:pt x="132909" y="11076"/>
                        <a:pt x="135678" y="0"/>
                      </a:cubicBezTo>
                      <a:cubicBezTo>
                        <a:pt x="105220" y="11076"/>
                        <a:pt x="94144" y="35996"/>
                        <a:pt x="91375" y="44303"/>
                      </a:cubicBezTo>
                      <a:cubicBezTo>
                        <a:pt x="85837" y="41534"/>
                        <a:pt x="52610" y="-2769"/>
                        <a:pt x="0" y="2769"/>
                      </a:cubicBezTo>
                      <a:cubicBezTo>
                        <a:pt x="41534" y="22151"/>
                        <a:pt x="44303" y="60917"/>
                        <a:pt x="47072" y="63686"/>
                      </a:cubicBezTo>
                      <a:cubicBezTo>
                        <a:pt x="55379" y="69224"/>
                        <a:pt x="80299" y="63686"/>
                        <a:pt x="94144" y="63686"/>
                      </a:cubicBezTo>
                      <a:cubicBezTo>
                        <a:pt x="124603" y="66455"/>
                        <a:pt x="155061" y="63686"/>
                        <a:pt x="185520" y="66455"/>
                      </a:cubicBezTo>
                      <a:cubicBezTo>
                        <a:pt x="221516" y="69224"/>
                        <a:pt x="329505" y="66455"/>
                        <a:pt x="365501" y="69224"/>
                      </a:cubicBezTo>
                      <a:cubicBezTo>
                        <a:pt x="365501" y="63686"/>
                        <a:pt x="282433" y="49841"/>
                        <a:pt x="282433" y="27689"/>
                      </a:cubicBezTo>
                      <a:close/>
                    </a:path>
                  </a:pathLst>
                </a:custGeom>
                <a:solidFill>
                  <a:srgbClr val="9DC95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782" name="Đồ họa 753">
                  <a:extLst>
                    <a:ext uri="{FF2B5EF4-FFF2-40B4-BE49-F238E27FC236}">
                      <a16:creationId xmlns:a16="http://schemas.microsoft.com/office/drawing/2014/main" id="{459B7169-9E84-3F30-40F9-15C911C3173E}"/>
                    </a:ext>
                  </a:extLst>
                </p:cNvPr>
                <p:cNvGrpSpPr/>
                <p:nvPr/>
              </p:nvGrpSpPr>
              <p:grpSpPr>
                <a:xfrm>
                  <a:off x="4420785" y="5454478"/>
                  <a:ext cx="155061" cy="109135"/>
                  <a:chOff x="4420785" y="5454478"/>
                  <a:chExt cx="155061" cy="109135"/>
                </a:xfrm>
              </p:grpSpPr>
              <p:sp>
                <p:nvSpPr>
                  <p:cNvPr id="783" name="Hình tự do: Hình 782">
                    <a:extLst>
                      <a:ext uri="{FF2B5EF4-FFF2-40B4-BE49-F238E27FC236}">
                        <a16:creationId xmlns:a16="http://schemas.microsoft.com/office/drawing/2014/main" id="{D93D8D08-2E96-72BF-A4A7-431FE6FF160E}"/>
                      </a:ext>
                    </a:extLst>
                  </p:cNvPr>
                  <p:cNvSpPr/>
                  <p:nvPr/>
                </p:nvSpPr>
                <p:spPr>
                  <a:xfrm>
                    <a:off x="4420785" y="5513773"/>
                    <a:ext cx="155061" cy="49841"/>
                  </a:xfrm>
                  <a:custGeom>
                    <a:avLst/>
                    <a:gdLst>
                      <a:gd name="connsiteX0" fmla="*/ 155061 w 155061"/>
                      <a:gd name="connsiteY0" fmla="*/ 24921 h 49841"/>
                      <a:gd name="connsiteX1" fmla="*/ 77531 w 155061"/>
                      <a:gd name="connsiteY1" fmla="*/ 49841 h 49841"/>
                      <a:gd name="connsiteX2" fmla="*/ 0 w 155061"/>
                      <a:gd name="connsiteY2" fmla="*/ 24921 h 49841"/>
                      <a:gd name="connsiteX3" fmla="*/ 77531 w 155061"/>
                      <a:gd name="connsiteY3" fmla="*/ 0 h 49841"/>
                      <a:gd name="connsiteX4" fmla="*/ 155061 w 155061"/>
                      <a:gd name="connsiteY4" fmla="*/ 24921 h 49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061" h="49841">
                        <a:moveTo>
                          <a:pt x="155061" y="24921"/>
                        </a:moveTo>
                        <a:cubicBezTo>
                          <a:pt x="155061" y="38684"/>
                          <a:pt x="120350" y="49841"/>
                          <a:pt x="77531" y="49841"/>
                        </a:cubicBezTo>
                        <a:cubicBezTo>
                          <a:pt x="34712" y="49841"/>
                          <a:pt x="0" y="38684"/>
                          <a:pt x="0" y="24921"/>
                        </a:cubicBezTo>
                        <a:cubicBezTo>
                          <a:pt x="0" y="11157"/>
                          <a:pt x="34712" y="0"/>
                          <a:pt x="77531" y="0"/>
                        </a:cubicBezTo>
                        <a:cubicBezTo>
                          <a:pt x="120350" y="0"/>
                          <a:pt x="155061" y="11157"/>
                          <a:pt x="155061" y="24921"/>
                        </a:cubicBezTo>
                        <a:close/>
                      </a:path>
                    </a:pathLst>
                  </a:custGeom>
                  <a:solidFill>
                    <a:srgbClr val="050012">
                      <a:alpha val="19000"/>
                    </a:srgbClr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84" name="Hình tự do: Hình 783">
                    <a:extLst>
                      <a:ext uri="{FF2B5EF4-FFF2-40B4-BE49-F238E27FC236}">
                        <a16:creationId xmlns:a16="http://schemas.microsoft.com/office/drawing/2014/main" id="{07C92B7C-C748-07F4-DBA9-985211E5A53C}"/>
                      </a:ext>
                    </a:extLst>
                  </p:cNvPr>
                  <p:cNvSpPr/>
                  <p:nvPr/>
                </p:nvSpPr>
                <p:spPr>
                  <a:xfrm>
                    <a:off x="4426582" y="5454478"/>
                    <a:ext cx="116743" cy="95291"/>
                  </a:xfrm>
                  <a:custGeom>
                    <a:avLst/>
                    <a:gdLst>
                      <a:gd name="connsiteX0" fmla="*/ 24662 w 116743"/>
                      <a:gd name="connsiteY0" fmla="*/ 34374 h 95291"/>
                      <a:gd name="connsiteX1" fmla="*/ 32969 w 116743"/>
                      <a:gd name="connsiteY1" fmla="*/ 14992 h 95291"/>
                      <a:gd name="connsiteX2" fmla="*/ 49583 w 116743"/>
                      <a:gd name="connsiteY2" fmla="*/ 3916 h 95291"/>
                      <a:gd name="connsiteX3" fmla="*/ 68965 w 116743"/>
                      <a:gd name="connsiteY3" fmla="*/ 1147 h 95291"/>
                      <a:gd name="connsiteX4" fmla="*/ 88348 w 116743"/>
                      <a:gd name="connsiteY4" fmla="*/ 26068 h 95291"/>
                      <a:gd name="connsiteX5" fmla="*/ 116038 w 116743"/>
                      <a:gd name="connsiteY5" fmla="*/ 62064 h 95291"/>
                      <a:gd name="connsiteX6" fmla="*/ 102193 w 116743"/>
                      <a:gd name="connsiteY6" fmla="*/ 89753 h 95291"/>
                      <a:gd name="connsiteX7" fmla="*/ 74503 w 116743"/>
                      <a:gd name="connsiteY7" fmla="*/ 95291 h 95291"/>
                      <a:gd name="connsiteX8" fmla="*/ 24662 w 116743"/>
                      <a:gd name="connsiteY8" fmla="*/ 95291 h 95291"/>
                      <a:gd name="connsiteX9" fmla="*/ 24662 w 116743"/>
                      <a:gd name="connsiteY9" fmla="*/ 34374 h 952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6743" h="95291">
                        <a:moveTo>
                          <a:pt x="24662" y="34374"/>
                        </a:moveTo>
                        <a:cubicBezTo>
                          <a:pt x="27431" y="28836"/>
                          <a:pt x="27431" y="20529"/>
                          <a:pt x="32969" y="14992"/>
                        </a:cubicBezTo>
                        <a:cubicBezTo>
                          <a:pt x="35738" y="9454"/>
                          <a:pt x="41276" y="6685"/>
                          <a:pt x="49583" y="3916"/>
                        </a:cubicBezTo>
                        <a:cubicBezTo>
                          <a:pt x="55121" y="1147"/>
                          <a:pt x="63428" y="-1622"/>
                          <a:pt x="68965" y="1147"/>
                        </a:cubicBezTo>
                        <a:cubicBezTo>
                          <a:pt x="80041" y="3916"/>
                          <a:pt x="82810" y="17761"/>
                          <a:pt x="88348" y="26068"/>
                        </a:cubicBezTo>
                        <a:cubicBezTo>
                          <a:pt x="96655" y="39912"/>
                          <a:pt x="113269" y="48219"/>
                          <a:pt x="116038" y="62064"/>
                        </a:cubicBezTo>
                        <a:cubicBezTo>
                          <a:pt x="118807" y="73140"/>
                          <a:pt x="113269" y="84215"/>
                          <a:pt x="102193" y="89753"/>
                        </a:cubicBezTo>
                        <a:cubicBezTo>
                          <a:pt x="93886" y="95291"/>
                          <a:pt x="82810" y="95291"/>
                          <a:pt x="74503" y="95291"/>
                        </a:cubicBezTo>
                        <a:cubicBezTo>
                          <a:pt x="57890" y="95291"/>
                          <a:pt x="41276" y="95291"/>
                          <a:pt x="24662" y="95291"/>
                        </a:cubicBezTo>
                        <a:cubicBezTo>
                          <a:pt x="-27948" y="92522"/>
                          <a:pt x="19124" y="48219"/>
                          <a:pt x="24662" y="34374"/>
                        </a:cubicBezTo>
                        <a:close/>
                      </a:path>
                    </a:pathLst>
                  </a:custGeom>
                  <a:solidFill>
                    <a:srgbClr val="C4B5B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85" name="Hình tự do: Hình 784">
                    <a:extLst>
                      <a:ext uri="{FF2B5EF4-FFF2-40B4-BE49-F238E27FC236}">
                        <a16:creationId xmlns:a16="http://schemas.microsoft.com/office/drawing/2014/main" id="{706E2A8D-7C97-2050-E353-2802E08C9451}"/>
                      </a:ext>
                    </a:extLst>
                  </p:cNvPr>
                  <p:cNvSpPr/>
                  <p:nvPr/>
                </p:nvSpPr>
                <p:spPr>
                  <a:xfrm>
                    <a:off x="4452866" y="5454478"/>
                    <a:ext cx="84921" cy="86984"/>
                  </a:xfrm>
                  <a:custGeom>
                    <a:avLst/>
                    <a:gdLst>
                      <a:gd name="connsiteX0" fmla="*/ 59295 w 84921"/>
                      <a:gd name="connsiteY0" fmla="*/ 26068 h 86984"/>
                      <a:gd name="connsiteX1" fmla="*/ 39912 w 84921"/>
                      <a:gd name="connsiteY1" fmla="*/ 1147 h 86984"/>
                      <a:gd name="connsiteX2" fmla="*/ 20530 w 84921"/>
                      <a:gd name="connsiteY2" fmla="*/ 3916 h 86984"/>
                      <a:gd name="connsiteX3" fmla="*/ 9454 w 84921"/>
                      <a:gd name="connsiteY3" fmla="*/ 9454 h 86984"/>
                      <a:gd name="connsiteX4" fmla="*/ 9454 w 84921"/>
                      <a:gd name="connsiteY4" fmla="*/ 12223 h 86984"/>
                      <a:gd name="connsiteX5" fmla="*/ 3916 w 84921"/>
                      <a:gd name="connsiteY5" fmla="*/ 34374 h 86984"/>
                      <a:gd name="connsiteX6" fmla="*/ 1147 w 84921"/>
                      <a:gd name="connsiteY6" fmla="*/ 45450 h 86984"/>
                      <a:gd name="connsiteX7" fmla="*/ 12223 w 84921"/>
                      <a:gd name="connsiteY7" fmla="*/ 50988 h 86984"/>
                      <a:gd name="connsiteX8" fmla="*/ 23299 w 84921"/>
                      <a:gd name="connsiteY8" fmla="*/ 53757 h 86984"/>
                      <a:gd name="connsiteX9" fmla="*/ 28836 w 84921"/>
                      <a:gd name="connsiteY9" fmla="*/ 67602 h 86984"/>
                      <a:gd name="connsiteX10" fmla="*/ 42681 w 84921"/>
                      <a:gd name="connsiteY10" fmla="*/ 81447 h 86984"/>
                      <a:gd name="connsiteX11" fmla="*/ 64833 w 84921"/>
                      <a:gd name="connsiteY11" fmla="*/ 86984 h 86984"/>
                      <a:gd name="connsiteX12" fmla="*/ 70371 w 84921"/>
                      <a:gd name="connsiteY12" fmla="*/ 86984 h 86984"/>
                      <a:gd name="connsiteX13" fmla="*/ 84215 w 84921"/>
                      <a:gd name="connsiteY13" fmla="*/ 59295 h 86984"/>
                      <a:gd name="connsiteX14" fmla="*/ 59295 w 84921"/>
                      <a:gd name="connsiteY14" fmla="*/ 26068 h 869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84921" h="86984">
                        <a:moveTo>
                          <a:pt x="59295" y="26068"/>
                        </a:moveTo>
                        <a:cubicBezTo>
                          <a:pt x="53757" y="17761"/>
                          <a:pt x="50988" y="3916"/>
                          <a:pt x="39912" y="1147"/>
                        </a:cubicBezTo>
                        <a:cubicBezTo>
                          <a:pt x="34374" y="-1622"/>
                          <a:pt x="26067" y="1147"/>
                          <a:pt x="20530" y="3916"/>
                        </a:cubicBezTo>
                        <a:cubicBezTo>
                          <a:pt x="17761" y="6685"/>
                          <a:pt x="12223" y="6685"/>
                          <a:pt x="9454" y="9454"/>
                        </a:cubicBezTo>
                        <a:cubicBezTo>
                          <a:pt x="9454" y="9454"/>
                          <a:pt x="9454" y="12223"/>
                          <a:pt x="9454" y="12223"/>
                        </a:cubicBezTo>
                        <a:cubicBezTo>
                          <a:pt x="9454" y="20529"/>
                          <a:pt x="9454" y="28836"/>
                          <a:pt x="3916" y="34374"/>
                        </a:cubicBezTo>
                        <a:cubicBezTo>
                          <a:pt x="1147" y="37143"/>
                          <a:pt x="-1622" y="42681"/>
                          <a:pt x="1147" y="45450"/>
                        </a:cubicBezTo>
                        <a:cubicBezTo>
                          <a:pt x="3916" y="48219"/>
                          <a:pt x="6685" y="50988"/>
                          <a:pt x="12223" y="50988"/>
                        </a:cubicBezTo>
                        <a:cubicBezTo>
                          <a:pt x="17761" y="50988"/>
                          <a:pt x="20530" y="50988"/>
                          <a:pt x="23299" y="53757"/>
                        </a:cubicBezTo>
                        <a:cubicBezTo>
                          <a:pt x="28836" y="56526"/>
                          <a:pt x="28836" y="62064"/>
                          <a:pt x="28836" y="67602"/>
                        </a:cubicBezTo>
                        <a:cubicBezTo>
                          <a:pt x="31605" y="73140"/>
                          <a:pt x="37143" y="78678"/>
                          <a:pt x="42681" y="81447"/>
                        </a:cubicBezTo>
                        <a:cubicBezTo>
                          <a:pt x="48219" y="84215"/>
                          <a:pt x="56526" y="86984"/>
                          <a:pt x="64833" y="86984"/>
                        </a:cubicBezTo>
                        <a:cubicBezTo>
                          <a:pt x="67602" y="86984"/>
                          <a:pt x="67602" y="86984"/>
                          <a:pt x="70371" y="86984"/>
                        </a:cubicBezTo>
                        <a:cubicBezTo>
                          <a:pt x="81446" y="81447"/>
                          <a:pt x="86984" y="70371"/>
                          <a:pt x="84215" y="59295"/>
                        </a:cubicBezTo>
                        <a:cubicBezTo>
                          <a:pt x="84215" y="48219"/>
                          <a:pt x="64833" y="39912"/>
                          <a:pt x="59295" y="26068"/>
                        </a:cubicBezTo>
                        <a:close/>
                      </a:path>
                    </a:pathLst>
                  </a:custGeom>
                  <a:solidFill>
                    <a:srgbClr val="D6C5C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786" name="Hình tự do: Hình 785">
                  <a:extLst>
                    <a:ext uri="{FF2B5EF4-FFF2-40B4-BE49-F238E27FC236}">
                      <a16:creationId xmlns:a16="http://schemas.microsoft.com/office/drawing/2014/main" id="{FF049536-B170-B13F-CBC4-06C23E9C6708}"/>
                    </a:ext>
                  </a:extLst>
                </p:cNvPr>
                <p:cNvSpPr/>
                <p:nvPr/>
              </p:nvSpPr>
              <p:spPr>
                <a:xfrm>
                  <a:off x="7358499" y="5516542"/>
                  <a:ext cx="180123" cy="122570"/>
                </a:xfrm>
                <a:custGeom>
                  <a:avLst/>
                  <a:gdLst>
                    <a:gd name="connsiteX0" fmla="*/ 180123 w 180123"/>
                    <a:gd name="connsiteY0" fmla="*/ 60917 h 122570"/>
                    <a:gd name="connsiteX1" fmla="*/ 99823 w 180123"/>
                    <a:gd name="connsiteY1" fmla="*/ 80300 h 122570"/>
                    <a:gd name="connsiteX2" fmla="*/ 141358 w 180123"/>
                    <a:gd name="connsiteY2" fmla="*/ 24921 h 122570"/>
                    <a:gd name="connsiteX3" fmla="*/ 85979 w 180123"/>
                    <a:gd name="connsiteY3" fmla="*/ 60917 h 122570"/>
                    <a:gd name="connsiteX4" fmla="*/ 74903 w 180123"/>
                    <a:gd name="connsiteY4" fmla="*/ 0 h 122570"/>
                    <a:gd name="connsiteX5" fmla="*/ 58289 w 180123"/>
                    <a:gd name="connsiteY5" fmla="*/ 60917 h 122570"/>
                    <a:gd name="connsiteX6" fmla="*/ 30600 w 180123"/>
                    <a:gd name="connsiteY6" fmla="*/ 11076 h 122570"/>
                    <a:gd name="connsiteX7" fmla="*/ 38907 w 180123"/>
                    <a:gd name="connsiteY7" fmla="*/ 74762 h 122570"/>
                    <a:gd name="connsiteX8" fmla="*/ 141 w 180123"/>
                    <a:gd name="connsiteY8" fmla="*/ 63686 h 122570"/>
                    <a:gd name="connsiteX9" fmla="*/ 41676 w 180123"/>
                    <a:gd name="connsiteY9" fmla="*/ 113527 h 122570"/>
                    <a:gd name="connsiteX10" fmla="*/ 91516 w 180123"/>
                    <a:gd name="connsiteY10" fmla="*/ 121834 h 122570"/>
                    <a:gd name="connsiteX11" fmla="*/ 180123 w 180123"/>
                    <a:gd name="connsiteY11" fmla="*/ 60917 h 122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0123" h="122570">
                      <a:moveTo>
                        <a:pt x="180123" y="60917"/>
                      </a:moveTo>
                      <a:cubicBezTo>
                        <a:pt x="180123" y="60917"/>
                        <a:pt x="141358" y="49841"/>
                        <a:pt x="99823" y="80300"/>
                      </a:cubicBezTo>
                      <a:cubicBezTo>
                        <a:pt x="97055" y="83068"/>
                        <a:pt x="121975" y="35996"/>
                        <a:pt x="141358" y="24921"/>
                      </a:cubicBezTo>
                      <a:cubicBezTo>
                        <a:pt x="141358" y="24921"/>
                        <a:pt x="113668" y="22152"/>
                        <a:pt x="85979" y="60917"/>
                      </a:cubicBezTo>
                      <a:cubicBezTo>
                        <a:pt x="83210" y="52610"/>
                        <a:pt x="80441" y="13845"/>
                        <a:pt x="74903" y="0"/>
                      </a:cubicBezTo>
                      <a:cubicBezTo>
                        <a:pt x="72134" y="11076"/>
                        <a:pt x="63827" y="52610"/>
                        <a:pt x="58289" y="60917"/>
                      </a:cubicBezTo>
                      <a:cubicBezTo>
                        <a:pt x="58289" y="41534"/>
                        <a:pt x="47214" y="30459"/>
                        <a:pt x="30600" y="11076"/>
                      </a:cubicBezTo>
                      <a:cubicBezTo>
                        <a:pt x="36137" y="38765"/>
                        <a:pt x="38907" y="44303"/>
                        <a:pt x="38907" y="74762"/>
                      </a:cubicBezTo>
                      <a:cubicBezTo>
                        <a:pt x="36137" y="69224"/>
                        <a:pt x="-2628" y="58148"/>
                        <a:pt x="141" y="63686"/>
                      </a:cubicBezTo>
                      <a:cubicBezTo>
                        <a:pt x="19524" y="83068"/>
                        <a:pt x="41676" y="110758"/>
                        <a:pt x="41676" y="113527"/>
                      </a:cubicBezTo>
                      <a:cubicBezTo>
                        <a:pt x="44444" y="119065"/>
                        <a:pt x="80441" y="124603"/>
                        <a:pt x="91516" y="121834"/>
                      </a:cubicBezTo>
                      <a:cubicBezTo>
                        <a:pt x="88748" y="113527"/>
                        <a:pt x="160740" y="66455"/>
                        <a:pt x="180123" y="60917"/>
                      </a:cubicBezTo>
                      <a:close/>
                    </a:path>
                  </a:pathLst>
                </a:custGeom>
                <a:solidFill>
                  <a:srgbClr val="7FAF2C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787" name="Đồ họa 753">
                  <a:extLst>
                    <a:ext uri="{FF2B5EF4-FFF2-40B4-BE49-F238E27FC236}">
                      <a16:creationId xmlns:a16="http://schemas.microsoft.com/office/drawing/2014/main" id="{B6B55F31-CD36-A1E5-194C-BE0826B43A38}"/>
                    </a:ext>
                  </a:extLst>
                </p:cNvPr>
                <p:cNvGrpSpPr/>
                <p:nvPr/>
              </p:nvGrpSpPr>
              <p:grpSpPr>
                <a:xfrm>
                  <a:off x="7364178" y="5602379"/>
                  <a:ext cx="132909" cy="60916"/>
                  <a:chOff x="7364178" y="5602379"/>
                  <a:chExt cx="132909" cy="60916"/>
                </a:xfrm>
              </p:grpSpPr>
              <p:sp>
                <p:nvSpPr>
                  <p:cNvPr id="788" name="Hình tự do: Hình 787">
                    <a:extLst>
                      <a:ext uri="{FF2B5EF4-FFF2-40B4-BE49-F238E27FC236}">
                        <a16:creationId xmlns:a16="http://schemas.microsoft.com/office/drawing/2014/main" id="{6756E5DC-A53E-312E-8127-BE64CAB32EBC}"/>
                      </a:ext>
                    </a:extLst>
                  </p:cNvPr>
                  <p:cNvSpPr/>
                  <p:nvPr/>
                </p:nvSpPr>
                <p:spPr>
                  <a:xfrm>
                    <a:off x="7364178" y="5635607"/>
                    <a:ext cx="132909" cy="27689"/>
                  </a:xfrm>
                  <a:custGeom>
                    <a:avLst/>
                    <a:gdLst>
                      <a:gd name="connsiteX0" fmla="*/ 132910 w 132909"/>
                      <a:gd name="connsiteY0" fmla="*/ 13845 h 27689"/>
                      <a:gd name="connsiteX1" fmla="*/ 66455 w 132909"/>
                      <a:gd name="connsiteY1" fmla="*/ 27689 h 27689"/>
                      <a:gd name="connsiteX2" fmla="*/ 1 w 132909"/>
                      <a:gd name="connsiteY2" fmla="*/ 13845 h 27689"/>
                      <a:gd name="connsiteX3" fmla="*/ 66455 w 132909"/>
                      <a:gd name="connsiteY3" fmla="*/ 0 h 27689"/>
                      <a:gd name="connsiteX4" fmla="*/ 132910 w 132909"/>
                      <a:gd name="connsiteY4" fmla="*/ 13845 h 27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09" h="27689">
                        <a:moveTo>
                          <a:pt x="132910" y="13845"/>
                        </a:moveTo>
                        <a:cubicBezTo>
                          <a:pt x="132910" y="21491"/>
                          <a:pt x="103157" y="27689"/>
                          <a:pt x="66455" y="27689"/>
                        </a:cubicBezTo>
                        <a:cubicBezTo>
                          <a:pt x="29753" y="27689"/>
                          <a:pt x="1" y="21491"/>
                          <a:pt x="1" y="13845"/>
                        </a:cubicBezTo>
                        <a:cubicBezTo>
                          <a:pt x="1" y="6198"/>
                          <a:pt x="29754" y="0"/>
                          <a:pt x="66455" y="0"/>
                        </a:cubicBezTo>
                        <a:cubicBezTo>
                          <a:pt x="103157" y="0"/>
                          <a:pt x="132910" y="6198"/>
                          <a:pt x="132910" y="13845"/>
                        </a:cubicBezTo>
                        <a:close/>
                      </a:path>
                    </a:pathLst>
                  </a:custGeom>
                  <a:solidFill>
                    <a:srgbClr val="050012">
                      <a:alpha val="19000"/>
                    </a:srgbClr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89" name="Hình tự do: Hình 788">
                    <a:extLst>
                      <a:ext uri="{FF2B5EF4-FFF2-40B4-BE49-F238E27FC236}">
                        <a16:creationId xmlns:a16="http://schemas.microsoft.com/office/drawing/2014/main" id="{7606F39F-E070-56B6-6F39-F21D5746A28E}"/>
                      </a:ext>
                    </a:extLst>
                  </p:cNvPr>
                  <p:cNvSpPr/>
                  <p:nvPr/>
                </p:nvSpPr>
                <p:spPr>
                  <a:xfrm>
                    <a:off x="7366892" y="5602379"/>
                    <a:ext cx="100457" cy="50054"/>
                  </a:xfrm>
                  <a:custGeom>
                    <a:avLst/>
                    <a:gdLst>
                      <a:gd name="connsiteX0" fmla="*/ 22207 w 100457"/>
                      <a:gd name="connsiteY0" fmla="*/ 19383 h 50054"/>
                      <a:gd name="connsiteX1" fmla="*/ 27745 w 100457"/>
                      <a:gd name="connsiteY1" fmla="*/ 8307 h 50054"/>
                      <a:gd name="connsiteX2" fmla="*/ 41589 w 100457"/>
                      <a:gd name="connsiteY2" fmla="*/ 2769 h 50054"/>
                      <a:gd name="connsiteX3" fmla="*/ 58203 w 100457"/>
                      <a:gd name="connsiteY3" fmla="*/ 0 h 50054"/>
                      <a:gd name="connsiteX4" fmla="*/ 74817 w 100457"/>
                      <a:gd name="connsiteY4" fmla="*/ 13845 h 50054"/>
                      <a:gd name="connsiteX5" fmla="*/ 99737 w 100457"/>
                      <a:gd name="connsiteY5" fmla="*/ 33227 h 50054"/>
                      <a:gd name="connsiteX6" fmla="*/ 88662 w 100457"/>
                      <a:gd name="connsiteY6" fmla="*/ 47072 h 50054"/>
                      <a:gd name="connsiteX7" fmla="*/ 63741 w 100457"/>
                      <a:gd name="connsiteY7" fmla="*/ 49841 h 50054"/>
                      <a:gd name="connsiteX8" fmla="*/ 22207 w 100457"/>
                      <a:gd name="connsiteY8" fmla="*/ 49841 h 50054"/>
                      <a:gd name="connsiteX9" fmla="*/ 22207 w 100457"/>
                      <a:gd name="connsiteY9" fmla="*/ 19383 h 50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00457" h="50054">
                        <a:moveTo>
                          <a:pt x="22207" y="19383"/>
                        </a:moveTo>
                        <a:cubicBezTo>
                          <a:pt x="24976" y="16614"/>
                          <a:pt x="24976" y="11076"/>
                          <a:pt x="27745" y="8307"/>
                        </a:cubicBezTo>
                        <a:cubicBezTo>
                          <a:pt x="30514" y="5538"/>
                          <a:pt x="36052" y="2769"/>
                          <a:pt x="41589" y="2769"/>
                        </a:cubicBezTo>
                        <a:cubicBezTo>
                          <a:pt x="47128" y="0"/>
                          <a:pt x="52665" y="0"/>
                          <a:pt x="58203" y="0"/>
                        </a:cubicBezTo>
                        <a:cubicBezTo>
                          <a:pt x="69279" y="2769"/>
                          <a:pt x="69279" y="8307"/>
                          <a:pt x="74817" y="13845"/>
                        </a:cubicBezTo>
                        <a:cubicBezTo>
                          <a:pt x="80355" y="22151"/>
                          <a:pt x="96968" y="27689"/>
                          <a:pt x="99737" y="33227"/>
                        </a:cubicBezTo>
                        <a:cubicBezTo>
                          <a:pt x="102507" y="38765"/>
                          <a:pt x="96968" y="44303"/>
                          <a:pt x="88662" y="47072"/>
                        </a:cubicBezTo>
                        <a:cubicBezTo>
                          <a:pt x="80355" y="49841"/>
                          <a:pt x="72048" y="49841"/>
                          <a:pt x="63741" y="49841"/>
                        </a:cubicBezTo>
                        <a:cubicBezTo>
                          <a:pt x="49896" y="49841"/>
                          <a:pt x="36052" y="49841"/>
                          <a:pt x="22207" y="49841"/>
                        </a:cubicBezTo>
                        <a:cubicBezTo>
                          <a:pt x="-24865" y="52610"/>
                          <a:pt x="16669" y="27689"/>
                          <a:pt x="22207" y="19383"/>
                        </a:cubicBezTo>
                        <a:close/>
                      </a:path>
                    </a:pathLst>
                  </a:custGeom>
                  <a:solidFill>
                    <a:srgbClr val="AFA1A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90" name="Hình tự do: Hình 789">
                    <a:extLst>
                      <a:ext uri="{FF2B5EF4-FFF2-40B4-BE49-F238E27FC236}">
                        <a16:creationId xmlns:a16="http://schemas.microsoft.com/office/drawing/2014/main" id="{7C740D19-66DB-5029-4F81-42F9F80BB6EA}"/>
                      </a:ext>
                    </a:extLst>
                  </p:cNvPr>
                  <p:cNvSpPr/>
                  <p:nvPr/>
                </p:nvSpPr>
                <p:spPr>
                  <a:xfrm>
                    <a:off x="7390721" y="5605148"/>
                    <a:ext cx="76628" cy="49840"/>
                  </a:xfrm>
                  <a:custGeom>
                    <a:avLst/>
                    <a:gdLst>
                      <a:gd name="connsiteX0" fmla="*/ 50988 w 76628"/>
                      <a:gd name="connsiteY0" fmla="*/ 13845 h 49840"/>
                      <a:gd name="connsiteX1" fmla="*/ 34374 w 76628"/>
                      <a:gd name="connsiteY1" fmla="*/ 0 h 49840"/>
                      <a:gd name="connsiteX2" fmla="*/ 17760 w 76628"/>
                      <a:gd name="connsiteY2" fmla="*/ 2769 h 49840"/>
                      <a:gd name="connsiteX3" fmla="*/ 9454 w 76628"/>
                      <a:gd name="connsiteY3" fmla="*/ 5538 h 49840"/>
                      <a:gd name="connsiteX4" fmla="*/ 9454 w 76628"/>
                      <a:gd name="connsiteY4" fmla="*/ 8307 h 49840"/>
                      <a:gd name="connsiteX5" fmla="*/ 3916 w 76628"/>
                      <a:gd name="connsiteY5" fmla="*/ 22151 h 49840"/>
                      <a:gd name="connsiteX6" fmla="*/ 1147 w 76628"/>
                      <a:gd name="connsiteY6" fmla="*/ 27689 h 49840"/>
                      <a:gd name="connsiteX7" fmla="*/ 9454 w 76628"/>
                      <a:gd name="connsiteY7" fmla="*/ 30458 h 49840"/>
                      <a:gd name="connsiteX8" fmla="*/ 20530 w 76628"/>
                      <a:gd name="connsiteY8" fmla="*/ 30458 h 49840"/>
                      <a:gd name="connsiteX9" fmla="*/ 26067 w 76628"/>
                      <a:gd name="connsiteY9" fmla="*/ 38765 h 49840"/>
                      <a:gd name="connsiteX10" fmla="*/ 39912 w 76628"/>
                      <a:gd name="connsiteY10" fmla="*/ 47072 h 49840"/>
                      <a:gd name="connsiteX11" fmla="*/ 59295 w 76628"/>
                      <a:gd name="connsiteY11" fmla="*/ 49841 h 49840"/>
                      <a:gd name="connsiteX12" fmla="*/ 64833 w 76628"/>
                      <a:gd name="connsiteY12" fmla="*/ 49841 h 49840"/>
                      <a:gd name="connsiteX13" fmla="*/ 75909 w 76628"/>
                      <a:gd name="connsiteY13" fmla="*/ 35996 h 49840"/>
                      <a:gd name="connsiteX14" fmla="*/ 50988 w 76628"/>
                      <a:gd name="connsiteY14" fmla="*/ 13845 h 49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76628" h="49840">
                        <a:moveTo>
                          <a:pt x="50988" y="13845"/>
                        </a:moveTo>
                        <a:cubicBezTo>
                          <a:pt x="45450" y="8307"/>
                          <a:pt x="45450" y="2769"/>
                          <a:pt x="34374" y="0"/>
                        </a:cubicBezTo>
                        <a:cubicBezTo>
                          <a:pt x="28837" y="0"/>
                          <a:pt x="23299" y="0"/>
                          <a:pt x="17760" y="2769"/>
                        </a:cubicBezTo>
                        <a:cubicBezTo>
                          <a:pt x="14992" y="2769"/>
                          <a:pt x="12223" y="5538"/>
                          <a:pt x="9454" y="5538"/>
                        </a:cubicBezTo>
                        <a:cubicBezTo>
                          <a:pt x="9454" y="5538"/>
                          <a:pt x="9454" y="5538"/>
                          <a:pt x="9454" y="8307"/>
                        </a:cubicBezTo>
                        <a:cubicBezTo>
                          <a:pt x="9454" y="13845"/>
                          <a:pt x="9454" y="16614"/>
                          <a:pt x="3916" y="22151"/>
                        </a:cubicBezTo>
                        <a:cubicBezTo>
                          <a:pt x="1147" y="24921"/>
                          <a:pt x="-1622" y="27689"/>
                          <a:pt x="1147" y="27689"/>
                        </a:cubicBezTo>
                        <a:cubicBezTo>
                          <a:pt x="3916" y="30458"/>
                          <a:pt x="6685" y="30458"/>
                          <a:pt x="9454" y="30458"/>
                        </a:cubicBezTo>
                        <a:cubicBezTo>
                          <a:pt x="12223" y="30458"/>
                          <a:pt x="17760" y="30458"/>
                          <a:pt x="20530" y="30458"/>
                        </a:cubicBezTo>
                        <a:cubicBezTo>
                          <a:pt x="26067" y="33227"/>
                          <a:pt x="23299" y="35996"/>
                          <a:pt x="26067" y="38765"/>
                        </a:cubicBezTo>
                        <a:cubicBezTo>
                          <a:pt x="28837" y="41534"/>
                          <a:pt x="31605" y="44303"/>
                          <a:pt x="39912" y="47072"/>
                        </a:cubicBezTo>
                        <a:cubicBezTo>
                          <a:pt x="45450" y="49841"/>
                          <a:pt x="53757" y="49841"/>
                          <a:pt x="59295" y="49841"/>
                        </a:cubicBezTo>
                        <a:cubicBezTo>
                          <a:pt x="62064" y="49841"/>
                          <a:pt x="62064" y="49841"/>
                          <a:pt x="64833" y="49841"/>
                        </a:cubicBezTo>
                        <a:cubicBezTo>
                          <a:pt x="73139" y="47072"/>
                          <a:pt x="78678" y="41534"/>
                          <a:pt x="75909" y="35996"/>
                        </a:cubicBezTo>
                        <a:cubicBezTo>
                          <a:pt x="73139" y="24921"/>
                          <a:pt x="56526" y="19383"/>
                          <a:pt x="50988" y="13845"/>
                        </a:cubicBezTo>
                        <a:close/>
                      </a:path>
                    </a:pathLst>
                  </a:custGeom>
                  <a:solidFill>
                    <a:srgbClr val="C4B5B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791" name="Đồ họa 753">
                  <a:extLst>
                    <a:ext uri="{FF2B5EF4-FFF2-40B4-BE49-F238E27FC236}">
                      <a16:creationId xmlns:a16="http://schemas.microsoft.com/office/drawing/2014/main" id="{30742A36-433E-AB6C-88B1-DAA104DD3689}"/>
                    </a:ext>
                  </a:extLst>
                </p:cNvPr>
                <p:cNvGrpSpPr/>
                <p:nvPr/>
              </p:nvGrpSpPr>
              <p:grpSpPr>
                <a:xfrm>
                  <a:off x="8167396" y="5352437"/>
                  <a:ext cx="179759" cy="92111"/>
                  <a:chOff x="8167396" y="5352437"/>
                  <a:chExt cx="179759" cy="92111"/>
                </a:xfrm>
              </p:grpSpPr>
              <p:sp>
                <p:nvSpPr>
                  <p:cNvPr id="792" name="Hình tự do: Hình 791">
                    <a:extLst>
                      <a:ext uri="{FF2B5EF4-FFF2-40B4-BE49-F238E27FC236}">
                        <a16:creationId xmlns:a16="http://schemas.microsoft.com/office/drawing/2014/main" id="{A0191E7B-10ED-D1B7-F85E-BA1209F7AF58}"/>
                      </a:ext>
                    </a:extLst>
                  </p:cNvPr>
                  <p:cNvSpPr/>
                  <p:nvPr/>
                </p:nvSpPr>
                <p:spPr>
                  <a:xfrm>
                    <a:off x="8175480" y="5378094"/>
                    <a:ext cx="171674" cy="66454"/>
                  </a:xfrm>
                  <a:custGeom>
                    <a:avLst/>
                    <a:gdLst>
                      <a:gd name="connsiteX0" fmla="*/ 171675 w 171674"/>
                      <a:gd name="connsiteY0" fmla="*/ 33227 h 66454"/>
                      <a:gd name="connsiteX1" fmla="*/ 85837 w 171674"/>
                      <a:gd name="connsiteY1" fmla="*/ 66455 h 66454"/>
                      <a:gd name="connsiteX2" fmla="*/ 0 w 171674"/>
                      <a:gd name="connsiteY2" fmla="*/ 33227 h 66454"/>
                      <a:gd name="connsiteX3" fmla="*/ 85837 w 171674"/>
                      <a:gd name="connsiteY3" fmla="*/ 0 h 66454"/>
                      <a:gd name="connsiteX4" fmla="*/ 171675 w 171674"/>
                      <a:gd name="connsiteY4" fmla="*/ 33227 h 66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674" h="66454">
                        <a:moveTo>
                          <a:pt x="171675" y="33227"/>
                        </a:moveTo>
                        <a:cubicBezTo>
                          <a:pt x="171675" y="51578"/>
                          <a:pt x="133244" y="66455"/>
                          <a:pt x="85837" y="66455"/>
                        </a:cubicBezTo>
                        <a:cubicBezTo>
                          <a:pt x="38431" y="66455"/>
                          <a:pt x="0" y="51578"/>
                          <a:pt x="0" y="33227"/>
                        </a:cubicBezTo>
                        <a:cubicBezTo>
                          <a:pt x="0" y="14876"/>
                          <a:pt x="38431" y="0"/>
                          <a:pt x="85837" y="0"/>
                        </a:cubicBezTo>
                        <a:cubicBezTo>
                          <a:pt x="133244" y="0"/>
                          <a:pt x="171675" y="14877"/>
                          <a:pt x="171675" y="33227"/>
                        </a:cubicBezTo>
                        <a:close/>
                      </a:path>
                    </a:pathLst>
                  </a:custGeom>
                  <a:solidFill>
                    <a:srgbClr val="050012">
                      <a:alpha val="19000"/>
                    </a:srgbClr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93" name="Hình tự do: Hình 792">
                    <a:extLst>
                      <a:ext uri="{FF2B5EF4-FFF2-40B4-BE49-F238E27FC236}">
                        <a16:creationId xmlns:a16="http://schemas.microsoft.com/office/drawing/2014/main" id="{33FBD311-1559-FEAD-3019-A83BE042F4FC}"/>
                      </a:ext>
                    </a:extLst>
                  </p:cNvPr>
                  <p:cNvSpPr/>
                  <p:nvPr/>
                </p:nvSpPr>
                <p:spPr>
                  <a:xfrm>
                    <a:off x="8167396" y="5352437"/>
                    <a:ext cx="149300" cy="75033"/>
                  </a:xfrm>
                  <a:custGeom>
                    <a:avLst/>
                    <a:gdLst>
                      <a:gd name="connsiteX0" fmla="*/ 132687 w 149300"/>
                      <a:gd name="connsiteY0" fmla="*/ 61653 h 75033"/>
                      <a:gd name="connsiteX1" fmla="*/ 143763 w 149300"/>
                      <a:gd name="connsiteY1" fmla="*/ 56116 h 75033"/>
                      <a:gd name="connsiteX2" fmla="*/ 149301 w 149300"/>
                      <a:gd name="connsiteY2" fmla="*/ 42271 h 75033"/>
                      <a:gd name="connsiteX3" fmla="*/ 124380 w 149300"/>
                      <a:gd name="connsiteY3" fmla="*/ 9043 h 75033"/>
                      <a:gd name="connsiteX4" fmla="*/ 104998 w 149300"/>
                      <a:gd name="connsiteY4" fmla="*/ 9043 h 75033"/>
                      <a:gd name="connsiteX5" fmla="*/ 80077 w 149300"/>
                      <a:gd name="connsiteY5" fmla="*/ 737 h 75033"/>
                      <a:gd name="connsiteX6" fmla="*/ 49619 w 149300"/>
                      <a:gd name="connsiteY6" fmla="*/ 9043 h 75033"/>
                      <a:gd name="connsiteX7" fmla="*/ 19160 w 149300"/>
                      <a:gd name="connsiteY7" fmla="*/ 72729 h 75033"/>
                      <a:gd name="connsiteX8" fmla="*/ 132687 w 149300"/>
                      <a:gd name="connsiteY8" fmla="*/ 61653 h 750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300" h="75033">
                        <a:moveTo>
                          <a:pt x="132687" y="61653"/>
                        </a:moveTo>
                        <a:cubicBezTo>
                          <a:pt x="135456" y="61653"/>
                          <a:pt x="140994" y="61653"/>
                          <a:pt x="143763" y="56116"/>
                        </a:cubicBezTo>
                        <a:cubicBezTo>
                          <a:pt x="146532" y="53346"/>
                          <a:pt x="149301" y="47809"/>
                          <a:pt x="149301" y="42271"/>
                        </a:cubicBezTo>
                        <a:cubicBezTo>
                          <a:pt x="149301" y="25657"/>
                          <a:pt x="138225" y="9043"/>
                          <a:pt x="124380" y="9043"/>
                        </a:cubicBezTo>
                        <a:cubicBezTo>
                          <a:pt x="118842" y="9043"/>
                          <a:pt x="110535" y="11812"/>
                          <a:pt x="104998" y="9043"/>
                        </a:cubicBezTo>
                        <a:cubicBezTo>
                          <a:pt x="96691" y="9043"/>
                          <a:pt x="88384" y="737"/>
                          <a:pt x="80077" y="737"/>
                        </a:cubicBezTo>
                        <a:cubicBezTo>
                          <a:pt x="69001" y="-2033"/>
                          <a:pt x="60694" y="3505"/>
                          <a:pt x="49619" y="9043"/>
                        </a:cubicBezTo>
                        <a:cubicBezTo>
                          <a:pt x="30236" y="20119"/>
                          <a:pt x="-30681" y="58884"/>
                          <a:pt x="19160" y="72729"/>
                        </a:cubicBezTo>
                        <a:cubicBezTo>
                          <a:pt x="52387" y="81036"/>
                          <a:pt x="99459" y="64422"/>
                          <a:pt x="132687" y="61653"/>
                        </a:cubicBezTo>
                        <a:close/>
                      </a:path>
                    </a:pathLst>
                  </a:custGeom>
                  <a:solidFill>
                    <a:srgbClr val="C4B5B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94" name="Hình tự do: Hình 793">
                    <a:extLst>
                      <a:ext uri="{FF2B5EF4-FFF2-40B4-BE49-F238E27FC236}">
                        <a16:creationId xmlns:a16="http://schemas.microsoft.com/office/drawing/2014/main" id="{E2870770-C4B6-A283-BC26-A392E6576D39}"/>
                      </a:ext>
                    </a:extLst>
                  </p:cNvPr>
                  <p:cNvSpPr/>
                  <p:nvPr/>
                </p:nvSpPr>
                <p:spPr>
                  <a:xfrm>
                    <a:off x="8190863" y="5352437"/>
                    <a:ext cx="123064" cy="55109"/>
                  </a:xfrm>
                  <a:custGeom>
                    <a:avLst/>
                    <a:gdLst>
                      <a:gd name="connsiteX0" fmla="*/ 123065 w 123064"/>
                      <a:gd name="connsiteY0" fmla="*/ 33964 h 55109"/>
                      <a:gd name="connsiteX1" fmla="*/ 98144 w 123064"/>
                      <a:gd name="connsiteY1" fmla="*/ 9043 h 55109"/>
                      <a:gd name="connsiteX2" fmla="*/ 78761 w 123064"/>
                      <a:gd name="connsiteY2" fmla="*/ 9043 h 55109"/>
                      <a:gd name="connsiteX3" fmla="*/ 53841 w 123064"/>
                      <a:gd name="connsiteY3" fmla="*/ 737 h 55109"/>
                      <a:gd name="connsiteX4" fmla="*/ 23382 w 123064"/>
                      <a:gd name="connsiteY4" fmla="*/ 9043 h 55109"/>
                      <a:gd name="connsiteX5" fmla="*/ 1231 w 123064"/>
                      <a:gd name="connsiteY5" fmla="*/ 22888 h 55109"/>
                      <a:gd name="connsiteX6" fmla="*/ 1231 w 123064"/>
                      <a:gd name="connsiteY6" fmla="*/ 31195 h 55109"/>
                      <a:gd name="connsiteX7" fmla="*/ 17844 w 123064"/>
                      <a:gd name="connsiteY7" fmla="*/ 42271 h 55109"/>
                      <a:gd name="connsiteX8" fmla="*/ 37227 w 123064"/>
                      <a:gd name="connsiteY8" fmla="*/ 39502 h 55109"/>
                      <a:gd name="connsiteX9" fmla="*/ 64916 w 123064"/>
                      <a:gd name="connsiteY9" fmla="*/ 53346 h 55109"/>
                      <a:gd name="connsiteX10" fmla="*/ 103682 w 123064"/>
                      <a:gd name="connsiteY10" fmla="*/ 39502 h 55109"/>
                      <a:gd name="connsiteX11" fmla="*/ 109220 w 123064"/>
                      <a:gd name="connsiteY11" fmla="*/ 33964 h 55109"/>
                      <a:gd name="connsiteX12" fmla="*/ 123065 w 123064"/>
                      <a:gd name="connsiteY12" fmla="*/ 33964 h 55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23064" h="55109">
                        <a:moveTo>
                          <a:pt x="123065" y="33964"/>
                        </a:moveTo>
                        <a:cubicBezTo>
                          <a:pt x="120295" y="20119"/>
                          <a:pt x="109220" y="9043"/>
                          <a:pt x="98144" y="9043"/>
                        </a:cubicBezTo>
                        <a:cubicBezTo>
                          <a:pt x="92606" y="9043"/>
                          <a:pt x="84299" y="11812"/>
                          <a:pt x="78761" y="9043"/>
                        </a:cubicBezTo>
                        <a:cubicBezTo>
                          <a:pt x="70454" y="9043"/>
                          <a:pt x="62147" y="737"/>
                          <a:pt x="53841" y="737"/>
                        </a:cubicBezTo>
                        <a:cubicBezTo>
                          <a:pt x="42765" y="-2033"/>
                          <a:pt x="34458" y="3505"/>
                          <a:pt x="23382" y="9043"/>
                        </a:cubicBezTo>
                        <a:cubicBezTo>
                          <a:pt x="17844" y="11812"/>
                          <a:pt x="9537" y="17350"/>
                          <a:pt x="1231" y="22888"/>
                        </a:cubicBezTo>
                        <a:cubicBezTo>
                          <a:pt x="1231" y="25657"/>
                          <a:pt x="-1538" y="28426"/>
                          <a:pt x="1231" y="31195"/>
                        </a:cubicBezTo>
                        <a:cubicBezTo>
                          <a:pt x="4000" y="39502"/>
                          <a:pt x="9537" y="42271"/>
                          <a:pt x="17844" y="42271"/>
                        </a:cubicBezTo>
                        <a:cubicBezTo>
                          <a:pt x="23382" y="42271"/>
                          <a:pt x="31689" y="39502"/>
                          <a:pt x="37227" y="39502"/>
                        </a:cubicBezTo>
                        <a:cubicBezTo>
                          <a:pt x="45534" y="39502"/>
                          <a:pt x="53841" y="47809"/>
                          <a:pt x="64916" y="53346"/>
                        </a:cubicBezTo>
                        <a:cubicBezTo>
                          <a:pt x="78761" y="58884"/>
                          <a:pt x="92606" y="50578"/>
                          <a:pt x="103682" y="39502"/>
                        </a:cubicBezTo>
                        <a:cubicBezTo>
                          <a:pt x="106451" y="36733"/>
                          <a:pt x="106451" y="36733"/>
                          <a:pt x="109220" y="33964"/>
                        </a:cubicBezTo>
                        <a:cubicBezTo>
                          <a:pt x="111988" y="31195"/>
                          <a:pt x="117526" y="33964"/>
                          <a:pt x="123065" y="33964"/>
                        </a:cubicBezTo>
                        <a:close/>
                      </a:path>
                    </a:pathLst>
                  </a:custGeom>
                  <a:solidFill>
                    <a:srgbClr val="D6C5C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795" name="Hình tự do: Hình 794">
                  <a:extLst>
                    <a:ext uri="{FF2B5EF4-FFF2-40B4-BE49-F238E27FC236}">
                      <a16:creationId xmlns:a16="http://schemas.microsoft.com/office/drawing/2014/main" id="{A5B4A4FC-7E01-91E2-4538-177B07D58D00}"/>
                    </a:ext>
                  </a:extLst>
                </p:cNvPr>
                <p:cNvSpPr/>
                <p:nvPr/>
              </p:nvSpPr>
              <p:spPr>
                <a:xfrm>
                  <a:off x="6821464" y="5587448"/>
                  <a:ext cx="161746" cy="89692"/>
                </a:xfrm>
                <a:custGeom>
                  <a:avLst/>
                  <a:gdLst>
                    <a:gd name="connsiteX0" fmla="*/ 69224 w 161746"/>
                    <a:gd name="connsiteY0" fmla="*/ 1086 h 89692"/>
                    <a:gd name="connsiteX1" fmla="*/ 49841 w 161746"/>
                    <a:gd name="connsiteY1" fmla="*/ 6624 h 89692"/>
                    <a:gd name="connsiteX2" fmla="*/ 52610 w 161746"/>
                    <a:gd name="connsiteY2" fmla="*/ 12162 h 89692"/>
                    <a:gd name="connsiteX3" fmla="*/ 71993 w 161746"/>
                    <a:gd name="connsiteY3" fmla="*/ 28776 h 89692"/>
                    <a:gd name="connsiteX4" fmla="*/ 11076 w 161746"/>
                    <a:gd name="connsiteY4" fmla="*/ 28776 h 89692"/>
                    <a:gd name="connsiteX5" fmla="*/ 0 w 161746"/>
                    <a:gd name="connsiteY5" fmla="*/ 37083 h 89692"/>
                    <a:gd name="connsiteX6" fmla="*/ 13845 w 161746"/>
                    <a:gd name="connsiteY6" fmla="*/ 45390 h 89692"/>
                    <a:gd name="connsiteX7" fmla="*/ 69224 w 161746"/>
                    <a:gd name="connsiteY7" fmla="*/ 45390 h 89692"/>
                    <a:gd name="connsiteX8" fmla="*/ 41534 w 161746"/>
                    <a:gd name="connsiteY8" fmla="*/ 73079 h 89692"/>
                    <a:gd name="connsiteX9" fmla="*/ 41534 w 161746"/>
                    <a:gd name="connsiteY9" fmla="*/ 75848 h 89692"/>
                    <a:gd name="connsiteX10" fmla="*/ 47072 w 161746"/>
                    <a:gd name="connsiteY10" fmla="*/ 78617 h 89692"/>
                    <a:gd name="connsiteX11" fmla="*/ 80300 w 161746"/>
                    <a:gd name="connsiteY11" fmla="*/ 56465 h 89692"/>
                    <a:gd name="connsiteX12" fmla="*/ 80300 w 161746"/>
                    <a:gd name="connsiteY12" fmla="*/ 78617 h 89692"/>
                    <a:gd name="connsiteX13" fmla="*/ 88606 w 161746"/>
                    <a:gd name="connsiteY13" fmla="*/ 89693 h 89692"/>
                    <a:gd name="connsiteX14" fmla="*/ 99682 w 161746"/>
                    <a:gd name="connsiteY14" fmla="*/ 86924 h 89692"/>
                    <a:gd name="connsiteX15" fmla="*/ 99682 w 161746"/>
                    <a:gd name="connsiteY15" fmla="*/ 50927 h 89692"/>
                    <a:gd name="connsiteX16" fmla="*/ 143985 w 161746"/>
                    <a:gd name="connsiteY16" fmla="*/ 62003 h 89692"/>
                    <a:gd name="connsiteX17" fmla="*/ 157830 w 161746"/>
                    <a:gd name="connsiteY17" fmla="*/ 59234 h 89692"/>
                    <a:gd name="connsiteX18" fmla="*/ 160599 w 161746"/>
                    <a:gd name="connsiteY18" fmla="*/ 50927 h 89692"/>
                    <a:gd name="connsiteX19" fmla="*/ 155061 w 161746"/>
                    <a:gd name="connsiteY19" fmla="*/ 48158 h 89692"/>
                    <a:gd name="connsiteX20" fmla="*/ 113527 w 161746"/>
                    <a:gd name="connsiteY20" fmla="*/ 42621 h 89692"/>
                    <a:gd name="connsiteX21" fmla="*/ 155061 w 161746"/>
                    <a:gd name="connsiteY21" fmla="*/ 23238 h 89692"/>
                    <a:gd name="connsiteX22" fmla="*/ 157830 w 161746"/>
                    <a:gd name="connsiteY22" fmla="*/ 20469 h 89692"/>
                    <a:gd name="connsiteX23" fmla="*/ 146754 w 161746"/>
                    <a:gd name="connsiteY23" fmla="*/ 12162 h 89692"/>
                    <a:gd name="connsiteX24" fmla="*/ 121834 w 161746"/>
                    <a:gd name="connsiteY24" fmla="*/ 17700 h 89692"/>
                    <a:gd name="connsiteX25" fmla="*/ 99682 w 161746"/>
                    <a:gd name="connsiteY25" fmla="*/ 28776 h 89692"/>
                    <a:gd name="connsiteX26" fmla="*/ 69224 w 161746"/>
                    <a:gd name="connsiteY26" fmla="*/ 1086 h 89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1746" h="89692">
                      <a:moveTo>
                        <a:pt x="69224" y="1086"/>
                      </a:moveTo>
                      <a:cubicBezTo>
                        <a:pt x="60917" y="-1683"/>
                        <a:pt x="49841" y="1086"/>
                        <a:pt x="49841" y="6624"/>
                      </a:cubicBezTo>
                      <a:cubicBezTo>
                        <a:pt x="49841" y="9393"/>
                        <a:pt x="49841" y="12162"/>
                        <a:pt x="52610" y="12162"/>
                      </a:cubicBezTo>
                      <a:cubicBezTo>
                        <a:pt x="58148" y="17700"/>
                        <a:pt x="63686" y="26007"/>
                        <a:pt x="71993" y="28776"/>
                      </a:cubicBezTo>
                      <a:cubicBezTo>
                        <a:pt x="52610" y="20469"/>
                        <a:pt x="30459" y="23238"/>
                        <a:pt x="11076" y="28776"/>
                      </a:cubicBezTo>
                      <a:cubicBezTo>
                        <a:pt x="5538" y="28776"/>
                        <a:pt x="0" y="31545"/>
                        <a:pt x="0" y="37083"/>
                      </a:cubicBezTo>
                      <a:cubicBezTo>
                        <a:pt x="0" y="42621"/>
                        <a:pt x="8307" y="42621"/>
                        <a:pt x="13845" y="45390"/>
                      </a:cubicBezTo>
                      <a:cubicBezTo>
                        <a:pt x="33228" y="45390"/>
                        <a:pt x="49841" y="45390"/>
                        <a:pt x="69224" y="45390"/>
                      </a:cubicBezTo>
                      <a:cubicBezTo>
                        <a:pt x="55379" y="50927"/>
                        <a:pt x="44303" y="62003"/>
                        <a:pt x="41534" y="73079"/>
                      </a:cubicBezTo>
                      <a:cubicBezTo>
                        <a:pt x="41534" y="73079"/>
                        <a:pt x="41534" y="75848"/>
                        <a:pt x="41534" y="75848"/>
                      </a:cubicBezTo>
                      <a:cubicBezTo>
                        <a:pt x="41534" y="75848"/>
                        <a:pt x="44303" y="78617"/>
                        <a:pt x="47072" y="78617"/>
                      </a:cubicBezTo>
                      <a:cubicBezTo>
                        <a:pt x="60917" y="78617"/>
                        <a:pt x="71993" y="67541"/>
                        <a:pt x="80300" y="56465"/>
                      </a:cubicBezTo>
                      <a:cubicBezTo>
                        <a:pt x="77531" y="64772"/>
                        <a:pt x="77531" y="70310"/>
                        <a:pt x="80300" y="78617"/>
                      </a:cubicBezTo>
                      <a:cubicBezTo>
                        <a:pt x="80300" y="84155"/>
                        <a:pt x="83068" y="86924"/>
                        <a:pt x="88606" y="89693"/>
                      </a:cubicBezTo>
                      <a:cubicBezTo>
                        <a:pt x="94145" y="89693"/>
                        <a:pt x="96913" y="89693"/>
                        <a:pt x="99682" y="86924"/>
                      </a:cubicBezTo>
                      <a:cubicBezTo>
                        <a:pt x="110758" y="78617"/>
                        <a:pt x="105220" y="64772"/>
                        <a:pt x="99682" y="50927"/>
                      </a:cubicBezTo>
                      <a:cubicBezTo>
                        <a:pt x="113527" y="56465"/>
                        <a:pt x="127372" y="62003"/>
                        <a:pt x="143985" y="62003"/>
                      </a:cubicBezTo>
                      <a:cubicBezTo>
                        <a:pt x="149524" y="62003"/>
                        <a:pt x="155061" y="62003"/>
                        <a:pt x="157830" y="59234"/>
                      </a:cubicBezTo>
                      <a:cubicBezTo>
                        <a:pt x="160599" y="56465"/>
                        <a:pt x="163368" y="53696"/>
                        <a:pt x="160599" y="50927"/>
                      </a:cubicBezTo>
                      <a:cubicBezTo>
                        <a:pt x="157830" y="48158"/>
                        <a:pt x="157830" y="48158"/>
                        <a:pt x="155061" y="48158"/>
                      </a:cubicBezTo>
                      <a:cubicBezTo>
                        <a:pt x="141217" y="45390"/>
                        <a:pt x="127372" y="42621"/>
                        <a:pt x="113527" y="42621"/>
                      </a:cubicBezTo>
                      <a:cubicBezTo>
                        <a:pt x="130141" y="39851"/>
                        <a:pt x="146754" y="34314"/>
                        <a:pt x="155061" y="23238"/>
                      </a:cubicBezTo>
                      <a:cubicBezTo>
                        <a:pt x="155061" y="23238"/>
                        <a:pt x="157830" y="20469"/>
                        <a:pt x="157830" y="20469"/>
                      </a:cubicBezTo>
                      <a:cubicBezTo>
                        <a:pt x="157830" y="17700"/>
                        <a:pt x="152292" y="12162"/>
                        <a:pt x="146754" y="12162"/>
                      </a:cubicBezTo>
                      <a:cubicBezTo>
                        <a:pt x="138447" y="12162"/>
                        <a:pt x="130141" y="14931"/>
                        <a:pt x="121834" y="17700"/>
                      </a:cubicBezTo>
                      <a:cubicBezTo>
                        <a:pt x="116296" y="20469"/>
                        <a:pt x="102451" y="28776"/>
                        <a:pt x="99682" y="28776"/>
                      </a:cubicBezTo>
                      <a:cubicBezTo>
                        <a:pt x="88606" y="23238"/>
                        <a:pt x="80300" y="3855"/>
                        <a:pt x="69224" y="1086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96" name="Hình tự do: Hình 795">
                  <a:extLst>
                    <a:ext uri="{FF2B5EF4-FFF2-40B4-BE49-F238E27FC236}">
                      <a16:creationId xmlns:a16="http://schemas.microsoft.com/office/drawing/2014/main" id="{460A6C0F-99CD-7C5A-A5FE-6116022D0008}"/>
                    </a:ext>
                  </a:extLst>
                </p:cNvPr>
                <p:cNvSpPr/>
                <p:nvPr/>
              </p:nvSpPr>
              <p:spPr>
                <a:xfrm>
                  <a:off x="5608665" y="5457247"/>
                  <a:ext cx="111904" cy="67601"/>
                </a:xfrm>
                <a:custGeom>
                  <a:avLst/>
                  <a:gdLst>
                    <a:gd name="connsiteX0" fmla="*/ 49841 w 111904"/>
                    <a:gd name="connsiteY0" fmla="*/ 1147 h 67601"/>
                    <a:gd name="connsiteX1" fmla="*/ 35996 w 111904"/>
                    <a:gd name="connsiteY1" fmla="*/ 3916 h 67601"/>
                    <a:gd name="connsiteX2" fmla="*/ 38765 w 111904"/>
                    <a:gd name="connsiteY2" fmla="*/ 9454 h 67601"/>
                    <a:gd name="connsiteX3" fmla="*/ 52610 w 111904"/>
                    <a:gd name="connsiteY3" fmla="*/ 23299 h 67601"/>
                    <a:gd name="connsiteX4" fmla="*/ 8307 w 111904"/>
                    <a:gd name="connsiteY4" fmla="*/ 23299 h 67601"/>
                    <a:gd name="connsiteX5" fmla="*/ 0 w 111904"/>
                    <a:gd name="connsiteY5" fmla="*/ 28836 h 67601"/>
                    <a:gd name="connsiteX6" fmla="*/ 8307 w 111904"/>
                    <a:gd name="connsiteY6" fmla="*/ 34374 h 67601"/>
                    <a:gd name="connsiteX7" fmla="*/ 47072 w 111904"/>
                    <a:gd name="connsiteY7" fmla="*/ 34374 h 67601"/>
                    <a:gd name="connsiteX8" fmla="*/ 27689 w 111904"/>
                    <a:gd name="connsiteY8" fmla="*/ 56526 h 67601"/>
                    <a:gd name="connsiteX9" fmla="*/ 27689 w 111904"/>
                    <a:gd name="connsiteY9" fmla="*/ 59295 h 67601"/>
                    <a:gd name="connsiteX10" fmla="*/ 30458 w 111904"/>
                    <a:gd name="connsiteY10" fmla="*/ 59295 h 67601"/>
                    <a:gd name="connsiteX11" fmla="*/ 52610 w 111904"/>
                    <a:gd name="connsiteY11" fmla="*/ 42681 h 67601"/>
                    <a:gd name="connsiteX12" fmla="*/ 52610 w 111904"/>
                    <a:gd name="connsiteY12" fmla="*/ 59295 h 67601"/>
                    <a:gd name="connsiteX13" fmla="*/ 58148 w 111904"/>
                    <a:gd name="connsiteY13" fmla="*/ 67602 h 67601"/>
                    <a:gd name="connsiteX14" fmla="*/ 66455 w 111904"/>
                    <a:gd name="connsiteY14" fmla="*/ 64833 h 67601"/>
                    <a:gd name="connsiteX15" fmla="*/ 66455 w 111904"/>
                    <a:gd name="connsiteY15" fmla="*/ 37143 h 67601"/>
                    <a:gd name="connsiteX16" fmla="*/ 96913 w 111904"/>
                    <a:gd name="connsiteY16" fmla="*/ 45450 h 67601"/>
                    <a:gd name="connsiteX17" fmla="*/ 107989 w 111904"/>
                    <a:gd name="connsiteY17" fmla="*/ 45450 h 67601"/>
                    <a:gd name="connsiteX18" fmla="*/ 110758 w 111904"/>
                    <a:gd name="connsiteY18" fmla="*/ 37143 h 67601"/>
                    <a:gd name="connsiteX19" fmla="*/ 105220 w 111904"/>
                    <a:gd name="connsiteY19" fmla="*/ 34374 h 67601"/>
                    <a:gd name="connsiteX20" fmla="*/ 77530 w 111904"/>
                    <a:gd name="connsiteY20" fmla="*/ 28836 h 67601"/>
                    <a:gd name="connsiteX21" fmla="*/ 107989 w 111904"/>
                    <a:gd name="connsiteY21" fmla="*/ 14992 h 67601"/>
                    <a:gd name="connsiteX22" fmla="*/ 110758 w 111904"/>
                    <a:gd name="connsiteY22" fmla="*/ 12223 h 67601"/>
                    <a:gd name="connsiteX23" fmla="*/ 102451 w 111904"/>
                    <a:gd name="connsiteY23" fmla="*/ 6685 h 67601"/>
                    <a:gd name="connsiteX24" fmla="*/ 85837 w 111904"/>
                    <a:gd name="connsiteY24" fmla="*/ 12223 h 67601"/>
                    <a:gd name="connsiteX25" fmla="*/ 69224 w 111904"/>
                    <a:gd name="connsiteY25" fmla="*/ 20530 h 67601"/>
                    <a:gd name="connsiteX26" fmla="*/ 49841 w 111904"/>
                    <a:gd name="connsiteY26" fmla="*/ 1147 h 67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1904" h="67601">
                      <a:moveTo>
                        <a:pt x="49841" y="1147"/>
                      </a:moveTo>
                      <a:cubicBezTo>
                        <a:pt x="44303" y="-1622"/>
                        <a:pt x="35996" y="1147"/>
                        <a:pt x="35996" y="3916"/>
                      </a:cubicBezTo>
                      <a:cubicBezTo>
                        <a:pt x="35996" y="6685"/>
                        <a:pt x="35996" y="6685"/>
                        <a:pt x="38765" y="9454"/>
                      </a:cubicBezTo>
                      <a:cubicBezTo>
                        <a:pt x="41534" y="14992"/>
                        <a:pt x="47072" y="20530"/>
                        <a:pt x="52610" y="23299"/>
                      </a:cubicBezTo>
                      <a:cubicBezTo>
                        <a:pt x="38765" y="17761"/>
                        <a:pt x="24921" y="20530"/>
                        <a:pt x="8307" y="23299"/>
                      </a:cubicBezTo>
                      <a:cubicBezTo>
                        <a:pt x="5538" y="23299"/>
                        <a:pt x="0" y="26068"/>
                        <a:pt x="0" y="28836"/>
                      </a:cubicBezTo>
                      <a:cubicBezTo>
                        <a:pt x="0" y="31605"/>
                        <a:pt x="5538" y="34374"/>
                        <a:pt x="8307" y="34374"/>
                      </a:cubicBezTo>
                      <a:cubicBezTo>
                        <a:pt x="22151" y="34374"/>
                        <a:pt x="33227" y="34374"/>
                        <a:pt x="47072" y="34374"/>
                      </a:cubicBezTo>
                      <a:cubicBezTo>
                        <a:pt x="35996" y="37143"/>
                        <a:pt x="30458" y="45450"/>
                        <a:pt x="27689" y="56526"/>
                      </a:cubicBezTo>
                      <a:cubicBezTo>
                        <a:pt x="27689" y="56526"/>
                        <a:pt x="27689" y="59295"/>
                        <a:pt x="27689" y="59295"/>
                      </a:cubicBezTo>
                      <a:cubicBezTo>
                        <a:pt x="27689" y="59295"/>
                        <a:pt x="30458" y="59295"/>
                        <a:pt x="30458" y="59295"/>
                      </a:cubicBezTo>
                      <a:cubicBezTo>
                        <a:pt x="41534" y="59295"/>
                        <a:pt x="47072" y="50988"/>
                        <a:pt x="52610" y="42681"/>
                      </a:cubicBezTo>
                      <a:cubicBezTo>
                        <a:pt x="52610" y="48219"/>
                        <a:pt x="49841" y="53757"/>
                        <a:pt x="52610" y="59295"/>
                      </a:cubicBezTo>
                      <a:cubicBezTo>
                        <a:pt x="52610" y="62064"/>
                        <a:pt x="55379" y="67602"/>
                        <a:pt x="58148" y="67602"/>
                      </a:cubicBezTo>
                      <a:cubicBezTo>
                        <a:pt x="60917" y="67602"/>
                        <a:pt x="63686" y="67602"/>
                        <a:pt x="66455" y="64833"/>
                      </a:cubicBezTo>
                      <a:cubicBezTo>
                        <a:pt x="74762" y="56526"/>
                        <a:pt x="71993" y="45450"/>
                        <a:pt x="66455" y="37143"/>
                      </a:cubicBezTo>
                      <a:cubicBezTo>
                        <a:pt x="74762" y="42681"/>
                        <a:pt x="85837" y="45450"/>
                        <a:pt x="96913" y="45450"/>
                      </a:cubicBezTo>
                      <a:cubicBezTo>
                        <a:pt x="99682" y="45450"/>
                        <a:pt x="102451" y="45450"/>
                        <a:pt x="107989" y="45450"/>
                      </a:cubicBezTo>
                      <a:cubicBezTo>
                        <a:pt x="110758" y="42681"/>
                        <a:pt x="113527" y="39912"/>
                        <a:pt x="110758" y="37143"/>
                      </a:cubicBezTo>
                      <a:cubicBezTo>
                        <a:pt x="110758" y="37143"/>
                        <a:pt x="107989" y="34374"/>
                        <a:pt x="105220" y="34374"/>
                      </a:cubicBezTo>
                      <a:cubicBezTo>
                        <a:pt x="96913" y="31605"/>
                        <a:pt x="85837" y="28836"/>
                        <a:pt x="77530" y="28836"/>
                      </a:cubicBezTo>
                      <a:cubicBezTo>
                        <a:pt x="88606" y="26068"/>
                        <a:pt x="99682" y="23299"/>
                        <a:pt x="107989" y="14992"/>
                      </a:cubicBezTo>
                      <a:cubicBezTo>
                        <a:pt x="107989" y="14992"/>
                        <a:pt x="110758" y="12223"/>
                        <a:pt x="110758" y="12223"/>
                      </a:cubicBezTo>
                      <a:cubicBezTo>
                        <a:pt x="110758" y="9454"/>
                        <a:pt x="107989" y="6685"/>
                        <a:pt x="102451" y="6685"/>
                      </a:cubicBezTo>
                      <a:cubicBezTo>
                        <a:pt x="96913" y="6685"/>
                        <a:pt x="91375" y="9454"/>
                        <a:pt x="85837" y="12223"/>
                      </a:cubicBezTo>
                      <a:cubicBezTo>
                        <a:pt x="83068" y="14992"/>
                        <a:pt x="71993" y="20530"/>
                        <a:pt x="69224" y="20530"/>
                      </a:cubicBezTo>
                      <a:cubicBezTo>
                        <a:pt x="63686" y="20530"/>
                        <a:pt x="58148" y="3916"/>
                        <a:pt x="49841" y="1147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797" name="Đồ họa 753">
                  <a:extLst>
                    <a:ext uri="{FF2B5EF4-FFF2-40B4-BE49-F238E27FC236}">
                      <a16:creationId xmlns:a16="http://schemas.microsoft.com/office/drawing/2014/main" id="{D8FCE9E6-81B3-5808-6461-A6128A9C4774}"/>
                    </a:ext>
                  </a:extLst>
                </p:cNvPr>
                <p:cNvGrpSpPr/>
                <p:nvPr/>
              </p:nvGrpSpPr>
              <p:grpSpPr>
                <a:xfrm>
                  <a:off x="5024416" y="5311640"/>
                  <a:ext cx="1550611" cy="387652"/>
                  <a:chOff x="5024416" y="5311640"/>
                  <a:chExt cx="1550611" cy="387652"/>
                </a:xfrm>
                <a:solidFill>
                  <a:srgbClr val="8CBC48"/>
                </a:solidFill>
              </p:grpSpPr>
              <p:sp>
                <p:nvSpPr>
                  <p:cNvPr id="798" name="Hình tự do: Hình 797">
                    <a:extLst>
                      <a:ext uri="{FF2B5EF4-FFF2-40B4-BE49-F238E27FC236}">
                        <a16:creationId xmlns:a16="http://schemas.microsoft.com/office/drawing/2014/main" id="{1D5CCAF8-C158-5700-1592-DFA681A85CC6}"/>
                      </a:ext>
                    </a:extLst>
                  </p:cNvPr>
                  <p:cNvSpPr/>
                  <p:nvPr/>
                </p:nvSpPr>
                <p:spPr>
                  <a:xfrm>
                    <a:off x="5024416" y="5558076"/>
                    <a:ext cx="143985" cy="44303"/>
                  </a:xfrm>
                  <a:custGeom>
                    <a:avLst/>
                    <a:gdLst>
                      <a:gd name="connsiteX0" fmla="*/ 143985 w 143985"/>
                      <a:gd name="connsiteY0" fmla="*/ 22152 h 44303"/>
                      <a:gd name="connsiteX1" fmla="*/ 71993 w 143985"/>
                      <a:gd name="connsiteY1" fmla="*/ 44303 h 44303"/>
                      <a:gd name="connsiteX2" fmla="*/ 0 w 143985"/>
                      <a:gd name="connsiteY2" fmla="*/ 22152 h 44303"/>
                      <a:gd name="connsiteX3" fmla="*/ 71993 w 143985"/>
                      <a:gd name="connsiteY3" fmla="*/ 0 h 44303"/>
                      <a:gd name="connsiteX4" fmla="*/ 143985 w 143985"/>
                      <a:gd name="connsiteY4" fmla="*/ 22152 h 4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3985" h="44303">
                        <a:moveTo>
                          <a:pt x="143985" y="22152"/>
                        </a:moveTo>
                        <a:cubicBezTo>
                          <a:pt x="143985" y="33228"/>
                          <a:pt x="113527" y="44303"/>
                          <a:pt x="71993" y="44303"/>
                        </a:cubicBezTo>
                        <a:cubicBezTo>
                          <a:pt x="33227" y="44303"/>
                          <a:pt x="0" y="35996"/>
                          <a:pt x="0" y="22152"/>
                        </a:cubicBezTo>
                        <a:cubicBezTo>
                          <a:pt x="0" y="11076"/>
                          <a:pt x="30459" y="0"/>
                          <a:pt x="71993" y="0"/>
                        </a:cubicBezTo>
                        <a:cubicBezTo>
                          <a:pt x="113527" y="0"/>
                          <a:pt x="143985" y="11076"/>
                          <a:pt x="143985" y="22152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99" name="Hình tự do: Hình 798">
                    <a:extLst>
                      <a:ext uri="{FF2B5EF4-FFF2-40B4-BE49-F238E27FC236}">
                        <a16:creationId xmlns:a16="http://schemas.microsoft.com/office/drawing/2014/main" id="{8BEDA380-C5E2-0BCA-9AA4-7544F5E825B4}"/>
                      </a:ext>
                    </a:extLst>
                  </p:cNvPr>
                  <p:cNvSpPr/>
                  <p:nvPr/>
                </p:nvSpPr>
                <p:spPr>
                  <a:xfrm>
                    <a:off x="5317925" y="5607917"/>
                    <a:ext cx="55378" cy="22151"/>
                  </a:xfrm>
                  <a:custGeom>
                    <a:avLst/>
                    <a:gdLst>
                      <a:gd name="connsiteX0" fmla="*/ 55379 w 55378"/>
                      <a:gd name="connsiteY0" fmla="*/ 11076 h 22151"/>
                      <a:gd name="connsiteX1" fmla="*/ 27689 w 55378"/>
                      <a:gd name="connsiteY1" fmla="*/ 22152 h 22151"/>
                      <a:gd name="connsiteX2" fmla="*/ 0 w 55378"/>
                      <a:gd name="connsiteY2" fmla="*/ 11076 h 22151"/>
                      <a:gd name="connsiteX3" fmla="*/ 27689 w 55378"/>
                      <a:gd name="connsiteY3" fmla="*/ 0 h 22151"/>
                      <a:gd name="connsiteX4" fmla="*/ 55379 w 55378"/>
                      <a:gd name="connsiteY4" fmla="*/ 11076 h 22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378" h="22151">
                        <a:moveTo>
                          <a:pt x="55379" y="11076"/>
                        </a:moveTo>
                        <a:cubicBezTo>
                          <a:pt x="55379" y="16614"/>
                          <a:pt x="41534" y="22152"/>
                          <a:pt x="27689" y="22152"/>
                        </a:cubicBezTo>
                        <a:cubicBezTo>
                          <a:pt x="11076" y="22152"/>
                          <a:pt x="0" y="16614"/>
                          <a:pt x="0" y="11076"/>
                        </a:cubicBezTo>
                        <a:cubicBezTo>
                          <a:pt x="0" y="5538"/>
                          <a:pt x="13845" y="0"/>
                          <a:pt x="27689" y="0"/>
                        </a:cubicBezTo>
                        <a:cubicBezTo>
                          <a:pt x="41534" y="0"/>
                          <a:pt x="55379" y="5538"/>
                          <a:pt x="55379" y="11076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00" name="Hình tự do: Hình 799">
                    <a:extLst>
                      <a:ext uri="{FF2B5EF4-FFF2-40B4-BE49-F238E27FC236}">
                        <a16:creationId xmlns:a16="http://schemas.microsoft.com/office/drawing/2014/main" id="{4BC29973-0BC2-4DFB-A2F7-E86BB8100A23}"/>
                      </a:ext>
                    </a:extLst>
                  </p:cNvPr>
                  <p:cNvSpPr/>
                  <p:nvPr/>
                </p:nvSpPr>
                <p:spPr>
                  <a:xfrm>
                    <a:off x="6093231" y="5566383"/>
                    <a:ext cx="99682" cy="27689"/>
                  </a:xfrm>
                  <a:custGeom>
                    <a:avLst/>
                    <a:gdLst>
                      <a:gd name="connsiteX0" fmla="*/ 99682 w 99682"/>
                      <a:gd name="connsiteY0" fmla="*/ 13845 h 27689"/>
                      <a:gd name="connsiteX1" fmla="*/ 49841 w 99682"/>
                      <a:gd name="connsiteY1" fmla="*/ 27689 h 27689"/>
                      <a:gd name="connsiteX2" fmla="*/ 0 w 99682"/>
                      <a:gd name="connsiteY2" fmla="*/ 13845 h 27689"/>
                      <a:gd name="connsiteX3" fmla="*/ 49841 w 99682"/>
                      <a:gd name="connsiteY3" fmla="*/ 0 h 27689"/>
                      <a:gd name="connsiteX4" fmla="*/ 99682 w 99682"/>
                      <a:gd name="connsiteY4" fmla="*/ 13845 h 27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682" h="27689">
                        <a:moveTo>
                          <a:pt x="99682" y="13845"/>
                        </a:moveTo>
                        <a:cubicBezTo>
                          <a:pt x="99682" y="22152"/>
                          <a:pt x="77530" y="27689"/>
                          <a:pt x="49841" y="27689"/>
                        </a:cubicBezTo>
                        <a:cubicBezTo>
                          <a:pt x="22151" y="27689"/>
                          <a:pt x="0" y="22152"/>
                          <a:pt x="0" y="13845"/>
                        </a:cubicBezTo>
                        <a:cubicBezTo>
                          <a:pt x="0" y="5538"/>
                          <a:pt x="22151" y="0"/>
                          <a:pt x="49841" y="0"/>
                        </a:cubicBezTo>
                        <a:cubicBezTo>
                          <a:pt x="77530" y="0"/>
                          <a:pt x="99682" y="5538"/>
                          <a:pt x="99682" y="13845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01" name="Hình tự do: Hình 800">
                    <a:extLst>
                      <a:ext uri="{FF2B5EF4-FFF2-40B4-BE49-F238E27FC236}">
                        <a16:creationId xmlns:a16="http://schemas.microsoft.com/office/drawing/2014/main" id="{B43576CD-27BA-2C29-2650-35E878FC4623}"/>
                      </a:ext>
                    </a:extLst>
                  </p:cNvPr>
                  <p:cNvSpPr/>
                  <p:nvPr/>
                </p:nvSpPr>
                <p:spPr>
                  <a:xfrm>
                    <a:off x="6328591" y="5607917"/>
                    <a:ext cx="77530" cy="27689"/>
                  </a:xfrm>
                  <a:custGeom>
                    <a:avLst/>
                    <a:gdLst>
                      <a:gd name="connsiteX0" fmla="*/ 77530 w 77530"/>
                      <a:gd name="connsiteY0" fmla="*/ 13845 h 27689"/>
                      <a:gd name="connsiteX1" fmla="*/ 38765 w 77530"/>
                      <a:gd name="connsiteY1" fmla="*/ 27689 h 27689"/>
                      <a:gd name="connsiteX2" fmla="*/ 0 w 77530"/>
                      <a:gd name="connsiteY2" fmla="*/ 13845 h 27689"/>
                      <a:gd name="connsiteX3" fmla="*/ 38765 w 77530"/>
                      <a:gd name="connsiteY3" fmla="*/ 0 h 27689"/>
                      <a:gd name="connsiteX4" fmla="*/ 77530 w 77530"/>
                      <a:gd name="connsiteY4" fmla="*/ 13845 h 27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30" h="27689">
                        <a:moveTo>
                          <a:pt x="77530" y="13845"/>
                        </a:moveTo>
                        <a:cubicBezTo>
                          <a:pt x="77530" y="22152"/>
                          <a:pt x="60917" y="27689"/>
                          <a:pt x="38765" y="27689"/>
                        </a:cubicBezTo>
                        <a:cubicBezTo>
                          <a:pt x="16614" y="27689"/>
                          <a:pt x="0" y="22152"/>
                          <a:pt x="0" y="13845"/>
                        </a:cubicBezTo>
                        <a:cubicBezTo>
                          <a:pt x="0" y="5538"/>
                          <a:pt x="16614" y="0"/>
                          <a:pt x="38765" y="0"/>
                        </a:cubicBezTo>
                        <a:cubicBezTo>
                          <a:pt x="60917" y="0"/>
                          <a:pt x="77530" y="5538"/>
                          <a:pt x="77530" y="13845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02" name="Hình tự do: Hình 801">
                    <a:extLst>
                      <a:ext uri="{FF2B5EF4-FFF2-40B4-BE49-F238E27FC236}">
                        <a16:creationId xmlns:a16="http://schemas.microsoft.com/office/drawing/2014/main" id="{B175EFCA-B968-EC1D-E87A-E09EC834FEB6}"/>
                      </a:ext>
                    </a:extLst>
                  </p:cNvPr>
                  <p:cNvSpPr/>
                  <p:nvPr/>
                </p:nvSpPr>
                <p:spPr>
                  <a:xfrm>
                    <a:off x="6129227" y="5682679"/>
                    <a:ext cx="49841" cy="16613"/>
                  </a:xfrm>
                  <a:custGeom>
                    <a:avLst/>
                    <a:gdLst>
                      <a:gd name="connsiteX0" fmla="*/ 49841 w 49841"/>
                      <a:gd name="connsiteY0" fmla="*/ 8307 h 16613"/>
                      <a:gd name="connsiteX1" fmla="*/ 24921 w 49841"/>
                      <a:gd name="connsiteY1" fmla="*/ 16614 h 16613"/>
                      <a:gd name="connsiteX2" fmla="*/ 0 w 49841"/>
                      <a:gd name="connsiteY2" fmla="*/ 8307 h 16613"/>
                      <a:gd name="connsiteX3" fmla="*/ 24921 w 49841"/>
                      <a:gd name="connsiteY3" fmla="*/ 0 h 16613"/>
                      <a:gd name="connsiteX4" fmla="*/ 49841 w 49841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41" h="16613">
                        <a:moveTo>
                          <a:pt x="49841" y="8307"/>
                        </a:moveTo>
                        <a:cubicBezTo>
                          <a:pt x="49841" y="13845"/>
                          <a:pt x="38765" y="16614"/>
                          <a:pt x="24921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11076" y="0"/>
                          <a:pt x="24921" y="0"/>
                        </a:cubicBezTo>
                        <a:cubicBezTo>
                          <a:pt x="38765" y="0"/>
                          <a:pt x="49841" y="5538"/>
                          <a:pt x="49841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03" name="Hình tự do: Hình 802">
                    <a:extLst>
                      <a:ext uri="{FF2B5EF4-FFF2-40B4-BE49-F238E27FC236}">
                        <a16:creationId xmlns:a16="http://schemas.microsoft.com/office/drawing/2014/main" id="{9D676295-1370-C205-715D-C1D5BAF791F8}"/>
                      </a:ext>
                    </a:extLst>
                  </p:cNvPr>
                  <p:cNvSpPr/>
                  <p:nvPr/>
                </p:nvSpPr>
                <p:spPr>
                  <a:xfrm>
                    <a:off x="6417198" y="5646682"/>
                    <a:ext cx="49841" cy="16613"/>
                  </a:xfrm>
                  <a:custGeom>
                    <a:avLst/>
                    <a:gdLst>
                      <a:gd name="connsiteX0" fmla="*/ 49841 w 49841"/>
                      <a:gd name="connsiteY0" fmla="*/ 8307 h 16613"/>
                      <a:gd name="connsiteX1" fmla="*/ 24921 w 49841"/>
                      <a:gd name="connsiteY1" fmla="*/ 16614 h 16613"/>
                      <a:gd name="connsiteX2" fmla="*/ 0 w 49841"/>
                      <a:gd name="connsiteY2" fmla="*/ 8307 h 16613"/>
                      <a:gd name="connsiteX3" fmla="*/ 24921 w 49841"/>
                      <a:gd name="connsiteY3" fmla="*/ 0 h 16613"/>
                      <a:gd name="connsiteX4" fmla="*/ 49841 w 49841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41" h="16613">
                        <a:moveTo>
                          <a:pt x="49841" y="8307"/>
                        </a:moveTo>
                        <a:cubicBezTo>
                          <a:pt x="49841" y="13845"/>
                          <a:pt x="38765" y="16614"/>
                          <a:pt x="24921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11076" y="0"/>
                          <a:pt x="24921" y="0"/>
                        </a:cubicBezTo>
                        <a:cubicBezTo>
                          <a:pt x="38765" y="0"/>
                          <a:pt x="49841" y="2769"/>
                          <a:pt x="49841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04" name="Hình tự do: Hình 803">
                    <a:extLst>
                      <a:ext uri="{FF2B5EF4-FFF2-40B4-BE49-F238E27FC236}">
                        <a16:creationId xmlns:a16="http://schemas.microsoft.com/office/drawing/2014/main" id="{974BFED0-101B-82B4-0689-27251FCBC21C}"/>
                      </a:ext>
                    </a:extLst>
                  </p:cNvPr>
                  <p:cNvSpPr/>
                  <p:nvPr/>
                </p:nvSpPr>
                <p:spPr>
                  <a:xfrm>
                    <a:off x="6314747" y="5569152"/>
                    <a:ext cx="44303" cy="16613"/>
                  </a:xfrm>
                  <a:custGeom>
                    <a:avLst/>
                    <a:gdLst>
                      <a:gd name="connsiteX0" fmla="*/ 44303 w 44303"/>
                      <a:gd name="connsiteY0" fmla="*/ 8307 h 16613"/>
                      <a:gd name="connsiteX1" fmla="*/ 22151 w 44303"/>
                      <a:gd name="connsiteY1" fmla="*/ 16614 h 16613"/>
                      <a:gd name="connsiteX2" fmla="*/ 0 w 44303"/>
                      <a:gd name="connsiteY2" fmla="*/ 8307 h 16613"/>
                      <a:gd name="connsiteX3" fmla="*/ 22151 w 44303"/>
                      <a:gd name="connsiteY3" fmla="*/ 0 h 16613"/>
                      <a:gd name="connsiteX4" fmla="*/ 44303 w 44303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303" h="16613">
                        <a:moveTo>
                          <a:pt x="44303" y="8307"/>
                        </a:moveTo>
                        <a:cubicBezTo>
                          <a:pt x="44303" y="13845"/>
                          <a:pt x="35996" y="16614"/>
                          <a:pt x="22151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8307" y="0"/>
                          <a:pt x="22151" y="0"/>
                        </a:cubicBezTo>
                        <a:cubicBezTo>
                          <a:pt x="33227" y="0"/>
                          <a:pt x="44303" y="5538"/>
                          <a:pt x="44303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05" name="Hình tự do: Hình 804">
                    <a:extLst>
                      <a:ext uri="{FF2B5EF4-FFF2-40B4-BE49-F238E27FC236}">
                        <a16:creationId xmlns:a16="http://schemas.microsoft.com/office/drawing/2014/main" id="{11DC7E1D-C1FD-6C3A-47A9-F667938D4BD4}"/>
                      </a:ext>
                    </a:extLst>
                  </p:cNvPr>
                  <p:cNvSpPr/>
                  <p:nvPr/>
                </p:nvSpPr>
                <p:spPr>
                  <a:xfrm>
                    <a:off x="5561592" y="5375325"/>
                    <a:ext cx="27689" cy="11075"/>
                  </a:xfrm>
                  <a:custGeom>
                    <a:avLst/>
                    <a:gdLst>
                      <a:gd name="connsiteX0" fmla="*/ 27689 w 27689"/>
                      <a:gd name="connsiteY0" fmla="*/ 5538 h 11075"/>
                      <a:gd name="connsiteX1" fmla="*/ 13845 w 27689"/>
                      <a:gd name="connsiteY1" fmla="*/ 11076 h 11075"/>
                      <a:gd name="connsiteX2" fmla="*/ 0 w 27689"/>
                      <a:gd name="connsiteY2" fmla="*/ 5538 h 11075"/>
                      <a:gd name="connsiteX3" fmla="*/ 13845 w 27689"/>
                      <a:gd name="connsiteY3" fmla="*/ 0 h 11075"/>
                      <a:gd name="connsiteX4" fmla="*/ 27689 w 27689"/>
                      <a:gd name="connsiteY4" fmla="*/ 5538 h 1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9" h="11075">
                        <a:moveTo>
                          <a:pt x="27689" y="5538"/>
                        </a:moveTo>
                        <a:cubicBezTo>
                          <a:pt x="27689" y="8307"/>
                          <a:pt x="22152" y="11076"/>
                          <a:pt x="13845" y="11076"/>
                        </a:cubicBezTo>
                        <a:cubicBezTo>
                          <a:pt x="5538" y="11076"/>
                          <a:pt x="0" y="8307"/>
                          <a:pt x="0" y="5538"/>
                        </a:cubicBezTo>
                        <a:cubicBezTo>
                          <a:pt x="0" y="2769"/>
                          <a:pt x="5538" y="0"/>
                          <a:pt x="13845" y="0"/>
                        </a:cubicBezTo>
                        <a:cubicBezTo>
                          <a:pt x="22152" y="0"/>
                          <a:pt x="27689" y="2769"/>
                          <a:pt x="27689" y="5538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06" name="Hình tự do: Hình 805">
                    <a:extLst>
                      <a:ext uri="{FF2B5EF4-FFF2-40B4-BE49-F238E27FC236}">
                        <a16:creationId xmlns:a16="http://schemas.microsoft.com/office/drawing/2014/main" id="{4BF8EF20-8345-C441-2908-69699113C64C}"/>
                      </a:ext>
                    </a:extLst>
                  </p:cNvPr>
                  <p:cNvSpPr/>
                  <p:nvPr/>
                </p:nvSpPr>
                <p:spPr>
                  <a:xfrm>
                    <a:off x="5495138" y="5411322"/>
                    <a:ext cx="49840" cy="16613"/>
                  </a:xfrm>
                  <a:custGeom>
                    <a:avLst/>
                    <a:gdLst>
                      <a:gd name="connsiteX0" fmla="*/ 49841 w 49840"/>
                      <a:gd name="connsiteY0" fmla="*/ 8307 h 16613"/>
                      <a:gd name="connsiteX1" fmla="*/ 24920 w 49840"/>
                      <a:gd name="connsiteY1" fmla="*/ 16614 h 16613"/>
                      <a:gd name="connsiteX2" fmla="*/ 0 w 49840"/>
                      <a:gd name="connsiteY2" fmla="*/ 8307 h 16613"/>
                      <a:gd name="connsiteX3" fmla="*/ 24920 w 49840"/>
                      <a:gd name="connsiteY3" fmla="*/ 0 h 16613"/>
                      <a:gd name="connsiteX4" fmla="*/ 49841 w 49840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40" h="16613">
                        <a:moveTo>
                          <a:pt x="49841" y="8307"/>
                        </a:moveTo>
                        <a:cubicBezTo>
                          <a:pt x="49841" y="13845"/>
                          <a:pt x="38765" y="16614"/>
                          <a:pt x="24920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11076" y="0"/>
                          <a:pt x="24920" y="0"/>
                        </a:cubicBezTo>
                        <a:cubicBezTo>
                          <a:pt x="38765" y="0"/>
                          <a:pt x="49841" y="2769"/>
                          <a:pt x="49841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07" name="Hình tự do: Hình 806">
                    <a:extLst>
                      <a:ext uri="{FF2B5EF4-FFF2-40B4-BE49-F238E27FC236}">
                        <a16:creationId xmlns:a16="http://schemas.microsoft.com/office/drawing/2014/main" id="{390816D0-92F3-A2C9-565C-5C648742C254}"/>
                      </a:ext>
                    </a:extLst>
                  </p:cNvPr>
                  <p:cNvSpPr/>
                  <p:nvPr/>
                </p:nvSpPr>
                <p:spPr>
                  <a:xfrm>
                    <a:off x="5320694" y="5339329"/>
                    <a:ext cx="44303" cy="16613"/>
                  </a:xfrm>
                  <a:custGeom>
                    <a:avLst/>
                    <a:gdLst>
                      <a:gd name="connsiteX0" fmla="*/ 44303 w 44303"/>
                      <a:gd name="connsiteY0" fmla="*/ 8307 h 16613"/>
                      <a:gd name="connsiteX1" fmla="*/ 22152 w 44303"/>
                      <a:gd name="connsiteY1" fmla="*/ 16614 h 16613"/>
                      <a:gd name="connsiteX2" fmla="*/ 0 w 44303"/>
                      <a:gd name="connsiteY2" fmla="*/ 8307 h 16613"/>
                      <a:gd name="connsiteX3" fmla="*/ 22152 w 44303"/>
                      <a:gd name="connsiteY3" fmla="*/ 0 h 16613"/>
                      <a:gd name="connsiteX4" fmla="*/ 44303 w 44303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303" h="16613">
                        <a:moveTo>
                          <a:pt x="44303" y="8307"/>
                        </a:moveTo>
                        <a:cubicBezTo>
                          <a:pt x="44303" y="13845"/>
                          <a:pt x="35996" y="16614"/>
                          <a:pt x="22152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8307" y="0"/>
                          <a:pt x="22152" y="0"/>
                        </a:cubicBezTo>
                        <a:cubicBezTo>
                          <a:pt x="35996" y="0"/>
                          <a:pt x="44303" y="2769"/>
                          <a:pt x="44303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08" name="Hình tự do: Hình 807">
                    <a:extLst>
                      <a:ext uri="{FF2B5EF4-FFF2-40B4-BE49-F238E27FC236}">
                        <a16:creationId xmlns:a16="http://schemas.microsoft.com/office/drawing/2014/main" id="{6FC46A61-01A9-9BFB-9213-71A54D36575A}"/>
                      </a:ext>
                    </a:extLst>
                  </p:cNvPr>
                  <p:cNvSpPr/>
                  <p:nvPr/>
                </p:nvSpPr>
                <p:spPr>
                  <a:xfrm>
                    <a:off x="6547338" y="5347636"/>
                    <a:ext cx="27689" cy="11075"/>
                  </a:xfrm>
                  <a:custGeom>
                    <a:avLst/>
                    <a:gdLst>
                      <a:gd name="connsiteX0" fmla="*/ 27689 w 27689"/>
                      <a:gd name="connsiteY0" fmla="*/ 5538 h 11075"/>
                      <a:gd name="connsiteX1" fmla="*/ 13845 w 27689"/>
                      <a:gd name="connsiteY1" fmla="*/ 11076 h 11075"/>
                      <a:gd name="connsiteX2" fmla="*/ 0 w 27689"/>
                      <a:gd name="connsiteY2" fmla="*/ 5538 h 11075"/>
                      <a:gd name="connsiteX3" fmla="*/ 13845 w 27689"/>
                      <a:gd name="connsiteY3" fmla="*/ 0 h 11075"/>
                      <a:gd name="connsiteX4" fmla="*/ 27689 w 27689"/>
                      <a:gd name="connsiteY4" fmla="*/ 5538 h 1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9" h="11075">
                        <a:moveTo>
                          <a:pt x="27689" y="5538"/>
                        </a:moveTo>
                        <a:cubicBezTo>
                          <a:pt x="27689" y="8307"/>
                          <a:pt x="22151" y="11076"/>
                          <a:pt x="13845" y="11076"/>
                        </a:cubicBezTo>
                        <a:cubicBezTo>
                          <a:pt x="5538" y="11076"/>
                          <a:pt x="0" y="8307"/>
                          <a:pt x="0" y="5538"/>
                        </a:cubicBezTo>
                        <a:cubicBezTo>
                          <a:pt x="0" y="2769"/>
                          <a:pt x="5538" y="0"/>
                          <a:pt x="13845" y="0"/>
                        </a:cubicBezTo>
                        <a:cubicBezTo>
                          <a:pt x="22151" y="0"/>
                          <a:pt x="27689" y="2769"/>
                          <a:pt x="27689" y="5538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09" name="Hình tự do: Hình 808">
                    <a:extLst>
                      <a:ext uri="{FF2B5EF4-FFF2-40B4-BE49-F238E27FC236}">
                        <a16:creationId xmlns:a16="http://schemas.microsoft.com/office/drawing/2014/main" id="{AF22973C-16E6-574E-F405-B8AC5D1FF62E}"/>
                      </a:ext>
                    </a:extLst>
                  </p:cNvPr>
                  <p:cNvSpPr/>
                  <p:nvPr/>
                </p:nvSpPr>
                <p:spPr>
                  <a:xfrm>
                    <a:off x="6480883" y="5383632"/>
                    <a:ext cx="49840" cy="16613"/>
                  </a:xfrm>
                  <a:custGeom>
                    <a:avLst/>
                    <a:gdLst>
                      <a:gd name="connsiteX0" fmla="*/ 49841 w 49840"/>
                      <a:gd name="connsiteY0" fmla="*/ 8307 h 16613"/>
                      <a:gd name="connsiteX1" fmla="*/ 24921 w 49840"/>
                      <a:gd name="connsiteY1" fmla="*/ 16614 h 16613"/>
                      <a:gd name="connsiteX2" fmla="*/ 0 w 49840"/>
                      <a:gd name="connsiteY2" fmla="*/ 8307 h 16613"/>
                      <a:gd name="connsiteX3" fmla="*/ 24921 w 49840"/>
                      <a:gd name="connsiteY3" fmla="*/ 0 h 16613"/>
                      <a:gd name="connsiteX4" fmla="*/ 49841 w 49840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40" h="16613">
                        <a:moveTo>
                          <a:pt x="49841" y="8307"/>
                        </a:moveTo>
                        <a:cubicBezTo>
                          <a:pt x="49841" y="13845"/>
                          <a:pt x="38765" y="16614"/>
                          <a:pt x="24921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11076" y="0"/>
                          <a:pt x="24921" y="0"/>
                        </a:cubicBezTo>
                        <a:cubicBezTo>
                          <a:pt x="38765" y="0"/>
                          <a:pt x="49841" y="2769"/>
                          <a:pt x="49841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10" name="Hình tự do: Hình 809">
                    <a:extLst>
                      <a:ext uri="{FF2B5EF4-FFF2-40B4-BE49-F238E27FC236}">
                        <a16:creationId xmlns:a16="http://schemas.microsoft.com/office/drawing/2014/main" id="{90CB611C-7F10-DB87-A1B7-5D05E4B102E1}"/>
                      </a:ext>
                    </a:extLst>
                  </p:cNvPr>
                  <p:cNvSpPr/>
                  <p:nvPr/>
                </p:nvSpPr>
                <p:spPr>
                  <a:xfrm>
                    <a:off x="6306440" y="5311640"/>
                    <a:ext cx="44303" cy="16613"/>
                  </a:xfrm>
                  <a:custGeom>
                    <a:avLst/>
                    <a:gdLst>
                      <a:gd name="connsiteX0" fmla="*/ 44303 w 44303"/>
                      <a:gd name="connsiteY0" fmla="*/ 8307 h 16613"/>
                      <a:gd name="connsiteX1" fmla="*/ 22152 w 44303"/>
                      <a:gd name="connsiteY1" fmla="*/ 16614 h 16613"/>
                      <a:gd name="connsiteX2" fmla="*/ 0 w 44303"/>
                      <a:gd name="connsiteY2" fmla="*/ 8307 h 16613"/>
                      <a:gd name="connsiteX3" fmla="*/ 22152 w 44303"/>
                      <a:gd name="connsiteY3" fmla="*/ 0 h 16613"/>
                      <a:gd name="connsiteX4" fmla="*/ 44303 w 44303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303" h="16613">
                        <a:moveTo>
                          <a:pt x="44303" y="8307"/>
                        </a:moveTo>
                        <a:cubicBezTo>
                          <a:pt x="44303" y="13845"/>
                          <a:pt x="35996" y="16614"/>
                          <a:pt x="22152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8307" y="0"/>
                          <a:pt x="22152" y="0"/>
                        </a:cubicBezTo>
                        <a:cubicBezTo>
                          <a:pt x="35996" y="0"/>
                          <a:pt x="44303" y="2769"/>
                          <a:pt x="44303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811" name="Hình tự do: Hình 810">
                  <a:extLst>
                    <a:ext uri="{FF2B5EF4-FFF2-40B4-BE49-F238E27FC236}">
                      <a16:creationId xmlns:a16="http://schemas.microsoft.com/office/drawing/2014/main" id="{50A919FC-1A48-D3E2-1805-59CB6087532C}"/>
                    </a:ext>
                  </a:extLst>
                </p:cNvPr>
                <p:cNvSpPr/>
                <p:nvPr/>
              </p:nvSpPr>
              <p:spPr>
                <a:xfrm>
                  <a:off x="7707528" y="5421311"/>
                  <a:ext cx="122980" cy="75847"/>
                </a:xfrm>
                <a:custGeom>
                  <a:avLst/>
                  <a:gdLst>
                    <a:gd name="connsiteX0" fmla="*/ 49841 w 122980"/>
                    <a:gd name="connsiteY0" fmla="*/ 1086 h 75847"/>
                    <a:gd name="connsiteX1" fmla="*/ 35996 w 122980"/>
                    <a:gd name="connsiteY1" fmla="*/ 6624 h 75847"/>
                    <a:gd name="connsiteX2" fmla="*/ 38766 w 122980"/>
                    <a:gd name="connsiteY2" fmla="*/ 12162 h 75847"/>
                    <a:gd name="connsiteX3" fmla="*/ 55379 w 122980"/>
                    <a:gd name="connsiteY3" fmla="*/ 28776 h 75847"/>
                    <a:gd name="connsiteX4" fmla="*/ 8307 w 122980"/>
                    <a:gd name="connsiteY4" fmla="*/ 28776 h 75847"/>
                    <a:gd name="connsiteX5" fmla="*/ 0 w 122980"/>
                    <a:gd name="connsiteY5" fmla="*/ 34314 h 75847"/>
                    <a:gd name="connsiteX6" fmla="*/ 11076 w 122980"/>
                    <a:gd name="connsiteY6" fmla="*/ 39851 h 75847"/>
                    <a:gd name="connsiteX7" fmla="*/ 52610 w 122980"/>
                    <a:gd name="connsiteY7" fmla="*/ 39851 h 75847"/>
                    <a:gd name="connsiteX8" fmla="*/ 33227 w 122980"/>
                    <a:gd name="connsiteY8" fmla="*/ 64772 h 75847"/>
                    <a:gd name="connsiteX9" fmla="*/ 33227 w 122980"/>
                    <a:gd name="connsiteY9" fmla="*/ 67541 h 75847"/>
                    <a:gd name="connsiteX10" fmla="*/ 35996 w 122980"/>
                    <a:gd name="connsiteY10" fmla="*/ 67541 h 75847"/>
                    <a:gd name="connsiteX11" fmla="*/ 60917 w 122980"/>
                    <a:gd name="connsiteY11" fmla="*/ 48158 h 75847"/>
                    <a:gd name="connsiteX12" fmla="*/ 60917 w 122980"/>
                    <a:gd name="connsiteY12" fmla="*/ 67541 h 75847"/>
                    <a:gd name="connsiteX13" fmla="*/ 66455 w 122980"/>
                    <a:gd name="connsiteY13" fmla="*/ 75848 h 75847"/>
                    <a:gd name="connsiteX14" fmla="*/ 74762 w 122980"/>
                    <a:gd name="connsiteY14" fmla="*/ 73079 h 75847"/>
                    <a:gd name="connsiteX15" fmla="*/ 74762 w 122980"/>
                    <a:gd name="connsiteY15" fmla="*/ 42621 h 75847"/>
                    <a:gd name="connsiteX16" fmla="*/ 107989 w 122980"/>
                    <a:gd name="connsiteY16" fmla="*/ 50927 h 75847"/>
                    <a:gd name="connsiteX17" fmla="*/ 119065 w 122980"/>
                    <a:gd name="connsiteY17" fmla="*/ 48158 h 75847"/>
                    <a:gd name="connsiteX18" fmla="*/ 121834 w 122980"/>
                    <a:gd name="connsiteY18" fmla="*/ 39851 h 75847"/>
                    <a:gd name="connsiteX19" fmla="*/ 116296 w 122980"/>
                    <a:gd name="connsiteY19" fmla="*/ 37083 h 75847"/>
                    <a:gd name="connsiteX20" fmla="*/ 85838 w 122980"/>
                    <a:gd name="connsiteY20" fmla="*/ 31545 h 75847"/>
                    <a:gd name="connsiteX21" fmla="*/ 119065 w 122980"/>
                    <a:gd name="connsiteY21" fmla="*/ 14931 h 75847"/>
                    <a:gd name="connsiteX22" fmla="*/ 121834 w 122980"/>
                    <a:gd name="connsiteY22" fmla="*/ 12162 h 75847"/>
                    <a:gd name="connsiteX23" fmla="*/ 113527 w 122980"/>
                    <a:gd name="connsiteY23" fmla="*/ 6624 h 75847"/>
                    <a:gd name="connsiteX24" fmla="*/ 94145 w 122980"/>
                    <a:gd name="connsiteY24" fmla="*/ 12162 h 75847"/>
                    <a:gd name="connsiteX25" fmla="*/ 74762 w 122980"/>
                    <a:gd name="connsiteY25" fmla="*/ 20469 h 75847"/>
                    <a:gd name="connsiteX26" fmla="*/ 49841 w 122980"/>
                    <a:gd name="connsiteY26" fmla="*/ 1086 h 75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22980" h="75847">
                      <a:moveTo>
                        <a:pt x="49841" y="1086"/>
                      </a:moveTo>
                      <a:cubicBezTo>
                        <a:pt x="44303" y="-1683"/>
                        <a:pt x="35996" y="1086"/>
                        <a:pt x="35996" y="6624"/>
                      </a:cubicBezTo>
                      <a:cubicBezTo>
                        <a:pt x="35996" y="9393"/>
                        <a:pt x="35996" y="9393"/>
                        <a:pt x="38766" y="12162"/>
                      </a:cubicBezTo>
                      <a:cubicBezTo>
                        <a:pt x="44303" y="17700"/>
                        <a:pt x="47072" y="23238"/>
                        <a:pt x="55379" y="28776"/>
                      </a:cubicBezTo>
                      <a:cubicBezTo>
                        <a:pt x="41534" y="23238"/>
                        <a:pt x="22152" y="26007"/>
                        <a:pt x="8307" y="28776"/>
                      </a:cubicBezTo>
                      <a:cubicBezTo>
                        <a:pt x="2769" y="28776"/>
                        <a:pt x="0" y="31545"/>
                        <a:pt x="0" y="34314"/>
                      </a:cubicBezTo>
                      <a:cubicBezTo>
                        <a:pt x="0" y="37083"/>
                        <a:pt x="5538" y="39851"/>
                        <a:pt x="11076" y="39851"/>
                      </a:cubicBezTo>
                      <a:cubicBezTo>
                        <a:pt x="24921" y="39851"/>
                        <a:pt x="38766" y="39851"/>
                        <a:pt x="52610" y="39851"/>
                      </a:cubicBezTo>
                      <a:cubicBezTo>
                        <a:pt x="41534" y="45390"/>
                        <a:pt x="33227" y="53696"/>
                        <a:pt x="33227" y="64772"/>
                      </a:cubicBezTo>
                      <a:cubicBezTo>
                        <a:pt x="33227" y="64772"/>
                        <a:pt x="33227" y="67541"/>
                        <a:pt x="33227" y="67541"/>
                      </a:cubicBezTo>
                      <a:cubicBezTo>
                        <a:pt x="33227" y="67541"/>
                        <a:pt x="35996" y="67541"/>
                        <a:pt x="35996" y="67541"/>
                      </a:cubicBezTo>
                      <a:cubicBezTo>
                        <a:pt x="47072" y="67541"/>
                        <a:pt x="55379" y="56465"/>
                        <a:pt x="60917" y="48158"/>
                      </a:cubicBezTo>
                      <a:cubicBezTo>
                        <a:pt x="60917" y="53696"/>
                        <a:pt x="58148" y="62003"/>
                        <a:pt x="60917" y="67541"/>
                      </a:cubicBezTo>
                      <a:cubicBezTo>
                        <a:pt x="60917" y="70310"/>
                        <a:pt x="63686" y="75848"/>
                        <a:pt x="66455" y="75848"/>
                      </a:cubicBezTo>
                      <a:cubicBezTo>
                        <a:pt x="69224" y="75848"/>
                        <a:pt x="74762" y="75848"/>
                        <a:pt x="74762" y="73079"/>
                      </a:cubicBezTo>
                      <a:cubicBezTo>
                        <a:pt x="83068" y="64772"/>
                        <a:pt x="80300" y="53696"/>
                        <a:pt x="74762" y="42621"/>
                      </a:cubicBezTo>
                      <a:cubicBezTo>
                        <a:pt x="85838" y="48158"/>
                        <a:pt x="96913" y="50927"/>
                        <a:pt x="107989" y="50927"/>
                      </a:cubicBezTo>
                      <a:cubicBezTo>
                        <a:pt x="110758" y="50927"/>
                        <a:pt x="116296" y="50927"/>
                        <a:pt x="119065" y="48158"/>
                      </a:cubicBezTo>
                      <a:cubicBezTo>
                        <a:pt x="121834" y="45390"/>
                        <a:pt x="124603" y="42621"/>
                        <a:pt x="121834" y="39851"/>
                      </a:cubicBezTo>
                      <a:cubicBezTo>
                        <a:pt x="121834" y="39851"/>
                        <a:pt x="119065" y="37083"/>
                        <a:pt x="116296" y="37083"/>
                      </a:cubicBezTo>
                      <a:cubicBezTo>
                        <a:pt x="105220" y="34314"/>
                        <a:pt x="96913" y="31545"/>
                        <a:pt x="85838" y="31545"/>
                      </a:cubicBezTo>
                      <a:cubicBezTo>
                        <a:pt x="99682" y="28776"/>
                        <a:pt x="110758" y="23238"/>
                        <a:pt x="119065" y="14931"/>
                      </a:cubicBezTo>
                      <a:cubicBezTo>
                        <a:pt x="119065" y="14931"/>
                        <a:pt x="121834" y="12162"/>
                        <a:pt x="121834" y="12162"/>
                      </a:cubicBezTo>
                      <a:cubicBezTo>
                        <a:pt x="121834" y="9393"/>
                        <a:pt x="116296" y="6624"/>
                        <a:pt x="113527" y="6624"/>
                      </a:cubicBezTo>
                      <a:cubicBezTo>
                        <a:pt x="107989" y="6624"/>
                        <a:pt x="99682" y="9393"/>
                        <a:pt x="94145" y="12162"/>
                      </a:cubicBezTo>
                      <a:cubicBezTo>
                        <a:pt x="91375" y="14931"/>
                        <a:pt x="80300" y="23238"/>
                        <a:pt x="74762" y="20469"/>
                      </a:cubicBezTo>
                      <a:cubicBezTo>
                        <a:pt x="66455" y="20469"/>
                        <a:pt x="60917" y="3855"/>
                        <a:pt x="49841" y="1086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812" name="Hình tự do: Hình 811">
                <a:extLst>
                  <a:ext uri="{FF2B5EF4-FFF2-40B4-BE49-F238E27FC236}">
                    <a16:creationId xmlns:a16="http://schemas.microsoft.com/office/drawing/2014/main" id="{9461F485-E4B8-9017-7A03-C70E8DD3AEB2}"/>
                  </a:ext>
                </a:extLst>
              </p:cNvPr>
              <p:cNvSpPr/>
              <p:nvPr/>
            </p:nvSpPr>
            <p:spPr>
              <a:xfrm>
                <a:off x="3933450" y="2711596"/>
                <a:ext cx="708914" cy="359963"/>
              </a:xfrm>
              <a:custGeom>
                <a:avLst/>
                <a:gdLst>
                  <a:gd name="connsiteX0" fmla="*/ 503949 w 708914"/>
                  <a:gd name="connsiteY0" fmla="*/ 210440 h 359963"/>
                  <a:gd name="connsiteX1" fmla="*/ 515025 w 708914"/>
                  <a:gd name="connsiteY1" fmla="*/ 155061 h 359963"/>
                  <a:gd name="connsiteX2" fmla="*/ 337812 w 708914"/>
                  <a:gd name="connsiteY2" fmla="*/ 0 h 359963"/>
                  <a:gd name="connsiteX3" fmla="*/ 168906 w 708914"/>
                  <a:gd name="connsiteY3" fmla="*/ 102451 h 359963"/>
                  <a:gd name="connsiteX4" fmla="*/ 155061 w 708914"/>
                  <a:gd name="connsiteY4" fmla="*/ 102451 h 359963"/>
                  <a:gd name="connsiteX5" fmla="*/ 80300 w 708914"/>
                  <a:gd name="connsiteY5" fmla="*/ 168906 h 359963"/>
                  <a:gd name="connsiteX6" fmla="*/ 83068 w 708914"/>
                  <a:gd name="connsiteY6" fmla="*/ 188289 h 359963"/>
                  <a:gd name="connsiteX7" fmla="*/ 0 w 708914"/>
                  <a:gd name="connsiteY7" fmla="*/ 271357 h 359963"/>
                  <a:gd name="connsiteX8" fmla="*/ 138447 w 708914"/>
                  <a:gd name="connsiteY8" fmla="*/ 359964 h 359963"/>
                  <a:gd name="connsiteX9" fmla="*/ 257512 w 708914"/>
                  <a:gd name="connsiteY9" fmla="*/ 315660 h 359963"/>
                  <a:gd name="connsiteX10" fmla="*/ 454108 w 708914"/>
                  <a:gd name="connsiteY10" fmla="*/ 340581 h 359963"/>
                  <a:gd name="connsiteX11" fmla="*/ 708851 w 708914"/>
                  <a:gd name="connsiteY11" fmla="*/ 274126 h 359963"/>
                  <a:gd name="connsiteX12" fmla="*/ 503949 w 708914"/>
                  <a:gd name="connsiteY12" fmla="*/ 210440 h 359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08914" h="359963">
                    <a:moveTo>
                      <a:pt x="503949" y="210440"/>
                    </a:moveTo>
                    <a:cubicBezTo>
                      <a:pt x="512256" y="193826"/>
                      <a:pt x="515025" y="174444"/>
                      <a:pt x="515025" y="155061"/>
                    </a:cubicBezTo>
                    <a:cubicBezTo>
                      <a:pt x="515025" y="69224"/>
                      <a:pt x="434725" y="0"/>
                      <a:pt x="337812" y="0"/>
                    </a:cubicBezTo>
                    <a:cubicBezTo>
                      <a:pt x="260281" y="0"/>
                      <a:pt x="193826" y="41534"/>
                      <a:pt x="168906" y="102451"/>
                    </a:cubicBezTo>
                    <a:cubicBezTo>
                      <a:pt x="163368" y="102451"/>
                      <a:pt x="160599" y="102451"/>
                      <a:pt x="155061" y="102451"/>
                    </a:cubicBezTo>
                    <a:cubicBezTo>
                      <a:pt x="113527" y="102451"/>
                      <a:pt x="80300" y="132910"/>
                      <a:pt x="80300" y="168906"/>
                    </a:cubicBezTo>
                    <a:cubicBezTo>
                      <a:pt x="80300" y="177213"/>
                      <a:pt x="80300" y="182751"/>
                      <a:pt x="83068" y="188289"/>
                    </a:cubicBezTo>
                    <a:cubicBezTo>
                      <a:pt x="33227" y="202133"/>
                      <a:pt x="0" y="232592"/>
                      <a:pt x="0" y="271357"/>
                    </a:cubicBezTo>
                    <a:cubicBezTo>
                      <a:pt x="0" y="321198"/>
                      <a:pt x="60917" y="359964"/>
                      <a:pt x="138447" y="359964"/>
                    </a:cubicBezTo>
                    <a:cubicBezTo>
                      <a:pt x="188289" y="359964"/>
                      <a:pt x="232592" y="343350"/>
                      <a:pt x="257512" y="315660"/>
                    </a:cubicBezTo>
                    <a:cubicBezTo>
                      <a:pt x="304584" y="329505"/>
                      <a:pt x="376577" y="340581"/>
                      <a:pt x="454108" y="340581"/>
                    </a:cubicBezTo>
                    <a:cubicBezTo>
                      <a:pt x="595324" y="340581"/>
                      <a:pt x="708851" y="310122"/>
                      <a:pt x="708851" y="274126"/>
                    </a:cubicBezTo>
                    <a:cubicBezTo>
                      <a:pt x="711620" y="243668"/>
                      <a:pt x="623014" y="218747"/>
                      <a:pt x="503949" y="210440"/>
                    </a:cubicBezTo>
                    <a:close/>
                  </a:path>
                </a:pathLst>
              </a:custGeom>
              <a:solidFill>
                <a:srgbClr val="CCECF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813" name="Đồ họa 753">
              <a:extLst>
                <a:ext uri="{FF2B5EF4-FFF2-40B4-BE49-F238E27FC236}">
                  <a16:creationId xmlns:a16="http://schemas.microsoft.com/office/drawing/2014/main" id="{362A8CE0-FA5E-5982-AA0E-AD747B333B61}"/>
                </a:ext>
              </a:extLst>
            </p:cNvPr>
            <p:cNvGrpSpPr/>
            <p:nvPr/>
          </p:nvGrpSpPr>
          <p:grpSpPr>
            <a:xfrm>
              <a:off x="3551240" y="2934972"/>
              <a:ext cx="5079227" cy="2456967"/>
              <a:chOff x="3551240" y="2934972"/>
              <a:chExt cx="5079227" cy="2456967"/>
            </a:xfrm>
          </p:grpSpPr>
          <p:grpSp>
            <p:nvGrpSpPr>
              <p:cNvPr id="814" name="Đồ họa 753">
                <a:extLst>
                  <a:ext uri="{FF2B5EF4-FFF2-40B4-BE49-F238E27FC236}">
                    <a16:creationId xmlns:a16="http://schemas.microsoft.com/office/drawing/2014/main" id="{95C63C55-2F94-F7BC-4DAB-5904BA33DC93}"/>
                  </a:ext>
                </a:extLst>
              </p:cNvPr>
              <p:cNvGrpSpPr/>
              <p:nvPr/>
            </p:nvGrpSpPr>
            <p:grpSpPr>
              <a:xfrm>
                <a:off x="3551240" y="4082248"/>
                <a:ext cx="794783" cy="1185362"/>
                <a:chOff x="3551240" y="4082248"/>
                <a:chExt cx="794783" cy="1185362"/>
              </a:xfrm>
            </p:grpSpPr>
            <p:grpSp>
              <p:nvGrpSpPr>
                <p:cNvPr id="815" name="Đồ họa 753">
                  <a:extLst>
                    <a:ext uri="{FF2B5EF4-FFF2-40B4-BE49-F238E27FC236}">
                      <a16:creationId xmlns:a16="http://schemas.microsoft.com/office/drawing/2014/main" id="{DA04478E-7496-315C-8F88-3E5DE843421D}"/>
                    </a:ext>
                  </a:extLst>
                </p:cNvPr>
                <p:cNvGrpSpPr/>
                <p:nvPr/>
              </p:nvGrpSpPr>
              <p:grpSpPr>
                <a:xfrm>
                  <a:off x="3795881" y="4879683"/>
                  <a:ext cx="187538" cy="235360"/>
                  <a:chOff x="3795881" y="4879683"/>
                  <a:chExt cx="187538" cy="235360"/>
                </a:xfrm>
              </p:grpSpPr>
              <p:sp>
                <p:nvSpPr>
                  <p:cNvPr id="816" name="Hình tự do: Hình 815">
                    <a:extLst>
                      <a:ext uri="{FF2B5EF4-FFF2-40B4-BE49-F238E27FC236}">
                        <a16:creationId xmlns:a16="http://schemas.microsoft.com/office/drawing/2014/main" id="{5AD6294D-1579-3CE2-69CC-70222DB73E0C}"/>
                      </a:ext>
                    </a:extLst>
                  </p:cNvPr>
                  <p:cNvSpPr/>
                  <p:nvPr/>
                </p:nvSpPr>
                <p:spPr>
                  <a:xfrm>
                    <a:off x="3795881" y="4882452"/>
                    <a:ext cx="180857" cy="225240"/>
                  </a:xfrm>
                  <a:custGeom>
                    <a:avLst/>
                    <a:gdLst>
                      <a:gd name="connsiteX0" fmla="*/ 4660 w 180857"/>
                      <a:gd name="connsiteY0" fmla="*/ 177213 h 225240"/>
                      <a:gd name="connsiteX1" fmla="*/ 12967 w 180857"/>
                      <a:gd name="connsiteY1" fmla="*/ 224285 h 225240"/>
                      <a:gd name="connsiteX2" fmla="*/ 143108 w 180857"/>
                      <a:gd name="connsiteY2" fmla="*/ 0 h 225240"/>
                      <a:gd name="connsiteX3" fmla="*/ 54501 w 180857"/>
                      <a:gd name="connsiteY3" fmla="*/ 27689 h 225240"/>
                      <a:gd name="connsiteX4" fmla="*/ 4660 w 180857"/>
                      <a:gd name="connsiteY4" fmla="*/ 177213 h 225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57" h="225240">
                        <a:moveTo>
                          <a:pt x="4660" y="177213"/>
                        </a:moveTo>
                        <a:cubicBezTo>
                          <a:pt x="-6416" y="179982"/>
                          <a:pt x="4660" y="218747"/>
                          <a:pt x="12967" y="224285"/>
                        </a:cubicBezTo>
                        <a:cubicBezTo>
                          <a:pt x="173566" y="235361"/>
                          <a:pt x="223407" y="149523"/>
                          <a:pt x="143108" y="0"/>
                        </a:cubicBezTo>
                        <a:cubicBezTo>
                          <a:pt x="112649" y="8307"/>
                          <a:pt x="82191" y="16614"/>
                          <a:pt x="54501" y="27689"/>
                        </a:cubicBezTo>
                        <a:cubicBezTo>
                          <a:pt x="184642" y="168906"/>
                          <a:pt x="73884" y="168906"/>
                          <a:pt x="4660" y="177213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17" name="Hình tự do: Hình 816">
                    <a:extLst>
                      <a:ext uri="{FF2B5EF4-FFF2-40B4-BE49-F238E27FC236}">
                        <a16:creationId xmlns:a16="http://schemas.microsoft.com/office/drawing/2014/main" id="{E1F72764-49AC-4D87-9497-1ED9AEA75C6E}"/>
                      </a:ext>
                    </a:extLst>
                  </p:cNvPr>
                  <p:cNvSpPr/>
                  <p:nvPr/>
                </p:nvSpPr>
                <p:spPr>
                  <a:xfrm>
                    <a:off x="3828230" y="4879683"/>
                    <a:ext cx="155188" cy="235360"/>
                  </a:xfrm>
                  <a:custGeom>
                    <a:avLst/>
                    <a:gdLst>
                      <a:gd name="connsiteX0" fmla="*/ 2769 w 155188"/>
                      <a:gd name="connsiteY0" fmla="*/ 163368 h 235360"/>
                      <a:gd name="connsiteX1" fmla="*/ 19383 w 155188"/>
                      <a:gd name="connsiteY1" fmla="*/ 235361 h 235360"/>
                      <a:gd name="connsiteX2" fmla="*/ 152292 w 155188"/>
                      <a:gd name="connsiteY2" fmla="*/ 160599 h 235360"/>
                      <a:gd name="connsiteX3" fmla="*/ 110758 w 155188"/>
                      <a:gd name="connsiteY3" fmla="*/ 0 h 235360"/>
                      <a:gd name="connsiteX4" fmla="*/ 0 w 155188"/>
                      <a:gd name="connsiteY4" fmla="*/ 11076 h 235360"/>
                      <a:gd name="connsiteX5" fmla="*/ 66455 w 155188"/>
                      <a:gd name="connsiteY5" fmla="*/ 127372 h 235360"/>
                      <a:gd name="connsiteX6" fmla="*/ 2769 w 155188"/>
                      <a:gd name="connsiteY6" fmla="*/ 163368 h 235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5188" h="235360">
                        <a:moveTo>
                          <a:pt x="2769" y="163368"/>
                        </a:moveTo>
                        <a:cubicBezTo>
                          <a:pt x="5538" y="185520"/>
                          <a:pt x="13845" y="221516"/>
                          <a:pt x="19383" y="235361"/>
                        </a:cubicBezTo>
                        <a:cubicBezTo>
                          <a:pt x="77531" y="221516"/>
                          <a:pt x="135678" y="199365"/>
                          <a:pt x="152292" y="160599"/>
                        </a:cubicBezTo>
                        <a:cubicBezTo>
                          <a:pt x="163368" y="130141"/>
                          <a:pt x="141216" y="74762"/>
                          <a:pt x="110758" y="0"/>
                        </a:cubicBezTo>
                        <a:cubicBezTo>
                          <a:pt x="74762" y="11076"/>
                          <a:pt x="33227" y="-2769"/>
                          <a:pt x="0" y="11076"/>
                        </a:cubicBezTo>
                        <a:cubicBezTo>
                          <a:pt x="24921" y="58148"/>
                          <a:pt x="66455" y="116296"/>
                          <a:pt x="66455" y="127372"/>
                        </a:cubicBezTo>
                        <a:cubicBezTo>
                          <a:pt x="66455" y="143986"/>
                          <a:pt x="44303" y="157830"/>
                          <a:pt x="2769" y="163368"/>
                        </a:cubicBezTo>
                        <a:close/>
                      </a:path>
                    </a:pathLst>
                  </a:custGeom>
                  <a:solidFill>
                    <a:srgbClr val="59777F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818" name="Hình tự do: Hình 817">
                  <a:extLst>
                    <a:ext uri="{FF2B5EF4-FFF2-40B4-BE49-F238E27FC236}">
                      <a16:creationId xmlns:a16="http://schemas.microsoft.com/office/drawing/2014/main" id="{9C2557DC-FB37-E6C1-37FD-988099E3B456}"/>
                    </a:ext>
                  </a:extLst>
                </p:cNvPr>
                <p:cNvSpPr/>
                <p:nvPr/>
              </p:nvSpPr>
              <p:spPr>
                <a:xfrm>
                  <a:off x="3778389" y="5048589"/>
                  <a:ext cx="49841" cy="69223"/>
                </a:xfrm>
                <a:custGeom>
                  <a:avLst/>
                  <a:gdLst>
                    <a:gd name="connsiteX0" fmla="*/ 0 w 49841"/>
                    <a:gd name="connsiteY0" fmla="*/ 8307 h 69223"/>
                    <a:gd name="connsiteX1" fmla="*/ 2769 w 49841"/>
                    <a:gd name="connsiteY1" fmla="*/ 44303 h 69223"/>
                    <a:gd name="connsiteX2" fmla="*/ 49841 w 49841"/>
                    <a:gd name="connsiteY2" fmla="*/ 69224 h 69223"/>
                    <a:gd name="connsiteX3" fmla="*/ 44303 w 49841"/>
                    <a:gd name="connsiteY3" fmla="*/ 0 h 69223"/>
                    <a:gd name="connsiteX4" fmla="*/ 0 w 49841"/>
                    <a:gd name="connsiteY4" fmla="*/ 8307 h 69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841" h="69223">
                      <a:moveTo>
                        <a:pt x="0" y="8307"/>
                      </a:moveTo>
                      <a:cubicBezTo>
                        <a:pt x="0" y="8307"/>
                        <a:pt x="2769" y="41534"/>
                        <a:pt x="2769" y="44303"/>
                      </a:cubicBezTo>
                      <a:cubicBezTo>
                        <a:pt x="16614" y="49841"/>
                        <a:pt x="44303" y="69224"/>
                        <a:pt x="49841" y="69224"/>
                      </a:cubicBezTo>
                      <a:lnTo>
                        <a:pt x="44303" y="0"/>
                      </a:lnTo>
                      <a:cubicBezTo>
                        <a:pt x="44303" y="0"/>
                        <a:pt x="5538" y="5538"/>
                        <a:pt x="0" y="8307"/>
                      </a:cubicBezTo>
                      <a:close/>
                    </a:path>
                  </a:pathLst>
                </a:custGeom>
                <a:solidFill>
                  <a:srgbClr val="FFF3F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819" name="Đồ họa 753">
                  <a:extLst>
                    <a:ext uri="{FF2B5EF4-FFF2-40B4-BE49-F238E27FC236}">
                      <a16:creationId xmlns:a16="http://schemas.microsoft.com/office/drawing/2014/main" id="{392FAE32-4375-34F9-E642-DE9603DCAA45}"/>
                    </a:ext>
                  </a:extLst>
                </p:cNvPr>
                <p:cNvGrpSpPr/>
                <p:nvPr/>
              </p:nvGrpSpPr>
              <p:grpSpPr>
                <a:xfrm>
                  <a:off x="3763812" y="5043051"/>
                  <a:ext cx="57149" cy="155626"/>
                  <a:chOff x="3763812" y="5043051"/>
                  <a:chExt cx="57149" cy="155626"/>
                </a:xfrm>
              </p:grpSpPr>
              <p:sp>
                <p:nvSpPr>
                  <p:cNvPr id="820" name="Hình tự do: Hình 819">
                    <a:extLst>
                      <a:ext uri="{FF2B5EF4-FFF2-40B4-BE49-F238E27FC236}">
                        <a16:creationId xmlns:a16="http://schemas.microsoft.com/office/drawing/2014/main" id="{17E10105-C681-FA62-DC43-A1DC6C6EA519}"/>
                      </a:ext>
                    </a:extLst>
                  </p:cNvPr>
                  <p:cNvSpPr/>
                  <p:nvPr/>
                </p:nvSpPr>
                <p:spPr>
                  <a:xfrm>
                    <a:off x="3763812" y="5043051"/>
                    <a:ext cx="57149" cy="155626"/>
                  </a:xfrm>
                  <a:custGeom>
                    <a:avLst/>
                    <a:gdLst>
                      <a:gd name="connsiteX0" fmla="*/ 45035 w 57149"/>
                      <a:gd name="connsiteY0" fmla="*/ 83068 h 155626"/>
                      <a:gd name="connsiteX1" fmla="*/ 56111 w 57149"/>
                      <a:gd name="connsiteY1" fmla="*/ 77531 h 155626"/>
                      <a:gd name="connsiteX2" fmla="*/ 47804 w 57149"/>
                      <a:gd name="connsiteY2" fmla="*/ 47072 h 155626"/>
                      <a:gd name="connsiteX3" fmla="*/ 42266 w 57149"/>
                      <a:gd name="connsiteY3" fmla="*/ 47072 h 155626"/>
                      <a:gd name="connsiteX4" fmla="*/ 39498 w 57149"/>
                      <a:gd name="connsiteY4" fmla="*/ 30458 h 155626"/>
                      <a:gd name="connsiteX5" fmla="*/ 39498 w 57149"/>
                      <a:gd name="connsiteY5" fmla="*/ 0 h 155626"/>
                      <a:gd name="connsiteX6" fmla="*/ 732 w 57149"/>
                      <a:gd name="connsiteY6" fmla="*/ 5538 h 155626"/>
                      <a:gd name="connsiteX7" fmla="*/ 14577 w 57149"/>
                      <a:gd name="connsiteY7" fmla="*/ 155061 h 155626"/>
                      <a:gd name="connsiteX8" fmla="*/ 45035 w 57149"/>
                      <a:gd name="connsiteY8" fmla="*/ 83068 h 155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149" h="155626">
                        <a:moveTo>
                          <a:pt x="45035" y="83068"/>
                        </a:moveTo>
                        <a:cubicBezTo>
                          <a:pt x="47804" y="83068"/>
                          <a:pt x="50573" y="80300"/>
                          <a:pt x="56111" y="77531"/>
                        </a:cubicBezTo>
                        <a:cubicBezTo>
                          <a:pt x="58880" y="74762"/>
                          <a:pt x="56111" y="47072"/>
                          <a:pt x="47804" y="47072"/>
                        </a:cubicBezTo>
                        <a:cubicBezTo>
                          <a:pt x="45035" y="47072"/>
                          <a:pt x="45035" y="47072"/>
                          <a:pt x="42266" y="47072"/>
                        </a:cubicBezTo>
                        <a:cubicBezTo>
                          <a:pt x="42266" y="41534"/>
                          <a:pt x="42266" y="35996"/>
                          <a:pt x="39498" y="30458"/>
                        </a:cubicBezTo>
                        <a:cubicBezTo>
                          <a:pt x="39498" y="19383"/>
                          <a:pt x="36729" y="8307"/>
                          <a:pt x="39498" y="0"/>
                        </a:cubicBezTo>
                        <a:cubicBezTo>
                          <a:pt x="28422" y="0"/>
                          <a:pt x="11808" y="2769"/>
                          <a:pt x="732" y="5538"/>
                        </a:cubicBezTo>
                        <a:cubicBezTo>
                          <a:pt x="732" y="5538"/>
                          <a:pt x="-4806" y="135679"/>
                          <a:pt x="14577" y="155061"/>
                        </a:cubicBezTo>
                        <a:cubicBezTo>
                          <a:pt x="20115" y="160599"/>
                          <a:pt x="36729" y="124603"/>
                          <a:pt x="45035" y="83068"/>
                        </a:cubicBezTo>
                        <a:close/>
                      </a:path>
                    </a:pathLst>
                  </a:custGeom>
                  <a:solidFill>
                    <a:srgbClr val="E2511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21" name="Hình tự do: Hình 820">
                    <a:extLst>
                      <a:ext uri="{FF2B5EF4-FFF2-40B4-BE49-F238E27FC236}">
                        <a16:creationId xmlns:a16="http://schemas.microsoft.com/office/drawing/2014/main" id="{91178C30-FF31-F4EF-78ED-0757AA6B8E63}"/>
                      </a:ext>
                    </a:extLst>
                  </p:cNvPr>
                  <p:cNvSpPr/>
                  <p:nvPr/>
                </p:nvSpPr>
                <p:spPr>
                  <a:xfrm>
                    <a:off x="3763812" y="5048589"/>
                    <a:ext cx="17345" cy="149523"/>
                  </a:xfrm>
                  <a:custGeom>
                    <a:avLst/>
                    <a:gdLst>
                      <a:gd name="connsiteX0" fmla="*/ 9039 w 17345"/>
                      <a:gd name="connsiteY0" fmla="*/ 0 h 149523"/>
                      <a:gd name="connsiteX1" fmla="*/ 732 w 17345"/>
                      <a:gd name="connsiteY1" fmla="*/ 0 h 149523"/>
                      <a:gd name="connsiteX2" fmla="*/ 14577 w 17345"/>
                      <a:gd name="connsiteY2" fmla="*/ 149523 h 149523"/>
                      <a:gd name="connsiteX3" fmla="*/ 17346 w 17345"/>
                      <a:gd name="connsiteY3" fmla="*/ 149523 h 149523"/>
                      <a:gd name="connsiteX4" fmla="*/ 9039 w 17345"/>
                      <a:gd name="connsiteY4" fmla="*/ 0 h 149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345" h="149523">
                        <a:moveTo>
                          <a:pt x="9039" y="0"/>
                        </a:moveTo>
                        <a:cubicBezTo>
                          <a:pt x="6270" y="0"/>
                          <a:pt x="3501" y="0"/>
                          <a:pt x="732" y="0"/>
                        </a:cubicBezTo>
                        <a:cubicBezTo>
                          <a:pt x="732" y="0"/>
                          <a:pt x="-4806" y="130141"/>
                          <a:pt x="14577" y="149523"/>
                        </a:cubicBezTo>
                        <a:cubicBezTo>
                          <a:pt x="14577" y="149523"/>
                          <a:pt x="17346" y="149523"/>
                          <a:pt x="17346" y="149523"/>
                        </a:cubicBezTo>
                        <a:cubicBezTo>
                          <a:pt x="6270" y="116296"/>
                          <a:pt x="6270" y="33227"/>
                          <a:pt x="9039" y="0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22" name="Hình tự do: Hình 821">
                    <a:extLst>
                      <a:ext uri="{FF2B5EF4-FFF2-40B4-BE49-F238E27FC236}">
                        <a16:creationId xmlns:a16="http://schemas.microsoft.com/office/drawing/2014/main" id="{4E943DC1-9252-0C91-63F0-E686852F5B43}"/>
                      </a:ext>
                    </a:extLst>
                  </p:cNvPr>
                  <p:cNvSpPr/>
                  <p:nvPr/>
                </p:nvSpPr>
                <p:spPr>
                  <a:xfrm>
                    <a:off x="3767313" y="5143794"/>
                    <a:ext cx="30458" cy="54669"/>
                  </a:xfrm>
                  <a:custGeom>
                    <a:avLst/>
                    <a:gdLst>
                      <a:gd name="connsiteX0" fmla="*/ 30458 w 30458"/>
                      <a:gd name="connsiteY0" fmla="*/ 21091 h 54669"/>
                      <a:gd name="connsiteX1" fmla="*/ 30458 w 30458"/>
                      <a:gd name="connsiteY1" fmla="*/ 21091 h 54669"/>
                      <a:gd name="connsiteX2" fmla="*/ 0 w 30458"/>
                      <a:gd name="connsiteY2" fmla="*/ 1709 h 54669"/>
                      <a:gd name="connsiteX3" fmla="*/ 0 w 30458"/>
                      <a:gd name="connsiteY3" fmla="*/ 1709 h 54669"/>
                      <a:gd name="connsiteX4" fmla="*/ 11076 w 30458"/>
                      <a:gd name="connsiteY4" fmla="*/ 54318 h 54669"/>
                      <a:gd name="connsiteX5" fmla="*/ 30458 w 30458"/>
                      <a:gd name="connsiteY5" fmla="*/ 21091 h 54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58" h="54669">
                        <a:moveTo>
                          <a:pt x="30458" y="21091"/>
                        </a:moveTo>
                        <a:cubicBezTo>
                          <a:pt x="30458" y="21091"/>
                          <a:pt x="30458" y="21091"/>
                          <a:pt x="30458" y="21091"/>
                        </a:cubicBezTo>
                        <a:cubicBezTo>
                          <a:pt x="24921" y="4478"/>
                          <a:pt x="11076" y="-3829"/>
                          <a:pt x="0" y="1709"/>
                        </a:cubicBezTo>
                        <a:cubicBezTo>
                          <a:pt x="0" y="1709"/>
                          <a:pt x="0" y="1709"/>
                          <a:pt x="0" y="1709"/>
                        </a:cubicBezTo>
                        <a:cubicBezTo>
                          <a:pt x="2769" y="26629"/>
                          <a:pt x="5538" y="46012"/>
                          <a:pt x="11076" y="54318"/>
                        </a:cubicBezTo>
                        <a:cubicBezTo>
                          <a:pt x="13845" y="57088"/>
                          <a:pt x="22152" y="43243"/>
                          <a:pt x="30458" y="21091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23" name="Hình tự do: Hình 822">
                    <a:extLst>
                      <a:ext uri="{FF2B5EF4-FFF2-40B4-BE49-F238E27FC236}">
                        <a16:creationId xmlns:a16="http://schemas.microsoft.com/office/drawing/2014/main" id="{A9B1D2B0-D081-E9D3-A809-45668417305C}"/>
                      </a:ext>
                    </a:extLst>
                  </p:cNvPr>
                  <p:cNvSpPr/>
                  <p:nvPr/>
                </p:nvSpPr>
                <p:spPr>
                  <a:xfrm>
                    <a:off x="3789465" y="5115044"/>
                    <a:ext cx="19382" cy="42764"/>
                  </a:xfrm>
                  <a:custGeom>
                    <a:avLst/>
                    <a:gdLst>
                      <a:gd name="connsiteX0" fmla="*/ 16614 w 19382"/>
                      <a:gd name="connsiteY0" fmla="*/ 19383 h 42764"/>
                      <a:gd name="connsiteX1" fmla="*/ 16614 w 19382"/>
                      <a:gd name="connsiteY1" fmla="*/ 19383 h 42764"/>
                      <a:gd name="connsiteX2" fmla="*/ 19383 w 19382"/>
                      <a:gd name="connsiteY2" fmla="*/ 19383 h 42764"/>
                      <a:gd name="connsiteX3" fmla="*/ 8307 w 19382"/>
                      <a:gd name="connsiteY3" fmla="*/ 0 h 42764"/>
                      <a:gd name="connsiteX4" fmla="*/ 5538 w 19382"/>
                      <a:gd name="connsiteY4" fmla="*/ 0 h 42764"/>
                      <a:gd name="connsiteX5" fmla="*/ 5538 w 19382"/>
                      <a:gd name="connsiteY5" fmla="*/ 0 h 42764"/>
                      <a:gd name="connsiteX6" fmla="*/ 5538 w 19382"/>
                      <a:gd name="connsiteY6" fmla="*/ 2769 h 42764"/>
                      <a:gd name="connsiteX7" fmla="*/ 16614 w 19382"/>
                      <a:gd name="connsiteY7" fmla="*/ 19383 h 42764"/>
                      <a:gd name="connsiteX8" fmla="*/ 13845 w 19382"/>
                      <a:gd name="connsiteY8" fmla="*/ 30459 h 42764"/>
                      <a:gd name="connsiteX9" fmla="*/ 13845 w 19382"/>
                      <a:gd name="connsiteY9" fmla="*/ 30459 h 42764"/>
                      <a:gd name="connsiteX10" fmla="*/ 16614 w 19382"/>
                      <a:gd name="connsiteY10" fmla="*/ 30459 h 42764"/>
                      <a:gd name="connsiteX11" fmla="*/ 5538 w 19382"/>
                      <a:gd name="connsiteY11" fmla="*/ 11076 h 42764"/>
                      <a:gd name="connsiteX12" fmla="*/ 2769 w 19382"/>
                      <a:gd name="connsiteY12" fmla="*/ 11076 h 42764"/>
                      <a:gd name="connsiteX13" fmla="*/ 2769 w 19382"/>
                      <a:gd name="connsiteY13" fmla="*/ 11076 h 42764"/>
                      <a:gd name="connsiteX14" fmla="*/ 2769 w 19382"/>
                      <a:gd name="connsiteY14" fmla="*/ 11076 h 42764"/>
                      <a:gd name="connsiteX15" fmla="*/ 13845 w 19382"/>
                      <a:gd name="connsiteY15" fmla="*/ 30459 h 42764"/>
                      <a:gd name="connsiteX16" fmla="*/ 13845 w 19382"/>
                      <a:gd name="connsiteY16" fmla="*/ 41534 h 42764"/>
                      <a:gd name="connsiteX17" fmla="*/ 2769 w 19382"/>
                      <a:gd name="connsiteY17" fmla="*/ 19383 h 42764"/>
                      <a:gd name="connsiteX18" fmla="*/ 0 w 19382"/>
                      <a:gd name="connsiteY18" fmla="*/ 19383 h 42764"/>
                      <a:gd name="connsiteX19" fmla="*/ 0 w 19382"/>
                      <a:gd name="connsiteY19" fmla="*/ 19383 h 42764"/>
                      <a:gd name="connsiteX20" fmla="*/ 0 w 19382"/>
                      <a:gd name="connsiteY20" fmla="*/ 19383 h 42764"/>
                      <a:gd name="connsiteX21" fmla="*/ 8307 w 19382"/>
                      <a:gd name="connsiteY21" fmla="*/ 38765 h 42764"/>
                      <a:gd name="connsiteX22" fmla="*/ 13845 w 19382"/>
                      <a:gd name="connsiteY22" fmla="*/ 41534 h 42764"/>
                      <a:gd name="connsiteX23" fmla="*/ 13845 w 19382"/>
                      <a:gd name="connsiteY23" fmla="*/ 41534 h 4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19382" h="42764">
                        <a:moveTo>
                          <a:pt x="16614" y="19383"/>
                        </a:moveTo>
                        <a:cubicBezTo>
                          <a:pt x="16614" y="22152"/>
                          <a:pt x="19383" y="22152"/>
                          <a:pt x="16614" y="19383"/>
                        </a:cubicBezTo>
                        <a:cubicBezTo>
                          <a:pt x="19383" y="22152"/>
                          <a:pt x="19383" y="19383"/>
                          <a:pt x="19383" y="19383"/>
                        </a:cubicBezTo>
                        <a:cubicBezTo>
                          <a:pt x="19383" y="11076"/>
                          <a:pt x="16614" y="2769"/>
                          <a:pt x="8307" y="0"/>
                        </a:cubicBezTo>
                        <a:cubicBezTo>
                          <a:pt x="8307" y="0"/>
                          <a:pt x="5538" y="0"/>
                          <a:pt x="5538" y="0"/>
                        </a:cubicBezTo>
                        <a:cubicBezTo>
                          <a:pt x="5538" y="0"/>
                          <a:pt x="5538" y="0"/>
                          <a:pt x="5538" y="0"/>
                        </a:cubicBezTo>
                        <a:cubicBezTo>
                          <a:pt x="5538" y="0"/>
                          <a:pt x="5538" y="0"/>
                          <a:pt x="5538" y="2769"/>
                        </a:cubicBezTo>
                        <a:cubicBezTo>
                          <a:pt x="13845" y="8307"/>
                          <a:pt x="19383" y="13845"/>
                          <a:pt x="16614" y="19383"/>
                        </a:cubicBezTo>
                        <a:close/>
                        <a:moveTo>
                          <a:pt x="13845" y="30459"/>
                        </a:moveTo>
                        <a:cubicBezTo>
                          <a:pt x="13845" y="30459"/>
                          <a:pt x="16614" y="33228"/>
                          <a:pt x="13845" y="30459"/>
                        </a:cubicBezTo>
                        <a:cubicBezTo>
                          <a:pt x="16614" y="33228"/>
                          <a:pt x="16614" y="30459"/>
                          <a:pt x="16614" y="30459"/>
                        </a:cubicBezTo>
                        <a:cubicBezTo>
                          <a:pt x="16614" y="22152"/>
                          <a:pt x="13845" y="13845"/>
                          <a:pt x="5538" y="11076"/>
                        </a:cubicBezTo>
                        <a:cubicBezTo>
                          <a:pt x="5538" y="11076"/>
                          <a:pt x="2769" y="11076"/>
                          <a:pt x="2769" y="11076"/>
                        </a:cubicBezTo>
                        <a:cubicBezTo>
                          <a:pt x="2769" y="11076"/>
                          <a:pt x="2769" y="11076"/>
                          <a:pt x="2769" y="11076"/>
                        </a:cubicBezTo>
                        <a:cubicBezTo>
                          <a:pt x="2769" y="11076"/>
                          <a:pt x="2769" y="11076"/>
                          <a:pt x="2769" y="11076"/>
                        </a:cubicBezTo>
                        <a:cubicBezTo>
                          <a:pt x="13845" y="19383"/>
                          <a:pt x="13845" y="27689"/>
                          <a:pt x="13845" y="30459"/>
                        </a:cubicBezTo>
                        <a:close/>
                        <a:moveTo>
                          <a:pt x="13845" y="41534"/>
                        </a:moveTo>
                        <a:cubicBezTo>
                          <a:pt x="13845" y="33228"/>
                          <a:pt x="11076" y="24921"/>
                          <a:pt x="2769" y="19383"/>
                        </a:cubicBezTo>
                        <a:cubicBezTo>
                          <a:pt x="2769" y="19383"/>
                          <a:pt x="0" y="19383"/>
                          <a:pt x="0" y="19383"/>
                        </a:cubicBezTo>
                        <a:cubicBezTo>
                          <a:pt x="0" y="19383"/>
                          <a:pt x="0" y="19383"/>
                          <a:pt x="0" y="19383"/>
                        </a:cubicBezTo>
                        <a:cubicBezTo>
                          <a:pt x="0" y="19383"/>
                          <a:pt x="0" y="19383"/>
                          <a:pt x="0" y="19383"/>
                        </a:cubicBezTo>
                        <a:cubicBezTo>
                          <a:pt x="5538" y="24921"/>
                          <a:pt x="8307" y="30459"/>
                          <a:pt x="8307" y="38765"/>
                        </a:cubicBezTo>
                        <a:cubicBezTo>
                          <a:pt x="11076" y="41534"/>
                          <a:pt x="11076" y="44303"/>
                          <a:pt x="13845" y="41534"/>
                        </a:cubicBezTo>
                        <a:cubicBezTo>
                          <a:pt x="13845" y="44303"/>
                          <a:pt x="13845" y="41534"/>
                          <a:pt x="13845" y="41534"/>
                        </a:cubicBezTo>
                        <a:close/>
                      </a:path>
                    </a:pathLst>
                  </a:custGeom>
                  <a:solidFill>
                    <a:srgbClr val="E2E6E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824" name="Hình tự do: Hình 823">
                  <a:extLst>
                    <a:ext uri="{FF2B5EF4-FFF2-40B4-BE49-F238E27FC236}">
                      <a16:creationId xmlns:a16="http://schemas.microsoft.com/office/drawing/2014/main" id="{ECB22593-1F11-92B8-C04E-B4F03040C4D0}"/>
                    </a:ext>
                  </a:extLst>
                </p:cNvPr>
                <p:cNvSpPr/>
                <p:nvPr/>
              </p:nvSpPr>
              <p:spPr>
                <a:xfrm>
                  <a:off x="3952833" y="4860301"/>
                  <a:ext cx="171784" cy="321862"/>
                </a:xfrm>
                <a:custGeom>
                  <a:avLst/>
                  <a:gdLst>
                    <a:gd name="connsiteX0" fmla="*/ 113527 w 171784"/>
                    <a:gd name="connsiteY0" fmla="*/ 315660 h 321862"/>
                    <a:gd name="connsiteX1" fmla="*/ 166137 w 171784"/>
                    <a:gd name="connsiteY1" fmla="*/ 312891 h 321862"/>
                    <a:gd name="connsiteX2" fmla="*/ 69224 w 171784"/>
                    <a:gd name="connsiteY2" fmla="*/ 0 h 321862"/>
                    <a:gd name="connsiteX3" fmla="*/ 0 w 171784"/>
                    <a:gd name="connsiteY3" fmla="*/ 60917 h 321862"/>
                    <a:gd name="connsiteX4" fmla="*/ 113527 w 171784"/>
                    <a:gd name="connsiteY4" fmla="*/ 315660 h 321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784" h="321862">
                      <a:moveTo>
                        <a:pt x="113527" y="315660"/>
                      </a:moveTo>
                      <a:cubicBezTo>
                        <a:pt x="116296" y="326736"/>
                        <a:pt x="157830" y="321198"/>
                        <a:pt x="166137" y="312891"/>
                      </a:cubicBezTo>
                      <a:cubicBezTo>
                        <a:pt x="171675" y="174444"/>
                        <a:pt x="196595" y="130141"/>
                        <a:pt x="69224" y="0"/>
                      </a:cubicBezTo>
                      <a:cubicBezTo>
                        <a:pt x="44303" y="19383"/>
                        <a:pt x="22152" y="38765"/>
                        <a:pt x="0" y="60917"/>
                      </a:cubicBezTo>
                      <a:cubicBezTo>
                        <a:pt x="149523" y="146754"/>
                        <a:pt x="91375" y="238130"/>
                        <a:pt x="113527" y="315660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25" name="Hình tự do: Hình 824">
                  <a:extLst>
                    <a:ext uri="{FF2B5EF4-FFF2-40B4-BE49-F238E27FC236}">
                      <a16:creationId xmlns:a16="http://schemas.microsoft.com/office/drawing/2014/main" id="{1CB42E22-F174-4B57-AE56-DA9B774967BE}"/>
                    </a:ext>
                  </a:extLst>
                </p:cNvPr>
                <p:cNvSpPr/>
                <p:nvPr/>
              </p:nvSpPr>
              <p:spPr>
                <a:xfrm>
                  <a:off x="3936219" y="4851994"/>
                  <a:ext cx="195267" cy="279664"/>
                </a:xfrm>
                <a:custGeom>
                  <a:avLst/>
                  <a:gdLst>
                    <a:gd name="connsiteX0" fmla="*/ 113527 w 195267"/>
                    <a:gd name="connsiteY0" fmla="*/ 276895 h 279664"/>
                    <a:gd name="connsiteX1" fmla="*/ 188289 w 195267"/>
                    <a:gd name="connsiteY1" fmla="*/ 279664 h 279664"/>
                    <a:gd name="connsiteX2" fmla="*/ 91375 w 195267"/>
                    <a:gd name="connsiteY2" fmla="*/ 0 h 279664"/>
                    <a:gd name="connsiteX3" fmla="*/ 0 w 195267"/>
                    <a:gd name="connsiteY3" fmla="*/ 69224 h 279664"/>
                    <a:gd name="connsiteX4" fmla="*/ 113527 w 195267"/>
                    <a:gd name="connsiteY4" fmla="*/ 276895 h 279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5267" h="279664">
                      <a:moveTo>
                        <a:pt x="113527" y="276895"/>
                      </a:moveTo>
                      <a:cubicBezTo>
                        <a:pt x="127372" y="276895"/>
                        <a:pt x="168906" y="279664"/>
                        <a:pt x="188289" y="279664"/>
                      </a:cubicBezTo>
                      <a:cubicBezTo>
                        <a:pt x="199364" y="174444"/>
                        <a:pt x="213209" y="116296"/>
                        <a:pt x="91375" y="0"/>
                      </a:cubicBezTo>
                      <a:cubicBezTo>
                        <a:pt x="66455" y="19383"/>
                        <a:pt x="22152" y="47072"/>
                        <a:pt x="0" y="69224"/>
                      </a:cubicBezTo>
                      <a:cubicBezTo>
                        <a:pt x="132910" y="130141"/>
                        <a:pt x="110758" y="232592"/>
                        <a:pt x="113527" y="276895"/>
                      </a:cubicBezTo>
                      <a:close/>
                    </a:path>
                  </a:pathLst>
                </a:custGeom>
                <a:solidFill>
                  <a:srgbClr val="59777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26" name="Hình tự do: Hình 825">
                  <a:extLst>
                    <a:ext uri="{FF2B5EF4-FFF2-40B4-BE49-F238E27FC236}">
                      <a16:creationId xmlns:a16="http://schemas.microsoft.com/office/drawing/2014/main" id="{E3B88E60-6387-9263-F8D6-E47A7ED074B0}"/>
                    </a:ext>
                  </a:extLst>
                </p:cNvPr>
                <p:cNvSpPr/>
                <p:nvPr/>
              </p:nvSpPr>
              <p:spPr>
                <a:xfrm>
                  <a:off x="4054509" y="5142733"/>
                  <a:ext cx="72767" cy="52610"/>
                </a:xfrm>
                <a:custGeom>
                  <a:avLst/>
                  <a:gdLst>
                    <a:gd name="connsiteX0" fmla="*/ 775 w 72767"/>
                    <a:gd name="connsiteY0" fmla="*/ 44303 h 52610"/>
                    <a:gd name="connsiteX1" fmla="*/ 47847 w 72767"/>
                    <a:gd name="connsiteY1" fmla="*/ 52610 h 52610"/>
                    <a:gd name="connsiteX2" fmla="*/ 72768 w 72767"/>
                    <a:gd name="connsiteY2" fmla="*/ 11076 h 52610"/>
                    <a:gd name="connsiteX3" fmla="*/ 3544 w 72767"/>
                    <a:gd name="connsiteY3" fmla="*/ 0 h 52610"/>
                    <a:gd name="connsiteX4" fmla="*/ 775 w 72767"/>
                    <a:gd name="connsiteY4" fmla="*/ 44303 h 52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767" h="52610">
                      <a:moveTo>
                        <a:pt x="775" y="44303"/>
                      </a:moveTo>
                      <a:cubicBezTo>
                        <a:pt x="775" y="47072"/>
                        <a:pt x="47847" y="52610"/>
                        <a:pt x="47847" y="52610"/>
                      </a:cubicBezTo>
                      <a:cubicBezTo>
                        <a:pt x="58923" y="41534"/>
                        <a:pt x="69999" y="13845"/>
                        <a:pt x="72768" y="11076"/>
                      </a:cubicBezTo>
                      <a:lnTo>
                        <a:pt x="3544" y="0"/>
                      </a:lnTo>
                      <a:cubicBezTo>
                        <a:pt x="3544" y="0"/>
                        <a:pt x="-1994" y="38765"/>
                        <a:pt x="775" y="44303"/>
                      </a:cubicBezTo>
                      <a:close/>
                    </a:path>
                  </a:pathLst>
                </a:custGeom>
                <a:solidFill>
                  <a:srgbClr val="FFF3F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827" name="Đồ họa 753">
                  <a:extLst>
                    <a:ext uri="{FF2B5EF4-FFF2-40B4-BE49-F238E27FC236}">
                      <a16:creationId xmlns:a16="http://schemas.microsoft.com/office/drawing/2014/main" id="{B6C62090-32F4-D854-2A6C-66697A243AE4}"/>
                    </a:ext>
                  </a:extLst>
                </p:cNvPr>
                <p:cNvGrpSpPr/>
                <p:nvPr/>
              </p:nvGrpSpPr>
              <p:grpSpPr>
                <a:xfrm>
                  <a:off x="4035901" y="5156578"/>
                  <a:ext cx="132909" cy="111031"/>
                  <a:chOff x="4035901" y="5156578"/>
                  <a:chExt cx="132909" cy="111031"/>
                </a:xfrm>
              </p:grpSpPr>
              <p:sp>
                <p:nvSpPr>
                  <p:cNvPr id="828" name="Hình tự do: Hình 827">
                    <a:extLst>
                      <a:ext uri="{FF2B5EF4-FFF2-40B4-BE49-F238E27FC236}">
                        <a16:creationId xmlns:a16="http://schemas.microsoft.com/office/drawing/2014/main" id="{C279BD74-2797-4124-EF20-4143EAAB4C8E}"/>
                      </a:ext>
                    </a:extLst>
                  </p:cNvPr>
                  <p:cNvSpPr/>
                  <p:nvPr/>
                </p:nvSpPr>
                <p:spPr>
                  <a:xfrm>
                    <a:off x="4035901" y="5156578"/>
                    <a:ext cx="131087" cy="111031"/>
                  </a:xfrm>
                  <a:custGeom>
                    <a:avLst/>
                    <a:gdLst>
                      <a:gd name="connsiteX0" fmla="*/ 88606 w 131087"/>
                      <a:gd name="connsiteY0" fmla="*/ 44303 h 111031"/>
                      <a:gd name="connsiteX1" fmla="*/ 88606 w 131087"/>
                      <a:gd name="connsiteY1" fmla="*/ 33228 h 111031"/>
                      <a:gd name="connsiteX2" fmla="*/ 60917 w 131087"/>
                      <a:gd name="connsiteY2" fmla="*/ 22152 h 111031"/>
                      <a:gd name="connsiteX3" fmla="*/ 58148 w 131087"/>
                      <a:gd name="connsiteY3" fmla="*/ 24921 h 111031"/>
                      <a:gd name="connsiteX4" fmla="*/ 44303 w 131087"/>
                      <a:gd name="connsiteY4" fmla="*/ 16614 h 111031"/>
                      <a:gd name="connsiteX5" fmla="*/ 19383 w 131087"/>
                      <a:gd name="connsiteY5" fmla="*/ 0 h 111031"/>
                      <a:gd name="connsiteX6" fmla="*/ 0 w 131087"/>
                      <a:gd name="connsiteY6" fmla="*/ 35996 h 111031"/>
                      <a:gd name="connsiteX7" fmla="*/ 130141 w 131087"/>
                      <a:gd name="connsiteY7" fmla="*/ 110758 h 111031"/>
                      <a:gd name="connsiteX8" fmla="*/ 88606 w 131087"/>
                      <a:gd name="connsiteY8" fmla="*/ 44303 h 111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1087" h="111031">
                        <a:moveTo>
                          <a:pt x="88606" y="44303"/>
                        </a:moveTo>
                        <a:cubicBezTo>
                          <a:pt x="88606" y="41534"/>
                          <a:pt x="88606" y="35996"/>
                          <a:pt x="88606" y="33228"/>
                        </a:cubicBezTo>
                        <a:cubicBezTo>
                          <a:pt x="88606" y="30459"/>
                          <a:pt x="63686" y="16614"/>
                          <a:pt x="60917" y="22152"/>
                        </a:cubicBezTo>
                        <a:cubicBezTo>
                          <a:pt x="60917" y="24921"/>
                          <a:pt x="58148" y="24921"/>
                          <a:pt x="58148" y="24921"/>
                        </a:cubicBezTo>
                        <a:cubicBezTo>
                          <a:pt x="52610" y="22152"/>
                          <a:pt x="49841" y="19383"/>
                          <a:pt x="44303" y="16614"/>
                        </a:cubicBezTo>
                        <a:cubicBezTo>
                          <a:pt x="33227" y="11076"/>
                          <a:pt x="24921" y="5538"/>
                          <a:pt x="19383" y="0"/>
                        </a:cubicBezTo>
                        <a:cubicBezTo>
                          <a:pt x="13845" y="8307"/>
                          <a:pt x="5538" y="24921"/>
                          <a:pt x="0" y="35996"/>
                        </a:cubicBezTo>
                        <a:cubicBezTo>
                          <a:pt x="0" y="35996"/>
                          <a:pt x="102451" y="116296"/>
                          <a:pt x="130141" y="110758"/>
                        </a:cubicBezTo>
                        <a:cubicBezTo>
                          <a:pt x="135678" y="107989"/>
                          <a:pt x="116296" y="74762"/>
                          <a:pt x="88606" y="44303"/>
                        </a:cubicBezTo>
                        <a:close/>
                      </a:path>
                    </a:pathLst>
                  </a:custGeom>
                  <a:solidFill>
                    <a:srgbClr val="E2511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29" name="Hình tự do: Hình 828">
                    <a:extLst>
                      <a:ext uri="{FF2B5EF4-FFF2-40B4-BE49-F238E27FC236}">
                        <a16:creationId xmlns:a16="http://schemas.microsoft.com/office/drawing/2014/main" id="{BE240630-E537-8984-1B79-D0960C9828BD}"/>
                      </a:ext>
                    </a:extLst>
                  </p:cNvPr>
                  <p:cNvSpPr/>
                  <p:nvPr/>
                </p:nvSpPr>
                <p:spPr>
                  <a:xfrm>
                    <a:off x="4035901" y="5187037"/>
                    <a:ext cx="132909" cy="80573"/>
                  </a:xfrm>
                  <a:custGeom>
                    <a:avLst/>
                    <a:gdLst>
                      <a:gd name="connsiteX0" fmla="*/ 2769 w 132909"/>
                      <a:gd name="connsiteY0" fmla="*/ 0 h 80573"/>
                      <a:gd name="connsiteX1" fmla="*/ 0 w 132909"/>
                      <a:gd name="connsiteY1" fmla="*/ 5538 h 80573"/>
                      <a:gd name="connsiteX2" fmla="*/ 130141 w 132909"/>
                      <a:gd name="connsiteY2" fmla="*/ 80299 h 80573"/>
                      <a:gd name="connsiteX3" fmla="*/ 132910 w 132909"/>
                      <a:gd name="connsiteY3" fmla="*/ 77530 h 80573"/>
                      <a:gd name="connsiteX4" fmla="*/ 2769 w 132909"/>
                      <a:gd name="connsiteY4" fmla="*/ 0 h 80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09" h="80573">
                        <a:moveTo>
                          <a:pt x="2769" y="0"/>
                        </a:moveTo>
                        <a:cubicBezTo>
                          <a:pt x="2769" y="2769"/>
                          <a:pt x="0" y="5538"/>
                          <a:pt x="0" y="5538"/>
                        </a:cubicBezTo>
                        <a:cubicBezTo>
                          <a:pt x="0" y="5538"/>
                          <a:pt x="102451" y="85837"/>
                          <a:pt x="130141" y="80299"/>
                        </a:cubicBezTo>
                        <a:cubicBezTo>
                          <a:pt x="130141" y="80299"/>
                          <a:pt x="132910" y="80299"/>
                          <a:pt x="132910" y="77530"/>
                        </a:cubicBezTo>
                        <a:cubicBezTo>
                          <a:pt x="96913" y="66455"/>
                          <a:pt x="30458" y="19383"/>
                          <a:pt x="2769" y="0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30" name="Hình tự do: Hình 829">
                    <a:extLst>
                      <a:ext uri="{FF2B5EF4-FFF2-40B4-BE49-F238E27FC236}">
                        <a16:creationId xmlns:a16="http://schemas.microsoft.com/office/drawing/2014/main" id="{93BCC67A-C56C-7A43-9A49-5FF3FC1D62D0}"/>
                      </a:ext>
                    </a:extLst>
                  </p:cNvPr>
                  <p:cNvSpPr/>
                  <p:nvPr/>
                </p:nvSpPr>
                <p:spPr>
                  <a:xfrm>
                    <a:off x="4116201" y="5229577"/>
                    <a:ext cx="50533" cy="35420"/>
                  </a:xfrm>
                  <a:custGeom>
                    <a:avLst/>
                    <a:gdLst>
                      <a:gd name="connsiteX0" fmla="*/ 33227 w 50533"/>
                      <a:gd name="connsiteY0" fmla="*/ 1763 h 35420"/>
                      <a:gd name="connsiteX1" fmla="*/ 33227 w 50533"/>
                      <a:gd name="connsiteY1" fmla="*/ 1763 h 35420"/>
                      <a:gd name="connsiteX2" fmla="*/ 0 w 50533"/>
                      <a:gd name="connsiteY2" fmla="*/ 15608 h 35420"/>
                      <a:gd name="connsiteX3" fmla="*/ 0 w 50533"/>
                      <a:gd name="connsiteY3" fmla="*/ 15608 h 35420"/>
                      <a:gd name="connsiteX4" fmla="*/ 49841 w 50533"/>
                      <a:gd name="connsiteY4" fmla="*/ 34990 h 35420"/>
                      <a:gd name="connsiteX5" fmla="*/ 33227 w 50533"/>
                      <a:gd name="connsiteY5" fmla="*/ 1763 h 35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533" h="35420">
                        <a:moveTo>
                          <a:pt x="33227" y="1763"/>
                        </a:moveTo>
                        <a:cubicBezTo>
                          <a:pt x="33227" y="1763"/>
                          <a:pt x="33227" y="1763"/>
                          <a:pt x="33227" y="1763"/>
                        </a:cubicBezTo>
                        <a:cubicBezTo>
                          <a:pt x="16614" y="-3775"/>
                          <a:pt x="2769" y="4532"/>
                          <a:pt x="0" y="15608"/>
                        </a:cubicBezTo>
                        <a:cubicBezTo>
                          <a:pt x="0" y="15608"/>
                          <a:pt x="0" y="15608"/>
                          <a:pt x="0" y="15608"/>
                        </a:cubicBezTo>
                        <a:cubicBezTo>
                          <a:pt x="19383" y="26683"/>
                          <a:pt x="38765" y="37759"/>
                          <a:pt x="49841" y="34990"/>
                        </a:cubicBezTo>
                        <a:cubicBezTo>
                          <a:pt x="52610" y="34990"/>
                          <a:pt x="47072" y="21145"/>
                          <a:pt x="33227" y="1763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31" name="Hình tự do: Hình 830">
                    <a:extLst>
                      <a:ext uri="{FF2B5EF4-FFF2-40B4-BE49-F238E27FC236}">
                        <a16:creationId xmlns:a16="http://schemas.microsoft.com/office/drawing/2014/main" id="{94BF2591-0E6F-6BD5-AB21-F4C6A89109AF}"/>
                      </a:ext>
                    </a:extLst>
                  </p:cNvPr>
                  <p:cNvSpPr/>
                  <p:nvPr/>
                </p:nvSpPr>
                <p:spPr>
                  <a:xfrm>
                    <a:off x="4110663" y="5199225"/>
                    <a:ext cx="35996" cy="25192"/>
                  </a:xfrm>
                  <a:custGeom>
                    <a:avLst/>
                    <a:gdLst>
                      <a:gd name="connsiteX0" fmla="*/ 19383 w 35996"/>
                      <a:gd name="connsiteY0" fmla="*/ 7194 h 25192"/>
                      <a:gd name="connsiteX1" fmla="*/ 19383 w 35996"/>
                      <a:gd name="connsiteY1" fmla="*/ 7194 h 25192"/>
                      <a:gd name="connsiteX2" fmla="*/ 19383 w 35996"/>
                      <a:gd name="connsiteY2" fmla="*/ 7194 h 25192"/>
                      <a:gd name="connsiteX3" fmla="*/ 0 w 35996"/>
                      <a:gd name="connsiteY3" fmla="*/ 1656 h 25192"/>
                      <a:gd name="connsiteX4" fmla="*/ 0 w 35996"/>
                      <a:gd name="connsiteY4" fmla="*/ 4425 h 25192"/>
                      <a:gd name="connsiteX5" fmla="*/ 0 w 35996"/>
                      <a:gd name="connsiteY5" fmla="*/ 4425 h 25192"/>
                      <a:gd name="connsiteX6" fmla="*/ 2769 w 35996"/>
                      <a:gd name="connsiteY6" fmla="*/ 4425 h 25192"/>
                      <a:gd name="connsiteX7" fmla="*/ 19383 w 35996"/>
                      <a:gd name="connsiteY7" fmla="*/ 7194 h 25192"/>
                      <a:gd name="connsiteX8" fmla="*/ 24921 w 35996"/>
                      <a:gd name="connsiteY8" fmla="*/ 15501 h 25192"/>
                      <a:gd name="connsiteX9" fmla="*/ 24921 w 35996"/>
                      <a:gd name="connsiteY9" fmla="*/ 15501 h 25192"/>
                      <a:gd name="connsiteX10" fmla="*/ 24921 w 35996"/>
                      <a:gd name="connsiteY10" fmla="*/ 15501 h 25192"/>
                      <a:gd name="connsiteX11" fmla="*/ 5538 w 35996"/>
                      <a:gd name="connsiteY11" fmla="*/ 9963 h 25192"/>
                      <a:gd name="connsiteX12" fmla="*/ 5538 w 35996"/>
                      <a:gd name="connsiteY12" fmla="*/ 12732 h 25192"/>
                      <a:gd name="connsiteX13" fmla="*/ 5538 w 35996"/>
                      <a:gd name="connsiteY13" fmla="*/ 12732 h 25192"/>
                      <a:gd name="connsiteX14" fmla="*/ 8307 w 35996"/>
                      <a:gd name="connsiteY14" fmla="*/ 12732 h 25192"/>
                      <a:gd name="connsiteX15" fmla="*/ 24921 w 35996"/>
                      <a:gd name="connsiteY15" fmla="*/ 15501 h 25192"/>
                      <a:gd name="connsiteX16" fmla="*/ 35996 w 35996"/>
                      <a:gd name="connsiteY16" fmla="*/ 21039 h 25192"/>
                      <a:gd name="connsiteX17" fmla="*/ 13845 w 35996"/>
                      <a:gd name="connsiteY17" fmla="*/ 18270 h 25192"/>
                      <a:gd name="connsiteX18" fmla="*/ 13845 w 35996"/>
                      <a:gd name="connsiteY18" fmla="*/ 21039 h 25192"/>
                      <a:gd name="connsiteX19" fmla="*/ 13845 w 35996"/>
                      <a:gd name="connsiteY19" fmla="*/ 21039 h 25192"/>
                      <a:gd name="connsiteX20" fmla="*/ 13845 w 35996"/>
                      <a:gd name="connsiteY20" fmla="*/ 21039 h 25192"/>
                      <a:gd name="connsiteX21" fmla="*/ 35996 w 35996"/>
                      <a:gd name="connsiteY21" fmla="*/ 21039 h 25192"/>
                      <a:gd name="connsiteX22" fmla="*/ 35996 w 35996"/>
                      <a:gd name="connsiteY22" fmla="*/ 21039 h 25192"/>
                      <a:gd name="connsiteX23" fmla="*/ 35996 w 35996"/>
                      <a:gd name="connsiteY23" fmla="*/ 21039 h 25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5996" h="25192">
                        <a:moveTo>
                          <a:pt x="19383" y="7194"/>
                        </a:moveTo>
                        <a:cubicBezTo>
                          <a:pt x="19383" y="7194"/>
                          <a:pt x="22152" y="7194"/>
                          <a:pt x="19383" y="7194"/>
                        </a:cubicBezTo>
                        <a:cubicBezTo>
                          <a:pt x="22152" y="7194"/>
                          <a:pt x="22152" y="7194"/>
                          <a:pt x="19383" y="7194"/>
                        </a:cubicBezTo>
                        <a:cubicBezTo>
                          <a:pt x="16614" y="-1113"/>
                          <a:pt x="5538" y="-1113"/>
                          <a:pt x="0" y="1656"/>
                        </a:cubicBezTo>
                        <a:cubicBezTo>
                          <a:pt x="0" y="1656"/>
                          <a:pt x="0" y="1656"/>
                          <a:pt x="0" y="4425"/>
                        </a:cubicBezTo>
                        <a:cubicBezTo>
                          <a:pt x="0" y="4425"/>
                          <a:pt x="0" y="4425"/>
                          <a:pt x="0" y="4425"/>
                        </a:cubicBezTo>
                        <a:cubicBezTo>
                          <a:pt x="0" y="4425"/>
                          <a:pt x="0" y="4425"/>
                          <a:pt x="2769" y="4425"/>
                        </a:cubicBezTo>
                        <a:cubicBezTo>
                          <a:pt x="5538" y="1656"/>
                          <a:pt x="13845" y="4425"/>
                          <a:pt x="19383" y="7194"/>
                        </a:cubicBezTo>
                        <a:close/>
                        <a:moveTo>
                          <a:pt x="24921" y="15501"/>
                        </a:moveTo>
                        <a:cubicBezTo>
                          <a:pt x="27689" y="15501"/>
                          <a:pt x="27689" y="15501"/>
                          <a:pt x="24921" y="15501"/>
                        </a:cubicBezTo>
                        <a:cubicBezTo>
                          <a:pt x="27689" y="15501"/>
                          <a:pt x="27689" y="12732"/>
                          <a:pt x="24921" y="15501"/>
                        </a:cubicBezTo>
                        <a:cubicBezTo>
                          <a:pt x="19383" y="7194"/>
                          <a:pt x="11076" y="7194"/>
                          <a:pt x="5538" y="9963"/>
                        </a:cubicBezTo>
                        <a:cubicBezTo>
                          <a:pt x="5538" y="9963"/>
                          <a:pt x="5538" y="9963"/>
                          <a:pt x="5538" y="12732"/>
                        </a:cubicBezTo>
                        <a:cubicBezTo>
                          <a:pt x="5538" y="12732"/>
                          <a:pt x="5538" y="12732"/>
                          <a:pt x="5538" y="12732"/>
                        </a:cubicBezTo>
                        <a:cubicBezTo>
                          <a:pt x="5538" y="12732"/>
                          <a:pt x="5538" y="12732"/>
                          <a:pt x="8307" y="12732"/>
                        </a:cubicBezTo>
                        <a:cubicBezTo>
                          <a:pt x="16614" y="9963"/>
                          <a:pt x="22152" y="12732"/>
                          <a:pt x="24921" y="15501"/>
                        </a:cubicBezTo>
                        <a:close/>
                        <a:moveTo>
                          <a:pt x="35996" y="21039"/>
                        </a:moveTo>
                        <a:cubicBezTo>
                          <a:pt x="30458" y="15501"/>
                          <a:pt x="22152" y="15501"/>
                          <a:pt x="13845" y="18270"/>
                        </a:cubicBezTo>
                        <a:cubicBezTo>
                          <a:pt x="13845" y="18270"/>
                          <a:pt x="11076" y="18270"/>
                          <a:pt x="13845" y="21039"/>
                        </a:cubicBezTo>
                        <a:cubicBezTo>
                          <a:pt x="13845" y="21039"/>
                          <a:pt x="13845" y="21039"/>
                          <a:pt x="13845" y="21039"/>
                        </a:cubicBezTo>
                        <a:cubicBezTo>
                          <a:pt x="13845" y="21039"/>
                          <a:pt x="13845" y="21039"/>
                          <a:pt x="13845" y="21039"/>
                        </a:cubicBezTo>
                        <a:cubicBezTo>
                          <a:pt x="19383" y="21039"/>
                          <a:pt x="27689" y="21039"/>
                          <a:pt x="35996" y="21039"/>
                        </a:cubicBezTo>
                        <a:cubicBezTo>
                          <a:pt x="33227" y="26577"/>
                          <a:pt x="35996" y="26577"/>
                          <a:pt x="35996" y="21039"/>
                        </a:cubicBezTo>
                        <a:cubicBezTo>
                          <a:pt x="35996" y="23808"/>
                          <a:pt x="35996" y="23808"/>
                          <a:pt x="35996" y="21039"/>
                        </a:cubicBezTo>
                        <a:close/>
                      </a:path>
                    </a:pathLst>
                  </a:custGeom>
                  <a:solidFill>
                    <a:srgbClr val="E2E6E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832" name="Hình tự do: Hình 831">
                  <a:extLst>
                    <a:ext uri="{FF2B5EF4-FFF2-40B4-BE49-F238E27FC236}">
                      <a16:creationId xmlns:a16="http://schemas.microsoft.com/office/drawing/2014/main" id="{6E2A631A-0C53-41A2-6184-B0949D5C3E6E}"/>
                    </a:ext>
                  </a:extLst>
                </p:cNvPr>
                <p:cNvSpPr/>
                <p:nvPr/>
              </p:nvSpPr>
              <p:spPr>
                <a:xfrm>
                  <a:off x="4013750" y="4677550"/>
                  <a:ext cx="251974" cy="87683"/>
                </a:xfrm>
                <a:custGeom>
                  <a:avLst/>
                  <a:gdLst>
                    <a:gd name="connsiteX0" fmla="*/ 246437 w 251974"/>
                    <a:gd name="connsiteY0" fmla="*/ 11076 h 87683"/>
                    <a:gd name="connsiteX1" fmla="*/ 251974 w 251974"/>
                    <a:gd name="connsiteY1" fmla="*/ 47072 h 87683"/>
                    <a:gd name="connsiteX2" fmla="*/ 0 w 251974"/>
                    <a:gd name="connsiteY2" fmla="*/ 63686 h 87683"/>
                    <a:gd name="connsiteX3" fmla="*/ 16614 w 251974"/>
                    <a:gd name="connsiteY3" fmla="*/ 0 h 87683"/>
                    <a:gd name="connsiteX4" fmla="*/ 246437 w 251974"/>
                    <a:gd name="connsiteY4" fmla="*/ 11076 h 876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1974" h="87683">
                      <a:moveTo>
                        <a:pt x="246437" y="11076"/>
                      </a:moveTo>
                      <a:cubicBezTo>
                        <a:pt x="246437" y="24921"/>
                        <a:pt x="249205" y="35996"/>
                        <a:pt x="251974" y="47072"/>
                      </a:cubicBezTo>
                      <a:cubicBezTo>
                        <a:pt x="199364" y="69224"/>
                        <a:pt x="99682" y="116296"/>
                        <a:pt x="0" y="63686"/>
                      </a:cubicBezTo>
                      <a:cubicBezTo>
                        <a:pt x="8307" y="41534"/>
                        <a:pt x="8307" y="22151"/>
                        <a:pt x="16614" y="0"/>
                      </a:cubicBezTo>
                      <a:cubicBezTo>
                        <a:pt x="99682" y="44303"/>
                        <a:pt x="166137" y="30458"/>
                        <a:pt x="246437" y="11076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33" name="Hình tự do: Hình 832">
                  <a:extLst>
                    <a:ext uri="{FF2B5EF4-FFF2-40B4-BE49-F238E27FC236}">
                      <a16:creationId xmlns:a16="http://schemas.microsoft.com/office/drawing/2014/main" id="{13387F8B-25A4-6D4E-C2E0-AC27FC41B5E5}"/>
                    </a:ext>
                  </a:extLst>
                </p:cNvPr>
                <p:cNvSpPr/>
                <p:nvPr/>
              </p:nvSpPr>
              <p:spPr>
                <a:xfrm>
                  <a:off x="4009089" y="4666474"/>
                  <a:ext cx="101574" cy="99768"/>
                </a:xfrm>
                <a:custGeom>
                  <a:avLst/>
                  <a:gdLst>
                    <a:gd name="connsiteX0" fmla="*/ 24044 w 101574"/>
                    <a:gd name="connsiteY0" fmla="*/ 99682 h 99768"/>
                    <a:gd name="connsiteX1" fmla="*/ 7430 w 101574"/>
                    <a:gd name="connsiteY1" fmla="*/ 0 h 99768"/>
                    <a:gd name="connsiteX2" fmla="*/ 101574 w 101574"/>
                    <a:gd name="connsiteY2" fmla="*/ 27689 h 99768"/>
                    <a:gd name="connsiteX3" fmla="*/ 24044 w 101574"/>
                    <a:gd name="connsiteY3" fmla="*/ 99682 h 99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1574" h="99768">
                      <a:moveTo>
                        <a:pt x="24044" y="99682"/>
                      </a:moveTo>
                      <a:cubicBezTo>
                        <a:pt x="-9184" y="83068"/>
                        <a:pt x="-877" y="0"/>
                        <a:pt x="7430" y="0"/>
                      </a:cubicBezTo>
                      <a:cubicBezTo>
                        <a:pt x="7430" y="0"/>
                        <a:pt x="62809" y="22152"/>
                        <a:pt x="101574" y="27689"/>
                      </a:cubicBezTo>
                      <a:cubicBezTo>
                        <a:pt x="93267" y="105220"/>
                        <a:pt x="24044" y="99682"/>
                        <a:pt x="24044" y="99682"/>
                      </a:cubicBezTo>
                      <a:close/>
                    </a:path>
                  </a:pathLst>
                </a:custGeom>
                <a:solidFill>
                  <a:srgbClr val="96C44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834" name="Đồ họa 753">
                  <a:extLst>
                    <a:ext uri="{FF2B5EF4-FFF2-40B4-BE49-F238E27FC236}">
                      <a16:creationId xmlns:a16="http://schemas.microsoft.com/office/drawing/2014/main" id="{C2BBE524-B474-EEDE-872D-A5125F998012}"/>
                    </a:ext>
                  </a:extLst>
                </p:cNvPr>
                <p:cNvGrpSpPr/>
                <p:nvPr/>
              </p:nvGrpSpPr>
              <p:grpSpPr>
                <a:xfrm>
                  <a:off x="4010981" y="4680319"/>
                  <a:ext cx="83068" cy="71992"/>
                  <a:chOff x="4010981" y="4680319"/>
                  <a:chExt cx="83068" cy="71992"/>
                </a:xfrm>
                <a:solidFill>
                  <a:srgbClr val="7A7A7A"/>
                </a:solidFill>
              </p:grpSpPr>
              <p:sp>
                <p:nvSpPr>
                  <p:cNvPr id="835" name="Hình tự do: Hình 834">
                    <a:extLst>
                      <a:ext uri="{FF2B5EF4-FFF2-40B4-BE49-F238E27FC236}">
                        <a16:creationId xmlns:a16="http://schemas.microsoft.com/office/drawing/2014/main" id="{D4419E7A-2A8D-76D5-E420-B870515749B4}"/>
                      </a:ext>
                    </a:extLst>
                  </p:cNvPr>
                  <p:cNvSpPr/>
                  <p:nvPr/>
                </p:nvSpPr>
                <p:spPr>
                  <a:xfrm>
                    <a:off x="4010981" y="4680319"/>
                    <a:ext cx="41534" cy="35996"/>
                  </a:xfrm>
                  <a:custGeom>
                    <a:avLst/>
                    <a:gdLst>
                      <a:gd name="connsiteX0" fmla="*/ 0 w 41534"/>
                      <a:gd name="connsiteY0" fmla="*/ 35996 h 35996"/>
                      <a:gd name="connsiteX1" fmla="*/ 41534 w 41534"/>
                      <a:gd name="connsiteY1" fmla="*/ 0 h 35996"/>
                      <a:gd name="connsiteX2" fmla="*/ 38765 w 41534"/>
                      <a:gd name="connsiteY2" fmla="*/ 0 h 35996"/>
                      <a:gd name="connsiteX3" fmla="*/ 0 w 41534"/>
                      <a:gd name="connsiteY3" fmla="*/ 33227 h 35996"/>
                      <a:gd name="connsiteX4" fmla="*/ 0 w 41534"/>
                      <a:gd name="connsiteY4" fmla="*/ 35996 h 35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534" h="35996">
                        <a:moveTo>
                          <a:pt x="0" y="35996"/>
                        </a:moveTo>
                        <a:cubicBezTo>
                          <a:pt x="22152" y="27689"/>
                          <a:pt x="30458" y="13845"/>
                          <a:pt x="41534" y="0"/>
                        </a:cubicBezTo>
                        <a:cubicBezTo>
                          <a:pt x="41534" y="0"/>
                          <a:pt x="38765" y="0"/>
                          <a:pt x="38765" y="0"/>
                        </a:cubicBezTo>
                        <a:cubicBezTo>
                          <a:pt x="27689" y="13845"/>
                          <a:pt x="19383" y="24921"/>
                          <a:pt x="0" y="33227"/>
                        </a:cubicBezTo>
                        <a:cubicBezTo>
                          <a:pt x="0" y="33227"/>
                          <a:pt x="0" y="33227"/>
                          <a:pt x="0" y="35996"/>
                        </a:cubicBezTo>
                        <a:close/>
                      </a:path>
                    </a:pathLst>
                  </a:custGeom>
                  <a:solidFill>
                    <a:srgbClr val="7A7A7A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36" name="Hình tự do: Hình 835">
                    <a:extLst>
                      <a:ext uri="{FF2B5EF4-FFF2-40B4-BE49-F238E27FC236}">
                        <a16:creationId xmlns:a16="http://schemas.microsoft.com/office/drawing/2014/main" id="{308FA3BD-13F4-1D33-F775-77A0F8678CA7}"/>
                      </a:ext>
                    </a:extLst>
                  </p:cNvPr>
                  <p:cNvSpPr/>
                  <p:nvPr/>
                </p:nvSpPr>
                <p:spPr>
                  <a:xfrm>
                    <a:off x="4016519" y="4691395"/>
                    <a:ext cx="77530" cy="60916"/>
                  </a:xfrm>
                  <a:custGeom>
                    <a:avLst/>
                    <a:gdLst>
                      <a:gd name="connsiteX0" fmla="*/ 77531 w 77530"/>
                      <a:gd name="connsiteY0" fmla="*/ 0 h 60916"/>
                      <a:gd name="connsiteX1" fmla="*/ 74762 w 77530"/>
                      <a:gd name="connsiteY1" fmla="*/ 0 h 60916"/>
                      <a:gd name="connsiteX2" fmla="*/ 0 w 77530"/>
                      <a:gd name="connsiteY2" fmla="*/ 58148 h 60916"/>
                      <a:gd name="connsiteX3" fmla="*/ 2769 w 77530"/>
                      <a:gd name="connsiteY3" fmla="*/ 60917 h 60916"/>
                      <a:gd name="connsiteX4" fmla="*/ 77531 w 77530"/>
                      <a:gd name="connsiteY4" fmla="*/ 0 h 60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30" h="60916">
                        <a:moveTo>
                          <a:pt x="77531" y="0"/>
                        </a:moveTo>
                        <a:cubicBezTo>
                          <a:pt x="77531" y="0"/>
                          <a:pt x="74762" y="0"/>
                          <a:pt x="74762" y="0"/>
                        </a:cubicBezTo>
                        <a:cubicBezTo>
                          <a:pt x="60917" y="27689"/>
                          <a:pt x="30458" y="47072"/>
                          <a:pt x="0" y="58148"/>
                        </a:cubicBezTo>
                        <a:cubicBezTo>
                          <a:pt x="0" y="58148"/>
                          <a:pt x="0" y="60917"/>
                          <a:pt x="2769" y="60917"/>
                        </a:cubicBezTo>
                        <a:cubicBezTo>
                          <a:pt x="30458" y="47072"/>
                          <a:pt x="60917" y="27689"/>
                          <a:pt x="77531" y="0"/>
                        </a:cubicBezTo>
                        <a:close/>
                      </a:path>
                    </a:pathLst>
                  </a:custGeom>
                  <a:solidFill>
                    <a:srgbClr val="7A7A7A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837" name="Hình tự do: Hình 836">
                  <a:extLst>
                    <a:ext uri="{FF2B5EF4-FFF2-40B4-BE49-F238E27FC236}">
                      <a16:creationId xmlns:a16="http://schemas.microsoft.com/office/drawing/2014/main" id="{3647145D-0327-641E-23F3-5C856D20DF1B}"/>
                    </a:ext>
                  </a:extLst>
                </p:cNvPr>
                <p:cNvSpPr/>
                <p:nvPr/>
              </p:nvSpPr>
              <p:spPr>
                <a:xfrm>
                  <a:off x="3637173" y="4666474"/>
                  <a:ext cx="249205" cy="97252"/>
                </a:xfrm>
                <a:custGeom>
                  <a:avLst/>
                  <a:gdLst>
                    <a:gd name="connsiteX0" fmla="*/ 5538 w 249205"/>
                    <a:gd name="connsiteY0" fmla="*/ 27689 h 97252"/>
                    <a:gd name="connsiteX1" fmla="*/ 0 w 249205"/>
                    <a:gd name="connsiteY1" fmla="*/ 69224 h 97252"/>
                    <a:gd name="connsiteX2" fmla="*/ 249205 w 249205"/>
                    <a:gd name="connsiteY2" fmla="*/ 63686 h 97252"/>
                    <a:gd name="connsiteX3" fmla="*/ 235361 w 249205"/>
                    <a:gd name="connsiteY3" fmla="*/ 0 h 97252"/>
                    <a:gd name="connsiteX4" fmla="*/ 5538 w 249205"/>
                    <a:gd name="connsiteY4" fmla="*/ 27689 h 97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9205" h="97252">
                      <a:moveTo>
                        <a:pt x="5538" y="27689"/>
                      </a:moveTo>
                      <a:cubicBezTo>
                        <a:pt x="5538" y="41534"/>
                        <a:pt x="2769" y="55379"/>
                        <a:pt x="0" y="69224"/>
                      </a:cubicBezTo>
                      <a:cubicBezTo>
                        <a:pt x="55379" y="91375"/>
                        <a:pt x="149523" y="121834"/>
                        <a:pt x="249205" y="63686"/>
                      </a:cubicBezTo>
                      <a:cubicBezTo>
                        <a:pt x="240899" y="41534"/>
                        <a:pt x="243668" y="22152"/>
                        <a:pt x="235361" y="0"/>
                      </a:cubicBezTo>
                      <a:cubicBezTo>
                        <a:pt x="152292" y="47072"/>
                        <a:pt x="85837" y="44303"/>
                        <a:pt x="5538" y="27689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38" name="Hình tự do: Hình 837">
                  <a:extLst>
                    <a:ext uri="{FF2B5EF4-FFF2-40B4-BE49-F238E27FC236}">
                      <a16:creationId xmlns:a16="http://schemas.microsoft.com/office/drawing/2014/main" id="{82B9F3E9-653B-C670-3AA1-4D3B8C71DD9F}"/>
                    </a:ext>
                  </a:extLst>
                </p:cNvPr>
                <p:cNvSpPr/>
                <p:nvPr/>
              </p:nvSpPr>
              <p:spPr>
                <a:xfrm>
                  <a:off x="3782793" y="4660936"/>
                  <a:ext cx="107964" cy="110825"/>
                </a:xfrm>
                <a:custGeom>
                  <a:avLst/>
                  <a:gdLst>
                    <a:gd name="connsiteX0" fmla="*/ 70358 w 107964"/>
                    <a:gd name="connsiteY0" fmla="*/ 110758 h 110825"/>
                    <a:gd name="connsiteX1" fmla="*/ 1134 w 107964"/>
                    <a:gd name="connsiteY1" fmla="*/ 24920 h 110825"/>
                    <a:gd name="connsiteX2" fmla="*/ 98047 w 107964"/>
                    <a:gd name="connsiteY2" fmla="*/ 0 h 110825"/>
                    <a:gd name="connsiteX3" fmla="*/ 70358 w 107964"/>
                    <a:gd name="connsiteY3" fmla="*/ 110758 h 110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964" h="110825">
                      <a:moveTo>
                        <a:pt x="70358" y="110758"/>
                      </a:moveTo>
                      <a:cubicBezTo>
                        <a:pt x="31593" y="113527"/>
                        <a:pt x="-7173" y="30458"/>
                        <a:pt x="1134" y="24920"/>
                      </a:cubicBezTo>
                      <a:cubicBezTo>
                        <a:pt x="1134" y="24920"/>
                        <a:pt x="50975" y="8307"/>
                        <a:pt x="98047" y="0"/>
                      </a:cubicBezTo>
                      <a:cubicBezTo>
                        <a:pt x="131275" y="77530"/>
                        <a:pt x="70358" y="110758"/>
                        <a:pt x="70358" y="110758"/>
                      </a:cubicBezTo>
                      <a:close/>
                    </a:path>
                  </a:pathLst>
                </a:custGeom>
                <a:solidFill>
                  <a:srgbClr val="96C44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839" name="Đồ họa 753">
                  <a:extLst>
                    <a:ext uri="{FF2B5EF4-FFF2-40B4-BE49-F238E27FC236}">
                      <a16:creationId xmlns:a16="http://schemas.microsoft.com/office/drawing/2014/main" id="{8BCCDBD7-A912-2E97-B76C-8AFEF762AAFF}"/>
                    </a:ext>
                  </a:extLst>
                </p:cNvPr>
                <p:cNvGrpSpPr/>
                <p:nvPr/>
              </p:nvGrpSpPr>
              <p:grpSpPr>
                <a:xfrm>
                  <a:off x="3806079" y="4669243"/>
                  <a:ext cx="80299" cy="94144"/>
                  <a:chOff x="3806079" y="4669243"/>
                  <a:chExt cx="80299" cy="94144"/>
                </a:xfrm>
                <a:solidFill>
                  <a:srgbClr val="7A7A7A"/>
                </a:solidFill>
              </p:grpSpPr>
              <p:sp>
                <p:nvSpPr>
                  <p:cNvPr id="840" name="Hình tự do: Hình 839">
                    <a:extLst>
                      <a:ext uri="{FF2B5EF4-FFF2-40B4-BE49-F238E27FC236}">
                        <a16:creationId xmlns:a16="http://schemas.microsoft.com/office/drawing/2014/main" id="{E3871917-CD14-E17F-FAD0-6EEF64F16B59}"/>
                      </a:ext>
                    </a:extLst>
                  </p:cNvPr>
                  <p:cNvSpPr/>
                  <p:nvPr/>
                </p:nvSpPr>
                <p:spPr>
                  <a:xfrm>
                    <a:off x="3806079" y="4677550"/>
                    <a:ext cx="58147" cy="85837"/>
                  </a:xfrm>
                  <a:custGeom>
                    <a:avLst/>
                    <a:gdLst>
                      <a:gd name="connsiteX0" fmla="*/ 52610 w 58147"/>
                      <a:gd name="connsiteY0" fmla="*/ 80300 h 85837"/>
                      <a:gd name="connsiteX1" fmla="*/ 2769 w 58147"/>
                      <a:gd name="connsiteY1" fmla="*/ 0 h 85837"/>
                      <a:gd name="connsiteX2" fmla="*/ 0 w 58147"/>
                      <a:gd name="connsiteY2" fmla="*/ 0 h 85837"/>
                      <a:gd name="connsiteX3" fmla="*/ 49841 w 58147"/>
                      <a:gd name="connsiteY3" fmla="*/ 80300 h 85837"/>
                      <a:gd name="connsiteX4" fmla="*/ 55379 w 58147"/>
                      <a:gd name="connsiteY4" fmla="*/ 85837 h 85837"/>
                      <a:gd name="connsiteX5" fmla="*/ 58148 w 58147"/>
                      <a:gd name="connsiteY5" fmla="*/ 83068 h 85837"/>
                      <a:gd name="connsiteX6" fmla="*/ 52610 w 58147"/>
                      <a:gd name="connsiteY6" fmla="*/ 80300 h 85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8147" h="85837">
                        <a:moveTo>
                          <a:pt x="52610" y="80300"/>
                        </a:moveTo>
                        <a:cubicBezTo>
                          <a:pt x="33227" y="55379"/>
                          <a:pt x="16614" y="27689"/>
                          <a:pt x="2769" y="0"/>
                        </a:cubicBezTo>
                        <a:cubicBezTo>
                          <a:pt x="2769" y="0"/>
                          <a:pt x="0" y="0"/>
                          <a:pt x="0" y="0"/>
                        </a:cubicBezTo>
                        <a:cubicBezTo>
                          <a:pt x="13845" y="30458"/>
                          <a:pt x="30458" y="58148"/>
                          <a:pt x="49841" y="80300"/>
                        </a:cubicBezTo>
                        <a:cubicBezTo>
                          <a:pt x="52610" y="83068"/>
                          <a:pt x="52610" y="83068"/>
                          <a:pt x="55379" y="85837"/>
                        </a:cubicBezTo>
                        <a:cubicBezTo>
                          <a:pt x="55379" y="85837"/>
                          <a:pt x="58148" y="83068"/>
                          <a:pt x="58148" y="83068"/>
                        </a:cubicBezTo>
                        <a:cubicBezTo>
                          <a:pt x="58148" y="85837"/>
                          <a:pt x="55379" y="83068"/>
                          <a:pt x="52610" y="80300"/>
                        </a:cubicBezTo>
                        <a:close/>
                      </a:path>
                    </a:pathLst>
                  </a:custGeom>
                  <a:solidFill>
                    <a:srgbClr val="7A7A7A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41" name="Hình tự do: Hình 840">
                    <a:extLst>
                      <a:ext uri="{FF2B5EF4-FFF2-40B4-BE49-F238E27FC236}">
                        <a16:creationId xmlns:a16="http://schemas.microsoft.com/office/drawing/2014/main" id="{92283179-44EB-7927-651D-D4723120AE21}"/>
                      </a:ext>
                    </a:extLst>
                  </p:cNvPr>
                  <p:cNvSpPr/>
                  <p:nvPr/>
                </p:nvSpPr>
                <p:spPr>
                  <a:xfrm>
                    <a:off x="3847613" y="4669243"/>
                    <a:ext cx="38765" cy="63685"/>
                  </a:xfrm>
                  <a:custGeom>
                    <a:avLst/>
                    <a:gdLst>
                      <a:gd name="connsiteX0" fmla="*/ 38765 w 38765"/>
                      <a:gd name="connsiteY0" fmla="*/ 60917 h 63685"/>
                      <a:gd name="connsiteX1" fmla="*/ 2769 w 38765"/>
                      <a:gd name="connsiteY1" fmla="*/ 0 h 63685"/>
                      <a:gd name="connsiteX2" fmla="*/ 0 w 38765"/>
                      <a:gd name="connsiteY2" fmla="*/ 0 h 63685"/>
                      <a:gd name="connsiteX3" fmla="*/ 35996 w 38765"/>
                      <a:gd name="connsiteY3" fmla="*/ 63686 h 63685"/>
                      <a:gd name="connsiteX4" fmla="*/ 38765 w 38765"/>
                      <a:gd name="connsiteY4" fmla="*/ 60917 h 63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65" h="63685">
                        <a:moveTo>
                          <a:pt x="38765" y="60917"/>
                        </a:moveTo>
                        <a:cubicBezTo>
                          <a:pt x="24921" y="41534"/>
                          <a:pt x="13845" y="22152"/>
                          <a:pt x="2769" y="0"/>
                        </a:cubicBezTo>
                        <a:cubicBezTo>
                          <a:pt x="2769" y="0"/>
                          <a:pt x="0" y="0"/>
                          <a:pt x="0" y="0"/>
                        </a:cubicBezTo>
                        <a:cubicBezTo>
                          <a:pt x="11076" y="22152"/>
                          <a:pt x="22152" y="44303"/>
                          <a:pt x="35996" y="63686"/>
                        </a:cubicBezTo>
                        <a:cubicBezTo>
                          <a:pt x="38765" y="63686"/>
                          <a:pt x="38765" y="60917"/>
                          <a:pt x="38765" y="60917"/>
                        </a:cubicBezTo>
                        <a:close/>
                      </a:path>
                    </a:pathLst>
                  </a:custGeom>
                  <a:solidFill>
                    <a:srgbClr val="7A7A7A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842" name="Hình tự do: Hình 841">
                  <a:extLst>
                    <a:ext uri="{FF2B5EF4-FFF2-40B4-BE49-F238E27FC236}">
                      <a16:creationId xmlns:a16="http://schemas.microsoft.com/office/drawing/2014/main" id="{DC8F5F4F-0774-1D53-9A70-2B436B574DE8}"/>
                    </a:ext>
                  </a:extLst>
                </p:cNvPr>
                <p:cNvSpPr/>
                <p:nvPr/>
              </p:nvSpPr>
              <p:spPr>
                <a:xfrm>
                  <a:off x="3822692" y="4682973"/>
                  <a:ext cx="243667" cy="263121"/>
                </a:xfrm>
                <a:custGeom>
                  <a:avLst/>
                  <a:gdLst>
                    <a:gd name="connsiteX0" fmla="*/ 24921 w 243667"/>
                    <a:gd name="connsiteY0" fmla="*/ 243783 h 263121"/>
                    <a:gd name="connsiteX1" fmla="*/ 160599 w 243667"/>
                    <a:gd name="connsiteY1" fmla="*/ 252089 h 263121"/>
                    <a:gd name="connsiteX2" fmla="*/ 243668 w 243667"/>
                    <a:gd name="connsiteY2" fmla="*/ 210555 h 263121"/>
                    <a:gd name="connsiteX3" fmla="*/ 199364 w 243667"/>
                    <a:gd name="connsiteY3" fmla="*/ 115 h 263121"/>
                    <a:gd name="connsiteX4" fmla="*/ 0 w 243667"/>
                    <a:gd name="connsiteY4" fmla="*/ 188404 h 263121"/>
                    <a:gd name="connsiteX5" fmla="*/ 24921 w 243667"/>
                    <a:gd name="connsiteY5" fmla="*/ 243783 h 263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3667" h="263121">
                      <a:moveTo>
                        <a:pt x="24921" y="243783"/>
                      </a:moveTo>
                      <a:cubicBezTo>
                        <a:pt x="60917" y="263165"/>
                        <a:pt x="116296" y="271472"/>
                        <a:pt x="160599" y="252089"/>
                      </a:cubicBezTo>
                      <a:cubicBezTo>
                        <a:pt x="179982" y="243783"/>
                        <a:pt x="196595" y="232707"/>
                        <a:pt x="243668" y="210555"/>
                      </a:cubicBezTo>
                      <a:cubicBezTo>
                        <a:pt x="182751" y="163483"/>
                        <a:pt x="210440" y="44418"/>
                        <a:pt x="199364" y="115"/>
                      </a:cubicBezTo>
                      <a:cubicBezTo>
                        <a:pt x="191057" y="-5423"/>
                        <a:pt x="30458" y="191172"/>
                        <a:pt x="0" y="188404"/>
                      </a:cubicBezTo>
                      <a:cubicBezTo>
                        <a:pt x="5538" y="207786"/>
                        <a:pt x="16614" y="227169"/>
                        <a:pt x="24921" y="24378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43" name="Hình tự do: Hình 842">
                  <a:extLst>
                    <a:ext uri="{FF2B5EF4-FFF2-40B4-BE49-F238E27FC236}">
                      <a16:creationId xmlns:a16="http://schemas.microsoft.com/office/drawing/2014/main" id="{6332A623-73FA-FD95-15D7-314A07871EBF}"/>
                    </a:ext>
                  </a:extLst>
                </p:cNvPr>
                <p:cNvSpPr/>
                <p:nvPr/>
              </p:nvSpPr>
              <p:spPr>
                <a:xfrm>
                  <a:off x="3817154" y="4658167"/>
                  <a:ext cx="249205" cy="267374"/>
                </a:xfrm>
                <a:custGeom>
                  <a:avLst/>
                  <a:gdLst>
                    <a:gd name="connsiteX0" fmla="*/ 0 w 249205"/>
                    <a:gd name="connsiteY0" fmla="*/ 235361 h 267374"/>
                    <a:gd name="connsiteX1" fmla="*/ 143985 w 249205"/>
                    <a:gd name="connsiteY1" fmla="*/ 263050 h 267374"/>
                    <a:gd name="connsiteX2" fmla="*/ 249205 w 249205"/>
                    <a:gd name="connsiteY2" fmla="*/ 215978 h 267374"/>
                    <a:gd name="connsiteX3" fmla="*/ 207671 w 249205"/>
                    <a:gd name="connsiteY3" fmla="*/ 8307 h 267374"/>
                    <a:gd name="connsiteX4" fmla="*/ 63686 w 249205"/>
                    <a:gd name="connsiteY4" fmla="*/ 0 h 267374"/>
                    <a:gd name="connsiteX5" fmla="*/ 0 w 249205"/>
                    <a:gd name="connsiteY5" fmla="*/ 235361 h 267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9205" h="267374">
                      <a:moveTo>
                        <a:pt x="0" y="235361"/>
                      </a:moveTo>
                      <a:cubicBezTo>
                        <a:pt x="35996" y="254744"/>
                        <a:pt x="80300" y="276895"/>
                        <a:pt x="143985" y="263050"/>
                      </a:cubicBezTo>
                      <a:cubicBezTo>
                        <a:pt x="191057" y="251975"/>
                        <a:pt x="188289" y="229823"/>
                        <a:pt x="249205" y="215978"/>
                      </a:cubicBezTo>
                      <a:cubicBezTo>
                        <a:pt x="185520" y="171675"/>
                        <a:pt x="218747" y="52610"/>
                        <a:pt x="207671" y="8307"/>
                      </a:cubicBezTo>
                      <a:cubicBezTo>
                        <a:pt x="199364" y="2769"/>
                        <a:pt x="91375" y="2769"/>
                        <a:pt x="63686" y="0"/>
                      </a:cubicBezTo>
                      <a:cubicBezTo>
                        <a:pt x="24921" y="107989"/>
                        <a:pt x="2769" y="221516"/>
                        <a:pt x="0" y="235361"/>
                      </a:cubicBezTo>
                      <a:close/>
                    </a:path>
                  </a:pathLst>
                </a:custGeom>
                <a:solidFill>
                  <a:srgbClr val="96C44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44" name="Hình tự do: Hình 843">
                  <a:extLst>
                    <a:ext uri="{FF2B5EF4-FFF2-40B4-BE49-F238E27FC236}">
                      <a16:creationId xmlns:a16="http://schemas.microsoft.com/office/drawing/2014/main" id="{15833872-933A-C830-72D8-EFD49B0BB0C9}"/>
                    </a:ext>
                  </a:extLst>
                </p:cNvPr>
                <p:cNvSpPr/>
                <p:nvPr/>
              </p:nvSpPr>
              <p:spPr>
                <a:xfrm>
                  <a:off x="3916534" y="4613864"/>
                  <a:ext cx="86140" cy="79703"/>
                </a:xfrm>
                <a:custGeom>
                  <a:avLst/>
                  <a:gdLst>
                    <a:gd name="connsiteX0" fmla="*/ 11379 w 86140"/>
                    <a:gd name="connsiteY0" fmla="*/ 0 h 79703"/>
                    <a:gd name="connsiteX1" fmla="*/ 303 w 86140"/>
                    <a:gd name="connsiteY1" fmla="*/ 49841 h 79703"/>
                    <a:gd name="connsiteX2" fmla="*/ 33530 w 86140"/>
                    <a:gd name="connsiteY2" fmla="*/ 77531 h 79703"/>
                    <a:gd name="connsiteX3" fmla="*/ 75065 w 86140"/>
                    <a:gd name="connsiteY3" fmla="*/ 66455 h 79703"/>
                    <a:gd name="connsiteX4" fmla="*/ 86140 w 86140"/>
                    <a:gd name="connsiteY4" fmla="*/ 16614 h 79703"/>
                    <a:gd name="connsiteX5" fmla="*/ 11379 w 86140"/>
                    <a:gd name="connsiteY5" fmla="*/ 0 h 79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6140" h="79703">
                      <a:moveTo>
                        <a:pt x="11379" y="0"/>
                      </a:moveTo>
                      <a:lnTo>
                        <a:pt x="303" y="49841"/>
                      </a:lnTo>
                      <a:cubicBezTo>
                        <a:pt x="-2466" y="60917"/>
                        <a:pt x="14148" y="71993"/>
                        <a:pt x="33530" y="77531"/>
                      </a:cubicBezTo>
                      <a:cubicBezTo>
                        <a:pt x="55682" y="83068"/>
                        <a:pt x="72296" y="77531"/>
                        <a:pt x="75065" y="66455"/>
                      </a:cubicBezTo>
                      <a:lnTo>
                        <a:pt x="86140" y="16614"/>
                      </a:lnTo>
                      <a:lnTo>
                        <a:pt x="11379" y="0"/>
                      </a:lnTo>
                      <a:close/>
                    </a:path>
                  </a:pathLst>
                </a:custGeom>
                <a:solidFill>
                  <a:srgbClr val="E4A78E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845" name="Đồ họa 753">
                  <a:extLst>
                    <a:ext uri="{FF2B5EF4-FFF2-40B4-BE49-F238E27FC236}">
                      <a16:creationId xmlns:a16="http://schemas.microsoft.com/office/drawing/2014/main" id="{8F10C1E5-0D5E-D000-B683-74A6EA81561E}"/>
                    </a:ext>
                  </a:extLst>
                </p:cNvPr>
                <p:cNvGrpSpPr/>
                <p:nvPr/>
              </p:nvGrpSpPr>
              <p:grpSpPr>
                <a:xfrm>
                  <a:off x="3681257" y="4082248"/>
                  <a:ext cx="587410" cy="594693"/>
                  <a:chOff x="3681257" y="4082248"/>
                  <a:chExt cx="587410" cy="594693"/>
                </a:xfrm>
              </p:grpSpPr>
              <p:sp>
                <p:nvSpPr>
                  <p:cNvPr id="846" name="Hình tự do: Hình 845">
                    <a:extLst>
                      <a:ext uri="{FF2B5EF4-FFF2-40B4-BE49-F238E27FC236}">
                        <a16:creationId xmlns:a16="http://schemas.microsoft.com/office/drawing/2014/main" id="{59125C34-BD7E-7EA6-54B6-85DEA5D95BAA}"/>
                      </a:ext>
                    </a:extLst>
                  </p:cNvPr>
                  <p:cNvSpPr/>
                  <p:nvPr/>
                </p:nvSpPr>
                <p:spPr>
                  <a:xfrm>
                    <a:off x="4152969" y="4422667"/>
                    <a:ext cx="91623" cy="180282"/>
                  </a:xfrm>
                  <a:custGeom>
                    <a:avLst/>
                    <a:gdLst>
                      <a:gd name="connsiteX0" fmla="*/ 87835 w 91623"/>
                      <a:gd name="connsiteY0" fmla="*/ 97053 h 180282"/>
                      <a:gd name="connsiteX1" fmla="*/ 24149 w 91623"/>
                      <a:gd name="connsiteY1" fmla="*/ 180121 h 180282"/>
                      <a:gd name="connsiteX2" fmla="*/ 1997 w 91623"/>
                      <a:gd name="connsiteY2" fmla="*/ 85977 h 180282"/>
                      <a:gd name="connsiteX3" fmla="*/ 54607 w 91623"/>
                      <a:gd name="connsiteY3" fmla="*/ 140 h 180282"/>
                      <a:gd name="connsiteX4" fmla="*/ 87835 w 91623"/>
                      <a:gd name="connsiteY4" fmla="*/ 97053 h 1802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623" h="180282">
                        <a:moveTo>
                          <a:pt x="87835" y="97053"/>
                        </a:moveTo>
                        <a:cubicBezTo>
                          <a:pt x="79528" y="149663"/>
                          <a:pt x="46301" y="182890"/>
                          <a:pt x="24149" y="180121"/>
                        </a:cubicBezTo>
                        <a:cubicBezTo>
                          <a:pt x="1997" y="177352"/>
                          <a:pt x="-3540" y="135818"/>
                          <a:pt x="1997" y="85977"/>
                        </a:cubicBezTo>
                        <a:cubicBezTo>
                          <a:pt x="7535" y="36136"/>
                          <a:pt x="29687" y="-2629"/>
                          <a:pt x="54607" y="140"/>
                        </a:cubicBezTo>
                        <a:cubicBezTo>
                          <a:pt x="85066" y="8447"/>
                          <a:pt x="98911" y="49981"/>
                          <a:pt x="87835" y="97053"/>
                        </a:cubicBezTo>
                        <a:close/>
                      </a:path>
                    </a:pathLst>
                  </a:custGeom>
                  <a:solidFill>
                    <a:srgbClr val="FCC8B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47" name="Hình tự do: Hình 846">
                    <a:extLst>
                      <a:ext uri="{FF2B5EF4-FFF2-40B4-BE49-F238E27FC236}">
                        <a16:creationId xmlns:a16="http://schemas.microsoft.com/office/drawing/2014/main" id="{9250E94C-3184-DCAC-1819-E401FF0A428A}"/>
                      </a:ext>
                    </a:extLst>
                  </p:cNvPr>
                  <p:cNvSpPr/>
                  <p:nvPr/>
                </p:nvSpPr>
                <p:spPr>
                  <a:xfrm>
                    <a:off x="4163981" y="4492009"/>
                    <a:ext cx="51194" cy="77573"/>
                  </a:xfrm>
                  <a:custGeom>
                    <a:avLst/>
                    <a:gdLst>
                      <a:gd name="connsiteX0" fmla="*/ 46364 w 51194"/>
                      <a:gd name="connsiteY0" fmla="*/ 52631 h 77573"/>
                      <a:gd name="connsiteX1" fmla="*/ 10368 w 51194"/>
                      <a:gd name="connsiteY1" fmla="*/ 74783 h 77573"/>
                      <a:gd name="connsiteX2" fmla="*/ 4830 w 51194"/>
                      <a:gd name="connsiteY2" fmla="*/ 24942 h 77573"/>
                      <a:gd name="connsiteX3" fmla="*/ 40826 w 51194"/>
                      <a:gd name="connsiteY3" fmla="*/ 2791 h 77573"/>
                      <a:gd name="connsiteX4" fmla="*/ 46364 w 51194"/>
                      <a:gd name="connsiteY4" fmla="*/ 52631 h 77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194" h="77573">
                        <a:moveTo>
                          <a:pt x="46364" y="52631"/>
                        </a:moveTo>
                        <a:cubicBezTo>
                          <a:pt x="38057" y="72014"/>
                          <a:pt x="21444" y="83090"/>
                          <a:pt x="10368" y="74783"/>
                        </a:cubicBezTo>
                        <a:cubicBezTo>
                          <a:pt x="-708" y="66476"/>
                          <a:pt x="-3477" y="47094"/>
                          <a:pt x="4830" y="24942"/>
                        </a:cubicBezTo>
                        <a:cubicBezTo>
                          <a:pt x="13137" y="5559"/>
                          <a:pt x="29750" y="-5516"/>
                          <a:pt x="40826" y="2791"/>
                        </a:cubicBezTo>
                        <a:cubicBezTo>
                          <a:pt x="51902" y="11097"/>
                          <a:pt x="54671" y="33249"/>
                          <a:pt x="46364" y="52631"/>
                        </a:cubicBezTo>
                        <a:close/>
                      </a:path>
                    </a:pathLst>
                  </a:custGeom>
                  <a:solidFill>
                    <a:srgbClr val="E4A78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48" name="Hình tự do: Hình 847">
                    <a:extLst>
                      <a:ext uri="{FF2B5EF4-FFF2-40B4-BE49-F238E27FC236}">
                        <a16:creationId xmlns:a16="http://schemas.microsoft.com/office/drawing/2014/main" id="{2354CA7F-379E-E96D-8F2E-1C52D9EB00AC}"/>
                      </a:ext>
                    </a:extLst>
                  </p:cNvPr>
                  <p:cNvSpPr/>
                  <p:nvPr/>
                </p:nvSpPr>
                <p:spPr>
                  <a:xfrm>
                    <a:off x="3712852" y="4167708"/>
                    <a:ext cx="491038" cy="439690"/>
                  </a:xfrm>
                  <a:custGeom>
                    <a:avLst/>
                    <a:gdLst>
                      <a:gd name="connsiteX0" fmla="*/ 489187 w 491038"/>
                      <a:gd name="connsiteY0" fmla="*/ 227409 h 439690"/>
                      <a:gd name="connsiteX1" fmla="*/ 223367 w 491038"/>
                      <a:gd name="connsiteY1" fmla="*/ 437850 h 439690"/>
                      <a:gd name="connsiteX2" fmla="*/ 1852 w 491038"/>
                      <a:gd name="connsiteY2" fmla="*/ 177568 h 439690"/>
                      <a:gd name="connsiteX3" fmla="*/ 267671 w 491038"/>
                      <a:gd name="connsiteY3" fmla="*/ 3124 h 439690"/>
                      <a:gd name="connsiteX4" fmla="*/ 489187 w 491038"/>
                      <a:gd name="connsiteY4" fmla="*/ 227409 h 439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1038" h="439690">
                        <a:moveTo>
                          <a:pt x="489187" y="227409"/>
                        </a:moveTo>
                        <a:cubicBezTo>
                          <a:pt x="472573" y="388008"/>
                          <a:pt x="364584" y="451694"/>
                          <a:pt x="223367" y="437850"/>
                        </a:cubicBezTo>
                        <a:cubicBezTo>
                          <a:pt x="82151" y="424005"/>
                          <a:pt x="-14762" y="340936"/>
                          <a:pt x="1852" y="177568"/>
                        </a:cubicBezTo>
                        <a:cubicBezTo>
                          <a:pt x="18465" y="16969"/>
                          <a:pt x="126454" y="-10720"/>
                          <a:pt x="267671" y="3124"/>
                        </a:cubicBezTo>
                        <a:cubicBezTo>
                          <a:pt x="408887" y="16969"/>
                          <a:pt x="505800" y="64041"/>
                          <a:pt x="489187" y="227409"/>
                        </a:cubicBezTo>
                        <a:close/>
                      </a:path>
                    </a:pathLst>
                  </a:custGeom>
                  <a:solidFill>
                    <a:srgbClr val="C6745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49" name="Hình tự do: Hình 848">
                    <a:extLst>
                      <a:ext uri="{FF2B5EF4-FFF2-40B4-BE49-F238E27FC236}">
                        <a16:creationId xmlns:a16="http://schemas.microsoft.com/office/drawing/2014/main" id="{085B31CF-E760-1116-19E0-1C88EC9D935B}"/>
                      </a:ext>
                    </a:extLst>
                  </p:cNvPr>
                  <p:cNvSpPr/>
                  <p:nvPr/>
                </p:nvSpPr>
                <p:spPr>
                  <a:xfrm>
                    <a:off x="3770710" y="4218661"/>
                    <a:ext cx="430378" cy="458280"/>
                  </a:xfrm>
                  <a:custGeom>
                    <a:avLst/>
                    <a:gdLst>
                      <a:gd name="connsiteX0" fmla="*/ 425791 w 430378"/>
                      <a:gd name="connsiteY0" fmla="*/ 87850 h 458280"/>
                      <a:gd name="connsiteX1" fmla="*/ 428560 w 430378"/>
                      <a:gd name="connsiteY1" fmla="*/ 118308 h 458280"/>
                      <a:gd name="connsiteX2" fmla="*/ 423022 w 430378"/>
                      <a:gd name="connsiteY2" fmla="*/ 331518 h 458280"/>
                      <a:gd name="connsiteX3" fmla="*/ 301188 w 430378"/>
                      <a:gd name="connsiteY3" fmla="*/ 456120 h 458280"/>
                      <a:gd name="connsiteX4" fmla="*/ 15987 w 430378"/>
                      <a:gd name="connsiteY4" fmla="*/ 295521 h 458280"/>
                      <a:gd name="connsiteX5" fmla="*/ 15987 w 430378"/>
                      <a:gd name="connsiteY5" fmla="*/ 68467 h 458280"/>
                      <a:gd name="connsiteX6" fmla="*/ 220889 w 430378"/>
                      <a:gd name="connsiteY6" fmla="*/ 10319 h 458280"/>
                      <a:gd name="connsiteX7" fmla="*/ 425791 w 430378"/>
                      <a:gd name="connsiteY7" fmla="*/ 87850 h 4582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0378" h="458280">
                        <a:moveTo>
                          <a:pt x="425791" y="87850"/>
                        </a:moveTo>
                        <a:cubicBezTo>
                          <a:pt x="431329" y="93388"/>
                          <a:pt x="431329" y="101695"/>
                          <a:pt x="428560" y="118308"/>
                        </a:cubicBezTo>
                        <a:cubicBezTo>
                          <a:pt x="403639" y="240142"/>
                          <a:pt x="428560" y="256756"/>
                          <a:pt x="423022" y="331518"/>
                        </a:cubicBezTo>
                        <a:cubicBezTo>
                          <a:pt x="414715" y="406279"/>
                          <a:pt x="362105" y="447813"/>
                          <a:pt x="301188" y="456120"/>
                        </a:cubicBezTo>
                        <a:cubicBezTo>
                          <a:pt x="240271" y="464427"/>
                          <a:pt x="82441" y="456120"/>
                          <a:pt x="15987" y="295521"/>
                        </a:cubicBezTo>
                        <a:cubicBezTo>
                          <a:pt x="-11703" y="226297"/>
                          <a:pt x="2142" y="93388"/>
                          <a:pt x="15987" y="68467"/>
                        </a:cubicBezTo>
                        <a:cubicBezTo>
                          <a:pt x="60290" y="-17370"/>
                          <a:pt x="104593" y="-3525"/>
                          <a:pt x="220889" y="10319"/>
                        </a:cubicBezTo>
                        <a:cubicBezTo>
                          <a:pt x="326109" y="15857"/>
                          <a:pt x="370412" y="24164"/>
                          <a:pt x="425791" y="8785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50" name="Hình tự do: Hình 849">
                    <a:extLst>
                      <a:ext uri="{FF2B5EF4-FFF2-40B4-BE49-F238E27FC236}">
                        <a16:creationId xmlns:a16="http://schemas.microsoft.com/office/drawing/2014/main" id="{FB198ADB-6CDF-EBC5-B2F6-B10C01B3A23A}"/>
                      </a:ext>
                    </a:extLst>
                  </p:cNvPr>
                  <p:cNvSpPr/>
                  <p:nvPr/>
                </p:nvSpPr>
                <p:spPr>
                  <a:xfrm>
                    <a:off x="3729843" y="4217478"/>
                    <a:ext cx="179016" cy="281577"/>
                  </a:xfrm>
                  <a:custGeom>
                    <a:avLst/>
                    <a:gdLst>
                      <a:gd name="connsiteX0" fmla="*/ 95618 w 179016"/>
                      <a:gd name="connsiteY0" fmla="*/ 163794 h 281577"/>
                      <a:gd name="connsiteX1" fmla="*/ 62391 w 179016"/>
                      <a:gd name="connsiteY1" fmla="*/ 277321 h 281577"/>
                      <a:gd name="connsiteX2" fmla="*/ 1474 w 179016"/>
                      <a:gd name="connsiteY2" fmla="*/ 113953 h 281577"/>
                      <a:gd name="connsiteX3" fmla="*/ 167611 w 179016"/>
                      <a:gd name="connsiteY3" fmla="*/ 3195 h 281577"/>
                      <a:gd name="connsiteX4" fmla="*/ 95618 w 179016"/>
                      <a:gd name="connsiteY4" fmla="*/ 163794 h 281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016" h="281577">
                        <a:moveTo>
                          <a:pt x="95618" y="163794"/>
                        </a:moveTo>
                        <a:cubicBezTo>
                          <a:pt x="98387" y="213635"/>
                          <a:pt x="98387" y="252401"/>
                          <a:pt x="62391" y="277321"/>
                        </a:cubicBezTo>
                        <a:cubicBezTo>
                          <a:pt x="20856" y="305011"/>
                          <a:pt x="-6833" y="191484"/>
                          <a:pt x="1474" y="113953"/>
                        </a:cubicBezTo>
                        <a:cubicBezTo>
                          <a:pt x="9781" y="36423"/>
                          <a:pt x="70697" y="-13418"/>
                          <a:pt x="167611" y="3195"/>
                        </a:cubicBezTo>
                        <a:cubicBezTo>
                          <a:pt x="217452" y="11502"/>
                          <a:pt x="87311" y="33654"/>
                          <a:pt x="95618" y="163794"/>
                        </a:cubicBezTo>
                        <a:close/>
                      </a:path>
                    </a:pathLst>
                  </a:custGeom>
                  <a:solidFill>
                    <a:srgbClr val="C6745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51" name="Hình tự do: Hình 850">
                    <a:extLst>
                      <a:ext uri="{FF2B5EF4-FFF2-40B4-BE49-F238E27FC236}">
                        <a16:creationId xmlns:a16="http://schemas.microsoft.com/office/drawing/2014/main" id="{AA078E44-9419-680C-07F9-C9FCDEAC5545}"/>
                      </a:ext>
                    </a:extLst>
                  </p:cNvPr>
                  <p:cNvSpPr/>
                  <p:nvPr/>
                </p:nvSpPr>
                <p:spPr>
                  <a:xfrm>
                    <a:off x="3841221" y="4521635"/>
                    <a:ext cx="100799" cy="101390"/>
                  </a:xfrm>
                  <a:custGeom>
                    <a:avLst/>
                    <a:gdLst>
                      <a:gd name="connsiteX0" fmla="*/ 100536 w 100799"/>
                      <a:gd name="connsiteY0" fmla="*/ 56233 h 101390"/>
                      <a:gd name="connsiteX1" fmla="*/ 45157 w 100799"/>
                      <a:gd name="connsiteY1" fmla="*/ 100536 h 101390"/>
                      <a:gd name="connsiteX2" fmla="*/ 854 w 100799"/>
                      <a:gd name="connsiteY2" fmla="*/ 45157 h 101390"/>
                      <a:gd name="connsiteX3" fmla="*/ 56233 w 100799"/>
                      <a:gd name="connsiteY3" fmla="*/ 854 h 101390"/>
                      <a:gd name="connsiteX4" fmla="*/ 100536 w 100799"/>
                      <a:gd name="connsiteY4" fmla="*/ 56233 h 1013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0799" h="101390">
                        <a:moveTo>
                          <a:pt x="100536" y="56233"/>
                        </a:moveTo>
                        <a:cubicBezTo>
                          <a:pt x="97768" y="83923"/>
                          <a:pt x="72847" y="106074"/>
                          <a:pt x="45157" y="100536"/>
                        </a:cubicBezTo>
                        <a:cubicBezTo>
                          <a:pt x="17468" y="97768"/>
                          <a:pt x="-4684" y="72847"/>
                          <a:pt x="854" y="45157"/>
                        </a:cubicBezTo>
                        <a:cubicBezTo>
                          <a:pt x="3623" y="17468"/>
                          <a:pt x="28544" y="-4684"/>
                          <a:pt x="56233" y="854"/>
                        </a:cubicBezTo>
                        <a:cubicBezTo>
                          <a:pt x="83923" y="3623"/>
                          <a:pt x="103305" y="28544"/>
                          <a:pt x="100536" y="56233"/>
                        </a:cubicBezTo>
                        <a:close/>
                      </a:path>
                    </a:pathLst>
                  </a:custGeom>
                  <a:solidFill>
                    <a:srgbClr val="FFC6C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52" name="Hình tự do: Hình 851">
                    <a:extLst>
                      <a:ext uri="{FF2B5EF4-FFF2-40B4-BE49-F238E27FC236}">
                        <a16:creationId xmlns:a16="http://schemas.microsoft.com/office/drawing/2014/main" id="{5A664264-A824-C708-BB3B-AC6EE71A78D4}"/>
                      </a:ext>
                    </a:extLst>
                  </p:cNvPr>
                  <p:cNvSpPr/>
                  <p:nvPr/>
                </p:nvSpPr>
                <p:spPr>
                  <a:xfrm>
                    <a:off x="4096465" y="4544376"/>
                    <a:ext cx="69576" cy="86366"/>
                  </a:xfrm>
                  <a:custGeom>
                    <a:avLst/>
                    <a:gdLst>
                      <a:gd name="connsiteX0" fmla="*/ 69577 w 69576"/>
                      <a:gd name="connsiteY0" fmla="*/ 47337 h 86366"/>
                      <a:gd name="connsiteX1" fmla="*/ 30811 w 69576"/>
                      <a:gd name="connsiteY1" fmla="*/ 86102 h 86366"/>
                      <a:gd name="connsiteX2" fmla="*/ 353 w 69576"/>
                      <a:gd name="connsiteY2" fmla="*/ 39030 h 86366"/>
                      <a:gd name="connsiteX3" fmla="*/ 39118 w 69576"/>
                      <a:gd name="connsiteY3" fmla="*/ 265 h 86366"/>
                      <a:gd name="connsiteX4" fmla="*/ 69577 w 69576"/>
                      <a:gd name="connsiteY4" fmla="*/ 47337 h 86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576" h="86366">
                        <a:moveTo>
                          <a:pt x="69577" y="47337"/>
                        </a:moveTo>
                        <a:cubicBezTo>
                          <a:pt x="66808" y="69488"/>
                          <a:pt x="50194" y="88871"/>
                          <a:pt x="30811" y="86102"/>
                        </a:cubicBezTo>
                        <a:cubicBezTo>
                          <a:pt x="11429" y="83333"/>
                          <a:pt x="-2416" y="63950"/>
                          <a:pt x="353" y="39030"/>
                        </a:cubicBezTo>
                        <a:cubicBezTo>
                          <a:pt x="3122" y="16878"/>
                          <a:pt x="19735" y="-2504"/>
                          <a:pt x="39118" y="265"/>
                        </a:cubicBezTo>
                        <a:cubicBezTo>
                          <a:pt x="58501" y="5803"/>
                          <a:pt x="69577" y="25185"/>
                          <a:pt x="69577" y="47337"/>
                        </a:cubicBezTo>
                        <a:close/>
                      </a:path>
                    </a:pathLst>
                  </a:custGeom>
                  <a:solidFill>
                    <a:srgbClr val="FFC6C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53" name="Hình tự do: Hình 852">
                    <a:extLst>
                      <a:ext uri="{FF2B5EF4-FFF2-40B4-BE49-F238E27FC236}">
                        <a16:creationId xmlns:a16="http://schemas.microsoft.com/office/drawing/2014/main" id="{3CA19C4D-AE70-66B3-760A-F654B5226AA8}"/>
                      </a:ext>
                    </a:extLst>
                  </p:cNvPr>
                  <p:cNvSpPr/>
                  <p:nvPr/>
                </p:nvSpPr>
                <p:spPr>
                  <a:xfrm>
                    <a:off x="4118970" y="4366002"/>
                    <a:ext cx="76838" cy="34653"/>
                  </a:xfrm>
                  <a:custGeom>
                    <a:avLst/>
                    <a:gdLst>
                      <a:gd name="connsiteX0" fmla="*/ 69224 w 76838"/>
                      <a:gd name="connsiteY0" fmla="*/ 34653 h 34653"/>
                      <a:gd name="connsiteX1" fmla="*/ 74762 w 76838"/>
                      <a:gd name="connsiteY1" fmla="*/ 34653 h 34653"/>
                      <a:gd name="connsiteX2" fmla="*/ 74762 w 76838"/>
                      <a:gd name="connsiteY2" fmla="*/ 26346 h 34653"/>
                      <a:gd name="connsiteX3" fmla="*/ 5538 w 76838"/>
                      <a:gd name="connsiteY3" fmla="*/ 1426 h 34653"/>
                      <a:gd name="connsiteX4" fmla="*/ 0 w 76838"/>
                      <a:gd name="connsiteY4" fmla="*/ 6964 h 34653"/>
                      <a:gd name="connsiteX5" fmla="*/ 5538 w 76838"/>
                      <a:gd name="connsiteY5" fmla="*/ 12501 h 34653"/>
                      <a:gd name="connsiteX6" fmla="*/ 63686 w 76838"/>
                      <a:gd name="connsiteY6" fmla="*/ 34653 h 34653"/>
                      <a:gd name="connsiteX7" fmla="*/ 69224 w 76838"/>
                      <a:gd name="connsiteY7" fmla="*/ 34653 h 346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838" h="34653">
                        <a:moveTo>
                          <a:pt x="69224" y="34653"/>
                        </a:moveTo>
                        <a:cubicBezTo>
                          <a:pt x="71993" y="34653"/>
                          <a:pt x="71993" y="34653"/>
                          <a:pt x="74762" y="34653"/>
                        </a:cubicBezTo>
                        <a:cubicBezTo>
                          <a:pt x="77531" y="31884"/>
                          <a:pt x="77531" y="29115"/>
                          <a:pt x="74762" y="26346"/>
                        </a:cubicBezTo>
                        <a:cubicBezTo>
                          <a:pt x="60917" y="6964"/>
                          <a:pt x="30458" y="-4112"/>
                          <a:pt x="5538" y="1426"/>
                        </a:cubicBezTo>
                        <a:cubicBezTo>
                          <a:pt x="2769" y="1426"/>
                          <a:pt x="0" y="4195"/>
                          <a:pt x="0" y="6964"/>
                        </a:cubicBezTo>
                        <a:cubicBezTo>
                          <a:pt x="0" y="9732"/>
                          <a:pt x="2769" y="12501"/>
                          <a:pt x="5538" y="12501"/>
                        </a:cubicBezTo>
                        <a:cubicBezTo>
                          <a:pt x="27689" y="9732"/>
                          <a:pt x="52610" y="18039"/>
                          <a:pt x="63686" y="34653"/>
                        </a:cubicBezTo>
                        <a:cubicBezTo>
                          <a:pt x="66455" y="31884"/>
                          <a:pt x="69224" y="34653"/>
                          <a:pt x="69224" y="34653"/>
                        </a:cubicBezTo>
                        <a:close/>
                      </a:path>
                    </a:pathLst>
                  </a:custGeom>
                  <a:solidFill>
                    <a:srgbClr val="9B473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54" name="Hình tự do: Hình 853">
                    <a:extLst>
                      <a:ext uri="{FF2B5EF4-FFF2-40B4-BE49-F238E27FC236}">
                        <a16:creationId xmlns:a16="http://schemas.microsoft.com/office/drawing/2014/main" id="{59C28295-C3CE-69F0-6716-EFB2EFACFB01}"/>
                      </a:ext>
                    </a:extLst>
                  </p:cNvPr>
                  <p:cNvSpPr/>
                  <p:nvPr/>
                </p:nvSpPr>
                <p:spPr>
                  <a:xfrm>
                    <a:off x="3903684" y="4343095"/>
                    <a:ext cx="79607" cy="21563"/>
                  </a:xfrm>
                  <a:custGeom>
                    <a:avLst/>
                    <a:gdLst>
                      <a:gd name="connsiteX0" fmla="*/ 4846 w 79607"/>
                      <a:gd name="connsiteY0" fmla="*/ 21564 h 21563"/>
                      <a:gd name="connsiteX1" fmla="*/ 7615 w 79607"/>
                      <a:gd name="connsiteY1" fmla="*/ 21564 h 21563"/>
                      <a:gd name="connsiteX2" fmla="*/ 71300 w 79607"/>
                      <a:gd name="connsiteY2" fmla="*/ 18795 h 21563"/>
                      <a:gd name="connsiteX3" fmla="*/ 79607 w 79607"/>
                      <a:gd name="connsiteY3" fmla="*/ 16026 h 21563"/>
                      <a:gd name="connsiteX4" fmla="*/ 76838 w 79607"/>
                      <a:gd name="connsiteY4" fmla="*/ 7719 h 21563"/>
                      <a:gd name="connsiteX5" fmla="*/ 2077 w 79607"/>
                      <a:gd name="connsiteY5" fmla="*/ 13257 h 21563"/>
                      <a:gd name="connsiteX6" fmla="*/ 2077 w 79607"/>
                      <a:gd name="connsiteY6" fmla="*/ 21564 h 21563"/>
                      <a:gd name="connsiteX7" fmla="*/ 4846 w 79607"/>
                      <a:gd name="connsiteY7" fmla="*/ 21564 h 2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9607" h="21563">
                        <a:moveTo>
                          <a:pt x="4846" y="21564"/>
                        </a:moveTo>
                        <a:cubicBezTo>
                          <a:pt x="7615" y="21564"/>
                          <a:pt x="7615" y="21564"/>
                          <a:pt x="7615" y="21564"/>
                        </a:cubicBezTo>
                        <a:cubicBezTo>
                          <a:pt x="21459" y="10488"/>
                          <a:pt x="49149" y="7719"/>
                          <a:pt x="71300" y="18795"/>
                        </a:cubicBezTo>
                        <a:cubicBezTo>
                          <a:pt x="74069" y="21564"/>
                          <a:pt x="76838" y="18795"/>
                          <a:pt x="79607" y="16026"/>
                        </a:cubicBezTo>
                        <a:cubicBezTo>
                          <a:pt x="79607" y="13257"/>
                          <a:pt x="79607" y="10488"/>
                          <a:pt x="76838" y="7719"/>
                        </a:cubicBezTo>
                        <a:cubicBezTo>
                          <a:pt x="51918" y="-3357"/>
                          <a:pt x="21459" y="-3357"/>
                          <a:pt x="2077" y="13257"/>
                        </a:cubicBezTo>
                        <a:cubicBezTo>
                          <a:pt x="-692" y="16026"/>
                          <a:pt x="-692" y="18795"/>
                          <a:pt x="2077" y="21564"/>
                        </a:cubicBezTo>
                        <a:cubicBezTo>
                          <a:pt x="2077" y="21564"/>
                          <a:pt x="2077" y="21564"/>
                          <a:pt x="4846" y="21564"/>
                        </a:cubicBezTo>
                        <a:close/>
                      </a:path>
                    </a:pathLst>
                  </a:custGeom>
                  <a:solidFill>
                    <a:srgbClr val="9B473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55" name="Hình tự do: Hình 854">
                    <a:extLst>
                      <a:ext uri="{FF2B5EF4-FFF2-40B4-BE49-F238E27FC236}">
                        <a16:creationId xmlns:a16="http://schemas.microsoft.com/office/drawing/2014/main" id="{0C2E65F6-A227-D37B-45AE-E662851B757C}"/>
                      </a:ext>
                    </a:extLst>
                  </p:cNvPr>
                  <p:cNvSpPr/>
                  <p:nvPr/>
                </p:nvSpPr>
                <p:spPr>
                  <a:xfrm>
                    <a:off x="4022057" y="4516414"/>
                    <a:ext cx="37226" cy="17150"/>
                  </a:xfrm>
                  <a:custGeom>
                    <a:avLst/>
                    <a:gdLst>
                      <a:gd name="connsiteX0" fmla="*/ 35996 w 37226"/>
                      <a:gd name="connsiteY0" fmla="*/ 17150 h 17150"/>
                      <a:gd name="connsiteX1" fmla="*/ 35996 w 37226"/>
                      <a:gd name="connsiteY1" fmla="*/ 17150 h 17150"/>
                      <a:gd name="connsiteX2" fmla="*/ 22152 w 37226"/>
                      <a:gd name="connsiteY2" fmla="*/ 3306 h 17150"/>
                      <a:gd name="connsiteX3" fmla="*/ 5538 w 37226"/>
                      <a:gd name="connsiteY3" fmla="*/ 14381 h 17150"/>
                      <a:gd name="connsiteX4" fmla="*/ 2769 w 37226"/>
                      <a:gd name="connsiteY4" fmla="*/ 17150 h 17150"/>
                      <a:gd name="connsiteX5" fmla="*/ 0 w 37226"/>
                      <a:gd name="connsiteY5" fmla="*/ 14381 h 17150"/>
                      <a:gd name="connsiteX6" fmla="*/ 19383 w 37226"/>
                      <a:gd name="connsiteY6" fmla="*/ 537 h 17150"/>
                      <a:gd name="connsiteX7" fmla="*/ 35996 w 37226"/>
                      <a:gd name="connsiteY7" fmla="*/ 17150 h 17150"/>
                      <a:gd name="connsiteX8" fmla="*/ 35996 w 37226"/>
                      <a:gd name="connsiteY8" fmla="*/ 17150 h 17150"/>
                      <a:gd name="connsiteX9" fmla="*/ 35996 w 37226"/>
                      <a:gd name="connsiteY9" fmla="*/ 17150 h 1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7226" h="17150">
                        <a:moveTo>
                          <a:pt x="35996" y="17150"/>
                        </a:moveTo>
                        <a:cubicBezTo>
                          <a:pt x="33227" y="17150"/>
                          <a:pt x="33227" y="17150"/>
                          <a:pt x="35996" y="17150"/>
                        </a:cubicBezTo>
                        <a:cubicBezTo>
                          <a:pt x="33227" y="8844"/>
                          <a:pt x="27689" y="3306"/>
                          <a:pt x="22152" y="3306"/>
                        </a:cubicBezTo>
                        <a:cubicBezTo>
                          <a:pt x="13845" y="3306"/>
                          <a:pt x="8307" y="6075"/>
                          <a:pt x="5538" y="14381"/>
                        </a:cubicBezTo>
                        <a:cubicBezTo>
                          <a:pt x="5538" y="14381"/>
                          <a:pt x="5538" y="17150"/>
                          <a:pt x="2769" y="17150"/>
                        </a:cubicBezTo>
                        <a:cubicBezTo>
                          <a:pt x="2769" y="17150"/>
                          <a:pt x="0" y="17150"/>
                          <a:pt x="0" y="14381"/>
                        </a:cubicBezTo>
                        <a:cubicBezTo>
                          <a:pt x="2769" y="6075"/>
                          <a:pt x="11076" y="537"/>
                          <a:pt x="19383" y="537"/>
                        </a:cubicBezTo>
                        <a:cubicBezTo>
                          <a:pt x="30458" y="-2232"/>
                          <a:pt x="35996" y="6075"/>
                          <a:pt x="35996" y="17150"/>
                        </a:cubicBezTo>
                        <a:cubicBezTo>
                          <a:pt x="38765" y="17150"/>
                          <a:pt x="35996" y="17150"/>
                          <a:pt x="35996" y="17150"/>
                        </a:cubicBezTo>
                        <a:cubicBezTo>
                          <a:pt x="35996" y="17150"/>
                          <a:pt x="35996" y="17150"/>
                          <a:pt x="35996" y="17150"/>
                        </a:cubicBezTo>
                        <a:close/>
                      </a:path>
                    </a:pathLst>
                  </a:custGeom>
                  <a:solidFill>
                    <a:srgbClr val="C68C7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56" name="Hình tự do: Hình 855">
                    <a:extLst>
                      <a:ext uri="{FF2B5EF4-FFF2-40B4-BE49-F238E27FC236}">
                        <a16:creationId xmlns:a16="http://schemas.microsoft.com/office/drawing/2014/main" id="{2A86E15C-8A79-124A-DFEC-ECC8F8EB52A6}"/>
                      </a:ext>
                    </a:extLst>
                  </p:cNvPr>
                  <p:cNvSpPr/>
                  <p:nvPr/>
                </p:nvSpPr>
                <p:spPr>
                  <a:xfrm>
                    <a:off x="3681257" y="4391821"/>
                    <a:ext cx="148521" cy="183438"/>
                  </a:xfrm>
                  <a:custGeom>
                    <a:avLst/>
                    <a:gdLst>
                      <a:gd name="connsiteX0" fmla="*/ 2988 w 148521"/>
                      <a:gd name="connsiteY0" fmla="*/ 100210 h 183438"/>
                      <a:gd name="connsiteX1" fmla="*/ 105439 w 148521"/>
                      <a:gd name="connsiteY1" fmla="*/ 183278 h 183438"/>
                      <a:gd name="connsiteX2" fmla="*/ 146974 w 148521"/>
                      <a:gd name="connsiteY2" fmla="*/ 83596 h 183438"/>
                      <a:gd name="connsiteX3" fmla="*/ 66674 w 148521"/>
                      <a:gd name="connsiteY3" fmla="*/ 528 h 183438"/>
                      <a:gd name="connsiteX4" fmla="*/ 2988 w 148521"/>
                      <a:gd name="connsiteY4" fmla="*/ 100210 h 183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521" h="183438">
                        <a:moveTo>
                          <a:pt x="2988" y="100210"/>
                        </a:moveTo>
                        <a:cubicBezTo>
                          <a:pt x="16833" y="152820"/>
                          <a:pt x="66674" y="186047"/>
                          <a:pt x="105439" y="183278"/>
                        </a:cubicBezTo>
                        <a:cubicBezTo>
                          <a:pt x="144205" y="177740"/>
                          <a:pt x="152511" y="136206"/>
                          <a:pt x="146974" y="83596"/>
                        </a:cubicBezTo>
                        <a:cubicBezTo>
                          <a:pt x="141436" y="33755"/>
                          <a:pt x="105439" y="-5010"/>
                          <a:pt x="66674" y="528"/>
                        </a:cubicBezTo>
                        <a:cubicBezTo>
                          <a:pt x="11295" y="6066"/>
                          <a:pt x="-8088" y="50369"/>
                          <a:pt x="2988" y="10021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57" name="Hình tự do: Hình 856">
                    <a:extLst>
                      <a:ext uri="{FF2B5EF4-FFF2-40B4-BE49-F238E27FC236}">
                        <a16:creationId xmlns:a16="http://schemas.microsoft.com/office/drawing/2014/main" id="{22558E52-BBF4-B52F-606C-81E3BA70ACAF}"/>
                      </a:ext>
                    </a:extLst>
                  </p:cNvPr>
                  <p:cNvSpPr/>
                  <p:nvPr/>
                </p:nvSpPr>
                <p:spPr>
                  <a:xfrm>
                    <a:off x="3742371" y="4457600"/>
                    <a:ext cx="59616" cy="83142"/>
                  </a:xfrm>
                  <a:custGeom>
                    <a:avLst/>
                    <a:gdLst>
                      <a:gd name="connsiteX0" fmla="*/ 2790 w 59616"/>
                      <a:gd name="connsiteY0" fmla="*/ 53813 h 83142"/>
                      <a:gd name="connsiteX1" fmla="*/ 47094 w 59616"/>
                      <a:gd name="connsiteY1" fmla="*/ 81503 h 83142"/>
                      <a:gd name="connsiteX2" fmla="*/ 58169 w 59616"/>
                      <a:gd name="connsiteY2" fmla="*/ 37200 h 83142"/>
                      <a:gd name="connsiteX3" fmla="*/ 24942 w 59616"/>
                      <a:gd name="connsiteY3" fmla="*/ 1203 h 83142"/>
                      <a:gd name="connsiteX4" fmla="*/ 2790 w 59616"/>
                      <a:gd name="connsiteY4" fmla="*/ 53813 h 83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16" h="83142">
                        <a:moveTo>
                          <a:pt x="2790" y="53813"/>
                        </a:moveTo>
                        <a:cubicBezTo>
                          <a:pt x="11097" y="78734"/>
                          <a:pt x="36018" y="87041"/>
                          <a:pt x="47094" y="81503"/>
                        </a:cubicBezTo>
                        <a:cubicBezTo>
                          <a:pt x="60938" y="75965"/>
                          <a:pt x="60938" y="62120"/>
                          <a:pt x="58169" y="37200"/>
                        </a:cubicBezTo>
                        <a:cubicBezTo>
                          <a:pt x="52632" y="9510"/>
                          <a:pt x="41556" y="-4334"/>
                          <a:pt x="24942" y="1203"/>
                        </a:cubicBezTo>
                        <a:cubicBezTo>
                          <a:pt x="5559" y="6741"/>
                          <a:pt x="-5516" y="26124"/>
                          <a:pt x="2790" y="53813"/>
                        </a:cubicBezTo>
                        <a:close/>
                      </a:path>
                    </a:pathLst>
                  </a:custGeom>
                  <a:solidFill>
                    <a:srgbClr val="E4A78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858" name="Đồ họa 753">
                    <a:extLst>
                      <a:ext uri="{FF2B5EF4-FFF2-40B4-BE49-F238E27FC236}">
                        <a16:creationId xmlns:a16="http://schemas.microsoft.com/office/drawing/2014/main" id="{614117CE-1902-BD69-7B88-2DA2A9BC95DC}"/>
                      </a:ext>
                    </a:extLst>
                  </p:cNvPr>
                  <p:cNvGrpSpPr/>
                  <p:nvPr/>
                </p:nvGrpSpPr>
                <p:grpSpPr>
                  <a:xfrm>
                    <a:off x="3938218" y="4529327"/>
                    <a:ext cx="137154" cy="85921"/>
                    <a:chOff x="3938218" y="4529327"/>
                    <a:chExt cx="137154" cy="85921"/>
                  </a:xfrm>
                </p:grpSpPr>
                <p:sp>
                  <p:nvSpPr>
                    <p:cNvPr id="859" name="Hình tự do: Hình 858">
                      <a:extLst>
                        <a:ext uri="{FF2B5EF4-FFF2-40B4-BE49-F238E27FC236}">
                          <a16:creationId xmlns:a16="http://schemas.microsoft.com/office/drawing/2014/main" id="{E27AEF9C-5582-4126-8DF3-DD9950F531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8218" y="4529327"/>
                      <a:ext cx="137154" cy="85627"/>
                    </a:xfrm>
                    <a:custGeom>
                      <a:avLst/>
                      <a:gdLst>
                        <a:gd name="connsiteX0" fmla="*/ 136449 w 137154"/>
                        <a:gd name="connsiteY0" fmla="*/ 54078 h 85627"/>
                        <a:gd name="connsiteX1" fmla="*/ 56149 w 137154"/>
                        <a:gd name="connsiteY1" fmla="*/ 81768 h 85627"/>
                        <a:gd name="connsiteX2" fmla="*/ 770 w 137154"/>
                        <a:gd name="connsiteY2" fmla="*/ 15313 h 85627"/>
                        <a:gd name="connsiteX3" fmla="*/ 75532 w 137154"/>
                        <a:gd name="connsiteY3" fmla="*/ 9775 h 85627"/>
                        <a:gd name="connsiteX4" fmla="*/ 136449 w 137154"/>
                        <a:gd name="connsiteY4" fmla="*/ 54078 h 856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7154" h="85627">
                          <a:moveTo>
                            <a:pt x="136449" y="54078"/>
                          </a:moveTo>
                          <a:cubicBezTo>
                            <a:pt x="128142" y="78999"/>
                            <a:pt x="94915" y="92844"/>
                            <a:pt x="56149" y="81768"/>
                          </a:cubicBezTo>
                          <a:cubicBezTo>
                            <a:pt x="20153" y="70692"/>
                            <a:pt x="-4768" y="43003"/>
                            <a:pt x="770" y="15313"/>
                          </a:cubicBezTo>
                          <a:cubicBezTo>
                            <a:pt x="9077" y="-9607"/>
                            <a:pt x="36767" y="1468"/>
                            <a:pt x="75532" y="9775"/>
                          </a:cubicBezTo>
                          <a:cubicBezTo>
                            <a:pt x="114297" y="20851"/>
                            <a:pt x="141987" y="26389"/>
                            <a:pt x="136449" y="54078"/>
                          </a:cubicBezTo>
                          <a:close/>
                        </a:path>
                      </a:pathLst>
                    </a:custGeom>
                    <a:solidFill>
                      <a:srgbClr val="701608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860" name="Hình tự do: Hình 859">
                      <a:extLst>
                        <a:ext uri="{FF2B5EF4-FFF2-40B4-BE49-F238E27FC236}">
                          <a16:creationId xmlns:a16="http://schemas.microsoft.com/office/drawing/2014/main" id="{8357BC42-553B-0F8E-42F8-D9E7DEDD5B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52833" y="4584790"/>
                      <a:ext cx="94144" cy="30458"/>
                    </a:xfrm>
                    <a:custGeom>
                      <a:avLst/>
                      <a:gdLst>
                        <a:gd name="connsiteX0" fmla="*/ 52610 w 94144"/>
                        <a:gd name="connsiteY0" fmla="*/ 4153 h 30458"/>
                        <a:gd name="connsiteX1" fmla="*/ 0 w 94144"/>
                        <a:gd name="connsiteY1" fmla="*/ 4153 h 30458"/>
                        <a:gd name="connsiteX2" fmla="*/ 41534 w 94144"/>
                        <a:gd name="connsiteY2" fmla="*/ 26305 h 30458"/>
                        <a:gd name="connsiteX3" fmla="*/ 94144 w 94144"/>
                        <a:gd name="connsiteY3" fmla="*/ 26305 h 30458"/>
                        <a:gd name="connsiteX4" fmla="*/ 52610 w 94144"/>
                        <a:gd name="connsiteY4" fmla="*/ 4153 h 304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4144" h="30458">
                          <a:moveTo>
                            <a:pt x="52610" y="4153"/>
                          </a:moveTo>
                          <a:cubicBezTo>
                            <a:pt x="33227" y="-1384"/>
                            <a:pt x="13845" y="-1384"/>
                            <a:pt x="0" y="4153"/>
                          </a:cubicBezTo>
                          <a:cubicBezTo>
                            <a:pt x="11076" y="15229"/>
                            <a:pt x="24921" y="23536"/>
                            <a:pt x="41534" y="26305"/>
                          </a:cubicBezTo>
                          <a:cubicBezTo>
                            <a:pt x="60917" y="31843"/>
                            <a:pt x="77531" y="31843"/>
                            <a:pt x="94144" y="26305"/>
                          </a:cubicBezTo>
                          <a:cubicBezTo>
                            <a:pt x="83068" y="15229"/>
                            <a:pt x="69224" y="6922"/>
                            <a:pt x="52610" y="4153"/>
                          </a:cubicBezTo>
                          <a:close/>
                        </a:path>
                      </a:pathLst>
                    </a:custGeom>
                    <a:solidFill>
                      <a:srgbClr val="DD7868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861" name="Hình tự do: Hình 860">
                      <a:extLst>
                        <a:ext uri="{FF2B5EF4-FFF2-40B4-BE49-F238E27FC236}">
                          <a16:creationId xmlns:a16="http://schemas.microsoft.com/office/drawing/2014/main" id="{E53B4080-5B18-B1CD-5B91-5644079347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61140" y="4530796"/>
                      <a:ext cx="99682" cy="34567"/>
                    </a:xfrm>
                    <a:custGeom>
                      <a:avLst/>
                      <a:gdLst>
                        <a:gd name="connsiteX0" fmla="*/ 99682 w 99682"/>
                        <a:gd name="connsiteY0" fmla="*/ 24921 h 34567"/>
                        <a:gd name="connsiteX1" fmla="*/ 52610 w 99682"/>
                        <a:gd name="connsiteY1" fmla="*/ 11076 h 34567"/>
                        <a:gd name="connsiteX2" fmla="*/ 0 w 99682"/>
                        <a:gd name="connsiteY2" fmla="*/ 0 h 34567"/>
                        <a:gd name="connsiteX3" fmla="*/ 44303 w 99682"/>
                        <a:gd name="connsiteY3" fmla="*/ 30458 h 34567"/>
                        <a:gd name="connsiteX4" fmla="*/ 99682 w 99682"/>
                        <a:gd name="connsiteY4" fmla="*/ 24921 h 34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682" h="34567">
                          <a:moveTo>
                            <a:pt x="99682" y="24921"/>
                          </a:moveTo>
                          <a:cubicBezTo>
                            <a:pt x="88606" y="19383"/>
                            <a:pt x="71993" y="16614"/>
                            <a:pt x="52610" y="11076"/>
                          </a:cubicBezTo>
                          <a:cubicBezTo>
                            <a:pt x="30458" y="5538"/>
                            <a:pt x="13845" y="0"/>
                            <a:pt x="0" y="0"/>
                          </a:cubicBezTo>
                          <a:cubicBezTo>
                            <a:pt x="2769" y="11076"/>
                            <a:pt x="19383" y="24921"/>
                            <a:pt x="44303" y="30458"/>
                          </a:cubicBezTo>
                          <a:cubicBezTo>
                            <a:pt x="69224" y="38765"/>
                            <a:pt x="94144" y="33228"/>
                            <a:pt x="99682" y="2492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862" name="Hình tự do: Hình 861">
                    <a:extLst>
                      <a:ext uri="{FF2B5EF4-FFF2-40B4-BE49-F238E27FC236}">
                        <a16:creationId xmlns:a16="http://schemas.microsoft.com/office/drawing/2014/main" id="{2DA69B5A-C683-F33A-4387-5A1C1EA4606D}"/>
                      </a:ext>
                    </a:extLst>
                  </p:cNvPr>
                  <p:cNvSpPr/>
                  <p:nvPr/>
                </p:nvSpPr>
                <p:spPr>
                  <a:xfrm>
                    <a:off x="3778389" y="4082248"/>
                    <a:ext cx="490278" cy="258229"/>
                  </a:xfrm>
                  <a:custGeom>
                    <a:avLst/>
                    <a:gdLst>
                      <a:gd name="connsiteX0" fmla="*/ 415342 w 490278"/>
                      <a:gd name="connsiteY0" fmla="*/ 166115 h 258229"/>
                      <a:gd name="connsiteX1" fmla="*/ 454108 w 490278"/>
                      <a:gd name="connsiteY1" fmla="*/ 141195 h 258229"/>
                      <a:gd name="connsiteX2" fmla="*/ 348888 w 490278"/>
                      <a:gd name="connsiteY2" fmla="*/ 107967 h 258229"/>
                      <a:gd name="connsiteX3" fmla="*/ 382115 w 490278"/>
                      <a:gd name="connsiteY3" fmla="*/ 55357 h 258229"/>
                      <a:gd name="connsiteX4" fmla="*/ 199364 w 490278"/>
                      <a:gd name="connsiteY4" fmla="*/ 5516 h 258229"/>
                      <a:gd name="connsiteX5" fmla="*/ 55379 w 490278"/>
                      <a:gd name="connsiteY5" fmla="*/ 99660 h 258229"/>
                      <a:gd name="connsiteX6" fmla="*/ 0 w 490278"/>
                      <a:gd name="connsiteY6" fmla="*/ 127350 h 258229"/>
                      <a:gd name="connsiteX7" fmla="*/ 44303 w 490278"/>
                      <a:gd name="connsiteY7" fmla="*/ 191036 h 258229"/>
                      <a:gd name="connsiteX8" fmla="*/ 141216 w 490278"/>
                      <a:gd name="connsiteY8" fmla="*/ 218725 h 258229"/>
                      <a:gd name="connsiteX9" fmla="*/ 141216 w 490278"/>
                      <a:gd name="connsiteY9" fmla="*/ 193805 h 258229"/>
                      <a:gd name="connsiteX10" fmla="*/ 260281 w 490278"/>
                      <a:gd name="connsiteY10" fmla="*/ 238108 h 258229"/>
                      <a:gd name="connsiteX11" fmla="*/ 490104 w 490278"/>
                      <a:gd name="connsiteY11" fmla="*/ 232570 h 258229"/>
                      <a:gd name="connsiteX12" fmla="*/ 415342 w 490278"/>
                      <a:gd name="connsiteY12" fmla="*/ 166115 h 258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90278" h="258229">
                        <a:moveTo>
                          <a:pt x="415342" y="166115"/>
                        </a:moveTo>
                        <a:cubicBezTo>
                          <a:pt x="440263" y="160577"/>
                          <a:pt x="454108" y="149501"/>
                          <a:pt x="454108" y="141195"/>
                        </a:cubicBezTo>
                        <a:cubicBezTo>
                          <a:pt x="454108" y="124581"/>
                          <a:pt x="409804" y="110736"/>
                          <a:pt x="348888" y="107967"/>
                        </a:cubicBezTo>
                        <a:cubicBezTo>
                          <a:pt x="376577" y="88584"/>
                          <a:pt x="384884" y="77509"/>
                          <a:pt x="382115" y="55357"/>
                        </a:cubicBezTo>
                        <a:cubicBezTo>
                          <a:pt x="373808" y="11054"/>
                          <a:pt x="290740" y="-11098"/>
                          <a:pt x="199364" y="5516"/>
                        </a:cubicBezTo>
                        <a:cubicBezTo>
                          <a:pt x="107989" y="22130"/>
                          <a:pt x="47072" y="55357"/>
                          <a:pt x="55379" y="99660"/>
                        </a:cubicBezTo>
                        <a:cubicBezTo>
                          <a:pt x="24921" y="99660"/>
                          <a:pt x="5538" y="116274"/>
                          <a:pt x="0" y="127350"/>
                        </a:cubicBezTo>
                        <a:cubicBezTo>
                          <a:pt x="8307" y="146732"/>
                          <a:pt x="19383" y="166115"/>
                          <a:pt x="44303" y="191036"/>
                        </a:cubicBezTo>
                        <a:cubicBezTo>
                          <a:pt x="80300" y="227032"/>
                          <a:pt x="127372" y="235339"/>
                          <a:pt x="141216" y="218725"/>
                        </a:cubicBezTo>
                        <a:cubicBezTo>
                          <a:pt x="146754" y="213187"/>
                          <a:pt x="146754" y="204880"/>
                          <a:pt x="141216" y="193805"/>
                        </a:cubicBezTo>
                        <a:cubicBezTo>
                          <a:pt x="171675" y="210418"/>
                          <a:pt x="213209" y="224263"/>
                          <a:pt x="260281" y="238108"/>
                        </a:cubicBezTo>
                        <a:cubicBezTo>
                          <a:pt x="368270" y="265797"/>
                          <a:pt x="481797" y="265797"/>
                          <a:pt x="490104" y="232570"/>
                        </a:cubicBezTo>
                        <a:cubicBezTo>
                          <a:pt x="492873" y="213187"/>
                          <a:pt x="462415" y="177191"/>
                          <a:pt x="415342" y="166115"/>
                        </a:cubicBezTo>
                        <a:close/>
                      </a:path>
                    </a:pathLst>
                  </a:custGeom>
                  <a:solidFill>
                    <a:srgbClr val="C6745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863" name="Đồ họa 753">
                    <a:extLst>
                      <a:ext uri="{FF2B5EF4-FFF2-40B4-BE49-F238E27FC236}">
                        <a16:creationId xmlns:a16="http://schemas.microsoft.com/office/drawing/2014/main" id="{808303B7-97D8-F1E7-055E-A6CE49BE8F6E}"/>
                      </a:ext>
                    </a:extLst>
                  </p:cNvPr>
                  <p:cNvGrpSpPr/>
                  <p:nvPr/>
                </p:nvGrpSpPr>
                <p:grpSpPr>
                  <a:xfrm>
                    <a:off x="4091280" y="4444958"/>
                    <a:ext cx="89151" cy="89055"/>
                    <a:chOff x="4091280" y="4444958"/>
                    <a:chExt cx="89151" cy="89055"/>
                  </a:xfrm>
                </p:grpSpPr>
                <p:sp>
                  <p:nvSpPr>
                    <p:cNvPr id="864" name="Hình tự do: Hình 863">
                      <a:extLst>
                        <a:ext uri="{FF2B5EF4-FFF2-40B4-BE49-F238E27FC236}">
                          <a16:creationId xmlns:a16="http://schemas.microsoft.com/office/drawing/2014/main" id="{2BA0056D-7BA9-9AB2-6567-AD54DE8F90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91280" y="4447577"/>
                      <a:ext cx="86888" cy="86437"/>
                    </a:xfrm>
                    <a:custGeom>
                      <a:avLst/>
                      <a:gdLst>
                        <a:gd name="connsiteX0" fmla="*/ 0 w 86888"/>
                        <a:gd name="connsiteY0" fmla="*/ 74912 h 86437"/>
                        <a:gd name="connsiteX1" fmla="*/ 74762 w 86888"/>
                        <a:gd name="connsiteY1" fmla="*/ 72143 h 86437"/>
                        <a:gd name="connsiteX2" fmla="*/ 44303 w 86888"/>
                        <a:gd name="connsiteY2" fmla="*/ 150 h 86437"/>
                        <a:gd name="connsiteX3" fmla="*/ 0 w 86888"/>
                        <a:gd name="connsiteY3" fmla="*/ 74912 h 864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6888" h="86437">
                          <a:moveTo>
                            <a:pt x="0" y="74912"/>
                          </a:moveTo>
                          <a:cubicBezTo>
                            <a:pt x="0" y="74912"/>
                            <a:pt x="49841" y="102601"/>
                            <a:pt x="74762" y="72143"/>
                          </a:cubicBezTo>
                          <a:cubicBezTo>
                            <a:pt x="105220" y="33378"/>
                            <a:pt x="71993" y="-2619"/>
                            <a:pt x="44303" y="150"/>
                          </a:cubicBezTo>
                          <a:cubicBezTo>
                            <a:pt x="22152" y="2919"/>
                            <a:pt x="0" y="22302"/>
                            <a:pt x="0" y="74912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865" name="Hình tự do: Hình 864">
                      <a:extLst>
                        <a:ext uri="{FF2B5EF4-FFF2-40B4-BE49-F238E27FC236}">
                          <a16:creationId xmlns:a16="http://schemas.microsoft.com/office/drawing/2014/main" id="{FA8DA51E-8690-EF36-FB1B-1AB5B0B8B2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02356" y="4444958"/>
                      <a:ext cx="78075" cy="71992"/>
                    </a:xfrm>
                    <a:custGeom>
                      <a:avLst/>
                      <a:gdLst>
                        <a:gd name="connsiteX0" fmla="*/ 74762 w 78075"/>
                        <a:gd name="connsiteY0" fmla="*/ 22152 h 71992"/>
                        <a:gd name="connsiteX1" fmla="*/ 38765 w 78075"/>
                        <a:gd name="connsiteY1" fmla="*/ 0 h 71992"/>
                        <a:gd name="connsiteX2" fmla="*/ 0 w 78075"/>
                        <a:gd name="connsiteY2" fmla="*/ 22152 h 71992"/>
                        <a:gd name="connsiteX3" fmla="*/ 33227 w 78075"/>
                        <a:gd name="connsiteY3" fmla="*/ 2769 h 71992"/>
                        <a:gd name="connsiteX4" fmla="*/ 69224 w 78075"/>
                        <a:gd name="connsiteY4" fmla="*/ 24921 h 71992"/>
                        <a:gd name="connsiteX5" fmla="*/ 60917 w 78075"/>
                        <a:gd name="connsiteY5" fmla="*/ 71993 h 71992"/>
                        <a:gd name="connsiteX6" fmla="*/ 74762 w 78075"/>
                        <a:gd name="connsiteY6" fmla="*/ 22152 h 719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8075" h="71992">
                          <a:moveTo>
                            <a:pt x="74762" y="22152"/>
                          </a:moveTo>
                          <a:cubicBezTo>
                            <a:pt x="66455" y="5538"/>
                            <a:pt x="55379" y="0"/>
                            <a:pt x="38765" y="0"/>
                          </a:cubicBezTo>
                          <a:cubicBezTo>
                            <a:pt x="24921" y="0"/>
                            <a:pt x="8307" y="11076"/>
                            <a:pt x="0" y="22152"/>
                          </a:cubicBezTo>
                          <a:cubicBezTo>
                            <a:pt x="11076" y="8307"/>
                            <a:pt x="24921" y="5538"/>
                            <a:pt x="33227" y="2769"/>
                          </a:cubicBezTo>
                          <a:cubicBezTo>
                            <a:pt x="47072" y="0"/>
                            <a:pt x="63686" y="11076"/>
                            <a:pt x="69224" y="24921"/>
                          </a:cubicBezTo>
                          <a:cubicBezTo>
                            <a:pt x="74762" y="38765"/>
                            <a:pt x="71993" y="58148"/>
                            <a:pt x="60917" y="71993"/>
                          </a:cubicBezTo>
                          <a:cubicBezTo>
                            <a:pt x="74762" y="66455"/>
                            <a:pt x="83068" y="38765"/>
                            <a:pt x="74762" y="22152"/>
                          </a:cubicBezTo>
                          <a:close/>
                        </a:path>
                      </a:pathLst>
                    </a:custGeom>
                    <a:solidFill>
                      <a:srgbClr val="9B473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866" name="Hình tự do: Hình 865">
                      <a:extLst>
                        <a:ext uri="{FF2B5EF4-FFF2-40B4-BE49-F238E27FC236}">
                          <a16:creationId xmlns:a16="http://schemas.microsoft.com/office/drawing/2014/main" id="{2F09459C-44F6-DAAF-5C74-107E3F7B36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02878" y="4465206"/>
                      <a:ext cx="49983" cy="56417"/>
                    </a:xfrm>
                    <a:custGeom>
                      <a:avLst/>
                      <a:gdLst>
                        <a:gd name="connsiteX0" fmla="*/ 5016 w 49983"/>
                        <a:gd name="connsiteY0" fmla="*/ 12979 h 56417"/>
                        <a:gd name="connsiteX1" fmla="*/ 7785 w 49983"/>
                        <a:gd name="connsiteY1" fmla="*/ 51745 h 56417"/>
                        <a:gd name="connsiteX2" fmla="*/ 43781 w 49983"/>
                        <a:gd name="connsiteY2" fmla="*/ 43438 h 56417"/>
                        <a:gd name="connsiteX3" fmla="*/ 41012 w 49983"/>
                        <a:gd name="connsiteY3" fmla="*/ 4673 h 56417"/>
                        <a:gd name="connsiteX4" fmla="*/ 5016 w 49983"/>
                        <a:gd name="connsiteY4" fmla="*/ 12979 h 564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983" h="56417">
                          <a:moveTo>
                            <a:pt x="5016" y="12979"/>
                          </a:moveTo>
                          <a:cubicBezTo>
                            <a:pt x="-3291" y="26824"/>
                            <a:pt x="-522" y="43438"/>
                            <a:pt x="7785" y="51745"/>
                          </a:cubicBezTo>
                          <a:cubicBezTo>
                            <a:pt x="18860" y="60052"/>
                            <a:pt x="32705" y="57283"/>
                            <a:pt x="43781" y="43438"/>
                          </a:cubicBezTo>
                          <a:cubicBezTo>
                            <a:pt x="54857" y="29593"/>
                            <a:pt x="49319" y="12979"/>
                            <a:pt x="41012" y="4673"/>
                          </a:cubicBezTo>
                          <a:cubicBezTo>
                            <a:pt x="29936" y="-3634"/>
                            <a:pt x="13322" y="-865"/>
                            <a:pt x="5016" y="12979"/>
                          </a:cubicBezTo>
                          <a:close/>
                        </a:path>
                      </a:pathLst>
                    </a:custGeom>
                    <a:solidFill>
                      <a:srgbClr val="229996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867" name="Hình tự do: Hình 866">
                      <a:extLst>
                        <a:ext uri="{FF2B5EF4-FFF2-40B4-BE49-F238E27FC236}">
                          <a16:creationId xmlns:a16="http://schemas.microsoft.com/office/drawing/2014/main" id="{46BD760F-9762-2D67-E0C5-39D7CAF9D8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08586" y="4470829"/>
                      <a:ext cx="12460" cy="17482"/>
                    </a:xfrm>
                    <a:custGeom>
                      <a:avLst/>
                      <a:gdLst>
                        <a:gd name="connsiteX0" fmla="*/ 2077 w 12460"/>
                        <a:gd name="connsiteY0" fmla="*/ 4588 h 17482"/>
                        <a:gd name="connsiteX1" fmla="*/ 2077 w 12460"/>
                        <a:gd name="connsiteY1" fmla="*/ 15664 h 17482"/>
                        <a:gd name="connsiteX2" fmla="*/ 10384 w 12460"/>
                        <a:gd name="connsiteY2" fmla="*/ 12895 h 17482"/>
                        <a:gd name="connsiteX3" fmla="*/ 10384 w 12460"/>
                        <a:gd name="connsiteY3" fmla="*/ 1819 h 17482"/>
                        <a:gd name="connsiteX4" fmla="*/ 2077 w 12460"/>
                        <a:gd name="connsiteY4" fmla="*/ 4588 h 174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460" h="17482">
                          <a:moveTo>
                            <a:pt x="2077" y="4588"/>
                          </a:moveTo>
                          <a:cubicBezTo>
                            <a:pt x="-692" y="7357"/>
                            <a:pt x="-692" y="12895"/>
                            <a:pt x="2077" y="15664"/>
                          </a:cubicBezTo>
                          <a:cubicBezTo>
                            <a:pt x="4846" y="18432"/>
                            <a:pt x="10384" y="18432"/>
                            <a:pt x="10384" y="12895"/>
                          </a:cubicBezTo>
                          <a:cubicBezTo>
                            <a:pt x="13153" y="10126"/>
                            <a:pt x="13153" y="4588"/>
                            <a:pt x="10384" y="1819"/>
                          </a:cubicBezTo>
                          <a:cubicBezTo>
                            <a:pt x="10384" y="-950"/>
                            <a:pt x="4846" y="-950"/>
                            <a:pt x="2077" y="4588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grpSp>
                <p:nvGrpSpPr>
                  <p:cNvPr id="868" name="Đồ họa 753">
                    <a:extLst>
                      <a:ext uri="{FF2B5EF4-FFF2-40B4-BE49-F238E27FC236}">
                        <a16:creationId xmlns:a16="http://schemas.microsoft.com/office/drawing/2014/main" id="{BE1B5E75-06C0-4F3A-42F2-810D6F1A40F1}"/>
                      </a:ext>
                    </a:extLst>
                  </p:cNvPr>
                  <p:cNvGrpSpPr/>
                  <p:nvPr/>
                </p:nvGrpSpPr>
                <p:grpSpPr>
                  <a:xfrm>
                    <a:off x="3890532" y="4417364"/>
                    <a:ext cx="100112" cy="92887"/>
                    <a:chOff x="3890532" y="4417364"/>
                    <a:chExt cx="100112" cy="92887"/>
                  </a:xfrm>
                </p:grpSpPr>
                <p:sp>
                  <p:nvSpPr>
                    <p:cNvPr id="869" name="Hình tự do: Hình 868">
                      <a:extLst>
                        <a:ext uri="{FF2B5EF4-FFF2-40B4-BE49-F238E27FC236}">
                          <a16:creationId xmlns:a16="http://schemas.microsoft.com/office/drawing/2014/main" id="{1B094753-D749-A626-7C10-2D79252F8F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93450" y="4420364"/>
                      <a:ext cx="97193" cy="89887"/>
                    </a:xfrm>
                    <a:custGeom>
                      <a:avLst/>
                      <a:gdLst>
                        <a:gd name="connsiteX0" fmla="*/ 92610 w 97193"/>
                        <a:gd name="connsiteY0" fmla="*/ 88280 h 89887"/>
                        <a:gd name="connsiteX1" fmla="*/ 6773 w 97193"/>
                        <a:gd name="connsiteY1" fmla="*/ 63359 h 89887"/>
                        <a:gd name="connsiteX2" fmla="*/ 59383 w 97193"/>
                        <a:gd name="connsiteY2" fmla="*/ 2442 h 89887"/>
                        <a:gd name="connsiteX3" fmla="*/ 92610 w 97193"/>
                        <a:gd name="connsiteY3" fmla="*/ 88280 h 89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7193" h="89887">
                          <a:moveTo>
                            <a:pt x="92610" y="88280"/>
                          </a:moveTo>
                          <a:cubicBezTo>
                            <a:pt x="92610" y="88280"/>
                            <a:pt x="26155" y="99355"/>
                            <a:pt x="6773" y="63359"/>
                          </a:cubicBezTo>
                          <a:cubicBezTo>
                            <a:pt x="-18148" y="19056"/>
                            <a:pt x="31693" y="-8633"/>
                            <a:pt x="59383" y="2442"/>
                          </a:cubicBezTo>
                          <a:cubicBezTo>
                            <a:pt x="87072" y="13518"/>
                            <a:pt x="106455" y="38439"/>
                            <a:pt x="92610" y="88280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870" name="Hình tự do: Hình 869">
                      <a:extLst>
                        <a:ext uri="{FF2B5EF4-FFF2-40B4-BE49-F238E27FC236}">
                          <a16:creationId xmlns:a16="http://schemas.microsoft.com/office/drawing/2014/main" id="{A4594059-30C5-9157-FAFA-039CEE5A00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90532" y="4417364"/>
                      <a:ext cx="92759" cy="66359"/>
                    </a:xfrm>
                    <a:custGeom>
                      <a:avLst/>
                      <a:gdLst>
                        <a:gd name="connsiteX0" fmla="*/ 9691 w 92759"/>
                        <a:gd name="connsiteY0" fmla="*/ 13750 h 66359"/>
                        <a:gd name="connsiteX1" fmla="*/ 56763 w 92759"/>
                        <a:gd name="connsiteY1" fmla="*/ 2674 h 66359"/>
                        <a:gd name="connsiteX2" fmla="*/ 92760 w 92759"/>
                        <a:gd name="connsiteY2" fmla="*/ 35902 h 66359"/>
                        <a:gd name="connsiteX3" fmla="*/ 59532 w 92759"/>
                        <a:gd name="connsiteY3" fmla="*/ 8212 h 66359"/>
                        <a:gd name="connsiteX4" fmla="*/ 9691 w 92759"/>
                        <a:gd name="connsiteY4" fmla="*/ 19288 h 66359"/>
                        <a:gd name="connsiteX5" fmla="*/ 6922 w 92759"/>
                        <a:gd name="connsiteY5" fmla="*/ 66360 h 66359"/>
                        <a:gd name="connsiteX6" fmla="*/ 9691 w 92759"/>
                        <a:gd name="connsiteY6" fmla="*/ 13750 h 663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2759" h="66359">
                          <a:moveTo>
                            <a:pt x="9691" y="13750"/>
                          </a:moveTo>
                          <a:cubicBezTo>
                            <a:pt x="23536" y="-95"/>
                            <a:pt x="40150" y="-2864"/>
                            <a:pt x="56763" y="2674"/>
                          </a:cubicBezTo>
                          <a:cubicBezTo>
                            <a:pt x="73377" y="5443"/>
                            <a:pt x="89991" y="22057"/>
                            <a:pt x="92760" y="35902"/>
                          </a:cubicBezTo>
                          <a:cubicBezTo>
                            <a:pt x="84453" y="19288"/>
                            <a:pt x="70608" y="13750"/>
                            <a:pt x="59532" y="8212"/>
                          </a:cubicBezTo>
                          <a:cubicBezTo>
                            <a:pt x="42919" y="2674"/>
                            <a:pt x="20767" y="8212"/>
                            <a:pt x="9691" y="19288"/>
                          </a:cubicBezTo>
                          <a:cubicBezTo>
                            <a:pt x="-1384" y="30364"/>
                            <a:pt x="-1384" y="49746"/>
                            <a:pt x="6922" y="66360"/>
                          </a:cubicBezTo>
                          <a:cubicBezTo>
                            <a:pt x="-1384" y="55284"/>
                            <a:pt x="-4153" y="27595"/>
                            <a:pt x="9691" y="13750"/>
                          </a:cubicBezTo>
                          <a:close/>
                        </a:path>
                      </a:pathLst>
                    </a:custGeom>
                    <a:solidFill>
                      <a:srgbClr val="9B473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871" name="Hình tự do: Hình 870">
                      <a:extLst>
                        <a:ext uri="{FF2B5EF4-FFF2-40B4-BE49-F238E27FC236}">
                          <a16:creationId xmlns:a16="http://schemas.microsoft.com/office/drawing/2014/main" id="{CD6540DC-697A-386B-14C3-8750BCEF06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07396" y="4441055"/>
                      <a:ext cx="57646" cy="57647"/>
                    </a:xfrm>
                    <a:custGeom>
                      <a:avLst/>
                      <a:gdLst>
                        <a:gd name="connsiteX0" fmla="*/ 3903 w 57646"/>
                        <a:gd name="connsiteY0" fmla="*/ 14979 h 57647"/>
                        <a:gd name="connsiteX1" fmla="*/ 14979 w 57646"/>
                        <a:gd name="connsiteY1" fmla="*/ 53744 h 57647"/>
                        <a:gd name="connsiteX2" fmla="*/ 53744 w 57646"/>
                        <a:gd name="connsiteY2" fmla="*/ 42668 h 57647"/>
                        <a:gd name="connsiteX3" fmla="*/ 42668 w 57646"/>
                        <a:gd name="connsiteY3" fmla="*/ 3903 h 57647"/>
                        <a:gd name="connsiteX4" fmla="*/ 3903 w 57646"/>
                        <a:gd name="connsiteY4" fmla="*/ 14979 h 576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646" h="57647">
                          <a:moveTo>
                            <a:pt x="3903" y="14979"/>
                          </a:moveTo>
                          <a:cubicBezTo>
                            <a:pt x="-4404" y="28824"/>
                            <a:pt x="1134" y="45437"/>
                            <a:pt x="14979" y="53744"/>
                          </a:cubicBezTo>
                          <a:cubicBezTo>
                            <a:pt x="28823" y="62051"/>
                            <a:pt x="45437" y="56513"/>
                            <a:pt x="53744" y="42668"/>
                          </a:cubicBezTo>
                          <a:cubicBezTo>
                            <a:pt x="62051" y="28824"/>
                            <a:pt x="56513" y="12210"/>
                            <a:pt x="42668" y="3903"/>
                          </a:cubicBezTo>
                          <a:cubicBezTo>
                            <a:pt x="28823" y="-4404"/>
                            <a:pt x="9441" y="1134"/>
                            <a:pt x="3903" y="14979"/>
                          </a:cubicBezTo>
                          <a:close/>
                        </a:path>
                      </a:pathLst>
                    </a:custGeom>
                    <a:solidFill>
                      <a:srgbClr val="229996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872" name="Hình tự do: Hình 871">
                      <a:extLst>
                        <a:ext uri="{FF2B5EF4-FFF2-40B4-BE49-F238E27FC236}">
                          <a16:creationId xmlns:a16="http://schemas.microsoft.com/office/drawing/2014/main" id="{D4B1614F-A7A2-D4BD-77DA-6C724D881B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12921" y="4446580"/>
                      <a:ext cx="16138" cy="16138"/>
                    </a:xfrm>
                    <a:custGeom>
                      <a:avLst/>
                      <a:gdLst>
                        <a:gd name="connsiteX0" fmla="*/ 1147 w 16138"/>
                        <a:gd name="connsiteY0" fmla="*/ 3916 h 16138"/>
                        <a:gd name="connsiteX1" fmla="*/ 3916 w 16138"/>
                        <a:gd name="connsiteY1" fmla="*/ 14992 h 16138"/>
                        <a:gd name="connsiteX2" fmla="*/ 14992 w 16138"/>
                        <a:gd name="connsiteY2" fmla="*/ 12223 h 16138"/>
                        <a:gd name="connsiteX3" fmla="*/ 12223 w 16138"/>
                        <a:gd name="connsiteY3" fmla="*/ 1147 h 16138"/>
                        <a:gd name="connsiteX4" fmla="*/ 1147 w 16138"/>
                        <a:gd name="connsiteY4" fmla="*/ 3916 h 161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138" h="16138">
                          <a:moveTo>
                            <a:pt x="1147" y="3916"/>
                          </a:moveTo>
                          <a:cubicBezTo>
                            <a:pt x="-1622" y="6685"/>
                            <a:pt x="1147" y="12223"/>
                            <a:pt x="3916" y="14992"/>
                          </a:cubicBezTo>
                          <a:cubicBezTo>
                            <a:pt x="6685" y="17761"/>
                            <a:pt x="12223" y="14992"/>
                            <a:pt x="14992" y="12223"/>
                          </a:cubicBezTo>
                          <a:cubicBezTo>
                            <a:pt x="17761" y="9454"/>
                            <a:pt x="14992" y="3916"/>
                            <a:pt x="12223" y="1147"/>
                          </a:cubicBezTo>
                          <a:cubicBezTo>
                            <a:pt x="6685" y="-1622"/>
                            <a:pt x="1147" y="1147"/>
                            <a:pt x="1147" y="3916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873" name="Hình tự do: Hình 872">
                    <a:extLst>
                      <a:ext uri="{FF2B5EF4-FFF2-40B4-BE49-F238E27FC236}">
                        <a16:creationId xmlns:a16="http://schemas.microsoft.com/office/drawing/2014/main" id="{591BE566-C58B-37D8-021F-F2E59D89BD31}"/>
                      </a:ext>
                    </a:extLst>
                  </p:cNvPr>
                  <p:cNvSpPr/>
                  <p:nvPr/>
                </p:nvSpPr>
                <p:spPr>
                  <a:xfrm>
                    <a:off x="4022057" y="4511413"/>
                    <a:ext cx="38073" cy="19382"/>
                  </a:xfrm>
                  <a:custGeom>
                    <a:avLst/>
                    <a:gdLst>
                      <a:gd name="connsiteX0" fmla="*/ 35996 w 38073"/>
                      <a:gd name="connsiteY0" fmla="*/ 19383 h 19382"/>
                      <a:gd name="connsiteX1" fmla="*/ 35996 w 38073"/>
                      <a:gd name="connsiteY1" fmla="*/ 19383 h 19382"/>
                      <a:gd name="connsiteX2" fmla="*/ 22152 w 38073"/>
                      <a:gd name="connsiteY2" fmla="*/ 2769 h 19382"/>
                      <a:gd name="connsiteX3" fmla="*/ 5538 w 38073"/>
                      <a:gd name="connsiteY3" fmla="*/ 13845 h 19382"/>
                      <a:gd name="connsiteX4" fmla="*/ 2769 w 38073"/>
                      <a:gd name="connsiteY4" fmla="*/ 16614 h 19382"/>
                      <a:gd name="connsiteX5" fmla="*/ 0 w 38073"/>
                      <a:gd name="connsiteY5" fmla="*/ 13845 h 19382"/>
                      <a:gd name="connsiteX6" fmla="*/ 19383 w 38073"/>
                      <a:gd name="connsiteY6" fmla="*/ 0 h 19382"/>
                      <a:gd name="connsiteX7" fmla="*/ 35996 w 38073"/>
                      <a:gd name="connsiteY7" fmla="*/ 19383 h 19382"/>
                      <a:gd name="connsiteX8" fmla="*/ 35996 w 38073"/>
                      <a:gd name="connsiteY8" fmla="*/ 19383 h 19382"/>
                      <a:gd name="connsiteX9" fmla="*/ 35996 w 38073"/>
                      <a:gd name="connsiteY9" fmla="*/ 19383 h 19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8073" h="19382">
                        <a:moveTo>
                          <a:pt x="35996" y="19383"/>
                        </a:moveTo>
                        <a:cubicBezTo>
                          <a:pt x="35996" y="19383"/>
                          <a:pt x="35996" y="19383"/>
                          <a:pt x="35996" y="19383"/>
                        </a:cubicBezTo>
                        <a:cubicBezTo>
                          <a:pt x="33227" y="11076"/>
                          <a:pt x="27689" y="5538"/>
                          <a:pt x="22152" y="2769"/>
                        </a:cubicBezTo>
                        <a:cubicBezTo>
                          <a:pt x="13845" y="2769"/>
                          <a:pt x="8307" y="5538"/>
                          <a:pt x="5538" y="13845"/>
                        </a:cubicBezTo>
                        <a:cubicBezTo>
                          <a:pt x="5538" y="13845"/>
                          <a:pt x="2769" y="16614"/>
                          <a:pt x="2769" y="16614"/>
                        </a:cubicBezTo>
                        <a:cubicBezTo>
                          <a:pt x="2769" y="16614"/>
                          <a:pt x="0" y="13845"/>
                          <a:pt x="0" y="13845"/>
                        </a:cubicBezTo>
                        <a:cubicBezTo>
                          <a:pt x="2769" y="5538"/>
                          <a:pt x="11076" y="0"/>
                          <a:pt x="19383" y="0"/>
                        </a:cubicBezTo>
                        <a:cubicBezTo>
                          <a:pt x="33227" y="0"/>
                          <a:pt x="38765" y="8307"/>
                          <a:pt x="35996" y="19383"/>
                        </a:cubicBezTo>
                        <a:cubicBezTo>
                          <a:pt x="38765" y="19383"/>
                          <a:pt x="38765" y="19383"/>
                          <a:pt x="35996" y="19383"/>
                        </a:cubicBezTo>
                        <a:cubicBezTo>
                          <a:pt x="35996" y="19383"/>
                          <a:pt x="35996" y="19383"/>
                          <a:pt x="35996" y="19383"/>
                        </a:cubicBezTo>
                        <a:close/>
                      </a:path>
                    </a:pathLst>
                  </a:custGeom>
                  <a:solidFill>
                    <a:srgbClr val="C68C7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874" name="Đồ họa 753">
                  <a:extLst>
                    <a:ext uri="{FF2B5EF4-FFF2-40B4-BE49-F238E27FC236}">
                      <a16:creationId xmlns:a16="http://schemas.microsoft.com/office/drawing/2014/main" id="{0A71B2C6-F489-249A-2B30-B03049324146}"/>
                    </a:ext>
                  </a:extLst>
                </p:cNvPr>
                <p:cNvGrpSpPr/>
                <p:nvPr/>
              </p:nvGrpSpPr>
              <p:grpSpPr>
                <a:xfrm>
                  <a:off x="4221061" y="4641554"/>
                  <a:ext cx="124962" cy="102891"/>
                  <a:chOff x="4221061" y="4641554"/>
                  <a:chExt cx="124962" cy="102891"/>
                </a:xfrm>
              </p:grpSpPr>
              <p:sp>
                <p:nvSpPr>
                  <p:cNvPr id="875" name="Hình tự do: Hình 874">
                    <a:extLst>
                      <a:ext uri="{FF2B5EF4-FFF2-40B4-BE49-F238E27FC236}">
                        <a16:creationId xmlns:a16="http://schemas.microsoft.com/office/drawing/2014/main" id="{7C54EC13-A79C-5752-7051-7DA43595B3AB}"/>
                      </a:ext>
                    </a:extLst>
                  </p:cNvPr>
                  <p:cNvSpPr/>
                  <p:nvPr/>
                </p:nvSpPr>
                <p:spPr>
                  <a:xfrm>
                    <a:off x="4263905" y="4685857"/>
                    <a:ext cx="76685" cy="39035"/>
                  </a:xfrm>
                  <a:custGeom>
                    <a:avLst/>
                    <a:gdLst>
                      <a:gd name="connsiteX0" fmla="*/ 76580 w 76685"/>
                      <a:gd name="connsiteY0" fmla="*/ 0 h 39035"/>
                      <a:gd name="connsiteX1" fmla="*/ 4588 w 76685"/>
                      <a:gd name="connsiteY1" fmla="*/ 19383 h 39035"/>
                      <a:gd name="connsiteX2" fmla="*/ 1819 w 76685"/>
                      <a:gd name="connsiteY2" fmla="*/ 38765 h 39035"/>
                      <a:gd name="connsiteX3" fmla="*/ 76580 w 76685"/>
                      <a:gd name="connsiteY3" fmla="*/ 0 h 39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685" h="39035">
                        <a:moveTo>
                          <a:pt x="76580" y="0"/>
                        </a:moveTo>
                        <a:cubicBezTo>
                          <a:pt x="62736" y="2769"/>
                          <a:pt x="43353" y="8307"/>
                          <a:pt x="4588" y="19383"/>
                        </a:cubicBezTo>
                        <a:cubicBezTo>
                          <a:pt x="-950" y="22152"/>
                          <a:pt x="-950" y="41534"/>
                          <a:pt x="1819" y="38765"/>
                        </a:cubicBezTo>
                        <a:cubicBezTo>
                          <a:pt x="26739" y="27689"/>
                          <a:pt x="79349" y="22152"/>
                          <a:pt x="76580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76" name="Hình tự do: Hình 875">
                    <a:extLst>
                      <a:ext uri="{FF2B5EF4-FFF2-40B4-BE49-F238E27FC236}">
                        <a16:creationId xmlns:a16="http://schemas.microsoft.com/office/drawing/2014/main" id="{EF03D380-E278-B128-AD0F-CF271A31DDBF}"/>
                      </a:ext>
                    </a:extLst>
                  </p:cNvPr>
                  <p:cNvSpPr/>
                  <p:nvPr/>
                </p:nvSpPr>
                <p:spPr>
                  <a:xfrm>
                    <a:off x="4263647" y="4663705"/>
                    <a:ext cx="82376" cy="47341"/>
                  </a:xfrm>
                  <a:custGeom>
                    <a:avLst/>
                    <a:gdLst>
                      <a:gd name="connsiteX0" fmla="*/ 82376 w 82376"/>
                      <a:gd name="connsiteY0" fmla="*/ 0 h 47341"/>
                      <a:gd name="connsiteX1" fmla="*/ 2077 w 82376"/>
                      <a:gd name="connsiteY1" fmla="*/ 27689 h 47341"/>
                      <a:gd name="connsiteX2" fmla="*/ 2077 w 82376"/>
                      <a:gd name="connsiteY2" fmla="*/ 47072 h 47341"/>
                      <a:gd name="connsiteX3" fmla="*/ 82376 w 82376"/>
                      <a:gd name="connsiteY3" fmla="*/ 0 h 47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376" h="47341">
                        <a:moveTo>
                          <a:pt x="82376" y="0"/>
                        </a:moveTo>
                        <a:cubicBezTo>
                          <a:pt x="68531" y="2769"/>
                          <a:pt x="35304" y="5538"/>
                          <a:pt x="2077" y="27689"/>
                        </a:cubicBezTo>
                        <a:cubicBezTo>
                          <a:pt x="-692" y="30458"/>
                          <a:pt x="-692" y="49841"/>
                          <a:pt x="2077" y="47072"/>
                        </a:cubicBezTo>
                        <a:cubicBezTo>
                          <a:pt x="26997" y="38765"/>
                          <a:pt x="82376" y="19383"/>
                          <a:pt x="82376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77" name="Hình tự do: Hình 876">
                    <a:extLst>
                      <a:ext uri="{FF2B5EF4-FFF2-40B4-BE49-F238E27FC236}">
                        <a16:creationId xmlns:a16="http://schemas.microsoft.com/office/drawing/2014/main" id="{2B16F9DE-2056-C5CB-1811-6F2DF1D39C41}"/>
                      </a:ext>
                    </a:extLst>
                  </p:cNvPr>
                  <p:cNvSpPr/>
                  <p:nvPr/>
                </p:nvSpPr>
                <p:spPr>
                  <a:xfrm>
                    <a:off x="4221061" y="4641554"/>
                    <a:ext cx="116920" cy="102891"/>
                  </a:xfrm>
                  <a:custGeom>
                    <a:avLst/>
                    <a:gdLst>
                      <a:gd name="connsiteX0" fmla="*/ 116656 w 116920"/>
                      <a:gd name="connsiteY0" fmla="*/ 0 h 102891"/>
                      <a:gd name="connsiteX1" fmla="*/ 360 w 116920"/>
                      <a:gd name="connsiteY1" fmla="*/ 58148 h 102891"/>
                      <a:gd name="connsiteX2" fmla="*/ 19743 w 116920"/>
                      <a:gd name="connsiteY2" fmla="*/ 94144 h 102891"/>
                      <a:gd name="connsiteX3" fmla="*/ 97273 w 116920"/>
                      <a:gd name="connsiteY3" fmla="*/ 102451 h 102891"/>
                      <a:gd name="connsiteX4" fmla="*/ 100042 w 116920"/>
                      <a:gd name="connsiteY4" fmla="*/ 91375 h 102891"/>
                      <a:gd name="connsiteX5" fmla="*/ 77891 w 116920"/>
                      <a:gd name="connsiteY5" fmla="*/ 74762 h 102891"/>
                      <a:gd name="connsiteX6" fmla="*/ 77891 w 116920"/>
                      <a:gd name="connsiteY6" fmla="*/ 49841 h 102891"/>
                      <a:gd name="connsiteX7" fmla="*/ 116656 w 116920"/>
                      <a:gd name="connsiteY7" fmla="*/ 0 h 1028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6920" h="102891">
                        <a:moveTo>
                          <a:pt x="116656" y="0"/>
                        </a:moveTo>
                        <a:cubicBezTo>
                          <a:pt x="102811" y="2769"/>
                          <a:pt x="33588" y="35996"/>
                          <a:pt x="360" y="58148"/>
                        </a:cubicBezTo>
                        <a:cubicBezTo>
                          <a:pt x="-2409" y="60917"/>
                          <a:pt x="11436" y="91375"/>
                          <a:pt x="19743" y="94144"/>
                        </a:cubicBezTo>
                        <a:cubicBezTo>
                          <a:pt x="33588" y="105220"/>
                          <a:pt x="61277" y="91375"/>
                          <a:pt x="97273" y="102451"/>
                        </a:cubicBezTo>
                        <a:cubicBezTo>
                          <a:pt x="102811" y="105220"/>
                          <a:pt x="100042" y="94144"/>
                          <a:pt x="100042" y="91375"/>
                        </a:cubicBezTo>
                        <a:cubicBezTo>
                          <a:pt x="94504" y="85837"/>
                          <a:pt x="91735" y="85837"/>
                          <a:pt x="77891" y="74762"/>
                        </a:cubicBezTo>
                        <a:cubicBezTo>
                          <a:pt x="69584" y="69224"/>
                          <a:pt x="72353" y="55379"/>
                          <a:pt x="77891" y="49841"/>
                        </a:cubicBezTo>
                        <a:cubicBezTo>
                          <a:pt x="100042" y="22152"/>
                          <a:pt x="119425" y="13845"/>
                          <a:pt x="116656" y="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878" name="Đồ họa 753">
                  <a:extLst>
                    <a:ext uri="{FF2B5EF4-FFF2-40B4-BE49-F238E27FC236}">
                      <a16:creationId xmlns:a16="http://schemas.microsoft.com/office/drawing/2014/main" id="{7D7EAC1F-0342-B645-B7CB-7706D84CF627}"/>
                    </a:ext>
                  </a:extLst>
                </p:cNvPr>
                <p:cNvGrpSpPr/>
                <p:nvPr/>
              </p:nvGrpSpPr>
              <p:grpSpPr>
                <a:xfrm>
                  <a:off x="3551240" y="4647092"/>
                  <a:ext cx="128738" cy="102451"/>
                  <a:chOff x="3551240" y="4647092"/>
                  <a:chExt cx="128738" cy="102451"/>
                </a:xfrm>
              </p:grpSpPr>
              <p:sp>
                <p:nvSpPr>
                  <p:cNvPr id="879" name="Hình tự do: Hình 878">
                    <a:extLst>
                      <a:ext uri="{FF2B5EF4-FFF2-40B4-BE49-F238E27FC236}">
                        <a16:creationId xmlns:a16="http://schemas.microsoft.com/office/drawing/2014/main" id="{0100A852-93C8-1C43-80DF-FB81DCF380D5}"/>
                      </a:ext>
                    </a:extLst>
                  </p:cNvPr>
                  <p:cNvSpPr/>
                  <p:nvPr/>
                </p:nvSpPr>
                <p:spPr>
                  <a:xfrm>
                    <a:off x="3554104" y="4694164"/>
                    <a:ext cx="80549" cy="36235"/>
                  </a:xfrm>
                  <a:custGeom>
                    <a:avLst/>
                    <a:gdLst>
                      <a:gd name="connsiteX0" fmla="*/ 0 w 80549"/>
                      <a:gd name="connsiteY0" fmla="*/ 0 h 36235"/>
                      <a:gd name="connsiteX1" fmla="*/ 74762 w 80549"/>
                      <a:gd name="connsiteY1" fmla="*/ 16614 h 36235"/>
                      <a:gd name="connsiteX2" fmla="*/ 77531 w 80549"/>
                      <a:gd name="connsiteY2" fmla="*/ 35996 h 36235"/>
                      <a:gd name="connsiteX3" fmla="*/ 0 w 80549"/>
                      <a:gd name="connsiteY3" fmla="*/ 0 h 36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549" h="36235">
                        <a:moveTo>
                          <a:pt x="0" y="0"/>
                        </a:moveTo>
                        <a:cubicBezTo>
                          <a:pt x="13845" y="2769"/>
                          <a:pt x="35996" y="5538"/>
                          <a:pt x="74762" y="16614"/>
                        </a:cubicBezTo>
                        <a:cubicBezTo>
                          <a:pt x="80300" y="16614"/>
                          <a:pt x="83068" y="38765"/>
                          <a:pt x="77531" y="35996"/>
                        </a:cubicBezTo>
                        <a:cubicBezTo>
                          <a:pt x="52610" y="24921"/>
                          <a:pt x="0" y="193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80" name="Hình tự do: Hình 879">
                    <a:extLst>
                      <a:ext uri="{FF2B5EF4-FFF2-40B4-BE49-F238E27FC236}">
                        <a16:creationId xmlns:a16="http://schemas.microsoft.com/office/drawing/2014/main" id="{0AA18DA1-1DB6-EA22-0F77-4A9FD5C1E4D2}"/>
                      </a:ext>
                    </a:extLst>
                  </p:cNvPr>
                  <p:cNvSpPr/>
                  <p:nvPr/>
                </p:nvSpPr>
                <p:spPr>
                  <a:xfrm>
                    <a:off x="3551240" y="4672012"/>
                    <a:ext cx="87317" cy="44573"/>
                  </a:xfrm>
                  <a:custGeom>
                    <a:avLst/>
                    <a:gdLst>
                      <a:gd name="connsiteX0" fmla="*/ 95 w 87317"/>
                      <a:gd name="connsiteY0" fmla="*/ 0 h 44573"/>
                      <a:gd name="connsiteX1" fmla="*/ 83164 w 87317"/>
                      <a:gd name="connsiteY1" fmla="*/ 24921 h 44573"/>
                      <a:gd name="connsiteX2" fmla="*/ 83164 w 87317"/>
                      <a:gd name="connsiteY2" fmla="*/ 44303 h 44573"/>
                      <a:gd name="connsiteX3" fmla="*/ 95 w 87317"/>
                      <a:gd name="connsiteY3" fmla="*/ 0 h 44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317" h="44573">
                        <a:moveTo>
                          <a:pt x="95" y="0"/>
                        </a:moveTo>
                        <a:cubicBezTo>
                          <a:pt x="13940" y="2769"/>
                          <a:pt x="49937" y="5538"/>
                          <a:pt x="83164" y="24921"/>
                        </a:cubicBezTo>
                        <a:cubicBezTo>
                          <a:pt x="88702" y="27689"/>
                          <a:pt x="88702" y="47072"/>
                          <a:pt x="83164" y="44303"/>
                        </a:cubicBezTo>
                        <a:cubicBezTo>
                          <a:pt x="55474" y="35996"/>
                          <a:pt x="-2673" y="16614"/>
                          <a:pt x="95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81" name="Hình tự do: Hình 880">
                    <a:extLst>
                      <a:ext uri="{FF2B5EF4-FFF2-40B4-BE49-F238E27FC236}">
                        <a16:creationId xmlns:a16="http://schemas.microsoft.com/office/drawing/2014/main" id="{491C5D97-AA64-CBDD-2251-C885E4D07094}"/>
                      </a:ext>
                    </a:extLst>
                  </p:cNvPr>
                  <p:cNvSpPr/>
                  <p:nvPr/>
                </p:nvSpPr>
                <p:spPr>
                  <a:xfrm>
                    <a:off x="3556639" y="4647092"/>
                    <a:ext cx="123340" cy="102451"/>
                  </a:xfrm>
                  <a:custGeom>
                    <a:avLst/>
                    <a:gdLst>
                      <a:gd name="connsiteX0" fmla="*/ 235 w 123340"/>
                      <a:gd name="connsiteY0" fmla="*/ 0 h 102451"/>
                      <a:gd name="connsiteX1" fmla="*/ 122068 w 123340"/>
                      <a:gd name="connsiteY1" fmla="*/ 55379 h 102451"/>
                      <a:gd name="connsiteX2" fmla="*/ 105455 w 123340"/>
                      <a:gd name="connsiteY2" fmla="*/ 91375 h 102451"/>
                      <a:gd name="connsiteX3" fmla="*/ 27924 w 123340"/>
                      <a:gd name="connsiteY3" fmla="*/ 102451 h 102451"/>
                      <a:gd name="connsiteX4" fmla="*/ 22386 w 123340"/>
                      <a:gd name="connsiteY4" fmla="*/ 91375 h 102451"/>
                      <a:gd name="connsiteX5" fmla="*/ 44538 w 123340"/>
                      <a:gd name="connsiteY5" fmla="*/ 71993 h 102451"/>
                      <a:gd name="connsiteX6" fmla="*/ 44538 w 123340"/>
                      <a:gd name="connsiteY6" fmla="*/ 47072 h 102451"/>
                      <a:gd name="connsiteX7" fmla="*/ 235 w 123340"/>
                      <a:gd name="connsiteY7" fmla="*/ 0 h 1024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40" h="102451">
                        <a:moveTo>
                          <a:pt x="235" y="0"/>
                        </a:moveTo>
                        <a:cubicBezTo>
                          <a:pt x="14079" y="2769"/>
                          <a:pt x="86072" y="33227"/>
                          <a:pt x="122068" y="55379"/>
                        </a:cubicBezTo>
                        <a:cubicBezTo>
                          <a:pt x="127606" y="58148"/>
                          <a:pt x="113762" y="91375"/>
                          <a:pt x="105455" y="91375"/>
                        </a:cubicBezTo>
                        <a:cubicBezTo>
                          <a:pt x="91610" y="102451"/>
                          <a:pt x="63921" y="91375"/>
                          <a:pt x="27924" y="102451"/>
                        </a:cubicBezTo>
                        <a:cubicBezTo>
                          <a:pt x="19617" y="102451"/>
                          <a:pt x="19617" y="91375"/>
                          <a:pt x="22386" y="91375"/>
                        </a:cubicBezTo>
                        <a:cubicBezTo>
                          <a:pt x="27924" y="85837"/>
                          <a:pt x="30693" y="85837"/>
                          <a:pt x="44538" y="71993"/>
                        </a:cubicBezTo>
                        <a:cubicBezTo>
                          <a:pt x="52845" y="63686"/>
                          <a:pt x="50076" y="52610"/>
                          <a:pt x="44538" y="47072"/>
                        </a:cubicBezTo>
                        <a:cubicBezTo>
                          <a:pt x="19617" y="24920"/>
                          <a:pt x="-2534" y="13845"/>
                          <a:pt x="235" y="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882" name="Đồ họa 753">
                <a:extLst>
                  <a:ext uri="{FF2B5EF4-FFF2-40B4-BE49-F238E27FC236}">
                    <a16:creationId xmlns:a16="http://schemas.microsoft.com/office/drawing/2014/main" id="{08DBEB99-C4AB-E8F1-21B5-8FB13B28F145}"/>
                  </a:ext>
                </a:extLst>
              </p:cNvPr>
              <p:cNvGrpSpPr/>
              <p:nvPr/>
            </p:nvGrpSpPr>
            <p:grpSpPr>
              <a:xfrm>
                <a:off x="7781461" y="4017647"/>
                <a:ext cx="849006" cy="1097458"/>
                <a:chOff x="7781461" y="4017647"/>
                <a:chExt cx="849006" cy="1097458"/>
              </a:xfrm>
            </p:grpSpPr>
            <p:sp>
              <p:nvSpPr>
                <p:cNvPr id="883" name="Hình tự do: Hình 882">
                  <a:extLst>
                    <a:ext uri="{FF2B5EF4-FFF2-40B4-BE49-F238E27FC236}">
                      <a16:creationId xmlns:a16="http://schemas.microsoft.com/office/drawing/2014/main" id="{DEE574A9-9B83-E8FE-E397-21002FCF4BAC}"/>
                    </a:ext>
                  </a:extLst>
                </p:cNvPr>
                <p:cNvSpPr/>
                <p:nvPr/>
              </p:nvSpPr>
              <p:spPr>
                <a:xfrm>
                  <a:off x="7903527" y="4120991"/>
                  <a:ext cx="646292" cy="544950"/>
                </a:xfrm>
                <a:custGeom>
                  <a:avLst/>
                  <a:gdLst>
                    <a:gd name="connsiteX0" fmla="*/ 36593 w 646292"/>
                    <a:gd name="connsiteY0" fmla="*/ 177213 h 544950"/>
                    <a:gd name="connsiteX1" fmla="*/ 597 w 646292"/>
                    <a:gd name="connsiteY1" fmla="*/ 343350 h 544950"/>
                    <a:gd name="connsiteX2" fmla="*/ 125199 w 646292"/>
                    <a:gd name="connsiteY2" fmla="*/ 520562 h 544950"/>
                    <a:gd name="connsiteX3" fmla="*/ 94741 w 646292"/>
                    <a:gd name="connsiteY3" fmla="*/ 462415 h 544950"/>
                    <a:gd name="connsiteX4" fmla="*/ 158427 w 646292"/>
                    <a:gd name="connsiteY4" fmla="*/ 531638 h 544950"/>
                    <a:gd name="connsiteX5" fmla="*/ 360560 w 646292"/>
                    <a:gd name="connsiteY5" fmla="*/ 520562 h 544950"/>
                    <a:gd name="connsiteX6" fmla="*/ 595921 w 646292"/>
                    <a:gd name="connsiteY6" fmla="*/ 412573 h 544950"/>
                    <a:gd name="connsiteX7" fmla="*/ 606996 w 646292"/>
                    <a:gd name="connsiteY7" fmla="*/ 318429 h 544950"/>
                    <a:gd name="connsiteX8" fmla="*/ 626379 w 646292"/>
                    <a:gd name="connsiteY8" fmla="*/ 379346 h 544950"/>
                    <a:gd name="connsiteX9" fmla="*/ 598689 w 646292"/>
                    <a:gd name="connsiteY9" fmla="*/ 221516 h 544950"/>
                    <a:gd name="connsiteX10" fmla="*/ 388250 w 646292"/>
                    <a:gd name="connsiteY10" fmla="*/ 0 h 544950"/>
                    <a:gd name="connsiteX11" fmla="*/ 36593 w 646292"/>
                    <a:gd name="connsiteY11" fmla="*/ 177213 h 544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46292" h="544950">
                      <a:moveTo>
                        <a:pt x="36593" y="177213"/>
                      </a:moveTo>
                      <a:cubicBezTo>
                        <a:pt x="36593" y="293509"/>
                        <a:pt x="14441" y="254743"/>
                        <a:pt x="597" y="343350"/>
                      </a:cubicBezTo>
                      <a:cubicBezTo>
                        <a:pt x="-7710" y="404267"/>
                        <a:pt x="72589" y="526100"/>
                        <a:pt x="125199" y="520562"/>
                      </a:cubicBezTo>
                      <a:cubicBezTo>
                        <a:pt x="91972" y="495642"/>
                        <a:pt x="91972" y="467952"/>
                        <a:pt x="94741" y="462415"/>
                      </a:cubicBezTo>
                      <a:cubicBezTo>
                        <a:pt x="100279" y="490104"/>
                        <a:pt x="150120" y="526100"/>
                        <a:pt x="158427" y="531638"/>
                      </a:cubicBezTo>
                      <a:cubicBezTo>
                        <a:pt x="233188" y="564866"/>
                        <a:pt x="299643" y="526100"/>
                        <a:pt x="360560" y="520562"/>
                      </a:cubicBezTo>
                      <a:cubicBezTo>
                        <a:pt x="435322" y="509487"/>
                        <a:pt x="532235" y="476259"/>
                        <a:pt x="595921" y="412573"/>
                      </a:cubicBezTo>
                      <a:cubicBezTo>
                        <a:pt x="601459" y="407036"/>
                        <a:pt x="609765" y="348888"/>
                        <a:pt x="606996" y="318429"/>
                      </a:cubicBezTo>
                      <a:cubicBezTo>
                        <a:pt x="629148" y="337812"/>
                        <a:pt x="620841" y="384884"/>
                        <a:pt x="626379" y="379346"/>
                      </a:cubicBezTo>
                      <a:cubicBezTo>
                        <a:pt x="654068" y="337812"/>
                        <a:pt x="659607" y="251974"/>
                        <a:pt x="598689" y="221516"/>
                      </a:cubicBezTo>
                      <a:cubicBezTo>
                        <a:pt x="476856" y="163368"/>
                        <a:pt x="518390" y="19383"/>
                        <a:pt x="388250" y="0"/>
                      </a:cubicBezTo>
                      <a:cubicBezTo>
                        <a:pt x="255340" y="13845"/>
                        <a:pt x="83665" y="71993"/>
                        <a:pt x="36593" y="177213"/>
                      </a:cubicBezTo>
                      <a:close/>
                    </a:path>
                  </a:pathLst>
                </a:custGeom>
                <a:solidFill>
                  <a:srgbClr val="8F6455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84" name="Hình tự do: Hình 883">
                  <a:extLst>
                    <a:ext uri="{FF2B5EF4-FFF2-40B4-BE49-F238E27FC236}">
                      <a16:creationId xmlns:a16="http://schemas.microsoft.com/office/drawing/2014/main" id="{5636F2CC-C120-172C-66A4-143E2E5CE9BA}"/>
                    </a:ext>
                  </a:extLst>
                </p:cNvPr>
                <p:cNvSpPr/>
                <p:nvPr/>
              </p:nvSpPr>
              <p:spPr>
                <a:xfrm>
                  <a:off x="8186677" y="4741236"/>
                  <a:ext cx="185398" cy="290739"/>
                </a:xfrm>
                <a:custGeom>
                  <a:avLst/>
                  <a:gdLst>
                    <a:gd name="connsiteX0" fmla="*/ 127250 w 185398"/>
                    <a:gd name="connsiteY0" fmla="*/ 276895 h 290739"/>
                    <a:gd name="connsiteX1" fmla="*/ 66333 w 185398"/>
                    <a:gd name="connsiteY1" fmla="*/ 290740 h 290739"/>
                    <a:gd name="connsiteX2" fmla="*/ 2648 w 185398"/>
                    <a:gd name="connsiteY2" fmla="*/ 119065 h 290739"/>
                    <a:gd name="connsiteX3" fmla="*/ 127250 w 185398"/>
                    <a:gd name="connsiteY3" fmla="*/ 0 h 290739"/>
                    <a:gd name="connsiteX4" fmla="*/ 185398 w 185398"/>
                    <a:gd name="connsiteY4" fmla="*/ 91375 h 290739"/>
                    <a:gd name="connsiteX5" fmla="*/ 77409 w 185398"/>
                    <a:gd name="connsiteY5" fmla="*/ 152292 h 290739"/>
                    <a:gd name="connsiteX6" fmla="*/ 127250 w 185398"/>
                    <a:gd name="connsiteY6" fmla="*/ 276895 h 290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5398" h="290739">
                      <a:moveTo>
                        <a:pt x="127250" y="276895"/>
                      </a:moveTo>
                      <a:cubicBezTo>
                        <a:pt x="135557" y="287971"/>
                        <a:pt x="77409" y="290740"/>
                        <a:pt x="66333" y="290740"/>
                      </a:cubicBezTo>
                      <a:cubicBezTo>
                        <a:pt x="52489" y="246437"/>
                        <a:pt x="-13966" y="166137"/>
                        <a:pt x="2648" y="119065"/>
                      </a:cubicBezTo>
                      <a:cubicBezTo>
                        <a:pt x="10954" y="94144"/>
                        <a:pt x="58027" y="44303"/>
                        <a:pt x="127250" y="0"/>
                      </a:cubicBezTo>
                      <a:cubicBezTo>
                        <a:pt x="143864" y="27689"/>
                        <a:pt x="168785" y="63686"/>
                        <a:pt x="185398" y="91375"/>
                      </a:cubicBezTo>
                      <a:cubicBezTo>
                        <a:pt x="118944" y="119065"/>
                        <a:pt x="74640" y="130141"/>
                        <a:pt x="77409" y="152292"/>
                      </a:cubicBezTo>
                      <a:cubicBezTo>
                        <a:pt x="77409" y="160599"/>
                        <a:pt x="118944" y="257512"/>
                        <a:pt x="127250" y="276895"/>
                      </a:cubicBezTo>
                      <a:close/>
                    </a:path>
                  </a:pathLst>
                </a:custGeom>
                <a:solidFill>
                  <a:srgbClr val="CFB4D6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85" name="Hình tự do: Hình 884">
                  <a:extLst>
                    <a:ext uri="{FF2B5EF4-FFF2-40B4-BE49-F238E27FC236}">
                      <a16:creationId xmlns:a16="http://schemas.microsoft.com/office/drawing/2014/main" id="{000266C4-B8E6-529D-181C-EE9D5011D4F0}"/>
                    </a:ext>
                  </a:extLst>
                </p:cNvPr>
                <p:cNvSpPr/>
                <p:nvPr/>
              </p:nvSpPr>
              <p:spPr>
                <a:xfrm>
                  <a:off x="8246261" y="4793846"/>
                  <a:ext cx="139659" cy="146754"/>
                </a:xfrm>
                <a:custGeom>
                  <a:avLst/>
                  <a:gdLst>
                    <a:gd name="connsiteX0" fmla="*/ 139660 w 139659"/>
                    <a:gd name="connsiteY0" fmla="*/ 0 h 146754"/>
                    <a:gd name="connsiteX1" fmla="*/ 109201 w 139659"/>
                    <a:gd name="connsiteY1" fmla="*/ 41534 h 146754"/>
                    <a:gd name="connsiteX2" fmla="*/ 17826 w 139659"/>
                    <a:gd name="connsiteY2" fmla="*/ 94144 h 146754"/>
                    <a:gd name="connsiteX3" fmla="*/ 34439 w 139659"/>
                    <a:gd name="connsiteY3" fmla="*/ 146754 h 146754"/>
                    <a:gd name="connsiteX4" fmla="*/ 1212 w 139659"/>
                    <a:gd name="connsiteY4" fmla="*/ 74762 h 146754"/>
                    <a:gd name="connsiteX5" fmla="*/ 139660 w 139659"/>
                    <a:gd name="connsiteY5" fmla="*/ 0 h 146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9659" h="146754">
                      <a:moveTo>
                        <a:pt x="139660" y="0"/>
                      </a:moveTo>
                      <a:cubicBezTo>
                        <a:pt x="139660" y="16614"/>
                        <a:pt x="128584" y="24921"/>
                        <a:pt x="109201" y="41534"/>
                      </a:cubicBezTo>
                      <a:cubicBezTo>
                        <a:pt x="56591" y="63686"/>
                        <a:pt x="23364" y="74762"/>
                        <a:pt x="17826" y="94144"/>
                      </a:cubicBezTo>
                      <a:cubicBezTo>
                        <a:pt x="15057" y="102451"/>
                        <a:pt x="23364" y="116296"/>
                        <a:pt x="34439" y="146754"/>
                      </a:cubicBezTo>
                      <a:cubicBezTo>
                        <a:pt x="9519" y="119065"/>
                        <a:pt x="-4326" y="94144"/>
                        <a:pt x="1212" y="74762"/>
                      </a:cubicBezTo>
                      <a:cubicBezTo>
                        <a:pt x="15057" y="44303"/>
                        <a:pt x="51053" y="27689"/>
                        <a:pt x="139660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1000"/>
                  </a:srgbClr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886" name="Đồ họa 753">
                  <a:extLst>
                    <a:ext uri="{FF2B5EF4-FFF2-40B4-BE49-F238E27FC236}">
                      <a16:creationId xmlns:a16="http://schemas.microsoft.com/office/drawing/2014/main" id="{DB5D75BB-8CAF-9D85-DD41-691B2A6CCE52}"/>
                    </a:ext>
                  </a:extLst>
                </p:cNvPr>
                <p:cNvGrpSpPr/>
                <p:nvPr/>
              </p:nvGrpSpPr>
              <p:grpSpPr>
                <a:xfrm>
                  <a:off x="8189325" y="4990441"/>
                  <a:ext cx="141216" cy="111031"/>
                  <a:chOff x="8189325" y="4990441"/>
                  <a:chExt cx="141216" cy="111031"/>
                </a:xfrm>
              </p:grpSpPr>
              <p:sp>
                <p:nvSpPr>
                  <p:cNvPr id="887" name="Hình tự do: Hình 886">
                    <a:extLst>
                      <a:ext uri="{FF2B5EF4-FFF2-40B4-BE49-F238E27FC236}">
                        <a16:creationId xmlns:a16="http://schemas.microsoft.com/office/drawing/2014/main" id="{B6E853E4-2776-61F5-8AE8-618F2E0C4E05}"/>
                      </a:ext>
                    </a:extLst>
                  </p:cNvPr>
                  <p:cNvSpPr/>
                  <p:nvPr/>
                </p:nvSpPr>
                <p:spPr>
                  <a:xfrm>
                    <a:off x="8191734" y="4990441"/>
                    <a:ext cx="138807" cy="111031"/>
                  </a:xfrm>
                  <a:custGeom>
                    <a:avLst/>
                    <a:gdLst>
                      <a:gd name="connsiteX0" fmla="*/ 44663 w 138807"/>
                      <a:gd name="connsiteY0" fmla="*/ 41534 h 111031"/>
                      <a:gd name="connsiteX1" fmla="*/ 44663 w 138807"/>
                      <a:gd name="connsiteY1" fmla="*/ 30459 h 111031"/>
                      <a:gd name="connsiteX2" fmla="*/ 75121 w 138807"/>
                      <a:gd name="connsiteY2" fmla="*/ 19383 h 111031"/>
                      <a:gd name="connsiteX3" fmla="*/ 77890 w 138807"/>
                      <a:gd name="connsiteY3" fmla="*/ 24921 h 111031"/>
                      <a:gd name="connsiteX4" fmla="*/ 91735 w 138807"/>
                      <a:gd name="connsiteY4" fmla="*/ 16614 h 111031"/>
                      <a:gd name="connsiteX5" fmla="*/ 119425 w 138807"/>
                      <a:gd name="connsiteY5" fmla="*/ 0 h 111031"/>
                      <a:gd name="connsiteX6" fmla="*/ 138807 w 138807"/>
                      <a:gd name="connsiteY6" fmla="*/ 35996 h 111031"/>
                      <a:gd name="connsiteX7" fmla="*/ 3129 w 138807"/>
                      <a:gd name="connsiteY7" fmla="*/ 110758 h 111031"/>
                      <a:gd name="connsiteX8" fmla="*/ 44663 w 138807"/>
                      <a:gd name="connsiteY8" fmla="*/ 41534 h 111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8807" h="111031">
                        <a:moveTo>
                          <a:pt x="44663" y="41534"/>
                        </a:moveTo>
                        <a:cubicBezTo>
                          <a:pt x="44663" y="38765"/>
                          <a:pt x="44663" y="33228"/>
                          <a:pt x="44663" y="30459"/>
                        </a:cubicBezTo>
                        <a:cubicBezTo>
                          <a:pt x="44663" y="27689"/>
                          <a:pt x="72353" y="13845"/>
                          <a:pt x="75121" y="19383"/>
                        </a:cubicBezTo>
                        <a:cubicBezTo>
                          <a:pt x="75121" y="22152"/>
                          <a:pt x="77890" y="22152"/>
                          <a:pt x="77890" y="24921"/>
                        </a:cubicBezTo>
                        <a:cubicBezTo>
                          <a:pt x="83428" y="22152"/>
                          <a:pt x="86197" y="19383"/>
                          <a:pt x="91735" y="16614"/>
                        </a:cubicBezTo>
                        <a:cubicBezTo>
                          <a:pt x="102811" y="11076"/>
                          <a:pt x="113887" y="5538"/>
                          <a:pt x="119425" y="0"/>
                        </a:cubicBezTo>
                        <a:cubicBezTo>
                          <a:pt x="124962" y="8307"/>
                          <a:pt x="133269" y="27689"/>
                          <a:pt x="138807" y="35996"/>
                        </a:cubicBezTo>
                        <a:cubicBezTo>
                          <a:pt x="138807" y="35996"/>
                          <a:pt x="28049" y="116296"/>
                          <a:pt x="3129" y="110758"/>
                        </a:cubicBezTo>
                        <a:cubicBezTo>
                          <a:pt x="-7947" y="107989"/>
                          <a:pt x="11436" y="74762"/>
                          <a:pt x="44663" y="41534"/>
                        </a:cubicBezTo>
                        <a:close/>
                      </a:path>
                    </a:pathLst>
                  </a:custGeom>
                  <a:solidFill>
                    <a:srgbClr val="E5535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88" name="Hình tự do: Hình 887">
                    <a:extLst>
                      <a:ext uri="{FF2B5EF4-FFF2-40B4-BE49-F238E27FC236}">
                        <a16:creationId xmlns:a16="http://schemas.microsoft.com/office/drawing/2014/main" id="{4A4CBA18-A78D-AF63-83FE-87DAA128FE5E}"/>
                      </a:ext>
                    </a:extLst>
                  </p:cNvPr>
                  <p:cNvSpPr/>
                  <p:nvPr/>
                </p:nvSpPr>
                <p:spPr>
                  <a:xfrm>
                    <a:off x="8189325" y="5020900"/>
                    <a:ext cx="138447" cy="80573"/>
                  </a:xfrm>
                  <a:custGeom>
                    <a:avLst/>
                    <a:gdLst>
                      <a:gd name="connsiteX0" fmla="*/ 135678 w 138447"/>
                      <a:gd name="connsiteY0" fmla="*/ 0 h 80573"/>
                      <a:gd name="connsiteX1" fmla="*/ 138447 w 138447"/>
                      <a:gd name="connsiteY1" fmla="*/ 5538 h 80573"/>
                      <a:gd name="connsiteX2" fmla="*/ 2769 w 138447"/>
                      <a:gd name="connsiteY2" fmla="*/ 80299 h 80573"/>
                      <a:gd name="connsiteX3" fmla="*/ 0 w 138447"/>
                      <a:gd name="connsiteY3" fmla="*/ 77530 h 80573"/>
                      <a:gd name="connsiteX4" fmla="*/ 135678 w 138447"/>
                      <a:gd name="connsiteY4" fmla="*/ 0 h 80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447" h="80573">
                        <a:moveTo>
                          <a:pt x="135678" y="0"/>
                        </a:moveTo>
                        <a:cubicBezTo>
                          <a:pt x="135678" y="2769"/>
                          <a:pt x="138447" y="5538"/>
                          <a:pt x="138447" y="5538"/>
                        </a:cubicBezTo>
                        <a:cubicBezTo>
                          <a:pt x="138447" y="5538"/>
                          <a:pt x="27689" y="85837"/>
                          <a:pt x="2769" y="80299"/>
                        </a:cubicBezTo>
                        <a:cubicBezTo>
                          <a:pt x="2769" y="80299"/>
                          <a:pt x="0" y="80299"/>
                          <a:pt x="0" y="77530"/>
                        </a:cubicBezTo>
                        <a:cubicBezTo>
                          <a:pt x="35996" y="69224"/>
                          <a:pt x="107989" y="19383"/>
                          <a:pt x="135678" y="0"/>
                        </a:cubicBezTo>
                        <a:close/>
                      </a:path>
                    </a:pathLst>
                  </a:custGeom>
                  <a:solidFill>
                    <a:srgbClr val="BA2D2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89" name="Hình tự do: Hình 888">
                    <a:extLst>
                      <a:ext uri="{FF2B5EF4-FFF2-40B4-BE49-F238E27FC236}">
                        <a16:creationId xmlns:a16="http://schemas.microsoft.com/office/drawing/2014/main" id="{FA84E93C-6351-2B47-F53D-FD162753E950}"/>
                      </a:ext>
                    </a:extLst>
                  </p:cNvPr>
                  <p:cNvSpPr/>
                  <p:nvPr/>
                </p:nvSpPr>
                <p:spPr>
                  <a:xfrm>
                    <a:off x="8211476" y="5032926"/>
                    <a:ext cx="38765" cy="25201"/>
                  </a:xfrm>
                  <a:custGeom>
                    <a:avLst/>
                    <a:gdLst>
                      <a:gd name="connsiteX0" fmla="*/ 35996 w 38765"/>
                      <a:gd name="connsiteY0" fmla="*/ 4588 h 25201"/>
                      <a:gd name="connsiteX1" fmla="*/ 35996 w 38765"/>
                      <a:gd name="connsiteY1" fmla="*/ 4588 h 25201"/>
                      <a:gd name="connsiteX2" fmla="*/ 35996 w 38765"/>
                      <a:gd name="connsiteY2" fmla="*/ 4588 h 25201"/>
                      <a:gd name="connsiteX3" fmla="*/ 38766 w 38765"/>
                      <a:gd name="connsiteY3" fmla="*/ 1819 h 25201"/>
                      <a:gd name="connsiteX4" fmla="*/ 16614 w 38765"/>
                      <a:gd name="connsiteY4" fmla="*/ 4588 h 25201"/>
                      <a:gd name="connsiteX5" fmla="*/ 16614 w 38765"/>
                      <a:gd name="connsiteY5" fmla="*/ 7357 h 25201"/>
                      <a:gd name="connsiteX6" fmla="*/ 19383 w 38765"/>
                      <a:gd name="connsiteY6" fmla="*/ 7357 h 25201"/>
                      <a:gd name="connsiteX7" fmla="*/ 35996 w 38765"/>
                      <a:gd name="connsiteY7" fmla="*/ 4588 h 25201"/>
                      <a:gd name="connsiteX8" fmla="*/ 30459 w 38765"/>
                      <a:gd name="connsiteY8" fmla="*/ 12895 h 25201"/>
                      <a:gd name="connsiteX9" fmla="*/ 30459 w 38765"/>
                      <a:gd name="connsiteY9" fmla="*/ 12895 h 25201"/>
                      <a:gd name="connsiteX10" fmla="*/ 30459 w 38765"/>
                      <a:gd name="connsiteY10" fmla="*/ 12895 h 25201"/>
                      <a:gd name="connsiteX11" fmla="*/ 33228 w 38765"/>
                      <a:gd name="connsiteY11" fmla="*/ 10126 h 25201"/>
                      <a:gd name="connsiteX12" fmla="*/ 11076 w 38765"/>
                      <a:gd name="connsiteY12" fmla="*/ 12895 h 25201"/>
                      <a:gd name="connsiteX13" fmla="*/ 11076 w 38765"/>
                      <a:gd name="connsiteY13" fmla="*/ 15664 h 25201"/>
                      <a:gd name="connsiteX14" fmla="*/ 13845 w 38765"/>
                      <a:gd name="connsiteY14" fmla="*/ 15664 h 25201"/>
                      <a:gd name="connsiteX15" fmla="*/ 30459 w 38765"/>
                      <a:gd name="connsiteY15" fmla="*/ 12895 h 25201"/>
                      <a:gd name="connsiteX16" fmla="*/ 0 w 38765"/>
                      <a:gd name="connsiteY16" fmla="*/ 23970 h 25201"/>
                      <a:gd name="connsiteX17" fmla="*/ 0 w 38765"/>
                      <a:gd name="connsiteY17" fmla="*/ 23970 h 25201"/>
                      <a:gd name="connsiteX18" fmla="*/ 22152 w 38765"/>
                      <a:gd name="connsiteY18" fmla="*/ 21201 h 25201"/>
                      <a:gd name="connsiteX19" fmla="*/ 24921 w 38765"/>
                      <a:gd name="connsiteY19" fmla="*/ 21201 h 25201"/>
                      <a:gd name="connsiteX20" fmla="*/ 24921 w 38765"/>
                      <a:gd name="connsiteY20" fmla="*/ 21201 h 25201"/>
                      <a:gd name="connsiteX21" fmla="*/ 24921 w 38765"/>
                      <a:gd name="connsiteY21" fmla="*/ 18433 h 25201"/>
                      <a:gd name="connsiteX22" fmla="*/ 0 w 38765"/>
                      <a:gd name="connsiteY22" fmla="*/ 23970 h 25201"/>
                      <a:gd name="connsiteX23" fmla="*/ 0 w 38765"/>
                      <a:gd name="connsiteY23" fmla="*/ 23970 h 252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8765" h="25201">
                        <a:moveTo>
                          <a:pt x="35996" y="4588"/>
                        </a:moveTo>
                        <a:cubicBezTo>
                          <a:pt x="35996" y="4588"/>
                          <a:pt x="38766" y="4588"/>
                          <a:pt x="35996" y="4588"/>
                        </a:cubicBezTo>
                        <a:cubicBezTo>
                          <a:pt x="38766" y="4588"/>
                          <a:pt x="38766" y="4588"/>
                          <a:pt x="35996" y="4588"/>
                        </a:cubicBezTo>
                        <a:cubicBezTo>
                          <a:pt x="38766" y="1819"/>
                          <a:pt x="38766" y="1819"/>
                          <a:pt x="38766" y="1819"/>
                        </a:cubicBezTo>
                        <a:cubicBezTo>
                          <a:pt x="30459" y="-950"/>
                          <a:pt x="22152" y="-950"/>
                          <a:pt x="16614" y="4588"/>
                        </a:cubicBezTo>
                        <a:cubicBezTo>
                          <a:pt x="16614" y="4588"/>
                          <a:pt x="16614" y="7357"/>
                          <a:pt x="16614" y="7357"/>
                        </a:cubicBezTo>
                        <a:cubicBezTo>
                          <a:pt x="16614" y="7357"/>
                          <a:pt x="19383" y="7357"/>
                          <a:pt x="19383" y="7357"/>
                        </a:cubicBezTo>
                        <a:cubicBezTo>
                          <a:pt x="22152" y="4588"/>
                          <a:pt x="30459" y="1819"/>
                          <a:pt x="35996" y="4588"/>
                        </a:cubicBezTo>
                        <a:close/>
                        <a:moveTo>
                          <a:pt x="30459" y="12895"/>
                        </a:moveTo>
                        <a:cubicBezTo>
                          <a:pt x="30459" y="12895"/>
                          <a:pt x="30459" y="12895"/>
                          <a:pt x="30459" y="12895"/>
                        </a:cubicBezTo>
                        <a:cubicBezTo>
                          <a:pt x="33228" y="12895"/>
                          <a:pt x="33228" y="12895"/>
                          <a:pt x="30459" y="12895"/>
                        </a:cubicBezTo>
                        <a:cubicBezTo>
                          <a:pt x="33228" y="10126"/>
                          <a:pt x="33228" y="10126"/>
                          <a:pt x="33228" y="10126"/>
                        </a:cubicBezTo>
                        <a:cubicBezTo>
                          <a:pt x="24921" y="7357"/>
                          <a:pt x="16614" y="7357"/>
                          <a:pt x="11076" y="12895"/>
                        </a:cubicBezTo>
                        <a:cubicBezTo>
                          <a:pt x="11076" y="12895"/>
                          <a:pt x="11076" y="15664"/>
                          <a:pt x="11076" y="15664"/>
                        </a:cubicBezTo>
                        <a:cubicBezTo>
                          <a:pt x="11076" y="15664"/>
                          <a:pt x="13845" y="15664"/>
                          <a:pt x="13845" y="15664"/>
                        </a:cubicBezTo>
                        <a:cubicBezTo>
                          <a:pt x="13845" y="12895"/>
                          <a:pt x="22152" y="10126"/>
                          <a:pt x="30459" y="12895"/>
                        </a:cubicBezTo>
                        <a:close/>
                        <a:moveTo>
                          <a:pt x="0" y="23970"/>
                        </a:moveTo>
                        <a:cubicBezTo>
                          <a:pt x="0" y="23970"/>
                          <a:pt x="2769" y="26739"/>
                          <a:pt x="0" y="23970"/>
                        </a:cubicBezTo>
                        <a:cubicBezTo>
                          <a:pt x="8307" y="21201"/>
                          <a:pt x="16614" y="18433"/>
                          <a:pt x="22152" y="21201"/>
                        </a:cubicBezTo>
                        <a:cubicBezTo>
                          <a:pt x="22152" y="21201"/>
                          <a:pt x="22152" y="21201"/>
                          <a:pt x="24921" y="21201"/>
                        </a:cubicBezTo>
                        <a:cubicBezTo>
                          <a:pt x="24921" y="21201"/>
                          <a:pt x="24921" y="21201"/>
                          <a:pt x="24921" y="21201"/>
                        </a:cubicBezTo>
                        <a:cubicBezTo>
                          <a:pt x="24921" y="21201"/>
                          <a:pt x="24921" y="18433"/>
                          <a:pt x="24921" y="18433"/>
                        </a:cubicBezTo>
                        <a:cubicBezTo>
                          <a:pt x="16614" y="15664"/>
                          <a:pt x="5538" y="18433"/>
                          <a:pt x="0" y="23970"/>
                        </a:cubicBezTo>
                        <a:cubicBezTo>
                          <a:pt x="0" y="23970"/>
                          <a:pt x="0" y="23970"/>
                          <a:pt x="0" y="23970"/>
                        </a:cubicBezTo>
                        <a:close/>
                      </a:path>
                    </a:pathLst>
                  </a:custGeom>
                  <a:solidFill>
                    <a:srgbClr val="E2E6E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890" name="Hình tự do: Hình 889">
                  <a:extLst>
                    <a:ext uri="{FF2B5EF4-FFF2-40B4-BE49-F238E27FC236}">
                      <a16:creationId xmlns:a16="http://schemas.microsoft.com/office/drawing/2014/main" id="{CECAA4B2-A10A-6E80-2C0D-BAA04BF6448B}"/>
                    </a:ext>
                  </a:extLst>
                </p:cNvPr>
                <p:cNvSpPr/>
                <p:nvPr/>
              </p:nvSpPr>
              <p:spPr>
                <a:xfrm>
                  <a:off x="8287893" y="4752312"/>
                  <a:ext cx="181095" cy="287970"/>
                </a:xfrm>
                <a:custGeom>
                  <a:avLst/>
                  <a:gdLst>
                    <a:gd name="connsiteX0" fmla="*/ 134024 w 181095"/>
                    <a:gd name="connsiteY0" fmla="*/ 257512 h 287970"/>
                    <a:gd name="connsiteX1" fmla="*/ 81414 w 181095"/>
                    <a:gd name="connsiteY1" fmla="*/ 287971 h 287970"/>
                    <a:gd name="connsiteX2" fmla="*/ 1114 w 181095"/>
                    <a:gd name="connsiteY2" fmla="*/ 119065 h 287970"/>
                    <a:gd name="connsiteX3" fmla="*/ 128486 w 181095"/>
                    <a:gd name="connsiteY3" fmla="*/ 0 h 287970"/>
                    <a:gd name="connsiteX4" fmla="*/ 181096 w 181095"/>
                    <a:gd name="connsiteY4" fmla="*/ 74762 h 287970"/>
                    <a:gd name="connsiteX5" fmla="*/ 84182 w 181095"/>
                    <a:gd name="connsiteY5" fmla="*/ 149523 h 287970"/>
                    <a:gd name="connsiteX6" fmla="*/ 134024 w 181095"/>
                    <a:gd name="connsiteY6" fmla="*/ 257512 h 287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1095" h="287970">
                      <a:moveTo>
                        <a:pt x="134024" y="257512"/>
                      </a:moveTo>
                      <a:cubicBezTo>
                        <a:pt x="145099" y="282433"/>
                        <a:pt x="92489" y="287971"/>
                        <a:pt x="81414" y="287971"/>
                      </a:cubicBezTo>
                      <a:cubicBezTo>
                        <a:pt x="64800" y="246437"/>
                        <a:pt x="-9962" y="166137"/>
                        <a:pt x="1114" y="119065"/>
                      </a:cubicBezTo>
                      <a:cubicBezTo>
                        <a:pt x="6652" y="94144"/>
                        <a:pt x="62031" y="49841"/>
                        <a:pt x="128486" y="0"/>
                      </a:cubicBezTo>
                      <a:cubicBezTo>
                        <a:pt x="147868" y="24921"/>
                        <a:pt x="164482" y="49841"/>
                        <a:pt x="181096" y="74762"/>
                      </a:cubicBezTo>
                      <a:cubicBezTo>
                        <a:pt x="114641" y="102451"/>
                        <a:pt x="78645" y="130141"/>
                        <a:pt x="84182" y="149523"/>
                      </a:cubicBezTo>
                      <a:cubicBezTo>
                        <a:pt x="86952" y="157830"/>
                        <a:pt x="125717" y="235361"/>
                        <a:pt x="134024" y="257512"/>
                      </a:cubicBezTo>
                      <a:close/>
                    </a:path>
                  </a:pathLst>
                </a:custGeom>
                <a:solidFill>
                  <a:srgbClr val="CFB4D6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891" name="Đồ họa 753">
                  <a:extLst>
                    <a:ext uri="{FF2B5EF4-FFF2-40B4-BE49-F238E27FC236}">
                      <a16:creationId xmlns:a16="http://schemas.microsoft.com/office/drawing/2014/main" id="{A69BF06B-E8CC-4410-8B0F-EDA9B0ABC002}"/>
                    </a:ext>
                  </a:extLst>
                </p:cNvPr>
                <p:cNvGrpSpPr/>
                <p:nvPr/>
              </p:nvGrpSpPr>
              <p:grpSpPr>
                <a:xfrm>
                  <a:off x="8308390" y="4990441"/>
                  <a:ext cx="130140" cy="124664"/>
                  <a:chOff x="8308390" y="4990441"/>
                  <a:chExt cx="130140" cy="124664"/>
                </a:xfrm>
              </p:grpSpPr>
              <p:sp>
                <p:nvSpPr>
                  <p:cNvPr id="892" name="Hình tự do: Hình 891">
                    <a:extLst>
                      <a:ext uri="{FF2B5EF4-FFF2-40B4-BE49-F238E27FC236}">
                        <a16:creationId xmlns:a16="http://schemas.microsoft.com/office/drawing/2014/main" id="{D112E970-641B-1547-CF64-8604084F8B0D}"/>
                      </a:ext>
                    </a:extLst>
                  </p:cNvPr>
                  <p:cNvSpPr/>
                  <p:nvPr/>
                </p:nvSpPr>
                <p:spPr>
                  <a:xfrm>
                    <a:off x="8310098" y="4990441"/>
                    <a:ext cx="128432" cy="124664"/>
                  </a:xfrm>
                  <a:custGeom>
                    <a:avLst/>
                    <a:gdLst>
                      <a:gd name="connsiteX0" fmla="*/ 39826 w 128432"/>
                      <a:gd name="connsiteY0" fmla="*/ 49841 h 124664"/>
                      <a:gd name="connsiteX1" fmla="*/ 37057 w 128432"/>
                      <a:gd name="connsiteY1" fmla="*/ 38765 h 124664"/>
                      <a:gd name="connsiteX2" fmla="*/ 64747 w 128432"/>
                      <a:gd name="connsiteY2" fmla="*/ 24921 h 124664"/>
                      <a:gd name="connsiteX3" fmla="*/ 67516 w 128432"/>
                      <a:gd name="connsiteY3" fmla="*/ 27689 h 124664"/>
                      <a:gd name="connsiteX4" fmla="*/ 81360 w 128432"/>
                      <a:gd name="connsiteY4" fmla="*/ 19383 h 124664"/>
                      <a:gd name="connsiteX5" fmla="*/ 106281 w 128432"/>
                      <a:gd name="connsiteY5" fmla="*/ 0 h 124664"/>
                      <a:gd name="connsiteX6" fmla="*/ 128433 w 128432"/>
                      <a:gd name="connsiteY6" fmla="*/ 35996 h 124664"/>
                      <a:gd name="connsiteX7" fmla="*/ 1061 w 128432"/>
                      <a:gd name="connsiteY7" fmla="*/ 124603 h 124664"/>
                      <a:gd name="connsiteX8" fmla="*/ 39826 w 128432"/>
                      <a:gd name="connsiteY8" fmla="*/ 49841 h 124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8432" h="124664">
                        <a:moveTo>
                          <a:pt x="39826" y="49841"/>
                        </a:moveTo>
                        <a:cubicBezTo>
                          <a:pt x="39826" y="47072"/>
                          <a:pt x="37057" y="41534"/>
                          <a:pt x="37057" y="38765"/>
                        </a:cubicBezTo>
                        <a:cubicBezTo>
                          <a:pt x="37057" y="35996"/>
                          <a:pt x="61978" y="19383"/>
                          <a:pt x="64747" y="24921"/>
                        </a:cubicBezTo>
                        <a:cubicBezTo>
                          <a:pt x="64747" y="27689"/>
                          <a:pt x="67516" y="27689"/>
                          <a:pt x="67516" y="27689"/>
                        </a:cubicBezTo>
                        <a:cubicBezTo>
                          <a:pt x="73054" y="24921"/>
                          <a:pt x="75823" y="22152"/>
                          <a:pt x="81360" y="19383"/>
                        </a:cubicBezTo>
                        <a:cubicBezTo>
                          <a:pt x="92436" y="11076"/>
                          <a:pt x="100743" y="5538"/>
                          <a:pt x="106281" y="0"/>
                        </a:cubicBezTo>
                        <a:cubicBezTo>
                          <a:pt x="111819" y="8307"/>
                          <a:pt x="122895" y="24921"/>
                          <a:pt x="128433" y="35996"/>
                        </a:cubicBezTo>
                        <a:cubicBezTo>
                          <a:pt x="128433" y="35996"/>
                          <a:pt x="28751" y="127372"/>
                          <a:pt x="1061" y="124603"/>
                        </a:cubicBezTo>
                        <a:cubicBezTo>
                          <a:pt x="-4477" y="121834"/>
                          <a:pt x="12137" y="83068"/>
                          <a:pt x="39826" y="49841"/>
                        </a:cubicBezTo>
                        <a:close/>
                      </a:path>
                    </a:pathLst>
                  </a:custGeom>
                  <a:solidFill>
                    <a:srgbClr val="E5535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93" name="Hình tự do: Hình 892">
                    <a:extLst>
                      <a:ext uri="{FF2B5EF4-FFF2-40B4-BE49-F238E27FC236}">
                        <a16:creationId xmlns:a16="http://schemas.microsoft.com/office/drawing/2014/main" id="{9A9B2B15-4D5A-C87F-AE45-052480017F30}"/>
                      </a:ext>
                    </a:extLst>
                  </p:cNvPr>
                  <p:cNvSpPr/>
                  <p:nvPr/>
                </p:nvSpPr>
                <p:spPr>
                  <a:xfrm>
                    <a:off x="8308390" y="5018131"/>
                    <a:ext cx="130140" cy="94206"/>
                  </a:xfrm>
                  <a:custGeom>
                    <a:avLst/>
                    <a:gdLst>
                      <a:gd name="connsiteX0" fmla="*/ 127372 w 130140"/>
                      <a:gd name="connsiteY0" fmla="*/ 0 h 94206"/>
                      <a:gd name="connsiteX1" fmla="*/ 130141 w 130140"/>
                      <a:gd name="connsiteY1" fmla="*/ 5538 h 94206"/>
                      <a:gd name="connsiteX2" fmla="*/ 2769 w 130140"/>
                      <a:gd name="connsiteY2" fmla="*/ 94144 h 94206"/>
                      <a:gd name="connsiteX3" fmla="*/ 0 w 130140"/>
                      <a:gd name="connsiteY3" fmla="*/ 91375 h 94206"/>
                      <a:gd name="connsiteX4" fmla="*/ 127372 w 130140"/>
                      <a:gd name="connsiteY4" fmla="*/ 0 h 94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140" h="94206">
                        <a:moveTo>
                          <a:pt x="127372" y="0"/>
                        </a:moveTo>
                        <a:cubicBezTo>
                          <a:pt x="130141" y="2769"/>
                          <a:pt x="130141" y="5538"/>
                          <a:pt x="130141" y="5538"/>
                        </a:cubicBezTo>
                        <a:cubicBezTo>
                          <a:pt x="130141" y="5538"/>
                          <a:pt x="30459" y="96913"/>
                          <a:pt x="2769" y="94144"/>
                        </a:cubicBezTo>
                        <a:cubicBezTo>
                          <a:pt x="2769" y="94144"/>
                          <a:pt x="0" y="94144"/>
                          <a:pt x="0" y="91375"/>
                        </a:cubicBezTo>
                        <a:cubicBezTo>
                          <a:pt x="38766" y="77531"/>
                          <a:pt x="102451" y="22152"/>
                          <a:pt x="127372" y="0"/>
                        </a:cubicBezTo>
                        <a:close/>
                      </a:path>
                    </a:pathLst>
                  </a:custGeom>
                  <a:solidFill>
                    <a:srgbClr val="BA2D2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94" name="Hình tự do: Hình 893">
                    <a:extLst>
                      <a:ext uri="{FF2B5EF4-FFF2-40B4-BE49-F238E27FC236}">
                        <a16:creationId xmlns:a16="http://schemas.microsoft.com/office/drawing/2014/main" id="{47228D57-CC23-AAE8-6767-5E3EEAF180A9}"/>
                      </a:ext>
                    </a:extLst>
                  </p:cNvPr>
                  <p:cNvSpPr/>
                  <p:nvPr/>
                </p:nvSpPr>
                <p:spPr>
                  <a:xfrm>
                    <a:off x="8327773" y="5039196"/>
                    <a:ext cx="38765" cy="28083"/>
                  </a:xfrm>
                  <a:custGeom>
                    <a:avLst/>
                    <a:gdLst>
                      <a:gd name="connsiteX0" fmla="*/ 35996 w 38765"/>
                      <a:gd name="connsiteY0" fmla="*/ 3855 h 28083"/>
                      <a:gd name="connsiteX1" fmla="*/ 35996 w 38765"/>
                      <a:gd name="connsiteY1" fmla="*/ 3855 h 28083"/>
                      <a:gd name="connsiteX2" fmla="*/ 35996 w 38765"/>
                      <a:gd name="connsiteY2" fmla="*/ 3855 h 28083"/>
                      <a:gd name="connsiteX3" fmla="*/ 38765 w 38765"/>
                      <a:gd name="connsiteY3" fmla="*/ 1086 h 28083"/>
                      <a:gd name="connsiteX4" fmla="*/ 16613 w 38765"/>
                      <a:gd name="connsiteY4" fmla="*/ 6624 h 28083"/>
                      <a:gd name="connsiteX5" fmla="*/ 16613 w 38765"/>
                      <a:gd name="connsiteY5" fmla="*/ 9393 h 28083"/>
                      <a:gd name="connsiteX6" fmla="*/ 19383 w 38765"/>
                      <a:gd name="connsiteY6" fmla="*/ 9393 h 28083"/>
                      <a:gd name="connsiteX7" fmla="*/ 35996 w 38765"/>
                      <a:gd name="connsiteY7" fmla="*/ 3855 h 28083"/>
                      <a:gd name="connsiteX8" fmla="*/ 30458 w 38765"/>
                      <a:gd name="connsiteY8" fmla="*/ 12162 h 28083"/>
                      <a:gd name="connsiteX9" fmla="*/ 30458 w 38765"/>
                      <a:gd name="connsiteY9" fmla="*/ 12162 h 28083"/>
                      <a:gd name="connsiteX10" fmla="*/ 30458 w 38765"/>
                      <a:gd name="connsiteY10" fmla="*/ 12162 h 28083"/>
                      <a:gd name="connsiteX11" fmla="*/ 30458 w 38765"/>
                      <a:gd name="connsiteY11" fmla="*/ 9393 h 28083"/>
                      <a:gd name="connsiteX12" fmla="*/ 8307 w 38765"/>
                      <a:gd name="connsiteY12" fmla="*/ 14931 h 28083"/>
                      <a:gd name="connsiteX13" fmla="*/ 8307 w 38765"/>
                      <a:gd name="connsiteY13" fmla="*/ 17700 h 28083"/>
                      <a:gd name="connsiteX14" fmla="*/ 11076 w 38765"/>
                      <a:gd name="connsiteY14" fmla="*/ 17700 h 28083"/>
                      <a:gd name="connsiteX15" fmla="*/ 30458 w 38765"/>
                      <a:gd name="connsiteY15" fmla="*/ 12162 h 28083"/>
                      <a:gd name="connsiteX16" fmla="*/ 0 w 38765"/>
                      <a:gd name="connsiteY16" fmla="*/ 26007 h 28083"/>
                      <a:gd name="connsiteX17" fmla="*/ 0 w 38765"/>
                      <a:gd name="connsiteY17" fmla="*/ 26007 h 28083"/>
                      <a:gd name="connsiteX18" fmla="*/ 22151 w 38765"/>
                      <a:gd name="connsiteY18" fmla="*/ 20469 h 28083"/>
                      <a:gd name="connsiteX19" fmla="*/ 24920 w 38765"/>
                      <a:gd name="connsiteY19" fmla="*/ 20469 h 28083"/>
                      <a:gd name="connsiteX20" fmla="*/ 24920 w 38765"/>
                      <a:gd name="connsiteY20" fmla="*/ 20469 h 28083"/>
                      <a:gd name="connsiteX21" fmla="*/ 24920 w 38765"/>
                      <a:gd name="connsiteY21" fmla="*/ 17700 h 28083"/>
                      <a:gd name="connsiteX22" fmla="*/ 0 w 38765"/>
                      <a:gd name="connsiteY22" fmla="*/ 26007 h 28083"/>
                      <a:gd name="connsiteX23" fmla="*/ 0 w 38765"/>
                      <a:gd name="connsiteY23" fmla="*/ 26007 h 28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8765" h="28083">
                        <a:moveTo>
                          <a:pt x="35996" y="3855"/>
                        </a:moveTo>
                        <a:cubicBezTo>
                          <a:pt x="35996" y="3855"/>
                          <a:pt x="35996" y="3855"/>
                          <a:pt x="35996" y="3855"/>
                        </a:cubicBezTo>
                        <a:cubicBezTo>
                          <a:pt x="35996" y="3855"/>
                          <a:pt x="38765" y="3855"/>
                          <a:pt x="35996" y="3855"/>
                        </a:cubicBezTo>
                        <a:cubicBezTo>
                          <a:pt x="38765" y="1086"/>
                          <a:pt x="38765" y="1086"/>
                          <a:pt x="38765" y="1086"/>
                        </a:cubicBezTo>
                        <a:cubicBezTo>
                          <a:pt x="30458" y="-1683"/>
                          <a:pt x="22151" y="1086"/>
                          <a:pt x="16613" y="6624"/>
                        </a:cubicBezTo>
                        <a:cubicBezTo>
                          <a:pt x="16613" y="6624"/>
                          <a:pt x="16613" y="9393"/>
                          <a:pt x="16613" y="9393"/>
                        </a:cubicBezTo>
                        <a:cubicBezTo>
                          <a:pt x="16613" y="9393"/>
                          <a:pt x="19383" y="9393"/>
                          <a:pt x="19383" y="9393"/>
                        </a:cubicBezTo>
                        <a:cubicBezTo>
                          <a:pt x="22151" y="3855"/>
                          <a:pt x="27689" y="1086"/>
                          <a:pt x="35996" y="3855"/>
                        </a:cubicBezTo>
                        <a:close/>
                        <a:moveTo>
                          <a:pt x="30458" y="12162"/>
                        </a:moveTo>
                        <a:cubicBezTo>
                          <a:pt x="30458" y="12162"/>
                          <a:pt x="30458" y="12162"/>
                          <a:pt x="30458" y="12162"/>
                        </a:cubicBezTo>
                        <a:cubicBezTo>
                          <a:pt x="30458" y="12162"/>
                          <a:pt x="30458" y="12162"/>
                          <a:pt x="30458" y="12162"/>
                        </a:cubicBezTo>
                        <a:cubicBezTo>
                          <a:pt x="33227" y="9393"/>
                          <a:pt x="33227" y="9393"/>
                          <a:pt x="30458" y="9393"/>
                        </a:cubicBezTo>
                        <a:cubicBezTo>
                          <a:pt x="22151" y="6624"/>
                          <a:pt x="13845" y="9393"/>
                          <a:pt x="8307" y="14931"/>
                        </a:cubicBezTo>
                        <a:cubicBezTo>
                          <a:pt x="8307" y="14931"/>
                          <a:pt x="8307" y="17700"/>
                          <a:pt x="8307" y="17700"/>
                        </a:cubicBezTo>
                        <a:cubicBezTo>
                          <a:pt x="8307" y="17700"/>
                          <a:pt x="11076" y="17700"/>
                          <a:pt x="11076" y="17700"/>
                        </a:cubicBezTo>
                        <a:cubicBezTo>
                          <a:pt x="13845" y="14931"/>
                          <a:pt x="19383" y="9393"/>
                          <a:pt x="30458" y="12162"/>
                        </a:cubicBezTo>
                        <a:close/>
                        <a:moveTo>
                          <a:pt x="0" y="26007"/>
                        </a:moveTo>
                        <a:cubicBezTo>
                          <a:pt x="2769" y="28776"/>
                          <a:pt x="2769" y="28776"/>
                          <a:pt x="0" y="26007"/>
                        </a:cubicBezTo>
                        <a:cubicBezTo>
                          <a:pt x="8307" y="20469"/>
                          <a:pt x="16613" y="20469"/>
                          <a:pt x="22151" y="20469"/>
                        </a:cubicBezTo>
                        <a:cubicBezTo>
                          <a:pt x="22151" y="20469"/>
                          <a:pt x="22151" y="20469"/>
                          <a:pt x="24920" y="20469"/>
                        </a:cubicBezTo>
                        <a:cubicBezTo>
                          <a:pt x="24920" y="20469"/>
                          <a:pt x="24920" y="20469"/>
                          <a:pt x="24920" y="20469"/>
                        </a:cubicBezTo>
                        <a:cubicBezTo>
                          <a:pt x="24920" y="20469"/>
                          <a:pt x="24920" y="17700"/>
                          <a:pt x="24920" y="17700"/>
                        </a:cubicBezTo>
                        <a:cubicBezTo>
                          <a:pt x="16613" y="17700"/>
                          <a:pt x="5538" y="20469"/>
                          <a:pt x="0" y="26007"/>
                        </a:cubicBezTo>
                        <a:cubicBezTo>
                          <a:pt x="0" y="26007"/>
                          <a:pt x="0" y="26007"/>
                          <a:pt x="0" y="26007"/>
                        </a:cubicBezTo>
                        <a:close/>
                      </a:path>
                    </a:pathLst>
                  </a:custGeom>
                  <a:solidFill>
                    <a:srgbClr val="E2E6E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895" name="Hình tự do: Hình 894">
                  <a:extLst>
                    <a:ext uri="{FF2B5EF4-FFF2-40B4-BE49-F238E27FC236}">
                      <a16:creationId xmlns:a16="http://schemas.microsoft.com/office/drawing/2014/main" id="{F27A3228-253E-41C2-672D-4C8DA99AF182}"/>
                    </a:ext>
                  </a:extLst>
                </p:cNvPr>
                <p:cNvSpPr/>
                <p:nvPr/>
              </p:nvSpPr>
              <p:spPr>
                <a:xfrm>
                  <a:off x="7920737" y="4608326"/>
                  <a:ext cx="265819" cy="96096"/>
                </a:xfrm>
                <a:custGeom>
                  <a:avLst/>
                  <a:gdLst>
                    <a:gd name="connsiteX0" fmla="*/ 5538 w 265819"/>
                    <a:gd name="connsiteY0" fmla="*/ 16614 h 96096"/>
                    <a:gd name="connsiteX1" fmla="*/ 0 w 265819"/>
                    <a:gd name="connsiteY1" fmla="*/ 60917 h 96096"/>
                    <a:gd name="connsiteX2" fmla="*/ 265819 w 265819"/>
                    <a:gd name="connsiteY2" fmla="*/ 66455 h 96096"/>
                    <a:gd name="connsiteX3" fmla="*/ 254744 w 265819"/>
                    <a:gd name="connsiteY3" fmla="*/ 0 h 96096"/>
                    <a:gd name="connsiteX4" fmla="*/ 5538 w 265819"/>
                    <a:gd name="connsiteY4" fmla="*/ 16614 h 96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5819" h="96096">
                      <a:moveTo>
                        <a:pt x="5538" y="16614"/>
                      </a:moveTo>
                      <a:cubicBezTo>
                        <a:pt x="5538" y="30458"/>
                        <a:pt x="0" y="47072"/>
                        <a:pt x="0" y="60917"/>
                      </a:cubicBezTo>
                      <a:cubicBezTo>
                        <a:pt x="55379" y="83068"/>
                        <a:pt x="160599" y="124603"/>
                        <a:pt x="265819" y="66455"/>
                      </a:cubicBezTo>
                      <a:cubicBezTo>
                        <a:pt x="257512" y="41534"/>
                        <a:pt x="260281" y="24921"/>
                        <a:pt x="254744" y="0"/>
                      </a:cubicBezTo>
                      <a:cubicBezTo>
                        <a:pt x="166137" y="44303"/>
                        <a:pt x="91375" y="35996"/>
                        <a:pt x="5538" y="16614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96" name="Hình tự do: Hình 895">
                  <a:extLst>
                    <a:ext uri="{FF2B5EF4-FFF2-40B4-BE49-F238E27FC236}">
                      <a16:creationId xmlns:a16="http://schemas.microsoft.com/office/drawing/2014/main" id="{9D97BDD4-E236-B731-7EA0-E911C3D18BE5}"/>
                    </a:ext>
                  </a:extLst>
                </p:cNvPr>
                <p:cNvSpPr/>
                <p:nvPr/>
              </p:nvSpPr>
              <p:spPr>
                <a:xfrm>
                  <a:off x="8080567" y="4600019"/>
                  <a:ext cx="115726" cy="107989"/>
                </a:xfrm>
                <a:custGeom>
                  <a:avLst/>
                  <a:gdLst>
                    <a:gd name="connsiteX0" fmla="*/ 42303 w 115726"/>
                    <a:gd name="connsiteY0" fmla="*/ 107989 h 107989"/>
                    <a:gd name="connsiteX1" fmla="*/ 769 w 115726"/>
                    <a:gd name="connsiteY1" fmla="*/ 19383 h 107989"/>
                    <a:gd name="connsiteX2" fmla="*/ 111527 w 115726"/>
                    <a:gd name="connsiteY2" fmla="*/ 0 h 107989"/>
                    <a:gd name="connsiteX3" fmla="*/ 42303 w 115726"/>
                    <a:gd name="connsiteY3" fmla="*/ 107989 h 1079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5726" h="107989">
                      <a:moveTo>
                        <a:pt x="42303" y="107989"/>
                      </a:moveTo>
                      <a:cubicBezTo>
                        <a:pt x="769" y="102451"/>
                        <a:pt x="-2000" y="30458"/>
                        <a:pt x="769" y="19383"/>
                      </a:cubicBezTo>
                      <a:cubicBezTo>
                        <a:pt x="39535" y="22152"/>
                        <a:pt x="67224" y="13845"/>
                        <a:pt x="111527" y="0"/>
                      </a:cubicBezTo>
                      <a:cubicBezTo>
                        <a:pt x="136448" y="94144"/>
                        <a:pt x="42303" y="107989"/>
                        <a:pt x="42303" y="107989"/>
                      </a:cubicBezTo>
                      <a:close/>
                    </a:path>
                  </a:pathLst>
                </a:custGeom>
                <a:solidFill>
                  <a:srgbClr val="EF7B94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897" name="Đồ họa 753">
                  <a:extLst>
                    <a:ext uri="{FF2B5EF4-FFF2-40B4-BE49-F238E27FC236}">
                      <a16:creationId xmlns:a16="http://schemas.microsoft.com/office/drawing/2014/main" id="{3F1D0AA1-7845-FF23-ED34-40C57B9AD210}"/>
                    </a:ext>
                  </a:extLst>
                </p:cNvPr>
                <p:cNvGrpSpPr/>
                <p:nvPr/>
              </p:nvGrpSpPr>
              <p:grpSpPr>
                <a:xfrm>
                  <a:off x="7832130" y="4572330"/>
                  <a:ext cx="131247" cy="105660"/>
                  <a:chOff x="7832130" y="4572330"/>
                  <a:chExt cx="131247" cy="105660"/>
                </a:xfrm>
              </p:grpSpPr>
              <p:sp>
                <p:nvSpPr>
                  <p:cNvPr id="898" name="Hình tự do: Hình 897">
                    <a:extLst>
                      <a:ext uri="{FF2B5EF4-FFF2-40B4-BE49-F238E27FC236}">
                        <a16:creationId xmlns:a16="http://schemas.microsoft.com/office/drawing/2014/main" id="{C405293B-21D2-C187-092E-8EFDD8B0BF62}"/>
                      </a:ext>
                    </a:extLst>
                  </p:cNvPr>
                  <p:cNvSpPr/>
                  <p:nvPr/>
                </p:nvSpPr>
                <p:spPr>
                  <a:xfrm>
                    <a:off x="7834900" y="4619402"/>
                    <a:ext cx="82118" cy="41534"/>
                  </a:xfrm>
                  <a:custGeom>
                    <a:avLst/>
                    <a:gdLst>
                      <a:gd name="connsiteX0" fmla="*/ 0 w 82118"/>
                      <a:gd name="connsiteY0" fmla="*/ 0 h 41534"/>
                      <a:gd name="connsiteX1" fmla="*/ 77531 w 82118"/>
                      <a:gd name="connsiteY1" fmla="*/ 19383 h 41534"/>
                      <a:gd name="connsiteX2" fmla="*/ 80299 w 82118"/>
                      <a:gd name="connsiteY2" fmla="*/ 41534 h 41534"/>
                      <a:gd name="connsiteX3" fmla="*/ 0 w 82118"/>
                      <a:gd name="connsiteY3" fmla="*/ 0 h 4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18" h="41534">
                        <a:moveTo>
                          <a:pt x="0" y="0"/>
                        </a:moveTo>
                        <a:cubicBezTo>
                          <a:pt x="13845" y="2769"/>
                          <a:pt x="35996" y="8307"/>
                          <a:pt x="77531" y="19383"/>
                        </a:cubicBezTo>
                        <a:cubicBezTo>
                          <a:pt x="83068" y="22151"/>
                          <a:pt x="83068" y="41534"/>
                          <a:pt x="80299" y="41534"/>
                        </a:cubicBezTo>
                        <a:cubicBezTo>
                          <a:pt x="55379" y="27689"/>
                          <a:pt x="0" y="2215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99" name="Hình tự do: Hình 898">
                    <a:extLst>
                      <a:ext uri="{FF2B5EF4-FFF2-40B4-BE49-F238E27FC236}">
                        <a16:creationId xmlns:a16="http://schemas.microsoft.com/office/drawing/2014/main" id="{C1693F31-B117-6B6E-B0A9-FAA5C04E912F}"/>
                      </a:ext>
                    </a:extLst>
                  </p:cNvPr>
                  <p:cNvSpPr/>
                  <p:nvPr/>
                </p:nvSpPr>
                <p:spPr>
                  <a:xfrm>
                    <a:off x="7832130" y="4597250"/>
                    <a:ext cx="89990" cy="50080"/>
                  </a:xfrm>
                  <a:custGeom>
                    <a:avLst/>
                    <a:gdLst>
                      <a:gd name="connsiteX0" fmla="*/ 0 w 89990"/>
                      <a:gd name="connsiteY0" fmla="*/ 0 h 50080"/>
                      <a:gd name="connsiteX1" fmla="*/ 85838 w 89990"/>
                      <a:gd name="connsiteY1" fmla="*/ 27689 h 50080"/>
                      <a:gd name="connsiteX2" fmla="*/ 85838 w 89990"/>
                      <a:gd name="connsiteY2" fmla="*/ 49841 h 50080"/>
                      <a:gd name="connsiteX3" fmla="*/ 0 w 89990"/>
                      <a:gd name="connsiteY3" fmla="*/ 0 h 50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990" h="50080">
                        <a:moveTo>
                          <a:pt x="0" y="0"/>
                        </a:moveTo>
                        <a:cubicBezTo>
                          <a:pt x="13845" y="2769"/>
                          <a:pt x="49841" y="5538"/>
                          <a:pt x="85838" y="27689"/>
                        </a:cubicBezTo>
                        <a:cubicBezTo>
                          <a:pt x="91375" y="30458"/>
                          <a:pt x="91375" y="52610"/>
                          <a:pt x="85838" y="49841"/>
                        </a:cubicBezTo>
                        <a:cubicBezTo>
                          <a:pt x="58148" y="38765"/>
                          <a:pt x="0" y="1661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00" name="Hình tự do: Hình 899">
                    <a:extLst>
                      <a:ext uri="{FF2B5EF4-FFF2-40B4-BE49-F238E27FC236}">
                        <a16:creationId xmlns:a16="http://schemas.microsoft.com/office/drawing/2014/main" id="{EFFA7662-DF51-63B8-3DB1-4ED50F9CDD67}"/>
                      </a:ext>
                    </a:extLst>
                  </p:cNvPr>
                  <p:cNvSpPr/>
                  <p:nvPr/>
                </p:nvSpPr>
                <p:spPr>
                  <a:xfrm>
                    <a:off x="7837668" y="4572330"/>
                    <a:ext cx="125709" cy="105660"/>
                  </a:xfrm>
                  <a:custGeom>
                    <a:avLst/>
                    <a:gdLst>
                      <a:gd name="connsiteX0" fmla="*/ 0 w 125709"/>
                      <a:gd name="connsiteY0" fmla="*/ 0 h 105660"/>
                      <a:gd name="connsiteX1" fmla="*/ 124603 w 125709"/>
                      <a:gd name="connsiteY1" fmla="*/ 60917 h 105660"/>
                      <a:gd name="connsiteX2" fmla="*/ 105220 w 125709"/>
                      <a:gd name="connsiteY2" fmla="*/ 96913 h 105660"/>
                      <a:gd name="connsiteX3" fmla="*/ 24921 w 125709"/>
                      <a:gd name="connsiteY3" fmla="*/ 105220 h 105660"/>
                      <a:gd name="connsiteX4" fmla="*/ 22152 w 125709"/>
                      <a:gd name="connsiteY4" fmla="*/ 94144 h 105660"/>
                      <a:gd name="connsiteX5" fmla="*/ 47072 w 125709"/>
                      <a:gd name="connsiteY5" fmla="*/ 74762 h 105660"/>
                      <a:gd name="connsiteX6" fmla="*/ 47072 w 125709"/>
                      <a:gd name="connsiteY6" fmla="*/ 47072 h 105660"/>
                      <a:gd name="connsiteX7" fmla="*/ 0 w 125709"/>
                      <a:gd name="connsiteY7" fmla="*/ 0 h 1056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5709" h="105660">
                        <a:moveTo>
                          <a:pt x="0" y="0"/>
                        </a:moveTo>
                        <a:cubicBezTo>
                          <a:pt x="13845" y="2769"/>
                          <a:pt x="88607" y="38765"/>
                          <a:pt x="124603" y="60917"/>
                        </a:cubicBezTo>
                        <a:cubicBezTo>
                          <a:pt x="130141" y="63686"/>
                          <a:pt x="113527" y="96913"/>
                          <a:pt x="105220" y="96913"/>
                        </a:cubicBezTo>
                        <a:cubicBezTo>
                          <a:pt x="91375" y="107989"/>
                          <a:pt x="63686" y="94144"/>
                          <a:pt x="24921" y="105220"/>
                        </a:cubicBezTo>
                        <a:cubicBezTo>
                          <a:pt x="19383" y="107989"/>
                          <a:pt x="19383" y="96913"/>
                          <a:pt x="22152" y="94144"/>
                        </a:cubicBezTo>
                        <a:cubicBezTo>
                          <a:pt x="27689" y="88607"/>
                          <a:pt x="30459" y="88607"/>
                          <a:pt x="47072" y="74762"/>
                        </a:cubicBezTo>
                        <a:cubicBezTo>
                          <a:pt x="58148" y="66455"/>
                          <a:pt x="52610" y="52610"/>
                          <a:pt x="47072" y="47072"/>
                        </a:cubicBezTo>
                        <a:cubicBezTo>
                          <a:pt x="22152" y="24921"/>
                          <a:pt x="0" y="1384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901" name="Hình tự do: Hình 900">
                  <a:extLst>
                    <a:ext uri="{FF2B5EF4-FFF2-40B4-BE49-F238E27FC236}">
                      <a16:creationId xmlns:a16="http://schemas.microsoft.com/office/drawing/2014/main" id="{58A271FF-360A-56D4-6726-23C6BBFEA479}"/>
                    </a:ext>
                  </a:extLst>
                </p:cNvPr>
                <p:cNvSpPr/>
                <p:nvPr/>
              </p:nvSpPr>
              <p:spPr>
                <a:xfrm>
                  <a:off x="8181018" y="4730160"/>
                  <a:ext cx="365501" cy="147146"/>
                </a:xfrm>
                <a:custGeom>
                  <a:avLst/>
                  <a:gdLst>
                    <a:gd name="connsiteX0" fmla="*/ 271357 w 365501"/>
                    <a:gd name="connsiteY0" fmla="*/ 0 h 147146"/>
                    <a:gd name="connsiteX1" fmla="*/ 365501 w 365501"/>
                    <a:gd name="connsiteY1" fmla="*/ 44303 h 147146"/>
                    <a:gd name="connsiteX2" fmla="*/ 304584 w 365501"/>
                    <a:gd name="connsiteY2" fmla="*/ 119065 h 147146"/>
                    <a:gd name="connsiteX3" fmla="*/ 227054 w 365501"/>
                    <a:gd name="connsiteY3" fmla="*/ 146754 h 147146"/>
                    <a:gd name="connsiteX4" fmla="*/ 110758 w 365501"/>
                    <a:gd name="connsiteY4" fmla="*/ 121834 h 147146"/>
                    <a:gd name="connsiteX5" fmla="*/ 0 w 365501"/>
                    <a:gd name="connsiteY5" fmla="*/ 107989 h 147146"/>
                    <a:gd name="connsiteX6" fmla="*/ 80299 w 365501"/>
                    <a:gd name="connsiteY6" fmla="*/ 16614 h 147146"/>
                    <a:gd name="connsiteX7" fmla="*/ 271357 w 365501"/>
                    <a:gd name="connsiteY7" fmla="*/ 0 h 147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5501" h="147146">
                      <a:moveTo>
                        <a:pt x="271357" y="0"/>
                      </a:moveTo>
                      <a:cubicBezTo>
                        <a:pt x="276895" y="5538"/>
                        <a:pt x="343350" y="24920"/>
                        <a:pt x="365501" y="44303"/>
                      </a:cubicBezTo>
                      <a:cubicBezTo>
                        <a:pt x="329505" y="58148"/>
                        <a:pt x="329505" y="127372"/>
                        <a:pt x="304584" y="119065"/>
                      </a:cubicBezTo>
                      <a:cubicBezTo>
                        <a:pt x="260281" y="105220"/>
                        <a:pt x="260281" y="143985"/>
                        <a:pt x="227054" y="146754"/>
                      </a:cubicBezTo>
                      <a:cubicBezTo>
                        <a:pt x="155061" y="152292"/>
                        <a:pt x="166137" y="96913"/>
                        <a:pt x="110758" y="121834"/>
                      </a:cubicBezTo>
                      <a:cubicBezTo>
                        <a:pt x="71992" y="141216"/>
                        <a:pt x="52610" y="102451"/>
                        <a:pt x="0" y="107989"/>
                      </a:cubicBezTo>
                      <a:cubicBezTo>
                        <a:pt x="27689" y="71993"/>
                        <a:pt x="71992" y="60917"/>
                        <a:pt x="80299" y="16614"/>
                      </a:cubicBezTo>
                      <a:cubicBezTo>
                        <a:pt x="105220" y="30458"/>
                        <a:pt x="232592" y="22151"/>
                        <a:pt x="271357" y="0"/>
                      </a:cubicBezTo>
                      <a:close/>
                    </a:path>
                  </a:pathLst>
                </a:custGeom>
                <a:solidFill>
                  <a:srgbClr val="78627C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02" name="Hình tự do: Hình 901">
                  <a:extLst>
                    <a:ext uri="{FF2B5EF4-FFF2-40B4-BE49-F238E27FC236}">
                      <a16:creationId xmlns:a16="http://schemas.microsoft.com/office/drawing/2014/main" id="{77C0AB31-0315-337C-F485-B86D9003BDAC}"/>
                    </a:ext>
                  </a:extLst>
                </p:cNvPr>
                <p:cNvSpPr/>
                <p:nvPr/>
              </p:nvSpPr>
              <p:spPr>
                <a:xfrm>
                  <a:off x="8125639" y="4572330"/>
                  <a:ext cx="346118" cy="217871"/>
                </a:xfrm>
                <a:custGeom>
                  <a:avLst/>
                  <a:gdLst>
                    <a:gd name="connsiteX0" fmla="*/ 346119 w 346118"/>
                    <a:gd name="connsiteY0" fmla="*/ 143986 h 217871"/>
                    <a:gd name="connsiteX1" fmla="*/ 102451 w 346118"/>
                    <a:gd name="connsiteY1" fmla="*/ 215978 h 217871"/>
                    <a:gd name="connsiteX2" fmla="*/ 0 w 346118"/>
                    <a:gd name="connsiteY2" fmla="*/ 60917 h 217871"/>
                    <a:gd name="connsiteX3" fmla="*/ 138447 w 346118"/>
                    <a:gd name="connsiteY3" fmla="*/ 0 h 217871"/>
                    <a:gd name="connsiteX4" fmla="*/ 346119 w 346118"/>
                    <a:gd name="connsiteY4" fmla="*/ 143986 h 217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6118" h="217871">
                      <a:moveTo>
                        <a:pt x="346119" y="143986"/>
                      </a:moveTo>
                      <a:cubicBezTo>
                        <a:pt x="229823" y="254744"/>
                        <a:pt x="155061" y="204902"/>
                        <a:pt x="102451" y="215978"/>
                      </a:cubicBezTo>
                      <a:cubicBezTo>
                        <a:pt x="124603" y="171675"/>
                        <a:pt x="2769" y="113527"/>
                        <a:pt x="0" y="60917"/>
                      </a:cubicBezTo>
                      <a:cubicBezTo>
                        <a:pt x="5538" y="52610"/>
                        <a:pt x="110758" y="5538"/>
                        <a:pt x="138447" y="0"/>
                      </a:cubicBezTo>
                      <a:cubicBezTo>
                        <a:pt x="221516" y="24921"/>
                        <a:pt x="307353" y="124603"/>
                        <a:pt x="346119" y="143986"/>
                      </a:cubicBezTo>
                      <a:close/>
                    </a:path>
                  </a:pathLst>
                </a:custGeom>
                <a:solidFill>
                  <a:srgbClr val="EF7B94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03" name="Hình tự do: Hình 902">
                  <a:extLst>
                    <a:ext uri="{FF2B5EF4-FFF2-40B4-BE49-F238E27FC236}">
                      <a16:creationId xmlns:a16="http://schemas.microsoft.com/office/drawing/2014/main" id="{06ABC6A3-679E-2BCE-AD47-20A6D7D6095A}"/>
                    </a:ext>
                  </a:extLst>
                </p:cNvPr>
                <p:cNvSpPr/>
                <p:nvPr/>
              </p:nvSpPr>
              <p:spPr>
                <a:xfrm>
                  <a:off x="8156097" y="4541871"/>
                  <a:ext cx="95570" cy="94527"/>
                </a:xfrm>
                <a:custGeom>
                  <a:avLst/>
                  <a:gdLst>
                    <a:gd name="connsiteX0" fmla="*/ 69224 w 95570"/>
                    <a:gd name="connsiteY0" fmla="*/ 0 h 94527"/>
                    <a:gd name="connsiteX1" fmla="*/ 94145 w 95570"/>
                    <a:gd name="connsiteY1" fmla="*/ 47072 h 94527"/>
                    <a:gd name="connsiteX2" fmla="*/ 69224 w 95570"/>
                    <a:gd name="connsiteY2" fmla="*/ 85837 h 94527"/>
                    <a:gd name="connsiteX3" fmla="*/ 24921 w 95570"/>
                    <a:gd name="connsiteY3" fmla="*/ 88606 h 94527"/>
                    <a:gd name="connsiteX4" fmla="*/ 0 w 95570"/>
                    <a:gd name="connsiteY4" fmla="*/ 41534 h 94527"/>
                    <a:gd name="connsiteX5" fmla="*/ 69224 w 95570"/>
                    <a:gd name="connsiteY5" fmla="*/ 0 h 94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5570" h="94527">
                      <a:moveTo>
                        <a:pt x="69224" y="0"/>
                      </a:moveTo>
                      <a:lnTo>
                        <a:pt x="94145" y="47072"/>
                      </a:lnTo>
                      <a:cubicBezTo>
                        <a:pt x="99682" y="58148"/>
                        <a:pt x="88607" y="74762"/>
                        <a:pt x="69224" y="85837"/>
                      </a:cubicBezTo>
                      <a:cubicBezTo>
                        <a:pt x="49841" y="96913"/>
                        <a:pt x="30459" y="96913"/>
                        <a:pt x="24921" y="88606"/>
                      </a:cubicBezTo>
                      <a:lnTo>
                        <a:pt x="0" y="41534"/>
                      </a:lnTo>
                      <a:lnTo>
                        <a:pt x="69224" y="0"/>
                      </a:lnTo>
                      <a:close/>
                    </a:path>
                  </a:pathLst>
                </a:custGeom>
                <a:solidFill>
                  <a:srgbClr val="E4A78E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04" name="Hình tự do: Hình 903">
                  <a:extLst>
                    <a:ext uri="{FF2B5EF4-FFF2-40B4-BE49-F238E27FC236}">
                      <a16:creationId xmlns:a16="http://schemas.microsoft.com/office/drawing/2014/main" id="{01C5584A-EA0B-F7E3-3507-B333388FB012}"/>
                    </a:ext>
                  </a:extLst>
                </p:cNvPr>
                <p:cNvSpPr/>
                <p:nvPr/>
              </p:nvSpPr>
              <p:spPr>
                <a:xfrm>
                  <a:off x="8299510" y="4528027"/>
                  <a:ext cx="260854" cy="113440"/>
                </a:xfrm>
                <a:custGeom>
                  <a:avLst/>
                  <a:gdLst>
                    <a:gd name="connsiteX0" fmla="*/ 244241 w 260854"/>
                    <a:gd name="connsiteY0" fmla="*/ 0 h 113440"/>
                    <a:gd name="connsiteX1" fmla="*/ 260855 w 260854"/>
                    <a:gd name="connsiteY1" fmla="*/ 41534 h 113440"/>
                    <a:gd name="connsiteX2" fmla="*/ 3342 w 260854"/>
                    <a:gd name="connsiteY2" fmla="*/ 102451 h 113440"/>
                    <a:gd name="connsiteX3" fmla="*/ 574 w 260854"/>
                    <a:gd name="connsiteY3" fmla="*/ 35996 h 113440"/>
                    <a:gd name="connsiteX4" fmla="*/ 244241 w 260854"/>
                    <a:gd name="connsiteY4" fmla="*/ 0 h 113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0854" h="113440">
                      <a:moveTo>
                        <a:pt x="244241" y="0"/>
                      </a:moveTo>
                      <a:cubicBezTo>
                        <a:pt x="247010" y="13845"/>
                        <a:pt x="255317" y="27689"/>
                        <a:pt x="260855" y="41534"/>
                      </a:cubicBezTo>
                      <a:cubicBezTo>
                        <a:pt x="211013" y="77531"/>
                        <a:pt x="116869" y="138447"/>
                        <a:pt x="3342" y="102451"/>
                      </a:cubicBezTo>
                      <a:cubicBezTo>
                        <a:pt x="6111" y="77531"/>
                        <a:pt x="-2196" y="60917"/>
                        <a:pt x="574" y="35996"/>
                      </a:cubicBezTo>
                      <a:cubicBezTo>
                        <a:pt x="94718" y="63686"/>
                        <a:pt x="163941" y="38765"/>
                        <a:pt x="244241" y="0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05" name="Hình tự do: Hình 904">
                  <a:extLst>
                    <a:ext uri="{FF2B5EF4-FFF2-40B4-BE49-F238E27FC236}">
                      <a16:creationId xmlns:a16="http://schemas.microsoft.com/office/drawing/2014/main" id="{960866B6-E6FF-4230-34E3-D14FC84F6E31}"/>
                    </a:ext>
                  </a:extLst>
                </p:cNvPr>
                <p:cNvSpPr/>
                <p:nvPr/>
              </p:nvSpPr>
              <p:spPr>
                <a:xfrm>
                  <a:off x="8259998" y="4558485"/>
                  <a:ext cx="125951" cy="102451"/>
                </a:xfrm>
                <a:custGeom>
                  <a:avLst/>
                  <a:gdLst>
                    <a:gd name="connsiteX0" fmla="*/ 87157 w 125951"/>
                    <a:gd name="connsiteY0" fmla="*/ 102451 h 102451"/>
                    <a:gd name="connsiteX1" fmla="*/ 120384 w 125951"/>
                    <a:gd name="connsiteY1" fmla="*/ 0 h 102451"/>
                    <a:gd name="connsiteX2" fmla="*/ 1319 w 125951"/>
                    <a:gd name="connsiteY2" fmla="*/ 13845 h 102451"/>
                    <a:gd name="connsiteX3" fmla="*/ 87157 w 125951"/>
                    <a:gd name="connsiteY3" fmla="*/ 102451 h 1024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5951" h="102451">
                      <a:moveTo>
                        <a:pt x="87157" y="102451"/>
                      </a:moveTo>
                      <a:cubicBezTo>
                        <a:pt x="128691" y="96913"/>
                        <a:pt x="131460" y="2769"/>
                        <a:pt x="120384" y="0"/>
                      </a:cubicBezTo>
                      <a:cubicBezTo>
                        <a:pt x="73312" y="5538"/>
                        <a:pt x="40085" y="5538"/>
                        <a:pt x="1319" y="13845"/>
                      </a:cubicBezTo>
                      <a:cubicBezTo>
                        <a:pt x="-12525" y="96913"/>
                        <a:pt x="87157" y="102451"/>
                        <a:pt x="87157" y="102451"/>
                      </a:cubicBezTo>
                      <a:close/>
                    </a:path>
                  </a:pathLst>
                </a:custGeom>
                <a:solidFill>
                  <a:srgbClr val="EF7B94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906" name="Đồ họa 753">
                  <a:extLst>
                    <a:ext uri="{FF2B5EF4-FFF2-40B4-BE49-F238E27FC236}">
                      <a16:creationId xmlns:a16="http://schemas.microsoft.com/office/drawing/2014/main" id="{83FD909E-B33C-E5B2-0499-1153F23A0F3B}"/>
                    </a:ext>
                  </a:extLst>
                </p:cNvPr>
                <p:cNvGrpSpPr/>
                <p:nvPr/>
              </p:nvGrpSpPr>
              <p:grpSpPr>
                <a:xfrm>
                  <a:off x="8510285" y="4458803"/>
                  <a:ext cx="120182" cy="121149"/>
                  <a:chOff x="8510285" y="4458803"/>
                  <a:chExt cx="120182" cy="121149"/>
                </a:xfrm>
              </p:grpSpPr>
              <p:sp>
                <p:nvSpPr>
                  <p:cNvPr id="907" name="Hình tự do: Hình 906">
                    <a:extLst>
                      <a:ext uri="{FF2B5EF4-FFF2-40B4-BE49-F238E27FC236}">
                        <a16:creationId xmlns:a16="http://schemas.microsoft.com/office/drawing/2014/main" id="{4EFA0970-D364-1829-EBB7-E00255982C7E}"/>
                      </a:ext>
                    </a:extLst>
                  </p:cNvPr>
                  <p:cNvSpPr/>
                  <p:nvPr/>
                </p:nvSpPr>
                <p:spPr>
                  <a:xfrm>
                    <a:off x="8554576" y="4505875"/>
                    <a:ext cx="75891" cy="58387"/>
                  </a:xfrm>
                  <a:custGeom>
                    <a:avLst/>
                    <a:gdLst>
                      <a:gd name="connsiteX0" fmla="*/ 75011 w 75891"/>
                      <a:gd name="connsiteY0" fmla="*/ 0 h 58387"/>
                      <a:gd name="connsiteX1" fmla="*/ 3019 w 75891"/>
                      <a:gd name="connsiteY1" fmla="*/ 35996 h 58387"/>
                      <a:gd name="connsiteX2" fmla="*/ 5788 w 75891"/>
                      <a:gd name="connsiteY2" fmla="*/ 58148 h 58387"/>
                      <a:gd name="connsiteX3" fmla="*/ 75011 w 75891"/>
                      <a:gd name="connsiteY3" fmla="*/ 0 h 583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5891" h="58387">
                        <a:moveTo>
                          <a:pt x="75011" y="0"/>
                        </a:moveTo>
                        <a:cubicBezTo>
                          <a:pt x="61167" y="8307"/>
                          <a:pt x="41784" y="13845"/>
                          <a:pt x="3019" y="35996"/>
                        </a:cubicBezTo>
                        <a:cubicBezTo>
                          <a:pt x="-2519" y="38765"/>
                          <a:pt x="250" y="60917"/>
                          <a:pt x="5788" y="58148"/>
                        </a:cubicBezTo>
                        <a:cubicBezTo>
                          <a:pt x="30708" y="38765"/>
                          <a:pt x="83318" y="19383"/>
                          <a:pt x="75011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08" name="Hình tự do: Hình 907">
                    <a:extLst>
                      <a:ext uri="{FF2B5EF4-FFF2-40B4-BE49-F238E27FC236}">
                        <a16:creationId xmlns:a16="http://schemas.microsoft.com/office/drawing/2014/main" id="{D3789251-DB28-F222-75B7-47BB3FCA49BE}"/>
                      </a:ext>
                    </a:extLst>
                  </p:cNvPr>
                  <p:cNvSpPr/>
                  <p:nvPr/>
                </p:nvSpPr>
                <p:spPr>
                  <a:xfrm>
                    <a:off x="8550971" y="4483724"/>
                    <a:ext cx="79003" cy="69462"/>
                  </a:xfrm>
                  <a:custGeom>
                    <a:avLst/>
                    <a:gdLst>
                      <a:gd name="connsiteX0" fmla="*/ 78617 w 79003"/>
                      <a:gd name="connsiteY0" fmla="*/ 0 h 69462"/>
                      <a:gd name="connsiteX1" fmla="*/ 1086 w 79003"/>
                      <a:gd name="connsiteY1" fmla="*/ 47072 h 69462"/>
                      <a:gd name="connsiteX2" fmla="*/ 6624 w 79003"/>
                      <a:gd name="connsiteY2" fmla="*/ 69224 h 69462"/>
                      <a:gd name="connsiteX3" fmla="*/ 78617 w 79003"/>
                      <a:gd name="connsiteY3" fmla="*/ 0 h 69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03" h="69462">
                        <a:moveTo>
                          <a:pt x="78617" y="0"/>
                        </a:moveTo>
                        <a:cubicBezTo>
                          <a:pt x="64772" y="8307"/>
                          <a:pt x="31545" y="16614"/>
                          <a:pt x="1086" y="47072"/>
                        </a:cubicBezTo>
                        <a:cubicBezTo>
                          <a:pt x="-1683" y="49841"/>
                          <a:pt x="1086" y="71993"/>
                          <a:pt x="6624" y="69224"/>
                        </a:cubicBezTo>
                        <a:cubicBezTo>
                          <a:pt x="28776" y="49841"/>
                          <a:pt x="84155" y="16614"/>
                          <a:pt x="78617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09" name="Hình tự do: Hình 908">
                    <a:extLst>
                      <a:ext uri="{FF2B5EF4-FFF2-40B4-BE49-F238E27FC236}">
                        <a16:creationId xmlns:a16="http://schemas.microsoft.com/office/drawing/2014/main" id="{579F1CAD-2110-25E0-552C-6E0B99B10836}"/>
                      </a:ext>
                    </a:extLst>
                  </p:cNvPr>
                  <p:cNvSpPr/>
                  <p:nvPr/>
                </p:nvSpPr>
                <p:spPr>
                  <a:xfrm>
                    <a:off x="8510285" y="4458803"/>
                    <a:ext cx="111424" cy="121149"/>
                  </a:xfrm>
                  <a:custGeom>
                    <a:avLst/>
                    <a:gdLst>
                      <a:gd name="connsiteX0" fmla="*/ 108227 w 111424"/>
                      <a:gd name="connsiteY0" fmla="*/ 0 h 121149"/>
                      <a:gd name="connsiteX1" fmla="*/ 238 w 111424"/>
                      <a:gd name="connsiteY1" fmla="*/ 85837 h 121149"/>
                      <a:gd name="connsiteX2" fmla="*/ 27927 w 111424"/>
                      <a:gd name="connsiteY2" fmla="*/ 119065 h 121149"/>
                      <a:gd name="connsiteX3" fmla="*/ 108227 w 111424"/>
                      <a:gd name="connsiteY3" fmla="*/ 110758 h 121149"/>
                      <a:gd name="connsiteX4" fmla="*/ 108227 w 111424"/>
                      <a:gd name="connsiteY4" fmla="*/ 99682 h 121149"/>
                      <a:gd name="connsiteX5" fmla="*/ 80538 w 111424"/>
                      <a:gd name="connsiteY5" fmla="*/ 85837 h 121149"/>
                      <a:gd name="connsiteX6" fmla="*/ 74999 w 111424"/>
                      <a:gd name="connsiteY6" fmla="*/ 58148 h 121149"/>
                      <a:gd name="connsiteX7" fmla="*/ 108227 w 111424"/>
                      <a:gd name="connsiteY7" fmla="*/ 0 h 12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1424" h="121149">
                        <a:moveTo>
                          <a:pt x="108227" y="0"/>
                        </a:moveTo>
                        <a:cubicBezTo>
                          <a:pt x="94382" y="8307"/>
                          <a:pt x="27927" y="55379"/>
                          <a:pt x="238" y="85837"/>
                        </a:cubicBezTo>
                        <a:cubicBezTo>
                          <a:pt x="-2531" y="88606"/>
                          <a:pt x="19620" y="119065"/>
                          <a:pt x="27927" y="119065"/>
                        </a:cubicBezTo>
                        <a:cubicBezTo>
                          <a:pt x="44541" y="127372"/>
                          <a:pt x="69462" y="107989"/>
                          <a:pt x="108227" y="110758"/>
                        </a:cubicBezTo>
                        <a:cubicBezTo>
                          <a:pt x="113765" y="110758"/>
                          <a:pt x="110996" y="102451"/>
                          <a:pt x="108227" y="99682"/>
                        </a:cubicBezTo>
                        <a:cubicBezTo>
                          <a:pt x="102689" y="94144"/>
                          <a:pt x="99920" y="94144"/>
                          <a:pt x="80538" y="85837"/>
                        </a:cubicBezTo>
                        <a:cubicBezTo>
                          <a:pt x="69462" y="80300"/>
                          <a:pt x="69462" y="66455"/>
                          <a:pt x="74999" y="58148"/>
                        </a:cubicBezTo>
                        <a:cubicBezTo>
                          <a:pt x="91613" y="27689"/>
                          <a:pt x="110996" y="13845"/>
                          <a:pt x="108227" y="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0" name="Đồ họa 753">
                  <a:extLst>
                    <a:ext uri="{FF2B5EF4-FFF2-40B4-BE49-F238E27FC236}">
                      <a16:creationId xmlns:a16="http://schemas.microsoft.com/office/drawing/2014/main" id="{49E86E7C-2522-FFDD-976B-1FB7E33FA7E2}"/>
                    </a:ext>
                  </a:extLst>
                </p:cNvPr>
                <p:cNvGrpSpPr/>
                <p:nvPr/>
              </p:nvGrpSpPr>
              <p:grpSpPr>
                <a:xfrm>
                  <a:off x="7781461" y="4017647"/>
                  <a:ext cx="662594" cy="589106"/>
                  <a:chOff x="7781461" y="4017647"/>
                  <a:chExt cx="662594" cy="589106"/>
                </a:xfrm>
              </p:grpSpPr>
              <p:grpSp>
                <p:nvGrpSpPr>
                  <p:cNvPr id="911" name="Đồ họa 753">
                    <a:extLst>
                      <a:ext uri="{FF2B5EF4-FFF2-40B4-BE49-F238E27FC236}">
                        <a16:creationId xmlns:a16="http://schemas.microsoft.com/office/drawing/2014/main" id="{8B8F2831-8AD1-3176-1CB8-727A4D070EC9}"/>
                      </a:ext>
                    </a:extLst>
                  </p:cNvPr>
                  <p:cNvGrpSpPr/>
                  <p:nvPr/>
                </p:nvGrpSpPr>
                <p:grpSpPr>
                  <a:xfrm>
                    <a:off x="7885129" y="4101550"/>
                    <a:ext cx="558926" cy="505203"/>
                    <a:chOff x="7885129" y="4101550"/>
                    <a:chExt cx="558926" cy="505203"/>
                  </a:xfrm>
                </p:grpSpPr>
                <p:sp>
                  <p:nvSpPr>
                    <p:cNvPr id="912" name="Hình tự do: Hình 911">
                      <a:extLst>
                        <a:ext uri="{FF2B5EF4-FFF2-40B4-BE49-F238E27FC236}">
                          <a16:creationId xmlns:a16="http://schemas.microsoft.com/office/drawing/2014/main" id="{4C7C7AD1-BBBE-A147-6424-9CE7CB0761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85129" y="4377976"/>
                      <a:ext cx="120970" cy="183438"/>
                    </a:xfrm>
                    <a:custGeom>
                      <a:avLst/>
                      <a:gdLst>
                        <a:gd name="connsiteX0" fmla="*/ 5149 w 120970"/>
                        <a:gd name="connsiteY0" fmla="*/ 100210 h 183438"/>
                        <a:gd name="connsiteX1" fmla="*/ 90986 w 120970"/>
                        <a:gd name="connsiteY1" fmla="*/ 183278 h 183438"/>
                        <a:gd name="connsiteX2" fmla="*/ 118676 w 120970"/>
                        <a:gd name="connsiteY2" fmla="*/ 83596 h 183438"/>
                        <a:gd name="connsiteX3" fmla="*/ 49452 w 120970"/>
                        <a:gd name="connsiteY3" fmla="*/ 528 h 183438"/>
                        <a:gd name="connsiteX4" fmla="*/ 5149 w 120970"/>
                        <a:gd name="connsiteY4" fmla="*/ 100210 h 183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970" h="183438">
                          <a:moveTo>
                            <a:pt x="5149" y="100210"/>
                          </a:moveTo>
                          <a:cubicBezTo>
                            <a:pt x="18994" y="152820"/>
                            <a:pt x="60528" y="186047"/>
                            <a:pt x="90986" y="183278"/>
                          </a:cubicBezTo>
                          <a:cubicBezTo>
                            <a:pt x="121445" y="177740"/>
                            <a:pt x="124214" y="136206"/>
                            <a:pt x="118676" y="83596"/>
                          </a:cubicBezTo>
                          <a:cubicBezTo>
                            <a:pt x="110369" y="33755"/>
                            <a:pt x="79911" y="-5010"/>
                            <a:pt x="49452" y="528"/>
                          </a:cubicBezTo>
                          <a:cubicBezTo>
                            <a:pt x="5149" y="6066"/>
                            <a:pt x="-8695" y="50369"/>
                            <a:pt x="5149" y="100210"/>
                          </a:cubicBezTo>
                          <a:close/>
                        </a:path>
                      </a:pathLst>
                    </a:custGeom>
                    <a:solidFill>
                      <a:srgbClr val="FCC8B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913" name="Hình tự do: Hình 912">
                      <a:extLst>
                        <a:ext uri="{FF2B5EF4-FFF2-40B4-BE49-F238E27FC236}">
                          <a16:creationId xmlns:a16="http://schemas.microsoft.com/office/drawing/2014/main" id="{B78A9F03-22D8-DCED-E8D0-AB68947481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24978" y="4447706"/>
                      <a:ext cx="66278" cy="77573"/>
                    </a:xfrm>
                    <a:custGeom>
                      <a:avLst/>
                      <a:gdLst>
                        <a:gd name="connsiteX0" fmla="*/ 6834 w 66278"/>
                        <a:gd name="connsiteY0" fmla="*/ 52632 h 77573"/>
                        <a:gd name="connsiteX1" fmla="*/ 53906 w 66278"/>
                        <a:gd name="connsiteY1" fmla="*/ 74783 h 77573"/>
                        <a:gd name="connsiteX2" fmla="*/ 59444 w 66278"/>
                        <a:gd name="connsiteY2" fmla="*/ 24942 h 77573"/>
                        <a:gd name="connsiteX3" fmla="*/ 12372 w 66278"/>
                        <a:gd name="connsiteY3" fmla="*/ 2790 h 77573"/>
                        <a:gd name="connsiteX4" fmla="*/ 6834 w 66278"/>
                        <a:gd name="connsiteY4" fmla="*/ 52632 h 775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6278" h="77573">
                          <a:moveTo>
                            <a:pt x="6834" y="52632"/>
                          </a:moveTo>
                          <a:cubicBezTo>
                            <a:pt x="17910" y="72014"/>
                            <a:pt x="40062" y="83090"/>
                            <a:pt x="53906" y="74783"/>
                          </a:cubicBezTo>
                          <a:cubicBezTo>
                            <a:pt x="67751" y="66476"/>
                            <a:pt x="70520" y="44325"/>
                            <a:pt x="59444" y="24942"/>
                          </a:cubicBezTo>
                          <a:cubicBezTo>
                            <a:pt x="48369" y="5560"/>
                            <a:pt x="26217" y="-5516"/>
                            <a:pt x="12372" y="2790"/>
                          </a:cubicBezTo>
                          <a:cubicBezTo>
                            <a:pt x="-1473" y="11097"/>
                            <a:pt x="-4242" y="33249"/>
                            <a:pt x="6834" y="52632"/>
                          </a:cubicBezTo>
                          <a:close/>
                        </a:path>
                      </a:pathLst>
                    </a:custGeom>
                    <a:solidFill>
                      <a:srgbClr val="E4A78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914" name="Hình tự do: Hình 913">
                      <a:extLst>
                        <a:ext uri="{FF2B5EF4-FFF2-40B4-BE49-F238E27FC236}">
                          <a16:creationId xmlns:a16="http://schemas.microsoft.com/office/drawing/2014/main" id="{F5846029-E121-31BD-FDCE-91241BD862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97535" y="4101550"/>
                      <a:ext cx="511671" cy="457632"/>
                    </a:xfrm>
                    <a:custGeom>
                      <a:avLst/>
                      <a:gdLst>
                        <a:gd name="connsiteX0" fmla="*/ 3819 w 511671"/>
                        <a:gd name="connsiteY0" fmla="*/ 246495 h 457632"/>
                        <a:gd name="connsiteX1" fmla="*/ 289021 w 511671"/>
                        <a:gd name="connsiteY1" fmla="*/ 454166 h 457632"/>
                        <a:gd name="connsiteX2" fmla="*/ 507768 w 511671"/>
                        <a:gd name="connsiteY2" fmla="*/ 177271 h 457632"/>
                        <a:gd name="connsiteX3" fmla="*/ 225335 w 511671"/>
                        <a:gd name="connsiteY3" fmla="*/ 5596 h 457632"/>
                        <a:gd name="connsiteX4" fmla="*/ 3819 w 511671"/>
                        <a:gd name="connsiteY4" fmla="*/ 246495 h 4576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11671" h="457632">
                          <a:moveTo>
                            <a:pt x="3819" y="246495"/>
                          </a:moveTo>
                          <a:cubicBezTo>
                            <a:pt x="25971" y="412632"/>
                            <a:pt x="142267" y="473549"/>
                            <a:pt x="289021" y="454166"/>
                          </a:cubicBezTo>
                          <a:cubicBezTo>
                            <a:pt x="435776" y="434783"/>
                            <a:pt x="532689" y="343408"/>
                            <a:pt x="507768" y="177271"/>
                          </a:cubicBezTo>
                          <a:cubicBezTo>
                            <a:pt x="485617" y="11134"/>
                            <a:pt x="372090" y="-13787"/>
                            <a:pt x="225335" y="5596"/>
                          </a:cubicBezTo>
                          <a:cubicBezTo>
                            <a:pt x="78581" y="27748"/>
                            <a:pt x="-21101" y="80358"/>
                            <a:pt x="3819" y="246495"/>
                          </a:cubicBezTo>
                          <a:close/>
                        </a:path>
                      </a:pathLst>
                    </a:custGeom>
                    <a:solidFill>
                      <a:srgbClr val="90645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915" name="Hình tự do: Hình 914">
                      <a:extLst>
                        <a:ext uri="{FF2B5EF4-FFF2-40B4-BE49-F238E27FC236}">
                          <a16:creationId xmlns:a16="http://schemas.microsoft.com/office/drawing/2014/main" id="{333D8A1F-7096-E17F-6412-A95EAB62A0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07112" y="4146376"/>
                      <a:ext cx="435733" cy="460378"/>
                    </a:xfrm>
                    <a:custGeom>
                      <a:avLst/>
                      <a:gdLst>
                        <a:gd name="connsiteX0" fmla="*/ 5318 w 435733"/>
                        <a:gd name="connsiteY0" fmla="*/ 104756 h 460378"/>
                        <a:gd name="connsiteX1" fmla="*/ 16394 w 435733"/>
                        <a:gd name="connsiteY1" fmla="*/ 187824 h 460378"/>
                        <a:gd name="connsiteX2" fmla="*/ 38545 w 435733"/>
                        <a:gd name="connsiteY2" fmla="*/ 376113 h 460378"/>
                        <a:gd name="connsiteX3" fmla="*/ 193606 w 435733"/>
                        <a:gd name="connsiteY3" fmla="*/ 459181 h 460378"/>
                        <a:gd name="connsiteX4" fmla="*/ 406816 w 435733"/>
                        <a:gd name="connsiteY4" fmla="*/ 365037 h 460378"/>
                        <a:gd name="connsiteX5" fmla="*/ 426198 w 435733"/>
                        <a:gd name="connsiteY5" fmla="*/ 65991 h 460378"/>
                        <a:gd name="connsiteX6" fmla="*/ 221296 w 435733"/>
                        <a:gd name="connsiteY6" fmla="*/ 13380 h 460378"/>
                        <a:gd name="connsiteX7" fmla="*/ 5318 w 435733"/>
                        <a:gd name="connsiteY7" fmla="*/ 104756 h 4603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5733" h="460378">
                          <a:moveTo>
                            <a:pt x="5318" y="104756"/>
                          </a:moveTo>
                          <a:cubicBezTo>
                            <a:pt x="-8527" y="121369"/>
                            <a:pt x="8087" y="157366"/>
                            <a:pt x="16394" y="187824"/>
                          </a:cubicBezTo>
                          <a:cubicBezTo>
                            <a:pt x="41314" y="293045"/>
                            <a:pt x="38545" y="331810"/>
                            <a:pt x="38545" y="376113"/>
                          </a:cubicBezTo>
                          <a:cubicBezTo>
                            <a:pt x="38545" y="467488"/>
                            <a:pt x="163148" y="461950"/>
                            <a:pt x="193606" y="459181"/>
                          </a:cubicBezTo>
                          <a:cubicBezTo>
                            <a:pt x="226834" y="456412"/>
                            <a:pt x="370819" y="434261"/>
                            <a:pt x="406816" y="365037"/>
                          </a:cubicBezTo>
                          <a:cubicBezTo>
                            <a:pt x="442812" y="298582"/>
                            <a:pt x="440043" y="90911"/>
                            <a:pt x="426198" y="65991"/>
                          </a:cubicBezTo>
                          <a:cubicBezTo>
                            <a:pt x="379126" y="-19847"/>
                            <a:pt x="334823" y="-3233"/>
                            <a:pt x="221296" y="13380"/>
                          </a:cubicBezTo>
                          <a:cubicBezTo>
                            <a:pt x="110538" y="29994"/>
                            <a:pt x="57928" y="41070"/>
                            <a:pt x="5318" y="104756"/>
                          </a:cubicBezTo>
                          <a:close/>
                        </a:path>
                      </a:pathLst>
                    </a:custGeom>
                    <a:solidFill>
                      <a:srgbClr val="FFD5C7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916" name="Hình tự do: Hình 915">
                      <a:extLst>
                        <a:ext uri="{FF2B5EF4-FFF2-40B4-BE49-F238E27FC236}">
                          <a16:creationId xmlns:a16="http://schemas.microsoft.com/office/drawing/2014/main" id="{BA1C6CE3-8887-D960-60DB-3B243AE621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00948" y="4152804"/>
                      <a:ext cx="190361" cy="290706"/>
                    </a:xfrm>
                    <a:custGeom>
                      <a:avLst/>
                      <a:gdLst>
                        <a:gd name="connsiteX0" fmla="*/ 90828 w 190361"/>
                        <a:gd name="connsiteY0" fmla="*/ 170320 h 290706"/>
                        <a:gd name="connsiteX1" fmla="*/ 129593 w 190361"/>
                        <a:gd name="connsiteY1" fmla="*/ 286617 h 290706"/>
                        <a:gd name="connsiteX2" fmla="*/ 187741 w 190361"/>
                        <a:gd name="connsiteY2" fmla="*/ 114941 h 290706"/>
                        <a:gd name="connsiteX3" fmla="*/ 13297 w 190361"/>
                        <a:gd name="connsiteY3" fmla="*/ 4183 h 290706"/>
                        <a:gd name="connsiteX4" fmla="*/ 90828 w 190361"/>
                        <a:gd name="connsiteY4" fmla="*/ 170320 h 2907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361" h="290706">
                          <a:moveTo>
                            <a:pt x="90828" y="170320"/>
                          </a:moveTo>
                          <a:cubicBezTo>
                            <a:pt x="88059" y="220162"/>
                            <a:pt x="90828" y="264465"/>
                            <a:pt x="129593" y="286617"/>
                          </a:cubicBezTo>
                          <a:cubicBezTo>
                            <a:pt x="173897" y="314306"/>
                            <a:pt x="198817" y="195241"/>
                            <a:pt x="187741" y="114941"/>
                          </a:cubicBezTo>
                          <a:cubicBezTo>
                            <a:pt x="176665" y="34642"/>
                            <a:pt x="112980" y="-15199"/>
                            <a:pt x="13297" y="4183"/>
                          </a:cubicBezTo>
                          <a:cubicBezTo>
                            <a:pt x="-42081" y="15259"/>
                            <a:pt x="93597" y="31873"/>
                            <a:pt x="90828" y="170320"/>
                          </a:cubicBezTo>
                          <a:close/>
                        </a:path>
                      </a:pathLst>
                    </a:custGeom>
                    <a:solidFill>
                      <a:srgbClr val="90645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917" name="Hình tự do: Hình 916">
                      <a:extLst>
                        <a:ext uri="{FF2B5EF4-FFF2-40B4-BE49-F238E27FC236}">
                          <a16:creationId xmlns:a16="http://schemas.microsoft.com/office/drawing/2014/main" id="{4FF163B9-83B2-4573-6FC6-955320FBB5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91294" y="4325762"/>
                      <a:ext cx="152761" cy="194106"/>
                    </a:xfrm>
                    <a:custGeom>
                      <a:avLst/>
                      <a:gdLst>
                        <a:gd name="connsiteX0" fmla="*/ 150006 w 152761"/>
                        <a:gd name="connsiteY0" fmla="*/ 105351 h 194106"/>
                        <a:gd name="connsiteX1" fmla="*/ 47555 w 152761"/>
                        <a:gd name="connsiteY1" fmla="*/ 193957 h 194106"/>
                        <a:gd name="connsiteX2" fmla="*/ 482 w 152761"/>
                        <a:gd name="connsiteY2" fmla="*/ 91506 h 194106"/>
                        <a:gd name="connsiteX3" fmla="*/ 80782 w 152761"/>
                        <a:gd name="connsiteY3" fmla="*/ 131 h 194106"/>
                        <a:gd name="connsiteX4" fmla="*/ 150006 w 152761"/>
                        <a:gd name="connsiteY4" fmla="*/ 105351 h 1941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761" h="194106">
                          <a:moveTo>
                            <a:pt x="150006" y="105351"/>
                          </a:moveTo>
                          <a:cubicBezTo>
                            <a:pt x="138930" y="160730"/>
                            <a:pt x="86320" y="196726"/>
                            <a:pt x="47555" y="193957"/>
                          </a:cubicBezTo>
                          <a:cubicBezTo>
                            <a:pt x="6020" y="191188"/>
                            <a:pt x="-2287" y="146885"/>
                            <a:pt x="482" y="91506"/>
                          </a:cubicBezTo>
                          <a:cubicBezTo>
                            <a:pt x="6020" y="38896"/>
                            <a:pt x="42017" y="-2638"/>
                            <a:pt x="80782" y="131"/>
                          </a:cubicBezTo>
                          <a:cubicBezTo>
                            <a:pt x="138930" y="8438"/>
                            <a:pt x="161082" y="55510"/>
                            <a:pt x="150006" y="105351"/>
                          </a:cubicBezTo>
                          <a:close/>
                        </a:path>
                      </a:pathLst>
                    </a:custGeom>
                    <a:solidFill>
                      <a:srgbClr val="FFD5C7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918" name="Hình tự do: Hình 917">
                      <a:extLst>
                        <a:ext uri="{FF2B5EF4-FFF2-40B4-BE49-F238E27FC236}">
                          <a16:creationId xmlns:a16="http://schemas.microsoft.com/office/drawing/2014/main" id="{F2ED47DC-448B-B7C7-5B59-F48E4A9F2C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23556" y="4399594"/>
                      <a:ext cx="59616" cy="85527"/>
                    </a:xfrm>
                    <a:custGeom>
                      <a:avLst/>
                      <a:gdLst>
                        <a:gd name="connsiteX0" fmla="*/ 56826 w 59616"/>
                        <a:gd name="connsiteY0" fmla="*/ 53671 h 85527"/>
                        <a:gd name="connsiteX1" fmla="*/ 12523 w 59616"/>
                        <a:gd name="connsiteY1" fmla="*/ 84130 h 85527"/>
                        <a:gd name="connsiteX2" fmla="*/ 1447 w 59616"/>
                        <a:gd name="connsiteY2" fmla="*/ 39826 h 85527"/>
                        <a:gd name="connsiteX3" fmla="*/ 34674 w 59616"/>
                        <a:gd name="connsiteY3" fmla="*/ 1061 h 85527"/>
                        <a:gd name="connsiteX4" fmla="*/ 56826 w 59616"/>
                        <a:gd name="connsiteY4" fmla="*/ 53671 h 85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616" h="85527">
                          <a:moveTo>
                            <a:pt x="56826" y="53671"/>
                          </a:moveTo>
                          <a:cubicBezTo>
                            <a:pt x="48519" y="78592"/>
                            <a:pt x="23599" y="89667"/>
                            <a:pt x="12523" y="84130"/>
                          </a:cubicBezTo>
                          <a:cubicBezTo>
                            <a:pt x="-1322" y="78592"/>
                            <a:pt x="-1322" y="64747"/>
                            <a:pt x="1447" y="39826"/>
                          </a:cubicBezTo>
                          <a:cubicBezTo>
                            <a:pt x="4216" y="12137"/>
                            <a:pt x="15292" y="-4477"/>
                            <a:pt x="34674" y="1061"/>
                          </a:cubicBezTo>
                          <a:cubicBezTo>
                            <a:pt x="54057" y="6599"/>
                            <a:pt x="65133" y="25982"/>
                            <a:pt x="56826" y="53671"/>
                          </a:cubicBezTo>
                          <a:close/>
                        </a:path>
                      </a:pathLst>
                    </a:custGeom>
                    <a:solidFill>
                      <a:srgbClr val="E4A78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919" name="Hình tự do: Hình 918">
                      <a:extLst>
                        <a:ext uri="{FF2B5EF4-FFF2-40B4-BE49-F238E27FC236}">
                          <a16:creationId xmlns:a16="http://schemas.microsoft.com/office/drawing/2014/main" id="{C48AA43A-B1DD-766B-E2D0-A2CF3FB133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08405" y="4449423"/>
                      <a:ext cx="78907" cy="79677"/>
                    </a:xfrm>
                    <a:custGeom>
                      <a:avLst/>
                      <a:gdLst>
                        <a:gd name="connsiteX0" fmla="*/ 303 w 78907"/>
                        <a:gd name="connsiteY0" fmla="*/ 45377 h 79677"/>
                        <a:gd name="connsiteX1" fmla="*/ 44606 w 78907"/>
                        <a:gd name="connsiteY1" fmla="*/ 78604 h 79677"/>
                        <a:gd name="connsiteX2" fmla="*/ 77834 w 78907"/>
                        <a:gd name="connsiteY2" fmla="*/ 34301 h 79677"/>
                        <a:gd name="connsiteX3" fmla="*/ 33530 w 78907"/>
                        <a:gd name="connsiteY3" fmla="*/ 1073 h 79677"/>
                        <a:gd name="connsiteX4" fmla="*/ 303 w 78907"/>
                        <a:gd name="connsiteY4" fmla="*/ 45377 h 796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8907" h="79677">
                          <a:moveTo>
                            <a:pt x="303" y="45377"/>
                          </a:moveTo>
                          <a:cubicBezTo>
                            <a:pt x="3072" y="67528"/>
                            <a:pt x="22455" y="84142"/>
                            <a:pt x="44606" y="78604"/>
                          </a:cubicBezTo>
                          <a:cubicBezTo>
                            <a:pt x="66758" y="75835"/>
                            <a:pt x="83372" y="56452"/>
                            <a:pt x="77834" y="34301"/>
                          </a:cubicBezTo>
                          <a:cubicBezTo>
                            <a:pt x="75065" y="12149"/>
                            <a:pt x="55682" y="-4465"/>
                            <a:pt x="33530" y="1073"/>
                          </a:cubicBezTo>
                          <a:cubicBezTo>
                            <a:pt x="14148" y="1073"/>
                            <a:pt x="-2466" y="23225"/>
                            <a:pt x="303" y="45377"/>
                          </a:cubicBezTo>
                          <a:close/>
                        </a:path>
                      </a:pathLst>
                    </a:custGeom>
                    <a:solidFill>
                      <a:srgbClr val="FFC6C5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920" name="Hình tự do: Hình 919">
                      <a:extLst>
                        <a:ext uri="{FF2B5EF4-FFF2-40B4-BE49-F238E27FC236}">
                          <a16:creationId xmlns:a16="http://schemas.microsoft.com/office/drawing/2014/main" id="{1F9AAE38-DF33-E91B-B4C8-097810657A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58983" y="4491677"/>
                      <a:ext cx="58666" cy="69929"/>
                    </a:xfrm>
                    <a:custGeom>
                      <a:avLst/>
                      <a:gdLst>
                        <a:gd name="connsiteX0" fmla="*/ 519 w 58666"/>
                        <a:gd name="connsiteY0" fmla="*/ 39118 h 69929"/>
                        <a:gd name="connsiteX1" fmla="*/ 33747 w 58666"/>
                        <a:gd name="connsiteY1" fmla="*/ 69577 h 69929"/>
                        <a:gd name="connsiteX2" fmla="*/ 58667 w 58666"/>
                        <a:gd name="connsiteY2" fmla="*/ 30811 h 69929"/>
                        <a:gd name="connsiteX3" fmla="*/ 25440 w 58666"/>
                        <a:gd name="connsiteY3" fmla="*/ 353 h 69929"/>
                        <a:gd name="connsiteX4" fmla="*/ 519 w 58666"/>
                        <a:gd name="connsiteY4" fmla="*/ 39118 h 699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8666" h="69929">
                          <a:moveTo>
                            <a:pt x="519" y="39118"/>
                          </a:moveTo>
                          <a:cubicBezTo>
                            <a:pt x="3288" y="58501"/>
                            <a:pt x="17133" y="72346"/>
                            <a:pt x="33747" y="69577"/>
                          </a:cubicBezTo>
                          <a:cubicBezTo>
                            <a:pt x="50360" y="66808"/>
                            <a:pt x="58667" y="50194"/>
                            <a:pt x="58667" y="30811"/>
                          </a:cubicBezTo>
                          <a:cubicBezTo>
                            <a:pt x="55898" y="11429"/>
                            <a:pt x="42053" y="-2416"/>
                            <a:pt x="25440" y="353"/>
                          </a:cubicBezTo>
                          <a:cubicBezTo>
                            <a:pt x="6057" y="3122"/>
                            <a:pt x="-2250" y="19736"/>
                            <a:pt x="519" y="39118"/>
                          </a:cubicBezTo>
                          <a:close/>
                        </a:path>
                      </a:pathLst>
                    </a:custGeom>
                    <a:solidFill>
                      <a:srgbClr val="FFC6C5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grpSp>
                  <p:nvGrpSpPr>
                    <p:cNvPr id="921" name="Đồ họa 753">
                      <a:extLst>
                        <a:ext uri="{FF2B5EF4-FFF2-40B4-BE49-F238E27FC236}">
                          <a16:creationId xmlns:a16="http://schemas.microsoft.com/office/drawing/2014/main" id="{CB0C9972-163A-3534-7587-649908922B2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47020" y="4386453"/>
                      <a:ext cx="95468" cy="92481"/>
                      <a:chOff x="7947020" y="4386453"/>
                      <a:chExt cx="95468" cy="92481"/>
                    </a:xfrm>
                  </p:grpSpPr>
                  <p:sp>
                    <p:nvSpPr>
                      <p:cNvPr id="922" name="Hình tự do: Hình 921">
                        <a:extLst>
                          <a:ext uri="{FF2B5EF4-FFF2-40B4-BE49-F238E27FC236}">
                            <a16:creationId xmlns:a16="http://schemas.microsoft.com/office/drawing/2014/main" id="{C37DB626-7F4E-E9B9-9D24-7E1B8061D7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51591" y="4388049"/>
                        <a:ext cx="90898" cy="90885"/>
                      </a:xfrm>
                      <a:custGeom>
                        <a:avLst/>
                        <a:gdLst>
                          <a:gd name="connsiteX0" fmla="*/ 77135 w 90898"/>
                          <a:gd name="connsiteY0" fmla="*/ 18144 h 90885"/>
                          <a:gd name="connsiteX1" fmla="*/ 85442 w 90898"/>
                          <a:gd name="connsiteY1" fmla="*/ 73523 h 90885"/>
                          <a:gd name="connsiteX2" fmla="*/ 10680 w 90898"/>
                          <a:gd name="connsiteY2" fmla="*/ 81830 h 90885"/>
                          <a:gd name="connsiteX3" fmla="*/ 18987 w 90898"/>
                          <a:gd name="connsiteY3" fmla="*/ 9837 h 90885"/>
                          <a:gd name="connsiteX4" fmla="*/ 77135 w 90898"/>
                          <a:gd name="connsiteY4" fmla="*/ 18144 h 908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90898" h="90885">
                            <a:moveTo>
                              <a:pt x="77135" y="18144"/>
                            </a:moveTo>
                            <a:cubicBezTo>
                              <a:pt x="93749" y="37527"/>
                              <a:pt x="93749" y="62447"/>
                              <a:pt x="85442" y="73523"/>
                            </a:cubicBezTo>
                            <a:cubicBezTo>
                              <a:pt x="68828" y="90137"/>
                              <a:pt x="30063" y="98444"/>
                              <a:pt x="10680" y="81830"/>
                            </a:cubicBezTo>
                            <a:cubicBezTo>
                              <a:pt x="-5933" y="65216"/>
                              <a:pt x="-3165" y="29220"/>
                              <a:pt x="18987" y="9837"/>
                            </a:cubicBezTo>
                            <a:cubicBezTo>
                              <a:pt x="38370" y="-6777"/>
                              <a:pt x="63290" y="-1238"/>
                              <a:pt x="77135" y="18144"/>
                            </a:cubicBezTo>
                            <a:close/>
                          </a:path>
                        </a:pathLst>
                      </a:custGeom>
                      <a:solidFill>
                        <a:srgbClr val="F9FEFF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923" name="Hình tự do: Hình 922">
                        <a:extLst>
                          <a:ext uri="{FF2B5EF4-FFF2-40B4-BE49-F238E27FC236}">
                            <a16:creationId xmlns:a16="http://schemas.microsoft.com/office/drawing/2014/main" id="{99014814-1C1A-A5FB-B493-49A80141C5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47020" y="4386453"/>
                        <a:ext cx="81705" cy="86194"/>
                      </a:xfrm>
                      <a:custGeom>
                        <a:avLst/>
                        <a:gdLst>
                          <a:gd name="connsiteX0" fmla="*/ 4175 w 81705"/>
                          <a:gd name="connsiteY0" fmla="*/ 25278 h 86194"/>
                          <a:gd name="connsiteX1" fmla="*/ 81706 w 81705"/>
                          <a:gd name="connsiteY1" fmla="*/ 22509 h 86194"/>
                          <a:gd name="connsiteX2" fmla="*/ 20789 w 81705"/>
                          <a:gd name="connsiteY2" fmla="*/ 14202 h 86194"/>
                          <a:gd name="connsiteX3" fmla="*/ 1406 w 81705"/>
                          <a:gd name="connsiteY3" fmla="*/ 52968 h 86194"/>
                          <a:gd name="connsiteX4" fmla="*/ 12482 w 81705"/>
                          <a:gd name="connsiteY4" fmla="*/ 86195 h 86194"/>
                          <a:gd name="connsiteX5" fmla="*/ 4175 w 81705"/>
                          <a:gd name="connsiteY5" fmla="*/ 25278 h 861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81705" h="86194">
                            <a:moveTo>
                              <a:pt x="4175" y="25278"/>
                            </a:moveTo>
                            <a:cubicBezTo>
                              <a:pt x="18020" y="-10718"/>
                              <a:pt x="65092" y="-5181"/>
                              <a:pt x="81706" y="22509"/>
                            </a:cubicBezTo>
                            <a:cubicBezTo>
                              <a:pt x="65092" y="3126"/>
                              <a:pt x="40172" y="-2411"/>
                              <a:pt x="20789" y="14202"/>
                            </a:cubicBezTo>
                            <a:cubicBezTo>
                              <a:pt x="9713" y="22509"/>
                              <a:pt x="1406" y="39123"/>
                              <a:pt x="1406" y="52968"/>
                            </a:cubicBezTo>
                            <a:cubicBezTo>
                              <a:pt x="1406" y="64043"/>
                              <a:pt x="4175" y="77888"/>
                              <a:pt x="12482" y="86195"/>
                            </a:cubicBezTo>
                            <a:cubicBezTo>
                              <a:pt x="6944" y="80657"/>
                              <a:pt x="-6900" y="52968"/>
                              <a:pt x="4175" y="25278"/>
                            </a:cubicBezTo>
                            <a:close/>
                          </a:path>
                        </a:pathLst>
                      </a:custGeom>
                      <a:solidFill>
                        <a:srgbClr val="602220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924" name="Hình tự do: Hình 923">
                        <a:extLst>
                          <a:ext uri="{FF2B5EF4-FFF2-40B4-BE49-F238E27FC236}">
                            <a16:creationId xmlns:a16="http://schemas.microsoft.com/office/drawing/2014/main" id="{F9CE38E8-F01C-75A5-1FBD-97F6FCE688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80423" y="4405059"/>
                        <a:ext cx="52302" cy="60415"/>
                      </a:xfrm>
                      <a:custGeom>
                        <a:avLst/>
                        <a:gdLst>
                          <a:gd name="connsiteX0" fmla="*/ 48303 w 52302"/>
                          <a:gd name="connsiteY0" fmla="*/ 14979 h 60415"/>
                          <a:gd name="connsiteX1" fmla="*/ 39996 w 52302"/>
                          <a:gd name="connsiteY1" fmla="*/ 56513 h 60415"/>
                          <a:gd name="connsiteX2" fmla="*/ 4000 w 52302"/>
                          <a:gd name="connsiteY2" fmla="*/ 45437 h 60415"/>
                          <a:gd name="connsiteX3" fmla="*/ 12307 w 52302"/>
                          <a:gd name="connsiteY3" fmla="*/ 3903 h 60415"/>
                          <a:gd name="connsiteX4" fmla="*/ 48303 w 52302"/>
                          <a:gd name="connsiteY4" fmla="*/ 14979 h 604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2302" h="60415">
                            <a:moveTo>
                              <a:pt x="48303" y="14979"/>
                            </a:moveTo>
                            <a:cubicBezTo>
                              <a:pt x="56610" y="28823"/>
                              <a:pt x="51072" y="48206"/>
                              <a:pt x="39996" y="56513"/>
                            </a:cubicBezTo>
                            <a:cubicBezTo>
                              <a:pt x="26151" y="64820"/>
                              <a:pt x="12307" y="59282"/>
                              <a:pt x="4000" y="45437"/>
                            </a:cubicBezTo>
                            <a:cubicBezTo>
                              <a:pt x="-4307" y="31592"/>
                              <a:pt x="1231" y="12210"/>
                              <a:pt x="12307" y="3903"/>
                            </a:cubicBezTo>
                            <a:cubicBezTo>
                              <a:pt x="23382" y="-4404"/>
                              <a:pt x="39996" y="1134"/>
                              <a:pt x="48303" y="14979"/>
                            </a:cubicBezTo>
                            <a:close/>
                          </a:path>
                        </a:pathLst>
                      </a:custGeom>
                      <a:solidFill>
                        <a:srgbClr val="473B82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925" name="Hình tự do: Hình 924">
                        <a:extLst>
                          <a:ext uri="{FF2B5EF4-FFF2-40B4-BE49-F238E27FC236}">
                            <a16:creationId xmlns:a16="http://schemas.microsoft.com/office/drawing/2014/main" id="{F678BF84-9376-C883-81B6-D876D1C65E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10965" y="4415450"/>
                        <a:ext cx="16138" cy="16810"/>
                      </a:xfrm>
                      <a:custGeom>
                        <a:avLst/>
                        <a:gdLst>
                          <a:gd name="connsiteX0" fmla="*/ 14992 w 16138"/>
                          <a:gd name="connsiteY0" fmla="*/ 4588 h 16810"/>
                          <a:gd name="connsiteX1" fmla="*/ 12223 w 16138"/>
                          <a:gd name="connsiteY1" fmla="*/ 15664 h 16810"/>
                          <a:gd name="connsiteX2" fmla="*/ 1147 w 16138"/>
                          <a:gd name="connsiteY2" fmla="*/ 12895 h 16810"/>
                          <a:gd name="connsiteX3" fmla="*/ 3916 w 16138"/>
                          <a:gd name="connsiteY3" fmla="*/ 1819 h 16810"/>
                          <a:gd name="connsiteX4" fmla="*/ 14992 w 16138"/>
                          <a:gd name="connsiteY4" fmla="*/ 4588 h 168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138" h="16810">
                            <a:moveTo>
                              <a:pt x="14992" y="4588"/>
                            </a:moveTo>
                            <a:cubicBezTo>
                              <a:pt x="17761" y="7357"/>
                              <a:pt x="14992" y="12895"/>
                              <a:pt x="12223" y="15664"/>
                            </a:cubicBezTo>
                            <a:cubicBezTo>
                              <a:pt x="9454" y="18432"/>
                              <a:pt x="3916" y="15664"/>
                              <a:pt x="1147" y="12895"/>
                            </a:cubicBezTo>
                            <a:cubicBezTo>
                              <a:pt x="-1622" y="10126"/>
                              <a:pt x="1147" y="4588"/>
                              <a:pt x="3916" y="1819"/>
                            </a:cubicBezTo>
                            <a:cubicBezTo>
                              <a:pt x="6685" y="-950"/>
                              <a:pt x="12223" y="-950"/>
                              <a:pt x="14992" y="4588"/>
                            </a:cubicBezTo>
                            <a:close/>
                          </a:path>
                        </a:pathLst>
                      </a:custGeom>
                      <a:solidFill>
                        <a:srgbClr val="FEFFFE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</p:grpSp>
                <p:grpSp>
                  <p:nvGrpSpPr>
                    <p:cNvPr id="926" name="Đồ họa 753">
                      <a:extLst>
                        <a:ext uri="{FF2B5EF4-FFF2-40B4-BE49-F238E27FC236}">
                          <a16:creationId xmlns:a16="http://schemas.microsoft.com/office/drawing/2014/main" id="{D49AC8D0-D6A4-8E16-7EAD-56A7D852C1B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139130" y="4357637"/>
                      <a:ext cx="106640" cy="96418"/>
                      <a:chOff x="8139130" y="4357637"/>
                      <a:chExt cx="106640" cy="96418"/>
                    </a:xfrm>
                  </p:grpSpPr>
                  <p:sp>
                    <p:nvSpPr>
                      <p:cNvPr id="927" name="Hình tự do: Hình 926">
                        <a:extLst>
                          <a:ext uri="{FF2B5EF4-FFF2-40B4-BE49-F238E27FC236}">
                            <a16:creationId xmlns:a16="http://schemas.microsoft.com/office/drawing/2014/main" id="{F263DF50-92B5-3402-03C8-241EE02E0E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39130" y="4363134"/>
                        <a:ext cx="102646" cy="90920"/>
                      </a:xfrm>
                      <a:custGeom>
                        <a:avLst/>
                        <a:gdLst>
                          <a:gd name="connsiteX0" fmla="*/ 5892 w 102646"/>
                          <a:gd name="connsiteY0" fmla="*/ 29214 h 90920"/>
                          <a:gd name="connsiteX1" fmla="*/ 14199 w 102646"/>
                          <a:gd name="connsiteY1" fmla="*/ 84593 h 90920"/>
                          <a:gd name="connsiteX2" fmla="*/ 97267 w 102646"/>
                          <a:gd name="connsiteY2" fmla="*/ 70748 h 90920"/>
                          <a:gd name="connsiteX3" fmla="*/ 66809 w 102646"/>
                          <a:gd name="connsiteY3" fmla="*/ 4293 h 90920"/>
                          <a:gd name="connsiteX4" fmla="*/ 5892 w 102646"/>
                          <a:gd name="connsiteY4" fmla="*/ 29214 h 909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02646" h="90920">
                            <a:moveTo>
                              <a:pt x="5892" y="29214"/>
                            </a:moveTo>
                            <a:cubicBezTo>
                              <a:pt x="-5184" y="54134"/>
                              <a:pt x="354" y="76286"/>
                              <a:pt x="14199" y="84593"/>
                            </a:cubicBezTo>
                            <a:cubicBezTo>
                              <a:pt x="36351" y="95669"/>
                              <a:pt x="83423" y="92900"/>
                              <a:pt x="97267" y="70748"/>
                            </a:cubicBezTo>
                            <a:cubicBezTo>
                              <a:pt x="111112" y="48597"/>
                              <a:pt x="97267" y="15369"/>
                              <a:pt x="66809" y="4293"/>
                            </a:cubicBezTo>
                            <a:cubicBezTo>
                              <a:pt x="41888" y="-6782"/>
                              <a:pt x="16968" y="4293"/>
                              <a:pt x="5892" y="29214"/>
                            </a:cubicBezTo>
                            <a:close/>
                          </a:path>
                        </a:pathLst>
                      </a:custGeom>
                      <a:solidFill>
                        <a:srgbClr val="F9FEFF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928" name="Hình tự do: Hình 927">
                        <a:extLst>
                          <a:ext uri="{FF2B5EF4-FFF2-40B4-BE49-F238E27FC236}">
                            <a16:creationId xmlns:a16="http://schemas.microsoft.com/office/drawing/2014/main" id="{E940B332-3594-AC6A-01EB-89D73BF1E9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47791" y="4357637"/>
                        <a:ext cx="97979" cy="79014"/>
                      </a:xfrm>
                      <a:custGeom>
                        <a:avLst/>
                        <a:gdLst>
                          <a:gd name="connsiteX0" fmla="*/ 85837 w 97979"/>
                          <a:gd name="connsiteY0" fmla="*/ 15329 h 79014"/>
                          <a:gd name="connsiteX1" fmla="*/ 0 w 97979"/>
                          <a:gd name="connsiteY1" fmla="*/ 34711 h 79014"/>
                          <a:gd name="connsiteX2" fmla="*/ 63685 w 97979"/>
                          <a:gd name="connsiteY2" fmla="*/ 9791 h 79014"/>
                          <a:gd name="connsiteX3" fmla="*/ 94144 w 97979"/>
                          <a:gd name="connsiteY3" fmla="*/ 43018 h 79014"/>
                          <a:gd name="connsiteX4" fmla="*/ 91375 w 97979"/>
                          <a:gd name="connsiteY4" fmla="*/ 79015 h 79014"/>
                          <a:gd name="connsiteX5" fmla="*/ 85837 w 97979"/>
                          <a:gd name="connsiteY5" fmla="*/ 15329 h 790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97979" h="79014">
                            <a:moveTo>
                              <a:pt x="85837" y="15329"/>
                            </a:moveTo>
                            <a:cubicBezTo>
                              <a:pt x="58148" y="-15129"/>
                              <a:pt x="8307" y="4253"/>
                              <a:pt x="0" y="34711"/>
                            </a:cubicBezTo>
                            <a:cubicBezTo>
                              <a:pt x="11076" y="9791"/>
                              <a:pt x="38765" y="-1285"/>
                              <a:pt x="63685" y="9791"/>
                            </a:cubicBezTo>
                            <a:cubicBezTo>
                              <a:pt x="77530" y="15329"/>
                              <a:pt x="91375" y="26405"/>
                              <a:pt x="94144" y="43018"/>
                            </a:cubicBezTo>
                            <a:cubicBezTo>
                              <a:pt x="96913" y="54094"/>
                              <a:pt x="96913" y="67939"/>
                              <a:pt x="91375" y="79015"/>
                            </a:cubicBezTo>
                            <a:cubicBezTo>
                              <a:pt x="96913" y="70708"/>
                              <a:pt x="105220" y="37480"/>
                              <a:pt x="85837" y="15329"/>
                            </a:cubicBezTo>
                            <a:close/>
                          </a:path>
                        </a:pathLst>
                      </a:custGeom>
                      <a:solidFill>
                        <a:srgbClr val="602220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929" name="Hình tự do: Hình 928">
                        <a:extLst>
                          <a:ext uri="{FF2B5EF4-FFF2-40B4-BE49-F238E27FC236}">
                            <a16:creationId xmlns:a16="http://schemas.microsoft.com/office/drawing/2014/main" id="{61BF8D32-2685-05E1-CDEF-EFB9F72354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60501" y="4380138"/>
                        <a:ext cx="60415" cy="60415"/>
                      </a:xfrm>
                      <a:custGeom>
                        <a:avLst/>
                        <a:gdLst>
                          <a:gd name="connsiteX0" fmla="*/ 56513 w 60415"/>
                          <a:gd name="connsiteY0" fmla="*/ 14979 h 60415"/>
                          <a:gd name="connsiteX1" fmla="*/ 45437 w 60415"/>
                          <a:gd name="connsiteY1" fmla="*/ 56513 h 60415"/>
                          <a:gd name="connsiteX2" fmla="*/ 3903 w 60415"/>
                          <a:gd name="connsiteY2" fmla="*/ 45437 h 60415"/>
                          <a:gd name="connsiteX3" fmla="*/ 14979 w 60415"/>
                          <a:gd name="connsiteY3" fmla="*/ 3903 h 60415"/>
                          <a:gd name="connsiteX4" fmla="*/ 56513 w 60415"/>
                          <a:gd name="connsiteY4" fmla="*/ 14979 h 604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0415" h="60415">
                            <a:moveTo>
                              <a:pt x="56513" y="14979"/>
                            </a:moveTo>
                            <a:cubicBezTo>
                              <a:pt x="64820" y="28823"/>
                              <a:pt x="59282" y="48206"/>
                              <a:pt x="45437" y="56513"/>
                            </a:cubicBezTo>
                            <a:cubicBezTo>
                              <a:pt x="31592" y="64820"/>
                              <a:pt x="12210" y="59282"/>
                              <a:pt x="3903" y="45437"/>
                            </a:cubicBezTo>
                            <a:cubicBezTo>
                              <a:pt x="-4404" y="31593"/>
                              <a:pt x="1134" y="12210"/>
                              <a:pt x="14979" y="3903"/>
                            </a:cubicBezTo>
                            <a:cubicBezTo>
                              <a:pt x="31592" y="-4404"/>
                              <a:pt x="48206" y="1134"/>
                              <a:pt x="56513" y="14979"/>
                            </a:cubicBezTo>
                            <a:close/>
                          </a:path>
                        </a:pathLst>
                      </a:custGeom>
                      <a:solidFill>
                        <a:srgbClr val="473B82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930" name="Hình tự do: Hình 929">
                        <a:extLst>
                          <a:ext uri="{FF2B5EF4-FFF2-40B4-BE49-F238E27FC236}">
                            <a16:creationId xmlns:a16="http://schemas.microsoft.com/office/drawing/2014/main" id="{D6953C96-E9C0-3B17-E335-D60176E9FD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99254" y="4390529"/>
                        <a:ext cx="16138" cy="16810"/>
                      </a:xfrm>
                      <a:custGeom>
                        <a:avLst/>
                        <a:gdLst>
                          <a:gd name="connsiteX0" fmla="*/ 14992 w 16138"/>
                          <a:gd name="connsiteY0" fmla="*/ 4588 h 16810"/>
                          <a:gd name="connsiteX1" fmla="*/ 12223 w 16138"/>
                          <a:gd name="connsiteY1" fmla="*/ 15664 h 16810"/>
                          <a:gd name="connsiteX2" fmla="*/ 1147 w 16138"/>
                          <a:gd name="connsiteY2" fmla="*/ 12895 h 16810"/>
                          <a:gd name="connsiteX3" fmla="*/ 3916 w 16138"/>
                          <a:gd name="connsiteY3" fmla="*/ 1819 h 16810"/>
                          <a:gd name="connsiteX4" fmla="*/ 14992 w 16138"/>
                          <a:gd name="connsiteY4" fmla="*/ 4588 h 168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138" h="16810">
                            <a:moveTo>
                              <a:pt x="14992" y="4588"/>
                            </a:moveTo>
                            <a:cubicBezTo>
                              <a:pt x="17761" y="7357"/>
                              <a:pt x="14992" y="12895"/>
                              <a:pt x="12223" y="15664"/>
                            </a:cubicBezTo>
                            <a:cubicBezTo>
                              <a:pt x="9454" y="18432"/>
                              <a:pt x="3916" y="15664"/>
                              <a:pt x="1147" y="12895"/>
                            </a:cubicBezTo>
                            <a:cubicBezTo>
                              <a:pt x="-1622" y="10126"/>
                              <a:pt x="1147" y="4588"/>
                              <a:pt x="3916" y="1819"/>
                            </a:cubicBezTo>
                            <a:cubicBezTo>
                              <a:pt x="9454" y="-950"/>
                              <a:pt x="12223" y="-950"/>
                              <a:pt x="14992" y="4588"/>
                            </a:cubicBezTo>
                            <a:close/>
                          </a:path>
                        </a:pathLst>
                      </a:custGeom>
                      <a:solidFill>
                        <a:srgbClr val="FEFFFE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</p:grpSp>
                <p:sp>
                  <p:nvSpPr>
                    <p:cNvPr id="931" name="Hình tự do: Hình 930">
                      <a:extLst>
                        <a:ext uri="{FF2B5EF4-FFF2-40B4-BE49-F238E27FC236}">
                          <a16:creationId xmlns:a16="http://schemas.microsoft.com/office/drawing/2014/main" id="{A0F1043D-A450-0CAD-51FA-7BEA870FF9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29736" y="4296520"/>
                      <a:ext cx="82376" cy="34911"/>
                    </a:xfrm>
                    <a:custGeom>
                      <a:avLst/>
                      <a:gdLst>
                        <a:gd name="connsiteX0" fmla="*/ 7615 w 82376"/>
                        <a:gd name="connsiteY0" fmla="*/ 34912 h 34911"/>
                        <a:gd name="connsiteX1" fmla="*/ 10384 w 82376"/>
                        <a:gd name="connsiteY1" fmla="*/ 32143 h 34911"/>
                        <a:gd name="connsiteX2" fmla="*/ 74069 w 82376"/>
                        <a:gd name="connsiteY2" fmla="*/ 15529 h 34911"/>
                        <a:gd name="connsiteX3" fmla="*/ 82376 w 82376"/>
                        <a:gd name="connsiteY3" fmla="*/ 9991 h 34911"/>
                        <a:gd name="connsiteX4" fmla="*/ 76838 w 82376"/>
                        <a:gd name="connsiteY4" fmla="*/ 1684 h 34911"/>
                        <a:gd name="connsiteX5" fmla="*/ 2077 w 82376"/>
                        <a:gd name="connsiteY5" fmla="*/ 23836 h 34911"/>
                        <a:gd name="connsiteX6" fmla="*/ 2077 w 82376"/>
                        <a:gd name="connsiteY6" fmla="*/ 32143 h 34911"/>
                        <a:gd name="connsiteX7" fmla="*/ 7615 w 82376"/>
                        <a:gd name="connsiteY7" fmla="*/ 34912 h 349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2376" h="34911">
                          <a:moveTo>
                            <a:pt x="7615" y="34912"/>
                          </a:moveTo>
                          <a:cubicBezTo>
                            <a:pt x="10384" y="34912"/>
                            <a:pt x="10384" y="34912"/>
                            <a:pt x="10384" y="32143"/>
                          </a:cubicBezTo>
                          <a:cubicBezTo>
                            <a:pt x="24229" y="18298"/>
                            <a:pt x="49149" y="9991"/>
                            <a:pt x="74069" y="15529"/>
                          </a:cubicBezTo>
                          <a:cubicBezTo>
                            <a:pt x="76838" y="15529"/>
                            <a:pt x="79607" y="15529"/>
                            <a:pt x="82376" y="9991"/>
                          </a:cubicBezTo>
                          <a:cubicBezTo>
                            <a:pt x="82376" y="7222"/>
                            <a:pt x="82376" y="4453"/>
                            <a:pt x="76838" y="1684"/>
                          </a:cubicBezTo>
                          <a:cubicBezTo>
                            <a:pt x="49149" y="-3854"/>
                            <a:pt x="18690" y="4453"/>
                            <a:pt x="2077" y="23836"/>
                          </a:cubicBezTo>
                          <a:cubicBezTo>
                            <a:pt x="-692" y="26605"/>
                            <a:pt x="-692" y="29374"/>
                            <a:pt x="2077" y="32143"/>
                          </a:cubicBezTo>
                          <a:cubicBezTo>
                            <a:pt x="4846" y="34912"/>
                            <a:pt x="7615" y="34912"/>
                            <a:pt x="7615" y="34912"/>
                          </a:cubicBezTo>
                          <a:close/>
                        </a:path>
                      </a:pathLst>
                    </a:custGeom>
                    <a:solidFill>
                      <a:srgbClr val="90645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932" name="Hình tự do: Hình 931">
                      <a:extLst>
                        <a:ext uri="{FF2B5EF4-FFF2-40B4-BE49-F238E27FC236}">
                          <a16:creationId xmlns:a16="http://schemas.microsoft.com/office/drawing/2014/main" id="{DB6BF0A8-177D-7132-DB35-A38D658CD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42253" y="4271207"/>
                      <a:ext cx="84215" cy="21459"/>
                    </a:xfrm>
                    <a:custGeom>
                      <a:avLst/>
                      <a:gdLst>
                        <a:gd name="connsiteX0" fmla="*/ 80300 w 84215"/>
                        <a:gd name="connsiteY0" fmla="*/ 21459 h 21459"/>
                        <a:gd name="connsiteX1" fmla="*/ 83068 w 84215"/>
                        <a:gd name="connsiteY1" fmla="*/ 18690 h 21459"/>
                        <a:gd name="connsiteX2" fmla="*/ 80300 w 84215"/>
                        <a:gd name="connsiteY2" fmla="*/ 10384 h 21459"/>
                        <a:gd name="connsiteX3" fmla="*/ 2769 w 84215"/>
                        <a:gd name="connsiteY3" fmla="*/ 10384 h 21459"/>
                        <a:gd name="connsiteX4" fmla="*/ 0 w 84215"/>
                        <a:gd name="connsiteY4" fmla="*/ 18690 h 21459"/>
                        <a:gd name="connsiteX5" fmla="*/ 8307 w 84215"/>
                        <a:gd name="connsiteY5" fmla="*/ 21459 h 21459"/>
                        <a:gd name="connsiteX6" fmla="*/ 71993 w 84215"/>
                        <a:gd name="connsiteY6" fmla="*/ 21459 h 21459"/>
                        <a:gd name="connsiteX7" fmla="*/ 80300 w 84215"/>
                        <a:gd name="connsiteY7" fmla="*/ 21459 h 214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4215" h="21459">
                          <a:moveTo>
                            <a:pt x="80300" y="21459"/>
                          </a:moveTo>
                          <a:cubicBezTo>
                            <a:pt x="83068" y="21459"/>
                            <a:pt x="83068" y="21459"/>
                            <a:pt x="83068" y="18690"/>
                          </a:cubicBezTo>
                          <a:cubicBezTo>
                            <a:pt x="85838" y="15922"/>
                            <a:pt x="83068" y="13152"/>
                            <a:pt x="80300" y="10384"/>
                          </a:cubicBezTo>
                          <a:cubicBezTo>
                            <a:pt x="60917" y="-3461"/>
                            <a:pt x="27689" y="-3461"/>
                            <a:pt x="2769" y="10384"/>
                          </a:cubicBezTo>
                          <a:cubicBezTo>
                            <a:pt x="0" y="13152"/>
                            <a:pt x="0" y="15922"/>
                            <a:pt x="0" y="18690"/>
                          </a:cubicBezTo>
                          <a:cubicBezTo>
                            <a:pt x="2769" y="21459"/>
                            <a:pt x="5538" y="21459"/>
                            <a:pt x="8307" y="21459"/>
                          </a:cubicBezTo>
                          <a:cubicBezTo>
                            <a:pt x="30459" y="10384"/>
                            <a:pt x="58148" y="10384"/>
                            <a:pt x="71993" y="21459"/>
                          </a:cubicBezTo>
                          <a:cubicBezTo>
                            <a:pt x="77531" y="21459"/>
                            <a:pt x="77531" y="21459"/>
                            <a:pt x="80300" y="21459"/>
                          </a:cubicBezTo>
                          <a:close/>
                        </a:path>
                      </a:pathLst>
                    </a:custGeom>
                    <a:solidFill>
                      <a:srgbClr val="90645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933" name="Hình tự do: Hình 932">
                      <a:extLst>
                        <a:ext uri="{FF2B5EF4-FFF2-40B4-BE49-F238E27FC236}">
                          <a16:creationId xmlns:a16="http://schemas.microsoft.com/office/drawing/2014/main" id="{D556F0DB-C40A-399E-3035-EF72578A8B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72479" y="4449776"/>
                      <a:ext cx="35008" cy="22871"/>
                    </a:xfrm>
                    <a:custGeom>
                      <a:avLst/>
                      <a:gdLst>
                        <a:gd name="connsiteX0" fmla="*/ 550 w 35008"/>
                        <a:gd name="connsiteY0" fmla="*/ 22872 h 22871"/>
                        <a:gd name="connsiteX1" fmla="*/ 550 w 35008"/>
                        <a:gd name="connsiteY1" fmla="*/ 22872 h 22871"/>
                        <a:gd name="connsiteX2" fmla="*/ 14395 w 35008"/>
                        <a:gd name="connsiteY2" fmla="*/ 6258 h 22871"/>
                        <a:gd name="connsiteX3" fmla="*/ 31009 w 35008"/>
                        <a:gd name="connsiteY3" fmla="*/ 14565 h 22871"/>
                        <a:gd name="connsiteX4" fmla="*/ 33778 w 35008"/>
                        <a:gd name="connsiteY4" fmla="*/ 14565 h 22871"/>
                        <a:gd name="connsiteX5" fmla="*/ 33778 w 35008"/>
                        <a:gd name="connsiteY5" fmla="*/ 11796 h 22871"/>
                        <a:gd name="connsiteX6" fmla="*/ 11626 w 35008"/>
                        <a:gd name="connsiteY6" fmla="*/ 720 h 22871"/>
                        <a:gd name="connsiteX7" fmla="*/ 550 w 35008"/>
                        <a:gd name="connsiteY7" fmla="*/ 22872 h 22871"/>
                        <a:gd name="connsiteX8" fmla="*/ 550 w 35008"/>
                        <a:gd name="connsiteY8" fmla="*/ 22872 h 22871"/>
                        <a:gd name="connsiteX9" fmla="*/ 550 w 35008"/>
                        <a:gd name="connsiteY9" fmla="*/ 22872 h 228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35008" h="22871">
                          <a:moveTo>
                            <a:pt x="550" y="22872"/>
                          </a:moveTo>
                          <a:cubicBezTo>
                            <a:pt x="3319" y="22872"/>
                            <a:pt x="3319" y="22872"/>
                            <a:pt x="550" y="22872"/>
                          </a:cubicBezTo>
                          <a:cubicBezTo>
                            <a:pt x="3319" y="14565"/>
                            <a:pt x="6088" y="6258"/>
                            <a:pt x="14395" y="6258"/>
                          </a:cubicBezTo>
                          <a:cubicBezTo>
                            <a:pt x="22702" y="6258"/>
                            <a:pt x="28239" y="9027"/>
                            <a:pt x="31009" y="14565"/>
                          </a:cubicBezTo>
                          <a:cubicBezTo>
                            <a:pt x="31009" y="14565"/>
                            <a:pt x="33778" y="17334"/>
                            <a:pt x="33778" y="14565"/>
                          </a:cubicBezTo>
                          <a:cubicBezTo>
                            <a:pt x="33778" y="14565"/>
                            <a:pt x="36546" y="11796"/>
                            <a:pt x="33778" y="11796"/>
                          </a:cubicBezTo>
                          <a:cubicBezTo>
                            <a:pt x="31009" y="3489"/>
                            <a:pt x="22702" y="-2049"/>
                            <a:pt x="11626" y="720"/>
                          </a:cubicBezTo>
                          <a:cubicBezTo>
                            <a:pt x="6088" y="3489"/>
                            <a:pt x="-2219" y="11796"/>
                            <a:pt x="550" y="22872"/>
                          </a:cubicBezTo>
                          <a:cubicBezTo>
                            <a:pt x="550" y="22872"/>
                            <a:pt x="550" y="22872"/>
                            <a:pt x="550" y="22872"/>
                          </a:cubicBezTo>
                          <a:cubicBezTo>
                            <a:pt x="550" y="22872"/>
                            <a:pt x="550" y="22872"/>
                            <a:pt x="550" y="22872"/>
                          </a:cubicBezTo>
                          <a:close/>
                        </a:path>
                      </a:pathLst>
                    </a:custGeom>
                    <a:solidFill>
                      <a:srgbClr val="C68C75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grpSp>
                  <p:nvGrpSpPr>
                    <p:cNvPr id="934" name="Đồ họa 753">
                      <a:extLst>
                        <a:ext uri="{FF2B5EF4-FFF2-40B4-BE49-F238E27FC236}">
                          <a16:creationId xmlns:a16="http://schemas.microsoft.com/office/drawing/2014/main" id="{585AF596-8C59-F6BF-9448-595CDBE5909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28163" y="4469879"/>
                      <a:ext cx="166874" cy="99085"/>
                      <a:chOff x="8028163" y="4469879"/>
                      <a:chExt cx="166874" cy="99085"/>
                    </a:xfrm>
                  </p:grpSpPr>
                  <p:sp>
                    <p:nvSpPr>
                      <p:cNvPr id="935" name="Hình tự do: Hình 934">
                        <a:extLst>
                          <a:ext uri="{FF2B5EF4-FFF2-40B4-BE49-F238E27FC236}">
                            <a16:creationId xmlns:a16="http://schemas.microsoft.com/office/drawing/2014/main" id="{B38129A0-75DA-F9C3-F837-170333814D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28163" y="4470734"/>
                        <a:ext cx="166874" cy="97809"/>
                      </a:xfrm>
                      <a:custGeom>
                        <a:avLst/>
                        <a:gdLst>
                          <a:gd name="connsiteX0" fmla="*/ 563 w 166874"/>
                          <a:gd name="connsiteY0" fmla="*/ 48986 h 97809"/>
                          <a:gd name="connsiteX1" fmla="*/ 94707 w 166874"/>
                          <a:gd name="connsiteY1" fmla="*/ 96058 h 97809"/>
                          <a:gd name="connsiteX2" fmla="*/ 166700 w 166874"/>
                          <a:gd name="connsiteY2" fmla="*/ 21296 h 97809"/>
                          <a:gd name="connsiteX3" fmla="*/ 78094 w 166874"/>
                          <a:gd name="connsiteY3" fmla="*/ 12989 h 97809"/>
                          <a:gd name="connsiteX4" fmla="*/ 563 w 166874"/>
                          <a:gd name="connsiteY4" fmla="*/ 48986 h 978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6874" h="97809">
                            <a:moveTo>
                              <a:pt x="563" y="48986"/>
                            </a:moveTo>
                            <a:cubicBezTo>
                              <a:pt x="6101" y="82213"/>
                              <a:pt x="47635" y="104365"/>
                              <a:pt x="94707" y="96058"/>
                            </a:cubicBezTo>
                            <a:cubicBezTo>
                              <a:pt x="139011" y="87751"/>
                              <a:pt x="169469" y="40679"/>
                              <a:pt x="166700" y="21296"/>
                            </a:cubicBezTo>
                            <a:cubicBezTo>
                              <a:pt x="161162" y="-17469"/>
                              <a:pt x="122397" y="7451"/>
                              <a:pt x="78094" y="12989"/>
                            </a:cubicBezTo>
                            <a:cubicBezTo>
                              <a:pt x="31021" y="15758"/>
                              <a:pt x="-4975" y="15758"/>
                              <a:pt x="563" y="48986"/>
                            </a:cubicBezTo>
                            <a:close/>
                          </a:path>
                        </a:pathLst>
                      </a:custGeom>
                      <a:solidFill>
                        <a:srgbClr val="5B0000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936" name="Hình tự do: Hình 935">
                        <a:extLst>
                          <a:ext uri="{FF2B5EF4-FFF2-40B4-BE49-F238E27FC236}">
                            <a16:creationId xmlns:a16="http://schemas.microsoft.com/office/drawing/2014/main" id="{BFB6CA70-A410-8689-C229-9FE25FAD9D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5339" y="4469879"/>
                        <a:ext cx="119064" cy="35349"/>
                      </a:xfrm>
                      <a:custGeom>
                        <a:avLst/>
                        <a:gdLst>
                          <a:gd name="connsiteX0" fmla="*/ 58148 w 119064"/>
                          <a:gd name="connsiteY0" fmla="*/ 11076 h 35349"/>
                          <a:gd name="connsiteX1" fmla="*/ 119065 w 119064"/>
                          <a:gd name="connsiteY1" fmla="*/ 0 h 35349"/>
                          <a:gd name="connsiteX2" fmla="*/ 63686 w 119064"/>
                          <a:gd name="connsiteY2" fmla="*/ 33227 h 35349"/>
                          <a:gd name="connsiteX3" fmla="*/ 0 w 119064"/>
                          <a:gd name="connsiteY3" fmla="*/ 19383 h 35349"/>
                          <a:gd name="connsiteX4" fmla="*/ 58148 w 119064"/>
                          <a:gd name="connsiteY4" fmla="*/ 11076 h 353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9064" h="35349">
                            <a:moveTo>
                              <a:pt x="58148" y="11076"/>
                            </a:moveTo>
                            <a:cubicBezTo>
                              <a:pt x="83068" y="8307"/>
                              <a:pt x="102451" y="0"/>
                              <a:pt x="119065" y="0"/>
                            </a:cubicBezTo>
                            <a:cubicBezTo>
                              <a:pt x="113527" y="13845"/>
                              <a:pt x="91375" y="27689"/>
                              <a:pt x="63686" y="33227"/>
                            </a:cubicBezTo>
                            <a:cubicBezTo>
                              <a:pt x="35996" y="38765"/>
                              <a:pt x="11076" y="33227"/>
                              <a:pt x="0" y="19383"/>
                            </a:cubicBezTo>
                            <a:cubicBezTo>
                              <a:pt x="16614" y="13845"/>
                              <a:pt x="35996" y="13845"/>
                              <a:pt x="58148" y="11076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937" name="Hình tự do: Hình 936">
                        <a:extLst>
                          <a:ext uri="{FF2B5EF4-FFF2-40B4-BE49-F238E27FC236}">
                            <a16:creationId xmlns:a16="http://schemas.microsoft.com/office/drawing/2014/main" id="{1E0A9CFF-10CD-07FB-3CA1-D6EF91E009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53646" y="4530796"/>
                        <a:ext cx="116295" cy="38168"/>
                      </a:xfrm>
                      <a:custGeom>
                        <a:avLst/>
                        <a:gdLst>
                          <a:gd name="connsiteX0" fmla="*/ 47072 w 116295"/>
                          <a:gd name="connsiteY0" fmla="*/ 2769 h 38168"/>
                          <a:gd name="connsiteX1" fmla="*/ 116296 w 116295"/>
                          <a:gd name="connsiteY1" fmla="*/ 11076 h 38168"/>
                          <a:gd name="connsiteX2" fmla="*/ 69224 w 116295"/>
                          <a:gd name="connsiteY2" fmla="*/ 35996 h 38168"/>
                          <a:gd name="connsiteX3" fmla="*/ 0 w 116295"/>
                          <a:gd name="connsiteY3" fmla="*/ 24921 h 38168"/>
                          <a:gd name="connsiteX4" fmla="*/ 47072 w 116295"/>
                          <a:gd name="connsiteY4" fmla="*/ 2769 h 381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6295" h="38168">
                            <a:moveTo>
                              <a:pt x="47072" y="2769"/>
                            </a:moveTo>
                            <a:cubicBezTo>
                              <a:pt x="74762" y="-2769"/>
                              <a:pt x="102451" y="0"/>
                              <a:pt x="116296" y="11076"/>
                            </a:cubicBezTo>
                            <a:cubicBezTo>
                              <a:pt x="105220" y="22152"/>
                              <a:pt x="88606" y="33228"/>
                              <a:pt x="69224" y="35996"/>
                            </a:cubicBezTo>
                            <a:cubicBezTo>
                              <a:pt x="44303" y="41534"/>
                              <a:pt x="19383" y="35996"/>
                              <a:pt x="0" y="24921"/>
                            </a:cubicBezTo>
                            <a:cubicBezTo>
                              <a:pt x="11076" y="16614"/>
                              <a:pt x="27689" y="8307"/>
                              <a:pt x="47072" y="2769"/>
                            </a:cubicBezTo>
                            <a:close/>
                          </a:path>
                        </a:pathLst>
                      </a:custGeom>
                      <a:solidFill>
                        <a:srgbClr val="E27974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</p:grpSp>
              </p:grpSp>
              <p:sp>
                <p:nvSpPr>
                  <p:cNvPr id="938" name="Hình tự do: Hình 937">
                    <a:extLst>
                      <a:ext uri="{FF2B5EF4-FFF2-40B4-BE49-F238E27FC236}">
                        <a16:creationId xmlns:a16="http://schemas.microsoft.com/office/drawing/2014/main" id="{D5A92529-51AA-49E7-AE09-F068839FD217}"/>
                      </a:ext>
                    </a:extLst>
                  </p:cNvPr>
                  <p:cNvSpPr/>
                  <p:nvPr/>
                </p:nvSpPr>
                <p:spPr>
                  <a:xfrm>
                    <a:off x="7781461" y="4060856"/>
                    <a:ext cx="562924" cy="281651"/>
                  </a:xfrm>
                  <a:custGeom>
                    <a:avLst/>
                    <a:gdLst>
                      <a:gd name="connsiteX0" fmla="*/ 432784 w 562924"/>
                      <a:gd name="connsiteY0" fmla="*/ 151511 h 281651"/>
                      <a:gd name="connsiteX1" fmla="*/ 299874 w 562924"/>
                      <a:gd name="connsiteY1" fmla="*/ 184738 h 281651"/>
                      <a:gd name="connsiteX2" fmla="*/ 247265 w 562924"/>
                      <a:gd name="connsiteY2" fmla="*/ 223503 h 281651"/>
                      <a:gd name="connsiteX3" fmla="*/ 266647 w 562924"/>
                      <a:gd name="connsiteY3" fmla="*/ 184738 h 281651"/>
                      <a:gd name="connsiteX4" fmla="*/ 202961 w 562924"/>
                      <a:gd name="connsiteY4" fmla="*/ 237348 h 281651"/>
                      <a:gd name="connsiteX5" fmla="*/ 28517 w 562924"/>
                      <a:gd name="connsiteY5" fmla="*/ 281651 h 281651"/>
                      <a:gd name="connsiteX6" fmla="*/ 36824 w 562924"/>
                      <a:gd name="connsiteY6" fmla="*/ 184738 h 281651"/>
                      <a:gd name="connsiteX7" fmla="*/ 6366 w 562924"/>
                      <a:gd name="connsiteY7" fmla="*/ 234579 h 281651"/>
                      <a:gd name="connsiteX8" fmla="*/ 3597 w 562924"/>
                      <a:gd name="connsiteY8" fmla="*/ 187507 h 281651"/>
                      <a:gd name="connsiteX9" fmla="*/ 78359 w 562924"/>
                      <a:gd name="connsiteY9" fmla="*/ 126590 h 281651"/>
                      <a:gd name="connsiteX10" fmla="*/ 189117 w 562924"/>
                      <a:gd name="connsiteY10" fmla="*/ 18601 h 281651"/>
                      <a:gd name="connsiteX11" fmla="*/ 482625 w 562924"/>
                      <a:gd name="connsiteY11" fmla="*/ 79518 h 281651"/>
                      <a:gd name="connsiteX12" fmla="*/ 551849 w 562924"/>
                      <a:gd name="connsiteY12" fmla="*/ 126590 h 281651"/>
                      <a:gd name="connsiteX13" fmla="*/ 562925 w 562924"/>
                      <a:gd name="connsiteY13" fmla="*/ 259500 h 281651"/>
                      <a:gd name="connsiteX14" fmla="*/ 488163 w 562924"/>
                      <a:gd name="connsiteY14" fmla="*/ 265038 h 281651"/>
                      <a:gd name="connsiteX15" fmla="*/ 432784 w 562924"/>
                      <a:gd name="connsiteY15" fmla="*/ 151511 h 281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562924" h="281651">
                        <a:moveTo>
                          <a:pt x="432784" y="151511"/>
                        </a:moveTo>
                        <a:cubicBezTo>
                          <a:pt x="374636" y="82287"/>
                          <a:pt x="322026" y="121052"/>
                          <a:pt x="299874" y="184738"/>
                        </a:cubicBezTo>
                        <a:cubicBezTo>
                          <a:pt x="291568" y="209659"/>
                          <a:pt x="266647" y="220734"/>
                          <a:pt x="247265" y="223503"/>
                        </a:cubicBezTo>
                        <a:cubicBezTo>
                          <a:pt x="247265" y="217965"/>
                          <a:pt x="269416" y="204121"/>
                          <a:pt x="266647" y="184738"/>
                        </a:cubicBezTo>
                        <a:cubicBezTo>
                          <a:pt x="258340" y="198583"/>
                          <a:pt x="219575" y="231810"/>
                          <a:pt x="202961" y="237348"/>
                        </a:cubicBezTo>
                        <a:cubicBezTo>
                          <a:pt x="89435" y="262269"/>
                          <a:pt x="56207" y="217965"/>
                          <a:pt x="28517" y="281651"/>
                        </a:cubicBezTo>
                        <a:cubicBezTo>
                          <a:pt x="17442" y="248424"/>
                          <a:pt x="20211" y="201352"/>
                          <a:pt x="36824" y="184738"/>
                        </a:cubicBezTo>
                        <a:cubicBezTo>
                          <a:pt x="28517" y="187507"/>
                          <a:pt x="14673" y="184738"/>
                          <a:pt x="6366" y="234579"/>
                        </a:cubicBezTo>
                        <a:cubicBezTo>
                          <a:pt x="3597" y="206890"/>
                          <a:pt x="-4710" y="201352"/>
                          <a:pt x="3597" y="187507"/>
                        </a:cubicBezTo>
                        <a:cubicBezTo>
                          <a:pt x="14673" y="173662"/>
                          <a:pt x="56207" y="157049"/>
                          <a:pt x="78359" y="126590"/>
                        </a:cubicBezTo>
                        <a:cubicBezTo>
                          <a:pt x="103279" y="96132"/>
                          <a:pt x="158658" y="18601"/>
                          <a:pt x="189117" y="18601"/>
                        </a:cubicBezTo>
                        <a:cubicBezTo>
                          <a:pt x="316488" y="24139"/>
                          <a:pt x="449398" y="-56161"/>
                          <a:pt x="482625" y="79518"/>
                        </a:cubicBezTo>
                        <a:cubicBezTo>
                          <a:pt x="496470" y="87825"/>
                          <a:pt x="535235" y="101670"/>
                          <a:pt x="551849" y="126590"/>
                        </a:cubicBezTo>
                        <a:cubicBezTo>
                          <a:pt x="560156" y="187507"/>
                          <a:pt x="510315" y="223503"/>
                          <a:pt x="562925" y="259500"/>
                        </a:cubicBezTo>
                        <a:cubicBezTo>
                          <a:pt x="535235" y="276113"/>
                          <a:pt x="515853" y="287189"/>
                          <a:pt x="488163" y="265038"/>
                        </a:cubicBezTo>
                        <a:cubicBezTo>
                          <a:pt x="449398" y="229041"/>
                          <a:pt x="524160" y="134897"/>
                          <a:pt x="432784" y="151511"/>
                        </a:cubicBezTo>
                        <a:close/>
                      </a:path>
                    </a:pathLst>
                  </a:custGeom>
                  <a:solidFill>
                    <a:srgbClr val="8F645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39" name="Hình tự do: Hình 938">
                    <a:extLst>
                      <a:ext uri="{FF2B5EF4-FFF2-40B4-BE49-F238E27FC236}">
                        <a16:creationId xmlns:a16="http://schemas.microsoft.com/office/drawing/2014/main" id="{8DACEAF3-A1D3-E484-D037-A18AC63C2AA1}"/>
                      </a:ext>
                    </a:extLst>
                  </p:cNvPr>
                  <p:cNvSpPr/>
                  <p:nvPr/>
                </p:nvSpPr>
                <p:spPr>
                  <a:xfrm>
                    <a:off x="8219783" y="4017647"/>
                    <a:ext cx="135678" cy="117188"/>
                  </a:xfrm>
                  <a:custGeom>
                    <a:avLst/>
                    <a:gdLst>
                      <a:gd name="connsiteX0" fmla="*/ 33227 w 135678"/>
                      <a:gd name="connsiteY0" fmla="*/ 117189 h 117188"/>
                      <a:gd name="connsiteX1" fmla="*/ 135679 w 135678"/>
                      <a:gd name="connsiteY1" fmla="*/ 97806 h 117188"/>
                      <a:gd name="connsiteX2" fmla="*/ 33227 w 135678"/>
                      <a:gd name="connsiteY2" fmla="*/ 117189 h 117188"/>
                      <a:gd name="connsiteX3" fmla="*/ 0 w 135678"/>
                      <a:gd name="connsiteY3" fmla="*/ 9200 h 117188"/>
                      <a:gd name="connsiteX4" fmla="*/ 47072 w 135678"/>
                      <a:gd name="connsiteY4" fmla="*/ 72885 h 117188"/>
                      <a:gd name="connsiteX5" fmla="*/ 0 w 135678"/>
                      <a:gd name="connsiteY5" fmla="*/ 9200 h 1171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5678" h="117188">
                        <a:moveTo>
                          <a:pt x="33227" y="117189"/>
                        </a:moveTo>
                        <a:cubicBezTo>
                          <a:pt x="55379" y="95037"/>
                          <a:pt x="77531" y="78423"/>
                          <a:pt x="135679" y="97806"/>
                        </a:cubicBezTo>
                        <a:cubicBezTo>
                          <a:pt x="99682" y="25813"/>
                          <a:pt x="58148" y="53503"/>
                          <a:pt x="33227" y="117189"/>
                        </a:cubicBezTo>
                        <a:close/>
                        <a:moveTo>
                          <a:pt x="0" y="9200"/>
                        </a:moveTo>
                        <a:cubicBezTo>
                          <a:pt x="30459" y="20275"/>
                          <a:pt x="41534" y="45196"/>
                          <a:pt x="47072" y="72885"/>
                        </a:cubicBezTo>
                        <a:cubicBezTo>
                          <a:pt x="85838" y="20275"/>
                          <a:pt x="52610" y="-18490"/>
                          <a:pt x="0" y="9200"/>
                        </a:cubicBezTo>
                        <a:close/>
                      </a:path>
                    </a:pathLst>
                  </a:custGeom>
                  <a:solidFill>
                    <a:srgbClr val="8F645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940" name="Hình tự do: Hình 939">
                <a:extLst>
                  <a:ext uri="{FF2B5EF4-FFF2-40B4-BE49-F238E27FC236}">
                    <a16:creationId xmlns:a16="http://schemas.microsoft.com/office/drawing/2014/main" id="{54815F02-6D68-DE27-71D5-E212430031AC}"/>
                  </a:ext>
                </a:extLst>
              </p:cNvPr>
              <p:cNvSpPr/>
              <p:nvPr/>
            </p:nvSpPr>
            <p:spPr>
              <a:xfrm>
                <a:off x="3723010" y="5325484"/>
                <a:ext cx="470721" cy="66454"/>
              </a:xfrm>
              <a:custGeom>
                <a:avLst/>
                <a:gdLst>
                  <a:gd name="connsiteX0" fmla="*/ 470721 w 470721"/>
                  <a:gd name="connsiteY0" fmla="*/ 33227 h 66454"/>
                  <a:gd name="connsiteX1" fmla="*/ 235361 w 470721"/>
                  <a:gd name="connsiteY1" fmla="*/ 66455 h 66454"/>
                  <a:gd name="connsiteX2" fmla="*/ 0 w 470721"/>
                  <a:gd name="connsiteY2" fmla="*/ 33227 h 66454"/>
                  <a:gd name="connsiteX3" fmla="*/ 235361 w 470721"/>
                  <a:gd name="connsiteY3" fmla="*/ 0 h 66454"/>
                  <a:gd name="connsiteX4" fmla="*/ 470721 w 470721"/>
                  <a:gd name="connsiteY4" fmla="*/ 33227 h 66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721" h="66454">
                    <a:moveTo>
                      <a:pt x="470721" y="33227"/>
                    </a:moveTo>
                    <a:cubicBezTo>
                      <a:pt x="470721" y="52610"/>
                      <a:pt x="365501" y="66455"/>
                      <a:pt x="235361" y="66455"/>
                    </a:cubicBezTo>
                    <a:cubicBezTo>
                      <a:pt x="105220" y="66455"/>
                      <a:pt x="0" y="52610"/>
                      <a:pt x="0" y="33227"/>
                    </a:cubicBezTo>
                    <a:cubicBezTo>
                      <a:pt x="0" y="13845"/>
                      <a:pt x="105220" y="0"/>
                      <a:pt x="235361" y="0"/>
                    </a:cubicBezTo>
                    <a:cubicBezTo>
                      <a:pt x="365501" y="0"/>
                      <a:pt x="470721" y="13845"/>
                      <a:pt x="470721" y="33227"/>
                    </a:cubicBezTo>
                    <a:close/>
                  </a:path>
                </a:pathLst>
              </a:custGeom>
              <a:solidFill>
                <a:srgbClr val="0C4F0E">
                  <a:alpha val="17000"/>
                </a:srgbClr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41" name="Hình tự do: Hình 940">
                <a:extLst>
                  <a:ext uri="{FF2B5EF4-FFF2-40B4-BE49-F238E27FC236}">
                    <a16:creationId xmlns:a16="http://schemas.microsoft.com/office/drawing/2014/main" id="{977E1377-06C3-8FE1-2CE7-11997FA0870E}"/>
                  </a:ext>
                </a:extLst>
              </p:cNvPr>
              <p:cNvSpPr/>
              <p:nvPr/>
            </p:nvSpPr>
            <p:spPr>
              <a:xfrm>
                <a:off x="7915199" y="5325181"/>
                <a:ext cx="675623" cy="66757"/>
              </a:xfrm>
              <a:custGeom>
                <a:avLst/>
                <a:gdLst>
                  <a:gd name="connsiteX0" fmla="*/ 675624 w 675623"/>
                  <a:gd name="connsiteY0" fmla="*/ 33530 h 66757"/>
                  <a:gd name="connsiteX1" fmla="*/ 337812 w 675623"/>
                  <a:gd name="connsiteY1" fmla="*/ 66758 h 66757"/>
                  <a:gd name="connsiteX2" fmla="*/ 0 w 675623"/>
                  <a:gd name="connsiteY2" fmla="*/ 33530 h 66757"/>
                  <a:gd name="connsiteX3" fmla="*/ 337812 w 675623"/>
                  <a:gd name="connsiteY3" fmla="*/ 303 h 66757"/>
                  <a:gd name="connsiteX4" fmla="*/ 675624 w 675623"/>
                  <a:gd name="connsiteY4" fmla="*/ 33530 h 66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5623" h="66757">
                    <a:moveTo>
                      <a:pt x="675624" y="33530"/>
                    </a:moveTo>
                    <a:cubicBezTo>
                      <a:pt x="675624" y="52913"/>
                      <a:pt x="526100" y="66758"/>
                      <a:pt x="337812" y="66758"/>
                    </a:cubicBezTo>
                    <a:cubicBezTo>
                      <a:pt x="152292" y="66758"/>
                      <a:pt x="0" y="52913"/>
                      <a:pt x="0" y="33530"/>
                    </a:cubicBezTo>
                    <a:cubicBezTo>
                      <a:pt x="0" y="14148"/>
                      <a:pt x="149524" y="303"/>
                      <a:pt x="337812" y="303"/>
                    </a:cubicBezTo>
                    <a:cubicBezTo>
                      <a:pt x="526100" y="-2466"/>
                      <a:pt x="675624" y="14148"/>
                      <a:pt x="675624" y="33530"/>
                    </a:cubicBezTo>
                    <a:close/>
                  </a:path>
                </a:pathLst>
              </a:custGeom>
              <a:solidFill>
                <a:srgbClr val="0C4F0E">
                  <a:alpha val="17000"/>
                </a:srgbClr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42" name="Hình tự do: Hình 941">
                <a:extLst>
                  <a:ext uri="{FF2B5EF4-FFF2-40B4-BE49-F238E27FC236}">
                    <a16:creationId xmlns:a16="http://schemas.microsoft.com/office/drawing/2014/main" id="{21BD3597-3704-2D08-8ED1-44A9BEA09499}"/>
                  </a:ext>
                </a:extLst>
              </p:cNvPr>
              <p:cNvSpPr/>
              <p:nvPr/>
            </p:nvSpPr>
            <p:spPr>
              <a:xfrm>
                <a:off x="4434630" y="5325181"/>
                <a:ext cx="952518" cy="66757"/>
              </a:xfrm>
              <a:custGeom>
                <a:avLst/>
                <a:gdLst>
                  <a:gd name="connsiteX0" fmla="*/ 952519 w 952518"/>
                  <a:gd name="connsiteY0" fmla="*/ 33530 h 66757"/>
                  <a:gd name="connsiteX1" fmla="*/ 476259 w 952518"/>
                  <a:gd name="connsiteY1" fmla="*/ 66758 h 66757"/>
                  <a:gd name="connsiteX2" fmla="*/ 0 w 952518"/>
                  <a:gd name="connsiteY2" fmla="*/ 33530 h 66757"/>
                  <a:gd name="connsiteX3" fmla="*/ 476259 w 952518"/>
                  <a:gd name="connsiteY3" fmla="*/ 303 h 66757"/>
                  <a:gd name="connsiteX4" fmla="*/ 952519 w 952518"/>
                  <a:gd name="connsiteY4" fmla="*/ 33530 h 66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18" h="66757">
                    <a:moveTo>
                      <a:pt x="952519" y="33530"/>
                    </a:moveTo>
                    <a:cubicBezTo>
                      <a:pt x="952519" y="52913"/>
                      <a:pt x="739309" y="66758"/>
                      <a:pt x="476259" y="66758"/>
                    </a:cubicBezTo>
                    <a:cubicBezTo>
                      <a:pt x="213209" y="66758"/>
                      <a:pt x="0" y="52913"/>
                      <a:pt x="0" y="33530"/>
                    </a:cubicBezTo>
                    <a:cubicBezTo>
                      <a:pt x="0" y="14148"/>
                      <a:pt x="213209" y="303"/>
                      <a:pt x="476259" y="303"/>
                    </a:cubicBezTo>
                    <a:cubicBezTo>
                      <a:pt x="739309" y="-2466"/>
                      <a:pt x="952519" y="14148"/>
                      <a:pt x="952519" y="33530"/>
                    </a:cubicBezTo>
                    <a:close/>
                  </a:path>
                </a:pathLst>
              </a:custGeom>
              <a:solidFill>
                <a:srgbClr val="0C4F0E">
                  <a:alpha val="17000"/>
                </a:srgbClr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43" name="Hình tự do: Hình 942">
                <a:extLst>
                  <a:ext uri="{FF2B5EF4-FFF2-40B4-BE49-F238E27FC236}">
                    <a16:creationId xmlns:a16="http://schemas.microsoft.com/office/drawing/2014/main" id="{0F560F26-785F-66DC-7E88-83899187F6F2}"/>
                  </a:ext>
                </a:extLst>
              </p:cNvPr>
              <p:cNvSpPr/>
              <p:nvPr/>
            </p:nvSpPr>
            <p:spPr>
              <a:xfrm>
                <a:off x="5597589" y="5325181"/>
                <a:ext cx="1002359" cy="66757"/>
              </a:xfrm>
              <a:custGeom>
                <a:avLst/>
                <a:gdLst>
                  <a:gd name="connsiteX0" fmla="*/ 1002359 w 1002359"/>
                  <a:gd name="connsiteY0" fmla="*/ 33530 h 66757"/>
                  <a:gd name="connsiteX1" fmla="*/ 501180 w 1002359"/>
                  <a:gd name="connsiteY1" fmla="*/ 66758 h 66757"/>
                  <a:gd name="connsiteX2" fmla="*/ 0 w 1002359"/>
                  <a:gd name="connsiteY2" fmla="*/ 33530 h 66757"/>
                  <a:gd name="connsiteX3" fmla="*/ 501180 w 1002359"/>
                  <a:gd name="connsiteY3" fmla="*/ 303 h 66757"/>
                  <a:gd name="connsiteX4" fmla="*/ 1002359 w 1002359"/>
                  <a:gd name="connsiteY4" fmla="*/ 33530 h 66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2359" h="66757">
                    <a:moveTo>
                      <a:pt x="1002359" y="33530"/>
                    </a:moveTo>
                    <a:cubicBezTo>
                      <a:pt x="1002359" y="52913"/>
                      <a:pt x="778075" y="66758"/>
                      <a:pt x="501180" y="66758"/>
                    </a:cubicBezTo>
                    <a:cubicBezTo>
                      <a:pt x="224285" y="66758"/>
                      <a:pt x="0" y="52913"/>
                      <a:pt x="0" y="33530"/>
                    </a:cubicBezTo>
                    <a:cubicBezTo>
                      <a:pt x="0" y="14148"/>
                      <a:pt x="224285" y="303"/>
                      <a:pt x="501180" y="303"/>
                    </a:cubicBezTo>
                    <a:cubicBezTo>
                      <a:pt x="778075" y="-2466"/>
                      <a:pt x="1002359" y="14148"/>
                      <a:pt x="1002359" y="33530"/>
                    </a:cubicBezTo>
                    <a:close/>
                  </a:path>
                </a:pathLst>
              </a:custGeom>
              <a:solidFill>
                <a:srgbClr val="0C4F0E">
                  <a:alpha val="17000"/>
                </a:srgbClr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44" name="Hình tự do: Hình 943">
                <a:extLst>
                  <a:ext uri="{FF2B5EF4-FFF2-40B4-BE49-F238E27FC236}">
                    <a16:creationId xmlns:a16="http://schemas.microsoft.com/office/drawing/2014/main" id="{5D7C2DA7-C200-647D-BA96-F770BE0C3C79}"/>
                  </a:ext>
                </a:extLst>
              </p:cNvPr>
              <p:cNvSpPr/>
              <p:nvPr/>
            </p:nvSpPr>
            <p:spPr>
              <a:xfrm>
                <a:off x="6785468" y="5325181"/>
                <a:ext cx="963594" cy="66757"/>
              </a:xfrm>
              <a:custGeom>
                <a:avLst/>
                <a:gdLst>
                  <a:gd name="connsiteX0" fmla="*/ 963594 w 963594"/>
                  <a:gd name="connsiteY0" fmla="*/ 33530 h 66757"/>
                  <a:gd name="connsiteX1" fmla="*/ 481797 w 963594"/>
                  <a:gd name="connsiteY1" fmla="*/ 66758 h 66757"/>
                  <a:gd name="connsiteX2" fmla="*/ 0 w 963594"/>
                  <a:gd name="connsiteY2" fmla="*/ 33530 h 66757"/>
                  <a:gd name="connsiteX3" fmla="*/ 481797 w 963594"/>
                  <a:gd name="connsiteY3" fmla="*/ 303 h 66757"/>
                  <a:gd name="connsiteX4" fmla="*/ 963594 w 963594"/>
                  <a:gd name="connsiteY4" fmla="*/ 33530 h 66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94" h="66757">
                    <a:moveTo>
                      <a:pt x="963594" y="33530"/>
                    </a:moveTo>
                    <a:cubicBezTo>
                      <a:pt x="963594" y="52913"/>
                      <a:pt x="747616" y="66758"/>
                      <a:pt x="481797" y="66758"/>
                    </a:cubicBezTo>
                    <a:cubicBezTo>
                      <a:pt x="215978" y="66758"/>
                      <a:pt x="0" y="52913"/>
                      <a:pt x="0" y="33530"/>
                    </a:cubicBezTo>
                    <a:cubicBezTo>
                      <a:pt x="0" y="14148"/>
                      <a:pt x="215978" y="303"/>
                      <a:pt x="481797" y="303"/>
                    </a:cubicBezTo>
                    <a:cubicBezTo>
                      <a:pt x="747616" y="-2466"/>
                      <a:pt x="963594" y="14148"/>
                      <a:pt x="963594" y="33530"/>
                    </a:cubicBezTo>
                    <a:close/>
                  </a:path>
                </a:pathLst>
              </a:custGeom>
              <a:solidFill>
                <a:srgbClr val="0C4F0E">
                  <a:alpha val="17000"/>
                </a:srgbClr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45" name="Hình tự do: Hình 944">
                <a:extLst>
                  <a:ext uri="{FF2B5EF4-FFF2-40B4-BE49-F238E27FC236}">
                    <a16:creationId xmlns:a16="http://schemas.microsoft.com/office/drawing/2014/main" id="{95F56C15-F302-9DE4-CCC6-58E216B12B46}"/>
                  </a:ext>
                </a:extLst>
              </p:cNvPr>
              <p:cNvSpPr/>
              <p:nvPr/>
            </p:nvSpPr>
            <p:spPr>
              <a:xfrm>
                <a:off x="4456782" y="3846865"/>
                <a:ext cx="922059" cy="1506308"/>
              </a:xfrm>
              <a:custGeom>
                <a:avLst/>
                <a:gdLst>
                  <a:gd name="connsiteX0" fmla="*/ 922060 w 922059"/>
                  <a:gd name="connsiteY0" fmla="*/ 1390013 h 1506308"/>
                  <a:gd name="connsiteX1" fmla="*/ 919291 w 922059"/>
                  <a:gd name="connsiteY1" fmla="*/ 1445392 h 1506308"/>
                  <a:gd name="connsiteX2" fmla="*/ 908215 w 922059"/>
                  <a:gd name="connsiteY2" fmla="*/ 1481388 h 1506308"/>
                  <a:gd name="connsiteX3" fmla="*/ 894371 w 922059"/>
                  <a:gd name="connsiteY3" fmla="*/ 1500771 h 1506308"/>
                  <a:gd name="connsiteX4" fmla="*/ 874988 w 922059"/>
                  <a:gd name="connsiteY4" fmla="*/ 1506309 h 1506308"/>
                  <a:gd name="connsiteX5" fmla="*/ 49841 w 922059"/>
                  <a:gd name="connsiteY5" fmla="*/ 1506309 h 1506308"/>
                  <a:gd name="connsiteX6" fmla="*/ 33227 w 922059"/>
                  <a:gd name="connsiteY6" fmla="*/ 1500771 h 1506308"/>
                  <a:gd name="connsiteX7" fmla="*/ 19383 w 922059"/>
                  <a:gd name="connsiteY7" fmla="*/ 1481388 h 1506308"/>
                  <a:gd name="connsiteX8" fmla="*/ 8307 w 922059"/>
                  <a:gd name="connsiteY8" fmla="*/ 1445392 h 1506308"/>
                  <a:gd name="connsiteX9" fmla="*/ 5538 w 922059"/>
                  <a:gd name="connsiteY9" fmla="*/ 1390013 h 1506308"/>
                  <a:gd name="connsiteX10" fmla="*/ 8307 w 922059"/>
                  <a:gd name="connsiteY10" fmla="*/ 1334634 h 1506308"/>
                  <a:gd name="connsiteX11" fmla="*/ 16614 w 922059"/>
                  <a:gd name="connsiteY11" fmla="*/ 1298637 h 1506308"/>
                  <a:gd name="connsiteX12" fmla="*/ 30459 w 922059"/>
                  <a:gd name="connsiteY12" fmla="*/ 1279255 h 1506308"/>
                  <a:gd name="connsiteX13" fmla="*/ 49841 w 922059"/>
                  <a:gd name="connsiteY13" fmla="*/ 1273717 h 1506308"/>
                  <a:gd name="connsiteX14" fmla="*/ 326736 w 922059"/>
                  <a:gd name="connsiteY14" fmla="*/ 1273717 h 1506308"/>
                  <a:gd name="connsiteX15" fmla="*/ 326736 w 922059"/>
                  <a:gd name="connsiteY15" fmla="*/ 299046 h 1506308"/>
                  <a:gd name="connsiteX16" fmla="*/ 88606 w 922059"/>
                  <a:gd name="connsiteY16" fmla="*/ 431956 h 1506308"/>
                  <a:gd name="connsiteX17" fmla="*/ 44303 w 922059"/>
                  <a:gd name="connsiteY17" fmla="*/ 448570 h 1506308"/>
                  <a:gd name="connsiteX18" fmla="*/ 16614 w 922059"/>
                  <a:gd name="connsiteY18" fmla="*/ 440263 h 1506308"/>
                  <a:gd name="connsiteX19" fmla="*/ 2769 w 922059"/>
                  <a:gd name="connsiteY19" fmla="*/ 407036 h 1506308"/>
                  <a:gd name="connsiteX20" fmla="*/ 0 w 922059"/>
                  <a:gd name="connsiteY20" fmla="*/ 337812 h 1506308"/>
                  <a:gd name="connsiteX21" fmla="*/ 0 w 922059"/>
                  <a:gd name="connsiteY21" fmla="*/ 293509 h 1506308"/>
                  <a:gd name="connsiteX22" fmla="*/ 5538 w 922059"/>
                  <a:gd name="connsiteY22" fmla="*/ 263050 h 1506308"/>
                  <a:gd name="connsiteX23" fmla="*/ 19383 w 922059"/>
                  <a:gd name="connsiteY23" fmla="*/ 240899 h 1506308"/>
                  <a:gd name="connsiteX24" fmla="*/ 41534 w 922059"/>
                  <a:gd name="connsiteY24" fmla="*/ 224285 h 1506308"/>
                  <a:gd name="connsiteX25" fmla="*/ 365501 w 922059"/>
                  <a:gd name="connsiteY25" fmla="*/ 16614 h 1506308"/>
                  <a:gd name="connsiteX26" fmla="*/ 379346 w 922059"/>
                  <a:gd name="connsiteY26" fmla="*/ 8307 h 1506308"/>
                  <a:gd name="connsiteX27" fmla="*/ 401498 w 922059"/>
                  <a:gd name="connsiteY27" fmla="*/ 2769 h 1506308"/>
                  <a:gd name="connsiteX28" fmla="*/ 437494 w 922059"/>
                  <a:gd name="connsiteY28" fmla="*/ 0 h 1506308"/>
                  <a:gd name="connsiteX29" fmla="*/ 495642 w 922059"/>
                  <a:gd name="connsiteY29" fmla="*/ 0 h 1506308"/>
                  <a:gd name="connsiteX30" fmla="*/ 567635 w 922059"/>
                  <a:gd name="connsiteY30" fmla="*/ 2769 h 1506308"/>
                  <a:gd name="connsiteX31" fmla="*/ 609169 w 922059"/>
                  <a:gd name="connsiteY31" fmla="*/ 8307 h 1506308"/>
                  <a:gd name="connsiteX32" fmla="*/ 628551 w 922059"/>
                  <a:gd name="connsiteY32" fmla="*/ 19383 h 1506308"/>
                  <a:gd name="connsiteX33" fmla="*/ 634089 w 922059"/>
                  <a:gd name="connsiteY33" fmla="*/ 35996 h 1506308"/>
                  <a:gd name="connsiteX34" fmla="*/ 634089 w 922059"/>
                  <a:gd name="connsiteY34" fmla="*/ 1270948 h 1506308"/>
                  <a:gd name="connsiteX35" fmla="*/ 877757 w 922059"/>
                  <a:gd name="connsiteY35" fmla="*/ 1270948 h 1506308"/>
                  <a:gd name="connsiteX36" fmla="*/ 897139 w 922059"/>
                  <a:gd name="connsiteY36" fmla="*/ 1276486 h 1506308"/>
                  <a:gd name="connsiteX37" fmla="*/ 910984 w 922059"/>
                  <a:gd name="connsiteY37" fmla="*/ 1295868 h 1506308"/>
                  <a:gd name="connsiteX38" fmla="*/ 919291 w 922059"/>
                  <a:gd name="connsiteY38" fmla="*/ 1331865 h 1506308"/>
                  <a:gd name="connsiteX39" fmla="*/ 922060 w 922059"/>
                  <a:gd name="connsiteY39" fmla="*/ 1390013 h 1506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22059" h="1506308">
                    <a:moveTo>
                      <a:pt x="922060" y="1390013"/>
                    </a:moveTo>
                    <a:cubicBezTo>
                      <a:pt x="922060" y="1412164"/>
                      <a:pt x="922060" y="1428778"/>
                      <a:pt x="919291" y="1445392"/>
                    </a:cubicBezTo>
                    <a:cubicBezTo>
                      <a:pt x="916522" y="1459236"/>
                      <a:pt x="913753" y="1473081"/>
                      <a:pt x="908215" y="1481388"/>
                    </a:cubicBezTo>
                    <a:cubicBezTo>
                      <a:pt x="902677" y="1489695"/>
                      <a:pt x="899909" y="1498002"/>
                      <a:pt x="894371" y="1500771"/>
                    </a:cubicBezTo>
                    <a:cubicBezTo>
                      <a:pt x="888833" y="1503540"/>
                      <a:pt x="883295" y="1506309"/>
                      <a:pt x="874988" y="1506309"/>
                    </a:cubicBezTo>
                    <a:lnTo>
                      <a:pt x="49841" y="1506309"/>
                    </a:lnTo>
                    <a:cubicBezTo>
                      <a:pt x="44303" y="1506309"/>
                      <a:pt x="38765" y="1503540"/>
                      <a:pt x="33227" y="1500771"/>
                    </a:cubicBezTo>
                    <a:cubicBezTo>
                      <a:pt x="27689" y="1498002"/>
                      <a:pt x="22152" y="1489695"/>
                      <a:pt x="19383" y="1481388"/>
                    </a:cubicBezTo>
                    <a:cubicBezTo>
                      <a:pt x="13845" y="1473081"/>
                      <a:pt x="11076" y="1459236"/>
                      <a:pt x="8307" y="1445392"/>
                    </a:cubicBezTo>
                    <a:cubicBezTo>
                      <a:pt x="5538" y="1431547"/>
                      <a:pt x="5538" y="1412164"/>
                      <a:pt x="5538" y="1390013"/>
                    </a:cubicBezTo>
                    <a:cubicBezTo>
                      <a:pt x="5538" y="1367861"/>
                      <a:pt x="5538" y="1348478"/>
                      <a:pt x="8307" y="1334634"/>
                    </a:cubicBezTo>
                    <a:cubicBezTo>
                      <a:pt x="11076" y="1320789"/>
                      <a:pt x="13845" y="1306944"/>
                      <a:pt x="16614" y="1298637"/>
                    </a:cubicBezTo>
                    <a:cubicBezTo>
                      <a:pt x="22152" y="1290331"/>
                      <a:pt x="24921" y="1282024"/>
                      <a:pt x="30459" y="1279255"/>
                    </a:cubicBezTo>
                    <a:cubicBezTo>
                      <a:pt x="35996" y="1273717"/>
                      <a:pt x="41534" y="1273717"/>
                      <a:pt x="49841" y="1273717"/>
                    </a:cubicBezTo>
                    <a:lnTo>
                      <a:pt x="326736" y="1273717"/>
                    </a:lnTo>
                    <a:lnTo>
                      <a:pt x="326736" y="299046"/>
                    </a:lnTo>
                    <a:lnTo>
                      <a:pt x="88606" y="431956"/>
                    </a:lnTo>
                    <a:cubicBezTo>
                      <a:pt x="71993" y="440263"/>
                      <a:pt x="55379" y="445801"/>
                      <a:pt x="44303" y="448570"/>
                    </a:cubicBezTo>
                    <a:cubicBezTo>
                      <a:pt x="33227" y="451339"/>
                      <a:pt x="24921" y="448570"/>
                      <a:pt x="16614" y="440263"/>
                    </a:cubicBezTo>
                    <a:cubicBezTo>
                      <a:pt x="11076" y="434725"/>
                      <a:pt x="5538" y="423649"/>
                      <a:pt x="2769" y="407036"/>
                    </a:cubicBezTo>
                    <a:cubicBezTo>
                      <a:pt x="0" y="390422"/>
                      <a:pt x="0" y="368270"/>
                      <a:pt x="0" y="337812"/>
                    </a:cubicBezTo>
                    <a:cubicBezTo>
                      <a:pt x="0" y="318429"/>
                      <a:pt x="0" y="304584"/>
                      <a:pt x="0" y="293509"/>
                    </a:cubicBezTo>
                    <a:cubicBezTo>
                      <a:pt x="0" y="282433"/>
                      <a:pt x="2769" y="271357"/>
                      <a:pt x="5538" y="263050"/>
                    </a:cubicBezTo>
                    <a:cubicBezTo>
                      <a:pt x="8307" y="254743"/>
                      <a:pt x="13845" y="246437"/>
                      <a:pt x="19383" y="240899"/>
                    </a:cubicBezTo>
                    <a:cubicBezTo>
                      <a:pt x="24921" y="235361"/>
                      <a:pt x="33227" y="229823"/>
                      <a:pt x="41534" y="224285"/>
                    </a:cubicBezTo>
                    <a:lnTo>
                      <a:pt x="365501" y="16614"/>
                    </a:lnTo>
                    <a:cubicBezTo>
                      <a:pt x="368270" y="13845"/>
                      <a:pt x="373808" y="11076"/>
                      <a:pt x="379346" y="8307"/>
                    </a:cubicBezTo>
                    <a:cubicBezTo>
                      <a:pt x="384884" y="5538"/>
                      <a:pt x="393191" y="5538"/>
                      <a:pt x="401498" y="2769"/>
                    </a:cubicBezTo>
                    <a:cubicBezTo>
                      <a:pt x="409804" y="2769"/>
                      <a:pt x="423649" y="0"/>
                      <a:pt x="437494" y="0"/>
                    </a:cubicBezTo>
                    <a:cubicBezTo>
                      <a:pt x="451339" y="0"/>
                      <a:pt x="470721" y="0"/>
                      <a:pt x="495642" y="0"/>
                    </a:cubicBezTo>
                    <a:cubicBezTo>
                      <a:pt x="526100" y="0"/>
                      <a:pt x="548252" y="0"/>
                      <a:pt x="567635" y="2769"/>
                    </a:cubicBezTo>
                    <a:cubicBezTo>
                      <a:pt x="587017" y="2769"/>
                      <a:pt x="598093" y="5538"/>
                      <a:pt x="609169" y="8307"/>
                    </a:cubicBezTo>
                    <a:cubicBezTo>
                      <a:pt x="617476" y="11076"/>
                      <a:pt x="625783" y="13845"/>
                      <a:pt x="628551" y="19383"/>
                    </a:cubicBezTo>
                    <a:cubicBezTo>
                      <a:pt x="631320" y="24920"/>
                      <a:pt x="634089" y="30458"/>
                      <a:pt x="634089" y="35996"/>
                    </a:cubicBezTo>
                    <a:lnTo>
                      <a:pt x="634089" y="1270948"/>
                    </a:lnTo>
                    <a:lnTo>
                      <a:pt x="877757" y="1270948"/>
                    </a:lnTo>
                    <a:cubicBezTo>
                      <a:pt x="886064" y="1270948"/>
                      <a:pt x="891602" y="1273717"/>
                      <a:pt x="897139" y="1276486"/>
                    </a:cubicBezTo>
                    <a:cubicBezTo>
                      <a:pt x="902677" y="1282024"/>
                      <a:pt x="908215" y="1287562"/>
                      <a:pt x="910984" y="1295868"/>
                    </a:cubicBezTo>
                    <a:cubicBezTo>
                      <a:pt x="916522" y="1304175"/>
                      <a:pt x="919291" y="1318020"/>
                      <a:pt x="919291" y="1331865"/>
                    </a:cubicBezTo>
                    <a:cubicBezTo>
                      <a:pt x="919291" y="1351247"/>
                      <a:pt x="922060" y="1367861"/>
                      <a:pt x="922060" y="1390013"/>
                    </a:cubicBezTo>
                    <a:close/>
                  </a:path>
                </a:pathLst>
              </a:custGeom>
              <a:solidFill>
                <a:srgbClr val="EF6565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46" name="Hình tự do: Hình 945">
                <a:extLst>
                  <a:ext uri="{FF2B5EF4-FFF2-40B4-BE49-F238E27FC236}">
                    <a16:creationId xmlns:a16="http://schemas.microsoft.com/office/drawing/2014/main" id="{42729DF5-4552-3B5C-45F1-82BD697F2B2E}"/>
                  </a:ext>
                </a:extLst>
              </p:cNvPr>
              <p:cNvSpPr/>
              <p:nvPr/>
            </p:nvSpPr>
            <p:spPr>
              <a:xfrm>
                <a:off x="5586513" y="3830251"/>
                <a:ext cx="1002359" cy="1522922"/>
              </a:xfrm>
              <a:custGeom>
                <a:avLst/>
                <a:gdLst>
                  <a:gd name="connsiteX0" fmla="*/ 1002360 w 1002359"/>
                  <a:gd name="connsiteY0" fmla="*/ 1398320 h 1522922"/>
                  <a:gd name="connsiteX1" fmla="*/ 999591 w 1002359"/>
                  <a:gd name="connsiteY1" fmla="*/ 1456468 h 1522922"/>
                  <a:gd name="connsiteX2" fmla="*/ 991284 w 1002359"/>
                  <a:gd name="connsiteY2" fmla="*/ 1495233 h 1522922"/>
                  <a:gd name="connsiteX3" fmla="*/ 977439 w 1002359"/>
                  <a:gd name="connsiteY3" fmla="*/ 1517384 h 1522922"/>
                  <a:gd name="connsiteX4" fmla="*/ 955287 w 1002359"/>
                  <a:gd name="connsiteY4" fmla="*/ 1522922 h 1522922"/>
                  <a:gd name="connsiteX5" fmla="*/ 96913 w 1002359"/>
                  <a:gd name="connsiteY5" fmla="*/ 1522922 h 1522922"/>
                  <a:gd name="connsiteX6" fmla="*/ 52610 w 1002359"/>
                  <a:gd name="connsiteY6" fmla="*/ 1517384 h 1522922"/>
                  <a:gd name="connsiteX7" fmla="*/ 22152 w 1002359"/>
                  <a:gd name="connsiteY7" fmla="*/ 1500771 h 1522922"/>
                  <a:gd name="connsiteX8" fmla="*/ 5538 w 1002359"/>
                  <a:gd name="connsiteY8" fmla="*/ 1462005 h 1522922"/>
                  <a:gd name="connsiteX9" fmla="*/ 0 w 1002359"/>
                  <a:gd name="connsiteY9" fmla="*/ 1395551 h 1522922"/>
                  <a:gd name="connsiteX10" fmla="*/ 2769 w 1002359"/>
                  <a:gd name="connsiteY10" fmla="*/ 1329096 h 1522922"/>
                  <a:gd name="connsiteX11" fmla="*/ 16614 w 1002359"/>
                  <a:gd name="connsiteY11" fmla="*/ 1279255 h 1522922"/>
                  <a:gd name="connsiteX12" fmla="*/ 41534 w 1002359"/>
                  <a:gd name="connsiteY12" fmla="*/ 1237721 h 1522922"/>
                  <a:gd name="connsiteX13" fmla="*/ 80300 w 1002359"/>
                  <a:gd name="connsiteY13" fmla="*/ 1193417 h 1522922"/>
                  <a:gd name="connsiteX14" fmla="*/ 337812 w 1002359"/>
                  <a:gd name="connsiteY14" fmla="*/ 916522 h 1522922"/>
                  <a:gd name="connsiteX15" fmla="*/ 462415 w 1002359"/>
                  <a:gd name="connsiteY15" fmla="*/ 769768 h 1522922"/>
                  <a:gd name="connsiteX16" fmla="*/ 537176 w 1002359"/>
                  <a:gd name="connsiteY16" fmla="*/ 647934 h 1522922"/>
                  <a:gd name="connsiteX17" fmla="*/ 573173 w 1002359"/>
                  <a:gd name="connsiteY17" fmla="*/ 548252 h 1522922"/>
                  <a:gd name="connsiteX18" fmla="*/ 584248 w 1002359"/>
                  <a:gd name="connsiteY18" fmla="*/ 459646 h 1522922"/>
                  <a:gd name="connsiteX19" fmla="*/ 573173 w 1002359"/>
                  <a:gd name="connsiteY19" fmla="*/ 387653 h 1522922"/>
                  <a:gd name="connsiteX20" fmla="*/ 537176 w 1002359"/>
                  <a:gd name="connsiteY20" fmla="*/ 329505 h 1522922"/>
                  <a:gd name="connsiteX21" fmla="*/ 479028 w 1002359"/>
                  <a:gd name="connsiteY21" fmla="*/ 290740 h 1522922"/>
                  <a:gd name="connsiteX22" fmla="*/ 395960 w 1002359"/>
                  <a:gd name="connsiteY22" fmla="*/ 276895 h 1522922"/>
                  <a:gd name="connsiteX23" fmla="*/ 274126 w 1002359"/>
                  <a:gd name="connsiteY23" fmla="*/ 293509 h 1522922"/>
                  <a:gd name="connsiteX24" fmla="*/ 182751 w 1002359"/>
                  <a:gd name="connsiteY24" fmla="*/ 332274 h 1522922"/>
                  <a:gd name="connsiteX25" fmla="*/ 116296 w 1002359"/>
                  <a:gd name="connsiteY25" fmla="*/ 371039 h 1522922"/>
                  <a:gd name="connsiteX26" fmla="*/ 74762 w 1002359"/>
                  <a:gd name="connsiteY26" fmla="*/ 387653 h 1522922"/>
                  <a:gd name="connsiteX27" fmla="*/ 58148 w 1002359"/>
                  <a:gd name="connsiteY27" fmla="*/ 379346 h 1522922"/>
                  <a:gd name="connsiteX28" fmla="*/ 47072 w 1002359"/>
                  <a:gd name="connsiteY28" fmla="*/ 357194 h 1522922"/>
                  <a:gd name="connsiteX29" fmla="*/ 38765 w 1002359"/>
                  <a:gd name="connsiteY29" fmla="*/ 312891 h 1522922"/>
                  <a:gd name="connsiteX30" fmla="*/ 35996 w 1002359"/>
                  <a:gd name="connsiteY30" fmla="*/ 246436 h 1522922"/>
                  <a:gd name="connsiteX31" fmla="*/ 38765 w 1002359"/>
                  <a:gd name="connsiteY31" fmla="*/ 202133 h 1522922"/>
                  <a:gd name="connsiteX32" fmla="*/ 44303 w 1002359"/>
                  <a:gd name="connsiteY32" fmla="*/ 171675 h 1522922"/>
                  <a:gd name="connsiteX33" fmla="*/ 52610 w 1002359"/>
                  <a:gd name="connsiteY33" fmla="*/ 149523 h 1522922"/>
                  <a:gd name="connsiteX34" fmla="*/ 71993 w 1002359"/>
                  <a:gd name="connsiteY34" fmla="*/ 124603 h 1522922"/>
                  <a:gd name="connsiteX35" fmla="*/ 124603 w 1002359"/>
                  <a:gd name="connsiteY35" fmla="*/ 88606 h 1522922"/>
                  <a:gd name="connsiteX36" fmla="*/ 218747 w 1002359"/>
                  <a:gd name="connsiteY36" fmla="*/ 47072 h 1522922"/>
                  <a:gd name="connsiteX37" fmla="*/ 343350 w 1002359"/>
                  <a:gd name="connsiteY37" fmla="*/ 13845 h 1522922"/>
                  <a:gd name="connsiteX38" fmla="*/ 484566 w 1002359"/>
                  <a:gd name="connsiteY38" fmla="*/ 0 h 1522922"/>
                  <a:gd name="connsiteX39" fmla="*/ 689468 w 1002359"/>
                  <a:gd name="connsiteY39" fmla="*/ 30459 h 1522922"/>
                  <a:gd name="connsiteX40" fmla="*/ 833454 w 1002359"/>
                  <a:gd name="connsiteY40" fmla="*/ 113527 h 1522922"/>
                  <a:gd name="connsiteX41" fmla="*/ 919291 w 1002359"/>
                  <a:gd name="connsiteY41" fmla="*/ 238130 h 1522922"/>
                  <a:gd name="connsiteX42" fmla="*/ 946981 w 1002359"/>
                  <a:gd name="connsiteY42" fmla="*/ 393191 h 1522922"/>
                  <a:gd name="connsiteX43" fmla="*/ 933136 w 1002359"/>
                  <a:gd name="connsiteY43" fmla="*/ 537176 h 1522922"/>
                  <a:gd name="connsiteX44" fmla="*/ 874988 w 1002359"/>
                  <a:gd name="connsiteY44" fmla="*/ 689468 h 1522922"/>
                  <a:gd name="connsiteX45" fmla="*/ 750385 w 1002359"/>
                  <a:gd name="connsiteY45" fmla="*/ 869450 h 1522922"/>
                  <a:gd name="connsiteX46" fmla="*/ 539945 w 1002359"/>
                  <a:gd name="connsiteY46" fmla="*/ 1099273 h 1522922"/>
                  <a:gd name="connsiteX47" fmla="*/ 365501 w 1002359"/>
                  <a:gd name="connsiteY47" fmla="*/ 1279255 h 1522922"/>
                  <a:gd name="connsiteX48" fmla="*/ 952519 w 1002359"/>
                  <a:gd name="connsiteY48" fmla="*/ 1279255 h 1522922"/>
                  <a:gd name="connsiteX49" fmla="*/ 974670 w 1002359"/>
                  <a:gd name="connsiteY49" fmla="*/ 1287562 h 1522922"/>
                  <a:gd name="connsiteX50" fmla="*/ 991284 w 1002359"/>
                  <a:gd name="connsiteY50" fmla="*/ 1309713 h 1522922"/>
                  <a:gd name="connsiteX51" fmla="*/ 1002360 w 1002359"/>
                  <a:gd name="connsiteY51" fmla="*/ 1348479 h 1522922"/>
                  <a:gd name="connsiteX52" fmla="*/ 1002360 w 1002359"/>
                  <a:gd name="connsiteY52" fmla="*/ 1398320 h 1522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002359" h="1522922">
                    <a:moveTo>
                      <a:pt x="1002360" y="1398320"/>
                    </a:moveTo>
                    <a:cubicBezTo>
                      <a:pt x="1002360" y="1420471"/>
                      <a:pt x="1002360" y="1439854"/>
                      <a:pt x="999591" y="1456468"/>
                    </a:cubicBezTo>
                    <a:cubicBezTo>
                      <a:pt x="996822" y="1473081"/>
                      <a:pt x="994053" y="1484157"/>
                      <a:pt x="991284" y="1495233"/>
                    </a:cubicBezTo>
                    <a:cubicBezTo>
                      <a:pt x="988515" y="1506309"/>
                      <a:pt x="982977" y="1511847"/>
                      <a:pt x="977439" y="1517384"/>
                    </a:cubicBezTo>
                    <a:cubicBezTo>
                      <a:pt x="971901" y="1522922"/>
                      <a:pt x="963594" y="1522922"/>
                      <a:pt x="955287" y="1522922"/>
                    </a:cubicBezTo>
                    <a:lnTo>
                      <a:pt x="96913" y="1522922"/>
                    </a:lnTo>
                    <a:cubicBezTo>
                      <a:pt x="80300" y="1522922"/>
                      <a:pt x="66455" y="1520153"/>
                      <a:pt x="52610" y="1517384"/>
                    </a:cubicBezTo>
                    <a:cubicBezTo>
                      <a:pt x="41534" y="1514616"/>
                      <a:pt x="30458" y="1509078"/>
                      <a:pt x="22152" y="1500771"/>
                    </a:cubicBezTo>
                    <a:cubicBezTo>
                      <a:pt x="13845" y="1492464"/>
                      <a:pt x="8307" y="1478619"/>
                      <a:pt x="5538" y="1462005"/>
                    </a:cubicBezTo>
                    <a:cubicBezTo>
                      <a:pt x="2769" y="1445392"/>
                      <a:pt x="0" y="1423240"/>
                      <a:pt x="0" y="1395551"/>
                    </a:cubicBezTo>
                    <a:cubicBezTo>
                      <a:pt x="0" y="1370630"/>
                      <a:pt x="0" y="1348479"/>
                      <a:pt x="2769" y="1329096"/>
                    </a:cubicBezTo>
                    <a:cubicBezTo>
                      <a:pt x="5538" y="1309713"/>
                      <a:pt x="8307" y="1295868"/>
                      <a:pt x="16614" y="1279255"/>
                    </a:cubicBezTo>
                    <a:cubicBezTo>
                      <a:pt x="22152" y="1265410"/>
                      <a:pt x="30458" y="1251565"/>
                      <a:pt x="41534" y="1237721"/>
                    </a:cubicBezTo>
                    <a:cubicBezTo>
                      <a:pt x="49841" y="1223876"/>
                      <a:pt x="63686" y="1210031"/>
                      <a:pt x="80300" y="1193417"/>
                    </a:cubicBezTo>
                    <a:lnTo>
                      <a:pt x="337812" y="916522"/>
                    </a:lnTo>
                    <a:cubicBezTo>
                      <a:pt x="390422" y="863912"/>
                      <a:pt x="431956" y="814071"/>
                      <a:pt x="462415" y="769768"/>
                    </a:cubicBezTo>
                    <a:cubicBezTo>
                      <a:pt x="492873" y="725465"/>
                      <a:pt x="517794" y="683931"/>
                      <a:pt x="537176" y="647934"/>
                    </a:cubicBezTo>
                    <a:cubicBezTo>
                      <a:pt x="553790" y="611938"/>
                      <a:pt x="567635" y="578710"/>
                      <a:pt x="573173" y="548252"/>
                    </a:cubicBezTo>
                    <a:cubicBezTo>
                      <a:pt x="578710" y="517794"/>
                      <a:pt x="584248" y="487335"/>
                      <a:pt x="584248" y="459646"/>
                    </a:cubicBezTo>
                    <a:cubicBezTo>
                      <a:pt x="584248" y="434725"/>
                      <a:pt x="581479" y="409805"/>
                      <a:pt x="573173" y="387653"/>
                    </a:cubicBezTo>
                    <a:cubicBezTo>
                      <a:pt x="564866" y="365501"/>
                      <a:pt x="553790" y="346119"/>
                      <a:pt x="537176" y="329505"/>
                    </a:cubicBezTo>
                    <a:cubicBezTo>
                      <a:pt x="520563" y="312891"/>
                      <a:pt x="501180" y="299047"/>
                      <a:pt x="479028" y="290740"/>
                    </a:cubicBezTo>
                    <a:cubicBezTo>
                      <a:pt x="454108" y="282433"/>
                      <a:pt x="426418" y="276895"/>
                      <a:pt x="395960" y="276895"/>
                    </a:cubicBezTo>
                    <a:cubicBezTo>
                      <a:pt x="351657" y="276895"/>
                      <a:pt x="310122" y="282433"/>
                      <a:pt x="274126" y="293509"/>
                    </a:cubicBezTo>
                    <a:cubicBezTo>
                      <a:pt x="238130" y="304585"/>
                      <a:pt x="207671" y="318429"/>
                      <a:pt x="182751" y="332274"/>
                    </a:cubicBezTo>
                    <a:cubicBezTo>
                      <a:pt x="155061" y="346119"/>
                      <a:pt x="132910" y="359964"/>
                      <a:pt x="116296" y="371039"/>
                    </a:cubicBezTo>
                    <a:cubicBezTo>
                      <a:pt x="99682" y="382115"/>
                      <a:pt x="85837" y="387653"/>
                      <a:pt x="74762" y="387653"/>
                    </a:cubicBezTo>
                    <a:cubicBezTo>
                      <a:pt x="66455" y="387653"/>
                      <a:pt x="60917" y="384884"/>
                      <a:pt x="58148" y="379346"/>
                    </a:cubicBezTo>
                    <a:cubicBezTo>
                      <a:pt x="52610" y="373808"/>
                      <a:pt x="49841" y="368270"/>
                      <a:pt x="47072" y="357194"/>
                    </a:cubicBezTo>
                    <a:cubicBezTo>
                      <a:pt x="44303" y="346119"/>
                      <a:pt x="41534" y="332274"/>
                      <a:pt x="38765" y="312891"/>
                    </a:cubicBezTo>
                    <a:cubicBezTo>
                      <a:pt x="35996" y="293509"/>
                      <a:pt x="35996" y="271357"/>
                      <a:pt x="35996" y="246436"/>
                    </a:cubicBezTo>
                    <a:cubicBezTo>
                      <a:pt x="35996" y="229823"/>
                      <a:pt x="35996" y="213209"/>
                      <a:pt x="38765" y="202133"/>
                    </a:cubicBezTo>
                    <a:cubicBezTo>
                      <a:pt x="38765" y="191057"/>
                      <a:pt x="41534" y="179982"/>
                      <a:pt x="44303" y="171675"/>
                    </a:cubicBezTo>
                    <a:cubicBezTo>
                      <a:pt x="47072" y="163368"/>
                      <a:pt x="49841" y="155061"/>
                      <a:pt x="52610" y="149523"/>
                    </a:cubicBezTo>
                    <a:cubicBezTo>
                      <a:pt x="55379" y="143985"/>
                      <a:pt x="63686" y="135678"/>
                      <a:pt x="71993" y="124603"/>
                    </a:cubicBezTo>
                    <a:cubicBezTo>
                      <a:pt x="80300" y="116296"/>
                      <a:pt x="99682" y="102451"/>
                      <a:pt x="124603" y="88606"/>
                    </a:cubicBezTo>
                    <a:cubicBezTo>
                      <a:pt x="149523" y="74762"/>
                      <a:pt x="182751" y="60917"/>
                      <a:pt x="218747" y="47072"/>
                    </a:cubicBezTo>
                    <a:cubicBezTo>
                      <a:pt x="257512" y="33227"/>
                      <a:pt x="299047" y="22152"/>
                      <a:pt x="343350" y="13845"/>
                    </a:cubicBezTo>
                    <a:cubicBezTo>
                      <a:pt x="387653" y="5538"/>
                      <a:pt x="434725" y="0"/>
                      <a:pt x="484566" y="0"/>
                    </a:cubicBezTo>
                    <a:cubicBezTo>
                      <a:pt x="562097" y="0"/>
                      <a:pt x="631320" y="11076"/>
                      <a:pt x="689468" y="30459"/>
                    </a:cubicBezTo>
                    <a:cubicBezTo>
                      <a:pt x="747616" y="49841"/>
                      <a:pt x="794689" y="77531"/>
                      <a:pt x="833454" y="113527"/>
                    </a:cubicBezTo>
                    <a:cubicBezTo>
                      <a:pt x="872219" y="149523"/>
                      <a:pt x="899908" y="191057"/>
                      <a:pt x="919291" y="238130"/>
                    </a:cubicBezTo>
                    <a:cubicBezTo>
                      <a:pt x="938674" y="285202"/>
                      <a:pt x="946981" y="337812"/>
                      <a:pt x="946981" y="393191"/>
                    </a:cubicBezTo>
                    <a:cubicBezTo>
                      <a:pt x="946981" y="443032"/>
                      <a:pt x="941443" y="490104"/>
                      <a:pt x="933136" y="537176"/>
                    </a:cubicBezTo>
                    <a:cubicBezTo>
                      <a:pt x="924829" y="584248"/>
                      <a:pt x="905446" y="634089"/>
                      <a:pt x="874988" y="689468"/>
                    </a:cubicBezTo>
                    <a:cubicBezTo>
                      <a:pt x="844529" y="744847"/>
                      <a:pt x="805764" y="802996"/>
                      <a:pt x="750385" y="869450"/>
                    </a:cubicBezTo>
                    <a:cubicBezTo>
                      <a:pt x="697775" y="935905"/>
                      <a:pt x="625782" y="1010667"/>
                      <a:pt x="539945" y="1099273"/>
                    </a:cubicBezTo>
                    <a:lnTo>
                      <a:pt x="365501" y="1279255"/>
                    </a:lnTo>
                    <a:lnTo>
                      <a:pt x="952519" y="1279255"/>
                    </a:lnTo>
                    <a:cubicBezTo>
                      <a:pt x="960825" y="1279255"/>
                      <a:pt x="966363" y="1282024"/>
                      <a:pt x="974670" y="1287562"/>
                    </a:cubicBezTo>
                    <a:cubicBezTo>
                      <a:pt x="980208" y="1293100"/>
                      <a:pt x="985746" y="1298637"/>
                      <a:pt x="991284" y="1309713"/>
                    </a:cubicBezTo>
                    <a:cubicBezTo>
                      <a:pt x="996822" y="1318020"/>
                      <a:pt x="999591" y="1331865"/>
                      <a:pt x="1002360" y="1348479"/>
                    </a:cubicBezTo>
                    <a:cubicBezTo>
                      <a:pt x="1002360" y="1359554"/>
                      <a:pt x="1002360" y="1378937"/>
                      <a:pt x="1002360" y="1398320"/>
                    </a:cubicBezTo>
                    <a:close/>
                  </a:path>
                </a:pathLst>
              </a:custGeom>
              <a:solidFill>
                <a:srgbClr val="F9D748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947" name="Đồ họa 753">
                <a:extLst>
                  <a:ext uri="{FF2B5EF4-FFF2-40B4-BE49-F238E27FC236}">
                    <a16:creationId xmlns:a16="http://schemas.microsoft.com/office/drawing/2014/main" id="{3C441A25-190A-3F79-025E-D2A73AC3425D}"/>
                  </a:ext>
                </a:extLst>
              </p:cNvPr>
              <p:cNvGrpSpPr/>
              <p:nvPr/>
            </p:nvGrpSpPr>
            <p:grpSpPr>
              <a:xfrm>
                <a:off x="7018060" y="3716724"/>
                <a:ext cx="385496" cy="711620"/>
                <a:chOff x="7018060" y="3716724"/>
                <a:chExt cx="385496" cy="711620"/>
              </a:xfrm>
            </p:grpSpPr>
            <p:sp>
              <p:nvSpPr>
                <p:cNvPr id="948" name="Hình tự do: Hình 947">
                  <a:extLst>
                    <a:ext uri="{FF2B5EF4-FFF2-40B4-BE49-F238E27FC236}">
                      <a16:creationId xmlns:a16="http://schemas.microsoft.com/office/drawing/2014/main" id="{459C6BDE-EDEE-369C-B2B5-4EE6571543E1}"/>
                    </a:ext>
                  </a:extLst>
                </p:cNvPr>
                <p:cNvSpPr/>
                <p:nvPr/>
              </p:nvSpPr>
              <p:spPr>
                <a:xfrm>
                  <a:off x="7209117" y="3982544"/>
                  <a:ext cx="166803" cy="320455"/>
                </a:xfrm>
                <a:custGeom>
                  <a:avLst/>
                  <a:gdLst>
                    <a:gd name="connsiteX0" fmla="*/ 99682 w 166803"/>
                    <a:gd name="connsiteY0" fmla="*/ 318429 h 320455"/>
                    <a:gd name="connsiteX1" fmla="*/ 47072 w 166803"/>
                    <a:gd name="connsiteY1" fmla="*/ 299046 h 320455"/>
                    <a:gd name="connsiteX2" fmla="*/ 83068 w 166803"/>
                    <a:gd name="connsiteY2" fmla="*/ 174444 h 320455"/>
                    <a:gd name="connsiteX3" fmla="*/ 0 w 166803"/>
                    <a:gd name="connsiteY3" fmla="*/ 69224 h 320455"/>
                    <a:gd name="connsiteX4" fmla="*/ 66455 w 166803"/>
                    <a:gd name="connsiteY4" fmla="*/ 0 h 320455"/>
                    <a:gd name="connsiteX5" fmla="*/ 166137 w 166803"/>
                    <a:gd name="connsiteY5" fmla="*/ 146754 h 320455"/>
                    <a:gd name="connsiteX6" fmla="*/ 99682 w 166803"/>
                    <a:gd name="connsiteY6" fmla="*/ 318429 h 320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6803" h="320455">
                      <a:moveTo>
                        <a:pt x="99682" y="318429"/>
                      </a:moveTo>
                      <a:cubicBezTo>
                        <a:pt x="96913" y="326736"/>
                        <a:pt x="44303" y="307353"/>
                        <a:pt x="47072" y="299046"/>
                      </a:cubicBezTo>
                      <a:cubicBezTo>
                        <a:pt x="66455" y="246436"/>
                        <a:pt x="85838" y="188288"/>
                        <a:pt x="83068" y="174444"/>
                      </a:cubicBezTo>
                      <a:cubicBezTo>
                        <a:pt x="80300" y="163368"/>
                        <a:pt x="44303" y="116296"/>
                        <a:pt x="0" y="69224"/>
                      </a:cubicBezTo>
                      <a:lnTo>
                        <a:pt x="66455" y="0"/>
                      </a:lnTo>
                      <a:cubicBezTo>
                        <a:pt x="113527" y="55379"/>
                        <a:pt x="157830" y="127372"/>
                        <a:pt x="166137" y="146754"/>
                      </a:cubicBezTo>
                      <a:cubicBezTo>
                        <a:pt x="174444" y="171675"/>
                        <a:pt x="102451" y="310122"/>
                        <a:pt x="99682" y="318429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49" name="Hình tự do: Hình 948">
                  <a:extLst>
                    <a:ext uri="{FF2B5EF4-FFF2-40B4-BE49-F238E27FC236}">
                      <a16:creationId xmlns:a16="http://schemas.microsoft.com/office/drawing/2014/main" id="{11CB1266-DF62-8CBD-3D34-9793AC30E003}"/>
                    </a:ext>
                  </a:extLst>
                </p:cNvPr>
                <p:cNvSpPr/>
                <p:nvPr/>
              </p:nvSpPr>
              <p:spPr>
                <a:xfrm>
                  <a:off x="7250651" y="4228980"/>
                  <a:ext cx="91375" cy="71789"/>
                </a:xfrm>
                <a:custGeom>
                  <a:avLst/>
                  <a:gdLst>
                    <a:gd name="connsiteX0" fmla="*/ 0 w 91375"/>
                    <a:gd name="connsiteY0" fmla="*/ 41534 h 71789"/>
                    <a:gd name="connsiteX1" fmla="*/ 16614 w 91375"/>
                    <a:gd name="connsiteY1" fmla="*/ 0 h 71789"/>
                    <a:gd name="connsiteX2" fmla="*/ 91375 w 91375"/>
                    <a:gd name="connsiteY2" fmla="*/ 33228 h 71789"/>
                    <a:gd name="connsiteX3" fmla="*/ 63686 w 91375"/>
                    <a:gd name="connsiteY3" fmla="*/ 69224 h 71789"/>
                    <a:gd name="connsiteX4" fmla="*/ 0 w 91375"/>
                    <a:gd name="connsiteY4" fmla="*/ 41534 h 71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375" h="71789">
                      <a:moveTo>
                        <a:pt x="0" y="41534"/>
                      </a:moveTo>
                      <a:cubicBezTo>
                        <a:pt x="2769" y="35996"/>
                        <a:pt x="16614" y="5538"/>
                        <a:pt x="16614" y="0"/>
                      </a:cubicBezTo>
                      <a:lnTo>
                        <a:pt x="91375" y="33228"/>
                      </a:lnTo>
                      <a:cubicBezTo>
                        <a:pt x="91375" y="33228"/>
                        <a:pt x="66455" y="66455"/>
                        <a:pt x="63686" y="69224"/>
                      </a:cubicBezTo>
                      <a:cubicBezTo>
                        <a:pt x="52610" y="80300"/>
                        <a:pt x="2769" y="52610"/>
                        <a:pt x="0" y="41534"/>
                      </a:cubicBezTo>
                      <a:close/>
                    </a:path>
                  </a:pathLst>
                </a:custGeom>
                <a:solidFill>
                  <a:srgbClr val="F9F9F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950" name="Đồ họa 753">
                  <a:extLst>
                    <a:ext uri="{FF2B5EF4-FFF2-40B4-BE49-F238E27FC236}">
                      <a16:creationId xmlns:a16="http://schemas.microsoft.com/office/drawing/2014/main" id="{EC3CE3E0-97A4-274C-A511-FD6D4BC0072D}"/>
                    </a:ext>
                  </a:extLst>
                </p:cNvPr>
                <p:cNvGrpSpPr/>
                <p:nvPr/>
              </p:nvGrpSpPr>
              <p:grpSpPr>
                <a:xfrm>
                  <a:off x="7231269" y="4234518"/>
                  <a:ext cx="149523" cy="138664"/>
                  <a:chOff x="7231269" y="4234518"/>
                  <a:chExt cx="149523" cy="138664"/>
                </a:xfrm>
              </p:grpSpPr>
              <p:sp>
                <p:nvSpPr>
                  <p:cNvPr id="951" name="Hình tự do: Hình 950">
                    <a:extLst>
                      <a:ext uri="{FF2B5EF4-FFF2-40B4-BE49-F238E27FC236}">
                        <a16:creationId xmlns:a16="http://schemas.microsoft.com/office/drawing/2014/main" id="{4418D90E-B075-6AD2-E76A-5ACB1920D5CB}"/>
                      </a:ext>
                    </a:extLst>
                  </p:cNvPr>
                  <p:cNvSpPr/>
                  <p:nvPr/>
                </p:nvSpPr>
                <p:spPr>
                  <a:xfrm>
                    <a:off x="7231269" y="4234518"/>
                    <a:ext cx="148505" cy="135895"/>
                  </a:xfrm>
                  <a:custGeom>
                    <a:avLst/>
                    <a:gdLst>
                      <a:gd name="connsiteX0" fmla="*/ 105220 w 148505"/>
                      <a:gd name="connsiteY0" fmla="*/ 55379 h 135895"/>
                      <a:gd name="connsiteX1" fmla="*/ 107989 w 148505"/>
                      <a:gd name="connsiteY1" fmla="*/ 41534 h 135895"/>
                      <a:gd name="connsiteX2" fmla="*/ 74762 w 148505"/>
                      <a:gd name="connsiteY2" fmla="*/ 27689 h 135895"/>
                      <a:gd name="connsiteX3" fmla="*/ 71993 w 148505"/>
                      <a:gd name="connsiteY3" fmla="*/ 33227 h 135895"/>
                      <a:gd name="connsiteX4" fmla="*/ 55379 w 148505"/>
                      <a:gd name="connsiteY4" fmla="*/ 22151 h 135895"/>
                      <a:gd name="connsiteX5" fmla="*/ 24920 w 148505"/>
                      <a:gd name="connsiteY5" fmla="*/ 0 h 135895"/>
                      <a:gd name="connsiteX6" fmla="*/ 0 w 148505"/>
                      <a:gd name="connsiteY6" fmla="*/ 38765 h 135895"/>
                      <a:gd name="connsiteX7" fmla="*/ 143985 w 148505"/>
                      <a:gd name="connsiteY7" fmla="*/ 135679 h 135895"/>
                      <a:gd name="connsiteX8" fmla="*/ 105220 w 148505"/>
                      <a:gd name="connsiteY8" fmla="*/ 55379 h 135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8505" h="135895">
                        <a:moveTo>
                          <a:pt x="105220" y="55379"/>
                        </a:moveTo>
                        <a:cubicBezTo>
                          <a:pt x="105220" y="52610"/>
                          <a:pt x="107989" y="47072"/>
                          <a:pt x="107989" y="41534"/>
                        </a:cubicBezTo>
                        <a:cubicBezTo>
                          <a:pt x="107989" y="38765"/>
                          <a:pt x="80299" y="19383"/>
                          <a:pt x="74762" y="27689"/>
                        </a:cubicBezTo>
                        <a:cubicBezTo>
                          <a:pt x="74762" y="30458"/>
                          <a:pt x="71993" y="30458"/>
                          <a:pt x="71993" y="33227"/>
                        </a:cubicBezTo>
                        <a:cubicBezTo>
                          <a:pt x="66455" y="30458"/>
                          <a:pt x="60917" y="27689"/>
                          <a:pt x="55379" y="22151"/>
                        </a:cubicBezTo>
                        <a:cubicBezTo>
                          <a:pt x="44303" y="13845"/>
                          <a:pt x="33227" y="5538"/>
                          <a:pt x="24920" y="0"/>
                        </a:cubicBezTo>
                        <a:cubicBezTo>
                          <a:pt x="19383" y="11076"/>
                          <a:pt x="8307" y="27689"/>
                          <a:pt x="0" y="38765"/>
                        </a:cubicBezTo>
                        <a:cubicBezTo>
                          <a:pt x="0" y="38765"/>
                          <a:pt x="113527" y="141216"/>
                          <a:pt x="143985" y="135679"/>
                        </a:cubicBezTo>
                        <a:cubicBezTo>
                          <a:pt x="157830" y="138447"/>
                          <a:pt x="138447" y="94144"/>
                          <a:pt x="105220" y="55379"/>
                        </a:cubicBezTo>
                        <a:close/>
                      </a:path>
                    </a:pathLst>
                  </a:custGeom>
                  <a:solidFill>
                    <a:srgbClr val="556BD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52" name="Hình tự do: Hình 951">
                    <a:extLst>
                      <a:ext uri="{FF2B5EF4-FFF2-40B4-BE49-F238E27FC236}">
                        <a16:creationId xmlns:a16="http://schemas.microsoft.com/office/drawing/2014/main" id="{2108B34C-0C38-B03F-9DB9-B65CD4CCD7B5}"/>
                      </a:ext>
                    </a:extLst>
                  </p:cNvPr>
                  <p:cNvSpPr/>
                  <p:nvPr/>
                </p:nvSpPr>
                <p:spPr>
                  <a:xfrm>
                    <a:off x="7234038" y="4267745"/>
                    <a:ext cx="146753" cy="105436"/>
                  </a:xfrm>
                  <a:custGeom>
                    <a:avLst/>
                    <a:gdLst>
                      <a:gd name="connsiteX0" fmla="*/ 5538 w 146753"/>
                      <a:gd name="connsiteY0" fmla="*/ 0 h 105436"/>
                      <a:gd name="connsiteX1" fmla="*/ 0 w 146753"/>
                      <a:gd name="connsiteY1" fmla="*/ 8307 h 105436"/>
                      <a:gd name="connsiteX2" fmla="*/ 143985 w 146753"/>
                      <a:gd name="connsiteY2" fmla="*/ 105220 h 105436"/>
                      <a:gd name="connsiteX3" fmla="*/ 146754 w 146753"/>
                      <a:gd name="connsiteY3" fmla="*/ 102451 h 105436"/>
                      <a:gd name="connsiteX4" fmla="*/ 5538 w 146753"/>
                      <a:gd name="connsiteY4" fmla="*/ 0 h 105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753" h="105436">
                        <a:moveTo>
                          <a:pt x="5538" y="0"/>
                        </a:moveTo>
                        <a:cubicBezTo>
                          <a:pt x="2769" y="2769"/>
                          <a:pt x="2769" y="5538"/>
                          <a:pt x="0" y="8307"/>
                        </a:cubicBezTo>
                        <a:cubicBezTo>
                          <a:pt x="0" y="8307"/>
                          <a:pt x="113527" y="110758"/>
                          <a:pt x="143985" y="105220"/>
                        </a:cubicBezTo>
                        <a:cubicBezTo>
                          <a:pt x="143985" y="105220"/>
                          <a:pt x="146754" y="105220"/>
                          <a:pt x="146754" y="102451"/>
                        </a:cubicBezTo>
                        <a:cubicBezTo>
                          <a:pt x="107989" y="88607"/>
                          <a:pt x="35996" y="24921"/>
                          <a:pt x="5538" y="0"/>
                        </a:cubicBezTo>
                        <a:close/>
                      </a:path>
                    </a:pathLst>
                  </a:custGeom>
                  <a:solidFill>
                    <a:srgbClr val="1E348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53" name="Hình tự do: Hình 952">
                    <a:extLst>
                      <a:ext uri="{FF2B5EF4-FFF2-40B4-BE49-F238E27FC236}">
                        <a16:creationId xmlns:a16="http://schemas.microsoft.com/office/drawing/2014/main" id="{037E38AB-BC1E-F121-F06E-3941CA579C6F}"/>
                      </a:ext>
                    </a:extLst>
                  </p:cNvPr>
                  <p:cNvSpPr/>
                  <p:nvPr/>
                </p:nvSpPr>
                <p:spPr>
                  <a:xfrm>
                    <a:off x="7328182" y="4299887"/>
                    <a:ext cx="24920" cy="9393"/>
                  </a:xfrm>
                  <a:custGeom>
                    <a:avLst/>
                    <a:gdLst>
                      <a:gd name="connsiteX0" fmla="*/ 0 w 24920"/>
                      <a:gd name="connsiteY0" fmla="*/ 3855 h 9393"/>
                      <a:gd name="connsiteX1" fmla="*/ 0 w 24920"/>
                      <a:gd name="connsiteY1" fmla="*/ 3855 h 9393"/>
                      <a:gd name="connsiteX2" fmla="*/ 0 w 24920"/>
                      <a:gd name="connsiteY2" fmla="*/ 1086 h 9393"/>
                      <a:gd name="connsiteX3" fmla="*/ 24920 w 24920"/>
                      <a:gd name="connsiteY3" fmla="*/ 6624 h 9393"/>
                      <a:gd name="connsiteX4" fmla="*/ 24920 w 24920"/>
                      <a:gd name="connsiteY4" fmla="*/ 9393 h 9393"/>
                      <a:gd name="connsiteX5" fmla="*/ 22152 w 24920"/>
                      <a:gd name="connsiteY5" fmla="*/ 9393 h 9393"/>
                      <a:gd name="connsiteX6" fmla="*/ 0 w 24920"/>
                      <a:gd name="connsiteY6" fmla="*/ 3855 h 9393"/>
                      <a:gd name="connsiteX7" fmla="*/ 0 w 24920"/>
                      <a:gd name="connsiteY7" fmla="*/ 3855 h 9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920" h="9393">
                        <a:moveTo>
                          <a:pt x="0" y="3855"/>
                        </a:moveTo>
                        <a:cubicBezTo>
                          <a:pt x="0" y="3855"/>
                          <a:pt x="0" y="3855"/>
                          <a:pt x="0" y="3855"/>
                        </a:cubicBezTo>
                        <a:cubicBezTo>
                          <a:pt x="0" y="1086"/>
                          <a:pt x="0" y="1086"/>
                          <a:pt x="0" y="1086"/>
                        </a:cubicBezTo>
                        <a:cubicBezTo>
                          <a:pt x="8307" y="-1683"/>
                          <a:pt x="19383" y="1086"/>
                          <a:pt x="24920" y="6624"/>
                        </a:cubicBezTo>
                        <a:cubicBezTo>
                          <a:pt x="24920" y="6624"/>
                          <a:pt x="24920" y="9393"/>
                          <a:pt x="24920" y="9393"/>
                        </a:cubicBezTo>
                        <a:cubicBezTo>
                          <a:pt x="24920" y="9393"/>
                          <a:pt x="22152" y="9393"/>
                          <a:pt x="22152" y="9393"/>
                        </a:cubicBezTo>
                        <a:cubicBezTo>
                          <a:pt x="19383" y="6624"/>
                          <a:pt x="11076" y="3855"/>
                          <a:pt x="0" y="3855"/>
                        </a:cubicBezTo>
                        <a:cubicBezTo>
                          <a:pt x="0" y="6624"/>
                          <a:pt x="0" y="6624"/>
                          <a:pt x="0" y="3855"/>
                        </a:cubicBezTo>
                        <a:close/>
                      </a:path>
                    </a:pathLst>
                  </a:custGeom>
                  <a:solidFill>
                    <a:srgbClr val="E4E9F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54" name="Hình tự do: Hình 953">
                    <a:extLst>
                      <a:ext uri="{FF2B5EF4-FFF2-40B4-BE49-F238E27FC236}">
                        <a16:creationId xmlns:a16="http://schemas.microsoft.com/office/drawing/2014/main" id="{634E4C4A-F8EE-EEEA-2B61-68610E89BB4A}"/>
                      </a:ext>
                    </a:extLst>
                  </p:cNvPr>
                  <p:cNvSpPr/>
                  <p:nvPr/>
                </p:nvSpPr>
                <p:spPr>
                  <a:xfrm>
                    <a:off x="7333720" y="4310962"/>
                    <a:ext cx="27689" cy="9393"/>
                  </a:xfrm>
                  <a:custGeom>
                    <a:avLst/>
                    <a:gdLst>
                      <a:gd name="connsiteX0" fmla="*/ 0 w 27689"/>
                      <a:gd name="connsiteY0" fmla="*/ 3855 h 9393"/>
                      <a:gd name="connsiteX1" fmla="*/ 0 w 27689"/>
                      <a:gd name="connsiteY1" fmla="*/ 3855 h 9393"/>
                      <a:gd name="connsiteX2" fmla="*/ 0 w 27689"/>
                      <a:gd name="connsiteY2" fmla="*/ 1086 h 9393"/>
                      <a:gd name="connsiteX3" fmla="*/ 27689 w 27689"/>
                      <a:gd name="connsiteY3" fmla="*/ 6624 h 9393"/>
                      <a:gd name="connsiteX4" fmla="*/ 27689 w 27689"/>
                      <a:gd name="connsiteY4" fmla="*/ 9393 h 9393"/>
                      <a:gd name="connsiteX5" fmla="*/ 24921 w 27689"/>
                      <a:gd name="connsiteY5" fmla="*/ 9393 h 9393"/>
                      <a:gd name="connsiteX6" fmla="*/ 0 w 27689"/>
                      <a:gd name="connsiteY6" fmla="*/ 3855 h 9393"/>
                      <a:gd name="connsiteX7" fmla="*/ 0 w 27689"/>
                      <a:gd name="connsiteY7" fmla="*/ 3855 h 9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689" h="9393">
                        <a:moveTo>
                          <a:pt x="0" y="3855"/>
                        </a:moveTo>
                        <a:cubicBezTo>
                          <a:pt x="0" y="3855"/>
                          <a:pt x="0" y="3855"/>
                          <a:pt x="0" y="3855"/>
                        </a:cubicBezTo>
                        <a:cubicBezTo>
                          <a:pt x="0" y="1086"/>
                          <a:pt x="0" y="1086"/>
                          <a:pt x="0" y="1086"/>
                        </a:cubicBezTo>
                        <a:cubicBezTo>
                          <a:pt x="8307" y="-1683"/>
                          <a:pt x="19383" y="1086"/>
                          <a:pt x="27689" y="6624"/>
                        </a:cubicBezTo>
                        <a:cubicBezTo>
                          <a:pt x="27689" y="6624"/>
                          <a:pt x="27689" y="9393"/>
                          <a:pt x="27689" y="9393"/>
                        </a:cubicBezTo>
                        <a:cubicBezTo>
                          <a:pt x="27689" y="9393"/>
                          <a:pt x="24921" y="9393"/>
                          <a:pt x="24921" y="9393"/>
                        </a:cubicBezTo>
                        <a:cubicBezTo>
                          <a:pt x="19383" y="6624"/>
                          <a:pt x="11076" y="3855"/>
                          <a:pt x="0" y="3855"/>
                        </a:cubicBezTo>
                        <a:cubicBezTo>
                          <a:pt x="2769" y="3855"/>
                          <a:pt x="2769" y="3855"/>
                          <a:pt x="0" y="3855"/>
                        </a:cubicBezTo>
                        <a:close/>
                      </a:path>
                    </a:pathLst>
                  </a:custGeom>
                  <a:solidFill>
                    <a:srgbClr val="E4E9F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955" name="Hình tự do: Hình 954">
                  <a:extLst>
                    <a:ext uri="{FF2B5EF4-FFF2-40B4-BE49-F238E27FC236}">
                      <a16:creationId xmlns:a16="http://schemas.microsoft.com/office/drawing/2014/main" id="{DF5AEC09-C353-4C16-F67A-810C989637DE}"/>
                    </a:ext>
                  </a:extLst>
                </p:cNvPr>
                <p:cNvSpPr/>
                <p:nvPr/>
              </p:nvSpPr>
              <p:spPr>
                <a:xfrm>
                  <a:off x="7048468" y="4021309"/>
                  <a:ext cx="161155" cy="313468"/>
                </a:xfrm>
                <a:custGeom>
                  <a:avLst/>
                  <a:gdLst>
                    <a:gd name="connsiteX0" fmla="*/ 119115 w 161155"/>
                    <a:gd name="connsiteY0" fmla="*/ 312891 h 313468"/>
                    <a:gd name="connsiteX1" fmla="*/ 160649 w 161155"/>
                    <a:gd name="connsiteY1" fmla="*/ 276895 h 313468"/>
                    <a:gd name="connsiteX2" fmla="*/ 85887 w 161155"/>
                    <a:gd name="connsiteY2" fmla="*/ 171675 h 313468"/>
                    <a:gd name="connsiteX3" fmla="*/ 130191 w 161155"/>
                    <a:gd name="connsiteY3" fmla="*/ 44303 h 313468"/>
                    <a:gd name="connsiteX4" fmla="*/ 44353 w 161155"/>
                    <a:gd name="connsiteY4" fmla="*/ 0 h 313468"/>
                    <a:gd name="connsiteX5" fmla="*/ 50 w 161155"/>
                    <a:gd name="connsiteY5" fmla="*/ 171675 h 313468"/>
                    <a:gd name="connsiteX6" fmla="*/ 119115 w 161155"/>
                    <a:gd name="connsiteY6" fmla="*/ 312891 h 31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1155" h="313468">
                      <a:moveTo>
                        <a:pt x="119115" y="312891"/>
                      </a:moveTo>
                      <a:cubicBezTo>
                        <a:pt x="124653" y="318429"/>
                        <a:pt x="166187" y="282433"/>
                        <a:pt x="160649" y="276895"/>
                      </a:cubicBezTo>
                      <a:cubicBezTo>
                        <a:pt x="124653" y="232592"/>
                        <a:pt x="85887" y="185520"/>
                        <a:pt x="85887" y="171675"/>
                      </a:cubicBezTo>
                      <a:cubicBezTo>
                        <a:pt x="83118" y="160599"/>
                        <a:pt x="102501" y="102451"/>
                        <a:pt x="130191" y="44303"/>
                      </a:cubicBezTo>
                      <a:lnTo>
                        <a:pt x="44353" y="0"/>
                      </a:lnTo>
                      <a:cubicBezTo>
                        <a:pt x="19433" y="69224"/>
                        <a:pt x="2819" y="152292"/>
                        <a:pt x="50" y="171675"/>
                      </a:cubicBezTo>
                      <a:cubicBezTo>
                        <a:pt x="-2719" y="199365"/>
                        <a:pt x="110808" y="307354"/>
                        <a:pt x="119115" y="312891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56" name="Hình tự do: Hình 955">
                  <a:extLst>
                    <a:ext uri="{FF2B5EF4-FFF2-40B4-BE49-F238E27FC236}">
                      <a16:creationId xmlns:a16="http://schemas.microsoft.com/office/drawing/2014/main" id="{6C8E385F-C5EB-8D79-ACED-00710158DA24}"/>
                    </a:ext>
                  </a:extLst>
                </p:cNvPr>
                <p:cNvSpPr/>
                <p:nvPr/>
              </p:nvSpPr>
              <p:spPr>
                <a:xfrm>
                  <a:off x="7018060" y="3957623"/>
                  <a:ext cx="385496" cy="340580"/>
                </a:xfrm>
                <a:custGeom>
                  <a:avLst/>
                  <a:gdLst>
                    <a:gd name="connsiteX0" fmla="*/ 66455 w 385496"/>
                    <a:gd name="connsiteY0" fmla="*/ 41534 h 340580"/>
                    <a:gd name="connsiteX1" fmla="*/ 254743 w 385496"/>
                    <a:gd name="connsiteY1" fmla="*/ 0 h 340580"/>
                    <a:gd name="connsiteX2" fmla="*/ 384884 w 385496"/>
                    <a:gd name="connsiteY2" fmla="*/ 174444 h 340580"/>
                    <a:gd name="connsiteX3" fmla="*/ 335043 w 385496"/>
                    <a:gd name="connsiteY3" fmla="*/ 290740 h 340580"/>
                    <a:gd name="connsiteX4" fmla="*/ 254743 w 385496"/>
                    <a:gd name="connsiteY4" fmla="*/ 249205 h 340580"/>
                    <a:gd name="connsiteX5" fmla="*/ 274126 w 385496"/>
                    <a:gd name="connsiteY5" fmla="*/ 199364 h 340580"/>
                    <a:gd name="connsiteX6" fmla="*/ 177213 w 385496"/>
                    <a:gd name="connsiteY6" fmla="*/ 152292 h 340580"/>
                    <a:gd name="connsiteX7" fmla="*/ 113527 w 385496"/>
                    <a:gd name="connsiteY7" fmla="*/ 235361 h 340580"/>
                    <a:gd name="connsiteX8" fmla="*/ 146754 w 385496"/>
                    <a:gd name="connsiteY8" fmla="*/ 274126 h 340580"/>
                    <a:gd name="connsiteX9" fmla="*/ 85837 w 385496"/>
                    <a:gd name="connsiteY9" fmla="*/ 340581 h 340580"/>
                    <a:gd name="connsiteX10" fmla="*/ 0 w 385496"/>
                    <a:gd name="connsiteY10" fmla="*/ 246437 h 340580"/>
                    <a:gd name="connsiteX11" fmla="*/ 66455 w 385496"/>
                    <a:gd name="connsiteY11" fmla="*/ 41534 h 340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496" h="340580">
                      <a:moveTo>
                        <a:pt x="66455" y="41534"/>
                      </a:moveTo>
                      <a:lnTo>
                        <a:pt x="254743" y="0"/>
                      </a:lnTo>
                      <a:cubicBezTo>
                        <a:pt x="307353" y="55379"/>
                        <a:pt x="379346" y="157830"/>
                        <a:pt x="384884" y="174444"/>
                      </a:cubicBezTo>
                      <a:cubicBezTo>
                        <a:pt x="390422" y="188288"/>
                        <a:pt x="357194" y="249205"/>
                        <a:pt x="335043" y="290740"/>
                      </a:cubicBezTo>
                      <a:cubicBezTo>
                        <a:pt x="315660" y="282433"/>
                        <a:pt x="276895" y="260281"/>
                        <a:pt x="254743" y="249205"/>
                      </a:cubicBezTo>
                      <a:cubicBezTo>
                        <a:pt x="263050" y="232592"/>
                        <a:pt x="274126" y="207671"/>
                        <a:pt x="274126" y="199364"/>
                      </a:cubicBezTo>
                      <a:cubicBezTo>
                        <a:pt x="271357" y="188288"/>
                        <a:pt x="221516" y="138447"/>
                        <a:pt x="177213" y="152292"/>
                      </a:cubicBezTo>
                      <a:cubicBezTo>
                        <a:pt x="130141" y="168906"/>
                        <a:pt x="113527" y="227054"/>
                        <a:pt x="113527" y="235361"/>
                      </a:cubicBezTo>
                      <a:cubicBezTo>
                        <a:pt x="113527" y="243667"/>
                        <a:pt x="135678" y="263050"/>
                        <a:pt x="146754" y="274126"/>
                      </a:cubicBezTo>
                      <a:cubicBezTo>
                        <a:pt x="130141" y="290740"/>
                        <a:pt x="99682" y="326736"/>
                        <a:pt x="85837" y="340581"/>
                      </a:cubicBezTo>
                      <a:cubicBezTo>
                        <a:pt x="52610" y="307353"/>
                        <a:pt x="0" y="263050"/>
                        <a:pt x="0" y="246437"/>
                      </a:cubicBezTo>
                      <a:cubicBezTo>
                        <a:pt x="2769" y="229823"/>
                        <a:pt x="35996" y="110758"/>
                        <a:pt x="66455" y="41534"/>
                      </a:cubicBezTo>
                      <a:close/>
                    </a:path>
                  </a:pathLst>
                </a:custGeom>
                <a:solidFill>
                  <a:srgbClr val="6684A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57" name="Hình tự do: Hình 956">
                  <a:extLst>
                    <a:ext uri="{FF2B5EF4-FFF2-40B4-BE49-F238E27FC236}">
                      <a16:creationId xmlns:a16="http://schemas.microsoft.com/office/drawing/2014/main" id="{7ADCD15D-5660-E06D-4DA7-CDC3FA445DAC}"/>
                    </a:ext>
                  </a:extLst>
                </p:cNvPr>
                <p:cNvSpPr/>
                <p:nvPr/>
              </p:nvSpPr>
              <p:spPr>
                <a:xfrm>
                  <a:off x="7274205" y="3963161"/>
                  <a:ext cx="101049" cy="125749"/>
                </a:xfrm>
                <a:custGeom>
                  <a:avLst/>
                  <a:gdLst>
                    <a:gd name="connsiteX0" fmla="*/ 101049 w 101049"/>
                    <a:gd name="connsiteY0" fmla="*/ 121834 h 125749"/>
                    <a:gd name="connsiteX1" fmla="*/ 67822 w 101049"/>
                    <a:gd name="connsiteY1" fmla="*/ 124603 h 125749"/>
                    <a:gd name="connsiteX2" fmla="*/ 1367 w 101049"/>
                    <a:gd name="connsiteY2" fmla="*/ 24921 h 125749"/>
                    <a:gd name="connsiteX3" fmla="*/ 6905 w 101049"/>
                    <a:gd name="connsiteY3" fmla="*/ 0 h 125749"/>
                    <a:gd name="connsiteX4" fmla="*/ 101049 w 101049"/>
                    <a:gd name="connsiteY4" fmla="*/ 121834 h 125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049" h="125749">
                      <a:moveTo>
                        <a:pt x="101049" y="121834"/>
                      </a:moveTo>
                      <a:cubicBezTo>
                        <a:pt x="89974" y="124603"/>
                        <a:pt x="78898" y="127372"/>
                        <a:pt x="67822" y="124603"/>
                      </a:cubicBezTo>
                      <a:cubicBezTo>
                        <a:pt x="23519" y="119065"/>
                        <a:pt x="-6940" y="74762"/>
                        <a:pt x="1367" y="24921"/>
                      </a:cubicBezTo>
                      <a:cubicBezTo>
                        <a:pt x="1367" y="16614"/>
                        <a:pt x="4136" y="8307"/>
                        <a:pt x="6905" y="0"/>
                      </a:cubicBezTo>
                      <a:cubicBezTo>
                        <a:pt x="40133" y="38765"/>
                        <a:pt x="73360" y="85837"/>
                        <a:pt x="101049" y="121834"/>
                      </a:cubicBezTo>
                      <a:close/>
                    </a:path>
                  </a:pathLst>
                </a:custGeom>
                <a:solidFill>
                  <a:srgbClr val="456C8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58" name="Hình tự do: Hình 957">
                  <a:extLst>
                    <a:ext uri="{FF2B5EF4-FFF2-40B4-BE49-F238E27FC236}">
                      <a16:creationId xmlns:a16="http://schemas.microsoft.com/office/drawing/2014/main" id="{65C2D98C-FE52-E0EF-787D-A1DB52676881}"/>
                    </a:ext>
                  </a:extLst>
                </p:cNvPr>
                <p:cNvSpPr/>
                <p:nvPr/>
              </p:nvSpPr>
              <p:spPr>
                <a:xfrm>
                  <a:off x="7054056" y="3985313"/>
                  <a:ext cx="92521" cy="97103"/>
                </a:xfrm>
                <a:custGeom>
                  <a:avLst/>
                  <a:gdLst>
                    <a:gd name="connsiteX0" fmla="*/ 30458 w 92521"/>
                    <a:gd name="connsiteY0" fmla="*/ 13845 h 97103"/>
                    <a:gd name="connsiteX1" fmla="*/ 88606 w 92521"/>
                    <a:gd name="connsiteY1" fmla="*/ 0 h 97103"/>
                    <a:gd name="connsiteX2" fmla="*/ 91375 w 92521"/>
                    <a:gd name="connsiteY2" fmla="*/ 33227 h 97103"/>
                    <a:gd name="connsiteX3" fmla="*/ 16613 w 92521"/>
                    <a:gd name="connsiteY3" fmla="*/ 96913 h 97103"/>
                    <a:gd name="connsiteX4" fmla="*/ 0 w 92521"/>
                    <a:gd name="connsiteY4" fmla="*/ 91375 h 97103"/>
                    <a:gd name="connsiteX5" fmla="*/ 30458 w 92521"/>
                    <a:gd name="connsiteY5" fmla="*/ 13845 h 97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2521" h="97103">
                      <a:moveTo>
                        <a:pt x="30458" y="13845"/>
                      </a:moveTo>
                      <a:lnTo>
                        <a:pt x="88606" y="0"/>
                      </a:lnTo>
                      <a:cubicBezTo>
                        <a:pt x="91375" y="11076"/>
                        <a:pt x="94144" y="22151"/>
                        <a:pt x="91375" y="33227"/>
                      </a:cubicBezTo>
                      <a:cubicBezTo>
                        <a:pt x="85837" y="71993"/>
                        <a:pt x="52610" y="99682"/>
                        <a:pt x="16613" y="96913"/>
                      </a:cubicBezTo>
                      <a:cubicBezTo>
                        <a:pt x="11076" y="96913"/>
                        <a:pt x="5538" y="94144"/>
                        <a:pt x="0" y="91375"/>
                      </a:cubicBezTo>
                      <a:cubicBezTo>
                        <a:pt x="8307" y="63686"/>
                        <a:pt x="19383" y="35996"/>
                        <a:pt x="30458" y="13845"/>
                      </a:cubicBezTo>
                      <a:close/>
                    </a:path>
                  </a:pathLst>
                </a:custGeom>
                <a:solidFill>
                  <a:srgbClr val="456C8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59" name="Hình tự do: Hình 958">
                  <a:extLst>
                    <a:ext uri="{FF2B5EF4-FFF2-40B4-BE49-F238E27FC236}">
                      <a16:creationId xmlns:a16="http://schemas.microsoft.com/office/drawing/2014/main" id="{C7D0D670-81CF-A5C5-4C6E-85EA05E20431}"/>
                    </a:ext>
                  </a:extLst>
                </p:cNvPr>
                <p:cNvSpPr/>
                <p:nvPr/>
              </p:nvSpPr>
              <p:spPr>
                <a:xfrm>
                  <a:off x="7062363" y="3996388"/>
                  <a:ext cx="285201" cy="97148"/>
                </a:xfrm>
                <a:custGeom>
                  <a:avLst/>
                  <a:gdLst>
                    <a:gd name="connsiteX0" fmla="*/ 160599 w 285201"/>
                    <a:gd name="connsiteY0" fmla="*/ 96913 h 97148"/>
                    <a:gd name="connsiteX1" fmla="*/ 0 w 285201"/>
                    <a:gd name="connsiteY1" fmla="*/ 63686 h 97148"/>
                    <a:gd name="connsiteX2" fmla="*/ 24921 w 285201"/>
                    <a:gd name="connsiteY2" fmla="*/ 0 h 97148"/>
                    <a:gd name="connsiteX3" fmla="*/ 263050 w 285201"/>
                    <a:gd name="connsiteY3" fmla="*/ 27689 h 97148"/>
                    <a:gd name="connsiteX4" fmla="*/ 285202 w 285201"/>
                    <a:gd name="connsiteY4" fmla="*/ 55379 h 97148"/>
                    <a:gd name="connsiteX5" fmla="*/ 160599 w 285201"/>
                    <a:gd name="connsiteY5" fmla="*/ 96913 h 9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201" h="97148">
                      <a:moveTo>
                        <a:pt x="160599" y="96913"/>
                      </a:moveTo>
                      <a:cubicBezTo>
                        <a:pt x="102451" y="94144"/>
                        <a:pt x="38766" y="83068"/>
                        <a:pt x="0" y="63686"/>
                      </a:cubicBezTo>
                      <a:cubicBezTo>
                        <a:pt x="5538" y="52610"/>
                        <a:pt x="19383" y="5538"/>
                        <a:pt x="24921" y="0"/>
                      </a:cubicBezTo>
                      <a:cubicBezTo>
                        <a:pt x="30459" y="2769"/>
                        <a:pt x="263050" y="27689"/>
                        <a:pt x="263050" y="27689"/>
                      </a:cubicBezTo>
                      <a:cubicBezTo>
                        <a:pt x="263050" y="27689"/>
                        <a:pt x="276895" y="41534"/>
                        <a:pt x="285202" y="55379"/>
                      </a:cubicBezTo>
                      <a:cubicBezTo>
                        <a:pt x="251975" y="77530"/>
                        <a:pt x="213209" y="99682"/>
                        <a:pt x="160599" y="96913"/>
                      </a:cubicBezTo>
                      <a:close/>
                    </a:path>
                  </a:pathLst>
                </a:custGeom>
                <a:solidFill>
                  <a:srgbClr val="000000">
                    <a:alpha val="14000"/>
                  </a:srgbClr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60" name="Hình tự do: Hình 959">
                  <a:extLst>
                    <a:ext uri="{FF2B5EF4-FFF2-40B4-BE49-F238E27FC236}">
                      <a16:creationId xmlns:a16="http://schemas.microsoft.com/office/drawing/2014/main" id="{8CEA960B-B11C-D691-476B-35C8345A89B2}"/>
                    </a:ext>
                  </a:extLst>
                </p:cNvPr>
                <p:cNvSpPr/>
                <p:nvPr/>
              </p:nvSpPr>
              <p:spPr>
                <a:xfrm>
                  <a:off x="7267265" y="4192984"/>
                  <a:ext cx="99681" cy="61109"/>
                </a:xfrm>
                <a:custGeom>
                  <a:avLst/>
                  <a:gdLst>
                    <a:gd name="connsiteX0" fmla="*/ 88606 w 99681"/>
                    <a:gd name="connsiteY0" fmla="*/ 60917 h 61109"/>
                    <a:gd name="connsiteX1" fmla="*/ 99682 w 99681"/>
                    <a:gd name="connsiteY1" fmla="*/ 38765 h 61109"/>
                    <a:gd name="connsiteX2" fmla="*/ 11076 w 99681"/>
                    <a:gd name="connsiteY2" fmla="*/ 0 h 61109"/>
                    <a:gd name="connsiteX3" fmla="*/ 0 w 99681"/>
                    <a:gd name="connsiteY3" fmla="*/ 22151 h 61109"/>
                    <a:gd name="connsiteX4" fmla="*/ 88606 w 99681"/>
                    <a:gd name="connsiteY4" fmla="*/ 60917 h 61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9681" h="61109">
                      <a:moveTo>
                        <a:pt x="88606" y="60917"/>
                      </a:moveTo>
                      <a:cubicBezTo>
                        <a:pt x="91375" y="58148"/>
                        <a:pt x="96913" y="41534"/>
                        <a:pt x="99682" y="38765"/>
                      </a:cubicBezTo>
                      <a:lnTo>
                        <a:pt x="11076" y="0"/>
                      </a:lnTo>
                      <a:cubicBezTo>
                        <a:pt x="11076" y="0"/>
                        <a:pt x="0" y="19383"/>
                        <a:pt x="0" y="22151"/>
                      </a:cubicBezTo>
                      <a:cubicBezTo>
                        <a:pt x="5538" y="35996"/>
                        <a:pt x="74762" y="63686"/>
                        <a:pt x="88606" y="60917"/>
                      </a:cubicBezTo>
                      <a:close/>
                    </a:path>
                  </a:pathLst>
                </a:custGeom>
                <a:solidFill>
                  <a:srgbClr val="50739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61" name="Hình tự do: Hình 960">
                  <a:extLst>
                    <a:ext uri="{FF2B5EF4-FFF2-40B4-BE49-F238E27FC236}">
                      <a16:creationId xmlns:a16="http://schemas.microsoft.com/office/drawing/2014/main" id="{6007B321-26D6-177D-AB90-5A24FAC8E72C}"/>
                    </a:ext>
                  </a:extLst>
                </p:cNvPr>
                <p:cNvSpPr/>
                <p:nvPr/>
              </p:nvSpPr>
              <p:spPr>
                <a:xfrm>
                  <a:off x="7123280" y="4253901"/>
                  <a:ext cx="88606" cy="83200"/>
                </a:xfrm>
                <a:custGeom>
                  <a:avLst/>
                  <a:gdLst>
                    <a:gd name="connsiteX0" fmla="*/ 88606 w 88606"/>
                    <a:gd name="connsiteY0" fmla="*/ 33228 h 83200"/>
                    <a:gd name="connsiteX1" fmla="*/ 58148 w 88606"/>
                    <a:gd name="connsiteY1" fmla="*/ 0 h 83200"/>
                    <a:gd name="connsiteX2" fmla="*/ 0 w 88606"/>
                    <a:gd name="connsiteY2" fmla="*/ 58148 h 83200"/>
                    <a:gd name="connsiteX3" fmla="*/ 38765 w 88606"/>
                    <a:gd name="connsiteY3" fmla="*/ 83068 h 83200"/>
                    <a:gd name="connsiteX4" fmla="*/ 88606 w 88606"/>
                    <a:gd name="connsiteY4" fmla="*/ 33228 h 8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606" h="83200">
                      <a:moveTo>
                        <a:pt x="88606" y="33228"/>
                      </a:moveTo>
                      <a:cubicBezTo>
                        <a:pt x="85837" y="27689"/>
                        <a:pt x="60917" y="5538"/>
                        <a:pt x="58148" y="0"/>
                      </a:cubicBezTo>
                      <a:lnTo>
                        <a:pt x="0" y="58148"/>
                      </a:lnTo>
                      <a:cubicBezTo>
                        <a:pt x="0" y="58148"/>
                        <a:pt x="35996" y="80300"/>
                        <a:pt x="38765" y="83068"/>
                      </a:cubicBezTo>
                      <a:cubicBezTo>
                        <a:pt x="49841" y="85837"/>
                        <a:pt x="88606" y="44303"/>
                        <a:pt x="88606" y="33228"/>
                      </a:cubicBezTo>
                      <a:close/>
                    </a:path>
                  </a:pathLst>
                </a:custGeom>
                <a:solidFill>
                  <a:srgbClr val="F9F9F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962" name="Đồ họa 753">
                  <a:extLst>
                    <a:ext uri="{FF2B5EF4-FFF2-40B4-BE49-F238E27FC236}">
                      <a16:creationId xmlns:a16="http://schemas.microsoft.com/office/drawing/2014/main" id="{985F17E8-53DA-952B-C692-380E22D03333}"/>
                    </a:ext>
                  </a:extLst>
                </p:cNvPr>
                <p:cNvGrpSpPr/>
                <p:nvPr/>
              </p:nvGrpSpPr>
              <p:grpSpPr>
                <a:xfrm>
                  <a:off x="7117919" y="4256670"/>
                  <a:ext cx="107812" cy="171675"/>
                  <a:chOff x="7117919" y="4256670"/>
                  <a:chExt cx="107812" cy="171675"/>
                </a:xfrm>
              </p:grpSpPr>
              <p:sp>
                <p:nvSpPr>
                  <p:cNvPr id="963" name="Hình tự do: Hình 962">
                    <a:extLst>
                      <a:ext uri="{FF2B5EF4-FFF2-40B4-BE49-F238E27FC236}">
                        <a16:creationId xmlns:a16="http://schemas.microsoft.com/office/drawing/2014/main" id="{2D32DE0C-9089-0ECC-E1F8-1D5614F8F595}"/>
                      </a:ext>
                    </a:extLst>
                  </p:cNvPr>
                  <p:cNvSpPr/>
                  <p:nvPr/>
                </p:nvSpPr>
                <p:spPr>
                  <a:xfrm>
                    <a:off x="7117919" y="4256670"/>
                    <a:ext cx="105042" cy="171675"/>
                  </a:xfrm>
                  <a:custGeom>
                    <a:avLst/>
                    <a:gdLst>
                      <a:gd name="connsiteX0" fmla="*/ 16437 w 105042"/>
                      <a:gd name="connsiteY0" fmla="*/ 77531 h 171675"/>
                      <a:gd name="connsiteX1" fmla="*/ 10899 w 105042"/>
                      <a:gd name="connsiteY1" fmla="*/ 66455 h 171675"/>
                      <a:gd name="connsiteX2" fmla="*/ 35819 w 105042"/>
                      <a:gd name="connsiteY2" fmla="*/ 41534 h 171675"/>
                      <a:gd name="connsiteX3" fmla="*/ 38588 w 105042"/>
                      <a:gd name="connsiteY3" fmla="*/ 44303 h 171675"/>
                      <a:gd name="connsiteX4" fmla="*/ 49664 w 105042"/>
                      <a:gd name="connsiteY4" fmla="*/ 30459 h 171675"/>
                      <a:gd name="connsiteX5" fmla="*/ 69047 w 105042"/>
                      <a:gd name="connsiteY5" fmla="*/ 0 h 171675"/>
                      <a:gd name="connsiteX6" fmla="*/ 105043 w 105042"/>
                      <a:gd name="connsiteY6" fmla="*/ 30459 h 171675"/>
                      <a:gd name="connsiteX7" fmla="*/ 2592 w 105042"/>
                      <a:gd name="connsiteY7" fmla="*/ 171675 h 171675"/>
                      <a:gd name="connsiteX8" fmla="*/ 16437 w 105042"/>
                      <a:gd name="connsiteY8" fmla="*/ 77531 h 171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5042" h="171675">
                        <a:moveTo>
                          <a:pt x="16437" y="77531"/>
                        </a:moveTo>
                        <a:cubicBezTo>
                          <a:pt x="13668" y="74762"/>
                          <a:pt x="10899" y="69224"/>
                          <a:pt x="10899" y="66455"/>
                        </a:cubicBezTo>
                        <a:cubicBezTo>
                          <a:pt x="8130" y="63686"/>
                          <a:pt x="30281" y="35996"/>
                          <a:pt x="35819" y="41534"/>
                        </a:cubicBezTo>
                        <a:cubicBezTo>
                          <a:pt x="38588" y="41534"/>
                          <a:pt x="38588" y="44303"/>
                          <a:pt x="38588" y="44303"/>
                        </a:cubicBezTo>
                        <a:cubicBezTo>
                          <a:pt x="41357" y="38765"/>
                          <a:pt x="46895" y="35996"/>
                          <a:pt x="49664" y="30459"/>
                        </a:cubicBezTo>
                        <a:cubicBezTo>
                          <a:pt x="57971" y="19383"/>
                          <a:pt x="66278" y="8307"/>
                          <a:pt x="69047" y="0"/>
                        </a:cubicBezTo>
                        <a:cubicBezTo>
                          <a:pt x="80123" y="8307"/>
                          <a:pt x="93967" y="22152"/>
                          <a:pt x="105043" y="30459"/>
                        </a:cubicBezTo>
                        <a:cubicBezTo>
                          <a:pt x="105043" y="30459"/>
                          <a:pt x="33051" y="166137"/>
                          <a:pt x="2592" y="171675"/>
                        </a:cubicBezTo>
                        <a:cubicBezTo>
                          <a:pt x="-2946" y="171675"/>
                          <a:pt x="-177" y="124603"/>
                          <a:pt x="16437" y="77531"/>
                        </a:cubicBezTo>
                        <a:close/>
                      </a:path>
                    </a:pathLst>
                  </a:custGeom>
                  <a:solidFill>
                    <a:srgbClr val="556BD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64" name="Hình tự do: Hình 963">
                    <a:extLst>
                      <a:ext uri="{FF2B5EF4-FFF2-40B4-BE49-F238E27FC236}">
                        <a16:creationId xmlns:a16="http://schemas.microsoft.com/office/drawing/2014/main" id="{00AE3204-2E3B-5B42-ED6B-F602DA6F4CD6}"/>
                      </a:ext>
                    </a:extLst>
                  </p:cNvPr>
                  <p:cNvSpPr/>
                  <p:nvPr/>
                </p:nvSpPr>
                <p:spPr>
                  <a:xfrm>
                    <a:off x="7120511" y="4281590"/>
                    <a:ext cx="105220" cy="146754"/>
                  </a:xfrm>
                  <a:custGeom>
                    <a:avLst/>
                    <a:gdLst>
                      <a:gd name="connsiteX0" fmla="*/ 99682 w 105220"/>
                      <a:gd name="connsiteY0" fmla="*/ 0 h 146754"/>
                      <a:gd name="connsiteX1" fmla="*/ 105220 w 105220"/>
                      <a:gd name="connsiteY1" fmla="*/ 5538 h 146754"/>
                      <a:gd name="connsiteX2" fmla="*/ 2769 w 105220"/>
                      <a:gd name="connsiteY2" fmla="*/ 146754 h 146754"/>
                      <a:gd name="connsiteX3" fmla="*/ 0 w 105220"/>
                      <a:gd name="connsiteY3" fmla="*/ 143986 h 146754"/>
                      <a:gd name="connsiteX4" fmla="*/ 99682 w 105220"/>
                      <a:gd name="connsiteY4" fmla="*/ 0 h 146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220" h="146754">
                        <a:moveTo>
                          <a:pt x="99682" y="0"/>
                        </a:moveTo>
                        <a:cubicBezTo>
                          <a:pt x="102451" y="2769"/>
                          <a:pt x="105220" y="2769"/>
                          <a:pt x="105220" y="5538"/>
                        </a:cubicBezTo>
                        <a:cubicBezTo>
                          <a:pt x="105220" y="5538"/>
                          <a:pt x="33227" y="141216"/>
                          <a:pt x="2769" y="146754"/>
                        </a:cubicBezTo>
                        <a:cubicBezTo>
                          <a:pt x="2769" y="146754"/>
                          <a:pt x="0" y="146754"/>
                          <a:pt x="0" y="143986"/>
                        </a:cubicBezTo>
                        <a:cubicBezTo>
                          <a:pt x="30459" y="116296"/>
                          <a:pt x="80299" y="33228"/>
                          <a:pt x="99682" y="0"/>
                        </a:cubicBezTo>
                        <a:close/>
                      </a:path>
                    </a:pathLst>
                  </a:custGeom>
                  <a:solidFill>
                    <a:srgbClr val="1E348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65" name="Hình tự do: Hình 964">
                    <a:extLst>
                      <a:ext uri="{FF2B5EF4-FFF2-40B4-BE49-F238E27FC236}">
                        <a16:creationId xmlns:a16="http://schemas.microsoft.com/office/drawing/2014/main" id="{56493840-FE25-67B0-5536-B038FD5DC404}"/>
                      </a:ext>
                    </a:extLst>
                  </p:cNvPr>
                  <p:cNvSpPr/>
                  <p:nvPr/>
                </p:nvSpPr>
                <p:spPr>
                  <a:xfrm>
                    <a:off x="7123280" y="4342507"/>
                    <a:ext cx="24920" cy="16613"/>
                  </a:xfrm>
                  <a:custGeom>
                    <a:avLst/>
                    <a:gdLst>
                      <a:gd name="connsiteX0" fmla="*/ 24920 w 24920"/>
                      <a:gd name="connsiteY0" fmla="*/ 2769 h 16613"/>
                      <a:gd name="connsiteX1" fmla="*/ 24920 w 24920"/>
                      <a:gd name="connsiteY1" fmla="*/ 2769 h 16613"/>
                      <a:gd name="connsiteX2" fmla="*/ 22151 w 24920"/>
                      <a:gd name="connsiteY2" fmla="*/ 0 h 16613"/>
                      <a:gd name="connsiteX3" fmla="*/ 0 w 24920"/>
                      <a:gd name="connsiteY3" fmla="*/ 13845 h 16613"/>
                      <a:gd name="connsiteX4" fmla="*/ 0 w 24920"/>
                      <a:gd name="connsiteY4" fmla="*/ 16614 h 16613"/>
                      <a:gd name="connsiteX5" fmla="*/ 2769 w 24920"/>
                      <a:gd name="connsiteY5" fmla="*/ 16614 h 16613"/>
                      <a:gd name="connsiteX6" fmla="*/ 24920 w 24920"/>
                      <a:gd name="connsiteY6" fmla="*/ 2769 h 16613"/>
                      <a:gd name="connsiteX7" fmla="*/ 24920 w 24920"/>
                      <a:gd name="connsiteY7" fmla="*/ 2769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920" h="16613">
                        <a:moveTo>
                          <a:pt x="24920" y="2769"/>
                        </a:moveTo>
                        <a:cubicBezTo>
                          <a:pt x="24920" y="2769"/>
                          <a:pt x="24920" y="0"/>
                          <a:pt x="24920" y="2769"/>
                        </a:cubicBezTo>
                        <a:cubicBezTo>
                          <a:pt x="24920" y="0"/>
                          <a:pt x="24920" y="0"/>
                          <a:pt x="22151" y="0"/>
                        </a:cubicBezTo>
                        <a:cubicBezTo>
                          <a:pt x="13845" y="0"/>
                          <a:pt x="5538" y="5538"/>
                          <a:pt x="0" y="13845"/>
                        </a:cubicBezTo>
                        <a:cubicBezTo>
                          <a:pt x="0" y="13845"/>
                          <a:pt x="0" y="16614"/>
                          <a:pt x="0" y="16614"/>
                        </a:cubicBezTo>
                        <a:cubicBezTo>
                          <a:pt x="0" y="16614"/>
                          <a:pt x="2769" y="16614"/>
                          <a:pt x="2769" y="16614"/>
                        </a:cubicBezTo>
                        <a:cubicBezTo>
                          <a:pt x="8307" y="11076"/>
                          <a:pt x="13845" y="5538"/>
                          <a:pt x="24920" y="2769"/>
                        </a:cubicBezTo>
                        <a:cubicBezTo>
                          <a:pt x="24920" y="2769"/>
                          <a:pt x="24920" y="2769"/>
                          <a:pt x="24920" y="2769"/>
                        </a:cubicBezTo>
                        <a:close/>
                      </a:path>
                    </a:pathLst>
                  </a:custGeom>
                  <a:solidFill>
                    <a:srgbClr val="E4E9F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66" name="Hình tự do: Hình 965">
                    <a:extLst>
                      <a:ext uri="{FF2B5EF4-FFF2-40B4-BE49-F238E27FC236}">
                        <a16:creationId xmlns:a16="http://schemas.microsoft.com/office/drawing/2014/main" id="{3C4EF712-4242-C8F7-3A90-CDA3884CE4ED}"/>
                      </a:ext>
                    </a:extLst>
                  </p:cNvPr>
                  <p:cNvSpPr/>
                  <p:nvPr/>
                </p:nvSpPr>
                <p:spPr>
                  <a:xfrm>
                    <a:off x="7120511" y="4353583"/>
                    <a:ext cx="24920" cy="16613"/>
                  </a:xfrm>
                  <a:custGeom>
                    <a:avLst/>
                    <a:gdLst>
                      <a:gd name="connsiteX0" fmla="*/ 24920 w 24920"/>
                      <a:gd name="connsiteY0" fmla="*/ 2769 h 16613"/>
                      <a:gd name="connsiteX1" fmla="*/ 24920 w 24920"/>
                      <a:gd name="connsiteY1" fmla="*/ 2769 h 16613"/>
                      <a:gd name="connsiteX2" fmla="*/ 22152 w 24920"/>
                      <a:gd name="connsiteY2" fmla="*/ 0 h 16613"/>
                      <a:gd name="connsiteX3" fmla="*/ 0 w 24920"/>
                      <a:gd name="connsiteY3" fmla="*/ 13845 h 16613"/>
                      <a:gd name="connsiteX4" fmla="*/ 0 w 24920"/>
                      <a:gd name="connsiteY4" fmla="*/ 16614 h 16613"/>
                      <a:gd name="connsiteX5" fmla="*/ 2769 w 24920"/>
                      <a:gd name="connsiteY5" fmla="*/ 16614 h 16613"/>
                      <a:gd name="connsiteX6" fmla="*/ 24920 w 24920"/>
                      <a:gd name="connsiteY6" fmla="*/ 2769 h 16613"/>
                      <a:gd name="connsiteX7" fmla="*/ 24920 w 24920"/>
                      <a:gd name="connsiteY7" fmla="*/ 2769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920" h="16613">
                        <a:moveTo>
                          <a:pt x="24920" y="2769"/>
                        </a:moveTo>
                        <a:cubicBezTo>
                          <a:pt x="24920" y="2769"/>
                          <a:pt x="24920" y="2769"/>
                          <a:pt x="24920" y="2769"/>
                        </a:cubicBezTo>
                        <a:cubicBezTo>
                          <a:pt x="24920" y="0"/>
                          <a:pt x="24920" y="0"/>
                          <a:pt x="22152" y="0"/>
                        </a:cubicBezTo>
                        <a:cubicBezTo>
                          <a:pt x="13845" y="2769"/>
                          <a:pt x="2769" y="8307"/>
                          <a:pt x="0" y="13845"/>
                        </a:cubicBezTo>
                        <a:cubicBezTo>
                          <a:pt x="0" y="13845"/>
                          <a:pt x="0" y="16614"/>
                          <a:pt x="0" y="16614"/>
                        </a:cubicBezTo>
                        <a:cubicBezTo>
                          <a:pt x="0" y="16614"/>
                          <a:pt x="2769" y="16614"/>
                          <a:pt x="2769" y="16614"/>
                        </a:cubicBezTo>
                        <a:cubicBezTo>
                          <a:pt x="8307" y="11076"/>
                          <a:pt x="16614" y="5538"/>
                          <a:pt x="24920" y="2769"/>
                        </a:cubicBezTo>
                        <a:cubicBezTo>
                          <a:pt x="24920" y="2769"/>
                          <a:pt x="24920" y="2769"/>
                          <a:pt x="24920" y="2769"/>
                        </a:cubicBezTo>
                        <a:close/>
                      </a:path>
                    </a:pathLst>
                  </a:custGeom>
                  <a:solidFill>
                    <a:srgbClr val="E4E9F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967" name="Hình tự do: Hình 966">
                  <a:extLst>
                    <a:ext uri="{FF2B5EF4-FFF2-40B4-BE49-F238E27FC236}">
                      <a16:creationId xmlns:a16="http://schemas.microsoft.com/office/drawing/2014/main" id="{2E7AFD1A-9671-7850-847C-0F3246932F0A}"/>
                    </a:ext>
                  </a:extLst>
                </p:cNvPr>
                <p:cNvSpPr/>
                <p:nvPr/>
              </p:nvSpPr>
              <p:spPr>
                <a:xfrm>
                  <a:off x="7293625" y="3769334"/>
                  <a:ext cx="109317" cy="113663"/>
                </a:xfrm>
                <a:custGeom>
                  <a:avLst/>
                  <a:gdLst>
                    <a:gd name="connsiteX0" fmla="*/ 109318 w 109317"/>
                    <a:gd name="connsiteY0" fmla="*/ 0 h 113663"/>
                    <a:gd name="connsiteX1" fmla="*/ 92705 w 109317"/>
                    <a:gd name="connsiteY1" fmla="*/ 113527 h 113663"/>
                    <a:gd name="connsiteX2" fmla="*/ 17943 w 109317"/>
                    <a:gd name="connsiteY2" fmla="*/ 96913 h 113663"/>
                    <a:gd name="connsiteX3" fmla="*/ 1329 w 109317"/>
                    <a:gd name="connsiteY3" fmla="*/ 5538 h 113663"/>
                    <a:gd name="connsiteX4" fmla="*/ 109318 w 109317"/>
                    <a:gd name="connsiteY4" fmla="*/ 0 h 113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317" h="113663">
                      <a:moveTo>
                        <a:pt x="109318" y="0"/>
                      </a:moveTo>
                      <a:cubicBezTo>
                        <a:pt x="109318" y="35996"/>
                        <a:pt x="101011" y="110758"/>
                        <a:pt x="92705" y="113527"/>
                      </a:cubicBezTo>
                      <a:cubicBezTo>
                        <a:pt x="92705" y="113527"/>
                        <a:pt x="31787" y="116296"/>
                        <a:pt x="17943" y="96913"/>
                      </a:cubicBezTo>
                      <a:cubicBezTo>
                        <a:pt x="-6978" y="63686"/>
                        <a:pt x="1329" y="11076"/>
                        <a:pt x="1329" y="5538"/>
                      </a:cubicBezTo>
                      <a:cubicBezTo>
                        <a:pt x="34556" y="8307"/>
                        <a:pt x="109318" y="0"/>
                        <a:pt x="109318" y="0"/>
                      </a:cubicBezTo>
                      <a:close/>
                    </a:path>
                  </a:pathLst>
                </a:custGeom>
                <a:solidFill>
                  <a:srgbClr val="C64BA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68" name="Hình tự do: Hình 967">
                  <a:extLst>
                    <a:ext uri="{FF2B5EF4-FFF2-40B4-BE49-F238E27FC236}">
                      <a16:creationId xmlns:a16="http://schemas.microsoft.com/office/drawing/2014/main" id="{9B3434BD-A239-0A67-90F7-FD2547BA2FFE}"/>
                    </a:ext>
                  </a:extLst>
                </p:cNvPr>
                <p:cNvSpPr/>
                <p:nvPr/>
              </p:nvSpPr>
              <p:spPr>
                <a:xfrm>
                  <a:off x="7027751" y="3716724"/>
                  <a:ext cx="148138" cy="143985"/>
                </a:xfrm>
                <a:custGeom>
                  <a:avLst/>
                  <a:gdLst>
                    <a:gd name="connsiteX0" fmla="*/ 34612 w 148138"/>
                    <a:gd name="connsiteY0" fmla="*/ 0 h 143985"/>
                    <a:gd name="connsiteX1" fmla="*/ 1384 w 148138"/>
                    <a:gd name="connsiteY1" fmla="*/ 119065 h 143985"/>
                    <a:gd name="connsiteX2" fmla="*/ 87222 w 148138"/>
                    <a:gd name="connsiteY2" fmla="*/ 143985 h 143985"/>
                    <a:gd name="connsiteX3" fmla="*/ 148139 w 148138"/>
                    <a:gd name="connsiteY3" fmla="*/ 60917 h 143985"/>
                    <a:gd name="connsiteX4" fmla="*/ 34612 w 148138"/>
                    <a:gd name="connsiteY4" fmla="*/ 0 h 143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138" h="143985">
                      <a:moveTo>
                        <a:pt x="34612" y="0"/>
                      </a:moveTo>
                      <a:cubicBezTo>
                        <a:pt x="6922" y="27689"/>
                        <a:pt x="-4153" y="110758"/>
                        <a:pt x="1384" y="119065"/>
                      </a:cubicBezTo>
                      <a:cubicBezTo>
                        <a:pt x="1384" y="119065"/>
                        <a:pt x="73377" y="143985"/>
                        <a:pt x="87222" y="143985"/>
                      </a:cubicBezTo>
                      <a:cubicBezTo>
                        <a:pt x="128756" y="138447"/>
                        <a:pt x="145370" y="66455"/>
                        <a:pt x="148139" y="60917"/>
                      </a:cubicBezTo>
                      <a:cubicBezTo>
                        <a:pt x="87222" y="52610"/>
                        <a:pt x="34612" y="0"/>
                        <a:pt x="34612" y="0"/>
                      </a:cubicBezTo>
                      <a:close/>
                    </a:path>
                  </a:pathLst>
                </a:custGeom>
                <a:solidFill>
                  <a:srgbClr val="C64BA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69" name="Hình tự do: Hình 968">
                  <a:extLst>
                    <a:ext uri="{FF2B5EF4-FFF2-40B4-BE49-F238E27FC236}">
                      <a16:creationId xmlns:a16="http://schemas.microsoft.com/office/drawing/2014/main" id="{A6B36C5E-534C-86FF-C35C-BCD44FCC0483}"/>
                    </a:ext>
                  </a:extLst>
                </p:cNvPr>
                <p:cNvSpPr/>
                <p:nvPr/>
              </p:nvSpPr>
              <p:spPr>
                <a:xfrm>
                  <a:off x="7037442" y="3769334"/>
                  <a:ext cx="315660" cy="305458"/>
                </a:xfrm>
                <a:custGeom>
                  <a:avLst/>
                  <a:gdLst>
                    <a:gd name="connsiteX0" fmla="*/ 0 w 315660"/>
                    <a:gd name="connsiteY0" fmla="*/ 243668 h 305458"/>
                    <a:gd name="connsiteX1" fmla="*/ 155061 w 315660"/>
                    <a:gd name="connsiteY1" fmla="*/ 304584 h 305458"/>
                    <a:gd name="connsiteX2" fmla="*/ 315660 w 315660"/>
                    <a:gd name="connsiteY2" fmla="*/ 276895 h 305458"/>
                    <a:gd name="connsiteX3" fmla="*/ 271357 w 315660"/>
                    <a:gd name="connsiteY3" fmla="*/ 11076 h 305458"/>
                    <a:gd name="connsiteX4" fmla="*/ 94144 w 315660"/>
                    <a:gd name="connsiteY4" fmla="*/ 0 h 305458"/>
                    <a:gd name="connsiteX5" fmla="*/ 0 w 315660"/>
                    <a:gd name="connsiteY5" fmla="*/ 243668 h 305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5660" h="305458">
                      <a:moveTo>
                        <a:pt x="0" y="243668"/>
                      </a:moveTo>
                      <a:cubicBezTo>
                        <a:pt x="24920" y="263050"/>
                        <a:pt x="63686" y="299047"/>
                        <a:pt x="155061" y="304584"/>
                      </a:cubicBezTo>
                      <a:cubicBezTo>
                        <a:pt x="249205" y="310123"/>
                        <a:pt x="293509" y="287971"/>
                        <a:pt x="315660" y="276895"/>
                      </a:cubicBezTo>
                      <a:cubicBezTo>
                        <a:pt x="315660" y="276895"/>
                        <a:pt x="287971" y="191058"/>
                        <a:pt x="271357" y="11076"/>
                      </a:cubicBezTo>
                      <a:cubicBezTo>
                        <a:pt x="229823" y="11076"/>
                        <a:pt x="135678" y="5538"/>
                        <a:pt x="94144" y="0"/>
                      </a:cubicBezTo>
                      <a:cubicBezTo>
                        <a:pt x="74762" y="41534"/>
                        <a:pt x="2769" y="243668"/>
                        <a:pt x="0" y="243668"/>
                      </a:cubicBezTo>
                      <a:close/>
                    </a:path>
                  </a:pathLst>
                </a:custGeom>
                <a:solidFill>
                  <a:srgbClr val="C64BA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70" name="Hình tự do: Hình 969">
                  <a:extLst>
                    <a:ext uri="{FF2B5EF4-FFF2-40B4-BE49-F238E27FC236}">
                      <a16:creationId xmlns:a16="http://schemas.microsoft.com/office/drawing/2014/main" id="{2F0E35D0-8702-BB27-1447-4FCA8D56D9FE}"/>
                    </a:ext>
                  </a:extLst>
                </p:cNvPr>
                <p:cNvSpPr/>
                <p:nvPr/>
              </p:nvSpPr>
              <p:spPr>
                <a:xfrm>
                  <a:off x="7175626" y="3716724"/>
                  <a:ext cx="94407" cy="97340"/>
                </a:xfrm>
                <a:custGeom>
                  <a:avLst/>
                  <a:gdLst>
                    <a:gd name="connsiteX0" fmla="*/ 94408 w 94407"/>
                    <a:gd name="connsiteY0" fmla="*/ 8307 h 97340"/>
                    <a:gd name="connsiteX1" fmla="*/ 88870 w 94407"/>
                    <a:gd name="connsiteY1" fmla="*/ 74762 h 97340"/>
                    <a:gd name="connsiteX2" fmla="*/ 41798 w 94407"/>
                    <a:gd name="connsiteY2" fmla="*/ 96913 h 97340"/>
                    <a:gd name="connsiteX3" fmla="*/ 264 w 94407"/>
                    <a:gd name="connsiteY3" fmla="*/ 66455 h 97340"/>
                    <a:gd name="connsiteX4" fmla="*/ 5802 w 94407"/>
                    <a:gd name="connsiteY4" fmla="*/ 0 h 97340"/>
                    <a:gd name="connsiteX5" fmla="*/ 94408 w 94407"/>
                    <a:gd name="connsiteY5" fmla="*/ 8307 h 97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4407" h="97340">
                      <a:moveTo>
                        <a:pt x="94408" y="8307"/>
                      </a:moveTo>
                      <a:lnTo>
                        <a:pt x="88870" y="74762"/>
                      </a:lnTo>
                      <a:cubicBezTo>
                        <a:pt x="88870" y="88606"/>
                        <a:pt x="66718" y="99682"/>
                        <a:pt x="41798" y="96913"/>
                      </a:cubicBezTo>
                      <a:cubicBezTo>
                        <a:pt x="16878" y="94144"/>
                        <a:pt x="-2505" y="80299"/>
                        <a:pt x="264" y="66455"/>
                      </a:cubicBezTo>
                      <a:lnTo>
                        <a:pt x="5802" y="0"/>
                      </a:lnTo>
                      <a:lnTo>
                        <a:pt x="94408" y="8307"/>
                      </a:lnTo>
                      <a:close/>
                    </a:path>
                  </a:pathLst>
                </a:custGeom>
                <a:solidFill>
                  <a:srgbClr val="E4A78E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71" name="Hình tự do: Hình 970">
                  <a:extLst>
                    <a:ext uri="{FF2B5EF4-FFF2-40B4-BE49-F238E27FC236}">
                      <a16:creationId xmlns:a16="http://schemas.microsoft.com/office/drawing/2014/main" id="{6BBFDE46-D9D9-C21E-6D4D-7D92ECC3C2E2}"/>
                    </a:ext>
                  </a:extLst>
                </p:cNvPr>
                <p:cNvSpPr/>
                <p:nvPr/>
              </p:nvSpPr>
              <p:spPr>
                <a:xfrm>
                  <a:off x="7087283" y="4220673"/>
                  <a:ext cx="91375" cy="85837"/>
                </a:xfrm>
                <a:custGeom>
                  <a:avLst/>
                  <a:gdLst>
                    <a:gd name="connsiteX0" fmla="*/ 19383 w 91375"/>
                    <a:gd name="connsiteY0" fmla="*/ 85837 h 85837"/>
                    <a:gd name="connsiteX1" fmla="*/ 0 w 91375"/>
                    <a:gd name="connsiteY1" fmla="*/ 66455 h 85837"/>
                    <a:gd name="connsiteX2" fmla="*/ 71992 w 91375"/>
                    <a:gd name="connsiteY2" fmla="*/ 0 h 85837"/>
                    <a:gd name="connsiteX3" fmla="*/ 91375 w 91375"/>
                    <a:gd name="connsiteY3" fmla="*/ 16614 h 85837"/>
                    <a:gd name="connsiteX4" fmla="*/ 19383 w 91375"/>
                    <a:gd name="connsiteY4" fmla="*/ 85837 h 85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375" h="85837">
                      <a:moveTo>
                        <a:pt x="19383" y="85837"/>
                      </a:moveTo>
                      <a:cubicBezTo>
                        <a:pt x="16613" y="83068"/>
                        <a:pt x="2769" y="69224"/>
                        <a:pt x="0" y="66455"/>
                      </a:cubicBezTo>
                      <a:lnTo>
                        <a:pt x="71992" y="0"/>
                      </a:lnTo>
                      <a:cubicBezTo>
                        <a:pt x="71992" y="0"/>
                        <a:pt x="88606" y="13845"/>
                        <a:pt x="91375" y="16614"/>
                      </a:cubicBezTo>
                      <a:cubicBezTo>
                        <a:pt x="85837" y="33227"/>
                        <a:pt x="33227" y="83068"/>
                        <a:pt x="19383" y="85837"/>
                      </a:cubicBezTo>
                      <a:close/>
                    </a:path>
                  </a:pathLst>
                </a:custGeom>
                <a:solidFill>
                  <a:srgbClr val="50739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972" name="Hình tự do: Hình 971">
                <a:extLst>
                  <a:ext uri="{FF2B5EF4-FFF2-40B4-BE49-F238E27FC236}">
                    <a16:creationId xmlns:a16="http://schemas.microsoft.com/office/drawing/2014/main" id="{A010209C-42C1-5148-2960-CFE8AA0F303C}"/>
                  </a:ext>
                </a:extLst>
              </p:cNvPr>
              <p:cNvSpPr/>
              <p:nvPr/>
            </p:nvSpPr>
            <p:spPr>
              <a:xfrm>
                <a:off x="6779930" y="3833020"/>
                <a:ext cx="1002359" cy="1547842"/>
              </a:xfrm>
              <a:custGeom>
                <a:avLst/>
                <a:gdLst>
                  <a:gd name="connsiteX0" fmla="*/ 1002359 w 1002359"/>
                  <a:gd name="connsiteY0" fmla="*/ 1082659 h 1547842"/>
                  <a:gd name="connsiteX1" fmla="*/ 960825 w 1002359"/>
                  <a:gd name="connsiteY1" fmla="*/ 1282024 h 1547842"/>
                  <a:gd name="connsiteX2" fmla="*/ 841761 w 1002359"/>
                  <a:gd name="connsiteY2" fmla="*/ 1428778 h 1547842"/>
                  <a:gd name="connsiteX3" fmla="*/ 659010 w 1002359"/>
                  <a:gd name="connsiteY3" fmla="*/ 1517384 h 1547842"/>
                  <a:gd name="connsiteX4" fmla="*/ 426418 w 1002359"/>
                  <a:gd name="connsiteY4" fmla="*/ 1547843 h 1547842"/>
                  <a:gd name="connsiteX5" fmla="*/ 282433 w 1002359"/>
                  <a:gd name="connsiteY5" fmla="*/ 1536767 h 1547842"/>
                  <a:gd name="connsiteX6" fmla="*/ 163368 w 1002359"/>
                  <a:gd name="connsiteY6" fmla="*/ 1509078 h 1547842"/>
                  <a:gd name="connsiteX7" fmla="*/ 77531 w 1002359"/>
                  <a:gd name="connsiteY7" fmla="*/ 1475850 h 1547842"/>
                  <a:gd name="connsiteX8" fmla="*/ 33228 w 1002359"/>
                  <a:gd name="connsiteY8" fmla="*/ 1448161 h 1547842"/>
                  <a:gd name="connsiteX9" fmla="*/ 16614 w 1002359"/>
                  <a:gd name="connsiteY9" fmla="*/ 1426009 h 1547842"/>
                  <a:gd name="connsiteX10" fmla="*/ 8307 w 1002359"/>
                  <a:gd name="connsiteY10" fmla="*/ 1398320 h 1547842"/>
                  <a:gd name="connsiteX11" fmla="*/ 2769 w 1002359"/>
                  <a:gd name="connsiteY11" fmla="*/ 1359554 h 1547842"/>
                  <a:gd name="connsiteX12" fmla="*/ 0 w 1002359"/>
                  <a:gd name="connsiteY12" fmla="*/ 1301406 h 1547842"/>
                  <a:gd name="connsiteX13" fmla="*/ 8307 w 1002359"/>
                  <a:gd name="connsiteY13" fmla="*/ 1223876 h 1547842"/>
                  <a:gd name="connsiteX14" fmla="*/ 35996 w 1002359"/>
                  <a:gd name="connsiteY14" fmla="*/ 1201724 h 1547842"/>
                  <a:gd name="connsiteX15" fmla="*/ 74762 w 1002359"/>
                  <a:gd name="connsiteY15" fmla="*/ 1218338 h 1547842"/>
                  <a:gd name="connsiteX16" fmla="*/ 146754 w 1002359"/>
                  <a:gd name="connsiteY16" fmla="*/ 1251565 h 1547842"/>
                  <a:gd name="connsiteX17" fmla="*/ 249205 w 1002359"/>
                  <a:gd name="connsiteY17" fmla="*/ 1284793 h 1547842"/>
                  <a:gd name="connsiteX18" fmla="*/ 382115 w 1002359"/>
                  <a:gd name="connsiteY18" fmla="*/ 1301406 h 1547842"/>
                  <a:gd name="connsiteX19" fmla="*/ 492873 w 1002359"/>
                  <a:gd name="connsiteY19" fmla="*/ 1287562 h 1547842"/>
                  <a:gd name="connsiteX20" fmla="*/ 575942 w 1002359"/>
                  <a:gd name="connsiteY20" fmla="*/ 1246027 h 1547842"/>
                  <a:gd name="connsiteX21" fmla="*/ 625783 w 1002359"/>
                  <a:gd name="connsiteY21" fmla="*/ 1179573 h 1547842"/>
                  <a:gd name="connsiteX22" fmla="*/ 642396 w 1002359"/>
                  <a:gd name="connsiteY22" fmla="*/ 1093735 h 1547842"/>
                  <a:gd name="connsiteX23" fmla="*/ 623014 w 1002359"/>
                  <a:gd name="connsiteY23" fmla="*/ 999591 h 1547842"/>
                  <a:gd name="connsiteX24" fmla="*/ 562097 w 1002359"/>
                  <a:gd name="connsiteY24" fmla="*/ 927598 h 1547842"/>
                  <a:gd name="connsiteX25" fmla="*/ 462414 w 1002359"/>
                  <a:gd name="connsiteY25" fmla="*/ 883295 h 1547842"/>
                  <a:gd name="connsiteX26" fmla="*/ 318429 w 1002359"/>
                  <a:gd name="connsiteY26" fmla="*/ 866681 h 1547842"/>
                  <a:gd name="connsiteX27" fmla="*/ 188289 w 1002359"/>
                  <a:gd name="connsiteY27" fmla="*/ 866681 h 1547842"/>
                  <a:gd name="connsiteX28" fmla="*/ 163368 w 1002359"/>
                  <a:gd name="connsiteY28" fmla="*/ 863912 h 1547842"/>
                  <a:gd name="connsiteX29" fmla="*/ 146754 w 1002359"/>
                  <a:gd name="connsiteY29" fmla="*/ 847299 h 1547842"/>
                  <a:gd name="connsiteX30" fmla="*/ 135679 w 1002359"/>
                  <a:gd name="connsiteY30" fmla="*/ 811302 h 1547842"/>
                  <a:gd name="connsiteX31" fmla="*/ 132910 w 1002359"/>
                  <a:gd name="connsiteY31" fmla="*/ 753154 h 1547842"/>
                  <a:gd name="connsiteX32" fmla="*/ 135679 w 1002359"/>
                  <a:gd name="connsiteY32" fmla="*/ 697775 h 1547842"/>
                  <a:gd name="connsiteX33" fmla="*/ 143985 w 1002359"/>
                  <a:gd name="connsiteY33" fmla="*/ 664548 h 1547842"/>
                  <a:gd name="connsiteX34" fmla="*/ 160599 w 1002359"/>
                  <a:gd name="connsiteY34" fmla="*/ 647934 h 1547842"/>
                  <a:gd name="connsiteX35" fmla="*/ 185520 w 1002359"/>
                  <a:gd name="connsiteY35" fmla="*/ 642396 h 1547842"/>
                  <a:gd name="connsiteX36" fmla="*/ 315660 w 1002359"/>
                  <a:gd name="connsiteY36" fmla="*/ 642396 h 1547842"/>
                  <a:gd name="connsiteX37" fmla="*/ 434725 w 1002359"/>
                  <a:gd name="connsiteY37" fmla="*/ 625783 h 1547842"/>
                  <a:gd name="connsiteX38" fmla="*/ 520563 w 1002359"/>
                  <a:gd name="connsiteY38" fmla="*/ 581479 h 1547842"/>
                  <a:gd name="connsiteX39" fmla="*/ 573172 w 1002359"/>
                  <a:gd name="connsiteY39" fmla="*/ 512256 h 1547842"/>
                  <a:gd name="connsiteX40" fmla="*/ 592555 w 1002359"/>
                  <a:gd name="connsiteY40" fmla="*/ 420880 h 1547842"/>
                  <a:gd name="connsiteX41" fmla="*/ 578711 w 1002359"/>
                  <a:gd name="connsiteY41" fmla="*/ 348888 h 1547842"/>
                  <a:gd name="connsiteX42" fmla="*/ 539945 w 1002359"/>
                  <a:gd name="connsiteY42" fmla="*/ 290740 h 1547842"/>
                  <a:gd name="connsiteX43" fmla="*/ 476259 w 1002359"/>
                  <a:gd name="connsiteY43" fmla="*/ 251974 h 1547842"/>
                  <a:gd name="connsiteX44" fmla="*/ 384884 w 1002359"/>
                  <a:gd name="connsiteY44" fmla="*/ 238130 h 1547842"/>
                  <a:gd name="connsiteX45" fmla="*/ 271357 w 1002359"/>
                  <a:gd name="connsiteY45" fmla="*/ 254743 h 1547842"/>
                  <a:gd name="connsiteX46" fmla="*/ 177213 w 1002359"/>
                  <a:gd name="connsiteY46" fmla="*/ 293509 h 1547842"/>
                  <a:gd name="connsiteX47" fmla="*/ 105220 w 1002359"/>
                  <a:gd name="connsiteY47" fmla="*/ 332274 h 1547842"/>
                  <a:gd name="connsiteX48" fmla="*/ 60917 w 1002359"/>
                  <a:gd name="connsiteY48" fmla="*/ 351657 h 1547842"/>
                  <a:gd name="connsiteX49" fmla="*/ 44303 w 1002359"/>
                  <a:gd name="connsiteY49" fmla="*/ 348888 h 1547842"/>
                  <a:gd name="connsiteX50" fmla="*/ 33228 w 1002359"/>
                  <a:gd name="connsiteY50" fmla="*/ 332274 h 1547842"/>
                  <a:gd name="connsiteX51" fmla="*/ 24921 w 1002359"/>
                  <a:gd name="connsiteY51" fmla="*/ 299046 h 1547842"/>
                  <a:gd name="connsiteX52" fmla="*/ 22152 w 1002359"/>
                  <a:gd name="connsiteY52" fmla="*/ 243667 h 1547842"/>
                  <a:gd name="connsiteX53" fmla="*/ 22152 w 1002359"/>
                  <a:gd name="connsiteY53" fmla="*/ 196595 h 1547842"/>
                  <a:gd name="connsiteX54" fmla="*/ 27689 w 1002359"/>
                  <a:gd name="connsiteY54" fmla="*/ 166137 h 1547842"/>
                  <a:gd name="connsiteX55" fmla="*/ 35996 w 1002359"/>
                  <a:gd name="connsiteY55" fmla="*/ 143985 h 1547842"/>
                  <a:gd name="connsiteX56" fmla="*/ 52610 w 1002359"/>
                  <a:gd name="connsiteY56" fmla="*/ 124603 h 1547842"/>
                  <a:gd name="connsiteX57" fmla="*/ 99682 w 1002359"/>
                  <a:gd name="connsiteY57" fmla="*/ 91375 h 1547842"/>
                  <a:gd name="connsiteX58" fmla="*/ 191058 w 1002359"/>
                  <a:gd name="connsiteY58" fmla="*/ 49841 h 1547842"/>
                  <a:gd name="connsiteX59" fmla="*/ 315660 w 1002359"/>
                  <a:gd name="connsiteY59" fmla="*/ 13845 h 1547842"/>
                  <a:gd name="connsiteX60" fmla="*/ 470721 w 1002359"/>
                  <a:gd name="connsiteY60" fmla="*/ 0 h 1547842"/>
                  <a:gd name="connsiteX61" fmla="*/ 661779 w 1002359"/>
                  <a:gd name="connsiteY61" fmla="*/ 24920 h 1547842"/>
                  <a:gd name="connsiteX62" fmla="*/ 802995 w 1002359"/>
                  <a:gd name="connsiteY62" fmla="*/ 96913 h 1547842"/>
                  <a:gd name="connsiteX63" fmla="*/ 888833 w 1002359"/>
                  <a:gd name="connsiteY63" fmla="*/ 215978 h 1547842"/>
                  <a:gd name="connsiteX64" fmla="*/ 919291 w 1002359"/>
                  <a:gd name="connsiteY64" fmla="*/ 373808 h 1547842"/>
                  <a:gd name="connsiteX65" fmla="*/ 902678 w 1002359"/>
                  <a:gd name="connsiteY65" fmla="*/ 501180 h 1547842"/>
                  <a:gd name="connsiteX66" fmla="*/ 852836 w 1002359"/>
                  <a:gd name="connsiteY66" fmla="*/ 606400 h 1547842"/>
                  <a:gd name="connsiteX67" fmla="*/ 769768 w 1002359"/>
                  <a:gd name="connsiteY67" fmla="*/ 683931 h 1547842"/>
                  <a:gd name="connsiteX68" fmla="*/ 653472 w 1002359"/>
                  <a:gd name="connsiteY68" fmla="*/ 733772 h 1547842"/>
                  <a:gd name="connsiteX69" fmla="*/ 653472 w 1002359"/>
                  <a:gd name="connsiteY69" fmla="*/ 736541 h 1547842"/>
                  <a:gd name="connsiteX70" fmla="*/ 794688 w 1002359"/>
                  <a:gd name="connsiteY70" fmla="*/ 775306 h 1547842"/>
                  <a:gd name="connsiteX71" fmla="*/ 899908 w 1002359"/>
                  <a:gd name="connsiteY71" fmla="*/ 852836 h 1547842"/>
                  <a:gd name="connsiteX72" fmla="*/ 966363 w 1002359"/>
                  <a:gd name="connsiteY72" fmla="*/ 958057 h 1547842"/>
                  <a:gd name="connsiteX73" fmla="*/ 1002359 w 1002359"/>
                  <a:gd name="connsiteY73" fmla="*/ 1082659 h 154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002359" h="1547842">
                    <a:moveTo>
                      <a:pt x="1002359" y="1082659"/>
                    </a:moveTo>
                    <a:cubicBezTo>
                      <a:pt x="1002359" y="1157421"/>
                      <a:pt x="988515" y="1223876"/>
                      <a:pt x="960825" y="1282024"/>
                    </a:cubicBezTo>
                    <a:cubicBezTo>
                      <a:pt x="933136" y="1340172"/>
                      <a:pt x="891602" y="1387244"/>
                      <a:pt x="841761" y="1428778"/>
                    </a:cubicBezTo>
                    <a:cubicBezTo>
                      <a:pt x="791920" y="1467543"/>
                      <a:pt x="731003" y="1498002"/>
                      <a:pt x="659010" y="1517384"/>
                    </a:cubicBezTo>
                    <a:cubicBezTo>
                      <a:pt x="587017" y="1536767"/>
                      <a:pt x="509487" y="1547843"/>
                      <a:pt x="426418" y="1547843"/>
                    </a:cubicBezTo>
                    <a:cubicBezTo>
                      <a:pt x="376577" y="1547843"/>
                      <a:pt x="326736" y="1545074"/>
                      <a:pt x="282433" y="1536767"/>
                    </a:cubicBezTo>
                    <a:cubicBezTo>
                      <a:pt x="238130" y="1528460"/>
                      <a:pt x="199364" y="1520153"/>
                      <a:pt x="163368" y="1509078"/>
                    </a:cubicBezTo>
                    <a:cubicBezTo>
                      <a:pt x="130141" y="1498002"/>
                      <a:pt x="99682" y="1486926"/>
                      <a:pt x="77531" y="1475850"/>
                    </a:cubicBezTo>
                    <a:cubicBezTo>
                      <a:pt x="55379" y="1464774"/>
                      <a:pt x="41534" y="1456468"/>
                      <a:pt x="33228" y="1448161"/>
                    </a:cubicBezTo>
                    <a:cubicBezTo>
                      <a:pt x="24921" y="1442623"/>
                      <a:pt x="22152" y="1434316"/>
                      <a:pt x="16614" y="1426009"/>
                    </a:cubicBezTo>
                    <a:cubicBezTo>
                      <a:pt x="13845" y="1417702"/>
                      <a:pt x="11076" y="1409395"/>
                      <a:pt x="8307" y="1398320"/>
                    </a:cubicBezTo>
                    <a:cubicBezTo>
                      <a:pt x="5538" y="1387244"/>
                      <a:pt x="2769" y="1376168"/>
                      <a:pt x="2769" y="1359554"/>
                    </a:cubicBezTo>
                    <a:cubicBezTo>
                      <a:pt x="2769" y="1342941"/>
                      <a:pt x="0" y="1323558"/>
                      <a:pt x="0" y="1301406"/>
                    </a:cubicBezTo>
                    <a:cubicBezTo>
                      <a:pt x="0" y="1265410"/>
                      <a:pt x="2769" y="1237720"/>
                      <a:pt x="8307" y="1223876"/>
                    </a:cubicBezTo>
                    <a:cubicBezTo>
                      <a:pt x="13845" y="1210031"/>
                      <a:pt x="24921" y="1201724"/>
                      <a:pt x="35996" y="1201724"/>
                    </a:cubicBezTo>
                    <a:cubicBezTo>
                      <a:pt x="44303" y="1201724"/>
                      <a:pt x="58148" y="1207262"/>
                      <a:pt x="74762" y="1218338"/>
                    </a:cubicBezTo>
                    <a:cubicBezTo>
                      <a:pt x="94145" y="1229414"/>
                      <a:pt x="116296" y="1240489"/>
                      <a:pt x="146754" y="1251565"/>
                    </a:cubicBezTo>
                    <a:cubicBezTo>
                      <a:pt x="177213" y="1262641"/>
                      <a:pt x="210440" y="1273717"/>
                      <a:pt x="249205" y="1284793"/>
                    </a:cubicBezTo>
                    <a:cubicBezTo>
                      <a:pt x="287971" y="1295868"/>
                      <a:pt x="332274" y="1301406"/>
                      <a:pt x="382115" y="1301406"/>
                    </a:cubicBezTo>
                    <a:cubicBezTo>
                      <a:pt x="423649" y="1301406"/>
                      <a:pt x="462414" y="1295868"/>
                      <a:pt x="492873" y="1287562"/>
                    </a:cubicBezTo>
                    <a:cubicBezTo>
                      <a:pt x="526100" y="1276486"/>
                      <a:pt x="553790" y="1262641"/>
                      <a:pt x="575942" y="1246027"/>
                    </a:cubicBezTo>
                    <a:cubicBezTo>
                      <a:pt x="598093" y="1226645"/>
                      <a:pt x="614707" y="1207262"/>
                      <a:pt x="625783" y="1179573"/>
                    </a:cubicBezTo>
                    <a:cubicBezTo>
                      <a:pt x="636858" y="1154652"/>
                      <a:pt x="642396" y="1124194"/>
                      <a:pt x="642396" y="1093735"/>
                    </a:cubicBezTo>
                    <a:cubicBezTo>
                      <a:pt x="642396" y="1057739"/>
                      <a:pt x="636858" y="1027280"/>
                      <a:pt x="623014" y="999591"/>
                    </a:cubicBezTo>
                    <a:cubicBezTo>
                      <a:pt x="609169" y="971901"/>
                      <a:pt x="589786" y="946981"/>
                      <a:pt x="562097" y="927598"/>
                    </a:cubicBezTo>
                    <a:cubicBezTo>
                      <a:pt x="534407" y="908215"/>
                      <a:pt x="501180" y="891602"/>
                      <a:pt x="462414" y="883295"/>
                    </a:cubicBezTo>
                    <a:cubicBezTo>
                      <a:pt x="420880" y="872219"/>
                      <a:pt x="373808" y="866681"/>
                      <a:pt x="318429" y="866681"/>
                    </a:cubicBezTo>
                    <a:lnTo>
                      <a:pt x="188289" y="866681"/>
                    </a:lnTo>
                    <a:cubicBezTo>
                      <a:pt x="177213" y="866681"/>
                      <a:pt x="168906" y="866681"/>
                      <a:pt x="163368" y="863912"/>
                    </a:cubicBezTo>
                    <a:cubicBezTo>
                      <a:pt x="155061" y="861143"/>
                      <a:pt x="149524" y="855606"/>
                      <a:pt x="146754" y="847299"/>
                    </a:cubicBezTo>
                    <a:cubicBezTo>
                      <a:pt x="141217" y="838992"/>
                      <a:pt x="138447" y="827916"/>
                      <a:pt x="135679" y="811302"/>
                    </a:cubicBezTo>
                    <a:cubicBezTo>
                      <a:pt x="132910" y="797457"/>
                      <a:pt x="132910" y="778075"/>
                      <a:pt x="132910" y="753154"/>
                    </a:cubicBezTo>
                    <a:cubicBezTo>
                      <a:pt x="132910" y="731003"/>
                      <a:pt x="132910" y="711620"/>
                      <a:pt x="135679" y="697775"/>
                    </a:cubicBezTo>
                    <a:cubicBezTo>
                      <a:pt x="138447" y="683931"/>
                      <a:pt x="141217" y="672855"/>
                      <a:pt x="143985" y="664548"/>
                    </a:cubicBezTo>
                    <a:cubicBezTo>
                      <a:pt x="149524" y="656241"/>
                      <a:pt x="152292" y="650703"/>
                      <a:pt x="160599" y="647934"/>
                    </a:cubicBezTo>
                    <a:cubicBezTo>
                      <a:pt x="166137" y="645165"/>
                      <a:pt x="174444" y="642396"/>
                      <a:pt x="185520" y="642396"/>
                    </a:cubicBezTo>
                    <a:lnTo>
                      <a:pt x="315660" y="642396"/>
                    </a:lnTo>
                    <a:cubicBezTo>
                      <a:pt x="359963" y="642396"/>
                      <a:pt x="398729" y="636858"/>
                      <a:pt x="434725" y="625783"/>
                    </a:cubicBezTo>
                    <a:cubicBezTo>
                      <a:pt x="470721" y="614707"/>
                      <a:pt x="498411" y="600862"/>
                      <a:pt x="520563" y="581479"/>
                    </a:cubicBezTo>
                    <a:cubicBezTo>
                      <a:pt x="542714" y="562097"/>
                      <a:pt x="562097" y="539945"/>
                      <a:pt x="573172" y="512256"/>
                    </a:cubicBezTo>
                    <a:cubicBezTo>
                      <a:pt x="584248" y="484566"/>
                      <a:pt x="592555" y="454108"/>
                      <a:pt x="592555" y="420880"/>
                    </a:cubicBezTo>
                    <a:cubicBezTo>
                      <a:pt x="592555" y="395960"/>
                      <a:pt x="587017" y="371039"/>
                      <a:pt x="578711" y="348888"/>
                    </a:cubicBezTo>
                    <a:cubicBezTo>
                      <a:pt x="570404" y="326736"/>
                      <a:pt x="556559" y="307353"/>
                      <a:pt x="539945" y="290740"/>
                    </a:cubicBezTo>
                    <a:cubicBezTo>
                      <a:pt x="523332" y="274126"/>
                      <a:pt x="501180" y="260281"/>
                      <a:pt x="476259" y="251974"/>
                    </a:cubicBezTo>
                    <a:cubicBezTo>
                      <a:pt x="451339" y="243667"/>
                      <a:pt x="418111" y="238130"/>
                      <a:pt x="384884" y="238130"/>
                    </a:cubicBezTo>
                    <a:cubicBezTo>
                      <a:pt x="346119" y="238130"/>
                      <a:pt x="307354" y="243667"/>
                      <a:pt x="271357" y="254743"/>
                    </a:cubicBezTo>
                    <a:cubicBezTo>
                      <a:pt x="235361" y="265819"/>
                      <a:pt x="204902" y="279664"/>
                      <a:pt x="177213" y="293509"/>
                    </a:cubicBezTo>
                    <a:cubicBezTo>
                      <a:pt x="149524" y="307353"/>
                      <a:pt x="124603" y="321198"/>
                      <a:pt x="105220" y="332274"/>
                    </a:cubicBezTo>
                    <a:cubicBezTo>
                      <a:pt x="85838" y="343350"/>
                      <a:pt x="71993" y="351657"/>
                      <a:pt x="60917" y="351657"/>
                    </a:cubicBezTo>
                    <a:cubicBezTo>
                      <a:pt x="55379" y="351657"/>
                      <a:pt x="49841" y="351657"/>
                      <a:pt x="44303" y="348888"/>
                    </a:cubicBezTo>
                    <a:cubicBezTo>
                      <a:pt x="38765" y="346119"/>
                      <a:pt x="35996" y="340581"/>
                      <a:pt x="33228" y="332274"/>
                    </a:cubicBezTo>
                    <a:cubicBezTo>
                      <a:pt x="30459" y="323967"/>
                      <a:pt x="27689" y="312891"/>
                      <a:pt x="24921" y="299046"/>
                    </a:cubicBezTo>
                    <a:cubicBezTo>
                      <a:pt x="22152" y="285202"/>
                      <a:pt x="22152" y="265819"/>
                      <a:pt x="22152" y="243667"/>
                    </a:cubicBezTo>
                    <a:cubicBezTo>
                      <a:pt x="22152" y="224285"/>
                      <a:pt x="22152" y="207671"/>
                      <a:pt x="22152" y="196595"/>
                    </a:cubicBezTo>
                    <a:cubicBezTo>
                      <a:pt x="22152" y="185520"/>
                      <a:pt x="24921" y="174444"/>
                      <a:pt x="27689" y="166137"/>
                    </a:cubicBezTo>
                    <a:cubicBezTo>
                      <a:pt x="30459" y="157830"/>
                      <a:pt x="33228" y="149523"/>
                      <a:pt x="35996" y="143985"/>
                    </a:cubicBezTo>
                    <a:cubicBezTo>
                      <a:pt x="38765" y="138447"/>
                      <a:pt x="44303" y="130141"/>
                      <a:pt x="52610" y="124603"/>
                    </a:cubicBezTo>
                    <a:cubicBezTo>
                      <a:pt x="60917" y="116296"/>
                      <a:pt x="74762" y="105220"/>
                      <a:pt x="99682" y="91375"/>
                    </a:cubicBezTo>
                    <a:cubicBezTo>
                      <a:pt x="124603" y="77531"/>
                      <a:pt x="152292" y="63686"/>
                      <a:pt x="191058" y="49841"/>
                    </a:cubicBezTo>
                    <a:cubicBezTo>
                      <a:pt x="227054" y="35996"/>
                      <a:pt x="268588" y="24920"/>
                      <a:pt x="315660" y="13845"/>
                    </a:cubicBezTo>
                    <a:cubicBezTo>
                      <a:pt x="362733" y="5538"/>
                      <a:pt x="415342" y="0"/>
                      <a:pt x="470721" y="0"/>
                    </a:cubicBezTo>
                    <a:cubicBezTo>
                      <a:pt x="542714" y="0"/>
                      <a:pt x="606400" y="8307"/>
                      <a:pt x="661779" y="24920"/>
                    </a:cubicBezTo>
                    <a:cubicBezTo>
                      <a:pt x="717158" y="41534"/>
                      <a:pt x="764230" y="66455"/>
                      <a:pt x="802995" y="96913"/>
                    </a:cubicBezTo>
                    <a:cubicBezTo>
                      <a:pt x="841761" y="130141"/>
                      <a:pt x="869450" y="168906"/>
                      <a:pt x="888833" y="215978"/>
                    </a:cubicBezTo>
                    <a:cubicBezTo>
                      <a:pt x="908215" y="263050"/>
                      <a:pt x="919291" y="315660"/>
                      <a:pt x="919291" y="373808"/>
                    </a:cubicBezTo>
                    <a:cubicBezTo>
                      <a:pt x="919291" y="418111"/>
                      <a:pt x="913753" y="462415"/>
                      <a:pt x="902678" y="501180"/>
                    </a:cubicBezTo>
                    <a:cubicBezTo>
                      <a:pt x="891602" y="539945"/>
                      <a:pt x="874988" y="575941"/>
                      <a:pt x="852836" y="606400"/>
                    </a:cubicBezTo>
                    <a:cubicBezTo>
                      <a:pt x="830685" y="636858"/>
                      <a:pt x="802995" y="664548"/>
                      <a:pt x="769768" y="683931"/>
                    </a:cubicBezTo>
                    <a:cubicBezTo>
                      <a:pt x="736541" y="706082"/>
                      <a:pt x="697775" y="722696"/>
                      <a:pt x="653472" y="733772"/>
                    </a:cubicBezTo>
                    <a:lnTo>
                      <a:pt x="653472" y="736541"/>
                    </a:lnTo>
                    <a:cubicBezTo>
                      <a:pt x="706082" y="742078"/>
                      <a:pt x="753154" y="755923"/>
                      <a:pt x="794688" y="775306"/>
                    </a:cubicBezTo>
                    <a:cubicBezTo>
                      <a:pt x="836223" y="794688"/>
                      <a:pt x="872219" y="822378"/>
                      <a:pt x="899908" y="852836"/>
                    </a:cubicBezTo>
                    <a:cubicBezTo>
                      <a:pt x="927598" y="883295"/>
                      <a:pt x="949750" y="919291"/>
                      <a:pt x="966363" y="958057"/>
                    </a:cubicBezTo>
                    <a:cubicBezTo>
                      <a:pt x="994053" y="996822"/>
                      <a:pt x="1002359" y="1038356"/>
                      <a:pt x="1002359" y="1082659"/>
                    </a:cubicBezTo>
                    <a:close/>
                  </a:path>
                </a:pathLst>
              </a:custGeom>
              <a:solidFill>
                <a:srgbClr val="55A8C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973" name="Đồ họa 753">
                <a:extLst>
                  <a:ext uri="{FF2B5EF4-FFF2-40B4-BE49-F238E27FC236}">
                    <a16:creationId xmlns:a16="http://schemas.microsoft.com/office/drawing/2014/main" id="{2DF4F78D-0474-7DAF-57C5-D0A761776C57}"/>
                  </a:ext>
                </a:extLst>
              </p:cNvPr>
              <p:cNvGrpSpPr/>
              <p:nvPr/>
            </p:nvGrpSpPr>
            <p:grpSpPr>
              <a:xfrm>
                <a:off x="5685789" y="2934972"/>
                <a:ext cx="803401" cy="1123292"/>
                <a:chOff x="5685789" y="2934972"/>
                <a:chExt cx="803401" cy="1123292"/>
              </a:xfrm>
            </p:grpSpPr>
            <p:sp>
              <p:nvSpPr>
                <p:cNvPr id="974" name="Hình tự do: Hình 973">
                  <a:extLst>
                    <a:ext uri="{FF2B5EF4-FFF2-40B4-BE49-F238E27FC236}">
                      <a16:creationId xmlns:a16="http://schemas.microsoft.com/office/drawing/2014/main" id="{AB85EC8A-BA80-5F87-D4F3-75107F9E6618}"/>
                    </a:ext>
                  </a:extLst>
                </p:cNvPr>
                <p:cNvSpPr/>
                <p:nvPr/>
              </p:nvSpPr>
              <p:spPr>
                <a:xfrm>
                  <a:off x="5892992" y="3725031"/>
                  <a:ext cx="191931" cy="255708"/>
                </a:xfrm>
                <a:custGeom>
                  <a:avLst/>
                  <a:gdLst>
                    <a:gd name="connsiteX0" fmla="*/ 97787 w 191931"/>
                    <a:gd name="connsiteY0" fmla="*/ 240899 h 255708"/>
                    <a:gd name="connsiteX1" fmla="*/ 42408 w 191931"/>
                    <a:gd name="connsiteY1" fmla="*/ 254743 h 255708"/>
                    <a:gd name="connsiteX2" fmla="*/ 6412 w 191931"/>
                    <a:gd name="connsiteY2" fmla="*/ 85837 h 255708"/>
                    <a:gd name="connsiteX3" fmla="*/ 158704 w 191931"/>
                    <a:gd name="connsiteY3" fmla="*/ 0 h 255708"/>
                    <a:gd name="connsiteX4" fmla="*/ 191931 w 191931"/>
                    <a:gd name="connsiteY4" fmla="*/ 88606 h 255708"/>
                    <a:gd name="connsiteX5" fmla="*/ 64560 w 191931"/>
                    <a:gd name="connsiteY5" fmla="*/ 121834 h 255708"/>
                    <a:gd name="connsiteX6" fmla="*/ 97787 w 191931"/>
                    <a:gd name="connsiteY6" fmla="*/ 240899 h 2557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1931" h="255708">
                      <a:moveTo>
                        <a:pt x="97787" y="240899"/>
                      </a:moveTo>
                      <a:cubicBezTo>
                        <a:pt x="103325" y="254743"/>
                        <a:pt x="53484" y="257512"/>
                        <a:pt x="42408" y="254743"/>
                      </a:cubicBezTo>
                      <a:cubicBezTo>
                        <a:pt x="36870" y="210440"/>
                        <a:pt x="-18509" y="127372"/>
                        <a:pt x="6412" y="85837"/>
                      </a:cubicBezTo>
                      <a:cubicBezTo>
                        <a:pt x="20256" y="63686"/>
                        <a:pt x="83942" y="33227"/>
                        <a:pt x="158704" y="0"/>
                      </a:cubicBezTo>
                      <a:cubicBezTo>
                        <a:pt x="172549" y="30458"/>
                        <a:pt x="180855" y="58148"/>
                        <a:pt x="191931" y="88606"/>
                      </a:cubicBezTo>
                      <a:cubicBezTo>
                        <a:pt x="119939" y="96913"/>
                        <a:pt x="64560" y="99682"/>
                        <a:pt x="64560" y="121834"/>
                      </a:cubicBezTo>
                      <a:cubicBezTo>
                        <a:pt x="64560" y="130141"/>
                        <a:pt x="95018" y="218747"/>
                        <a:pt x="97787" y="240899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75" name="Hình tự do: Hình 974">
                  <a:extLst>
                    <a:ext uri="{FF2B5EF4-FFF2-40B4-BE49-F238E27FC236}">
                      <a16:creationId xmlns:a16="http://schemas.microsoft.com/office/drawing/2014/main" id="{43BDD4B2-3C49-EBFC-AC37-C8D3DC315B47}"/>
                    </a:ext>
                  </a:extLst>
                </p:cNvPr>
                <p:cNvSpPr/>
                <p:nvPr/>
              </p:nvSpPr>
              <p:spPr>
                <a:xfrm>
                  <a:off x="5882089" y="3713955"/>
                  <a:ext cx="224328" cy="238129"/>
                </a:xfrm>
                <a:custGeom>
                  <a:avLst/>
                  <a:gdLst>
                    <a:gd name="connsiteX0" fmla="*/ 105922 w 224328"/>
                    <a:gd name="connsiteY0" fmla="*/ 227054 h 238129"/>
                    <a:gd name="connsiteX1" fmla="*/ 33929 w 224328"/>
                    <a:gd name="connsiteY1" fmla="*/ 235361 h 238129"/>
                    <a:gd name="connsiteX2" fmla="*/ 6240 w 224328"/>
                    <a:gd name="connsiteY2" fmla="*/ 85838 h 238129"/>
                    <a:gd name="connsiteX3" fmla="*/ 200066 w 224328"/>
                    <a:gd name="connsiteY3" fmla="*/ 0 h 238129"/>
                    <a:gd name="connsiteX4" fmla="*/ 186221 w 224328"/>
                    <a:gd name="connsiteY4" fmla="*/ 116296 h 238129"/>
                    <a:gd name="connsiteX5" fmla="*/ 89308 w 224328"/>
                    <a:gd name="connsiteY5" fmla="*/ 135679 h 238129"/>
                    <a:gd name="connsiteX6" fmla="*/ 105922 w 224328"/>
                    <a:gd name="connsiteY6" fmla="*/ 227054 h 2381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4328" h="238129">
                      <a:moveTo>
                        <a:pt x="105922" y="227054"/>
                      </a:moveTo>
                      <a:cubicBezTo>
                        <a:pt x="86539" y="238130"/>
                        <a:pt x="47774" y="240899"/>
                        <a:pt x="33929" y="235361"/>
                      </a:cubicBezTo>
                      <a:cubicBezTo>
                        <a:pt x="17316" y="174444"/>
                        <a:pt x="-13143" y="107989"/>
                        <a:pt x="6240" y="85838"/>
                      </a:cubicBezTo>
                      <a:cubicBezTo>
                        <a:pt x="22853" y="55379"/>
                        <a:pt x="116998" y="30459"/>
                        <a:pt x="200066" y="0"/>
                      </a:cubicBezTo>
                      <a:cubicBezTo>
                        <a:pt x="224987" y="19383"/>
                        <a:pt x="244369" y="77531"/>
                        <a:pt x="186221" y="116296"/>
                      </a:cubicBezTo>
                      <a:cubicBezTo>
                        <a:pt x="130842" y="127372"/>
                        <a:pt x="94846" y="127372"/>
                        <a:pt x="89308" y="135679"/>
                      </a:cubicBezTo>
                      <a:cubicBezTo>
                        <a:pt x="81001" y="141217"/>
                        <a:pt x="97615" y="179982"/>
                        <a:pt x="105922" y="227054"/>
                      </a:cubicBezTo>
                      <a:close/>
                    </a:path>
                  </a:pathLst>
                </a:custGeom>
                <a:solidFill>
                  <a:srgbClr val="466E7C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76" name="Hình tự do: Hình 975">
                  <a:extLst>
                    <a:ext uri="{FF2B5EF4-FFF2-40B4-BE49-F238E27FC236}">
                      <a16:creationId xmlns:a16="http://schemas.microsoft.com/office/drawing/2014/main" id="{FDE0A09E-7623-C125-D635-1948AF758489}"/>
                    </a:ext>
                  </a:extLst>
                </p:cNvPr>
                <p:cNvSpPr/>
                <p:nvPr/>
              </p:nvSpPr>
              <p:spPr>
                <a:xfrm>
                  <a:off x="5924325" y="3952085"/>
                  <a:ext cx="72566" cy="60010"/>
                </a:xfrm>
                <a:custGeom>
                  <a:avLst/>
                  <a:gdLst>
                    <a:gd name="connsiteX0" fmla="*/ 71993 w 72566"/>
                    <a:gd name="connsiteY0" fmla="*/ 52610 h 60010"/>
                    <a:gd name="connsiteX1" fmla="*/ 19383 w 72566"/>
                    <a:gd name="connsiteY1" fmla="*/ 58148 h 60010"/>
                    <a:gd name="connsiteX2" fmla="*/ 0 w 72566"/>
                    <a:gd name="connsiteY2" fmla="*/ 5538 h 60010"/>
                    <a:gd name="connsiteX3" fmla="*/ 69224 w 72566"/>
                    <a:gd name="connsiteY3" fmla="*/ 0 h 60010"/>
                    <a:gd name="connsiteX4" fmla="*/ 71993 w 72566"/>
                    <a:gd name="connsiteY4" fmla="*/ 52610 h 60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566" h="60010">
                      <a:moveTo>
                        <a:pt x="71993" y="52610"/>
                      </a:moveTo>
                      <a:cubicBezTo>
                        <a:pt x="71993" y="55379"/>
                        <a:pt x="19383" y="63686"/>
                        <a:pt x="19383" y="58148"/>
                      </a:cubicBezTo>
                      <a:cubicBezTo>
                        <a:pt x="19383" y="49841"/>
                        <a:pt x="2769" y="11076"/>
                        <a:pt x="0" y="5538"/>
                      </a:cubicBezTo>
                      <a:lnTo>
                        <a:pt x="69224" y="0"/>
                      </a:lnTo>
                      <a:cubicBezTo>
                        <a:pt x="66455" y="0"/>
                        <a:pt x="74762" y="47072"/>
                        <a:pt x="71993" y="52610"/>
                      </a:cubicBezTo>
                      <a:close/>
                    </a:path>
                  </a:pathLst>
                </a:custGeom>
                <a:solidFill>
                  <a:srgbClr val="FFF3F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977" name="Đồ họa 753">
                  <a:extLst>
                    <a:ext uri="{FF2B5EF4-FFF2-40B4-BE49-F238E27FC236}">
                      <a16:creationId xmlns:a16="http://schemas.microsoft.com/office/drawing/2014/main" id="{80F9A2BD-4C0E-D280-DC37-684E3D871DD5}"/>
                    </a:ext>
                  </a:extLst>
                </p:cNvPr>
                <p:cNvGrpSpPr/>
                <p:nvPr/>
              </p:nvGrpSpPr>
              <p:grpSpPr>
                <a:xfrm>
                  <a:off x="5845573" y="3974237"/>
                  <a:ext cx="156282" cy="68337"/>
                  <a:chOff x="5845573" y="3974237"/>
                  <a:chExt cx="156282" cy="68337"/>
                </a:xfrm>
              </p:grpSpPr>
              <p:sp>
                <p:nvSpPr>
                  <p:cNvPr id="978" name="Hình tự do: Hình 977">
                    <a:extLst>
                      <a:ext uri="{FF2B5EF4-FFF2-40B4-BE49-F238E27FC236}">
                        <a16:creationId xmlns:a16="http://schemas.microsoft.com/office/drawing/2014/main" id="{27C05931-DD30-B2D8-8EE1-B9B4F44B8A77}"/>
                      </a:ext>
                    </a:extLst>
                  </p:cNvPr>
                  <p:cNvSpPr/>
                  <p:nvPr/>
                </p:nvSpPr>
                <p:spPr>
                  <a:xfrm>
                    <a:off x="5846145" y="3974237"/>
                    <a:ext cx="155710" cy="68337"/>
                  </a:xfrm>
                  <a:custGeom>
                    <a:avLst/>
                    <a:gdLst>
                      <a:gd name="connsiteX0" fmla="*/ 69873 w 155710"/>
                      <a:gd name="connsiteY0" fmla="*/ 13845 h 68337"/>
                      <a:gd name="connsiteX1" fmla="*/ 72642 w 155710"/>
                      <a:gd name="connsiteY1" fmla="*/ 2769 h 68337"/>
                      <a:gd name="connsiteX2" fmla="*/ 103100 w 155710"/>
                      <a:gd name="connsiteY2" fmla="*/ 5538 h 68337"/>
                      <a:gd name="connsiteX3" fmla="*/ 103100 w 155710"/>
                      <a:gd name="connsiteY3" fmla="*/ 11076 h 68337"/>
                      <a:gd name="connsiteX4" fmla="*/ 119714 w 155710"/>
                      <a:gd name="connsiteY4" fmla="*/ 11076 h 68337"/>
                      <a:gd name="connsiteX5" fmla="*/ 152942 w 155710"/>
                      <a:gd name="connsiteY5" fmla="*/ 5538 h 68337"/>
                      <a:gd name="connsiteX6" fmla="*/ 155711 w 155710"/>
                      <a:gd name="connsiteY6" fmla="*/ 47072 h 68337"/>
                      <a:gd name="connsiteX7" fmla="*/ 649 w 155710"/>
                      <a:gd name="connsiteY7" fmla="*/ 63686 h 68337"/>
                      <a:gd name="connsiteX8" fmla="*/ 69873 w 155710"/>
                      <a:gd name="connsiteY8" fmla="*/ 13845 h 68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710" h="68337">
                        <a:moveTo>
                          <a:pt x="69873" y="13845"/>
                        </a:moveTo>
                        <a:cubicBezTo>
                          <a:pt x="69873" y="11076"/>
                          <a:pt x="72642" y="5538"/>
                          <a:pt x="72642" y="2769"/>
                        </a:cubicBezTo>
                        <a:cubicBezTo>
                          <a:pt x="72642" y="0"/>
                          <a:pt x="103100" y="-2769"/>
                          <a:pt x="103100" y="5538"/>
                        </a:cubicBezTo>
                        <a:cubicBezTo>
                          <a:pt x="103100" y="8307"/>
                          <a:pt x="103100" y="8307"/>
                          <a:pt x="103100" y="11076"/>
                        </a:cubicBezTo>
                        <a:cubicBezTo>
                          <a:pt x="108638" y="11076"/>
                          <a:pt x="114176" y="11076"/>
                          <a:pt x="119714" y="11076"/>
                        </a:cubicBezTo>
                        <a:cubicBezTo>
                          <a:pt x="133559" y="11076"/>
                          <a:pt x="144635" y="8307"/>
                          <a:pt x="152942" y="5538"/>
                        </a:cubicBezTo>
                        <a:cubicBezTo>
                          <a:pt x="152942" y="16614"/>
                          <a:pt x="152942" y="35996"/>
                          <a:pt x="155711" y="47072"/>
                        </a:cubicBezTo>
                        <a:cubicBezTo>
                          <a:pt x="155711" y="47072"/>
                          <a:pt x="22801" y="80300"/>
                          <a:pt x="649" y="63686"/>
                        </a:cubicBezTo>
                        <a:cubicBezTo>
                          <a:pt x="-4888" y="55379"/>
                          <a:pt x="25570" y="30458"/>
                          <a:pt x="69873" y="13845"/>
                        </a:cubicBezTo>
                        <a:close/>
                      </a:path>
                    </a:pathLst>
                  </a:custGeom>
                  <a:solidFill>
                    <a:srgbClr val="E2511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79" name="Hình tự do: Hình 978">
                    <a:extLst>
                      <a:ext uri="{FF2B5EF4-FFF2-40B4-BE49-F238E27FC236}">
                        <a16:creationId xmlns:a16="http://schemas.microsoft.com/office/drawing/2014/main" id="{5C051F2F-FF4F-E152-5561-1F274DE8D830}"/>
                      </a:ext>
                    </a:extLst>
                  </p:cNvPr>
                  <p:cNvSpPr/>
                  <p:nvPr/>
                </p:nvSpPr>
                <p:spPr>
                  <a:xfrm>
                    <a:off x="5846794" y="4010233"/>
                    <a:ext cx="155061" cy="29572"/>
                  </a:xfrm>
                  <a:custGeom>
                    <a:avLst/>
                    <a:gdLst>
                      <a:gd name="connsiteX0" fmla="*/ 155061 w 155061"/>
                      <a:gd name="connsiteY0" fmla="*/ 0 h 29572"/>
                      <a:gd name="connsiteX1" fmla="*/ 155061 w 155061"/>
                      <a:gd name="connsiteY1" fmla="*/ 8307 h 29572"/>
                      <a:gd name="connsiteX2" fmla="*/ 0 w 155061"/>
                      <a:gd name="connsiteY2" fmla="*/ 24920 h 29572"/>
                      <a:gd name="connsiteX3" fmla="*/ 0 w 155061"/>
                      <a:gd name="connsiteY3" fmla="*/ 22151 h 29572"/>
                      <a:gd name="connsiteX4" fmla="*/ 155061 w 155061"/>
                      <a:gd name="connsiteY4" fmla="*/ 0 h 29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061" h="29572">
                        <a:moveTo>
                          <a:pt x="155061" y="0"/>
                        </a:moveTo>
                        <a:cubicBezTo>
                          <a:pt x="155061" y="2769"/>
                          <a:pt x="155061" y="5538"/>
                          <a:pt x="155061" y="8307"/>
                        </a:cubicBezTo>
                        <a:cubicBezTo>
                          <a:pt x="155061" y="8307"/>
                          <a:pt x="22152" y="41534"/>
                          <a:pt x="0" y="24920"/>
                        </a:cubicBezTo>
                        <a:cubicBezTo>
                          <a:pt x="0" y="24920"/>
                          <a:pt x="0" y="22151"/>
                          <a:pt x="0" y="22151"/>
                        </a:cubicBezTo>
                        <a:cubicBezTo>
                          <a:pt x="35996" y="24920"/>
                          <a:pt x="121834" y="8307"/>
                          <a:pt x="155061" y="0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80" name="Hình tự do: Hình 979">
                    <a:extLst>
                      <a:ext uri="{FF2B5EF4-FFF2-40B4-BE49-F238E27FC236}">
                        <a16:creationId xmlns:a16="http://schemas.microsoft.com/office/drawing/2014/main" id="{2AAAFE0F-DF92-53CA-19B9-24571E474520}"/>
                      </a:ext>
                    </a:extLst>
                  </p:cNvPr>
                  <p:cNvSpPr/>
                  <p:nvPr/>
                </p:nvSpPr>
                <p:spPr>
                  <a:xfrm>
                    <a:off x="5845573" y="4007464"/>
                    <a:ext cx="58025" cy="29508"/>
                  </a:xfrm>
                  <a:custGeom>
                    <a:avLst/>
                    <a:gdLst>
                      <a:gd name="connsiteX0" fmla="*/ 31680 w 58025"/>
                      <a:gd name="connsiteY0" fmla="*/ 0 h 29508"/>
                      <a:gd name="connsiteX1" fmla="*/ 31680 w 58025"/>
                      <a:gd name="connsiteY1" fmla="*/ 0 h 29508"/>
                      <a:gd name="connsiteX2" fmla="*/ 56600 w 58025"/>
                      <a:gd name="connsiteY2" fmla="*/ 27689 h 29508"/>
                      <a:gd name="connsiteX3" fmla="*/ 56600 w 58025"/>
                      <a:gd name="connsiteY3" fmla="*/ 27689 h 29508"/>
                      <a:gd name="connsiteX4" fmla="*/ 1221 w 58025"/>
                      <a:gd name="connsiteY4" fmla="*/ 24921 h 29508"/>
                      <a:gd name="connsiteX5" fmla="*/ 31680 w 58025"/>
                      <a:gd name="connsiteY5" fmla="*/ 0 h 295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8025" h="29508">
                        <a:moveTo>
                          <a:pt x="31680" y="0"/>
                        </a:moveTo>
                        <a:cubicBezTo>
                          <a:pt x="31680" y="0"/>
                          <a:pt x="31680" y="0"/>
                          <a:pt x="31680" y="0"/>
                        </a:cubicBezTo>
                        <a:cubicBezTo>
                          <a:pt x="51062" y="2769"/>
                          <a:pt x="62138" y="16614"/>
                          <a:pt x="56600" y="27689"/>
                        </a:cubicBezTo>
                        <a:cubicBezTo>
                          <a:pt x="56600" y="27689"/>
                          <a:pt x="56600" y="27689"/>
                          <a:pt x="56600" y="27689"/>
                        </a:cubicBezTo>
                        <a:cubicBezTo>
                          <a:pt x="31680" y="30459"/>
                          <a:pt x="9528" y="30459"/>
                          <a:pt x="1221" y="24921"/>
                        </a:cubicBezTo>
                        <a:cubicBezTo>
                          <a:pt x="-4317" y="24921"/>
                          <a:pt x="9528" y="11076"/>
                          <a:pt x="31680" y="0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81" name="Hình tự do: Hình 980">
                    <a:extLst>
                      <a:ext uri="{FF2B5EF4-FFF2-40B4-BE49-F238E27FC236}">
                        <a16:creationId xmlns:a16="http://schemas.microsoft.com/office/drawing/2014/main" id="{1A4312A5-8224-84EE-3F5B-92ABC73E4D6F}"/>
                      </a:ext>
                    </a:extLst>
                  </p:cNvPr>
                  <p:cNvSpPr/>
                  <p:nvPr/>
                </p:nvSpPr>
                <p:spPr>
                  <a:xfrm>
                    <a:off x="5882791" y="3986995"/>
                    <a:ext cx="44303" cy="20468"/>
                  </a:xfrm>
                  <a:custGeom>
                    <a:avLst/>
                    <a:gdLst>
                      <a:gd name="connsiteX0" fmla="*/ 41534 w 44303"/>
                      <a:gd name="connsiteY0" fmla="*/ 9393 h 20468"/>
                      <a:gd name="connsiteX1" fmla="*/ 41534 w 44303"/>
                      <a:gd name="connsiteY1" fmla="*/ 9393 h 20468"/>
                      <a:gd name="connsiteX2" fmla="*/ 41534 w 44303"/>
                      <a:gd name="connsiteY2" fmla="*/ 9393 h 20468"/>
                      <a:gd name="connsiteX3" fmla="*/ 44303 w 44303"/>
                      <a:gd name="connsiteY3" fmla="*/ 6624 h 20468"/>
                      <a:gd name="connsiteX4" fmla="*/ 22151 w 44303"/>
                      <a:gd name="connsiteY4" fmla="*/ 1086 h 20468"/>
                      <a:gd name="connsiteX5" fmla="*/ 22151 w 44303"/>
                      <a:gd name="connsiteY5" fmla="*/ 3855 h 20468"/>
                      <a:gd name="connsiteX6" fmla="*/ 24920 w 44303"/>
                      <a:gd name="connsiteY6" fmla="*/ 3855 h 20468"/>
                      <a:gd name="connsiteX7" fmla="*/ 41534 w 44303"/>
                      <a:gd name="connsiteY7" fmla="*/ 9393 h 20468"/>
                      <a:gd name="connsiteX8" fmla="*/ 33227 w 44303"/>
                      <a:gd name="connsiteY8" fmla="*/ 14931 h 20468"/>
                      <a:gd name="connsiteX9" fmla="*/ 33227 w 44303"/>
                      <a:gd name="connsiteY9" fmla="*/ 14931 h 20468"/>
                      <a:gd name="connsiteX10" fmla="*/ 33227 w 44303"/>
                      <a:gd name="connsiteY10" fmla="*/ 14931 h 20468"/>
                      <a:gd name="connsiteX11" fmla="*/ 33227 w 44303"/>
                      <a:gd name="connsiteY11" fmla="*/ 14931 h 20468"/>
                      <a:gd name="connsiteX12" fmla="*/ 13845 w 44303"/>
                      <a:gd name="connsiteY12" fmla="*/ 6624 h 20468"/>
                      <a:gd name="connsiteX13" fmla="*/ 11076 w 44303"/>
                      <a:gd name="connsiteY13" fmla="*/ 9393 h 20468"/>
                      <a:gd name="connsiteX14" fmla="*/ 13845 w 44303"/>
                      <a:gd name="connsiteY14" fmla="*/ 12162 h 20468"/>
                      <a:gd name="connsiteX15" fmla="*/ 33227 w 44303"/>
                      <a:gd name="connsiteY15" fmla="*/ 14931 h 20468"/>
                      <a:gd name="connsiteX16" fmla="*/ 0 w 44303"/>
                      <a:gd name="connsiteY16" fmla="*/ 14931 h 20468"/>
                      <a:gd name="connsiteX17" fmla="*/ 0 w 44303"/>
                      <a:gd name="connsiteY17" fmla="*/ 14931 h 20468"/>
                      <a:gd name="connsiteX18" fmla="*/ 22151 w 44303"/>
                      <a:gd name="connsiteY18" fmla="*/ 20469 h 20468"/>
                      <a:gd name="connsiteX19" fmla="*/ 24920 w 44303"/>
                      <a:gd name="connsiteY19" fmla="*/ 20469 h 20468"/>
                      <a:gd name="connsiteX20" fmla="*/ 24920 w 44303"/>
                      <a:gd name="connsiteY20" fmla="*/ 20469 h 20468"/>
                      <a:gd name="connsiteX21" fmla="*/ 24920 w 44303"/>
                      <a:gd name="connsiteY21" fmla="*/ 17700 h 20468"/>
                      <a:gd name="connsiteX22" fmla="*/ 0 w 44303"/>
                      <a:gd name="connsiteY22" fmla="*/ 14931 h 20468"/>
                      <a:gd name="connsiteX23" fmla="*/ 0 w 44303"/>
                      <a:gd name="connsiteY23" fmla="*/ 14931 h 20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44303" h="20468">
                        <a:moveTo>
                          <a:pt x="41534" y="9393"/>
                        </a:moveTo>
                        <a:cubicBezTo>
                          <a:pt x="41534" y="12162"/>
                          <a:pt x="41534" y="12162"/>
                          <a:pt x="41534" y="9393"/>
                        </a:cubicBezTo>
                        <a:cubicBezTo>
                          <a:pt x="44303" y="12162"/>
                          <a:pt x="44303" y="12162"/>
                          <a:pt x="41534" y="9393"/>
                        </a:cubicBezTo>
                        <a:cubicBezTo>
                          <a:pt x="44303" y="9393"/>
                          <a:pt x="44303" y="6624"/>
                          <a:pt x="44303" y="6624"/>
                        </a:cubicBezTo>
                        <a:cubicBezTo>
                          <a:pt x="38765" y="1086"/>
                          <a:pt x="30458" y="-1683"/>
                          <a:pt x="22151" y="1086"/>
                        </a:cubicBezTo>
                        <a:cubicBezTo>
                          <a:pt x="22151" y="1086"/>
                          <a:pt x="19383" y="1086"/>
                          <a:pt x="22151" y="3855"/>
                        </a:cubicBezTo>
                        <a:cubicBezTo>
                          <a:pt x="22151" y="3855"/>
                          <a:pt x="22151" y="6624"/>
                          <a:pt x="24920" y="3855"/>
                        </a:cubicBezTo>
                        <a:cubicBezTo>
                          <a:pt x="30458" y="3855"/>
                          <a:pt x="35996" y="6624"/>
                          <a:pt x="41534" y="9393"/>
                        </a:cubicBezTo>
                        <a:close/>
                        <a:moveTo>
                          <a:pt x="33227" y="14931"/>
                        </a:moveTo>
                        <a:cubicBezTo>
                          <a:pt x="33227" y="14931"/>
                          <a:pt x="33227" y="14931"/>
                          <a:pt x="33227" y="14931"/>
                        </a:cubicBezTo>
                        <a:cubicBezTo>
                          <a:pt x="33227" y="14931"/>
                          <a:pt x="35996" y="14931"/>
                          <a:pt x="33227" y="14931"/>
                        </a:cubicBezTo>
                        <a:cubicBezTo>
                          <a:pt x="35996" y="14931"/>
                          <a:pt x="35996" y="12162"/>
                          <a:pt x="33227" y="14931"/>
                        </a:cubicBezTo>
                        <a:cubicBezTo>
                          <a:pt x="30458" y="6624"/>
                          <a:pt x="22151" y="3855"/>
                          <a:pt x="13845" y="6624"/>
                        </a:cubicBezTo>
                        <a:cubicBezTo>
                          <a:pt x="13845" y="6624"/>
                          <a:pt x="11076" y="6624"/>
                          <a:pt x="11076" y="9393"/>
                        </a:cubicBezTo>
                        <a:cubicBezTo>
                          <a:pt x="11076" y="9393"/>
                          <a:pt x="11076" y="12162"/>
                          <a:pt x="13845" y="12162"/>
                        </a:cubicBezTo>
                        <a:cubicBezTo>
                          <a:pt x="16614" y="9393"/>
                          <a:pt x="24920" y="9393"/>
                          <a:pt x="33227" y="14931"/>
                        </a:cubicBezTo>
                        <a:close/>
                        <a:moveTo>
                          <a:pt x="0" y="14931"/>
                        </a:moveTo>
                        <a:cubicBezTo>
                          <a:pt x="0" y="14931"/>
                          <a:pt x="0" y="14931"/>
                          <a:pt x="0" y="14931"/>
                        </a:cubicBezTo>
                        <a:cubicBezTo>
                          <a:pt x="8307" y="14931"/>
                          <a:pt x="16614" y="17700"/>
                          <a:pt x="22151" y="20469"/>
                        </a:cubicBezTo>
                        <a:cubicBezTo>
                          <a:pt x="22151" y="20469"/>
                          <a:pt x="22151" y="20469"/>
                          <a:pt x="24920" y="20469"/>
                        </a:cubicBezTo>
                        <a:cubicBezTo>
                          <a:pt x="24920" y="20469"/>
                          <a:pt x="24920" y="20469"/>
                          <a:pt x="24920" y="20469"/>
                        </a:cubicBezTo>
                        <a:cubicBezTo>
                          <a:pt x="24920" y="20469"/>
                          <a:pt x="24920" y="17700"/>
                          <a:pt x="24920" y="17700"/>
                        </a:cubicBezTo>
                        <a:cubicBezTo>
                          <a:pt x="19383" y="12162"/>
                          <a:pt x="8307" y="9393"/>
                          <a:pt x="0" y="14931"/>
                        </a:cubicBezTo>
                        <a:cubicBezTo>
                          <a:pt x="0" y="12162"/>
                          <a:pt x="0" y="12162"/>
                          <a:pt x="0" y="14931"/>
                        </a:cubicBezTo>
                        <a:close/>
                      </a:path>
                    </a:pathLst>
                  </a:custGeom>
                  <a:solidFill>
                    <a:srgbClr val="E2E6E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982" name="Hình tự do: Hình 981">
                  <a:extLst>
                    <a:ext uri="{FF2B5EF4-FFF2-40B4-BE49-F238E27FC236}">
                      <a16:creationId xmlns:a16="http://schemas.microsoft.com/office/drawing/2014/main" id="{FD70C103-A0D1-8E59-98EF-C01741DB8040}"/>
                    </a:ext>
                  </a:extLst>
                </p:cNvPr>
                <p:cNvSpPr/>
                <p:nvPr/>
              </p:nvSpPr>
              <p:spPr>
                <a:xfrm>
                  <a:off x="6076617" y="3730569"/>
                  <a:ext cx="192068" cy="263480"/>
                </a:xfrm>
                <a:custGeom>
                  <a:avLst/>
                  <a:gdLst>
                    <a:gd name="connsiteX0" fmla="*/ 83068 w 192068"/>
                    <a:gd name="connsiteY0" fmla="*/ 243668 h 263480"/>
                    <a:gd name="connsiteX1" fmla="*/ 135678 w 192068"/>
                    <a:gd name="connsiteY1" fmla="*/ 263050 h 263480"/>
                    <a:gd name="connsiteX2" fmla="*/ 188288 w 192068"/>
                    <a:gd name="connsiteY2" fmla="*/ 96913 h 263480"/>
                    <a:gd name="connsiteX3" fmla="*/ 41534 w 192068"/>
                    <a:gd name="connsiteY3" fmla="*/ 0 h 263480"/>
                    <a:gd name="connsiteX4" fmla="*/ 0 w 192068"/>
                    <a:gd name="connsiteY4" fmla="*/ 83068 h 263480"/>
                    <a:gd name="connsiteX5" fmla="*/ 124603 w 192068"/>
                    <a:gd name="connsiteY5" fmla="*/ 127372 h 263480"/>
                    <a:gd name="connsiteX6" fmla="*/ 83068 w 192068"/>
                    <a:gd name="connsiteY6" fmla="*/ 243668 h 263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2068" h="263480">
                      <a:moveTo>
                        <a:pt x="83068" y="243668"/>
                      </a:moveTo>
                      <a:cubicBezTo>
                        <a:pt x="77530" y="254743"/>
                        <a:pt x="124603" y="265819"/>
                        <a:pt x="135678" y="263050"/>
                      </a:cubicBezTo>
                      <a:cubicBezTo>
                        <a:pt x="146754" y="218747"/>
                        <a:pt x="207671" y="141216"/>
                        <a:pt x="188288" y="96913"/>
                      </a:cubicBezTo>
                      <a:cubicBezTo>
                        <a:pt x="177213" y="71993"/>
                        <a:pt x="116296" y="38765"/>
                        <a:pt x="41534" y="0"/>
                      </a:cubicBezTo>
                      <a:cubicBezTo>
                        <a:pt x="27689" y="27689"/>
                        <a:pt x="13845" y="55379"/>
                        <a:pt x="0" y="83068"/>
                      </a:cubicBezTo>
                      <a:cubicBezTo>
                        <a:pt x="71993" y="99682"/>
                        <a:pt x="124603" y="105220"/>
                        <a:pt x="124603" y="127372"/>
                      </a:cubicBezTo>
                      <a:cubicBezTo>
                        <a:pt x="127372" y="135678"/>
                        <a:pt x="88606" y="221516"/>
                        <a:pt x="83068" y="243668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83" name="Hình tự do: Hình 982">
                  <a:extLst>
                    <a:ext uri="{FF2B5EF4-FFF2-40B4-BE49-F238E27FC236}">
                      <a16:creationId xmlns:a16="http://schemas.microsoft.com/office/drawing/2014/main" id="{DF6A7655-673F-7B07-D4EB-AD178053B723}"/>
                    </a:ext>
                  </a:extLst>
                </p:cNvPr>
                <p:cNvSpPr/>
                <p:nvPr/>
              </p:nvSpPr>
              <p:spPr>
                <a:xfrm>
                  <a:off x="6017529" y="3713955"/>
                  <a:ext cx="257961" cy="250170"/>
                </a:xfrm>
                <a:custGeom>
                  <a:avLst/>
                  <a:gdLst>
                    <a:gd name="connsiteX0" fmla="*/ 144926 w 257961"/>
                    <a:gd name="connsiteY0" fmla="*/ 235361 h 250170"/>
                    <a:gd name="connsiteX1" fmla="*/ 214149 w 257961"/>
                    <a:gd name="connsiteY1" fmla="*/ 249205 h 250170"/>
                    <a:gd name="connsiteX2" fmla="*/ 252915 w 257961"/>
                    <a:gd name="connsiteY2" fmla="*/ 102451 h 250170"/>
                    <a:gd name="connsiteX3" fmla="*/ 67395 w 257961"/>
                    <a:gd name="connsiteY3" fmla="*/ 0 h 250170"/>
                    <a:gd name="connsiteX4" fmla="*/ 17554 w 257961"/>
                    <a:gd name="connsiteY4" fmla="*/ 119065 h 250170"/>
                    <a:gd name="connsiteX5" fmla="*/ 72933 w 257961"/>
                    <a:gd name="connsiteY5" fmla="*/ 116296 h 250170"/>
                    <a:gd name="connsiteX6" fmla="*/ 169846 w 257961"/>
                    <a:gd name="connsiteY6" fmla="*/ 143985 h 250170"/>
                    <a:gd name="connsiteX7" fmla="*/ 144926 w 257961"/>
                    <a:gd name="connsiteY7" fmla="*/ 235361 h 250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7961" h="250170">
                      <a:moveTo>
                        <a:pt x="144926" y="235361"/>
                      </a:moveTo>
                      <a:cubicBezTo>
                        <a:pt x="164308" y="249205"/>
                        <a:pt x="203073" y="251974"/>
                        <a:pt x="214149" y="249205"/>
                      </a:cubicBezTo>
                      <a:cubicBezTo>
                        <a:pt x="230763" y="179982"/>
                        <a:pt x="272297" y="127372"/>
                        <a:pt x="252915" y="102451"/>
                      </a:cubicBezTo>
                      <a:cubicBezTo>
                        <a:pt x="239070" y="71993"/>
                        <a:pt x="144926" y="30459"/>
                        <a:pt x="67395" y="0"/>
                      </a:cubicBezTo>
                      <a:cubicBezTo>
                        <a:pt x="45243" y="16614"/>
                        <a:pt x="-35056" y="127372"/>
                        <a:pt x="17554" y="119065"/>
                      </a:cubicBezTo>
                      <a:cubicBezTo>
                        <a:pt x="48012" y="113527"/>
                        <a:pt x="59088" y="113527"/>
                        <a:pt x="72933" y="116296"/>
                      </a:cubicBezTo>
                      <a:cubicBezTo>
                        <a:pt x="125543" y="132910"/>
                        <a:pt x="161539" y="132910"/>
                        <a:pt x="169846" y="143985"/>
                      </a:cubicBezTo>
                      <a:cubicBezTo>
                        <a:pt x="178153" y="152292"/>
                        <a:pt x="158770" y="188289"/>
                        <a:pt x="144926" y="235361"/>
                      </a:cubicBezTo>
                      <a:close/>
                    </a:path>
                  </a:pathLst>
                </a:custGeom>
                <a:solidFill>
                  <a:srgbClr val="466E7C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84" name="Hình tự do: Hình 983">
                  <a:extLst>
                    <a:ext uri="{FF2B5EF4-FFF2-40B4-BE49-F238E27FC236}">
                      <a16:creationId xmlns:a16="http://schemas.microsoft.com/office/drawing/2014/main" id="{083CD924-EFD2-FC55-1A67-30B5819EF10E}"/>
                    </a:ext>
                  </a:extLst>
                </p:cNvPr>
                <p:cNvSpPr/>
                <p:nvPr/>
              </p:nvSpPr>
              <p:spPr>
                <a:xfrm>
                  <a:off x="6150934" y="3963037"/>
                  <a:ext cx="77975" cy="61482"/>
                </a:xfrm>
                <a:custGeom>
                  <a:avLst/>
                  <a:gdLst>
                    <a:gd name="connsiteX0" fmla="*/ 444 w 77975"/>
                    <a:gd name="connsiteY0" fmla="*/ 49966 h 61482"/>
                    <a:gd name="connsiteX1" fmla="*/ 53054 w 77975"/>
                    <a:gd name="connsiteY1" fmla="*/ 61041 h 61482"/>
                    <a:gd name="connsiteX2" fmla="*/ 77975 w 77975"/>
                    <a:gd name="connsiteY2" fmla="*/ 11200 h 61482"/>
                    <a:gd name="connsiteX3" fmla="*/ 8751 w 77975"/>
                    <a:gd name="connsiteY3" fmla="*/ 124 h 61482"/>
                    <a:gd name="connsiteX4" fmla="*/ 444 w 77975"/>
                    <a:gd name="connsiteY4" fmla="*/ 49966 h 61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975" h="61482">
                      <a:moveTo>
                        <a:pt x="444" y="49966"/>
                      </a:moveTo>
                      <a:cubicBezTo>
                        <a:pt x="444" y="52734"/>
                        <a:pt x="53054" y="63810"/>
                        <a:pt x="53054" y="61041"/>
                      </a:cubicBezTo>
                      <a:cubicBezTo>
                        <a:pt x="55823" y="52734"/>
                        <a:pt x="75206" y="13969"/>
                        <a:pt x="77975" y="11200"/>
                      </a:cubicBezTo>
                      <a:lnTo>
                        <a:pt x="8751" y="124"/>
                      </a:lnTo>
                      <a:cubicBezTo>
                        <a:pt x="8751" y="-2645"/>
                        <a:pt x="-2325" y="41659"/>
                        <a:pt x="444" y="49966"/>
                      </a:cubicBezTo>
                      <a:close/>
                    </a:path>
                  </a:pathLst>
                </a:custGeom>
                <a:solidFill>
                  <a:srgbClr val="FFF3F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985" name="Đồ họa 753">
                  <a:extLst>
                    <a:ext uri="{FF2B5EF4-FFF2-40B4-BE49-F238E27FC236}">
                      <a16:creationId xmlns:a16="http://schemas.microsoft.com/office/drawing/2014/main" id="{9D2EC539-185C-E9E4-212A-AB98AA5B5604}"/>
                    </a:ext>
                  </a:extLst>
                </p:cNvPr>
                <p:cNvGrpSpPr/>
                <p:nvPr/>
              </p:nvGrpSpPr>
              <p:grpSpPr>
                <a:xfrm>
                  <a:off x="6145841" y="3985313"/>
                  <a:ext cx="155236" cy="72951"/>
                  <a:chOff x="6145841" y="3985313"/>
                  <a:chExt cx="155236" cy="72951"/>
                </a:xfrm>
              </p:grpSpPr>
              <p:sp>
                <p:nvSpPr>
                  <p:cNvPr id="986" name="Hình tự do: Hình 985">
                    <a:extLst>
                      <a:ext uri="{FF2B5EF4-FFF2-40B4-BE49-F238E27FC236}">
                        <a16:creationId xmlns:a16="http://schemas.microsoft.com/office/drawing/2014/main" id="{D5850BDE-E8EB-166C-7541-B78BADC69C41}"/>
                      </a:ext>
                    </a:extLst>
                  </p:cNvPr>
                  <p:cNvSpPr/>
                  <p:nvPr/>
                </p:nvSpPr>
                <p:spPr>
                  <a:xfrm>
                    <a:off x="6148610" y="3985313"/>
                    <a:ext cx="152467" cy="72951"/>
                  </a:xfrm>
                  <a:custGeom>
                    <a:avLst/>
                    <a:gdLst>
                      <a:gd name="connsiteX0" fmla="*/ 85837 w 152467"/>
                      <a:gd name="connsiteY0" fmla="*/ 16614 h 72951"/>
                      <a:gd name="connsiteX1" fmla="*/ 83068 w 152467"/>
                      <a:gd name="connsiteY1" fmla="*/ 5538 h 72951"/>
                      <a:gd name="connsiteX2" fmla="*/ 52610 w 152467"/>
                      <a:gd name="connsiteY2" fmla="*/ 5538 h 72951"/>
                      <a:gd name="connsiteX3" fmla="*/ 52610 w 152467"/>
                      <a:gd name="connsiteY3" fmla="*/ 11076 h 72951"/>
                      <a:gd name="connsiteX4" fmla="*/ 35996 w 152467"/>
                      <a:gd name="connsiteY4" fmla="*/ 8307 h 72951"/>
                      <a:gd name="connsiteX5" fmla="*/ 5538 w 152467"/>
                      <a:gd name="connsiteY5" fmla="*/ 0 h 72951"/>
                      <a:gd name="connsiteX6" fmla="*/ 0 w 152467"/>
                      <a:gd name="connsiteY6" fmla="*/ 41534 h 72951"/>
                      <a:gd name="connsiteX7" fmla="*/ 152292 w 152467"/>
                      <a:gd name="connsiteY7" fmla="*/ 69224 h 72951"/>
                      <a:gd name="connsiteX8" fmla="*/ 85837 w 152467"/>
                      <a:gd name="connsiteY8" fmla="*/ 16614 h 729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2467" h="72951">
                        <a:moveTo>
                          <a:pt x="85837" y="16614"/>
                        </a:moveTo>
                        <a:cubicBezTo>
                          <a:pt x="85837" y="13845"/>
                          <a:pt x="83068" y="8307"/>
                          <a:pt x="83068" y="5538"/>
                        </a:cubicBezTo>
                        <a:cubicBezTo>
                          <a:pt x="83068" y="2769"/>
                          <a:pt x="52610" y="-2769"/>
                          <a:pt x="52610" y="5538"/>
                        </a:cubicBezTo>
                        <a:cubicBezTo>
                          <a:pt x="52610" y="8307"/>
                          <a:pt x="52610" y="8307"/>
                          <a:pt x="52610" y="11076"/>
                        </a:cubicBezTo>
                        <a:cubicBezTo>
                          <a:pt x="47072" y="11076"/>
                          <a:pt x="41534" y="8307"/>
                          <a:pt x="35996" y="8307"/>
                        </a:cubicBezTo>
                        <a:cubicBezTo>
                          <a:pt x="22151" y="5538"/>
                          <a:pt x="11076" y="2769"/>
                          <a:pt x="5538" y="0"/>
                        </a:cubicBezTo>
                        <a:cubicBezTo>
                          <a:pt x="2769" y="11076"/>
                          <a:pt x="2769" y="30458"/>
                          <a:pt x="0" y="41534"/>
                        </a:cubicBezTo>
                        <a:cubicBezTo>
                          <a:pt x="0" y="41534"/>
                          <a:pt x="130141" y="85837"/>
                          <a:pt x="152292" y="69224"/>
                        </a:cubicBezTo>
                        <a:cubicBezTo>
                          <a:pt x="155061" y="63686"/>
                          <a:pt x="124603" y="35996"/>
                          <a:pt x="85837" y="16614"/>
                        </a:cubicBezTo>
                        <a:close/>
                      </a:path>
                    </a:pathLst>
                  </a:custGeom>
                  <a:solidFill>
                    <a:srgbClr val="E2511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87" name="Hình tự do: Hình 986">
                    <a:extLst>
                      <a:ext uri="{FF2B5EF4-FFF2-40B4-BE49-F238E27FC236}">
                        <a16:creationId xmlns:a16="http://schemas.microsoft.com/office/drawing/2014/main" id="{FBDFA1AF-60A9-DE8D-5E2C-F5822CD76423}"/>
                      </a:ext>
                    </a:extLst>
                  </p:cNvPr>
                  <p:cNvSpPr/>
                  <p:nvPr/>
                </p:nvSpPr>
                <p:spPr>
                  <a:xfrm>
                    <a:off x="6145841" y="4018540"/>
                    <a:ext cx="152292" cy="39724"/>
                  </a:xfrm>
                  <a:custGeom>
                    <a:avLst/>
                    <a:gdLst>
                      <a:gd name="connsiteX0" fmla="*/ 0 w 152292"/>
                      <a:gd name="connsiteY0" fmla="*/ 0 h 39724"/>
                      <a:gd name="connsiteX1" fmla="*/ 0 w 152292"/>
                      <a:gd name="connsiteY1" fmla="*/ 8307 h 39724"/>
                      <a:gd name="connsiteX2" fmla="*/ 152292 w 152292"/>
                      <a:gd name="connsiteY2" fmla="*/ 35996 h 39724"/>
                      <a:gd name="connsiteX3" fmla="*/ 152292 w 152292"/>
                      <a:gd name="connsiteY3" fmla="*/ 33228 h 39724"/>
                      <a:gd name="connsiteX4" fmla="*/ 0 w 152292"/>
                      <a:gd name="connsiteY4" fmla="*/ 0 h 3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292" h="39724">
                        <a:moveTo>
                          <a:pt x="0" y="0"/>
                        </a:moveTo>
                        <a:cubicBezTo>
                          <a:pt x="0" y="2769"/>
                          <a:pt x="0" y="5538"/>
                          <a:pt x="0" y="8307"/>
                        </a:cubicBezTo>
                        <a:cubicBezTo>
                          <a:pt x="0" y="8307"/>
                          <a:pt x="130141" y="52610"/>
                          <a:pt x="152292" y="35996"/>
                        </a:cubicBezTo>
                        <a:cubicBezTo>
                          <a:pt x="152292" y="35996"/>
                          <a:pt x="152292" y="33228"/>
                          <a:pt x="152292" y="33228"/>
                        </a:cubicBezTo>
                        <a:cubicBezTo>
                          <a:pt x="113527" y="33228"/>
                          <a:pt x="30458" y="8307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88" name="Hình tự do: Hình 987">
                    <a:extLst>
                      <a:ext uri="{FF2B5EF4-FFF2-40B4-BE49-F238E27FC236}">
                        <a16:creationId xmlns:a16="http://schemas.microsoft.com/office/drawing/2014/main" id="{90F04207-479A-9414-D6B6-A4EF09F62315}"/>
                      </a:ext>
                    </a:extLst>
                  </p:cNvPr>
                  <p:cNvSpPr/>
                  <p:nvPr/>
                </p:nvSpPr>
                <p:spPr>
                  <a:xfrm>
                    <a:off x="6242333" y="4024078"/>
                    <a:ext cx="56221" cy="33476"/>
                  </a:xfrm>
                  <a:custGeom>
                    <a:avLst/>
                    <a:gdLst>
                      <a:gd name="connsiteX0" fmla="*/ 28111 w 56221"/>
                      <a:gd name="connsiteY0" fmla="*/ 0 h 33476"/>
                      <a:gd name="connsiteX1" fmla="*/ 28111 w 56221"/>
                      <a:gd name="connsiteY1" fmla="*/ 0 h 33476"/>
                      <a:gd name="connsiteX2" fmla="*/ 421 w 56221"/>
                      <a:gd name="connsiteY2" fmla="*/ 27689 h 33476"/>
                      <a:gd name="connsiteX3" fmla="*/ 421 w 56221"/>
                      <a:gd name="connsiteY3" fmla="*/ 27689 h 33476"/>
                      <a:gd name="connsiteX4" fmla="*/ 55800 w 56221"/>
                      <a:gd name="connsiteY4" fmla="*/ 30458 h 33476"/>
                      <a:gd name="connsiteX5" fmla="*/ 28111 w 56221"/>
                      <a:gd name="connsiteY5" fmla="*/ 0 h 334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221" h="33476">
                        <a:moveTo>
                          <a:pt x="28111" y="0"/>
                        </a:moveTo>
                        <a:cubicBezTo>
                          <a:pt x="28111" y="0"/>
                          <a:pt x="25341" y="0"/>
                          <a:pt x="28111" y="0"/>
                        </a:cubicBezTo>
                        <a:cubicBezTo>
                          <a:pt x="8728" y="2769"/>
                          <a:pt x="-2348" y="13845"/>
                          <a:pt x="421" y="27689"/>
                        </a:cubicBezTo>
                        <a:cubicBezTo>
                          <a:pt x="421" y="27689"/>
                          <a:pt x="421" y="27689"/>
                          <a:pt x="421" y="27689"/>
                        </a:cubicBezTo>
                        <a:cubicBezTo>
                          <a:pt x="25341" y="33227"/>
                          <a:pt x="47493" y="35996"/>
                          <a:pt x="55800" y="30458"/>
                        </a:cubicBezTo>
                        <a:cubicBezTo>
                          <a:pt x="58569" y="27689"/>
                          <a:pt x="47493" y="13845"/>
                          <a:pt x="28111" y="0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89" name="Hình tự do: Hình 988">
                    <a:extLst>
                      <a:ext uri="{FF2B5EF4-FFF2-40B4-BE49-F238E27FC236}">
                        <a16:creationId xmlns:a16="http://schemas.microsoft.com/office/drawing/2014/main" id="{D3C138FA-4574-B8D6-C24E-5B80AF92F293}"/>
                      </a:ext>
                    </a:extLst>
                  </p:cNvPr>
                  <p:cNvSpPr/>
                  <p:nvPr/>
                </p:nvSpPr>
                <p:spPr>
                  <a:xfrm>
                    <a:off x="6220602" y="4003609"/>
                    <a:ext cx="43610" cy="17699"/>
                  </a:xfrm>
                  <a:custGeom>
                    <a:avLst/>
                    <a:gdLst>
                      <a:gd name="connsiteX0" fmla="*/ 22152 w 43610"/>
                      <a:gd name="connsiteY0" fmla="*/ 3855 h 17699"/>
                      <a:gd name="connsiteX1" fmla="*/ 22152 w 43610"/>
                      <a:gd name="connsiteY1" fmla="*/ 3855 h 17699"/>
                      <a:gd name="connsiteX2" fmla="*/ 22152 w 43610"/>
                      <a:gd name="connsiteY2" fmla="*/ 1086 h 17699"/>
                      <a:gd name="connsiteX3" fmla="*/ 0 w 43610"/>
                      <a:gd name="connsiteY3" fmla="*/ 6624 h 17699"/>
                      <a:gd name="connsiteX4" fmla="*/ 0 w 43610"/>
                      <a:gd name="connsiteY4" fmla="*/ 9393 h 17699"/>
                      <a:gd name="connsiteX5" fmla="*/ 0 w 43610"/>
                      <a:gd name="connsiteY5" fmla="*/ 9393 h 17699"/>
                      <a:gd name="connsiteX6" fmla="*/ 2769 w 43610"/>
                      <a:gd name="connsiteY6" fmla="*/ 9393 h 17699"/>
                      <a:gd name="connsiteX7" fmla="*/ 22152 w 43610"/>
                      <a:gd name="connsiteY7" fmla="*/ 3855 h 17699"/>
                      <a:gd name="connsiteX8" fmla="*/ 30458 w 43610"/>
                      <a:gd name="connsiteY8" fmla="*/ 9393 h 17699"/>
                      <a:gd name="connsiteX9" fmla="*/ 30458 w 43610"/>
                      <a:gd name="connsiteY9" fmla="*/ 9393 h 17699"/>
                      <a:gd name="connsiteX10" fmla="*/ 30458 w 43610"/>
                      <a:gd name="connsiteY10" fmla="*/ 6624 h 17699"/>
                      <a:gd name="connsiteX11" fmla="*/ 8307 w 43610"/>
                      <a:gd name="connsiteY11" fmla="*/ 12162 h 17699"/>
                      <a:gd name="connsiteX12" fmla="*/ 8307 w 43610"/>
                      <a:gd name="connsiteY12" fmla="*/ 14931 h 17699"/>
                      <a:gd name="connsiteX13" fmla="*/ 8307 w 43610"/>
                      <a:gd name="connsiteY13" fmla="*/ 14931 h 17699"/>
                      <a:gd name="connsiteX14" fmla="*/ 11076 w 43610"/>
                      <a:gd name="connsiteY14" fmla="*/ 14931 h 17699"/>
                      <a:gd name="connsiteX15" fmla="*/ 30458 w 43610"/>
                      <a:gd name="connsiteY15" fmla="*/ 9393 h 17699"/>
                      <a:gd name="connsiteX16" fmla="*/ 41534 w 43610"/>
                      <a:gd name="connsiteY16" fmla="*/ 12162 h 17699"/>
                      <a:gd name="connsiteX17" fmla="*/ 16614 w 43610"/>
                      <a:gd name="connsiteY17" fmla="*/ 14931 h 17699"/>
                      <a:gd name="connsiteX18" fmla="*/ 16614 w 43610"/>
                      <a:gd name="connsiteY18" fmla="*/ 17700 h 17699"/>
                      <a:gd name="connsiteX19" fmla="*/ 16614 w 43610"/>
                      <a:gd name="connsiteY19" fmla="*/ 17700 h 17699"/>
                      <a:gd name="connsiteX20" fmla="*/ 19383 w 43610"/>
                      <a:gd name="connsiteY20" fmla="*/ 17700 h 17699"/>
                      <a:gd name="connsiteX21" fmla="*/ 38765 w 43610"/>
                      <a:gd name="connsiteY21" fmla="*/ 14931 h 17699"/>
                      <a:gd name="connsiteX22" fmla="*/ 41534 w 43610"/>
                      <a:gd name="connsiteY22" fmla="*/ 12162 h 17699"/>
                      <a:gd name="connsiteX23" fmla="*/ 41534 w 43610"/>
                      <a:gd name="connsiteY23" fmla="*/ 12162 h 176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43610" h="17699">
                        <a:moveTo>
                          <a:pt x="22152" y="3855"/>
                        </a:moveTo>
                        <a:cubicBezTo>
                          <a:pt x="22152" y="3855"/>
                          <a:pt x="22152" y="3855"/>
                          <a:pt x="22152" y="3855"/>
                        </a:cubicBezTo>
                        <a:cubicBezTo>
                          <a:pt x="24921" y="1086"/>
                          <a:pt x="24921" y="1086"/>
                          <a:pt x="22152" y="1086"/>
                        </a:cubicBezTo>
                        <a:cubicBezTo>
                          <a:pt x="13845" y="-1683"/>
                          <a:pt x="5538" y="1086"/>
                          <a:pt x="0" y="6624"/>
                        </a:cubicBezTo>
                        <a:cubicBezTo>
                          <a:pt x="0" y="6624"/>
                          <a:pt x="0" y="9393"/>
                          <a:pt x="0" y="9393"/>
                        </a:cubicBezTo>
                        <a:cubicBezTo>
                          <a:pt x="0" y="9393"/>
                          <a:pt x="0" y="9393"/>
                          <a:pt x="0" y="9393"/>
                        </a:cubicBezTo>
                        <a:cubicBezTo>
                          <a:pt x="0" y="9393"/>
                          <a:pt x="0" y="9393"/>
                          <a:pt x="2769" y="9393"/>
                        </a:cubicBezTo>
                        <a:cubicBezTo>
                          <a:pt x="8307" y="1086"/>
                          <a:pt x="16614" y="1086"/>
                          <a:pt x="22152" y="3855"/>
                        </a:cubicBezTo>
                        <a:close/>
                        <a:moveTo>
                          <a:pt x="30458" y="9393"/>
                        </a:moveTo>
                        <a:cubicBezTo>
                          <a:pt x="33227" y="9393"/>
                          <a:pt x="33227" y="9393"/>
                          <a:pt x="30458" y="9393"/>
                        </a:cubicBezTo>
                        <a:cubicBezTo>
                          <a:pt x="33227" y="6624"/>
                          <a:pt x="33227" y="6624"/>
                          <a:pt x="30458" y="6624"/>
                        </a:cubicBezTo>
                        <a:cubicBezTo>
                          <a:pt x="22152" y="3855"/>
                          <a:pt x="13845" y="6624"/>
                          <a:pt x="8307" y="12162"/>
                        </a:cubicBezTo>
                        <a:cubicBezTo>
                          <a:pt x="8307" y="12162"/>
                          <a:pt x="8307" y="14931"/>
                          <a:pt x="8307" y="14931"/>
                        </a:cubicBezTo>
                        <a:cubicBezTo>
                          <a:pt x="8307" y="14931"/>
                          <a:pt x="8307" y="14931"/>
                          <a:pt x="8307" y="14931"/>
                        </a:cubicBezTo>
                        <a:cubicBezTo>
                          <a:pt x="8307" y="14931"/>
                          <a:pt x="8307" y="14931"/>
                          <a:pt x="11076" y="14931"/>
                        </a:cubicBezTo>
                        <a:cubicBezTo>
                          <a:pt x="19383" y="6624"/>
                          <a:pt x="27689" y="6624"/>
                          <a:pt x="30458" y="9393"/>
                        </a:cubicBezTo>
                        <a:close/>
                        <a:moveTo>
                          <a:pt x="41534" y="12162"/>
                        </a:moveTo>
                        <a:cubicBezTo>
                          <a:pt x="33227" y="9393"/>
                          <a:pt x="24921" y="12162"/>
                          <a:pt x="16614" y="14931"/>
                        </a:cubicBezTo>
                        <a:cubicBezTo>
                          <a:pt x="16614" y="14931"/>
                          <a:pt x="16614" y="17700"/>
                          <a:pt x="16614" y="17700"/>
                        </a:cubicBezTo>
                        <a:cubicBezTo>
                          <a:pt x="16614" y="17700"/>
                          <a:pt x="16614" y="17700"/>
                          <a:pt x="16614" y="17700"/>
                        </a:cubicBezTo>
                        <a:cubicBezTo>
                          <a:pt x="16614" y="17700"/>
                          <a:pt x="16614" y="17700"/>
                          <a:pt x="19383" y="17700"/>
                        </a:cubicBezTo>
                        <a:cubicBezTo>
                          <a:pt x="24921" y="14931"/>
                          <a:pt x="33227" y="12162"/>
                          <a:pt x="38765" y="14931"/>
                        </a:cubicBezTo>
                        <a:cubicBezTo>
                          <a:pt x="41534" y="14931"/>
                          <a:pt x="44303" y="14931"/>
                          <a:pt x="41534" y="12162"/>
                        </a:cubicBezTo>
                        <a:cubicBezTo>
                          <a:pt x="44303" y="12162"/>
                          <a:pt x="44303" y="12162"/>
                          <a:pt x="41534" y="12162"/>
                        </a:cubicBezTo>
                        <a:close/>
                      </a:path>
                    </a:pathLst>
                  </a:custGeom>
                  <a:solidFill>
                    <a:srgbClr val="E2E6E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990" name="Hình tự do: Hình 989">
                  <a:extLst>
                    <a:ext uri="{FF2B5EF4-FFF2-40B4-BE49-F238E27FC236}">
                      <a16:creationId xmlns:a16="http://schemas.microsoft.com/office/drawing/2014/main" id="{BA8BF4AF-E1EB-04D0-F8D1-5FAFF281B40C}"/>
                    </a:ext>
                  </a:extLst>
                </p:cNvPr>
                <p:cNvSpPr/>
                <p:nvPr/>
              </p:nvSpPr>
              <p:spPr>
                <a:xfrm>
                  <a:off x="5741574" y="3495209"/>
                  <a:ext cx="257512" cy="121013"/>
                </a:xfrm>
                <a:custGeom>
                  <a:avLst/>
                  <a:gdLst>
                    <a:gd name="connsiteX0" fmla="*/ 13845 w 257512"/>
                    <a:gd name="connsiteY0" fmla="*/ 0 h 121013"/>
                    <a:gd name="connsiteX1" fmla="*/ 0 w 257512"/>
                    <a:gd name="connsiteY1" fmla="*/ 38765 h 121013"/>
                    <a:gd name="connsiteX2" fmla="*/ 249205 w 257512"/>
                    <a:gd name="connsiteY2" fmla="*/ 116296 h 121013"/>
                    <a:gd name="connsiteX3" fmla="*/ 257512 w 257512"/>
                    <a:gd name="connsiteY3" fmla="*/ 49841 h 121013"/>
                    <a:gd name="connsiteX4" fmla="*/ 13845 w 257512"/>
                    <a:gd name="connsiteY4" fmla="*/ 0 h 121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7512" h="121013">
                      <a:moveTo>
                        <a:pt x="13845" y="0"/>
                      </a:moveTo>
                      <a:cubicBezTo>
                        <a:pt x="8307" y="13845"/>
                        <a:pt x="8307" y="27689"/>
                        <a:pt x="0" y="38765"/>
                      </a:cubicBezTo>
                      <a:cubicBezTo>
                        <a:pt x="47072" y="77531"/>
                        <a:pt x="130141" y="138447"/>
                        <a:pt x="249205" y="116296"/>
                      </a:cubicBezTo>
                      <a:cubicBezTo>
                        <a:pt x="249205" y="91375"/>
                        <a:pt x="257512" y="74762"/>
                        <a:pt x="257512" y="49841"/>
                      </a:cubicBezTo>
                      <a:cubicBezTo>
                        <a:pt x="160599" y="69224"/>
                        <a:pt x="88606" y="47072"/>
                        <a:pt x="13845" y="0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91" name="Hình tự do: Hình 990">
                  <a:extLst>
                    <a:ext uri="{FF2B5EF4-FFF2-40B4-BE49-F238E27FC236}">
                      <a16:creationId xmlns:a16="http://schemas.microsoft.com/office/drawing/2014/main" id="{7EBA4C5A-3F94-2681-35EA-45F212CCE84D}"/>
                    </a:ext>
                  </a:extLst>
                </p:cNvPr>
                <p:cNvSpPr/>
                <p:nvPr/>
              </p:nvSpPr>
              <p:spPr>
                <a:xfrm>
                  <a:off x="5898257" y="3539512"/>
                  <a:ext cx="118324" cy="96913"/>
                </a:xfrm>
                <a:custGeom>
                  <a:avLst/>
                  <a:gdLst>
                    <a:gd name="connsiteX0" fmla="*/ 31605 w 118324"/>
                    <a:gd name="connsiteY0" fmla="*/ 96913 h 96913"/>
                    <a:gd name="connsiteX1" fmla="*/ 3916 w 118324"/>
                    <a:gd name="connsiteY1" fmla="*/ 5538 h 96913"/>
                    <a:gd name="connsiteX2" fmla="*/ 117443 w 118324"/>
                    <a:gd name="connsiteY2" fmla="*/ 0 h 96913"/>
                    <a:gd name="connsiteX3" fmla="*/ 31605 w 118324"/>
                    <a:gd name="connsiteY3" fmla="*/ 96913 h 96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324" h="96913">
                      <a:moveTo>
                        <a:pt x="31605" y="96913"/>
                      </a:moveTo>
                      <a:cubicBezTo>
                        <a:pt x="-7160" y="85838"/>
                        <a:pt x="-1622" y="16614"/>
                        <a:pt x="3916" y="5538"/>
                      </a:cubicBezTo>
                      <a:cubicBezTo>
                        <a:pt x="39912" y="13845"/>
                        <a:pt x="75908" y="0"/>
                        <a:pt x="117443" y="0"/>
                      </a:cubicBezTo>
                      <a:cubicBezTo>
                        <a:pt x="128519" y="94144"/>
                        <a:pt x="31605" y="96913"/>
                        <a:pt x="31605" y="96913"/>
                      </a:cubicBezTo>
                      <a:close/>
                    </a:path>
                  </a:pathLst>
                </a:custGeom>
                <a:solidFill>
                  <a:srgbClr val="E86546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992" name="Đồ họa 753">
                  <a:extLst>
                    <a:ext uri="{FF2B5EF4-FFF2-40B4-BE49-F238E27FC236}">
                      <a16:creationId xmlns:a16="http://schemas.microsoft.com/office/drawing/2014/main" id="{E9903A82-A832-EBE8-8B45-EC84E9784861}"/>
                    </a:ext>
                  </a:extLst>
                </p:cNvPr>
                <p:cNvGrpSpPr/>
                <p:nvPr/>
              </p:nvGrpSpPr>
              <p:grpSpPr>
                <a:xfrm>
                  <a:off x="5685789" y="3434292"/>
                  <a:ext cx="122477" cy="123697"/>
                  <a:chOff x="5685789" y="3434292"/>
                  <a:chExt cx="122477" cy="123697"/>
                </a:xfrm>
              </p:grpSpPr>
              <p:sp>
                <p:nvSpPr>
                  <p:cNvPr id="993" name="Hình tự do: Hình 992">
                    <a:extLst>
                      <a:ext uri="{FF2B5EF4-FFF2-40B4-BE49-F238E27FC236}">
                        <a16:creationId xmlns:a16="http://schemas.microsoft.com/office/drawing/2014/main" id="{0FD2085B-3003-15D6-48C7-D426C1C2529C}"/>
                      </a:ext>
                    </a:extLst>
                  </p:cNvPr>
                  <p:cNvSpPr/>
                  <p:nvPr/>
                </p:nvSpPr>
                <p:spPr>
                  <a:xfrm>
                    <a:off x="5685789" y="3478595"/>
                    <a:ext cx="70776" cy="61155"/>
                  </a:xfrm>
                  <a:custGeom>
                    <a:avLst/>
                    <a:gdLst>
                      <a:gd name="connsiteX0" fmla="*/ 406 w 70776"/>
                      <a:gd name="connsiteY0" fmla="*/ 0 h 61155"/>
                      <a:gd name="connsiteX1" fmla="*/ 69630 w 70776"/>
                      <a:gd name="connsiteY1" fmla="*/ 38765 h 61155"/>
                      <a:gd name="connsiteX2" fmla="*/ 66861 w 70776"/>
                      <a:gd name="connsiteY2" fmla="*/ 60917 h 61155"/>
                      <a:gd name="connsiteX3" fmla="*/ 406 w 70776"/>
                      <a:gd name="connsiteY3" fmla="*/ 0 h 61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76" h="61155">
                        <a:moveTo>
                          <a:pt x="406" y="0"/>
                        </a:moveTo>
                        <a:cubicBezTo>
                          <a:pt x="14251" y="8307"/>
                          <a:pt x="33634" y="16614"/>
                          <a:pt x="69630" y="38765"/>
                        </a:cubicBezTo>
                        <a:cubicBezTo>
                          <a:pt x="72399" y="41534"/>
                          <a:pt x="69630" y="63686"/>
                          <a:pt x="66861" y="60917"/>
                        </a:cubicBezTo>
                        <a:cubicBezTo>
                          <a:pt x="47478" y="41534"/>
                          <a:pt x="-5132" y="22152"/>
                          <a:pt x="406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94" name="Hình tự do: Hình 993">
                    <a:extLst>
                      <a:ext uri="{FF2B5EF4-FFF2-40B4-BE49-F238E27FC236}">
                        <a16:creationId xmlns:a16="http://schemas.microsoft.com/office/drawing/2014/main" id="{781A1C52-2BC7-E49C-D664-A5DD0073B0F6}"/>
                      </a:ext>
                    </a:extLst>
                  </p:cNvPr>
                  <p:cNvSpPr/>
                  <p:nvPr/>
                </p:nvSpPr>
                <p:spPr>
                  <a:xfrm>
                    <a:off x="5688558" y="3456443"/>
                    <a:ext cx="75921" cy="72231"/>
                  </a:xfrm>
                  <a:custGeom>
                    <a:avLst/>
                    <a:gdLst>
                      <a:gd name="connsiteX0" fmla="*/ 406 w 75921"/>
                      <a:gd name="connsiteY0" fmla="*/ 0 h 72231"/>
                      <a:gd name="connsiteX1" fmla="*/ 75167 w 75921"/>
                      <a:gd name="connsiteY1" fmla="*/ 49841 h 72231"/>
                      <a:gd name="connsiteX2" fmla="*/ 69629 w 75921"/>
                      <a:gd name="connsiteY2" fmla="*/ 71993 h 72231"/>
                      <a:gd name="connsiteX3" fmla="*/ 406 w 75921"/>
                      <a:gd name="connsiteY3" fmla="*/ 0 h 72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5921" h="72231">
                        <a:moveTo>
                          <a:pt x="406" y="0"/>
                        </a:moveTo>
                        <a:cubicBezTo>
                          <a:pt x="14250" y="8307"/>
                          <a:pt x="47478" y="19383"/>
                          <a:pt x="75167" y="49841"/>
                        </a:cubicBezTo>
                        <a:cubicBezTo>
                          <a:pt x="77936" y="52610"/>
                          <a:pt x="72398" y="74762"/>
                          <a:pt x="69629" y="71993"/>
                        </a:cubicBezTo>
                        <a:cubicBezTo>
                          <a:pt x="47478" y="52610"/>
                          <a:pt x="-5132" y="16614"/>
                          <a:pt x="406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95" name="Hình tự do: Hình 994">
                    <a:extLst>
                      <a:ext uri="{FF2B5EF4-FFF2-40B4-BE49-F238E27FC236}">
                        <a16:creationId xmlns:a16="http://schemas.microsoft.com/office/drawing/2014/main" id="{5B9B93E5-1531-0EB2-C869-14ECA81BFF5F}"/>
                      </a:ext>
                    </a:extLst>
                  </p:cNvPr>
                  <p:cNvSpPr/>
                  <p:nvPr/>
                </p:nvSpPr>
                <p:spPr>
                  <a:xfrm>
                    <a:off x="5696842" y="3434292"/>
                    <a:ext cx="111424" cy="123697"/>
                  </a:xfrm>
                  <a:custGeom>
                    <a:avLst/>
                    <a:gdLst>
                      <a:gd name="connsiteX0" fmla="*/ 5966 w 111424"/>
                      <a:gd name="connsiteY0" fmla="*/ 0 h 123697"/>
                      <a:gd name="connsiteX1" fmla="*/ 111186 w 111424"/>
                      <a:gd name="connsiteY1" fmla="*/ 91375 h 123697"/>
                      <a:gd name="connsiteX2" fmla="*/ 83497 w 111424"/>
                      <a:gd name="connsiteY2" fmla="*/ 121834 h 123697"/>
                      <a:gd name="connsiteX3" fmla="*/ 3197 w 111424"/>
                      <a:gd name="connsiteY3" fmla="*/ 107989 h 123697"/>
                      <a:gd name="connsiteX4" fmla="*/ 3197 w 111424"/>
                      <a:gd name="connsiteY4" fmla="*/ 96913 h 123697"/>
                      <a:gd name="connsiteX5" fmla="*/ 30887 w 111424"/>
                      <a:gd name="connsiteY5" fmla="*/ 85837 h 123697"/>
                      <a:gd name="connsiteX6" fmla="*/ 39194 w 111424"/>
                      <a:gd name="connsiteY6" fmla="*/ 58148 h 123697"/>
                      <a:gd name="connsiteX7" fmla="*/ 5966 w 111424"/>
                      <a:gd name="connsiteY7" fmla="*/ 0 h 123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1424" h="123697">
                        <a:moveTo>
                          <a:pt x="5966" y="0"/>
                        </a:moveTo>
                        <a:cubicBezTo>
                          <a:pt x="19811" y="8307"/>
                          <a:pt x="83497" y="60917"/>
                          <a:pt x="111186" y="91375"/>
                        </a:cubicBezTo>
                        <a:cubicBezTo>
                          <a:pt x="113955" y="94144"/>
                          <a:pt x="91804" y="124603"/>
                          <a:pt x="83497" y="121834"/>
                        </a:cubicBezTo>
                        <a:cubicBezTo>
                          <a:pt x="66883" y="130141"/>
                          <a:pt x="41963" y="107989"/>
                          <a:pt x="3197" y="107989"/>
                        </a:cubicBezTo>
                        <a:cubicBezTo>
                          <a:pt x="-2341" y="107989"/>
                          <a:pt x="428" y="96913"/>
                          <a:pt x="3197" y="96913"/>
                        </a:cubicBezTo>
                        <a:cubicBezTo>
                          <a:pt x="8735" y="91375"/>
                          <a:pt x="11504" y="91375"/>
                          <a:pt x="30887" y="85837"/>
                        </a:cubicBezTo>
                        <a:cubicBezTo>
                          <a:pt x="41963" y="80300"/>
                          <a:pt x="41963" y="66455"/>
                          <a:pt x="39194" y="58148"/>
                        </a:cubicBezTo>
                        <a:cubicBezTo>
                          <a:pt x="19811" y="27689"/>
                          <a:pt x="428" y="13845"/>
                          <a:pt x="5966" y="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996" name="Hình tự do: Hình 995">
                  <a:extLst>
                    <a:ext uri="{FF2B5EF4-FFF2-40B4-BE49-F238E27FC236}">
                      <a16:creationId xmlns:a16="http://schemas.microsoft.com/office/drawing/2014/main" id="{8EBE0FDD-B9A1-6AD0-538D-175E62D9688E}"/>
                    </a:ext>
                  </a:extLst>
                </p:cNvPr>
                <p:cNvSpPr/>
                <p:nvPr/>
              </p:nvSpPr>
              <p:spPr>
                <a:xfrm>
                  <a:off x="5965859" y="3530485"/>
                  <a:ext cx="232591" cy="266539"/>
                </a:xfrm>
                <a:custGeom>
                  <a:avLst/>
                  <a:gdLst>
                    <a:gd name="connsiteX0" fmla="*/ 232592 w 232591"/>
                    <a:gd name="connsiteY0" fmla="*/ 227774 h 266539"/>
                    <a:gd name="connsiteX1" fmla="*/ 99682 w 232591"/>
                    <a:gd name="connsiteY1" fmla="*/ 266539 h 266539"/>
                    <a:gd name="connsiteX2" fmla="*/ 0 w 232591"/>
                    <a:gd name="connsiteY2" fmla="*/ 222236 h 266539"/>
                    <a:gd name="connsiteX3" fmla="*/ 11076 w 232591"/>
                    <a:gd name="connsiteY3" fmla="*/ 11796 h 266539"/>
                    <a:gd name="connsiteX4" fmla="*/ 168906 w 232591"/>
                    <a:gd name="connsiteY4" fmla="*/ 720 h 266539"/>
                    <a:gd name="connsiteX5" fmla="*/ 232592 w 232591"/>
                    <a:gd name="connsiteY5" fmla="*/ 227774 h 266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2591" h="266539">
                      <a:moveTo>
                        <a:pt x="232592" y="227774"/>
                      </a:moveTo>
                      <a:cubicBezTo>
                        <a:pt x="199364" y="225005"/>
                        <a:pt x="182751" y="266539"/>
                        <a:pt x="99682" y="266539"/>
                      </a:cubicBezTo>
                      <a:cubicBezTo>
                        <a:pt x="38765" y="266539"/>
                        <a:pt x="35996" y="225005"/>
                        <a:pt x="0" y="222236"/>
                      </a:cubicBezTo>
                      <a:cubicBezTo>
                        <a:pt x="30458" y="205623"/>
                        <a:pt x="-2769" y="64406"/>
                        <a:pt x="11076" y="11796"/>
                      </a:cubicBezTo>
                      <a:cubicBezTo>
                        <a:pt x="19383" y="3489"/>
                        <a:pt x="141216" y="-2049"/>
                        <a:pt x="168906" y="720"/>
                      </a:cubicBezTo>
                      <a:cubicBezTo>
                        <a:pt x="213209" y="136399"/>
                        <a:pt x="207671" y="202854"/>
                        <a:pt x="232592" y="227774"/>
                      </a:cubicBezTo>
                      <a:close/>
                    </a:path>
                  </a:pathLst>
                </a:custGeom>
                <a:solidFill>
                  <a:srgbClr val="E86546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97" name="Hình tự do: Hình 996">
                  <a:extLst>
                    <a:ext uri="{FF2B5EF4-FFF2-40B4-BE49-F238E27FC236}">
                      <a16:creationId xmlns:a16="http://schemas.microsoft.com/office/drawing/2014/main" id="{A72CCB1F-B0A9-B569-91B9-1AD0D361560B}"/>
                    </a:ext>
                  </a:extLst>
                </p:cNvPr>
                <p:cNvSpPr/>
                <p:nvPr/>
              </p:nvSpPr>
              <p:spPr>
                <a:xfrm>
                  <a:off x="6024007" y="3500746"/>
                  <a:ext cx="83068" cy="74761"/>
                </a:xfrm>
                <a:custGeom>
                  <a:avLst/>
                  <a:gdLst>
                    <a:gd name="connsiteX0" fmla="*/ 83068 w 83068"/>
                    <a:gd name="connsiteY0" fmla="*/ 0 h 74761"/>
                    <a:gd name="connsiteX1" fmla="*/ 83068 w 83068"/>
                    <a:gd name="connsiteY1" fmla="*/ 52610 h 74761"/>
                    <a:gd name="connsiteX2" fmla="*/ 41534 w 83068"/>
                    <a:gd name="connsiteY2" fmla="*/ 74762 h 74761"/>
                    <a:gd name="connsiteX3" fmla="*/ 0 w 83068"/>
                    <a:gd name="connsiteY3" fmla="*/ 55379 h 74761"/>
                    <a:gd name="connsiteX4" fmla="*/ 0 w 83068"/>
                    <a:gd name="connsiteY4" fmla="*/ 2769 h 74761"/>
                    <a:gd name="connsiteX5" fmla="*/ 83068 w 83068"/>
                    <a:gd name="connsiteY5" fmla="*/ 0 h 747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068" h="74761">
                      <a:moveTo>
                        <a:pt x="83068" y="0"/>
                      </a:moveTo>
                      <a:lnTo>
                        <a:pt x="83068" y="52610"/>
                      </a:lnTo>
                      <a:cubicBezTo>
                        <a:pt x="83068" y="63686"/>
                        <a:pt x="66455" y="74762"/>
                        <a:pt x="41534" y="74762"/>
                      </a:cubicBezTo>
                      <a:cubicBezTo>
                        <a:pt x="19383" y="74762"/>
                        <a:pt x="0" y="66455"/>
                        <a:pt x="0" y="55379"/>
                      </a:cubicBezTo>
                      <a:lnTo>
                        <a:pt x="0" y="2769"/>
                      </a:lnTo>
                      <a:lnTo>
                        <a:pt x="83068" y="0"/>
                      </a:lnTo>
                      <a:close/>
                    </a:path>
                  </a:pathLst>
                </a:custGeom>
                <a:solidFill>
                  <a:srgbClr val="E4A78E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98" name="Hình tự do: Hình 997">
                  <a:extLst>
                    <a:ext uri="{FF2B5EF4-FFF2-40B4-BE49-F238E27FC236}">
                      <a16:creationId xmlns:a16="http://schemas.microsoft.com/office/drawing/2014/main" id="{B612750F-3B21-3100-E310-AF77B6DF749A}"/>
                    </a:ext>
                  </a:extLst>
                </p:cNvPr>
                <p:cNvSpPr/>
                <p:nvPr/>
              </p:nvSpPr>
              <p:spPr>
                <a:xfrm>
                  <a:off x="6126458" y="3542281"/>
                  <a:ext cx="268588" cy="97770"/>
                </a:xfrm>
                <a:custGeom>
                  <a:avLst/>
                  <a:gdLst>
                    <a:gd name="connsiteX0" fmla="*/ 268588 w 268588"/>
                    <a:gd name="connsiteY0" fmla="*/ 30458 h 97770"/>
                    <a:gd name="connsiteX1" fmla="*/ 265819 w 268588"/>
                    <a:gd name="connsiteY1" fmla="*/ 71993 h 97770"/>
                    <a:gd name="connsiteX2" fmla="*/ 0 w 268588"/>
                    <a:gd name="connsiteY2" fmla="*/ 63686 h 97770"/>
                    <a:gd name="connsiteX3" fmla="*/ 19383 w 268588"/>
                    <a:gd name="connsiteY3" fmla="*/ 0 h 97770"/>
                    <a:gd name="connsiteX4" fmla="*/ 268588 w 268588"/>
                    <a:gd name="connsiteY4" fmla="*/ 30458 h 97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588" h="97770">
                      <a:moveTo>
                        <a:pt x="268588" y="30458"/>
                      </a:moveTo>
                      <a:cubicBezTo>
                        <a:pt x="268588" y="44303"/>
                        <a:pt x="265819" y="58148"/>
                        <a:pt x="265819" y="71993"/>
                      </a:cubicBezTo>
                      <a:cubicBezTo>
                        <a:pt x="207671" y="88606"/>
                        <a:pt x="80300" y="124603"/>
                        <a:pt x="0" y="63686"/>
                      </a:cubicBezTo>
                      <a:cubicBezTo>
                        <a:pt x="5538" y="44303"/>
                        <a:pt x="11076" y="22152"/>
                        <a:pt x="19383" y="0"/>
                      </a:cubicBezTo>
                      <a:cubicBezTo>
                        <a:pt x="110758" y="47072"/>
                        <a:pt x="182751" y="41534"/>
                        <a:pt x="268588" y="30458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99" name="Hình tự do: Hình 998">
                  <a:extLst>
                    <a:ext uri="{FF2B5EF4-FFF2-40B4-BE49-F238E27FC236}">
                      <a16:creationId xmlns:a16="http://schemas.microsoft.com/office/drawing/2014/main" id="{DAC686DC-13DB-9D28-1AA0-8211B57238FC}"/>
                    </a:ext>
                  </a:extLst>
                </p:cNvPr>
                <p:cNvSpPr/>
                <p:nvPr/>
              </p:nvSpPr>
              <p:spPr>
                <a:xfrm>
                  <a:off x="6112123" y="3533974"/>
                  <a:ext cx="114017" cy="124602"/>
                </a:xfrm>
                <a:custGeom>
                  <a:avLst/>
                  <a:gdLst>
                    <a:gd name="connsiteX0" fmla="*/ 89097 w 114017"/>
                    <a:gd name="connsiteY0" fmla="*/ 124603 h 124602"/>
                    <a:gd name="connsiteX1" fmla="*/ 114017 w 114017"/>
                    <a:gd name="connsiteY1" fmla="*/ 33227 h 124602"/>
                    <a:gd name="connsiteX2" fmla="*/ 11566 w 114017"/>
                    <a:gd name="connsiteY2" fmla="*/ 0 h 124602"/>
                    <a:gd name="connsiteX3" fmla="*/ 89097 w 114017"/>
                    <a:gd name="connsiteY3" fmla="*/ 124603 h 124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017" h="124602">
                      <a:moveTo>
                        <a:pt x="89097" y="124603"/>
                      </a:moveTo>
                      <a:cubicBezTo>
                        <a:pt x="105711" y="121834"/>
                        <a:pt x="114017" y="55379"/>
                        <a:pt x="114017" y="33227"/>
                      </a:cubicBezTo>
                      <a:cubicBezTo>
                        <a:pt x="69714" y="22152"/>
                        <a:pt x="44794" y="0"/>
                        <a:pt x="11566" y="0"/>
                      </a:cubicBezTo>
                      <a:cubicBezTo>
                        <a:pt x="-38275" y="91375"/>
                        <a:pt x="89097" y="124603"/>
                        <a:pt x="89097" y="124603"/>
                      </a:cubicBezTo>
                      <a:close/>
                    </a:path>
                  </a:pathLst>
                </a:custGeom>
                <a:solidFill>
                  <a:srgbClr val="E86546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000" name="Đồ họa 753">
                  <a:extLst>
                    <a:ext uri="{FF2B5EF4-FFF2-40B4-BE49-F238E27FC236}">
                      <a16:creationId xmlns:a16="http://schemas.microsoft.com/office/drawing/2014/main" id="{F875514D-D7E8-0B48-6A4B-F92AC992FF5F}"/>
                    </a:ext>
                  </a:extLst>
                </p:cNvPr>
                <p:cNvGrpSpPr/>
                <p:nvPr/>
              </p:nvGrpSpPr>
              <p:grpSpPr>
                <a:xfrm>
                  <a:off x="6355151" y="3531205"/>
                  <a:ext cx="134039" cy="105660"/>
                  <a:chOff x="6355151" y="3531205"/>
                  <a:chExt cx="134039" cy="105660"/>
                </a:xfrm>
              </p:grpSpPr>
              <p:sp>
                <p:nvSpPr>
                  <p:cNvPr id="1001" name="Hình tự do: Hình 1000">
                    <a:extLst>
                      <a:ext uri="{FF2B5EF4-FFF2-40B4-BE49-F238E27FC236}">
                        <a16:creationId xmlns:a16="http://schemas.microsoft.com/office/drawing/2014/main" id="{E6925E8B-0945-E80F-8C11-0A4D4C998C13}"/>
                      </a:ext>
                    </a:extLst>
                  </p:cNvPr>
                  <p:cNvSpPr/>
                  <p:nvPr/>
                </p:nvSpPr>
                <p:spPr>
                  <a:xfrm>
                    <a:off x="6396729" y="3578277"/>
                    <a:ext cx="86923" cy="33466"/>
                  </a:xfrm>
                  <a:custGeom>
                    <a:avLst/>
                    <a:gdLst>
                      <a:gd name="connsiteX0" fmla="*/ 86924 w 86923"/>
                      <a:gd name="connsiteY0" fmla="*/ 0 h 33466"/>
                      <a:gd name="connsiteX1" fmla="*/ 6624 w 86923"/>
                      <a:gd name="connsiteY1" fmla="*/ 13845 h 33466"/>
                      <a:gd name="connsiteX2" fmla="*/ 1086 w 86923"/>
                      <a:gd name="connsiteY2" fmla="*/ 33227 h 33466"/>
                      <a:gd name="connsiteX3" fmla="*/ 86924 w 86923"/>
                      <a:gd name="connsiteY3" fmla="*/ 0 h 33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923" h="33466">
                        <a:moveTo>
                          <a:pt x="86924" y="0"/>
                        </a:moveTo>
                        <a:cubicBezTo>
                          <a:pt x="73079" y="2769"/>
                          <a:pt x="50927" y="2769"/>
                          <a:pt x="6624" y="13845"/>
                        </a:cubicBezTo>
                        <a:cubicBezTo>
                          <a:pt x="1086" y="13845"/>
                          <a:pt x="-1683" y="35996"/>
                          <a:pt x="1086" y="33227"/>
                        </a:cubicBezTo>
                        <a:cubicBezTo>
                          <a:pt x="28776" y="24920"/>
                          <a:pt x="86924" y="22152"/>
                          <a:pt x="86924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02" name="Hình tự do: Hình 1001">
                    <a:extLst>
                      <a:ext uri="{FF2B5EF4-FFF2-40B4-BE49-F238E27FC236}">
                        <a16:creationId xmlns:a16="http://schemas.microsoft.com/office/drawing/2014/main" id="{F4D1F692-51AB-675F-00A8-408319D7C5A3}"/>
                      </a:ext>
                    </a:extLst>
                  </p:cNvPr>
                  <p:cNvSpPr/>
                  <p:nvPr/>
                </p:nvSpPr>
                <p:spPr>
                  <a:xfrm>
                    <a:off x="6395996" y="3556125"/>
                    <a:ext cx="93193" cy="41534"/>
                  </a:xfrm>
                  <a:custGeom>
                    <a:avLst/>
                    <a:gdLst>
                      <a:gd name="connsiteX0" fmla="*/ 93194 w 93193"/>
                      <a:gd name="connsiteY0" fmla="*/ 0 h 41534"/>
                      <a:gd name="connsiteX1" fmla="*/ 4588 w 93193"/>
                      <a:gd name="connsiteY1" fmla="*/ 19383 h 41534"/>
                      <a:gd name="connsiteX2" fmla="*/ 1819 w 93193"/>
                      <a:gd name="connsiteY2" fmla="*/ 41534 h 41534"/>
                      <a:gd name="connsiteX3" fmla="*/ 93194 w 93193"/>
                      <a:gd name="connsiteY3" fmla="*/ 0 h 4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193" h="41534">
                        <a:moveTo>
                          <a:pt x="93194" y="0"/>
                        </a:moveTo>
                        <a:cubicBezTo>
                          <a:pt x="79349" y="2769"/>
                          <a:pt x="40584" y="2769"/>
                          <a:pt x="4588" y="19383"/>
                        </a:cubicBezTo>
                        <a:cubicBezTo>
                          <a:pt x="-950" y="22152"/>
                          <a:pt x="-950" y="41534"/>
                          <a:pt x="1819" y="41534"/>
                        </a:cubicBezTo>
                        <a:cubicBezTo>
                          <a:pt x="29508" y="33227"/>
                          <a:pt x="93194" y="19383"/>
                          <a:pt x="93194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03" name="Hình tự do: Hình 1002">
                    <a:extLst>
                      <a:ext uri="{FF2B5EF4-FFF2-40B4-BE49-F238E27FC236}">
                        <a16:creationId xmlns:a16="http://schemas.microsoft.com/office/drawing/2014/main" id="{58876B8E-1FD1-13CF-7FB8-AD1B3BBC2E90}"/>
                      </a:ext>
                    </a:extLst>
                  </p:cNvPr>
                  <p:cNvSpPr/>
                  <p:nvPr/>
                </p:nvSpPr>
                <p:spPr>
                  <a:xfrm>
                    <a:off x="6355151" y="3531205"/>
                    <a:ext cx="131270" cy="105660"/>
                  </a:xfrm>
                  <a:custGeom>
                    <a:avLst/>
                    <a:gdLst>
                      <a:gd name="connsiteX0" fmla="*/ 131271 w 131270"/>
                      <a:gd name="connsiteY0" fmla="*/ 0 h 105660"/>
                      <a:gd name="connsiteX1" fmla="*/ 1130 w 131270"/>
                      <a:gd name="connsiteY1" fmla="*/ 49841 h 105660"/>
                      <a:gd name="connsiteX2" fmla="*/ 12206 w 131270"/>
                      <a:gd name="connsiteY2" fmla="*/ 85837 h 105660"/>
                      <a:gd name="connsiteX3" fmla="*/ 98043 w 131270"/>
                      <a:gd name="connsiteY3" fmla="*/ 105220 h 105660"/>
                      <a:gd name="connsiteX4" fmla="*/ 100812 w 131270"/>
                      <a:gd name="connsiteY4" fmla="*/ 94144 h 105660"/>
                      <a:gd name="connsiteX5" fmla="*/ 78661 w 131270"/>
                      <a:gd name="connsiteY5" fmla="*/ 74762 h 105660"/>
                      <a:gd name="connsiteX6" fmla="*/ 81430 w 131270"/>
                      <a:gd name="connsiteY6" fmla="*/ 47072 h 105660"/>
                      <a:gd name="connsiteX7" fmla="*/ 131271 w 131270"/>
                      <a:gd name="connsiteY7" fmla="*/ 0 h 1056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1270" h="105660">
                        <a:moveTo>
                          <a:pt x="131271" y="0"/>
                        </a:moveTo>
                        <a:cubicBezTo>
                          <a:pt x="117426" y="2769"/>
                          <a:pt x="37126" y="30458"/>
                          <a:pt x="1130" y="49841"/>
                        </a:cubicBezTo>
                        <a:cubicBezTo>
                          <a:pt x="-4408" y="52610"/>
                          <a:pt x="12206" y="85837"/>
                          <a:pt x="12206" y="85837"/>
                        </a:cubicBezTo>
                        <a:cubicBezTo>
                          <a:pt x="26051" y="99682"/>
                          <a:pt x="62047" y="91375"/>
                          <a:pt x="98043" y="105220"/>
                        </a:cubicBezTo>
                        <a:cubicBezTo>
                          <a:pt x="103581" y="107989"/>
                          <a:pt x="103581" y="96913"/>
                          <a:pt x="100812" y="94144"/>
                        </a:cubicBezTo>
                        <a:cubicBezTo>
                          <a:pt x="98043" y="85837"/>
                          <a:pt x="92505" y="85837"/>
                          <a:pt x="78661" y="74762"/>
                        </a:cubicBezTo>
                        <a:cubicBezTo>
                          <a:pt x="70354" y="66455"/>
                          <a:pt x="73123" y="52610"/>
                          <a:pt x="81430" y="47072"/>
                        </a:cubicBezTo>
                        <a:cubicBezTo>
                          <a:pt x="106350" y="22152"/>
                          <a:pt x="131271" y="13845"/>
                          <a:pt x="131271" y="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004" name="Đồ họa 753">
                  <a:extLst>
                    <a:ext uri="{FF2B5EF4-FFF2-40B4-BE49-F238E27FC236}">
                      <a16:creationId xmlns:a16="http://schemas.microsoft.com/office/drawing/2014/main" id="{3E02DD7B-6BEE-A798-EAEF-C446E584C9C0}"/>
                    </a:ext>
                  </a:extLst>
                </p:cNvPr>
                <p:cNvGrpSpPr/>
                <p:nvPr/>
              </p:nvGrpSpPr>
              <p:grpSpPr>
                <a:xfrm>
                  <a:off x="5697048" y="2934972"/>
                  <a:ext cx="684199" cy="601116"/>
                  <a:chOff x="5697048" y="2934972"/>
                  <a:chExt cx="684199" cy="601116"/>
                </a:xfrm>
              </p:grpSpPr>
              <p:sp>
                <p:nvSpPr>
                  <p:cNvPr id="1005" name="Hình tự do: Hình 1004">
                    <a:extLst>
                      <a:ext uri="{FF2B5EF4-FFF2-40B4-BE49-F238E27FC236}">
                        <a16:creationId xmlns:a16="http://schemas.microsoft.com/office/drawing/2014/main" id="{A9F5F341-8628-B112-A48D-B6CDDFA3140C}"/>
                      </a:ext>
                    </a:extLst>
                  </p:cNvPr>
                  <p:cNvSpPr/>
                  <p:nvPr/>
                </p:nvSpPr>
                <p:spPr>
                  <a:xfrm>
                    <a:off x="5799722" y="3254310"/>
                    <a:ext cx="88907" cy="185519"/>
                  </a:xfrm>
                  <a:custGeom>
                    <a:avLst/>
                    <a:gdLst>
                      <a:gd name="connsiteX0" fmla="*/ 0 w 88907"/>
                      <a:gd name="connsiteY0" fmla="*/ 91375 h 185519"/>
                      <a:gd name="connsiteX1" fmla="*/ 52610 w 88907"/>
                      <a:gd name="connsiteY1" fmla="*/ 185520 h 185519"/>
                      <a:gd name="connsiteX2" fmla="*/ 88606 w 88907"/>
                      <a:gd name="connsiteY2" fmla="*/ 94144 h 185519"/>
                      <a:gd name="connsiteX3" fmla="*/ 49841 w 88907"/>
                      <a:gd name="connsiteY3" fmla="*/ 0 h 185519"/>
                      <a:gd name="connsiteX4" fmla="*/ 0 w 88907"/>
                      <a:gd name="connsiteY4" fmla="*/ 91375 h 185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07" h="185519">
                        <a:moveTo>
                          <a:pt x="0" y="91375"/>
                        </a:moveTo>
                        <a:cubicBezTo>
                          <a:pt x="2769" y="143985"/>
                          <a:pt x="27689" y="185520"/>
                          <a:pt x="52610" y="185520"/>
                        </a:cubicBezTo>
                        <a:cubicBezTo>
                          <a:pt x="77530" y="185520"/>
                          <a:pt x="85837" y="143985"/>
                          <a:pt x="88606" y="94144"/>
                        </a:cubicBezTo>
                        <a:cubicBezTo>
                          <a:pt x="91375" y="44303"/>
                          <a:pt x="74762" y="0"/>
                          <a:pt x="49841" y="0"/>
                        </a:cubicBezTo>
                        <a:cubicBezTo>
                          <a:pt x="16614" y="0"/>
                          <a:pt x="0" y="41534"/>
                          <a:pt x="0" y="91375"/>
                        </a:cubicBezTo>
                        <a:close/>
                      </a:path>
                    </a:pathLst>
                  </a:custGeom>
                  <a:solidFill>
                    <a:srgbClr val="FCC8B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06" name="Hình tự do: Hình 1005">
                    <a:extLst>
                      <a:ext uri="{FF2B5EF4-FFF2-40B4-BE49-F238E27FC236}">
                        <a16:creationId xmlns:a16="http://schemas.microsoft.com/office/drawing/2014/main" id="{DD64FDED-A3B9-C1FC-B065-FC79143D59A9}"/>
                      </a:ext>
                    </a:extLst>
                  </p:cNvPr>
                  <p:cNvSpPr/>
                  <p:nvPr/>
                </p:nvSpPr>
                <p:spPr>
                  <a:xfrm>
                    <a:off x="5828008" y="3322122"/>
                    <a:ext cx="48648" cy="80353"/>
                  </a:xfrm>
                  <a:custGeom>
                    <a:avLst/>
                    <a:gdLst>
                      <a:gd name="connsiteX0" fmla="*/ 2173 w 48648"/>
                      <a:gd name="connsiteY0" fmla="*/ 51252 h 80353"/>
                      <a:gd name="connsiteX1" fmla="*/ 35400 w 48648"/>
                      <a:gd name="connsiteY1" fmla="*/ 78942 h 80353"/>
                      <a:gd name="connsiteX2" fmla="*/ 46476 w 48648"/>
                      <a:gd name="connsiteY2" fmla="*/ 29101 h 80353"/>
                      <a:gd name="connsiteX3" fmla="*/ 13248 w 48648"/>
                      <a:gd name="connsiteY3" fmla="*/ 1411 h 80353"/>
                      <a:gd name="connsiteX4" fmla="*/ 2173 w 48648"/>
                      <a:gd name="connsiteY4" fmla="*/ 51252 h 80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648" h="80353">
                        <a:moveTo>
                          <a:pt x="2173" y="51252"/>
                        </a:moveTo>
                        <a:cubicBezTo>
                          <a:pt x="7710" y="73404"/>
                          <a:pt x="21555" y="84480"/>
                          <a:pt x="35400" y="78942"/>
                        </a:cubicBezTo>
                        <a:cubicBezTo>
                          <a:pt x="46476" y="73404"/>
                          <a:pt x="52014" y="51252"/>
                          <a:pt x="46476" y="29101"/>
                        </a:cubicBezTo>
                        <a:cubicBezTo>
                          <a:pt x="40938" y="6949"/>
                          <a:pt x="27093" y="-4127"/>
                          <a:pt x="13248" y="1411"/>
                        </a:cubicBezTo>
                        <a:cubicBezTo>
                          <a:pt x="2173" y="9718"/>
                          <a:pt x="-3365" y="29101"/>
                          <a:pt x="2173" y="51252"/>
                        </a:cubicBezTo>
                        <a:close/>
                      </a:path>
                    </a:pathLst>
                  </a:custGeom>
                  <a:solidFill>
                    <a:srgbClr val="E4A78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07" name="Hình tự do: Hình 1006">
                    <a:extLst>
                      <a:ext uri="{FF2B5EF4-FFF2-40B4-BE49-F238E27FC236}">
                        <a16:creationId xmlns:a16="http://schemas.microsoft.com/office/drawing/2014/main" id="{1E1F451A-C881-B767-70EA-CCFE9D8B68FC}"/>
                      </a:ext>
                    </a:extLst>
                  </p:cNvPr>
                  <p:cNvSpPr/>
                  <p:nvPr/>
                </p:nvSpPr>
                <p:spPr>
                  <a:xfrm>
                    <a:off x="5857387" y="3028858"/>
                    <a:ext cx="504891" cy="447632"/>
                  </a:xfrm>
                  <a:custGeom>
                    <a:avLst/>
                    <a:gdLst>
                      <a:gd name="connsiteX0" fmla="*/ 483 w 504891"/>
                      <a:gd name="connsiteY0" fmla="*/ 192225 h 447632"/>
                      <a:gd name="connsiteX1" fmla="*/ 238612 w 504891"/>
                      <a:gd name="connsiteY1" fmla="*/ 446968 h 447632"/>
                      <a:gd name="connsiteX2" fmla="*/ 504431 w 504891"/>
                      <a:gd name="connsiteY2" fmla="*/ 219914 h 447632"/>
                      <a:gd name="connsiteX3" fmla="*/ 263533 w 504891"/>
                      <a:gd name="connsiteY3" fmla="*/ 1167 h 447632"/>
                      <a:gd name="connsiteX4" fmla="*/ 483 w 504891"/>
                      <a:gd name="connsiteY4" fmla="*/ 192225 h 447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4891" h="447632">
                        <a:moveTo>
                          <a:pt x="483" y="192225"/>
                        </a:moveTo>
                        <a:cubicBezTo>
                          <a:pt x="-7824" y="358362"/>
                          <a:pt x="91858" y="438661"/>
                          <a:pt x="238612" y="446968"/>
                        </a:cubicBezTo>
                        <a:cubicBezTo>
                          <a:pt x="385367" y="455275"/>
                          <a:pt x="496125" y="386051"/>
                          <a:pt x="504431" y="219914"/>
                        </a:cubicBezTo>
                        <a:cubicBezTo>
                          <a:pt x="512738" y="53777"/>
                          <a:pt x="407518" y="9474"/>
                          <a:pt x="263533" y="1167"/>
                        </a:cubicBezTo>
                        <a:cubicBezTo>
                          <a:pt x="116779" y="-7140"/>
                          <a:pt x="11559" y="26088"/>
                          <a:pt x="483" y="192225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08" name="Hình tự do: Hình 1007">
                    <a:extLst>
                      <a:ext uri="{FF2B5EF4-FFF2-40B4-BE49-F238E27FC236}">
                        <a16:creationId xmlns:a16="http://schemas.microsoft.com/office/drawing/2014/main" id="{955667E8-F619-A98A-1D9E-DD2350464134}"/>
                      </a:ext>
                    </a:extLst>
                  </p:cNvPr>
                  <p:cNvSpPr/>
                  <p:nvPr/>
                </p:nvSpPr>
                <p:spPr>
                  <a:xfrm>
                    <a:off x="5843902" y="3080655"/>
                    <a:ext cx="460331" cy="455432"/>
                  </a:xfrm>
                  <a:custGeom>
                    <a:avLst/>
                    <a:gdLst>
                      <a:gd name="connsiteX0" fmla="*/ 36119 w 460331"/>
                      <a:gd name="connsiteY0" fmla="*/ 54590 h 455432"/>
                      <a:gd name="connsiteX1" fmla="*/ 27812 w 460331"/>
                      <a:gd name="connsiteY1" fmla="*/ 82280 h 455432"/>
                      <a:gd name="connsiteX2" fmla="*/ 123 w 460331"/>
                      <a:gd name="connsiteY2" fmla="*/ 301027 h 455432"/>
                      <a:gd name="connsiteX3" fmla="*/ 105343 w 460331"/>
                      <a:gd name="connsiteY3" fmla="*/ 445012 h 455432"/>
                      <a:gd name="connsiteX4" fmla="*/ 421003 w 460331"/>
                      <a:gd name="connsiteY4" fmla="*/ 325947 h 455432"/>
                      <a:gd name="connsiteX5" fmla="*/ 456999 w 460331"/>
                      <a:gd name="connsiteY5" fmla="*/ 93355 h 455432"/>
                      <a:gd name="connsiteX6" fmla="*/ 260404 w 460331"/>
                      <a:gd name="connsiteY6" fmla="*/ 1980 h 455432"/>
                      <a:gd name="connsiteX7" fmla="*/ 36119 w 460331"/>
                      <a:gd name="connsiteY7" fmla="*/ 54590 h 455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60331" h="455432">
                        <a:moveTo>
                          <a:pt x="36119" y="54590"/>
                        </a:moveTo>
                        <a:cubicBezTo>
                          <a:pt x="30581" y="60128"/>
                          <a:pt x="27812" y="65666"/>
                          <a:pt x="27812" y="82280"/>
                        </a:cubicBezTo>
                        <a:cubicBezTo>
                          <a:pt x="33350" y="209651"/>
                          <a:pt x="5661" y="220727"/>
                          <a:pt x="123" y="301027"/>
                        </a:cubicBezTo>
                        <a:cubicBezTo>
                          <a:pt x="-2646" y="378557"/>
                          <a:pt x="41657" y="428398"/>
                          <a:pt x="105343" y="445012"/>
                        </a:cubicBezTo>
                        <a:cubicBezTo>
                          <a:pt x="166260" y="461626"/>
                          <a:pt x="326859" y="478239"/>
                          <a:pt x="421003" y="325947"/>
                        </a:cubicBezTo>
                        <a:cubicBezTo>
                          <a:pt x="459768" y="262261"/>
                          <a:pt x="465306" y="121045"/>
                          <a:pt x="456999" y="93355"/>
                        </a:cubicBezTo>
                        <a:cubicBezTo>
                          <a:pt x="426541" y="-789"/>
                          <a:pt x="376700" y="7518"/>
                          <a:pt x="260404" y="1980"/>
                        </a:cubicBezTo>
                        <a:cubicBezTo>
                          <a:pt x="149646" y="-3558"/>
                          <a:pt x="102574" y="-789"/>
                          <a:pt x="36119" y="5459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09" name="Hình tự do: Hình 1008">
                    <a:extLst>
                      <a:ext uri="{FF2B5EF4-FFF2-40B4-BE49-F238E27FC236}">
                        <a16:creationId xmlns:a16="http://schemas.microsoft.com/office/drawing/2014/main" id="{E0D49091-72DA-BCCE-BE50-922861B425C0}"/>
                      </a:ext>
                    </a:extLst>
                  </p:cNvPr>
                  <p:cNvSpPr/>
                  <p:nvPr/>
                </p:nvSpPr>
                <p:spPr>
                  <a:xfrm>
                    <a:off x="5868946" y="3082444"/>
                    <a:ext cx="351656" cy="130522"/>
                  </a:xfrm>
                  <a:custGeom>
                    <a:avLst/>
                    <a:gdLst>
                      <a:gd name="connsiteX0" fmla="*/ 0 w 351656"/>
                      <a:gd name="connsiteY0" fmla="*/ 61108 h 130522"/>
                      <a:gd name="connsiteX1" fmla="*/ 174444 w 351656"/>
                      <a:gd name="connsiteY1" fmla="*/ 130332 h 130522"/>
                      <a:gd name="connsiteX2" fmla="*/ 351656 w 351656"/>
                      <a:gd name="connsiteY2" fmla="*/ 69415 h 130522"/>
                      <a:gd name="connsiteX3" fmla="*/ 177213 w 351656"/>
                      <a:gd name="connsiteY3" fmla="*/ 191 h 130522"/>
                      <a:gd name="connsiteX4" fmla="*/ 0 w 351656"/>
                      <a:gd name="connsiteY4" fmla="*/ 61108 h 130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656" h="130522">
                        <a:moveTo>
                          <a:pt x="0" y="61108"/>
                        </a:moveTo>
                        <a:cubicBezTo>
                          <a:pt x="0" y="97104"/>
                          <a:pt x="77530" y="127563"/>
                          <a:pt x="174444" y="130332"/>
                        </a:cubicBezTo>
                        <a:cubicBezTo>
                          <a:pt x="271357" y="133100"/>
                          <a:pt x="348888" y="105411"/>
                          <a:pt x="351656" y="69415"/>
                        </a:cubicBezTo>
                        <a:cubicBezTo>
                          <a:pt x="351656" y="33418"/>
                          <a:pt x="274126" y="2960"/>
                          <a:pt x="177213" y="191"/>
                        </a:cubicBezTo>
                        <a:cubicBezTo>
                          <a:pt x="80299" y="-2578"/>
                          <a:pt x="2769" y="25112"/>
                          <a:pt x="0" y="61108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10" name="Hình tự do: Hình 1009">
                    <a:extLst>
                      <a:ext uri="{FF2B5EF4-FFF2-40B4-BE49-F238E27FC236}">
                        <a16:creationId xmlns:a16="http://schemas.microsoft.com/office/drawing/2014/main" id="{2201AD36-A349-8F18-CB59-FB483F802BCB}"/>
                      </a:ext>
                    </a:extLst>
                  </p:cNvPr>
                  <p:cNvSpPr/>
                  <p:nvPr/>
                </p:nvSpPr>
                <p:spPr>
                  <a:xfrm>
                    <a:off x="6183978" y="3096389"/>
                    <a:ext cx="161331" cy="300591"/>
                  </a:xfrm>
                  <a:custGeom>
                    <a:avLst/>
                    <a:gdLst>
                      <a:gd name="connsiteX0" fmla="*/ 58776 w 161331"/>
                      <a:gd name="connsiteY0" fmla="*/ 174535 h 300591"/>
                      <a:gd name="connsiteX1" fmla="*/ 75390 w 161331"/>
                      <a:gd name="connsiteY1" fmla="*/ 293599 h 300591"/>
                      <a:gd name="connsiteX2" fmla="*/ 161227 w 161331"/>
                      <a:gd name="connsiteY2" fmla="*/ 138538 h 300591"/>
                      <a:gd name="connsiteX3" fmla="*/ 11704 w 161331"/>
                      <a:gd name="connsiteY3" fmla="*/ 91 h 300591"/>
                      <a:gd name="connsiteX4" fmla="*/ 58776 w 161331"/>
                      <a:gd name="connsiteY4" fmla="*/ 174535 h 300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331" h="300591">
                        <a:moveTo>
                          <a:pt x="58776" y="174535"/>
                        </a:moveTo>
                        <a:cubicBezTo>
                          <a:pt x="47700" y="224376"/>
                          <a:pt x="42162" y="265910"/>
                          <a:pt x="75390" y="293599"/>
                        </a:cubicBezTo>
                        <a:cubicBezTo>
                          <a:pt x="114155" y="329596"/>
                          <a:pt x="158458" y="218838"/>
                          <a:pt x="161227" y="138538"/>
                        </a:cubicBezTo>
                        <a:cubicBezTo>
                          <a:pt x="163996" y="58239"/>
                          <a:pt x="111386" y="-2678"/>
                          <a:pt x="11704" y="91"/>
                        </a:cubicBezTo>
                        <a:cubicBezTo>
                          <a:pt x="-38137" y="91"/>
                          <a:pt x="89235" y="41625"/>
                          <a:pt x="58776" y="174535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11" name="Hình tự do: Hình 1010">
                    <a:extLst>
                      <a:ext uri="{FF2B5EF4-FFF2-40B4-BE49-F238E27FC236}">
                        <a16:creationId xmlns:a16="http://schemas.microsoft.com/office/drawing/2014/main" id="{EB851F8C-C19A-6391-3433-D756EAFDA1B4}"/>
                      </a:ext>
                    </a:extLst>
                  </p:cNvPr>
                  <p:cNvSpPr/>
                  <p:nvPr/>
                </p:nvSpPr>
                <p:spPr>
                  <a:xfrm>
                    <a:off x="6095766" y="3400831"/>
                    <a:ext cx="105687" cy="105687"/>
                  </a:xfrm>
                  <a:custGeom>
                    <a:avLst/>
                    <a:gdLst>
                      <a:gd name="connsiteX0" fmla="*/ 234 w 105687"/>
                      <a:gd name="connsiteY0" fmla="*/ 50075 h 105687"/>
                      <a:gd name="connsiteX1" fmla="*/ 50075 w 105687"/>
                      <a:gd name="connsiteY1" fmla="*/ 105454 h 105687"/>
                      <a:gd name="connsiteX2" fmla="*/ 105454 w 105687"/>
                      <a:gd name="connsiteY2" fmla="*/ 55613 h 105687"/>
                      <a:gd name="connsiteX3" fmla="*/ 55613 w 105687"/>
                      <a:gd name="connsiteY3" fmla="*/ 234 h 105687"/>
                      <a:gd name="connsiteX4" fmla="*/ 234 w 105687"/>
                      <a:gd name="connsiteY4" fmla="*/ 50075 h 1056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87" h="105687">
                        <a:moveTo>
                          <a:pt x="234" y="50075"/>
                        </a:moveTo>
                        <a:cubicBezTo>
                          <a:pt x="-2535" y="77764"/>
                          <a:pt x="19616" y="102685"/>
                          <a:pt x="50075" y="105454"/>
                        </a:cubicBezTo>
                        <a:cubicBezTo>
                          <a:pt x="77764" y="108223"/>
                          <a:pt x="102685" y="86071"/>
                          <a:pt x="105454" y="55613"/>
                        </a:cubicBezTo>
                        <a:cubicBezTo>
                          <a:pt x="108223" y="27923"/>
                          <a:pt x="86071" y="3003"/>
                          <a:pt x="55613" y="234"/>
                        </a:cubicBezTo>
                        <a:cubicBezTo>
                          <a:pt x="25154" y="-2535"/>
                          <a:pt x="234" y="19616"/>
                          <a:pt x="234" y="50075"/>
                        </a:cubicBezTo>
                        <a:close/>
                      </a:path>
                    </a:pathLst>
                  </a:custGeom>
                  <a:solidFill>
                    <a:srgbClr val="FFC6C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12" name="Hình tự do: Hình 1011">
                    <a:extLst>
                      <a:ext uri="{FF2B5EF4-FFF2-40B4-BE49-F238E27FC236}">
                        <a16:creationId xmlns:a16="http://schemas.microsoft.com/office/drawing/2014/main" id="{DB1F8878-615A-3043-43A6-91E494889FE7}"/>
                      </a:ext>
                    </a:extLst>
                  </p:cNvPr>
                  <p:cNvSpPr/>
                  <p:nvPr/>
                </p:nvSpPr>
                <p:spPr>
                  <a:xfrm>
                    <a:off x="5866177" y="3389725"/>
                    <a:ext cx="69223" cy="86101"/>
                  </a:xfrm>
                  <a:custGeom>
                    <a:avLst/>
                    <a:gdLst>
                      <a:gd name="connsiteX0" fmla="*/ 0 w 69223"/>
                      <a:gd name="connsiteY0" fmla="*/ 41798 h 86101"/>
                      <a:gd name="connsiteX1" fmla="*/ 33228 w 69223"/>
                      <a:gd name="connsiteY1" fmla="*/ 86101 h 86101"/>
                      <a:gd name="connsiteX2" fmla="*/ 69224 w 69223"/>
                      <a:gd name="connsiteY2" fmla="*/ 44567 h 86101"/>
                      <a:gd name="connsiteX3" fmla="*/ 35996 w 69223"/>
                      <a:gd name="connsiteY3" fmla="*/ 264 h 86101"/>
                      <a:gd name="connsiteX4" fmla="*/ 0 w 69223"/>
                      <a:gd name="connsiteY4" fmla="*/ 41798 h 86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23" h="86101">
                        <a:moveTo>
                          <a:pt x="0" y="41798"/>
                        </a:moveTo>
                        <a:cubicBezTo>
                          <a:pt x="0" y="66719"/>
                          <a:pt x="13845" y="86101"/>
                          <a:pt x="33228" y="86101"/>
                        </a:cubicBezTo>
                        <a:cubicBezTo>
                          <a:pt x="52610" y="86101"/>
                          <a:pt x="69224" y="69488"/>
                          <a:pt x="69224" y="44567"/>
                        </a:cubicBezTo>
                        <a:cubicBezTo>
                          <a:pt x="69224" y="19646"/>
                          <a:pt x="55379" y="264"/>
                          <a:pt x="35996" y="264"/>
                        </a:cubicBezTo>
                        <a:cubicBezTo>
                          <a:pt x="19383" y="-2505"/>
                          <a:pt x="2769" y="16877"/>
                          <a:pt x="0" y="41798"/>
                        </a:cubicBezTo>
                        <a:close/>
                      </a:path>
                    </a:pathLst>
                  </a:custGeom>
                  <a:solidFill>
                    <a:srgbClr val="FFC6C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1013" name="Đồ họa 753">
                    <a:extLst>
                      <a:ext uri="{FF2B5EF4-FFF2-40B4-BE49-F238E27FC236}">
                        <a16:creationId xmlns:a16="http://schemas.microsoft.com/office/drawing/2014/main" id="{0B44C180-31A4-E39A-B8D0-786DFA96A2C1}"/>
                      </a:ext>
                    </a:extLst>
                  </p:cNvPr>
                  <p:cNvGrpSpPr/>
                  <p:nvPr/>
                </p:nvGrpSpPr>
                <p:grpSpPr>
                  <a:xfrm>
                    <a:off x="6054465" y="3295330"/>
                    <a:ext cx="108416" cy="89384"/>
                    <a:chOff x="6054465" y="3295330"/>
                    <a:chExt cx="108416" cy="89384"/>
                  </a:xfrm>
                </p:grpSpPr>
                <p:sp>
                  <p:nvSpPr>
                    <p:cNvPr id="1014" name="Hình tự do: Hình 1013">
                      <a:extLst>
                        <a:ext uri="{FF2B5EF4-FFF2-40B4-BE49-F238E27FC236}">
                          <a16:creationId xmlns:a16="http://schemas.microsoft.com/office/drawing/2014/main" id="{4152744A-05FD-BECB-2CCF-CCA5BABDD9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4465" y="3301382"/>
                      <a:ext cx="105220" cy="83333"/>
                    </a:xfrm>
                    <a:custGeom>
                      <a:avLst/>
                      <a:gdLst>
                        <a:gd name="connsiteX0" fmla="*/ 105220 w 105220"/>
                        <a:gd name="connsiteY0" fmla="*/ 38765 h 83333"/>
                        <a:gd name="connsiteX1" fmla="*/ 55379 w 105220"/>
                        <a:gd name="connsiteY1" fmla="*/ 83068 h 83333"/>
                        <a:gd name="connsiteX2" fmla="*/ 0 w 105220"/>
                        <a:gd name="connsiteY2" fmla="*/ 44303 h 83333"/>
                        <a:gd name="connsiteX3" fmla="*/ 49841 w 105220"/>
                        <a:gd name="connsiteY3" fmla="*/ 0 h 83333"/>
                        <a:gd name="connsiteX4" fmla="*/ 105220 w 105220"/>
                        <a:gd name="connsiteY4" fmla="*/ 38765 h 833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5220" h="83333">
                          <a:moveTo>
                            <a:pt x="105220" y="38765"/>
                          </a:moveTo>
                          <a:cubicBezTo>
                            <a:pt x="105220" y="60917"/>
                            <a:pt x="83068" y="83068"/>
                            <a:pt x="55379" y="83068"/>
                          </a:cubicBezTo>
                          <a:cubicBezTo>
                            <a:pt x="24921" y="85837"/>
                            <a:pt x="0" y="66455"/>
                            <a:pt x="0" y="44303"/>
                          </a:cubicBezTo>
                          <a:cubicBezTo>
                            <a:pt x="0" y="22152"/>
                            <a:pt x="22152" y="0"/>
                            <a:pt x="49841" y="0"/>
                          </a:cubicBezTo>
                          <a:cubicBezTo>
                            <a:pt x="80300" y="0"/>
                            <a:pt x="105220" y="16614"/>
                            <a:pt x="105220" y="38765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015" name="Hình tự do: Hình 1014">
                      <a:extLst>
                        <a:ext uri="{FF2B5EF4-FFF2-40B4-BE49-F238E27FC236}">
                          <a16:creationId xmlns:a16="http://schemas.microsoft.com/office/drawing/2014/main" id="{9DB7A96C-3B43-331A-AF35-D61B1AEA85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60003" y="3295330"/>
                      <a:ext cx="102878" cy="80813"/>
                    </a:xfrm>
                    <a:custGeom>
                      <a:avLst/>
                      <a:gdLst>
                        <a:gd name="connsiteX0" fmla="*/ 80300 w 102878"/>
                        <a:gd name="connsiteY0" fmla="*/ 80813 h 80813"/>
                        <a:gd name="connsiteX1" fmla="*/ 99682 w 102878"/>
                        <a:gd name="connsiteY1" fmla="*/ 44817 h 80813"/>
                        <a:gd name="connsiteX2" fmla="*/ 47072 w 102878"/>
                        <a:gd name="connsiteY2" fmla="*/ 6052 h 80813"/>
                        <a:gd name="connsiteX3" fmla="*/ 0 w 102878"/>
                        <a:gd name="connsiteY3" fmla="*/ 28203 h 80813"/>
                        <a:gd name="connsiteX4" fmla="*/ 58148 w 102878"/>
                        <a:gd name="connsiteY4" fmla="*/ 514 h 80813"/>
                        <a:gd name="connsiteX5" fmla="*/ 102451 w 102878"/>
                        <a:gd name="connsiteY5" fmla="*/ 33741 h 80813"/>
                        <a:gd name="connsiteX6" fmla="*/ 80300 w 102878"/>
                        <a:gd name="connsiteY6" fmla="*/ 80813 h 808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2878" h="80813">
                          <a:moveTo>
                            <a:pt x="80300" y="80813"/>
                          </a:moveTo>
                          <a:cubicBezTo>
                            <a:pt x="94144" y="72507"/>
                            <a:pt x="99682" y="58662"/>
                            <a:pt x="99682" y="44817"/>
                          </a:cubicBezTo>
                          <a:cubicBezTo>
                            <a:pt x="99682" y="22665"/>
                            <a:pt x="74762" y="6052"/>
                            <a:pt x="47072" y="6052"/>
                          </a:cubicBezTo>
                          <a:cubicBezTo>
                            <a:pt x="33228" y="6052"/>
                            <a:pt x="16614" y="11590"/>
                            <a:pt x="0" y="28203"/>
                          </a:cubicBezTo>
                          <a:cubicBezTo>
                            <a:pt x="11076" y="6052"/>
                            <a:pt x="35996" y="-2255"/>
                            <a:pt x="58148" y="514"/>
                          </a:cubicBezTo>
                          <a:cubicBezTo>
                            <a:pt x="77531" y="3283"/>
                            <a:pt x="99682" y="14359"/>
                            <a:pt x="102451" y="33741"/>
                          </a:cubicBezTo>
                          <a:cubicBezTo>
                            <a:pt x="105220" y="55893"/>
                            <a:pt x="94144" y="75276"/>
                            <a:pt x="80300" y="80813"/>
                          </a:cubicBezTo>
                          <a:close/>
                        </a:path>
                      </a:pathLst>
                    </a:custGeom>
                    <a:solidFill>
                      <a:srgbClr val="6022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grpSp>
                  <p:nvGrpSpPr>
                    <p:cNvPr id="1016" name="Đồ họa 753">
                      <a:extLst>
                        <a:ext uri="{FF2B5EF4-FFF2-40B4-BE49-F238E27FC236}">
                          <a16:creationId xmlns:a16="http://schemas.microsoft.com/office/drawing/2014/main" id="{8D1CE233-2960-56B8-A430-878E1C25CA1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77677" y="3311927"/>
                      <a:ext cx="61565" cy="60387"/>
                      <a:chOff x="6077677" y="3311927"/>
                      <a:chExt cx="61565" cy="60387"/>
                    </a:xfrm>
                  </p:grpSpPr>
                  <p:sp>
                    <p:nvSpPr>
                      <p:cNvPr id="1017" name="Hình tự do: Hình 1016">
                        <a:extLst>
                          <a:ext uri="{FF2B5EF4-FFF2-40B4-BE49-F238E27FC236}">
                            <a16:creationId xmlns:a16="http://schemas.microsoft.com/office/drawing/2014/main" id="{293E595C-D3C1-8DBB-5AFC-3661FB9BD5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77677" y="3311927"/>
                        <a:ext cx="61565" cy="60387"/>
                      </a:xfrm>
                      <a:custGeom>
                        <a:avLst/>
                        <a:gdLst>
                          <a:gd name="connsiteX0" fmla="*/ 59857 w 61565"/>
                          <a:gd name="connsiteY0" fmla="*/ 19913 h 60387"/>
                          <a:gd name="connsiteX1" fmla="*/ 40474 w 61565"/>
                          <a:gd name="connsiteY1" fmla="*/ 58679 h 60387"/>
                          <a:gd name="connsiteX2" fmla="*/ 1709 w 61565"/>
                          <a:gd name="connsiteY2" fmla="*/ 39296 h 60387"/>
                          <a:gd name="connsiteX3" fmla="*/ 21091 w 61565"/>
                          <a:gd name="connsiteY3" fmla="*/ 531 h 60387"/>
                          <a:gd name="connsiteX4" fmla="*/ 59857 w 61565"/>
                          <a:gd name="connsiteY4" fmla="*/ 19913 h 603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1565" h="60387">
                            <a:moveTo>
                              <a:pt x="59857" y="19913"/>
                            </a:moveTo>
                            <a:cubicBezTo>
                              <a:pt x="65394" y="36527"/>
                              <a:pt x="57088" y="53141"/>
                              <a:pt x="40474" y="58679"/>
                            </a:cubicBezTo>
                            <a:cubicBezTo>
                              <a:pt x="23860" y="64216"/>
                              <a:pt x="7246" y="55910"/>
                              <a:pt x="1709" y="39296"/>
                            </a:cubicBezTo>
                            <a:cubicBezTo>
                              <a:pt x="-3829" y="22682"/>
                              <a:pt x="4478" y="6068"/>
                              <a:pt x="21091" y="531"/>
                            </a:cubicBezTo>
                            <a:cubicBezTo>
                              <a:pt x="37705" y="-2238"/>
                              <a:pt x="54319" y="6068"/>
                              <a:pt x="59857" y="19913"/>
                            </a:cubicBezTo>
                            <a:close/>
                          </a:path>
                        </a:pathLst>
                      </a:custGeom>
                      <a:solidFill>
                        <a:srgbClr val="461D14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1018" name="Hình tự do: Hình 1017">
                        <a:extLst>
                          <a:ext uri="{FF2B5EF4-FFF2-40B4-BE49-F238E27FC236}">
                            <a16:creationId xmlns:a16="http://schemas.microsoft.com/office/drawing/2014/main" id="{AB0A9156-8F4F-5553-F78F-CE46C29A3C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17065" y="3322447"/>
                        <a:ext cx="18786" cy="18786"/>
                      </a:xfrm>
                      <a:custGeom>
                        <a:avLst/>
                        <a:gdLst>
                          <a:gd name="connsiteX0" fmla="*/ 17700 w 18786"/>
                          <a:gd name="connsiteY0" fmla="*/ 6624 h 18786"/>
                          <a:gd name="connsiteX1" fmla="*/ 12162 w 18786"/>
                          <a:gd name="connsiteY1" fmla="*/ 17700 h 18786"/>
                          <a:gd name="connsiteX2" fmla="*/ 1086 w 18786"/>
                          <a:gd name="connsiteY2" fmla="*/ 12162 h 18786"/>
                          <a:gd name="connsiteX3" fmla="*/ 6624 w 18786"/>
                          <a:gd name="connsiteY3" fmla="*/ 1086 h 18786"/>
                          <a:gd name="connsiteX4" fmla="*/ 17700 w 18786"/>
                          <a:gd name="connsiteY4" fmla="*/ 6624 h 18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8786" h="18786">
                            <a:moveTo>
                              <a:pt x="17700" y="6624"/>
                            </a:moveTo>
                            <a:cubicBezTo>
                              <a:pt x="20469" y="12162"/>
                              <a:pt x="17700" y="14931"/>
                              <a:pt x="12162" y="17700"/>
                            </a:cubicBezTo>
                            <a:cubicBezTo>
                              <a:pt x="6624" y="20469"/>
                              <a:pt x="3855" y="17700"/>
                              <a:pt x="1086" y="12162"/>
                            </a:cubicBezTo>
                            <a:cubicBezTo>
                              <a:pt x="-1683" y="6624"/>
                              <a:pt x="1086" y="3855"/>
                              <a:pt x="6624" y="1086"/>
                            </a:cubicBezTo>
                            <a:cubicBezTo>
                              <a:pt x="12162" y="-1683"/>
                              <a:pt x="14931" y="1086"/>
                              <a:pt x="17700" y="6624"/>
                            </a:cubicBezTo>
                            <a:close/>
                          </a:path>
                        </a:pathLst>
                      </a:custGeom>
                      <a:solidFill>
                        <a:srgbClr val="FEFFFE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</p:grpSp>
              </p:grpSp>
              <p:grpSp>
                <p:nvGrpSpPr>
                  <p:cNvPr id="1019" name="Đồ họa 753">
                    <a:extLst>
                      <a:ext uri="{FF2B5EF4-FFF2-40B4-BE49-F238E27FC236}">
                        <a16:creationId xmlns:a16="http://schemas.microsoft.com/office/drawing/2014/main" id="{034B7F92-FD33-8B51-346C-DE6B1E129691}"/>
                      </a:ext>
                    </a:extLst>
                  </p:cNvPr>
                  <p:cNvGrpSpPr/>
                  <p:nvPr/>
                </p:nvGrpSpPr>
                <p:grpSpPr>
                  <a:xfrm>
                    <a:off x="5868946" y="3287537"/>
                    <a:ext cx="94444" cy="89679"/>
                    <a:chOff x="5868946" y="3287537"/>
                    <a:chExt cx="94444" cy="89679"/>
                  </a:xfrm>
                </p:grpSpPr>
                <p:sp>
                  <p:nvSpPr>
                    <p:cNvPr id="1020" name="Hình tự do: Hình 1019">
                      <a:extLst>
                        <a:ext uri="{FF2B5EF4-FFF2-40B4-BE49-F238E27FC236}">
                          <a16:creationId xmlns:a16="http://schemas.microsoft.com/office/drawing/2014/main" id="{367BE4DD-E358-3D21-2359-89E7EE6496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74183" y="3292002"/>
                      <a:ext cx="89207" cy="85215"/>
                    </a:xfrm>
                    <a:custGeom>
                      <a:avLst/>
                      <a:gdLst>
                        <a:gd name="connsiteX0" fmla="*/ 301 w 89207"/>
                        <a:gd name="connsiteY0" fmla="*/ 34301 h 85215"/>
                        <a:gd name="connsiteX1" fmla="*/ 39066 w 89207"/>
                        <a:gd name="connsiteY1" fmla="*/ 84142 h 85215"/>
                        <a:gd name="connsiteX2" fmla="*/ 88907 w 89207"/>
                        <a:gd name="connsiteY2" fmla="*/ 50914 h 85215"/>
                        <a:gd name="connsiteX3" fmla="*/ 50142 w 89207"/>
                        <a:gd name="connsiteY3" fmla="*/ 1073 h 85215"/>
                        <a:gd name="connsiteX4" fmla="*/ 301 w 89207"/>
                        <a:gd name="connsiteY4" fmla="*/ 34301 h 852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9207" h="85215">
                          <a:moveTo>
                            <a:pt x="301" y="34301"/>
                          </a:moveTo>
                          <a:cubicBezTo>
                            <a:pt x="-2468" y="56452"/>
                            <a:pt x="14146" y="78604"/>
                            <a:pt x="39066" y="84142"/>
                          </a:cubicBezTo>
                          <a:cubicBezTo>
                            <a:pt x="63987" y="89680"/>
                            <a:pt x="86138" y="73066"/>
                            <a:pt x="88907" y="50914"/>
                          </a:cubicBezTo>
                          <a:cubicBezTo>
                            <a:pt x="91676" y="28763"/>
                            <a:pt x="75062" y="6611"/>
                            <a:pt x="50142" y="1073"/>
                          </a:cubicBezTo>
                          <a:cubicBezTo>
                            <a:pt x="25221" y="-4465"/>
                            <a:pt x="3070" y="12149"/>
                            <a:pt x="301" y="34301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021" name="Hình tự do: Hình 1020">
                      <a:extLst>
                        <a:ext uri="{FF2B5EF4-FFF2-40B4-BE49-F238E27FC236}">
                          <a16:creationId xmlns:a16="http://schemas.microsoft.com/office/drawing/2014/main" id="{54ADF3D9-0041-63C9-9614-DB9AB52A25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68946" y="3287537"/>
                      <a:ext cx="88606" cy="74761"/>
                    </a:xfrm>
                    <a:custGeom>
                      <a:avLst/>
                      <a:gdLst>
                        <a:gd name="connsiteX0" fmla="*/ 19383 w 88606"/>
                        <a:gd name="connsiteY0" fmla="*/ 74762 h 74761"/>
                        <a:gd name="connsiteX1" fmla="*/ 5538 w 88606"/>
                        <a:gd name="connsiteY1" fmla="*/ 38765 h 74761"/>
                        <a:gd name="connsiteX2" fmla="*/ 52610 w 88606"/>
                        <a:gd name="connsiteY2" fmla="*/ 5538 h 74761"/>
                        <a:gd name="connsiteX3" fmla="*/ 88606 w 88606"/>
                        <a:gd name="connsiteY3" fmla="*/ 33227 h 74761"/>
                        <a:gd name="connsiteX4" fmla="*/ 41534 w 88606"/>
                        <a:gd name="connsiteY4" fmla="*/ 0 h 74761"/>
                        <a:gd name="connsiteX5" fmla="*/ 0 w 88606"/>
                        <a:gd name="connsiteY5" fmla="*/ 30458 h 74761"/>
                        <a:gd name="connsiteX6" fmla="*/ 19383 w 88606"/>
                        <a:gd name="connsiteY6" fmla="*/ 74762 h 747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88606" h="74761">
                          <a:moveTo>
                            <a:pt x="19383" y="74762"/>
                          </a:moveTo>
                          <a:cubicBezTo>
                            <a:pt x="8307" y="66455"/>
                            <a:pt x="5538" y="49841"/>
                            <a:pt x="5538" y="38765"/>
                          </a:cubicBezTo>
                          <a:cubicBezTo>
                            <a:pt x="8307" y="16614"/>
                            <a:pt x="30458" y="2769"/>
                            <a:pt x="52610" y="5538"/>
                          </a:cubicBezTo>
                          <a:cubicBezTo>
                            <a:pt x="63686" y="8307"/>
                            <a:pt x="77530" y="13845"/>
                            <a:pt x="88606" y="33227"/>
                          </a:cubicBezTo>
                          <a:cubicBezTo>
                            <a:pt x="80299" y="11076"/>
                            <a:pt x="60917" y="0"/>
                            <a:pt x="41534" y="0"/>
                          </a:cubicBezTo>
                          <a:cubicBezTo>
                            <a:pt x="24920" y="0"/>
                            <a:pt x="5538" y="8307"/>
                            <a:pt x="0" y="30458"/>
                          </a:cubicBezTo>
                          <a:cubicBezTo>
                            <a:pt x="0" y="49841"/>
                            <a:pt x="8307" y="69224"/>
                            <a:pt x="19383" y="74762"/>
                          </a:cubicBezTo>
                          <a:close/>
                        </a:path>
                      </a:pathLst>
                    </a:custGeom>
                    <a:solidFill>
                      <a:srgbClr val="6022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022" name="Hình tự do: Hình 1021">
                      <a:extLst>
                        <a:ext uri="{FF2B5EF4-FFF2-40B4-BE49-F238E27FC236}">
                          <a16:creationId xmlns:a16="http://schemas.microsoft.com/office/drawing/2014/main" id="{55A015F5-57CC-0306-8BD2-8033CC5F97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03207" y="3303620"/>
                      <a:ext cx="50541" cy="60387"/>
                    </a:xfrm>
                    <a:custGeom>
                      <a:avLst/>
                      <a:gdLst>
                        <a:gd name="connsiteX0" fmla="*/ 48807 w 50541"/>
                        <a:gd name="connsiteY0" fmla="*/ 19913 h 60387"/>
                        <a:gd name="connsiteX1" fmla="*/ 32193 w 50541"/>
                        <a:gd name="connsiteY1" fmla="*/ 58679 h 60387"/>
                        <a:gd name="connsiteX2" fmla="*/ 1735 w 50541"/>
                        <a:gd name="connsiteY2" fmla="*/ 39296 h 60387"/>
                        <a:gd name="connsiteX3" fmla="*/ 18348 w 50541"/>
                        <a:gd name="connsiteY3" fmla="*/ 531 h 60387"/>
                        <a:gd name="connsiteX4" fmla="*/ 48807 w 50541"/>
                        <a:gd name="connsiteY4" fmla="*/ 19913 h 60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0541" h="60387">
                          <a:moveTo>
                            <a:pt x="48807" y="19913"/>
                          </a:moveTo>
                          <a:cubicBezTo>
                            <a:pt x="54345" y="36527"/>
                            <a:pt x="46038" y="53141"/>
                            <a:pt x="32193" y="58679"/>
                          </a:cubicBezTo>
                          <a:cubicBezTo>
                            <a:pt x="18348" y="64216"/>
                            <a:pt x="4504" y="55910"/>
                            <a:pt x="1735" y="39296"/>
                          </a:cubicBezTo>
                          <a:cubicBezTo>
                            <a:pt x="-3803" y="22682"/>
                            <a:pt x="4504" y="6068"/>
                            <a:pt x="18348" y="531"/>
                          </a:cubicBezTo>
                          <a:cubicBezTo>
                            <a:pt x="29424" y="-2238"/>
                            <a:pt x="43269" y="6068"/>
                            <a:pt x="48807" y="19913"/>
                          </a:cubicBezTo>
                          <a:close/>
                        </a:path>
                      </a:pathLst>
                    </a:custGeom>
                    <a:solidFill>
                      <a:srgbClr val="461D1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023" name="Hình tự do: Hình 1022">
                      <a:extLst>
                        <a:ext uri="{FF2B5EF4-FFF2-40B4-BE49-F238E27FC236}">
                          <a16:creationId xmlns:a16="http://schemas.microsoft.com/office/drawing/2014/main" id="{CD89A49A-9BCD-2054-7ED3-4A766DD771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35400" y="3312458"/>
                      <a:ext cx="13844" cy="17700"/>
                    </a:xfrm>
                    <a:custGeom>
                      <a:avLst/>
                      <a:gdLst>
                        <a:gd name="connsiteX0" fmla="*/ 13845 w 13844"/>
                        <a:gd name="connsiteY0" fmla="*/ 5538 h 17700"/>
                        <a:gd name="connsiteX1" fmla="*/ 8307 w 13844"/>
                        <a:gd name="connsiteY1" fmla="*/ 16614 h 17700"/>
                        <a:gd name="connsiteX2" fmla="*/ 0 w 13844"/>
                        <a:gd name="connsiteY2" fmla="*/ 11076 h 17700"/>
                        <a:gd name="connsiteX3" fmla="*/ 5538 w 13844"/>
                        <a:gd name="connsiteY3" fmla="*/ 0 h 17700"/>
                        <a:gd name="connsiteX4" fmla="*/ 13845 w 13844"/>
                        <a:gd name="connsiteY4" fmla="*/ 5538 h 17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844" h="17700">
                          <a:moveTo>
                            <a:pt x="13845" y="5538"/>
                          </a:moveTo>
                          <a:cubicBezTo>
                            <a:pt x="13845" y="11076"/>
                            <a:pt x="13845" y="13845"/>
                            <a:pt x="8307" y="16614"/>
                          </a:cubicBezTo>
                          <a:cubicBezTo>
                            <a:pt x="5538" y="19383"/>
                            <a:pt x="0" y="16614"/>
                            <a:pt x="0" y="11076"/>
                          </a:cubicBezTo>
                          <a:cubicBezTo>
                            <a:pt x="0" y="5538"/>
                            <a:pt x="0" y="2769"/>
                            <a:pt x="5538" y="0"/>
                          </a:cubicBezTo>
                          <a:cubicBezTo>
                            <a:pt x="8307" y="0"/>
                            <a:pt x="13845" y="2769"/>
                            <a:pt x="13845" y="5538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1024" name="Hình tự do: Hình 1023">
                    <a:extLst>
                      <a:ext uri="{FF2B5EF4-FFF2-40B4-BE49-F238E27FC236}">
                        <a16:creationId xmlns:a16="http://schemas.microsoft.com/office/drawing/2014/main" id="{5D93F5E4-3FE2-4115-55B4-3D4B559E121C}"/>
                      </a:ext>
                    </a:extLst>
                  </p:cNvPr>
                  <p:cNvSpPr/>
                  <p:nvPr/>
                </p:nvSpPr>
                <p:spPr>
                  <a:xfrm>
                    <a:off x="5869638" y="3214248"/>
                    <a:ext cx="83523" cy="23447"/>
                  </a:xfrm>
                  <a:custGeom>
                    <a:avLst/>
                    <a:gdLst>
                      <a:gd name="connsiteX0" fmla="*/ 7614 w 83523"/>
                      <a:gd name="connsiteY0" fmla="*/ 23448 h 23447"/>
                      <a:gd name="connsiteX1" fmla="*/ 2077 w 83523"/>
                      <a:gd name="connsiteY1" fmla="*/ 20679 h 23447"/>
                      <a:gd name="connsiteX2" fmla="*/ 2077 w 83523"/>
                      <a:gd name="connsiteY2" fmla="*/ 12372 h 23447"/>
                      <a:gd name="connsiteX3" fmla="*/ 79607 w 83523"/>
                      <a:gd name="connsiteY3" fmla="*/ 6834 h 23447"/>
                      <a:gd name="connsiteX4" fmla="*/ 82376 w 83523"/>
                      <a:gd name="connsiteY4" fmla="*/ 15141 h 23447"/>
                      <a:gd name="connsiteX5" fmla="*/ 74069 w 83523"/>
                      <a:gd name="connsiteY5" fmla="*/ 17910 h 23447"/>
                      <a:gd name="connsiteX6" fmla="*/ 10383 w 83523"/>
                      <a:gd name="connsiteY6" fmla="*/ 23448 h 23447"/>
                      <a:gd name="connsiteX7" fmla="*/ 7614 w 83523"/>
                      <a:gd name="connsiteY7" fmla="*/ 23448 h 234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3523" h="23447">
                        <a:moveTo>
                          <a:pt x="7614" y="23448"/>
                        </a:moveTo>
                        <a:cubicBezTo>
                          <a:pt x="4846" y="23448"/>
                          <a:pt x="4846" y="23448"/>
                          <a:pt x="2077" y="20679"/>
                        </a:cubicBezTo>
                        <a:cubicBezTo>
                          <a:pt x="-692" y="17910"/>
                          <a:pt x="-692" y="15141"/>
                          <a:pt x="2077" y="12372"/>
                        </a:cubicBezTo>
                        <a:cubicBezTo>
                          <a:pt x="21459" y="-1473"/>
                          <a:pt x="51918" y="-4242"/>
                          <a:pt x="79607" y="6834"/>
                        </a:cubicBezTo>
                        <a:cubicBezTo>
                          <a:pt x="82376" y="6834"/>
                          <a:pt x="85145" y="12372"/>
                          <a:pt x="82376" y="15141"/>
                        </a:cubicBezTo>
                        <a:cubicBezTo>
                          <a:pt x="82376" y="17910"/>
                          <a:pt x="76838" y="20679"/>
                          <a:pt x="74069" y="17910"/>
                        </a:cubicBezTo>
                        <a:cubicBezTo>
                          <a:pt x="51918" y="9603"/>
                          <a:pt x="24228" y="9603"/>
                          <a:pt x="10383" y="23448"/>
                        </a:cubicBezTo>
                        <a:cubicBezTo>
                          <a:pt x="10383" y="23448"/>
                          <a:pt x="7614" y="23448"/>
                          <a:pt x="7614" y="23448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25" name="Hình tự do: Hình 1024">
                    <a:extLst>
                      <a:ext uri="{FF2B5EF4-FFF2-40B4-BE49-F238E27FC236}">
                        <a16:creationId xmlns:a16="http://schemas.microsoft.com/office/drawing/2014/main" id="{DA3F23D2-311B-B377-C047-0ED44E04A95C}"/>
                      </a:ext>
                    </a:extLst>
                  </p:cNvPr>
                  <p:cNvSpPr/>
                  <p:nvPr/>
                </p:nvSpPr>
                <p:spPr>
                  <a:xfrm>
                    <a:off x="6084924" y="3222804"/>
                    <a:ext cx="79607" cy="28736"/>
                  </a:xfrm>
                  <a:custGeom>
                    <a:avLst/>
                    <a:gdLst>
                      <a:gd name="connsiteX0" fmla="*/ 74762 w 79607"/>
                      <a:gd name="connsiteY0" fmla="*/ 28737 h 28736"/>
                      <a:gd name="connsiteX1" fmla="*/ 71993 w 79607"/>
                      <a:gd name="connsiteY1" fmla="*/ 25968 h 28736"/>
                      <a:gd name="connsiteX2" fmla="*/ 8307 w 79607"/>
                      <a:gd name="connsiteY2" fmla="*/ 14892 h 28736"/>
                      <a:gd name="connsiteX3" fmla="*/ 0 w 79607"/>
                      <a:gd name="connsiteY3" fmla="*/ 12123 h 28736"/>
                      <a:gd name="connsiteX4" fmla="*/ 2769 w 79607"/>
                      <a:gd name="connsiteY4" fmla="*/ 3816 h 28736"/>
                      <a:gd name="connsiteX5" fmla="*/ 77531 w 79607"/>
                      <a:gd name="connsiteY5" fmla="*/ 17661 h 28736"/>
                      <a:gd name="connsiteX6" fmla="*/ 77531 w 79607"/>
                      <a:gd name="connsiteY6" fmla="*/ 25968 h 28736"/>
                      <a:gd name="connsiteX7" fmla="*/ 74762 w 79607"/>
                      <a:gd name="connsiteY7" fmla="*/ 28737 h 28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9607" h="28736">
                        <a:moveTo>
                          <a:pt x="74762" y="28737"/>
                        </a:moveTo>
                        <a:cubicBezTo>
                          <a:pt x="71993" y="28737"/>
                          <a:pt x="71993" y="28737"/>
                          <a:pt x="71993" y="25968"/>
                        </a:cubicBezTo>
                        <a:cubicBezTo>
                          <a:pt x="58148" y="12123"/>
                          <a:pt x="30458" y="6585"/>
                          <a:pt x="8307" y="14892"/>
                        </a:cubicBezTo>
                        <a:cubicBezTo>
                          <a:pt x="5538" y="14892"/>
                          <a:pt x="2769" y="14892"/>
                          <a:pt x="0" y="12123"/>
                        </a:cubicBezTo>
                        <a:cubicBezTo>
                          <a:pt x="0" y="9354"/>
                          <a:pt x="0" y="6585"/>
                          <a:pt x="2769" y="3816"/>
                        </a:cubicBezTo>
                        <a:cubicBezTo>
                          <a:pt x="30458" y="-4490"/>
                          <a:pt x="60917" y="1048"/>
                          <a:pt x="77531" y="17661"/>
                        </a:cubicBezTo>
                        <a:cubicBezTo>
                          <a:pt x="80300" y="20430"/>
                          <a:pt x="80300" y="23199"/>
                          <a:pt x="77531" y="25968"/>
                        </a:cubicBezTo>
                        <a:cubicBezTo>
                          <a:pt x="77531" y="28737"/>
                          <a:pt x="74762" y="28737"/>
                          <a:pt x="74762" y="28737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26" name="Hình tự do: Hình 1025">
                    <a:extLst>
                      <a:ext uri="{FF2B5EF4-FFF2-40B4-BE49-F238E27FC236}">
                        <a16:creationId xmlns:a16="http://schemas.microsoft.com/office/drawing/2014/main" id="{32D60B43-65C2-92FC-7477-29106A9ECEBB}"/>
                      </a:ext>
                    </a:extLst>
                  </p:cNvPr>
                  <p:cNvSpPr/>
                  <p:nvPr/>
                </p:nvSpPr>
                <p:spPr>
                  <a:xfrm>
                    <a:off x="5983165" y="3370069"/>
                    <a:ext cx="38073" cy="19919"/>
                  </a:xfrm>
                  <a:custGeom>
                    <a:avLst/>
                    <a:gdLst>
                      <a:gd name="connsiteX0" fmla="*/ 2077 w 38073"/>
                      <a:gd name="connsiteY0" fmla="*/ 17150 h 19919"/>
                      <a:gd name="connsiteX1" fmla="*/ 2077 w 38073"/>
                      <a:gd name="connsiteY1" fmla="*/ 17150 h 19919"/>
                      <a:gd name="connsiteX2" fmla="*/ 18690 w 38073"/>
                      <a:gd name="connsiteY2" fmla="*/ 3306 h 19919"/>
                      <a:gd name="connsiteX3" fmla="*/ 32535 w 38073"/>
                      <a:gd name="connsiteY3" fmla="*/ 17150 h 19919"/>
                      <a:gd name="connsiteX4" fmla="*/ 35304 w 38073"/>
                      <a:gd name="connsiteY4" fmla="*/ 19919 h 19919"/>
                      <a:gd name="connsiteX5" fmla="*/ 38073 w 38073"/>
                      <a:gd name="connsiteY5" fmla="*/ 17150 h 19919"/>
                      <a:gd name="connsiteX6" fmla="*/ 21459 w 38073"/>
                      <a:gd name="connsiteY6" fmla="*/ 537 h 19919"/>
                      <a:gd name="connsiteX7" fmla="*/ 2077 w 38073"/>
                      <a:gd name="connsiteY7" fmla="*/ 17150 h 19919"/>
                      <a:gd name="connsiteX8" fmla="*/ 2077 w 38073"/>
                      <a:gd name="connsiteY8" fmla="*/ 17150 h 19919"/>
                      <a:gd name="connsiteX9" fmla="*/ 2077 w 38073"/>
                      <a:gd name="connsiteY9" fmla="*/ 17150 h 19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8073" h="19919">
                        <a:moveTo>
                          <a:pt x="2077" y="17150"/>
                        </a:moveTo>
                        <a:cubicBezTo>
                          <a:pt x="2077" y="17150"/>
                          <a:pt x="4846" y="17150"/>
                          <a:pt x="2077" y="17150"/>
                        </a:cubicBezTo>
                        <a:cubicBezTo>
                          <a:pt x="4846" y="8844"/>
                          <a:pt x="13153" y="3306"/>
                          <a:pt x="18690" y="3306"/>
                        </a:cubicBezTo>
                        <a:cubicBezTo>
                          <a:pt x="26997" y="3306"/>
                          <a:pt x="32535" y="8844"/>
                          <a:pt x="32535" y="17150"/>
                        </a:cubicBezTo>
                        <a:cubicBezTo>
                          <a:pt x="32535" y="17150"/>
                          <a:pt x="32535" y="19919"/>
                          <a:pt x="35304" y="19919"/>
                        </a:cubicBezTo>
                        <a:cubicBezTo>
                          <a:pt x="35304" y="19919"/>
                          <a:pt x="38073" y="19919"/>
                          <a:pt x="38073" y="17150"/>
                        </a:cubicBezTo>
                        <a:cubicBezTo>
                          <a:pt x="38073" y="8844"/>
                          <a:pt x="29766" y="537"/>
                          <a:pt x="21459" y="537"/>
                        </a:cubicBezTo>
                        <a:cubicBezTo>
                          <a:pt x="10384" y="-2232"/>
                          <a:pt x="2077" y="6075"/>
                          <a:pt x="2077" y="17150"/>
                        </a:cubicBezTo>
                        <a:cubicBezTo>
                          <a:pt x="-692" y="14381"/>
                          <a:pt x="-692" y="17150"/>
                          <a:pt x="2077" y="17150"/>
                        </a:cubicBezTo>
                        <a:cubicBezTo>
                          <a:pt x="2077" y="17150"/>
                          <a:pt x="2077" y="17150"/>
                          <a:pt x="2077" y="17150"/>
                        </a:cubicBezTo>
                        <a:close/>
                      </a:path>
                    </a:pathLst>
                  </a:custGeom>
                  <a:solidFill>
                    <a:srgbClr val="C68C7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27" name="Hình tự do: Hình 1026">
                    <a:extLst>
                      <a:ext uri="{FF2B5EF4-FFF2-40B4-BE49-F238E27FC236}">
                        <a16:creationId xmlns:a16="http://schemas.microsoft.com/office/drawing/2014/main" id="{2FE29C71-8B1C-59C1-5598-181631024257}"/>
                      </a:ext>
                    </a:extLst>
                  </p:cNvPr>
                  <p:cNvSpPr/>
                  <p:nvPr/>
                </p:nvSpPr>
                <p:spPr>
                  <a:xfrm>
                    <a:off x="5877252" y="2968969"/>
                    <a:ext cx="503995" cy="407174"/>
                  </a:xfrm>
                  <a:custGeom>
                    <a:avLst/>
                    <a:gdLst>
                      <a:gd name="connsiteX0" fmla="*/ 337812 w 503995"/>
                      <a:gd name="connsiteY0" fmla="*/ 290879 h 407174"/>
                      <a:gd name="connsiteX1" fmla="*/ 0 w 503995"/>
                      <a:gd name="connsiteY1" fmla="*/ 97052 h 407174"/>
                      <a:gd name="connsiteX2" fmla="*/ 232592 w 503995"/>
                      <a:gd name="connsiteY2" fmla="*/ 139 h 407174"/>
                      <a:gd name="connsiteX3" fmla="*/ 503949 w 503995"/>
                      <a:gd name="connsiteY3" fmla="*/ 235500 h 407174"/>
                      <a:gd name="connsiteX4" fmla="*/ 440263 w 503995"/>
                      <a:gd name="connsiteY4" fmla="*/ 407175 h 407174"/>
                      <a:gd name="connsiteX5" fmla="*/ 337812 w 503995"/>
                      <a:gd name="connsiteY5" fmla="*/ 290879 h 407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3995" h="407174">
                        <a:moveTo>
                          <a:pt x="337812" y="290879"/>
                        </a:moveTo>
                        <a:cubicBezTo>
                          <a:pt x="221516" y="180121"/>
                          <a:pt x="94144" y="108128"/>
                          <a:pt x="0" y="97052"/>
                        </a:cubicBezTo>
                        <a:cubicBezTo>
                          <a:pt x="49841" y="36136"/>
                          <a:pt x="135679" y="-2630"/>
                          <a:pt x="232592" y="139"/>
                        </a:cubicBezTo>
                        <a:cubicBezTo>
                          <a:pt x="384884" y="2908"/>
                          <a:pt x="506718" y="108128"/>
                          <a:pt x="503949" y="235500"/>
                        </a:cubicBezTo>
                        <a:cubicBezTo>
                          <a:pt x="501180" y="318568"/>
                          <a:pt x="467952" y="376716"/>
                          <a:pt x="440263" y="407175"/>
                        </a:cubicBezTo>
                        <a:cubicBezTo>
                          <a:pt x="412573" y="365641"/>
                          <a:pt x="379346" y="326875"/>
                          <a:pt x="337812" y="290879"/>
                        </a:cubicBezTo>
                        <a:close/>
                      </a:path>
                    </a:pathLst>
                  </a:custGeom>
                  <a:solidFill>
                    <a:srgbClr val="63B8C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28" name="Hình tự do: Hình 1027">
                    <a:extLst>
                      <a:ext uri="{FF2B5EF4-FFF2-40B4-BE49-F238E27FC236}">
                        <a16:creationId xmlns:a16="http://schemas.microsoft.com/office/drawing/2014/main" id="{670C9CD5-DE88-FA5F-264F-A91F027FCEA4}"/>
                      </a:ext>
                    </a:extLst>
                  </p:cNvPr>
                  <p:cNvSpPr/>
                  <p:nvPr/>
                </p:nvSpPr>
                <p:spPr>
                  <a:xfrm>
                    <a:off x="6220489" y="3288172"/>
                    <a:ext cx="157984" cy="184702"/>
                  </a:xfrm>
                  <a:custGeom>
                    <a:avLst/>
                    <a:gdLst>
                      <a:gd name="connsiteX0" fmla="*/ 149637 w 157984"/>
                      <a:gd name="connsiteY0" fmla="*/ 115661 h 184702"/>
                      <a:gd name="connsiteX1" fmla="*/ 33341 w 157984"/>
                      <a:gd name="connsiteY1" fmla="*/ 182116 h 184702"/>
                      <a:gd name="connsiteX2" fmla="*/ 8420 w 157984"/>
                      <a:gd name="connsiteY2" fmla="*/ 74127 h 184702"/>
                      <a:gd name="connsiteX3" fmla="*/ 102565 w 157984"/>
                      <a:gd name="connsiteY3" fmla="*/ 2134 h 184702"/>
                      <a:gd name="connsiteX4" fmla="*/ 149637 w 157984"/>
                      <a:gd name="connsiteY4" fmla="*/ 115661 h 184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984" h="184702">
                        <a:moveTo>
                          <a:pt x="149637" y="115661"/>
                        </a:moveTo>
                        <a:cubicBezTo>
                          <a:pt x="127485" y="168271"/>
                          <a:pt x="72106" y="193192"/>
                          <a:pt x="33341" y="182116"/>
                        </a:cubicBezTo>
                        <a:cubicBezTo>
                          <a:pt x="-5424" y="171040"/>
                          <a:pt x="-5424" y="126737"/>
                          <a:pt x="8420" y="74127"/>
                        </a:cubicBezTo>
                        <a:cubicBezTo>
                          <a:pt x="22265" y="24286"/>
                          <a:pt x="63799" y="-8942"/>
                          <a:pt x="102565" y="2134"/>
                        </a:cubicBezTo>
                        <a:cubicBezTo>
                          <a:pt x="155175" y="18748"/>
                          <a:pt x="169019" y="68589"/>
                          <a:pt x="149637" y="115661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29" name="Hình tự do: Hình 1028">
                    <a:extLst>
                      <a:ext uri="{FF2B5EF4-FFF2-40B4-BE49-F238E27FC236}">
                        <a16:creationId xmlns:a16="http://schemas.microsoft.com/office/drawing/2014/main" id="{F2872A2C-2088-DC3A-896D-77949C5EF63A}"/>
                      </a:ext>
                    </a:extLst>
                  </p:cNvPr>
                  <p:cNvSpPr/>
                  <p:nvPr/>
                </p:nvSpPr>
                <p:spPr>
                  <a:xfrm>
                    <a:off x="6247908" y="3354367"/>
                    <a:ext cx="65521" cy="83084"/>
                  </a:xfrm>
                  <a:custGeom>
                    <a:avLst/>
                    <a:gdLst>
                      <a:gd name="connsiteX0" fmla="*/ 58531 w 65521"/>
                      <a:gd name="connsiteY0" fmla="*/ 57773 h 83084"/>
                      <a:gd name="connsiteX1" fmla="*/ 8690 w 65521"/>
                      <a:gd name="connsiteY1" fmla="*/ 79925 h 83084"/>
                      <a:gd name="connsiteX2" fmla="*/ 5921 w 65521"/>
                      <a:gd name="connsiteY2" fmla="*/ 35622 h 83084"/>
                      <a:gd name="connsiteX3" fmla="*/ 47455 w 65521"/>
                      <a:gd name="connsiteY3" fmla="*/ 2394 h 83084"/>
                      <a:gd name="connsiteX4" fmla="*/ 58531 w 65521"/>
                      <a:gd name="connsiteY4" fmla="*/ 57773 h 83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521" h="83084">
                        <a:moveTo>
                          <a:pt x="58531" y="57773"/>
                        </a:moveTo>
                        <a:cubicBezTo>
                          <a:pt x="47455" y="79925"/>
                          <a:pt x="19766" y="88232"/>
                          <a:pt x="8690" y="79925"/>
                        </a:cubicBezTo>
                        <a:cubicBezTo>
                          <a:pt x="-2386" y="71618"/>
                          <a:pt x="-2386" y="57773"/>
                          <a:pt x="5921" y="35622"/>
                        </a:cubicBezTo>
                        <a:cubicBezTo>
                          <a:pt x="14228" y="7932"/>
                          <a:pt x="28073" y="-5913"/>
                          <a:pt x="47455" y="2394"/>
                        </a:cubicBezTo>
                        <a:cubicBezTo>
                          <a:pt x="64069" y="10701"/>
                          <a:pt x="72376" y="32853"/>
                          <a:pt x="58531" y="57773"/>
                        </a:cubicBezTo>
                        <a:close/>
                      </a:path>
                    </a:pathLst>
                  </a:custGeom>
                  <a:solidFill>
                    <a:srgbClr val="E4A78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30" name="Hình tự do: Hình 1029">
                    <a:extLst>
                      <a:ext uri="{FF2B5EF4-FFF2-40B4-BE49-F238E27FC236}">
                        <a16:creationId xmlns:a16="http://schemas.microsoft.com/office/drawing/2014/main" id="{BA697988-5607-CAFF-81A5-9A9806C9FD62}"/>
                      </a:ext>
                    </a:extLst>
                  </p:cNvPr>
                  <p:cNvSpPr/>
                  <p:nvPr/>
                </p:nvSpPr>
                <p:spPr>
                  <a:xfrm>
                    <a:off x="5880021" y="2966339"/>
                    <a:ext cx="365501" cy="268588"/>
                  </a:xfrm>
                  <a:custGeom>
                    <a:avLst/>
                    <a:gdLst>
                      <a:gd name="connsiteX0" fmla="*/ 0 w 365501"/>
                      <a:gd name="connsiteY0" fmla="*/ 96913 h 268588"/>
                      <a:gd name="connsiteX1" fmla="*/ 232592 w 365501"/>
                      <a:gd name="connsiteY1" fmla="*/ 0 h 268588"/>
                      <a:gd name="connsiteX2" fmla="*/ 337812 w 365501"/>
                      <a:gd name="connsiteY2" fmla="*/ 19383 h 268588"/>
                      <a:gd name="connsiteX3" fmla="*/ 365501 w 365501"/>
                      <a:gd name="connsiteY3" fmla="*/ 130141 h 268588"/>
                      <a:gd name="connsiteX4" fmla="*/ 312891 w 365501"/>
                      <a:gd name="connsiteY4" fmla="*/ 268588 h 268588"/>
                      <a:gd name="connsiteX5" fmla="*/ 0 w 365501"/>
                      <a:gd name="connsiteY5" fmla="*/ 96913 h 268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5501" h="268588">
                        <a:moveTo>
                          <a:pt x="0" y="96913"/>
                        </a:moveTo>
                        <a:cubicBezTo>
                          <a:pt x="52610" y="35996"/>
                          <a:pt x="135679" y="0"/>
                          <a:pt x="232592" y="0"/>
                        </a:cubicBezTo>
                        <a:cubicBezTo>
                          <a:pt x="268588" y="0"/>
                          <a:pt x="304584" y="8307"/>
                          <a:pt x="337812" y="19383"/>
                        </a:cubicBezTo>
                        <a:cubicBezTo>
                          <a:pt x="357194" y="52610"/>
                          <a:pt x="365501" y="91375"/>
                          <a:pt x="365501" y="130141"/>
                        </a:cubicBezTo>
                        <a:cubicBezTo>
                          <a:pt x="365501" y="182751"/>
                          <a:pt x="343350" y="229823"/>
                          <a:pt x="312891" y="268588"/>
                        </a:cubicBezTo>
                        <a:cubicBezTo>
                          <a:pt x="202133" y="171675"/>
                          <a:pt x="85838" y="110758"/>
                          <a:pt x="0" y="96913"/>
                        </a:cubicBezTo>
                        <a:close/>
                      </a:path>
                    </a:pathLst>
                  </a:custGeom>
                  <a:solidFill>
                    <a:srgbClr val="C5EAE9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31" name="Hình tự do: Hình 1030">
                    <a:extLst>
                      <a:ext uri="{FF2B5EF4-FFF2-40B4-BE49-F238E27FC236}">
                        <a16:creationId xmlns:a16="http://schemas.microsoft.com/office/drawing/2014/main" id="{42856DE0-DECF-F7C8-BD48-84AE1E725CC8}"/>
                      </a:ext>
                    </a:extLst>
                  </p:cNvPr>
                  <p:cNvSpPr/>
                  <p:nvPr/>
                </p:nvSpPr>
                <p:spPr>
                  <a:xfrm>
                    <a:off x="5697048" y="2934972"/>
                    <a:ext cx="479250" cy="288879"/>
                  </a:xfrm>
                  <a:custGeom>
                    <a:avLst/>
                    <a:gdLst>
                      <a:gd name="connsiteX0" fmla="*/ 30681 w 479250"/>
                      <a:gd name="connsiteY0" fmla="*/ 17523 h 288879"/>
                      <a:gd name="connsiteX1" fmla="*/ 360186 w 479250"/>
                      <a:gd name="connsiteY1" fmla="*/ 142125 h 288879"/>
                      <a:gd name="connsiteX2" fmla="*/ 479251 w 479250"/>
                      <a:gd name="connsiteY2" fmla="*/ 288880 h 288879"/>
                      <a:gd name="connsiteX3" fmla="*/ 423872 w 479250"/>
                      <a:gd name="connsiteY3" fmla="*/ 230732 h 288879"/>
                      <a:gd name="connsiteX4" fmla="*/ 182973 w 479250"/>
                      <a:gd name="connsiteY4" fmla="*/ 178122 h 288879"/>
                      <a:gd name="connsiteX5" fmla="*/ 166360 w 479250"/>
                      <a:gd name="connsiteY5" fmla="*/ 222425 h 288879"/>
                      <a:gd name="connsiteX6" fmla="*/ 30681 w 479250"/>
                      <a:gd name="connsiteY6" fmla="*/ 17523 h 288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250" h="288879">
                        <a:moveTo>
                          <a:pt x="30681" y="17523"/>
                        </a:moveTo>
                        <a:cubicBezTo>
                          <a:pt x="88829" y="-29550"/>
                          <a:pt x="230046" y="20291"/>
                          <a:pt x="360186" y="142125"/>
                        </a:cubicBezTo>
                        <a:cubicBezTo>
                          <a:pt x="407258" y="186428"/>
                          <a:pt x="451561" y="241807"/>
                          <a:pt x="479251" y="288880"/>
                        </a:cubicBezTo>
                        <a:cubicBezTo>
                          <a:pt x="465406" y="275035"/>
                          <a:pt x="443255" y="244576"/>
                          <a:pt x="423872" y="230732"/>
                        </a:cubicBezTo>
                        <a:cubicBezTo>
                          <a:pt x="321421" y="155970"/>
                          <a:pt x="218970" y="133818"/>
                          <a:pt x="182973" y="178122"/>
                        </a:cubicBezTo>
                        <a:cubicBezTo>
                          <a:pt x="171898" y="194735"/>
                          <a:pt x="169129" y="205811"/>
                          <a:pt x="166360" y="222425"/>
                        </a:cubicBezTo>
                        <a:cubicBezTo>
                          <a:pt x="-19160" y="164277"/>
                          <a:pt x="-24698" y="61826"/>
                          <a:pt x="30681" y="17523"/>
                        </a:cubicBezTo>
                        <a:close/>
                      </a:path>
                    </a:pathLst>
                  </a:custGeom>
                  <a:solidFill>
                    <a:srgbClr val="3898A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32" name="Hình tự do: Hình 1031">
                    <a:extLst>
                      <a:ext uri="{FF2B5EF4-FFF2-40B4-BE49-F238E27FC236}">
                        <a16:creationId xmlns:a16="http://schemas.microsoft.com/office/drawing/2014/main" id="{C266B106-B514-0425-F636-BEAF992B274A}"/>
                      </a:ext>
                    </a:extLst>
                  </p:cNvPr>
                  <p:cNvSpPr/>
                  <p:nvPr/>
                </p:nvSpPr>
                <p:spPr>
                  <a:xfrm>
                    <a:off x="5702397" y="2955997"/>
                    <a:ext cx="476671" cy="270623"/>
                  </a:xfrm>
                  <a:custGeom>
                    <a:avLst/>
                    <a:gdLst>
                      <a:gd name="connsiteX0" fmla="*/ 30871 w 476671"/>
                      <a:gd name="connsiteY0" fmla="*/ 18649 h 270623"/>
                      <a:gd name="connsiteX1" fmla="*/ 357607 w 476671"/>
                      <a:gd name="connsiteY1" fmla="*/ 146021 h 270623"/>
                      <a:gd name="connsiteX2" fmla="*/ 476671 w 476671"/>
                      <a:gd name="connsiteY2" fmla="*/ 270624 h 270623"/>
                      <a:gd name="connsiteX3" fmla="*/ 421292 w 476671"/>
                      <a:gd name="connsiteY3" fmla="*/ 226321 h 270623"/>
                      <a:gd name="connsiteX4" fmla="*/ 180394 w 476671"/>
                      <a:gd name="connsiteY4" fmla="*/ 173710 h 270623"/>
                      <a:gd name="connsiteX5" fmla="*/ 163780 w 476671"/>
                      <a:gd name="connsiteY5" fmla="*/ 218014 h 270623"/>
                      <a:gd name="connsiteX6" fmla="*/ 30871 w 476671"/>
                      <a:gd name="connsiteY6" fmla="*/ 18649 h 270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6671" h="270623">
                        <a:moveTo>
                          <a:pt x="30871" y="18649"/>
                        </a:moveTo>
                        <a:cubicBezTo>
                          <a:pt x="86250" y="-31192"/>
                          <a:pt x="227466" y="21418"/>
                          <a:pt x="357607" y="146021"/>
                        </a:cubicBezTo>
                        <a:cubicBezTo>
                          <a:pt x="404679" y="190324"/>
                          <a:pt x="446213" y="231858"/>
                          <a:pt x="476671" y="270624"/>
                        </a:cubicBezTo>
                        <a:cubicBezTo>
                          <a:pt x="462827" y="256779"/>
                          <a:pt x="440675" y="240165"/>
                          <a:pt x="421292" y="226321"/>
                        </a:cubicBezTo>
                        <a:cubicBezTo>
                          <a:pt x="318841" y="151559"/>
                          <a:pt x="216390" y="129407"/>
                          <a:pt x="180394" y="173710"/>
                        </a:cubicBezTo>
                        <a:cubicBezTo>
                          <a:pt x="169318" y="190324"/>
                          <a:pt x="166549" y="201400"/>
                          <a:pt x="163780" y="218014"/>
                        </a:cubicBezTo>
                        <a:cubicBezTo>
                          <a:pt x="-24508" y="159866"/>
                          <a:pt x="-21739" y="62952"/>
                          <a:pt x="30871" y="18649"/>
                        </a:cubicBezTo>
                        <a:close/>
                      </a:path>
                    </a:pathLst>
                  </a:custGeom>
                  <a:solidFill>
                    <a:srgbClr val="63B8C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33" name="Hình tự do: Hình 1032">
                    <a:extLst>
                      <a:ext uri="{FF2B5EF4-FFF2-40B4-BE49-F238E27FC236}">
                        <a16:creationId xmlns:a16="http://schemas.microsoft.com/office/drawing/2014/main" id="{82BD544A-5ED2-B893-A1EF-D1831F640889}"/>
                      </a:ext>
                    </a:extLst>
                  </p:cNvPr>
                  <p:cNvSpPr/>
                  <p:nvPr/>
                </p:nvSpPr>
                <p:spPr>
                  <a:xfrm>
                    <a:off x="5839348" y="3098680"/>
                    <a:ext cx="128419" cy="98613"/>
                  </a:xfrm>
                  <a:custGeom>
                    <a:avLst/>
                    <a:gdLst>
                      <a:gd name="connsiteX0" fmla="*/ 1908 w 128419"/>
                      <a:gd name="connsiteY0" fmla="*/ 6106 h 98613"/>
                      <a:gd name="connsiteX1" fmla="*/ 48980 w 128419"/>
                      <a:gd name="connsiteY1" fmla="*/ 72561 h 98613"/>
                      <a:gd name="connsiteX2" fmla="*/ 126511 w 128419"/>
                      <a:gd name="connsiteY2" fmla="*/ 91944 h 98613"/>
                      <a:gd name="connsiteX3" fmla="*/ 79439 w 128419"/>
                      <a:gd name="connsiteY3" fmla="*/ 25489 h 98613"/>
                      <a:gd name="connsiteX4" fmla="*/ 1908 w 128419"/>
                      <a:gd name="connsiteY4" fmla="*/ 6106 h 98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419" h="98613">
                        <a:moveTo>
                          <a:pt x="1908" y="6106"/>
                        </a:moveTo>
                        <a:cubicBezTo>
                          <a:pt x="-6399" y="19951"/>
                          <a:pt x="12984" y="47640"/>
                          <a:pt x="48980" y="72561"/>
                        </a:cubicBezTo>
                        <a:cubicBezTo>
                          <a:pt x="82208" y="97482"/>
                          <a:pt x="118204" y="105788"/>
                          <a:pt x="126511" y="91944"/>
                        </a:cubicBezTo>
                        <a:cubicBezTo>
                          <a:pt x="134818" y="78099"/>
                          <a:pt x="115435" y="50409"/>
                          <a:pt x="79439" y="25489"/>
                        </a:cubicBezTo>
                        <a:cubicBezTo>
                          <a:pt x="43442" y="3337"/>
                          <a:pt x="10215" y="-7739"/>
                          <a:pt x="1908" y="6106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34" name="Hình tự do: Hình 1033">
                    <a:extLst>
                      <a:ext uri="{FF2B5EF4-FFF2-40B4-BE49-F238E27FC236}">
                        <a16:creationId xmlns:a16="http://schemas.microsoft.com/office/drawing/2014/main" id="{D5A080AB-725B-9D97-37DA-A0DF684D8983}"/>
                      </a:ext>
                    </a:extLst>
                  </p:cNvPr>
                  <p:cNvSpPr/>
                  <p:nvPr/>
                </p:nvSpPr>
                <p:spPr>
                  <a:xfrm>
                    <a:off x="5898384" y="3063419"/>
                    <a:ext cx="112797" cy="91041"/>
                  </a:xfrm>
                  <a:custGeom>
                    <a:avLst/>
                    <a:gdLst>
                      <a:gd name="connsiteX0" fmla="*/ 3789 w 112797"/>
                      <a:gd name="connsiteY0" fmla="*/ 16447 h 91041"/>
                      <a:gd name="connsiteX1" fmla="*/ 37016 w 112797"/>
                      <a:gd name="connsiteY1" fmla="*/ 80133 h 91041"/>
                      <a:gd name="connsiteX2" fmla="*/ 109009 w 112797"/>
                      <a:gd name="connsiteY2" fmla="*/ 74595 h 91041"/>
                      <a:gd name="connsiteX3" fmla="*/ 75781 w 112797"/>
                      <a:gd name="connsiteY3" fmla="*/ 10909 h 91041"/>
                      <a:gd name="connsiteX4" fmla="*/ 3789 w 112797"/>
                      <a:gd name="connsiteY4" fmla="*/ 16447 h 910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797" h="91041">
                        <a:moveTo>
                          <a:pt x="3789" y="16447"/>
                        </a:moveTo>
                        <a:cubicBezTo>
                          <a:pt x="-7287" y="35829"/>
                          <a:pt x="6557" y="63519"/>
                          <a:pt x="37016" y="80133"/>
                        </a:cubicBezTo>
                        <a:cubicBezTo>
                          <a:pt x="67475" y="96746"/>
                          <a:pt x="97933" y="93977"/>
                          <a:pt x="109009" y="74595"/>
                        </a:cubicBezTo>
                        <a:cubicBezTo>
                          <a:pt x="120084" y="55212"/>
                          <a:pt x="106240" y="27523"/>
                          <a:pt x="75781" y="10909"/>
                        </a:cubicBezTo>
                        <a:cubicBezTo>
                          <a:pt x="48092" y="-5705"/>
                          <a:pt x="14864" y="-2936"/>
                          <a:pt x="3789" y="16447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1035" name="Đồ họa 753">
                    <a:extLst>
                      <a:ext uri="{FF2B5EF4-FFF2-40B4-BE49-F238E27FC236}">
                        <a16:creationId xmlns:a16="http://schemas.microsoft.com/office/drawing/2014/main" id="{6463EE64-6D72-BFA8-15A1-E266D46609F9}"/>
                      </a:ext>
                    </a:extLst>
                  </p:cNvPr>
                  <p:cNvGrpSpPr/>
                  <p:nvPr/>
                </p:nvGrpSpPr>
                <p:grpSpPr>
                  <a:xfrm>
                    <a:off x="5945945" y="3406602"/>
                    <a:ext cx="136776" cy="71992"/>
                    <a:chOff x="5945945" y="3406602"/>
                    <a:chExt cx="136776" cy="71992"/>
                  </a:xfrm>
                </p:grpSpPr>
                <p:sp>
                  <p:nvSpPr>
                    <p:cNvPr id="1036" name="Hình tự do: Hình 1035">
                      <a:extLst>
                        <a:ext uri="{FF2B5EF4-FFF2-40B4-BE49-F238E27FC236}">
                          <a16:creationId xmlns:a16="http://schemas.microsoft.com/office/drawing/2014/main" id="{C7B46F74-70A0-E9D1-4166-67640696F1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5945" y="3407525"/>
                      <a:ext cx="136776" cy="71069"/>
                    </a:xfrm>
                    <a:custGeom>
                      <a:avLst/>
                      <a:gdLst>
                        <a:gd name="connsiteX0" fmla="*/ 136210 w 136776"/>
                        <a:gd name="connsiteY0" fmla="*/ 18460 h 71069"/>
                        <a:gd name="connsiteX1" fmla="*/ 69755 w 136776"/>
                        <a:gd name="connsiteY1" fmla="*/ 71070 h 71069"/>
                        <a:gd name="connsiteX2" fmla="*/ 531 w 136776"/>
                        <a:gd name="connsiteY2" fmla="*/ 21229 h 71069"/>
                        <a:gd name="connsiteX3" fmla="*/ 69755 w 136776"/>
                        <a:gd name="connsiteY3" fmla="*/ 1846 h 71069"/>
                        <a:gd name="connsiteX4" fmla="*/ 136210 w 136776"/>
                        <a:gd name="connsiteY4" fmla="*/ 18460 h 710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6776" h="71069">
                          <a:moveTo>
                            <a:pt x="136210" y="18460"/>
                          </a:moveTo>
                          <a:cubicBezTo>
                            <a:pt x="133441" y="29535"/>
                            <a:pt x="105751" y="71070"/>
                            <a:pt x="69755" y="71070"/>
                          </a:cubicBezTo>
                          <a:cubicBezTo>
                            <a:pt x="30990" y="71070"/>
                            <a:pt x="3300" y="35073"/>
                            <a:pt x="531" y="21229"/>
                          </a:cubicBezTo>
                          <a:cubicBezTo>
                            <a:pt x="-5007" y="1846"/>
                            <a:pt x="33759" y="4615"/>
                            <a:pt x="69755" y="1846"/>
                          </a:cubicBezTo>
                          <a:cubicBezTo>
                            <a:pt x="105751" y="-923"/>
                            <a:pt x="141748" y="-3692"/>
                            <a:pt x="136210" y="18460"/>
                          </a:cubicBezTo>
                          <a:close/>
                        </a:path>
                      </a:pathLst>
                    </a:custGeom>
                    <a:solidFill>
                      <a:srgbClr val="5B000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037" name="Hình tự do: Hình 1036">
                      <a:extLst>
                        <a:ext uri="{FF2B5EF4-FFF2-40B4-BE49-F238E27FC236}">
                          <a16:creationId xmlns:a16="http://schemas.microsoft.com/office/drawing/2014/main" id="{CFE6C9FE-DB04-A3FD-E4E0-ABFFE13BCE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76935" y="3452676"/>
                      <a:ext cx="69223" cy="25919"/>
                    </a:xfrm>
                    <a:custGeom>
                      <a:avLst/>
                      <a:gdLst>
                        <a:gd name="connsiteX0" fmla="*/ 35996 w 69223"/>
                        <a:gd name="connsiteY0" fmla="*/ 25919 h 25919"/>
                        <a:gd name="connsiteX1" fmla="*/ 69224 w 69223"/>
                        <a:gd name="connsiteY1" fmla="*/ 14843 h 25919"/>
                        <a:gd name="connsiteX2" fmla="*/ 44303 w 69223"/>
                        <a:gd name="connsiteY2" fmla="*/ 999 h 25919"/>
                        <a:gd name="connsiteX3" fmla="*/ 0 w 69223"/>
                        <a:gd name="connsiteY3" fmla="*/ 12074 h 25919"/>
                        <a:gd name="connsiteX4" fmla="*/ 35996 w 69223"/>
                        <a:gd name="connsiteY4" fmla="*/ 25919 h 25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223" h="25919">
                          <a:moveTo>
                            <a:pt x="35996" y="25919"/>
                          </a:moveTo>
                          <a:cubicBezTo>
                            <a:pt x="47072" y="25919"/>
                            <a:pt x="58148" y="20381"/>
                            <a:pt x="69224" y="14843"/>
                          </a:cubicBezTo>
                          <a:cubicBezTo>
                            <a:pt x="63686" y="6537"/>
                            <a:pt x="55379" y="999"/>
                            <a:pt x="44303" y="999"/>
                          </a:cubicBezTo>
                          <a:cubicBezTo>
                            <a:pt x="27689" y="-1770"/>
                            <a:pt x="5538" y="999"/>
                            <a:pt x="0" y="12074"/>
                          </a:cubicBezTo>
                          <a:cubicBezTo>
                            <a:pt x="5538" y="20381"/>
                            <a:pt x="24921" y="25919"/>
                            <a:pt x="35996" y="25919"/>
                          </a:cubicBezTo>
                          <a:close/>
                        </a:path>
                      </a:pathLst>
                    </a:custGeom>
                    <a:solidFill>
                      <a:srgbClr val="D36553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038" name="Hình tự do: Hình 1037">
                      <a:extLst>
                        <a:ext uri="{FF2B5EF4-FFF2-40B4-BE49-F238E27FC236}">
                          <a16:creationId xmlns:a16="http://schemas.microsoft.com/office/drawing/2014/main" id="{066CA981-E1C1-D178-9E4D-69BB0FB0B4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60321" y="3406602"/>
                      <a:ext cx="102451" cy="24920"/>
                    </a:xfrm>
                    <a:custGeom>
                      <a:avLst/>
                      <a:gdLst>
                        <a:gd name="connsiteX0" fmla="*/ 102451 w 102451"/>
                        <a:gd name="connsiteY0" fmla="*/ 0 h 24920"/>
                        <a:gd name="connsiteX1" fmla="*/ 52610 w 102451"/>
                        <a:gd name="connsiteY1" fmla="*/ 2769 h 24920"/>
                        <a:gd name="connsiteX2" fmla="*/ 0 w 102451"/>
                        <a:gd name="connsiteY2" fmla="*/ 5538 h 24920"/>
                        <a:gd name="connsiteX3" fmla="*/ 52610 w 102451"/>
                        <a:gd name="connsiteY3" fmla="*/ 24921 h 24920"/>
                        <a:gd name="connsiteX4" fmla="*/ 102451 w 102451"/>
                        <a:gd name="connsiteY4" fmla="*/ 0 h 249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2451" h="24920">
                          <a:moveTo>
                            <a:pt x="102451" y="0"/>
                          </a:moveTo>
                          <a:cubicBezTo>
                            <a:pt x="88606" y="0"/>
                            <a:pt x="71993" y="0"/>
                            <a:pt x="52610" y="2769"/>
                          </a:cubicBezTo>
                          <a:cubicBezTo>
                            <a:pt x="33228" y="5538"/>
                            <a:pt x="11076" y="2769"/>
                            <a:pt x="0" y="5538"/>
                          </a:cubicBezTo>
                          <a:cubicBezTo>
                            <a:pt x="5538" y="16614"/>
                            <a:pt x="24921" y="24921"/>
                            <a:pt x="52610" y="24921"/>
                          </a:cubicBezTo>
                          <a:cubicBezTo>
                            <a:pt x="80300" y="24921"/>
                            <a:pt x="102451" y="13845"/>
                            <a:pt x="102451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</p:grpSp>
          </p:grpSp>
          <p:grpSp>
            <p:nvGrpSpPr>
              <p:cNvPr id="1039" name="Đồ họa 753">
                <a:extLst>
                  <a:ext uri="{FF2B5EF4-FFF2-40B4-BE49-F238E27FC236}">
                    <a16:creationId xmlns:a16="http://schemas.microsoft.com/office/drawing/2014/main" id="{2E830707-3B69-5EFC-C549-591EF3622213}"/>
                  </a:ext>
                </a:extLst>
              </p:cNvPr>
              <p:cNvGrpSpPr/>
              <p:nvPr/>
            </p:nvGrpSpPr>
            <p:grpSpPr>
              <a:xfrm>
                <a:off x="6906016" y="3321590"/>
                <a:ext cx="607685" cy="816014"/>
                <a:chOff x="6906016" y="3321590"/>
                <a:chExt cx="607685" cy="816014"/>
              </a:xfrm>
            </p:grpSpPr>
            <p:sp>
              <p:nvSpPr>
                <p:cNvPr id="1040" name="Hình tự do: Hình 1039">
                  <a:extLst>
                    <a:ext uri="{FF2B5EF4-FFF2-40B4-BE49-F238E27FC236}">
                      <a16:creationId xmlns:a16="http://schemas.microsoft.com/office/drawing/2014/main" id="{29C5A02B-D88C-DF65-4F5D-2A79A7F3F77A}"/>
                    </a:ext>
                  </a:extLst>
                </p:cNvPr>
                <p:cNvSpPr/>
                <p:nvPr/>
              </p:nvSpPr>
              <p:spPr>
                <a:xfrm>
                  <a:off x="7306030" y="3823137"/>
                  <a:ext cx="140639" cy="209247"/>
                </a:xfrm>
                <a:custGeom>
                  <a:avLst/>
                  <a:gdLst>
                    <a:gd name="connsiteX0" fmla="*/ 135679 w 140639"/>
                    <a:gd name="connsiteY0" fmla="*/ 65262 h 209247"/>
                    <a:gd name="connsiteX1" fmla="*/ 55379 w 140639"/>
                    <a:gd name="connsiteY1" fmla="*/ 209247 h 209247"/>
                    <a:gd name="connsiteX2" fmla="*/ 0 w 140639"/>
                    <a:gd name="connsiteY2" fmla="*/ 181558 h 209247"/>
                    <a:gd name="connsiteX3" fmla="*/ 58148 w 140639"/>
                    <a:gd name="connsiteY3" fmla="*/ 26497 h 209247"/>
                    <a:gd name="connsiteX4" fmla="*/ 116296 w 140639"/>
                    <a:gd name="connsiteY4" fmla="*/ 4345 h 209247"/>
                    <a:gd name="connsiteX5" fmla="*/ 119065 w 140639"/>
                    <a:gd name="connsiteY5" fmla="*/ 4345 h 209247"/>
                    <a:gd name="connsiteX6" fmla="*/ 135679 w 140639"/>
                    <a:gd name="connsiteY6" fmla="*/ 65262 h 209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0639" h="209247">
                      <a:moveTo>
                        <a:pt x="135679" y="65262"/>
                      </a:moveTo>
                      <a:cubicBezTo>
                        <a:pt x="102451" y="123410"/>
                        <a:pt x="74762" y="176020"/>
                        <a:pt x="55379" y="209247"/>
                      </a:cubicBezTo>
                      <a:lnTo>
                        <a:pt x="0" y="181558"/>
                      </a:lnTo>
                      <a:cubicBezTo>
                        <a:pt x="13845" y="142792"/>
                        <a:pt x="35996" y="87414"/>
                        <a:pt x="58148" y="26497"/>
                      </a:cubicBezTo>
                      <a:cubicBezTo>
                        <a:pt x="66455" y="4345"/>
                        <a:pt x="94145" y="-6731"/>
                        <a:pt x="116296" y="4345"/>
                      </a:cubicBezTo>
                      <a:lnTo>
                        <a:pt x="119065" y="4345"/>
                      </a:lnTo>
                      <a:cubicBezTo>
                        <a:pt x="138447" y="18190"/>
                        <a:pt x="146754" y="45879"/>
                        <a:pt x="135679" y="65262"/>
                      </a:cubicBezTo>
                      <a:close/>
                    </a:path>
                  </a:pathLst>
                </a:custGeom>
                <a:solidFill>
                  <a:srgbClr val="6468B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41" name="Hình tự do: Hình 1040">
                  <a:extLst>
                    <a:ext uri="{FF2B5EF4-FFF2-40B4-BE49-F238E27FC236}">
                      <a16:creationId xmlns:a16="http://schemas.microsoft.com/office/drawing/2014/main" id="{5A717620-2C24-499C-0F7C-E2287227DAD5}"/>
                    </a:ext>
                  </a:extLst>
                </p:cNvPr>
                <p:cNvSpPr/>
                <p:nvPr/>
              </p:nvSpPr>
              <p:spPr>
                <a:xfrm>
                  <a:off x="7248858" y="3976231"/>
                  <a:ext cx="144095" cy="161374"/>
                </a:xfrm>
                <a:custGeom>
                  <a:avLst/>
                  <a:gdLst>
                    <a:gd name="connsiteX0" fmla="*/ 112551 w 144095"/>
                    <a:gd name="connsiteY0" fmla="*/ 92150 h 161374"/>
                    <a:gd name="connsiteX1" fmla="*/ 123627 w 144095"/>
                    <a:gd name="connsiteY1" fmla="*/ 108764 h 161374"/>
                    <a:gd name="connsiteX2" fmla="*/ 137472 w 144095"/>
                    <a:gd name="connsiteY2" fmla="*/ 130916 h 161374"/>
                    <a:gd name="connsiteX3" fmla="*/ 143010 w 144095"/>
                    <a:gd name="connsiteY3" fmla="*/ 119840 h 161374"/>
                    <a:gd name="connsiteX4" fmla="*/ 131934 w 144095"/>
                    <a:gd name="connsiteY4" fmla="*/ 50616 h 161374"/>
                    <a:gd name="connsiteX5" fmla="*/ 76555 w 144095"/>
                    <a:gd name="connsiteY5" fmla="*/ 775 h 161374"/>
                    <a:gd name="connsiteX6" fmla="*/ 1793 w 144095"/>
                    <a:gd name="connsiteY6" fmla="*/ 17389 h 161374"/>
                    <a:gd name="connsiteX7" fmla="*/ 12869 w 144095"/>
                    <a:gd name="connsiteY7" fmla="*/ 34003 h 161374"/>
                    <a:gd name="connsiteX8" fmla="*/ 43327 w 144095"/>
                    <a:gd name="connsiteY8" fmla="*/ 36771 h 161374"/>
                    <a:gd name="connsiteX9" fmla="*/ 48865 w 144095"/>
                    <a:gd name="connsiteY9" fmla="*/ 56154 h 161374"/>
                    <a:gd name="connsiteX10" fmla="*/ 10100 w 144095"/>
                    <a:gd name="connsiteY10" fmla="*/ 122609 h 161374"/>
                    <a:gd name="connsiteX11" fmla="*/ 59941 w 144095"/>
                    <a:gd name="connsiteY11" fmla="*/ 86612 h 161374"/>
                    <a:gd name="connsiteX12" fmla="*/ 48865 w 144095"/>
                    <a:gd name="connsiteY12" fmla="*/ 155836 h 161374"/>
                    <a:gd name="connsiteX13" fmla="*/ 84862 w 144095"/>
                    <a:gd name="connsiteY13" fmla="*/ 100457 h 161374"/>
                    <a:gd name="connsiteX14" fmla="*/ 101475 w 144095"/>
                    <a:gd name="connsiteY14" fmla="*/ 161374 h 161374"/>
                    <a:gd name="connsiteX15" fmla="*/ 112551 w 144095"/>
                    <a:gd name="connsiteY15" fmla="*/ 92150 h 161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44095" h="161374">
                      <a:moveTo>
                        <a:pt x="112551" y="92150"/>
                      </a:moveTo>
                      <a:cubicBezTo>
                        <a:pt x="115320" y="92150"/>
                        <a:pt x="118089" y="97688"/>
                        <a:pt x="123627" y="108764"/>
                      </a:cubicBezTo>
                      <a:cubicBezTo>
                        <a:pt x="126396" y="117071"/>
                        <a:pt x="131934" y="128147"/>
                        <a:pt x="137472" y="130916"/>
                      </a:cubicBezTo>
                      <a:cubicBezTo>
                        <a:pt x="143010" y="133685"/>
                        <a:pt x="145778" y="128147"/>
                        <a:pt x="143010" y="119840"/>
                      </a:cubicBezTo>
                      <a:cubicBezTo>
                        <a:pt x="140241" y="103226"/>
                        <a:pt x="134703" y="67230"/>
                        <a:pt x="131934" y="50616"/>
                      </a:cubicBezTo>
                      <a:cubicBezTo>
                        <a:pt x="126396" y="20158"/>
                        <a:pt x="101475" y="-4763"/>
                        <a:pt x="76555" y="775"/>
                      </a:cubicBezTo>
                      <a:cubicBezTo>
                        <a:pt x="37789" y="6313"/>
                        <a:pt x="23945" y="11851"/>
                        <a:pt x="1793" y="17389"/>
                      </a:cubicBezTo>
                      <a:cubicBezTo>
                        <a:pt x="-3745" y="17389"/>
                        <a:pt x="4562" y="31233"/>
                        <a:pt x="12869" y="34003"/>
                      </a:cubicBezTo>
                      <a:cubicBezTo>
                        <a:pt x="29483" y="36771"/>
                        <a:pt x="35020" y="34003"/>
                        <a:pt x="43327" y="36771"/>
                      </a:cubicBezTo>
                      <a:cubicBezTo>
                        <a:pt x="51634" y="39540"/>
                        <a:pt x="51634" y="47847"/>
                        <a:pt x="48865" y="56154"/>
                      </a:cubicBezTo>
                      <a:cubicBezTo>
                        <a:pt x="23945" y="92150"/>
                        <a:pt x="4562" y="108764"/>
                        <a:pt x="10100" y="122609"/>
                      </a:cubicBezTo>
                      <a:cubicBezTo>
                        <a:pt x="15638" y="133685"/>
                        <a:pt x="37789" y="111533"/>
                        <a:pt x="59941" y="86612"/>
                      </a:cubicBezTo>
                      <a:cubicBezTo>
                        <a:pt x="46096" y="122609"/>
                        <a:pt x="40559" y="153067"/>
                        <a:pt x="48865" y="155836"/>
                      </a:cubicBezTo>
                      <a:cubicBezTo>
                        <a:pt x="59941" y="158605"/>
                        <a:pt x="76555" y="130916"/>
                        <a:pt x="84862" y="100457"/>
                      </a:cubicBezTo>
                      <a:cubicBezTo>
                        <a:pt x="90399" y="130916"/>
                        <a:pt x="90399" y="161374"/>
                        <a:pt x="101475" y="161374"/>
                      </a:cubicBezTo>
                      <a:cubicBezTo>
                        <a:pt x="107013" y="155836"/>
                        <a:pt x="101475" y="86612"/>
                        <a:pt x="112551" y="92150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42" name="Hình tự do: Hình 1041">
                  <a:extLst>
                    <a:ext uri="{FF2B5EF4-FFF2-40B4-BE49-F238E27FC236}">
                      <a16:creationId xmlns:a16="http://schemas.microsoft.com/office/drawing/2014/main" id="{CDB83AF6-4D8D-8946-BE2F-AD5E773F7DC0}"/>
                    </a:ext>
                  </a:extLst>
                </p:cNvPr>
                <p:cNvSpPr/>
                <p:nvPr/>
              </p:nvSpPr>
              <p:spPr>
                <a:xfrm>
                  <a:off x="6974083" y="3807041"/>
                  <a:ext cx="182424" cy="186577"/>
                </a:xfrm>
                <a:custGeom>
                  <a:avLst/>
                  <a:gdLst>
                    <a:gd name="connsiteX0" fmla="*/ 13518 w 182424"/>
                    <a:gd name="connsiteY0" fmla="*/ 75820 h 186577"/>
                    <a:gd name="connsiteX1" fmla="*/ 138121 w 182424"/>
                    <a:gd name="connsiteY1" fmla="*/ 186578 h 186577"/>
                    <a:gd name="connsiteX2" fmla="*/ 182424 w 182424"/>
                    <a:gd name="connsiteY2" fmla="*/ 142275 h 186577"/>
                    <a:gd name="connsiteX3" fmla="*/ 77204 w 182424"/>
                    <a:gd name="connsiteY3" fmla="*/ 14903 h 186577"/>
                    <a:gd name="connsiteX4" fmla="*/ 16288 w 182424"/>
                    <a:gd name="connsiteY4" fmla="*/ 12134 h 186577"/>
                    <a:gd name="connsiteX5" fmla="*/ 13518 w 182424"/>
                    <a:gd name="connsiteY5" fmla="*/ 14903 h 186577"/>
                    <a:gd name="connsiteX6" fmla="*/ 13518 w 182424"/>
                    <a:gd name="connsiteY6" fmla="*/ 75820 h 186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2424" h="186577">
                      <a:moveTo>
                        <a:pt x="13518" y="75820"/>
                      </a:moveTo>
                      <a:cubicBezTo>
                        <a:pt x="63360" y="120123"/>
                        <a:pt x="107663" y="158888"/>
                        <a:pt x="138121" y="186578"/>
                      </a:cubicBezTo>
                      <a:lnTo>
                        <a:pt x="182424" y="142275"/>
                      </a:lnTo>
                      <a:cubicBezTo>
                        <a:pt x="154735" y="111816"/>
                        <a:pt x="115969" y="64744"/>
                        <a:pt x="77204" y="14903"/>
                      </a:cubicBezTo>
                      <a:cubicBezTo>
                        <a:pt x="60590" y="-4480"/>
                        <a:pt x="32901" y="-4480"/>
                        <a:pt x="16288" y="12134"/>
                      </a:cubicBezTo>
                      <a:lnTo>
                        <a:pt x="13518" y="14903"/>
                      </a:lnTo>
                      <a:cubicBezTo>
                        <a:pt x="-5864" y="31517"/>
                        <a:pt x="-3095" y="59206"/>
                        <a:pt x="13518" y="75820"/>
                      </a:cubicBezTo>
                      <a:close/>
                    </a:path>
                  </a:pathLst>
                </a:custGeom>
                <a:solidFill>
                  <a:srgbClr val="6468B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43" name="Hình tự do: Hình 1042">
                  <a:extLst>
                    <a:ext uri="{FF2B5EF4-FFF2-40B4-BE49-F238E27FC236}">
                      <a16:creationId xmlns:a16="http://schemas.microsoft.com/office/drawing/2014/main" id="{AD60F07F-8819-A5F8-6F04-F80237936301}"/>
                    </a:ext>
                  </a:extLst>
                </p:cNvPr>
                <p:cNvSpPr/>
                <p:nvPr/>
              </p:nvSpPr>
              <p:spPr>
                <a:xfrm>
                  <a:off x="7091754" y="3916089"/>
                  <a:ext cx="142283" cy="166136"/>
                </a:xfrm>
                <a:custGeom>
                  <a:avLst/>
                  <a:gdLst>
                    <a:gd name="connsiteX0" fmla="*/ 31526 w 142283"/>
                    <a:gd name="connsiteY0" fmla="*/ 107989 h 166136"/>
                    <a:gd name="connsiteX1" fmla="*/ 28757 w 142283"/>
                    <a:gd name="connsiteY1" fmla="*/ 127372 h 166136"/>
                    <a:gd name="connsiteX2" fmla="*/ 23219 w 142283"/>
                    <a:gd name="connsiteY2" fmla="*/ 152292 h 166136"/>
                    <a:gd name="connsiteX3" fmla="*/ 12143 w 142283"/>
                    <a:gd name="connsiteY3" fmla="*/ 143985 h 166136"/>
                    <a:gd name="connsiteX4" fmla="*/ 1067 w 142283"/>
                    <a:gd name="connsiteY4" fmla="*/ 74762 h 166136"/>
                    <a:gd name="connsiteX5" fmla="*/ 37064 w 142283"/>
                    <a:gd name="connsiteY5" fmla="*/ 8307 h 166136"/>
                    <a:gd name="connsiteX6" fmla="*/ 114594 w 142283"/>
                    <a:gd name="connsiteY6" fmla="*/ 0 h 166136"/>
                    <a:gd name="connsiteX7" fmla="*/ 109056 w 142283"/>
                    <a:gd name="connsiteY7" fmla="*/ 16614 h 166136"/>
                    <a:gd name="connsiteX8" fmla="*/ 81366 w 142283"/>
                    <a:gd name="connsiteY8" fmla="*/ 27689 h 166136"/>
                    <a:gd name="connsiteX9" fmla="*/ 84136 w 142283"/>
                    <a:gd name="connsiteY9" fmla="*/ 47072 h 166136"/>
                    <a:gd name="connsiteX10" fmla="*/ 142284 w 142283"/>
                    <a:gd name="connsiteY10" fmla="*/ 96913 h 166136"/>
                    <a:gd name="connsiteX11" fmla="*/ 84136 w 142283"/>
                    <a:gd name="connsiteY11" fmla="*/ 80300 h 166136"/>
                    <a:gd name="connsiteX12" fmla="*/ 117363 w 142283"/>
                    <a:gd name="connsiteY12" fmla="*/ 141216 h 166136"/>
                    <a:gd name="connsiteX13" fmla="*/ 64753 w 142283"/>
                    <a:gd name="connsiteY13" fmla="*/ 102451 h 166136"/>
                    <a:gd name="connsiteX14" fmla="*/ 67522 w 142283"/>
                    <a:gd name="connsiteY14" fmla="*/ 166137 h 166136"/>
                    <a:gd name="connsiteX15" fmla="*/ 31526 w 142283"/>
                    <a:gd name="connsiteY15" fmla="*/ 107989 h 1661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42283" h="166136">
                      <a:moveTo>
                        <a:pt x="31526" y="107989"/>
                      </a:moveTo>
                      <a:cubicBezTo>
                        <a:pt x="28757" y="110758"/>
                        <a:pt x="28757" y="116296"/>
                        <a:pt x="28757" y="127372"/>
                      </a:cubicBezTo>
                      <a:cubicBezTo>
                        <a:pt x="28757" y="135679"/>
                        <a:pt x="25987" y="149523"/>
                        <a:pt x="23219" y="152292"/>
                      </a:cubicBezTo>
                      <a:cubicBezTo>
                        <a:pt x="20450" y="157830"/>
                        <a:pt x="14912" y="152292"/>
                        <a:pt x="12143" y="143985"/>
                      </a:cubicBezTo>
                      <a:cubicBezTo>
                        <a:pt x="9374" y="127372"/>
                        <a:pt x="1067" y="91375"/>
                        <a:pt x="1067" y="74762"/>
                      </a:cubicBezTo>
                      <a:cubicBezTo>
                        <a:pt x="-4471" y="44303"/>
                        <a:pt x="12143" y="11076"/>
                        <a:pt x="37064" y="8307"/>
                      </a:cubicBezTo>
                      <a:cubicBezTo>
                        <a:pt x="75829" y="2769"/>
                        <a:pt x="89673" y="2769"/>
                        <a:pt x="114594" y="0"/>
                      </a:cubicBezTo>
                      <a:cubicBezTo>
                        <a:pt x="120132" y="0"/>
                        <a:pt x="117363" y="13845"/>
                        <a:pt x="109056" y="16614"/>
                      </a:cubicBezTo>
                      <a:cubicBezTo>
                        <a:pt x="95211" y="24920"/>
                        <a:pt x="86905" y="24920"/>
                        <a:pt x="81366" y="27689"/>
                      </a:cubicBezTo>
                      <a:cubicBezTo>
                        <a:pt x="73060" y="33227"/>
                        <a:pt x="75829" y="41534"/>
                        <a:pt x="84136" y="47072"/>
                      </a:cubicBezTo>
                      <a:cubicBezTo>
                        <a:pt x="120132" y="71993"/>
                        <a:pt x="142284" y="80300"/>
                        <a:pt x="142284" y="96913"/>
                      </a:cubicBezTo>
                      <a:cubicBezTo>
                        <a:pt x="139515" y="107989"/>
                        <a:pt x="114594" y="94144"/>
                        <a:pt x="84136" y="80300"/>
                      </a:cubicBezTo>
                      <a:cubicBezTo>
                        <a:pt x="109056" y="110758"/>
                        <a:pt x="125670" y="135679"/>
                        <a:pt x="117363" y="141216"/>
                      </a:cubicBezTo>
                      <a:cubicBezTo>
                        <a:pt x="109056" y="146754"/>
                        <a:pt x="84136" y="127372"/>
                        <a:pt x="64753" y="102451"/>
                      </a:cubicBezTo>
                      <a:cubicBezTo>
                        <a:pt x="70291" y="132909"/>
                        <a:pt x="78598" y="160599"/>
                        <a:pt x="67522" y="166137"/>
                      </a:cubicBezTo>
                      <a:cubicBezTo>
                        <a:pt x="56446" y="166137"/>
                        <a:pt x="39832" y="102451"/>
                        <a:pt x="31526" y="107989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044" name="Đồ họa 753">
                  <a:extLst>
                    <a:ext uri="{FF2B5EF4-FFF2-40B4-BE49-F238E27FC236}">
                      <a16:creationId xmlns:a16="http://schemas.microsoft.com/office/drawing/2014/main" id="{5F6FAD82-331B-8952-9F64-CAE1D4D4D2D7}"/>
                    </a:ext>
                  </a:extLst>
                </p:cNvPr>
                <p:cNvGrpSpPr/>
                <p:nvPr/>
              </p:nvGrpSpPr>
              <p:grpSpPr>
                <a:xfrm>
                  <a:off x="6906016" y="3321590"/>
                  <a:ext cx="607685" cy="564039"/>
                  <a:chOff x="6906016" y="3321590"/>
                  <a:chExt cx="607685" cy="564039"/>
                </a:xfrm>
              </p:grpSpPr>
              <p:sp>
                <p:nvSpPr>
                  <p:cNvPr id="1045" name="Hình tự do: Hình 1044">
                    <a:extLst>
                      <a:ext uri="{FF2B5EF4-FFF2-40B4-BE49-F238E27FC236}">
                        <a16:creationId xmlns:a16="http://schemas.microsoft.com/office/drawing/2014/main" id="{D7E614F4-A2E7-5D14-808E-DD1095E7DD60}"/>
                      </a:ext>
                    </a:extLst>
                  </p:cNvPr>
                  <p:cNvSpPr/>
                  <p:nvPr/>
                </p:nvSpPr>
                <p:spPr>
                  <a:xfrm>
                    <a:off x="6906016" y="3622019"/>
                    <a:ext cx="150967" cy="186642"/>
                  </a:xfrm>
                  <a:custGeom>
                    <a:avLst/>
                    <a:gdLst>
                      <a:gd name="connsiteX0" fmla="*/ 4055 w 150967"/>
                      <a:gd name="connsiteY0" fmla="*/ 103013 h 186642"/>
                      <a:gd name="connsiteX1" fmla="*/ 109275 w 150967"/>
                      <a:gd name="connsiteY1" fmla="*/ 186081 h 186642"/>
                      <a:gd name="connsiteX2" fmla="*/ 148040 w 150967"/>
                      <a:gd name="connsiteY2" fmla="*/ 83630 h 186642"/>
                      <a:gd name="connsiteX3" fmla="*/ 62203 w 150967"/>
                      <a:gd name="connsiteY3" fmla="*/ 561 h 186642"/>
                      <a:gd name="connsiteX4" fmla="*/ 4055 w 150967"/>
                      <a:gd name="connsiteY4" fmla="*/ 103013 h 186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0967" h="186642">
                        <a:moveTo>
                          <a:pt x="4055" y="103013"/>
                        </a:moveTo>
                        <a:cubicBezTo>
                          <a:pt x="17900" y="155623"/>
                          <a:pt x="70510" y="191619"/>
                          <a:pt x="109275" y="186081"/>
                        </a:cubicBezTo>
                        <a:cubicBezTo>
                          <a:pt x="148040" y="180543"/>
                          <a:pt x="156347" y="136240"/>
                          <a:pt x="148040" y="83630"/>
                        </a:cubicBezTo>
                        <a:cubicBezTo>
                          <a:pt x="139734" y="31020"/>
                          <a:pt x="103737" y="-4977"/>
                          <a:pt x="62203" y="561"/>
                        </a:cubicBezTo>
                        <a:cubicBezTo>
                          <a:pt x="12362" y="8868"/>
                          <a:pt x="-9790" y="53171"/>
                          <a:pt x="4055" y="103013"/>
                        </a:cubicBezTo>
                        <a:close/>
                      </a:path>
                    </a:pathLst>
                  </a:custGeom>
                  <a:solidFill>
                    <a:srgbClr val="FAC7B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46" name="Hình tự do: Hình 1045">
                    <a:extLst>
                      <a:ext uri="{FF2B5EF4-FFF2-40B4-BE49-F238E27FC236}">
                        <a16:creationId xmlns:a16="http://schemas.microsoft.com/office/drawing/2014/main" id="{274A5781-3DCC-BB6E-22F2-40B3AB2DB62F}"/>
                      </a:ext>
                    </a:extLst>
                  </p:cNvPr>
                  <p:cNvSpPr/>
                  <p:nvPr/>
                </p:nvSpPr>
                <p:spPr>
                  <a:xfrm>
                    <a:off x="6956790" y="3691502"/>
                    <a:ext cx="72698" cy="83672"/>
                  </a:xfrm>
                  <a:custGeom>
                    <a:avLst/>
                    <a:gdLst>
                      <a:gd name="connsiteX0" fmla="*/ 353 w 72698"/>
                      <a:gd name="connsiteY0" fmla="*/ 47374 h 83672"/>
                      <a:gd name="connsiteX1" fmla="*/ 41887 w 72698"/>
                      <a:gd name="connsiteY1" fmla="*/ 83370 h 83672"/>
                      <a:gd name="connsiteX2" fmla="*/ 72345 w 72698"/>
                      <a:gd name="connsiteY2" fmla="*/ 36298 h 83672"/>
                      <a:gd name="connsiteX3" fmla="*/ 30811 w 72698"/>
                      <a:gd name="connsiteY3" fmla="*/ 302 h 83672"/>
                      <a:gd name="connsiteX4" fmla="*/ 353 w 72698"/>
                      <a:gd name="connsiteY4" fmla="*/ 47374 h 83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98" h="83672">
                        <a:moveTo>
                          <a:pt x="353" y="47374"/>
                        </a:moveTo>
                        <a:cubicBezTo>
                          <a:pt x="3122" y="69526"/>
                          <a:pt x="22504" y="86139"/>
                          <a:pt x="41887" y="83370"/>
                        </a:cubicBezTo>
                        <a:cubicBezTo>
                          <a:pt x="61270" y="80602"/>
                          <a:pt x="75114" y="58450"/>
                          <a:pt x="72345" y="36298"/>
                        </a:cubicBezTo>
                        <a:cubicBezTo>
                          <a:pt x="69577" y="14147"/>
                          <a:pt x="50194" y="-2467"/>
                          <a:pt x="30811" y="302"/>
                        </a:cubicBezTo>
                        <a:cubicBezTo>
                          <a:pt x="11428" y="3071"/>
                          <a:pt x="-2416" y="22453"/>
                          <a:pt x="353" y="47374"/>
                        </a:cubicBezTo>
                        <a:close/>
                      </a:path>
                    </a:pathLst>
                  </a:custGeom>
                  <a:solidFill>
                    <a:srgbClr val="E4A68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47" name="Hình tự do: Hình 1046">
                    <a:extLst>
                      <a:ext uri="{FF2B5EF4-FFF2-40B4-BE49-F238E27FC236}">
                        <a16:creationId xmlns:a16="http://schemas.microsoft.com/office/drawing/2014/main" id="{4FCFAE20-4E21-77DC-B2C8-4D270E489200}"/>
                      </a:ext>
                    </a:extLst>
                  </p:cNvPr>
                  <p:cNvSpPr/>
                  <p:nvPr/>
                </p:nvSpPr>
                <p:spPr>
                  <a:xfrm>
                    <a:off x="7350175" y="3622019"/>
                    <a:ext cx="150967" cy="186642"/>
                  </a:xfrm>
                  <a:custGeom>
                    <a:avLst/>
                    <a:gdLst>
                      <a:gd name="connsiteX0" fmla="*/ 146912 w 150967"/>
                      <a:gd name="connsiteY0" fmla="*/ 103013 h 186642"/>
                      <a:gd name="connsiteX1" fmla="*/ 41692 w 150967"/>
                      <a:gd name="connsiteY1" fmla="*/ 186081 h 186642"/>
                      <a:gd name="connsiteX2" fmla="*/ 2927 w 150967"/>
                      <a:gd name="connsiteY2" fmla="*/ 83630 h 186642"/>
                      <a:gd name="connsiteX3" fmla="*/ 88764 w 150967"/>
                      <a:gd name="connsiteY3" fmla="*/ 561 h 186642"/>
                      <a:gd name="connsiteX4" fmla="*/ 146912 w 150967"/>
                      <a:gd name="connsiteY4" fmla="*/ 103013 h 186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0967" h="186642">
                        <a:moveTo>
                          <a:pt x="146912" y="103013"/>
                        </a:moveTo>
                        <a:cubicBezTo>
                          <a:pt x="133068" y="155623"/>
                          <a:pt x="80457" y="191619"/>
                          <a:pt x="41692" y="186081"/>
                        </a:cubicBezTo>
                        <a:cubicBezTo>
                          <a:pt x="2927" y="180543"/>
                          <a:pt x="-5380" y="136240"/>
                          <a:pt x="2927" y="83630"/>
                        </a:cubicBezTo>
                        <a:cubicBezTo>
                          <a:pt x="11234" y="31020"/>
                          <a:pt x="47230" y="-4977"/>
                          <a:pt x="88764" y="561"/>
                        </a:cubicBezTo>
                        <a:cubicBezTo>
                          <a:pt x="138605" y="8868"/>
                          <a:pt x="160757" y="53171"/>
                          <a:pt x="146912" y="103013"/>
                        </a:cubicBezTo>
                        <a:close/>
                      </a:path>
                    </a:pathLst>
                  </a:custGeom>
                  <a:solidFill>
                    <a:srgbClr val="FAC7B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48" name="Hình tự do: Hình 1047">
                    <a:extLst>
                      <a:ext uri="{FF2B5EF4-FFF2-40B4-BE49-F238E27FC236}">
                        <a16:creationId xmlns:a16="http://schemas.microsoft.com/office/drawing/2014/main" id="{66E13CF5-09BE-B443-6C87-A2AFCFA83927}"/>
                      </a:ext>
                    </a:extLst>
                  </p:cNvPr>
                  <p:cNvSpPr/>
                  <p:nvPr/>
                </p:nvSpPr>
                <p:spPr>
                  <a:xfrm>
                    <a:off x="7372132" y="3691502"/>
                    <a:ext cx="73566" cy="83672"/>
                  </a:xfrm>
                  <a:custGeom>
                    <a:avLst/>
                    <a:gdLst>
                      <a:gd name="connsiteX0" fmla="*/ 72345 w 73566"/>
                      <a:gd name="connsiteY0" fmla="*/ 47374 h 83672"/>
                      <a:gd name="connsiteX1" fmla="*/ 30811 w 73566"/>
                      <a:gd name="connsiteY1" fmla="*/ 83370 h 83672"/>
                      <a:gd name="connsiteX2" fmla="*/ 353 w 73566"/>
                      <a:gd name="connsiteY2" fmla="*/ 36298 h 83672"/>
                      <a:gd name="connsiteX3" fmla="*/ 41887 w 73566"/>
                      <a:gd name="connsiteY3" fmla="*/ 302 h 83672"/>
                      <a:gd name="connsiteX4" fmla="*/ 72345 w 73566"/>
                      <a:gd name="connsiteY4" fmla="*/ 47374 h 83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66" h="83672">
                        <a:moveTo>
                          <a:pt x="72345" y="47374"/>
                        </a:moveTo>
                        <a:cubicBezTo>
                          <a:pt x="69577" y="69526"/>
                          <a:pt x="50194" y="86139"/>
                          <a:pt x="30811" y="83370"/>
                        </a:cubicBezTo>
                        <a:cubicBezTo>
                          <a:pt x="11428" y="80602"/>
                          <a:pt x="-2416" y="58450"/>
                          <a:pt x="353" y="36298"/>
                        </a:cubicBezTo>
                        <a:cubicBezTo>
                          <a:pt x="3122" y="14147"/>
                          <a:pt x="22504" y="-2467"/>
                          <a:pt x="41887" y="302"/>
                        </a:cubicBezTo>
                        <a:cubicBezTo>
                          <a:pt x="64038" y="3071"/>
                          <a:pt x="77883" y="22453"/>
                          <a:pt x="72345" y="47374"/>
                        </a:cubicBezTo>
                        <a:close/>
                      </a:path>
                    </a:pathLst>
                  </a:custGeom>
                  <a:solidFill>
                    <a:srgbClr val="E4A68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49" name="Hình tự do: Hình 1048">
                    <a:extLst>
                      <a:ext uri="{FF2B5EF4-FFF2-40B4-BE49-F238E27FC236}">
                        <a16:creationId xmlns:a16="http://schemas.microsoft.com/office/drawing/2014/main" id="{C5A450CD-3BAD-8C56-EE31-CB2ACF230287}"/>
                      </a:ext>
                    </a:extLst>
                  </p:cNvPr>
                  <p:cNvSpPr/>
                  <p:nvPr/>
                </p:nvSpPr>
                <p:spPr>
                  <a:xfrm>
                    <a:off x="6934991" y="3334609"/>
                    <a:ext cx="539945" cy="476259"/>
                  </a:xfrm>
                  <a:custGeom>
                    <a:avLst/>
                    <a:gdLst>
                      <a:gd name="connsiteX0" fmla="*/ 539945 w 539945"/>
                      <a:gd name="connsiteY0" fmla="*/ 218747 h 476259"/>
                      <a:gd name="connsiteX1" fmla="*/ 271357 w 539945"/>
                      <a:gd name="connsiteY1" fmla="*/ 476259 h 476259"/>
                      <a:gd name="connsiteX2" fmla="*/ 0 w 539945"/>
                      <a:gd name="connsiteY2" fmla="*/ 218747 h 476259"/>
                      <a:gd name="connsiteX3" fmla="*/ 271357 w 539945"/>
                      <a:gd name="connsiteY3" fmla="*/ 0 h 476259"/>
                      <a:gd name="connsiteX4" fmla="*/ 539945 w 539945"/>
                      <a:gd name="connsiteY4" fmla="*/ 218747 h 476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9945" h="476259">
                        <a:moveTo>
                          <a:pt x="539945" y="218747"/>
                        </a:moveTo>
                        <a:cubicBezTo>
                          <a:pt x="539945" y="395960"/>
                          <a:pt x="426418" y="476259"/>
                          <a:pt x="271357" y="476259"/>
                        </a:cubicBezTo>
                        <a:cubicBezTo>
                          <a:pt x="113527" y="476259"/>
                          <a:pt x="0" y="395960"/>
                          <a:pt x="0" y="218747"/>
                        </a:cubicBezTo>
                        <a:cubicBezTo>
                          <a:pt x="0" y="41534"/>
                          <a:pt x="116296" y="0"/>
                          <a:pt x="271357" y="0"/>
                        </a:cubicBezTo>
                        <a:cubicBezTo>
                          <a:pt x="429187" y="0"/>
                          <a:pt x="539945" y="41534"/>
                          <a:pt x="539945" y="218747"/>
                        </a:cubicBezTo>
                        <a:close/>
                      </a:path>
                    </a:pathLst>
                  </a:custGeom>
                  <a:solidFill>
                    <a:srgbClr val="B23B2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50" name="Hình tự do: Hình 1049">
                    <a:extLst>
                      <a:ext uri="{FF2B5EF4-FFF2-40B4-BE49-F238E27FC236}">
                        <a16:creationId xmlns:a16="http://schemas.microsoft.com/office/drawing/2014/main" id="{E0790424-8378-1F57-749D-F696917771A0}"/>
                      </a:ext>
                    </a:extLst>
                  </p:cNvPr>
                  <p:cNvSpPr/>
                  <p:nvPr/>
                </p:nvSpPr>
                <p:spPr>
                  <a:xfrm>
                    <a:off x="6982162" y="3403185"/>
                    <a:ext cx="441115" cy="482445"/>
                  </a:xfrm>
                  <a:custGeom>
                    <a:avLst/>
                    <a:gdLst>
                      <a:gd name="connsiteX0" fmla="*/ 434626 w 441115"/>
                      <a:gd name="connsiteY0" fmla="*/ 78179 h 482445"/>
                      <a:gd name="connsiteX1" fmla="*/ 409706 w 441115"/>
                      <a:gd name="connsiteY1" fmla="*/ 407684 h 482445"/>
                      <a:gd name="connsiteX2" fmla="*/ 218648 w 441115"/>
                      <a:gd name="connsiteY2" fmla="*/ 482446 h 482445"/>
                      <a:gd name="connsiteX3" fmla="*/ 35897 w 441115"/>
                      <a:gd name="connsiteY3" fmla="*/ 407684 h 482445"/>
                      <a:gd name="connsiteX4" fmla="*/ 2670 w 441115"/>
                      <a:gd name="connsiteY4" fmla="*/ 97562 h 482445"/>
                      <a:gd name="connsiteX5" fmla="*/ 221417 w 441115"/>
                      <a:gd name="connsiteY5" fmla="*/ 648 h 482445"/>
                      <a:gd name="connsiteX6" fmla="*/ 434626 w 441115"/>
                      <a:gd name="connsiteY6" fmla="*/ 78179 h 482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1115" h="482445">
                        <a:moveTo>
                          <a:pt x="434626" y="78179"/>
                        </a:moveTo>
                        <a:cubicBezTo>
                          <a:pt x="448471" y="108637"/>
                          <a:pt x="440164" y="368919"/>
                          <a:pt x="409706" y="407684"/>
                        </a:cubicBezTo>
                        <a:cubicBezTo>
                          <a:pt x="376478" y="446449"/>
                          <a:pt x="246337" y="482446"/>
                          <a:pt x="218648" y="482446"/>
                        </a:cubicBezTo>
                        <a:cubicBezTo>
                          <a:pt x="188190" y="482446"/>
                          <a:pt x="60818" y="449218"/>
                          <a:pt x="35897" y="407684"/>
                        </a:cubicBezTo>
                        <a:cubicBezTo>
                          <a:pt x="5439" y="357843"/>
                          <a:pt x="-5637" y="125251"/>
                          <a:pt x="2670" y="97562"/>
                        </a:cubicBezTo>
                        <a:cubicBezTo>
                          <a:pt x="33128" y="3417"/>
                          <a:pt x="116197" y="648"/>
                          <a:pt x="221417" y="648"/>
                        </a:cubicBezTo>
                        <a:cubicBezTo>
                          <a:pt x="323868" y="-2121"/>
                          <a:pt x="401399" y="648"/>
                          <a:pt x="434626" y="78179"/>
                        </a:cubicBezTo>
                        <a:close/>
                      </a:path>
                    </a:pathLst>
                  </a:custGeom>
                  <a:solidFill>
                    <a:srgbClr val="FBD3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51" name="Hình tự do: Hình 1050">
                    <a:extLst>
                      <a:ext uri="{FF2B5EF4-FFF2-40B4-BE49-F238E27FC236}">
                        <a16:creationId xmlns:a16="http://schemas.microsoft.com/office/drawing/2014/main" id="{DD18087C-70E9-DF94-FD4F-1DA0E3660644}"/>
                      </a:ext>
                    </a:extLst>
                  </p:cNvPr>
                  <p:cNvSpPr/>
                  <p:nvPr/>
                </p:nvSpPr>
                <p:spPr>
                  <a:xfrm>
                    <a:off x="7292185" y="3733338"/>
                    <a:ext cx="99682" cy="99682"/>
                  </a:xfrm>
                  <a:custGeom>
                    <a:avLst/>
                    <a:gdLst>
                      <a:gd name="connsiteX0" fmla="*/ 99682 w 99682"/>
                      <a:gd name="connsiteY0" fmla="*/ 49841 h 99682"/>
                      <a:gd name="connsiteX1" fmla="*/ 49841 w 99682"/>
                      <a:gd name="connsiteY1" fmla="*/ 99682 h 99682"/>
                      <a:gd name="connsiteX2" fmla="*/ 0 w 99682"/>
                      <a:gd name="connsiteY2" fmla="*/ 49841 h 99682"/>
                      <a:gd name="connsiteX3" fmla="*/ 49841 w 99682"/>
                      <a:gd name="connsiteY3" fmla="*/ 0 h 99682"/>
                      <a:gd name="connsiteX4" fmla="*/ 99682 w 99682"/>
                      <a:gd name="connsiteY4" fmla="*/ 49841 h 996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682" h="99682">
                        <a:moveTo>
                          <a:pt x="99682" y="49841"/>
                        </a:moveTo>
                        <a:cubicBezTo>
                          <a:pt x="99682" y="77531"/>
                          <a:pt x="77531" y="99682"/>
                          <a:pt x="49841" y="99682"/>
                        </a:cubicBezTo>
                        <a:cubicBezTo>
                          <a:pt x="22152" y="99682"/>
                          <a:pt x="0" y="77531"/>
                          <a:pt x="0" y="49841"/>
                        </a:cubicBezTo>
                        <a:cubicBezTo>
                          <a:pt x="0" y="22152"/>
                          <a:pt x="22152" y="0"/>
                          <a:pt x="49841" y="0"/>
                        </a:cubicBezTo>
                        <a:cubicBezTo>
                          <a:pt x="77531" y="0"/>
                          <a:pt x="99682" y="22152"/>
                          <a:pt x="99682" y="49841"/>
                        </a:cubicBezTo>
                        <a:close/>
                      </a:path>
                    </a:pathLst>
                  </a:custGeom>
                  <a:solidFill>
                    <a:srgbClr val="FFC0C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52" name="Hình tự do: Hình 1051">
                    <a:extLst>
                      <a:ext uri="{FF2B5EF4-FFF2-40B4-BE49-F238E27FC236}">
                        <a16:creationId xmlns:a16="http://schemas.microsoft.com/office/drawing/2014/main" id="{4784452D-B875-942A-82A5-4FFC42A99244}"/>
                      </a:ext>
                    </a:extLst>
                  </p:cNvPr>
                  <p:cNvSpPr/>
                  <p:nvPr/>
                </p:nvSpPr>
                <p:spPr>
                  <a:xfrm>
                    <a:off x="7023597" y="3733338"/>
                    <a:ext cx="99682" cy="99682"/>
                  </a:xfrm>
                  <a:custGeom>
                    <a:avLst/>
                    <a:gdLst>
                      <a:gd name="connsiteX0" fmla="*/ 99682 w 99682"/>
                      <a:gd name="connsiteY0" fmla="*/ 49841 h 99682"/>
                      <a:gd name="connsiteX1" fmla="*/ 49841 w 99682"/>
                      <a:gd name="connsiteY1" fmla="*/ 99682 h 99682"/>
                      <a:gd name="connsiteX2" fmla="*/ 0 w 99682"/>
                      <a:gd name="connsiteY2" fmla="*/ 49841 h 99682"/>
                      <a:gd name="connsiteX3" fmla="*/ 49841 w 99682"/>
                      <a:gd name="connsiteY3" fmla="*/ 0 h 99682"/>
                      <a:gd name="connsiteX4" fmla="*/ 99682 w 99682"/>
                      <a:gd name="connsiteY4" fmla="*/ 49841 h 996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682" h="99682">
                        <a:moveTo>
                          <a:pt x="99682" y="49841"/>
                        </a:moveTo>
                        <a:cubicBezTo>
                          <a:pt x="99682" y="77531"/>
                          <a:pt x="77531" y="99682"/>
                          <a:pt x="49841" y="99682"/>
                        </a:cubicBezTo>
                        <a:cubicBezTo>
                          <a:pt x="22152" y="99682"/>
                          <a:pt x="0" y="77531"/>
                          <a:pt x="0" y="49841"/>
                        </a:cubicBezTo>
                        <a:cubicBezTo>
                          <a:pt x="0" y="22152"/>
                          <a:pt x="22152" y="0"/>
                          <a:pt x="49841" y="0"/>
                        </a:cubicBezTo>
                        <a:cubicBezTo>
                          <a:pt x="77531" y="0"/>
                          <a:pt x="99682" y="22152"/>
                          <a:pt x="99682" y="49841"/>
                        </a:cubicBezTo>
                        <a:close/>
                      </a:path>
                    </a:pathLst>
                  </a:custGeom>
                  <a:solidFill>
                    <a:srgbClr val="FFC6C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1053" name="Đồ họa 753">
                    <a:extLst>
                      <a:ext uri="{FF2B5EF4-FFF2-40B4-BE49-F238E27FC236}">
                        <a16:creationId xmlns:a16="http://schemas.microsoft.com/office/drawing/2014/main" id="{3AD7DB3A-0D02-63A4-9D20-28E594831B6A}"/>
                      </a:ext>
                    </a:extLst>
                  </p:cNvPr>
                  <p:cNvGrpSpPr/>
                  <p:nvPr/>
                </p:nvGrpSpPr>
                <p:grpSpPr>
                  <a:xfrm>
                    <a:off x="7253051" y="3612956"/>
                    <a:ext cx="121809" cy="105844"/>
                    <a:chOff x="7253051" y="3612956"/>
                    <a:chExt cx="121809" cy="105844"/>
                  </a:xfrm>
                </p:grpSpPr>
                <p:sp>
                  <p:nvSpPr>
                    <p:cNvPr id="1054" name="Hình tự do: Hình 1053">
                      <a:extLst>
                        <a:ext uri="{FF2B5EF4-FFF2-40B4-BE49-F238E27FC236}">
                          <a16:creationId xmlns:a16="http://schemas.microsoft.com/office/drawing/2014/main" id="{3626D7CF-BB1D-C374-067C-B59A99B070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53051" y="3615911"/>
                      <a:ext cx="121425" cy="102890"/>
                    </a:xfrm>
                    <a:custGeom>
                      <a:avLst/>
                      <a:gdLst>
                        <a:gd name="connsiteX0" fmla="*/ 11445 w 121425"/>
                        <a:gd name="connsiteY0" fmla="*/ 26052 h 102890"/>
                        <a:gd name="connsiteX1" fmla="*/ 11445 w 121425"/>
                        <a:gd name="connsiteY1" fmla="*/ 89738 h 102890"/>
                        <a:gd name="connsiteX2" fmla="*/ 111128 w 121425"/>
                        <a:gd name="connsiteY2" fmla="*/ 86969 h 102890"/>
                        <a:gd name="connsiteX3" fmla="*/ 88976 w 121425"/>
                        <a:gd name="connsiteY3" fmla="*/ 6669 h 102890"/>
                        <a:gd name="connsiteX4" fmla="*/ 11445 w 121425"/>
                        <a:gd name="connsiteY4" fmla="*/ 26052 h 102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1425" h="102890">
                          <a:moveTo>
                            <a:pt x="11445" y="26052"/>
                          </a:moveTo>
                          <a:cubicBezTo>
                            <a:pt x="-5168" y="50973"/>
                            <a:pt x="-2399" y="78662"/>
                            <a:pt x="11445" y="89738"/>
                          </a:cubicBezTo>
                          <a:cubicBezTo>
                            <a:pt x="33597" y="106352"/>
                            <a:pt x="88976" y="109121"/>
                            <a:pt x="111128" y="86969"/>
                          </a:cubicBezTo>
                          <a:cubicBezTo>
                            <a:pt x="130510" y="64817"/>
                            <a:pt x="122203" y="23283"/>
                            <a:pt x="88976" y="6669"/>
                          </a:cubicBezTo>
                          <a:cubicBezTo>
                            <a:pt x="58517" y="-7175"/>
                            <a:pt x="28059" y="1132"/>
                            <a:pt x="11445" y="26052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055" name="Hình tự do: Hình 1054">
                      <a:extLst>
                        <a:ext uri="{FF2B5EF4-FFF2-40B4-BE49-F238E27FC236}">
                          <a16:creationId xmlns:a16="http://schemas.microsoft.com/office/drawing/2014/main" id="{C9EC9C7F-21D8-4851-97E8-38E257A9CD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64496" y="3612956"/>
                      <a:ext cx="110364" cy="92692"/>
                    </a:xfrm>
                    <a:custGeom>
                      <a:avLst/>
                      <a:gdLst>
                        <a:gd name="connsiteX0" fmla="*/ 102451 w 110364"/>
                        <a:gd name="connsiteY0" fmla="*/ 23468 h 92692"/>
                        <a:gd name="connsiteX1" fmla="*/ 0 w 110364"/>
                        <a:gd name="connsiteY1" fmla="*/ 31775 h 92692"/>
                        <a:gd name="connsiteX2" fmla="*/ 77531 w 110364"/>
                        <a:gd name="connsiteY2" fmla="*/ 12393 h 92692"/>
                        <a:gd name="connsiteX3" fmla="*/ 107989 w 110364"/>
                        <a:gd name="connsiteY3" fmla="*/ 53927 h 92692"/>
                        <a:gd name="connsiteX4" fmla="*/ 99682 w 110364"/>
                        <a:gd name="connsiteY4" fmla="*/ 92692 h 92692"/>
                        <a:gd name="connsiteX5" fmla="*/ 102451 w 110364"/>
                        <a:gd name="connsiteY5" fmla="*/ 23468 h 926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0364" h="92692">
                          <a:moveTo>
                            <a:pt x="102451" y="23468"/>
                          </a:moveTo>
                          <a:cubicBezTo>
                            <a:pt x="77531" y="-15297"/>
                            <a:pt x="16614" y="-1452"/>
                            <a:pt x="0" y="31775"/>
                          </a:cubicBezTo>
                          <a:cubicBezTo>
                            <a:pt x="16614" y="6855"/>
                            <a:pt x="49841" y="-1452"/>
                            <a:pt x="77531" y="12393"/>
                          </a:cubicBezTo>
                          <a:cubicBezTo>
                            <a:pt x="94145" y="20700"/>
                            <a:pt x="105220" y="37313"/>
                            <a:pt x="107989" y="53927"/>
                          </a:cubicBezTo>
                          <a:cubicBezTo>
                            <a:pt x="110758" y="67772"/>
                            <a:pt x="107989" y="84385"/>
                            <a:pt x="99682" y="92692"/>
                          </a:cubicBezTo>
                          <a:cubicBezTo>
                            <a:pt x="105220" y="87154"/>
                            <a:pt x="119065" y="51158"/>
                            <a:pt x="102451" y="23468"/>
                          </a:cubicBezTo>
                          <a:close/>
                        </a:path>
                      </a:pathLst>
                    </a:custGeom>
                    <a:solidFill>
                      <a:srgbClr val="6022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056" name="Hình tự do: Hình 1055">
                      <a:extLst>
                        <a:ext uri="{FF2B5EF4-FFF2-40B4-BE49-F238E27FC236}">
                          <a16:creationId xmlns:a16="http://schemas.microsoft.com/office/drawing/2014/main" id="{CDBA62DE-7AA5-D87B-FADD-D43BD393C9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67209" y="3637485"/>
                      <a:ext cx="69335" cy="68219"/>
                    </a:xfrm>
                    <a:custGeom>
                      <a:avLst/>
                      <a:gdLst>
                        <a:gd name="connsiteX0" fmla="*/ 2825 w 69335"/>
                        <a:gd name="connsiteY0" fmla="*/ 21091 h 68219"/>
                        <a:gd name="connsiteX1" fmla="*/ 22208 w 69335"/>
                        <a:gd name="connsiteY1" fmla="*/ 65394 h 68219"/>
                        <a:gd name="connsiteX2" fmla="*/ 66511 w 69335"/>
                        <a:gd name="connsiteY2" fmla="*/ 46012 h 68219"/>
                        <a:gd name="connsiteX3" fmla="*/ 47128 w 69335"/>
                        <a:gd name="connsiteY3" fmla="*/ 1709 h 68219"/>
                        <a:gd name="connsiteX4" fmla="*/ 2825 w 69335"/>
                        <a:gd name="connsiteY4" fmla="*/ 21091 h 682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335" h="68219">
                          <a:moveTo>
                            <a:pt x="2825" y="21091"/>
                          </a:moveTo>
                          <a:cubicBezTo>
                            <a:pt x="-5482" y="37705"/>
                            <a:pt x="5594" y="59856"/>
                            <a:pt x="22208" y="65394"/>
                          </a:cubicBezTo>
                          <a:cubicBezTo>
                            <a:pt x="38821" y="73701"/>
                            <a:pt x="60973" y="62625"/>
                            <a:pt x="66511" y="46012"/>
                          </a:cubicBezTo>
                          <a:cubicBezTo>
                            <a:pt x="74818" y="29398"/>
                            <a:pt x="63742" y="7246"/>
                            <a:pt x="47128" y="1709"/>
                          </a:cubicBezTo>
                          <a:cubicBezTo>
                            <a:pt x="30514" y="-3829"/>
                            <a:pt x="11132" y="4477"/>
                            <a:pt x="2825" y="21091"/>
                          </a:cubicBezTo>
                          <a:close/>
                        </a:path>
                      </a:pathLst>
                    </a:custGeom>
                    <a:solidFill>
                      <a:srgbClr val="461D1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057" name="Hình tự do: Hình 1056">
                      <a:extLst>
                        <a:ext uri="{FF2B5EF4-FFF2-40B4-BE49-F238E27FC236}">
                          <a16:creationId xmlns:a16="http://schemas.microsoft.com/office/drawing/2014/main" id="{8D331E39-4F3D-238C-B386-B754284421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71716" y="3650270"/>
                      <a:ext cx="21555" cy="20468"/>
                    </a:xfrm>
                    <a:custGeom>
                      <a:avLst/>
                      <a:gdLst>
                        <a:gd name="connsiteX0" fmla="*/ 1086 w 21555"/>
                        <a:gd name="connsiteY0" fmla="*/ 5538 h 20468"/>
                        <a:gd name="connsiteX1" fmla="*/ 6624 w 21555"/>
                        <a:gd name="connsiteY1" fmla="*/ 19383 h 20468"/>
                        <a:gd name="connsiteX2" fmla="*/ 20469 w 21555"/>
                        <a:gd name="connsiteY2" fmla="*/ 13845 h 20468"/>
                        <a:gd name="connsiteX3" fmla="*/ 14931 w 21555"/>
                        <a:gd name="connsiteY3" fmla="*/ 0 h 20468"/>
                        <a:gd name="connsiteX4" fmla="*/ 1086 w 21555"/>
                        <a:gd name="connsiteY4" fmla="*/ 5538 h 204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55" h="20468">
                          <a:moveTo>
                            <a:pt x="1086" y="5538"/>
                          </a:moveTo>
                          <a:cubicBezTo>
                            <a:pt x="-1683" y="11076"/>
                            <a:pt x="1086" y="16614"/>
                            <a:pt x="6624" y="19383"/>
                          </a:cubicBezTo>
                          <a:cubicBezTo>
                            <a:pt x="12162" y="22152"/>
                            <a:pt x="17700" y="19383"/>
                            <a:pt x="20469" y="13845"/>
                          </a:cubicBezTo>
                          <a:cubicBezTo>
                            <a:pt x="23238" y="8307"/>
                            <a:pt x="20469" y="2769"/>
                            <a:pt x="14931" y="0"/>
                          </a:cubicBezTo>
                          <a:cubicBezTo>
                            <a:pt x="9393" y="0"/>
                            <a:pt x="3855" y="2769"/>
                            <a:pt x="1086" y="5538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grpSp>
                <p:nvGrpSpPr>
                  <p:cNvPr id="1058" name="Đồ họa 753">
                    <a:extLst>
                      <a:ext uri="{FF2B5EF4-FFF2-40B4-BE49-F238E27FC236}">
                        <a16:creationId xmlns:a16="http://schemas.microsoft.com/office/drawing/2014/main" id="{761F13DA-3323-72F5-C198-3DFD1ABB5D2E}"/>
                      </a:ext>
                    </a:extLst>
                  </p:cNvPr>
                  <p:cNvGrpSpPr/>
                  <p:nvPr/>
                </p:nvGrpSpPr>
                <p:grpSpPr>
                  <a:xfrm>
                    <a:off x="7027748" y="3612956"/>
                    <a:ext cx="123590" cy="105844"/>
                    <a:chOff x="7027748" y="3612956"/>
                    <a:chExt cx="123590" cy="105844"/>
                  </a:xfrm>
                </p:grpSpPr>
                <p:sp>
                  <p:nvSpPr>
                    <p:cNvPr id="1059" name="Hình tự do: Hình 1058">
                      <a:extLst>
                        <a:ext uri="{FF2B5EF4-FFF2-40B4-BE49-F238E27FC236}">
                          <a16:creationId xmlns:a16="http://schemas.microsoft.com/office/drawing/2014/main" id="{5EE0AD54-EA38-E5FC-A797-3D3E961337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29913" y="3615911"/>
                      <a:ext cx="121425" cy="102890"/>
                    </a:xfrm>
                    <a:custGeom>
                      <a:avLst/>
                      <a:gdLst>
                        <a:gd name="connsiteX0" fmla="*/ 109980 w 121425"/>
                        <a:gd name="connsiteY0" fmla="*/ 26052 h 102890"/>
                        <a:gd name="connsiteX1" fmla="*/ 109980 w 121425"/>
                        <a:gd name="connsiteY1" fmla="*/ 89738 h 102890"/>
                        <a:gd name="connsiteX2" fmla="*/ 10298 w 121425"/>
                        <a:gd name="connsiteY2" fmla="*/ 86969 h 102890"/>
                        <a:gd name="connsiteX3" fmla="*/ 32449 w 121425"/>
                        <a:gd name="connsiteY3" fmla="*/ 6669 h 102890"/>
                        <a:gd name="connsiteX4" fmla="*/ 109980 w 121425"/>
                        <a:gd name="connsiteY4" fmla="*/ 26052 h 102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1425" h="102890">
                          <a:moveTo>
                            <a:pt x="109980" y="26052"/>
                          </a:moveTo>
                          <a:cubicBezTo>
                            <a:pt x="126594" y="50973"/>
                            <a:pt x="123825" y="78662"/>
                            <a:pt x="109980" y="89738"/>
                          </a:cubicBezTo>
                          <a:cubicBezTo>
                            <a:pt x="87828" y="106352"/>
                            <a:pt x="32449" y="109121"/>
                            <a:pt x="10298" y="86969"/>
                          </a:cubicBezTo>
                          <a:cubicBezTo>
                            <a:pt x="-9085" y="64817"/>
                            <a:pt x="-778" y="23283"/>
                            <a:pt x="32449" y="6669"/>
                          </a:cubicBezTo>
                          <a:cubicBezTo>
                            <a:pt x="60139" y="-7175"/>
                            <a:pt x="93367" y="1132"/>
                            <a:pt x="109980" y="26052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060" name="Hình tự do: Hình 1059">
                      <a:extLst>
                        <a:ext uri="{FF2B5EF4-FFF2-40B4-BE49-F238E27FC236}">
                          <a16:creationId xmlns:a16="http://schemas.microsoft.com/office/drawing/2014/main" id="{957CB1EF-BBCC-15EF-30CF-7B34436333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27748" y="3612956"/>
                      <a:ext cx="112145" cy="92692"/>
                    </a:xfrm>
                    <a:custGeom>
                      <a:avLst/>
                      <a:gdLst>
                        <a:gd name="connsiteX0" fmla="*/ 9694 w 112145"/>
                        <a:gd name="connsiteY0" fmla="*/ 23468 h 92692"/>
                        <a:gd name="connsiteX1" fmla="*/ 112145 w 112145"/>
                        <a:gd name="connsiteY1" fmla="*/ 31775 h 92692"/>
                        <a:gd name="connsiteX2" fmla="*/ 37384 w 112145"/>
                        <a:gd name="connsiteY2" fmla="*/ 12393 h 92692"/>
                        <a:gd name="connsiteX3" fmla="*/ 6925 w 112145"/>
                        <a:gd name="connsiteY3" fmla="*/ 53927 h 92692"/>
                        <a:gd name="connsiteX4" fmla="*/ 15232 w 112145"/>
                        <a:gd name="connsiteY4" fmla="*/ 92692 h 92692"/>
                        <a:gd name="connsiteX5" fmla="*/ 9694 w 112145"/>
                        <a:gd name="connsiteY5" fmla="*/ 23468 h 926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2145" h="92692">
                          <a:moveTo>
                            <a:pt x="9694" y="23468"/>
                          </a:moveTo>
                          <a:cubicBezTo>
                            <a:pt x="34615" y="-15297"/>
                            <a:pt x="95532" y="-1452"/>
                            <a:pt x="112145" y="31775"/>
                          </a:cubicBezTo>
                          <a:cubicBezTo>
                            <a:pt x="95532" y="6855"/>
                            <a:pt x="62304" y="-1452"/>
                            <a:pt x="37384" y="12393"/>
                          </a:cubicBezTo>
                          <a:cubicBezTo>
                            <a:pt x="20770" y="20700"/>
                            <a:pt x="9694" y="37313"/>
                            <a:pt x="6925" y="53927"/>
                          </a:cubicBezTo>
                          <a:cubicBezTo>
                            <a:pt x="4157" y="67772"/>
                            <a:pt x="6925" y="84385"/>
                            <a:pt x="15232" y="92692"/>
                          </a:cubicBezTo>
                          <a:cubicBezTo>
                            <a:pt x="4157" y="87154"/>
                            <a:pt x="-9688" y="51158"/>
                            <a:pt x="9694" y="23468"/>
                          </a:cubicBezTo>
                          <a:close/>
                        </a:path>
                      </a:pathLst>
                    </a:custGeom>
                    <a:solidFill>
                      <a:srgbClr val="6022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061" name="Hình tự do: Hình 1060">
                      <a:extLst>
                        <a:ext uri="{FF2B5EF4-FFF2-40B4-BE49-F238E27FC236}">
                          <a16:creationId xmlns:a16="http://schemas.microsoft.com/office/drawing/2014/main" id="{0D1BA05F-9538-D2A9-AC2E-C152496394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65076" y="3637485"/>
                      <a:ext cx="69335" cy="68219"/>
                    </a:xfrm>
                    <a:custGeom>
                      <a:avLst/>
                      <a:gdLst>
                        <a:gd name="connsiteX0" fmla="*/ 2825 w 69335"/>
                        <a:gd name="connsiteY0" fmla="*/ 21091 h 68219"/>
                        <a:gd name="connsiteX1" fmla="*/ 22207 w 69335"/>
                        <a:gd name="connsiteY1" fmla="*/ 65394 h 68219"/>
                        <a:gd name="connsiteX2" fmla="*/ 66510 w 69335"/>
                        <a:gd name="connsiteY2" fmla="*/ 46012 h 68219"/>
                        <a:gd name="connsiteX3" fmla="*/ 47128 w 69335"/>
                        <a:gd name="connsiteY3" fmla="*/ 1709 h 68219"/>
                        <a:gd name="connsiteX4" fmla="*/ 2825 w 69335"/>
                        <a:gd name="connsiteY4" fmla="*/ 21091 h 682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335" h="68219">
                          <a:moveTo>
                            <a:pt x="2825" y="21091"/>
                          </a:moveTo>
                          <a:cubicBezTo>
                            <a:pt x="-5482" y="37705"/>
                            <a:pt x="5594" y="59856"/>
                            <a:pt x="22207" y="65394"/>
                          </a:cubicBezTo>
                          <a:cubicBezTo>
                            <a:pt x="38821" y="73701"/>
                            <a:pt x="60973" y="62625"/>
                            <a:pt x="66510" y="46012"/>
                          </a:cubicBezTo>
                          <a:cubicBezTo>
                            <a:pt x="74817" y="29398"/>
                            <a:pt x="63742" y="7246"/>
                            <a:pt x="47128" y="1709"/>
                          </a:cubicBezTo>
                          <a:cubicBezTo>
                            <a:pt x="30514" y="-3829"/>
                            <a:pt x="11131" y="4477"/>
                            <a:pt x="2825" y="21091"/>
                          </a:cubicBezTo>
                          <a:close/>
                        </a:path>
                      </a:pathLst>
                    </a:custGeom>
                    <a:solidFill>
                      <a:srgbClr val="461D1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062" name="Hình tự do: Hình 1061">
                      <a:extLst>
                        <a:ext uri="{FF2B5EF4-FFF2-40B4-BE49-F238E27FC236}">
                          <a16:creationId xmlns:a16="http://schemas.microsoft.com/office/drawing/2014/main" id="{0275C615-DD36-BED0-1E10-1C6BF0CA64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69583" y="3650270"/>
                      <a:ext cx="21555" cy="20468"/>
                    </a:xfrm>
                    <a:custGeom>
                      <a:avLst/>
                      <a:gdLst>
                        <a:gd name="connsiteX0" fmla="*/ 1086 w 21555"/>
                        <a:gd name="connsiteY0" fmla="*/ 5538 h 20468"/>
                        <a:gd name="connsiteX1" fmla="*/ 6624 w 21555"/>
                        <a:gd name="connsiteY1" fmla="*/ 19383 h 20468"/>
                        <a:gd name="connsiteX2" fmla="*/ 20469 w 21555"/>
                        <a:gd name="connsiteY2" fmla="*/ 13845 h 20468"/>
                        <a:gd name="connsiteX3" fmla="*/ 14931 w 21555"/>
                        <a:gd name="connsiteY3" fmla="*/ 0 h 20468"/>
                        <a:gd name="connsiteX4" fmla="*/ 1086 w 21555"/>
                        <a:gd name="connsiteY4" fmla="*/ 5538 h 204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55" h="20468">
                          <a:moveTo>
                            <a:pt x="1086" y="5538"/>
                          </a:moveTo>
                          <a:cubicBezTo>
                            <a:pt x="-1683" y="11076"/>
                            <a:pt x="1086" y="16614"/>
                            <a:pt x="6624" y="19383"/>
                          </a:cubicBezTo>
                          <a:cubicBezTo>
                            <a:pt x="12162" y="22152"/>
                            <a:pt x="17700" y="19383"/>
                            <a:pt x="20469" y="13845"/>
                          </a:cubicBezTo>
                          <a:cubicBezTo>
                            <a:pt x="23238" y="8307"/>
                            <a:pt x="20469" y="2769"/>
                            <a:pt x="14931" y="0"/>
                          </a:cubicBezTo>
                          <a:cubicBezTo>
                            <a:pt x="9393" y="0"/>
                            <a:pt x="3855" y="2769"/>
                            <a:pt x="1086" y="5538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1063" name="Hình tự do: Hình 1062">
                    <a:extLst>
                      <a:ext uri="{FF2B5EF4-FFF2-40B4-BE49-F238E27FC236}">
                        <a16:creationId xmlns:a16="http://schemas.microsoft.com/office/drawing/2014/main" id="{AD293B2C-FC0B-40A7-C583-42ECBFD79FCB}"/>
                      </a:ext>
                    </a:extLst>
                  </p:cNvPr>
                  <p:cNvSpPr/>
                  <p:nvPr/>
                </p:nvSpPr>
                <p:spPr>
                  <a:xfrm>
                    <a:off x="7178659" y="3705649"/>
                    <a:ext cx="44302" cy="22151"/>
                  </a:xfrm>
                  <a:custGeom>
                    <a:avLst/>
                    <a:gdLst>
                      <a:gd name="connsiteX0" fmla="*/ 41534 w 44302"/>
                      <a:gd name="connsiteY0" fmla="*/ 22152 h 22151"/>
                      <a:gd name="connsiteX1" fmla="*/ 41534 w 44302"/>
                      <a:gd name="connsiteY1" fmla="*/ 22152 h 22151"/>
                      <a:gd name="connsiteX2" fmla="*/ 22151 w 44302"/>
                      <a:gd name="connsiteY2" fmla="*/ 5538 h 22151"/>
                      <a:gd name="connsiteX3" fmla="*/ 5538 w 44302"/>
                      <a:gd name="connsiteY3" fmla="*/ 19383 h 22151"/>
                      <a:gd name="connsiteX4" fmla="*/ 2769 w 44302"/>
                      <a:gd name="connsiteY4" fmla="*/ 22152 h 22151"/>
                      <a:gd name="connsiteX5" fmla="*/ 0 w 44302"/>
                      <a:gd name="connsiteY5" fmla="*/ 19383 h 22151"/>
                      <a:gd name="connsiteX6" fmla="*/ 22151 w 44302"/>
                      <a:gd name="connsiteY6" fmla="*/ 0 h 22151"/>
                      <a:gd name="connsiteX7" fmla="*/ 44303 w 44302"/>
                      <a:gd name="connsiteY7" fmla="*/ 19383 h 22151"/>
                      <a:gd name="connsiteX8" fmla="*/ 41534 w 44302"/>
                      <a:gd name="connsiteY8" fmla="*/ 22152 h 22151"/>
                      <a:gd name="connsiteX9" fmla="*/ 41534 w 44302"/>
                      <a:gd name="connsiteY9" fmla="*/ 22152 h 22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4302" h="22151">
                        <a:moveTo>
                          <a:pt x="41534" y="22152"/>
                        </a:moveTo>
                        <a:cubicBezTo>
                          <a:pt x="41534" y="22152"/>
                          <a:pt x="38765" y="22152"/>
                          <a:pt x="41534" y="22152"/>
                        </a:cubicBezTo>
                        <a:cubicBezTo>
                          <a:pt x="38765" y="11076"/>
                          <a:pt x="30458" y="5538"/>
                          <a:pt x="22151" y="5538"/>
                        </a:cubicBezTo>
                        <a:cubicBezTo>
                          <a:pt x="13845" y="5538"/>
                          <a:pt x="5538" y="11076"/>
                          <a:pt x="5538" y="19383"/>
                        </a:cubicBezTo>
                        <a:cubicBezTo>
                          <a:pt x="5538" y="19383"/>
                          <a:pt x="2769" y="22152"/>
                          <a:pt x="2769" y="22152"/>
                        </a:cubicBezTo>
                        <a:cubicBezTo>
                          <a:pt x="2769" y="22152"/>
                          <a:pt x="0" y="19383"/>
                          <a:pt x="0" y="19383"/>
                        </a:cubicBezTo>
                        <a:cubicBezTo>
                          <a:pt x="2769" y="8307"/>
                          <a:pt x="11076" y="0"/>
                          <a:pt x="22151" y="0"/>
                        </a:cubicBezTo>
                        <a:cubicBezTo>
                          <a:pt x="33227" y="0"/>
                          <a:pt x="41534" y="8307"/>
                          <a:pt x="44303" y="19383"/>
                        </a:cubicBezTo>
                        <a:cubicBezTo>
                          <a:pt x="44303" y="22152"/>
                          <a:pt x="44303" y="22152"/>
                          <a:pt x="41534" y="22152"/>
                        </a:cubicBezTo>
                        <a:cubicBezTo>
                          <a:pt x="41534" y="22152"/>
                          <a:pt x="41534" y="22152"/>
                          <a:pt x="41534" y="22152"/>
                        </a:cubicBezTo>
                        <a:close/>
                      </a:path>
                    </a:pathLst>
                  </a:custGeom>
                  <a:solidFill>
                    <a:srgbClr val="C68C7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1064" name="Đồ họa 753">
                    <a:extLst>
                      <a:ext uri="{FF2B5EF4-FFF2-40B4-BE49-F238E27FC236}">
                        <a16:creationId xmlns:a16="http://schemas.microsoft.com/office/drawing/2014/main" id="{C735A012-4F23-496F-31C2-0E6ADCD56456}"/>
                      </a:ext>
                    </a:extLst>
                  </p:cNvPr>
                  <p:cNvGrpSpPr/>
                  <p:nvPr/>
                </p:nvGrpSpPr>
                <p:grpSpPr>
                  <a:xfrm>
                    <a:off x="7126048" y="3737645"/>
                    <a:ext cx="160599" cy="90557"/>
                    <a:chOff x="7126048" y="3737645"/>
                    <a:chExt cx="160599" cy="90557"/>
                  </a:xfrm>
                </p:grpSpPr>
                <p:sp>
                  <p:nvSpPr>
                    <p:cNvPr id="1065" name="Hình tự do: Hình 1064">
                      <a:extLst>
                        <a:ext uri="{FF2B5EF4-FFF2-40B4-BE49-F238E27FC236}">
                          <a16:creationId xmlns:a16="http://schemas.microsoft.com/office/drawing/2014/main" id="{5DE38FB1-D365-759E-A0FB-D942841317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26048" y="3738261"/>
                      <a:ext cx="160599" cy="89431"/>
                    </a:xfrm>
                    <a:custGeom>
                      <a:avLst/>
                      <a:gdLst>
                        <a:gd name="connsiteX0" fmla="*/ 160599 w 160599"/>
                        <a:gd name="connsiteY0" fmla="*/ 28305 h 89431"/>
                        <a:gd name="connsiteX1" fmla="*/ 83068 w 160599"/>
                        <a:gd name="connsiteY1" fmla="*/ 89222 h 89431"/>
                        <a:gd name="connsiteX2" fmla="*/ 0 w 160599"/>
                        <a:gd name="connsiteY2" fmla="*/ 33843 h 89431"/>
                        <a:gd name="connsiteX3" fmla="*/ 80300 w 160599"/>
                        <a:gd name="connsiteY3" fmla="*/ 3384 h 89431"/>
                        <a:gd name="connsiteX4" fmla="*/ 160599 w 160599"/>
                        <a:gd name="connsiteY4" fmla="*/ 28305 h 894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599" h="89431">
                          <a:moveTo>
                            <a:pt x="160599" y="28305"/>
                          </a:moveTo>
                          <a:cubicBezTo>
                            <a:pt x="160599" y="61532"/>
                            <a:pt x="127372" y="89222"/>
                            <a:pt x="83068" y="89222"/>
                          </a:cubicBezTo>
                          <a:cubicBezTo>
                            <a:pt x="38766" y="91991"/>
                            <a:pt x="2769" y="67070"/>
                            <a:pt x="0" y="33843"/>
                          </a:cubicBezTo>
                          <a:cubicBezTo>
                            <a:pt x="0" y="615"/>
                            <a:pt x="35996" y="6153"/>
                            <a:pt x="80300" y="3384"/>
                          </a:cubicBezTo>
                          <a:cubicBezTo>
                            <a:pt x="124603" y="-2154"/>
                            <a:pt x="157830" y="-4923"/>
                            <a:pt x="160599" y="28305"/>
                          </a:cubicBezTo>
                          <a:close/>
                        </a:path>
                      </a:pathLst>
                    </a:custGeom>
                    <a:solidFill>
                      <a:srgbClr val="63090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066" name="Hình tự do: Hình 1065">
                      <a:extLst>
                        <a:ext uri="{FF2B5EF4-FFF2-40B4-BE49-F238E27FC236}">
                          <a16:creationId xmlns:a16="http://schemas.microsoft.com/office/drawing/2014/main" id="{0AC51794-B636-36A0-0BB5-CA18288FFC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56507" y="3797024"/>
                      <a:ext cx="107988" cy="31178"/>
                    </a:xfrm>
                    <a:custGeom>
                      <a:avLst/>
                      <a:gdLst>
                        <a:gd name="connsiteX0" fmla="*/ 55379 w 107988"/>
                        <a:gd name="connsiteY0" fmla="*/ 0 h 31178"/>
                        <a:gd name="connsiteX1" fmla="*/ 0 w 107988"/>
                        <a:gd name="connsiteY1" fmla="*/ 19383 h 31178"/>
                        <a:gd name="connsiteX2" fmla="*/ 52610 w 107988"/>
                        <a:gd name="connsiteY2" fmla="*/ 30459 h 31178"/>
                        <a:gd name="connsiteX3" fmla="*/ 107989 w 107988"/>
                        <a:gd name="connsiteY3" fmla="*/ 11076 h 31178"/>
                        <a:gd name="connsiteX4" fmla="*/ 55379 w 107988"/>
                        <a:gd name="connsiteY4" fmla="*/ 0 h 311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7988" h="31178">
                          <a:moveTo>
                            <a:pt x="55379" y="0"/>
                          </a:moveTo>
                          <a:cubicBezTo>
                            <a:pt x="30458" y="0"/>
                            <a:pt x="11076" y="8307"/>
                            <a:pt x="0" y="19383"/>
                          </a:cubicBezTo>
                          <a:cubicBezTo>
                            <a:pt x="13845" y="27689"/>
                            <a:pt x="33227" y="33227"/>
                            <a:pt x="52610" y="30459"/>
                          </a:cubicBezTo>
                          <a:cubicBezTo>
                            <a:pt x="74762" y="30459"/>
                            <a:pt x="94144" y="22152"/>
                            <a:pt x="107989" y="11076"/>
                          </a:cubicBezTo>
                          <a:cubicBezTo>
                            <a:pt x="96913" y="2769"/>
                            <a:pt x="77531" y="0"/>
                            <a:pt x="55379" y="0"/>
                          </a:cubicBezTo>
                          <a:close/>
                        </a:path>
                      </a:pathLst>
                    </a:custGeom>
                    <a:solidFill>
                      <a:srgbClr val="D36553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067" name="Hình tự do: Hình 1066">
                      <a:extLst>
                        <a:ext uri="{FF2B5EF4-FFF2-40B4-BE49-F238E27FC236}">
                          <a16:creationId xmlns:a16="http://schemas.microsoft.com/office/drawing/2014/main" id="{904B0DE8-B36B-352C-9D67-9D899E2BCB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42662" y="3737645"/>
                      <a:ext cx="119064" cy="26681"/>
                    </a:xfrm>
                    <a:custGeom>
                      <a:avLst/>
                      <a:gdLst>
                        <a:gd name="connsiteX0" fmla="*/ 119065 w 119064"/>
                        <a:gd name="connsiteY0" fmla="*/ 1231 h 26681"/>
                        <a:gd name="connsiteX1" fmla="*/ 63686 w 119064"/>
                        <a:gd name="connsiteY1" fmla="*/ 1231 h 26681"/>
                        <a:gd name="connsiteX2" fmla="*/ 0 w 119064"/>
                        <a:gd name="connsiteY2" fmla="*/ 6769 h 26681"/>
                        <a:gd name="connsiteX3" fmla="*/ 60917 w 119064"/>
                        <a:gd name="connsiteY3" fmla="*/ 26151 h 26681"/>
                        <a:gd name="connsiteX4" fmla="*/ 119065 w 119064"/>
                        <a:gd name="connsiteY4" fmla="*/ 1231 h 266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9064" h="26681">
                          <a:moveTo>
                            <a:pt x="119065" y="1231"/>
                          </a:moveTo>
                          <a:cubicBezTo>
                            <a:pt x="105220" y="-1538"/>
                            <a:pt x="85837" y="1231"/>
                            <a:pt x="63686" y="1231"/>
                          </a:cubicBezTo>
                          <a:cubicBezTo>
                            <a:pt x="38765" y="4000"/>
                            <a:pt x="16613" y="4000"/>
                            <a:pt x="0" y="6769"/>
                          </a:cubicBezTo>
                          <a:cubicBezTo>
                            <a:pt x="5538" y="20613"/>
                            <a:pt x="30458" y="28920"/>
                            <a:pt x="60917" y="26151"/>
                          </a:cubicBezTo>
                          <a:cubicBezTo>
                            <a:pt x="91375" y="28920"/>
                            <a:pt x="116296" y="15075"/>
                            <a:pt x="119065" y="123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1068" name="Hình tự do: Hình 1067">
                    <a:extLst>
                      <a:ext uri="{FF2B5EF4-FFF2-40B4-BE49-F238E27FC236}">
                        <a16:creationId xmlns:a16="http://schemas.microsoft.com/office/drawing/2014/main" id="{78B6310F-840D-84A0-072A-B601C5C8B484}"/>
                      </a:ext>
                    </a:extLst>
                  </p:cNvPr>
                  <p:cNvSpPr/>
                  <p:nvPr/>
                </p:nvSpPr>
                <p:spPr>
                  <a:xfrm>
                    <a:off x="6915609" y="3321590"/>
                    <a:ext cx="598092" cy="364675"/>
                  </a:xfrm>
                  <a:custGeom>
                    <a:avLst/>
                    <a:gdLst>
                      <a:gd name="connsiteX0" fmla="*/ 598093 w 598092"/>
                      <a:gd name="connsiteY0" fmla="*/ 281607 h 364675"/>
                      <a:gd name="connsiteX1" fmla="*/ 542714 w 598092"/>
                      <a:gd name="connsiteY1" fmla="*/ 195770 h 364675"/>
                      <a:gd name="connsiteX2" fmla="*/ 587017 w 598092"/>
                      <a:gd name="connsiteY2" fmla="*/ 176387 h 364675"/>
                      <a:gd name="connsiteX3" fmla="*/ 434725 w 598092"/>
                      <a:gd name="connsiteY3" fmla="*/ 21326 h 364675"/>
                      <a:gd name="connsiteX4" fmla="*/ 121834 w 598092"/>
                      <a:gd name="connsiteY4" fmla="*/ 46246 h 364675"/>
                      <a:gd name="connsiteX5" fmla="*/ 47072 w 598092"/>
                      <a:gd name="connsiteY5" fmla="*/ 217921 h 364675"/>
                      <a:gd name="connsiteX6" fmla="*/ 0 w 598092"/>
                      <a:gd name="connsiteY6" fmla="*/ 312066 h 364675"/>
                      <a:gd name="connsiteX7" fmla="*/ 60917 w 598092"/>
                      <a:gd name="connsiteY7" fmla="*/ 298221 h 364675"/>
                      <a:gd name="connsiteX8" fmla="*/ 27689 w 598092"/>
                      <a:gd name="connsiteY8" fmla="*/ 364676 h 364675"/>
                      <a:gd name="connsiteX9" fmla="*/ 119064 w 598092"/>
                      <a:gd name="connsiteY9" fmla="*/ 281607 h 364675"/>
                      <a:gd name="connsiteX10" fmla="*/ 105220 w 598092"/>
                      <a:gd name="connsiteY10" fmla="*/ 176387 h 364675"/>
                      <a:gd name="connsiteX11" fmla="*/ 152292 w 598092"/>
                      <a:gd name="connsiteY11" fmla="*/ 109932 h 364675"/>
                      <a:gd name="connsiteX12" fmla="*/ 323967 w 598092"/>
                      <a:gd name="connsiteY12" fmla="*/ 206846 h 364675"/>
                      <a:gd name="connsiteX13" fmla="*/ 229822 w 598092"/>
                      <a:gd name="connsiteY13" fmla="*/ 104394 h 364675"/>
                      <a:gd name="connsiteX14" fmla="*/ 254743 w 598092"/>
                      <a:gd name="connsiteY14" fmla="*/ 121008 h 364675"/>
                      <a:gd name="connsiteX15" fmla="*/ 498411 w 598092"/>
                      <a:gd name="connsiteY15" fmla="*/ 201308 h 364675"/>
                      <a:gd name="connsiteX16" fmla="*/ 581479 w 598092"/>
                      <a:gd name="connsiteY16" fmla="*/ 348062 h 364675"/>
                      <a:gd name="connsiteX17" fmla="*/ 556559 w 598092"/>
                      <a:gd name="connsiteY17" fmla="*/ 278838 h 364675"/>
                      <a:gd name="connsiteX18" fmla="*/ 598093 w 598092"/>
                      <a:gd name="connsiteY18" fmla="*/ 281607 h 364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98092" h="364675">
                        <a:moveTo>
                          <a:pt x="598093" y="281607"/>
                        </a:moveTo>
                        <a:cubicBezTo>
                          <a:pt x="567635" y="270531"/>
                          <a:pt x="545483" y="251149"/>
                          <a:pt x="542714" y="195770"/>
                        </a:cubicBezTo>
                        <a:cubicBezTo>
                          <a:pt x="559328" y="190232"/>
                          <a:pt x="567635" y="184694"/>
                          <a:pt x="587017" y="176387"/>
                        </a:cubicBezTo>
                        <a:cubicBezTo>
                          <a:pt x="517793" y="162542"/>
                          <a:pt x="523331" y="60091"/>
                          <a:pt x="434725" y="21326"/>
                        </a:cubicBezTo>
                        <a:cubicBezTo>
                          <a:pt x="287971" y="-28515"/>
                          <a:pt x="157830" y="21326"/>
                          <a:pt x="121834" y="46246"/>
                        </a:cubicBezTo>
                        <a:cubicBezTo>
                          <a:pt x="52610" y="93319"/>
                          <a:pt x="47072" y="151467"/>
                          <a:pt x="47072" y="217921"/>
                        </a:cubicBezTo>
                        <a:cubicBezTo>
                          <a:pt x="41534" y="278838"/>
                          <a:pt x="27689" y="295452"/>
                          <a:pt x="0" y="312066"/>
                        </a:cubicBezTo>
                        <a:cubicBezTo>
                          <a:pt x="30458" y="320372"/>
                          <a:pt x="49841" y="309297"/>
                          <a:pt x="60917" y="298221"/>
                        </a:cubicBezTo>
                        <a:cubicBezTo>
                          <a:pt x="60917" y="336986"/>
                          <a:pt x="44303" y="348062"/>
                          <a:pt x="27689" y="364676"/>
                        </a:cubicBezTo>
                        <a:cubicBezTo>
                          <a:pt x="77530" y="364676"/>
                          <a:pt x="113527" y="320372"/>
                          <a:pt x="119064" y="281607"/>
                        </a:cubicBezTo>
                        <a:cubicBezTo>
                          <a:pt x="127371" y="240073"/>
                          <a:pt x="99682" y="193001"/>
                          <a:pt x="105220" y="176387"/>
                        </a:cubicBezTo>
                        <a:cubicBezTo>
                          <a:pt x="107989" y="168080"/>
                          <a:pt x="138447" y="109932"/>
                          <a:pt x="152292" y="109932"/>
                        </a:cubicBezTo>
                        <a:cubicBezTo>
                          <a:pt x="182750" y="107163"/>
                          <a:pt x="218747" y="215152"/>
                          <a:pt x="323967" y="206846"/>
                        </a:cubicBezTo>
                        <a:cubicBezTo>
                          <a:pt x="279664" y="184694"/>
                          <a:pt x="257512" y="151467"/>
                          <a:pt x="229822" y="104394"/>
                        </a:cubicBezTo>
                        <a:cubicBezTo>
                          <a:pt x="238129" y="109932"/>
                          <a:pt x="246436" y="115470"/>
                          <a:pt x="254743" y="121008"/>
                        </a:cubicBezTo>
                        <a:cubicBezTo>
                          <a:pt x="343350" y="195770"/>
                          <a:pt x="423649" y="212383"/>
                          <a:pt x="498411" y="201308"/>
                        </a:cubicBezTo>
                        <a:cubicBezTo>
                          <a:pt x="503949" y="281607"/>
                          <a:pt x="487335" y="323141"/>
                          <a:pt x="581479" y="348062"/>
                        </a:cubicBezTo>
                        <a:cubicBezTo>
                          <a:pt x="573172" y="336986"/>
                          <a:pt x="559328" y="303759"/>
                          <a:pt x="556559" y="278838"/>
                        </a:cubicBezTo>
                        <a:cubicBezTo>
                          <a:pt x="553790" y="289914"/>
                          <a:pt x="573172" y="295452"/>
                          <a:pt x="598093" y="281607"/>
                        </a:cubicBezTo>
                        <a:close/>
                      </a:path>
                    </a:pathLst>
                  </a:custGeom>
                  <a:solidFill>
                    <a:srgbClr val="B23B2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69" name="Hình tự do: Hình 1068">
                    <a:extLst>
                      <a:ext uri="{FF2B5EF4-FFF2-40B4-BE49-F238E27FC236}">
                        <a16:creationId xmlns:a16="http://schemas.microsoft.com/office/drawing/2014/main" id="{F2F7C954-0816-EC18-DBAA-A66CA93496AF}"/>
                      </a:ext>
                    </a:extLst>
                  </p:cNvPr>
                  <p:cNvSpPr/>
                  <p:nvPr/>
                </p:nvSpPr>
                <p:spPr>
                  <a:xfrm>
                    <a:off x="7279963" y="3524282"/>
                    <a:ext cx="95291" cy="24683"/>
                  </a:xfrm>
                  <a:custGeom>
                    <a:avLst/>
                    <a:gdLst>
                      <a:gd name="connsiteX0" fmla="*/ 89753 w 95291"/>
                      <a:gd name="connsiteY0" fmla="*/ 20767 h 24683"/>
                      <a:gd name="connsiteX1" fmla="*/ 84215 w 95291"/>
                      <a:gd name="connsiteY1" fmla="*/ 20767 h 24683"/>
                      <a:gd name="connsiteX2" fmla="*/ 9454 w 95291"/>
                      <a:gd name="connsiteY2" fmla="*/ 23536 h 24683"/>
                      <a:gd name="connsiteX3" fmla="*/ 1147 w 95291"/>
                      <a:gd name="connsiteY3" fmla="*/ 20767 h 24683"/>
                      <a:gd name="connsiteX4" fmla="*/ 3916 w 95291"/>
                      <a:gd name="connsiteY4" fmla="*/ 12460 h 24683"/>
                      <a:gd name="connsiteX5" fmla="*/ 92522 w 95291"/>
                      <a:gd name="connsiteY5" fmla="*/ 12460 h 24683"/>
                      <a:gd name="connsiteX6" fmla="*/ 95291 w 95291"/>
                      <a:gd name="connsiteY6" fmla="*/ 20767 h 24683"/>
                      <a:gd name="connsiteX7" fmla="*/ 89753 w 95291"/>
                      <a:gd name="connsiteY7" fmla="*/ 20767 h 24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5291" h="24683">
                        <a:moveTo>
                          <a:pt x="89753" y="20767"/>
                        </a:moveTo>
                        <a:cubicBezTo>
                          <a:pt x="86984" y="20767"/>
                          <a:pt x="86984" y="20767"/>
                          <a:pt x="84215" y="20767"/>
                        </a:cubicBezTo>
                        <a:cubicBezTo>
                          <a:pt x="64833" y="9691"/>
                          <a:pt x="34374" y="9691"/>
                          <a:pt x="9454" y="23536"/>
                        </a:cubicBezTo>
                        <a:cubicBezTo>
                          <a:pt x="6685" y="26305"/>
                          <a:pt x="1147" y="23536"/>
                          <a:pt x="1147" y="20767"/>
                        </a:cubicBezTo>
                        <a:cubicBezTo>
                          <a:pt x="-1622" y="17998"/>
                          <a:pt x="1147" y="12460"/>
                          <a:pt x="3916" y="12460"/>
                        </a:cubicBezTo>
                        <a:cubicBezTo>
                          <a:pt x="31605" y="-4153"/>
                          <a:pt x="70371" y="-4153"/>
                          <a:pt x="92522" y="12460"/>
                        </a:cubicBezTo>
                        <a:cubicBezTo>
                          <a:pt x="95291" y="15229"/>
                          <a:pt x="95291" y="17998"/>
                          <a:pt x="95291" y="20767"/>
                        </a:cubicBezTo>
                        <a:cubicBezTo>
                          <a:pt x="92522" y="17998"/>
                          <a:pt x="89753" y="20767"/>
                          <a:pt x="89753" y="20767"/>
                        </a:cubicBezTo>
                        <a:close/>
                      </a:path>
                    </a:pathLst>
                  </a:custGeom>
                  <a:solidFill>
                    <a:srgbClr val="7F120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70" name="Hình tự do: Hình 1069">
                    <a:extLst>
                      <a:ext uri="{FF2B5EF4-FFF2-40B4-BE49-F238E27FC236}">
                        <a16:creationId xmlns:a16="http://schemas.microsoft.com/office/drawing/2014/main" id="{EC60CC7D-CBAA-2DAF-EF5E-6BBEF5511EB6}"/>
                      </a:ext>
                    </a:extLst>
                  </p:cNvPr>
                  <p:cNvSpPr/>
                  <p:nvPr/>
                </p:nvSpPr>
                <p:spPr>
                  <a:xfrm>
                    <a:off x="7027317" y="3521144"/>
                    <a:ext cx="97109" cy="23905"/>
                  </a:xfrm>
                  <a:custGeom>
                    <a:avLst/>
                    <a:gdLst>
                      <a:gd name="connsiteX0" fmla="*/ 7356 w 97109"/>
                      <a:gd name="connsiteY0" fmla="*/ 23906 h 23905"/>
                      <a:gd name="connsiteX1" fmla="*/ 1819 w 97109"/>
                      <a:gd name="connsiteY1" fmla="*/ 21137 h 23905"/>
                      <a:gd name="connsiteX2" fmla="*/ 4588 w 97109"/>
                      <a:gd name="connsiteY2" fmla="*/ 12830 h 23905"/>
                      <a:gd name="connsiteX3" fmla="*/ 93194 w 97109"/>
                      <a:gd name="connsiteY3" fmla="*/ 10061 h 23905"/>
                      <a:gd name="connsiteX4" fmla="*/ 95963 w 97109"/>
                      <a:gd name="connsiteY4" fmla="*/ 18368 h 23905"/>
                      <a:gd name="connsiteX5" fmla="*/ 87656 w 97109"/>
                      <a:gd name="connsiteY5" fmla="*/ 21137 h 23905"/>
                      <a:gd name="connsiteX6" fmla="*/ 12895 w 97109"/>
                      <a:gd name="connsiteY6" fmla="*/ 21137 h 23905"/>
                      <a:gd name="connsiteX7" fmla="*/ 7356 w 97109"/>
                      <a:gd name="connsiteY7" fmla="*/ 23906 h 2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7109" h="23905">
                        <a:moveTo>
                          <a:pt x="7356" y="23906"/>
                        </a:moveTo>
                        <a:cubicBezTo>
                          <a:pt x="4588" y="23906"/>
                          <a:pt x="4588" y="23906"/>
                          <a:pt x="1819" y="21137"/>
                        </a:cubicBezTo>
                        <a:cubicBezTo>
                          <a:pt x="-950" y="18368"/>
                          <a:pt x="-950" y="12830"/>
                          <a:pt x="4588" y="12830"/>
                        </a:cubicBezTo>
                        <a:cubicBezTo>
                          <a:pt x="26739" y="-3784"/>
                          <a:pt x="65505" y="-3784"/>
                          <a:pt x="93194" y="10061"/>
                        </a:cubicBezTo>
                        <a:cubicBezTo>
                          <a:pt x="95963" y="12830"/>
                          <a:pt x="98732" y="15599"/>
                          <a:pt x="95963" y="18368"/>
                        </a:cubicBezTo>
                        <a:cubicBezTo>
                          <a:pt x="93194" y="21137"/>
                          <a:pt x="90425" y="23906"/>
                          <a:pt x="87656" y="21137"/>
                        </a:cubicBezTo>
                        <a:cubicBezTo>
                          <a:pt x="62735" y="7292"/>
                          <a:pt x="32277" y="10061"/>
                          <a:pt x="12895" y="21137"/>
                        </a:cubicBezTo>
                        <a:cubicBezTo>
                          <a:pt x="10126" y="23906"/>
                          <a:pt x="7356" y="23906"/>
                          <a:pt x="7356" y="23906"/>
                        </a:cubicBezTo>
                        <a:close/>
                      </a:path>
                    </a:pathLst>
                  </a:custGeom>
                  <a:solidFill>
                    <a:srgbClr val="7F120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1071" name="Đồ họa 753">
                <a:extLst>
                  <a:ext uri="{FF2B5EF4-FFF2-40B4-BE49-F238E27FC236}">
                    <a16:creationId xmlns:a16="http://schemas.microsoft.com/office/drawing/2014/main" id="{07EA24E6-181A-27E5-7051-3A342D5A330F}"/>
                  </a:ext>
                </a:extLst>
              </p:cNvPr>
              <p:cNvGrpSpPr/>
              <p:nvPr/>
            </p:nvGrpSpPr>
            <p:grpSpPr>
              <a:xfrm>
                <a:off x="4419948" y="3045219"/>
                <a:ext cx="920128" cy="984462"/>
                <a:chOff x="4419948" y="3045219"/>
                <a:chExt cx="920128" cy="984462"/>
              </a:xfrm>
            </p:grpSpPr>
            <p:sp>
              <p:nvSpPr>
                <p:cNvPr id="1072" name="Hình tự do: Hình 1071">
                  <a:extLst>
                    <a:ext uri="{FF2B5EF4-FFF2-40B4-BE49-F238E27FC236}">
                      <a16:creationId xmlns:a16="http://schemas.microsoft.com/office/drawing/2014/main" id="{7E91D4B0-B221-62D5-6D90-3C6A93B5C25C}"/>
                    </a:ext>
                  </a:extLst>
                </p:cNvPr>
                <p:cNvSpPr/>
                <p:nvPr/>
              </p:nvSpPr>
              <p:spPr>
                <a:xfrm>
                  <a:off x="4672760" y="3129292"/>
                  <a:ext cx="667316" cy="458353"/>
                </a:xfrm>
                <a:custGeom>
                  <a:avLst/>
                  <a:gdLst>
                    <a:gd name="connsiteX0" fmla="*/ 459646 w 667316"/>
                    <a:gd name="connsiteY0" fmla="*/ 415 h 458353"/>
                    <a:gd name="connsiteX1" fmla="*/ 667317 w 667316"/>
                    <a:gd name="connsiteY1" fmla="*/ 199779 h 458353"/>
                    <a:gd name="connsiteX2" fmla="*/ 102451 w 667316"/>
                    <a:gd name="connsiteY2" fmla="*/ 443447 h 458353"/>
                    <a:gd name="connsiteX3" fmla="*/ 0 w 667316"/>
                    <a:gd name="connsiteY3" fmla="*/ 125017 h 458353"/>
                    <a:gd name="connsiteX4" fmla="*/ 459646 w 667316"/>
                    <a:gd name="connsiteY4" fmla="*/ 415 h 458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7316" h="458353">
                      <a:moveTo>
                        <a:pt x="459646" y="415"/>
                      </a:moveTo>
                      <a:cubicBezTo>
                        <a:pt x="567635" y="127786"/>
                        <a:pt x="611938" y="158245"/>
                        <a:pt x="667317" y="199779"/>
                      </a:cubicBezTo>
                      <a:cubicBezTo>
                        <a:pt x="448570" y="498826"/>
                        <a:pt x="174444" y="468367"/>
                        <a:pt x="102451" y="443447"/>
                      </a:cubicBezTo>
                      <a:cubicBezTo>
                        <a:pt x="58148" y="379761"/>
                        <a:pt x="0" y="277310"/>
                        <a:pt x="0" y="125017"/>
                      </a:cubicBezTo>
                      <a:cubicBezTo>
                        <a:pt x="171675" y="111173"/>
                        <a:pt x="368270" y="-7892"/>
                        <a:pt x="459646" y="415"/>
                      </a:cubicBezTo>
                      <a:close/>
                    </a:path>
                  </a:pathLst>
                </a:custGeom>
                <a:solidFill>
                  <a:srgbClr val="F99A0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73" name="Hình tự do: Hình 1072">
                  <a:extLst>
                    <a:ext uri="{FF2B5EF4-FFF2-40B4-BE49-F238E27FC236}">
                      <a16:creationId xmlns:a16="http://schemas.microsoft.com/office/drawing/2014/main" id="{C1F782CA-F22B-442D-1E32-FAE7EC4A879F}"/>
                    </a:ext>
                  </a:extLst>
                </p:cNvPr>
                <p:cNvSpPr/>
                <p:nvPr/>
              </p:nvSpPr>
              <p:spPr>
                <a:xfrm>
                  <a:off x="4991189" y="3503515"/>
                  <a:ext cx="196595" cy="144339"/>
                </a:xfrm>
                <a:custGeom>
                  <a:avLst/>
                  <a:gdLst>
                    <a:gd name="connsiteX0" fmla="*/ 166137 w 196595"/>
                    <a:gd name="connsiteY0" fmla="*/ 0 h 144339"/>
                    <a:gd name="connsiteX1" fmla="*/ 196595 w 196595"/>
                    <a:gd name="connsiteY1" fmla="*/ 47072 h 144339"/>
                    <a:gd name="connsiteX2" fmla="*/ 0 w 196595"/>
                    <a:gd name="connsiteY2" fmla="*/ 130141 h 144339"/>
                    <a:gd name="connsiteX3" fmla="*/ 8307 w 196595"/>
                    <a:gd name="connsiteY3" fmla="*/ 58148 h 144339"/>
                    <a:gd name="connsiteX4" fmla="*/ 166137 w 196595"/>
                    <a:gd name="connsiteY4" fmla="*/ 0 h 144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595" h="144339">
                      <a:moveTo>
                        <a:pt x="166137" y="0"/>
                      </a:moveTo>
                      <a:cubicBezTo>
                        <a:pt x="171675" y="2769"/>
                        <a:pt x="188289" y="33227"/>
                        <a:pt x="196595" y="47072"/>
                      </a:cubicBezTo>
                      <a:cubicBezTo>
                        <a:pt x="163368" y="152292"/>
                        <a:pt x="127372" y="157830"/>
                        <a:pt x="0" y="130141"/>
                      </a:cubicBezTo>
                      <a:cubicBezTo>
                        <a:pt x="2769" y="105220"/>
                        <a:pt x="5538" y="85837"/>
                        <a:pt x="8307" y="58148"/>
                      </a:cubicBezTo>
                      <a:cubicBezTo>
                        <a:pt x="91375" y="83068"/>
                        <a:pt x="130141" y="91375"/>
                        <a:pt x="166137" y="0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74" name="Hình tự do: Hình 1073">
                  <a:extLst>
                    <a:ext uri="{FF2B5EF4-FFF2-40B4-BE49-F238E27FC236}">
                      <a16:creationId xmlns:a16="http://schemas.microsoft.com/office/drawing/2014/main" id="{E9F3BF14-00D1-1F79-2943-30E18A49D573}"/>
                    </a:ext>
                  </a:extLst>
                </p:cNvPr>
                <p:cNvSpPr/>
                <p:nvPr/>
              </p:nvSpPr>
              <p:spPr>
                <a:xfrm>
                  <a:off x="4996727" y="3564432"/>
                  <a:ext cx="96913" cy="96913"/>
                </a:xfrm>
                <a:custGeom>
                  <a:avLst/>
                  <a:gdLst>
                    <a:gd name="connsiteX0" fmla="*/ 96913 w 96913"/>
                    <a:gd name="connsiteY0" fmla="*/ 2769 h 96913"/>
                    <a:gd name="connsiteX1" fmla="*/ 2769 w 96913"/>
                    <a:gd name="connsiteY1" fmla="*/ 0 h 96913"/>
                    <a:gd name="connsiteX2" fmla="*/ 0 w 96913"/>
                    <a:gd name="connsiteY2" fmla="*/ 96913 h 96913"/>
                    <a:gd name="connsiteX3" fmla="*/ 96913 w 96913"/>
                    <a:gd name="connsiteY3" fmla="*/ 2769 h 96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6913" h="96913">
                      <a:moveTo>
                        <a:pt x="96913" y="2769"/>
                      </a:moveTo>
                      <a:cubicBezTo>
                        <a:pt x="77531" y="5538"/>
                        <a:pt x="35996" y="2769"/>
                        <a:pt x="2769" y="0"/>
                      </a:cubicBezTo>
                      <a:cubicBezTo>
                        <a:pt x="2769" y="24920"/>
                        <a:pt x="0" y="69224"/>
                        <a:pt x="0" y="96913"/>
                      </a:cubicBezTo>
                      <a:cubicBezTo>
                        <a:pt x="33227" y="94144"/>
                        <a:pt x="88606" y="83068"/>
                        <a:pt x="96913" y="2769"/>
                      </a:cubicBezTo>
                      <a:close/>
                    </a:path>
                  </a:pathLst>
                </a:custGeom>
                <a:solidFill>
                  <a:srgbClr val="9C75D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75" name="Hình tự do: Hình 1074">
                  <a:extLst>
                    <a:ext uri="{FF2B5EF4-FFF2-40B4-BE49-F238E27FC236}">
                      <a16:creationId xmlns:a16="http://schemas.microsoft.com/office/drawing/2014/main" id="{ED53126A-18FA-449B-9144-FFAD0EFBCEDA}"/>
                    </a:ext>
                  </a:extLst>
                </p:cNvPr>
                <p:cNvSpPr/>
                <p:nvPr/>
              </p:nvSpPr>
              <p:spPr>
                <a:xfrm>
                  <a:off x="4661684" y="3564432"/>
                  <a:ext cx="213209" cy="119083"/>
                </a:xfrm>
                <a:custGeom>
                  <a:avLst/>
                  <a:gdLst>
                    <a:gd name="connsiteX0" fmla="*/ 11076 w 213209"/>
                    <a:gd name="connsiteY0" fmla="*/ 2769 h 119083"/>
                    <a:gd name="connsiteX1" fmla="*/ 0 w 213209"/>
                    <a:gd name="connsiteY1" fmla="*/ 58148 h 119083"/>
                    <a:gd name="connsiteX2" fmla="*/ 213209 w 213209"/>
                    <a:gd name="connsiteY2" fmla="*/ 63686 h 119083"/>
                    <a:gd name="connsiteX3" fmla="*/ 179982 w 213209"/>
                    <a:gd name="connsiteY3" fmla="*/ 0 h 119083"/>
                    <a:gd name="connsiteX4" fmla="*/ 11076 w 213209"/>
                    <a:gd name="connsiteY4" fmla="*/ 2769 h 1190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3209" h="119083">
                      <a:moveTo>
                        <a:pt x="11076" y="2769"/>
                      </a:moveTo>
                      <a:cubicBezTo>
                        <a:pt x="8307" y="8307"/>
                        <a:pt x="2769" y="44303"/>
                        <a:pt x="0" y="58148"/>
                      </a:cubicBezTo>
                      <a:cubicBezTo>
                        <a:pt x="69224" y="143985"/>
                        <a:pt x="105220" y="132910"/>
                        <a:pt x="213209" y="63686"/>
                      </a:cubicBezTo>
                      <a:cubicBezTo>
                        <a:pt x="202133" y="41534"/>
                        <a:pt x="191057" y="22152"/>
                        <a:pt x="179982" y="0"/>
                      </a:cubicBezTo>
                      <a:cubicBezTo>
                        <a:pt x="110758" y="52610"/>
                        <a:pt x="80299" y="74762"/>
                        <a:pt x="11076" y="2769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76" name="Hình tự do: Hình 1075">
                  <a:extLst>
                    <a:ext uri="{FF2B5EF4-FFF2-40B4-BE49-F238E27FC236}">
                      <a16:creationId xmlns:a16="http://schemas.microsoft.com/office/drawing/2014/main" id="{D2451DDC-40E3-FB67-2820-3BEDAE6BE541}"/>
                    </a:ext>
                  </a:extLst>
                </p:cNvPr>
                <p:cNvSpPr/>
                <p:nvPr/>
              </p:nvSpPr>
              <p:spPr>
                <a:xfrm>
                  <a:off x="4755828" y="3561663"/>
                  <a:ext cx="124602" cy="96695"/>
                </a:xfrm>
                <a:custGeom>
                  <a:avLst/>
                  <a:gdLst>
                    <a:gd name="connsiteX0" fmla="*/ 0 w 124602"/>
                    <a:gd name="connsiteY0" fmla="*/ 38765 h 96695"/>
                    <a:gd name="connsiteX1" fmla="*/ 85837 w 124602"/>
                    <a:gd name="connsiteY1" fmla="*/ 0 h 96695"/>
                    <a:gd name="connsiteX2" fmla="*/ 124603 w 124602"/>
                    <a:gd name="connsiteY2" fmla="*/ 88606 h 96695"/>
                    <a:gd name="connsiteX3" fmla="*/ 0 w 124602"/>
                    <a:gd name="connsiteY3" fmla="*/ 38765 h 96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4602" h="96695">
                      <a:moveTo>
                        <a:pt x="0" y="38765"/>
                      </a:moveTo>
                      <a:cubicBezTo>
                        <a:pt x="19383" y="33227"/>
                        <a:pt x="55379" y="13845"/>
                        <a:pt x="85837" y="0"/>
                      </a:cubicBezTo>
                      <a:cubicBezTo>
                        <a:pt x="96913" y="24921"/>
                        <a:pt x="113527" y="63686"/>
                        <a:pt x="124603" y="88606"/>
                      </a:cubicBezTo>
                      <a:cubicBezTo>
                        <a:pt x="94144" y="99682"/>
                        <a:pt x="38765" y="110758"/>
                        <a:pt x="0" y="38765"/>
                      </a:cubicBezTo>
                      <a:close/>
                    </a:path>
                  </a:pathLst>
                </a:custGeom>
                <a:solidFill>
                  <a:srgbClr val="9C75D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77" name="Hình tự do: Hình 1076">
                  <a:extLst>
                    <a:ext uri="{FF2B5EF4-FFF2-40B4-BE49-F238E27FC236}">
                      <a16:creationId xmlns:a16="http://schemas.microsoft.com/office/drawing/2014/main" id="{6F2A14B4-908C-368F-3A43-5D65D486D62D}"/>
                    </a:ext>
                  </a:extLst>
                </p:cNvPr>
                <p:cNvSpPr/>
                <p:nvPr/>
              </p:nvSpPr>
              <p:spPr>
                <a:xfrm>
                  <a:off x="4492778" y="3843551"/>
                  <a:ext cx="151231" cy="97458"/>
                </a:xfrm>
                <a:custGeom>
                  <a:avLst/>
                  <a:gdLst>
                    <a:gd name="connsiteX0" fmla="*/ 105220 w 151231"/>
                    <a:gd name="connsiteY0" fmla="*/ 3314 h 97458"/>
                    <a:gd name="connsiteX1" fmla="*/ 0 w 151231"/>
                    <a:gd name="connsiteY1" fmla="*/ 55924 h 97458"/>
                    <a:gd name="connsiteX2" fmla="*/ 16614 w 151231"/>
                    <a:gd name="connsiteY2" fmla="*/ 97459 h 97458"/>
                    <a:gd name="connsiteX3" fmla="*/ 130141 w 151231"/>
                    <a:gd name="connsiteY3" fmla="*/ 61462 h 97458"/>
                    <a:gd name="connsiteX4" fmla="*/ 149523 w 151231"/>
                    <a:gd name="connsiteY4" fmla="*/ 19928 h 97458"/>
                    <a:gd name="connsiteX5" fmla="*/ 149523 w 151231"/>
                    <a:gd name="connsiteY5" fmla="*/ 17159 h 97458"/>
                    <a:gd name="connsiteX6" fmla="*/ 105220 w 151231"/>
                    <a:gd name="connsiteY6" fmla="*/ 3314 h 97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1231" h="97458">
                      <a:moveTo>
                        <a:pt x="105220" y="3314"/>
                      </a:moveTo>
                      <a:cubicBezTo>
                        <a:pt x="63686" y="25466"/>
                        <a:pt x="24921" y="44849"/>
                        <a:pt x="0" y="55924"/>
                      </a:cubicBezTo>
                      <a:lnTo>
                        <a:pt x="16614" y="97459"/>
                      </a:lnTo>
                      <a:cubicBezTo>
                        <a:pt x="44303" y="89152"/>
                        <a:pt x="85837" y="75307"/>
                        <a:pt x="130141" y="61462"/>
                      </a:cubicBezTo>
                      <a:cubicBezTo>
                        <a:pt x="146754" y="55924"/>
                        <a:pt x="155061" y="36542"/>
                        <a:pt x="149523" y="19928"/>
                      </a:cubicBezTo>
                      <a:lnTo>
                        <a:pt x="149523" y="17159"/>
                      </a:lnTo>
                      <a:cubicBezTo>
                        <a:pt x="141216" y="3314"/>
                        <a:pt x="121834" y="-4993"/>
                        <a:pt x="105220" y="3314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78" name="Hình tự do: Hình 1077">
                  <a:extLst>
                    <a:ext uri="{FF2B5EF4-FFF2-40B4-BE49-F238E27FC236}">
                      <a16:creationId xmlns:a16="http://schemas.microsoft.com/office/drawing/2014/main" id="{C34BD3E7-68C2-9802-65E2-10A8635A2D55}"/>
                    </a:ext>
                  </a:extLst>
                </p:cNvPr>
                <p:cNvSpPr/>
                <p:nvPr/>
              </p:nvSpPr>
              <p:spPr>
                <a:xfrm>
                  <a:off x="4534312" y="3789364"/>
                  <a:ext cx="329504" cy="140569"/>
                </a:xfrm>
                <a:custGeom>
                  <a:avLst/>
                  <a:gdLst>
                    <a:gd name="connsiteX0" fmla="*/ 0 w 329504"/>
                    <a:gd name="connsiteY0" fmla="*/ 79653 h 140569"/>
                    <a:gd name="connsiteX1" fmla="*/ 24921 w 329504"/>
                    <a:gd name="connsiteY1" fmla="*/ 140570 h 140569"/>
                    <a:gd name="connsiteX2" fmla="*/ 310122 w 329504"/>
                    <a:gd name="connsiteY2" fmla="*/ 110111 h 140569"/>
                    <a:gd name="connsiteX3" fmla="*/ 329505 w 329504"/>
                    <a:gd name="connsiteY3" fmla="*/ 2122 h 140569"/>
                    <a:gd name="connsiteX4" fmla="*/ 0 w 329504"/>
                    <a:gd name="connsiteY4" fmla="*/ 79653 h 140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9504" h="140569">
                      <a:moveTo>
                        <a:pt x="0" y="79653"/>
                      </a:moveTo>
                      <a:cubicBezTo>
                        <a:pt x="8307" y="96266"/>
                        <a:pt x="16614" y="123956"/>
                        <a:pt x="24921" y="140570"/>
                      </a:cubicBezTo>
                      <a:cubicBezTo>
                        <a:pt x="130141" y="96266"/>
                        <a:pt x="196595" y="76884"/>
                        <a:pt x="310122" y="110111"/>
                      </a:cubicBezTo>
                      <a:cubicBezTo>
                        <a:pt x="318429" y="76884"/>
                        <a:pt x="323967" y="35349"/>
                        <a:pt x="329505" y="2122"/>
                      </a:cubicBezTo>
                      <a:cubicBezTo>
                        <a:pt x="191058" y="-8954"/>
                        <a:pt x="121834" y="24274"/>
                        <a:pt x="0" y="79653"/>
                      </a:cubicBezTo>
                      <a:close/>
                    </a:path>
                  </a:pathLst>
                </a:custGeom>
                <a:solidFill>
                  <a:srgbClr val="725D6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79" name="Hình tự do: Hình 1078">
                  <a:extLst>
                    <a:ext uri="{FF2B5EF4-FFF2-40B4-BE49-F238E27FC236}">
                      <a16:creationId xmlns:a16="http://schemas.microsoft.com/office/drawing/2014/main" id="{34E6018A-D94C-2569-1A7A-8F2F713D7229}"/>
                    </a:ext>
                  </a:extLst>
                </p:cNvPr>
                <p:cNvSpPr/>
                <p:nvPr/>
              </p:nvSpPr>
              <p:spPr>
                <a:xfrm>
                  <a:off x="4772442" y="3785948"/>
                  <a:ext cx="91375" cy="113526"/>
                </a:xfrm>
                <a:custGeom>
                  <a:avLst/>
                  <a:gdLst>
                    <a:gd name="connsiteX0" fmla="*/ 71993 w 91375"/>
                    <a:gd name="connsiteY0" fmla="*/ 113527 h 113526"/>
                    <a:gd name="connsiteX1" fmla="*/ 91375 w 91375"/>
                    <a:gd name="connsiteY1" fmla="*/ 13845 h 113526"/>
                    <a:gd name="connsiteX2" fmla="*/ 55379 w 91375"/>
                    <a:gd name="connsiteY2" fmla="*/ 0 h 113526"/>
                    <a:gd name="connsiteX3" fmla="*/ 0 w 91375"/>
                    <a:gd name="connsiteY3" fmla="*/ 96913 h 113526"/>
                    <a:gd name="connsiteX4" fmla="*/ 71993 w 91375"/>
                    <a:gd name="connsiteY4" fmla="*/ 113527 h 113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375" h="113526">
                      <a:moveTo>
                        <a:pt x="71993" y="113527"/>
                      </a:moveTo>
                      <a:cubicBezTo>
                        <a:pt x="80299" y="80299"/>
                        <a:pt x="85837" y="47072"/>
                        <a:pt x="91375" y="13845"/>
                      </a:cubicBezTo>
                      <a:cubicBezTo>
                        <a:pt x="77531" y="13845"/>
                        <a:pt x="69224" y="0"/>
                        <a:pt x="55379" y="0"/>
                      </a:cubicBezTo>
                      <a:cubicBezTo>
                        <a:pt x="22152" y="13845"/>
                        <a:pt x="2769" y="58148"/>
                        <a:pt x="0" y="96913"/>
                      </a:cubicBezTo>
                      <a:cubicBezTo>
                        <a:pt x="24920" y="99682"/>
                        <a:pt x="41534" y="105220"/>
                        <a:pt x="71993" y="113527"/>
                      </a:cubicBezTo>
                      <a:close/>
                    </a:path>
                  </a:pathLst>
                </a:custGeom>
                <a:solidFill>
                  <a:srgbClr val="000000">
                    <a:alpha val="18000"/>
                  </a:srgbClr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80" name="Hình tự do: Hình 1079">
                  <a:extLst>
                    <a:ext uri="{FF2B5EF4-FFF2-40B4-BE49-F238E27FC236}">
                      <a16:creationId xmlns:a16="http://schemas.microsoft.com/office/drawing/2014/main" id="{387195ED-8C59-2076-A451-8586CAF20F4B}"/>
                    </a:ext>
                  </a:extLst>
                </p:cNvPr>
                <p:cNvSpPr/>
                <p:nvPr/>
              </p:nvSpPr>
              <p:spPr>
                <a:xfrm>
                  <a:off x="4802900" y="3564432"/>
                  <a:ext cx="299046" cy="254812"/>
                </a:xfrm>
                <a:custGeom>
                  <a:avLst/>
                  <a:gdLst>
                    <a:gd name="connsiteX0" fmla="*/ 299046 w 299046"/>
                    <a:gd name="connsiteY0" fmla="*/ 193826 h 254812"/>
                    <a:gd name="connsiteX1" fmla="*/ 0 w 299046"/>
                    <a:gd name="connsiteY1" fmla="*/ 213209 h 254812"/>
                    <a:gd name="connsiteX2" fmla="*/ 38765 w 299046"/>
                    <a:gd name="connsiteY2" fmla="*/ 0 h 254812"/>
                    <a:gd name="connsiteX3" fmla="*/ 204902 w 299046"/>
                    <a:gd name="connsiteY3" fmla="*/ 0 h 254812"/>
                    <a:gd name="connsiteX4" fmla="*/ 299046 w 299046"/>
                    <a:gd name="connsiteY4" fmla="*/ 193826 h 254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9046" h="254812">
                      <a:moveTo>
                        <a:pt x="299046" y="193826"/>
                      </a:moveTo>
                      <a:cubicBezTo>
                        <a:pt x="149523" y="293509"/>
                        <a:pt x="24921" y="249205"/>
                        <a:pt x="0" y="213209"/>
                      </a:cubicBezTo>
                      <a:cubicBezTo>
                        <a:pt x="19383" y="171675"/>
                        <a:pt x="33227" y="58148"/>
                        <a:pt x="38765" y="0"/>
                      </a:cubicBezTo>
                      <a:cubicBezTo>
                        <a:pt x="77531" y="0"/>
                        <a:pt x="160599" y="0"/>
                        <a:pt x="204902" y="0"/>
                      </a:cubicBezTo>
                      <a:cubicBezTo>
                        <a:pt x="229823" y="121834"/>
                        <a:pt x="285202" y="174444"/>
                        <a:pt x="299046" y="193826"/>
                      </a:cubicBezTo>
                      <a:close/>
                    </a:path>
                  </a:pathLst>
                </a:custGeom>
                <a:solidFill>
                  <a:srgbClr val="9C75D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81" name="Hình tự do: Hình 1080">
                  <a:extLst>
                    <a:ext uri="{FF2B5EF4-FFF2-40B4-BE49-F238E27FC236}">
                      <a16:creationId xmlns:a16="http://schemas.microsoft.com/office/drawing/2014/main" id="{BB0D9C25-E61E-BB7D-0287-935F653858C5}"/>
                    </a:ext>
                  </a:extLst>
                </p:cNvPr>
                <p:cNvSpPr/>
                <p:nvPr/>
              </p:nvSpPr>
              <p:spPr>
                <a:xfrm>
                  <a:off x="4874893" y="3517360"/>
                  <a:ext cx="77530" cy="83068"/>
                </a:xfrm>
                <a:custGeom>
                  <a:avLst/>
                  <a:gdLst>
                    <a:gd name="connsiteX0" fmla="*/ 2769 w 77530"/>
                    <a:gd name="connsiteY0" fmla="*/ 0 h 83068"/>
                    <a:gd name="connsiteX1" fmla="*/ 0 w 77530"/>
                    <a:gd name="connsiteY1" fmla="*/ 58148 h 83068"/>
                    <a:gd name="connsiteX2" fmla="*/ 35996 w 77530"/>
                    <a:gd name="connsiteY2" fmla="*/ 83068 h 83068"/>
                    <a:gd name="connsiteX3" fmla="*/ 74762 w 77530"/>
                    <a:gd name="connsiteY3" fmla="*/ 63686 h 83068"/>
                    <a:gd name="connsiteX4" fmla="*/ 77531 w 77530"/>
                    <a:gd name="connsiteY4" fmla="*/ 5538 h 83068"/>
                    <a:gd name="connsiteX5" fmla="*/ 2769 w 77530"/>
                    <a:gd name="connsiteY5" fmla="*/ 0 h 83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7530" h="83068">
                      <a:moveTo>
                        <a:pt x="2769" y="0"/>
                      </a:moveTo>
                      <a:lnTo>
                        <a:pt x="0" y="58148"/>
                      </a:lnTo>
                      <a:cubicBezTo>
                        <a:pt x="0" y="69224"/>
                        <a:pt x="16614" y="80300"/>
                        <a:pt x="35996" y="83068"/>
                      </a:cubicBezTo>
                      <a:cubicBezTo>
                        <a:pt x="55379" y="83068"/>
                        <a:pt x="74762" y="74762"/>
                        <a:pt x="74762" y="63686"/>
                      </a:cubicBezTo>
                      <a:lnTo>
                        <a:pt x="77531" y="5538"/>
                      </a:lnTo>
                      <a:lnTo>
                        <a:pt x="2769" y="0"/>
                      </a:lnTo>
                      <a:close/>
                    </a:path>
                  </a:pathLst>
                </a:custGeom>
                <a:solidFill>
                  <a:srgbClr val="E4A78E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82" name="Hình tự do: Hình 1081">
                  <a:extLst>
                    <a:ext uri="{FF2B5EF4-FFF2-40B4-BE49-F238E27FC236}">
                      <a16:creationId xmlns:a16="http://schemas.microsoft.com/office/drawing/2014/main" id="{C3A33C55-D79C-56CD-1276-370868EABC5A}"/>
                    </a:ext>
                  </a:extLst>
                </p:cNvPr>
                <p:cNvSpPr/>
                <p:nvPr/>
              </p:nvSpPr>
              <p:spPr>
                <a:xfrm>
                  <a:off x="4741983" y="3868527"/>
                  <a:ext cx="97403" cy="150013"/>
                </a:xfrm>
                <a:custGeom>
                  <a:avLst/>
                  <a:gdLst>
                    <a:gd name="connsiteX0" fmla="*/ 35996 w 97403"/>
                    <a:gd name="connsiteY0" fmla="*/ 19873 h 150013"/>
                    <a:gd name="connsiteX1" fmla="*/ 0 w 97403"/>
                    <a:gd name="connsiteY1" fmla="*/ 133399 h 150013"/>
                    <a:gd name="connsiteX2" fmla="*/ 41534 w 97403"/>
                    <a:gd name="connsiteY2" fmla="*/ 150013 h 150013"/>
                    <a:gd name="connsiteX3" fmla="*/ 94144 w 97403"/>
                    <a:gd name="connsiteY3" fmla="*/ 44793 h 150013"/>
                    <a:gd name="connsiteX4" fmla="*/ 77531 w 97403"/>
                    <a:gd name="connsiteY4" fmla="*/ 3259 h 150013"/>
                    <a:gd name="connsiteX5" fmla="*/ 74762 w 97403"/>
                    <a:gd name="connsiteY5" fmla="*/ 3259 h 150013"/>
                    <a:gd name="connsiteX6" fmla="*/ 35996 w 97403"/>
                    <a:gd name="connsiteY6" fmla="*/ 19873 h 150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7403" h="150013">
                      <a:moveTo>
                        <a:pt x="35996" y="19873"/>
                      </a:moveTo>
                      <a:cubicBezTo>
                        <a:pt x="22152" y="64176"/>
                        <a:pt x="8307" y="105710"/>
                        <a:pt x="0" y="133399"/>
                      </a:cubicBezTo>
                      <a:lnTo>
                        <a:pt x="41534" y="150013"/>
                      </a:lnTo>
                      <a:cubicBezTo>
                        <a:pt x="55379" y="125093"/>
                        <a:pt x="74762" y="86327"/>
                        <a:pt x="94144" y="44793"/>
                      </a:cubicBezTo>
                      <a:cubicBezTo>
                        <a:pt x="102451" y="28179"/>
                        <a:pt x="94144" y="8797"/>
                        <a:pt x="77531" y="3259"/>
                      </a:cubicBezTo>
                      <a:lnTo>
                        <a:pt x="74762" y="3259"/>
                      </a:lnTo>
                      <a:cubicBezTo>
                        <a:pt x="60917" y="-5048"/>
                        <a:pt x="41534" y="3259"/>
                        <a:pt x="35996" y="19873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83" name="Hình tự do: Hình 1082">
                  <a:extLst>
                    <a:ext uri="{FF2B5EF4-FFF2-40B4-BE49-F238E27FC236}">
                      <a16:creationId xmlns:a16="http://schemas.microsoft.com/office/drawing/2014/main" id="{D59EA96B-9C6C-D1A2-0E9D-8A0A41B4E040}"/>
                    </a:ext>
                  </a:extLst>
                </p:cNvPr>
                <p:cNvSpPr/>
                <p:nvPr/>
              </p:nvSpPr>
              <p:spPr>
                <a:xfrm>
                  <a:off x="4844424" y="3542281"/>
                  <a:ext cx="66464" cy="83741"/>
                </a:xfrm>
                <a:custGeom>
                  <a:avLst/>
                  <a:gdLst>
                    <a:gd name="connsiteX0" fmla="*/ 22162 w 66464"/>
                    <a:gd name="connsiteY0" fmla="*/ 83068 h 83741"/>
                    <a:gd name="connsiteX1" fmla="*/ 66465 w 66464"/>
                    <a:gd name="connsiteY1" fmla="*/ 58148 h 83741"/>
                    <a:gd name="connsiteX2" fmla="*/ 30469 w 66464"/>
                    <a:gd name="connsiteY2" fmla="*/ 0 h 83741"/>
                    <a:gd name="connsiteX3" fmla="*/ 13855 w 66464"/>
                    <a:gd name="connsiteY3" fmla="*/ 13845 h 83741"/>
                    <a:gd name="connsiteX4" fmla="*/ 22162 w 66464"/>
                    <a:gd name="connsiteY4" fmla="*/ 83068 h 837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464" h="83741">
                      <a:moveTo>
                        <a:pt x="22162" y="83068"/>
                      </a:moveTo>
                      <a:cubicBezTo>
                        <a:pt x="52620" y="88606"/>
                        <a:pt x="66465" y="58148"/>
                        <a:pt x="66465" y="58148"/>
                      </a:cubicBezTo>
                      <a:cubicBezTo>
                        <a:pt x="63696" y="58148"/>
                        <a:pt x="24931" y="16614"/>
                        <a:pt x="30469" y="0"/>
                      </a:cubicBezTo>
                      <a:cubicBezTo>
                        <a:pt x="30469" y="0"/>
                        <a:pt x="13855" y="13845"/>
                        <a:pt x="13855" y="13845"/>
                      </a:cubicBezTo>
                      <a:cubicBezTo>
                        <a:pt x="5548" y="19383"/>
                        <a:pt x="-16604" y="77531"/>
                        <a:pt x="22162" y="83068"/>
                      </a:cubicBezTo>
                      <a:close/>
                    </a:path>
                  </a:pathLst>
                </a:custGeom>
                <a:solidFill>
                  <a:srgbClr val="000000">
                    <a:alpha val="33000"/>
                  </a:srgbClr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84" name="Hình tự do: Hình 1083">
                  <a:extLst>
                    <a:ext uri="{FF2B5EF4-FFF2-40B4-BE49-F238E27FC236}">
                      <a16:creationId xmlns:a16="http://schemas.microsoft.com/office/drawing/2014/main" id="{36B49D7C-C996-D435-5907-F10B239D5CF7}"/>
                    </a:ext>
                  </a:extLst>
                </p:cNvPr>
                <p:cNvSpPr/>
                <p:nvPr/>
              </p:nvSpPr>
              <p:spPr>
                <a:xfrm>
                  <a:off x="4843713" y="3539512"/>
                  <a:ext cx="69944" cy="76190"/>
                </a:xfrm>
                <a:custGeom>
                  <a:avLst/>
                  <a:gdLst>
                    <a:gd name="connsiteX0" fmla="*/ 9028 w 69944"/>
                    <a:gd name="connsiteY0" fmla="*/ 66455 h 76190"/>
                    <a:gd name="connsiteX1" fmla="*/ 69945 w 69944"/>
                    <a:gd name="connsiteY1" fmla="*/ 58148 h 76190"/>
                    <a:gd name="connsiteX2" fmla="*/ 36718 w 69944"/>
                    <a:gd name="connsiteY2" fmla="*/ 0 h 76190"/>
                    <a:gd name="connsiteX3" fmla="*/ 14566 w 69944"/>
                    <a:gd name="connsiteY3" fmla="*/ 13845 h 76190"/>
                    <a:gd name="connsiteX4" fmla="*/ 9028 w 69944"/>
                    <a:gd name="connsiteY4" fmla="*/ 66455 h 761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944" h="76190">
                      <a:moveTo>
                        <a:pt x="9028" y="66455"/>
                      </a:moveTo>
                      <a:cubicBezTo>
                        <a:pt x="33949" y="91375"/>
                        <a:pt x="69945" y="60917"/>
                        <a:pt x="69945" y="58148"/>
                      </a:cubicBezTo>
                      <a:cubicBezTo>
                        <a:pt x="67176" y="58148"/>
                        <a:pt x="28411" y="16614"/>
                        <a:pt x="36718" y="0"/>
                      </a:cubicBezTo>
                      <a:cubicBezTo>
                        <a:pt x="36718" y="0"/>
                        <a:pt x="17335" y="13845"/>
                        <a:pt x="14566" y="13845"/>
                      </a:cubicBezTo>
                      <a:cubicBezTo>
                        <a:pt x="6259" y="24921"/>
                        <a:pt x="-10355" y="47072"/>
                        <a:pt x="9028" y="66455"/>
                      </a:cubicBezTo>
                      <a:close/>
                    </a:path>
                  </a:pathLst>
                </a:custGeom>
                <a:solidFill>
                  <a:srgbClr val="9C75D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85" name="Hình tự do: Hình 1084">
                  <a:extLst>
                    <a:ext uri="{FF2B5EF4-FFF2-40B4-BE49-F238E27FC236}">
                      <a16:creationId xmlns:a16="http://schemas.microsoft.com/office/drawing/2014/main" id="{AE7C27BB-C552-6ACC-CAFD-4E732FFAD2A4}"/>
                    </a:ext>
                  </a:extLst>
                </p:cNvPr>
                <p:cNvSpPr/>
                <p:nvPr/>
              </p:nvSpPr>
              <p:spPr>
                <a:xfrm>
                  <a:off x="4913658" y="3547818"/>
                  <a:ext cx="69934" cy="83647"/>
                </a:xfrm>
                <a:custGeom>
                  <a:avLst/>
                  <a:gdLst>
                    <a:gd name="connsiteX0" fmla="*/ 35996 w 69934"/>
                    <a:gd name="connsiteY0" fmla="*/ 83068 h 83647"/>
                    <a:gd name="connsiteX1" fmla="*/ 0 w 69934"/>
                    <a:gd name="connsiteY1" fmla="*/ 52610 h 83647"/>
                    <a:gd name="connsiteX2" fmla="*/ 41534 w 69934"/>
                    <a:gd name="connsiteY2" fmla="*/ 0 h 83647"/>
                    <a:gd name="connsiteX3" fmla="*/ 63686 w 69934"/>
                    <a:gd name="connsiteY3" fmla="*/ 19383 h 83647"/>
                    <a:gd name="connsiteX4" fmla="*/ 35996 w 69934"/>
                    <a:gd name="connsiteY4" fmla="*/ 83068 h 836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934" h="83647">
                      <a:moveTo>
                        <a:pt x="35996" y="83068"/>
                      </a:moveTo>
                      <a:cubicBezTo>
                        <a:pt x="2769" y="88606"/>
                        <a:pt x="0" y="52610"/>
                        <a:pt x="0" y="52610"/>
                      </a:cubicBezTo>
                      <a:cubicBezTo>
                        <a:pt x="2769" y="52610"/>
                        <a:pt x="47072" y="16614"/>
                        <a:pt x="41534" y="0"/>
                      </a:cubicBezTo>
                      <a:cubicBezTo>
                        <a:pt x="41534" y="0"/>
                        <a:pt x="60917" y="16614"/>
                        <a:pt x="63686" y="19383"/>
                      </a:cubicBezTo>
                      <a:cubicBezTo>
                        <a:pt x="69224" y="24921"/>
                        <a:pt x="83068" y="77531"/>
                        <a:pt x="35996" y="83068"/>
                      </a:cubicBezTo>
                      <a:close/>
                    </a:path>
                  </a:pathLst>
                </a:custGeom>
                <a:solidFill>
                  <a:srgbClr val="000000">
                    <a:alpha val="33000"/>
                  </a:srgbClr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86" name="Hình tự do: Hình 1085">
                  <a:extLst>
                    <a:ext uri="{FF2B5EF4-FFF2-40B4-BE49-F238E27FC236}">
                      <a16:creationId xmlns:a16="http://schemas.microsoft.com/office/drawing/2014/main" id="{F2458AF0-8C63-4E30-0C94-CE6AACD8EC66}"/>
                    </a:ext>
                  </a:extLst>
                </p:cNvPr>
                <p:cNvSpPr/>
                <p:nvPr/>
              </p:nvSpPr>
              <p:spPr>
                <a:xfrm>
                  <a:off x="4910889" y="3545050"/>
                  <a:ext cx="67923" cy="77186"/>
                </a:xfrm>
                <a:custGeom>
                  <a:avLst/>
                  <a:gdLst>
                    <a:gd name="connsiteX0" fmla="*/ 52610 w 67923"/>
                    <a:gd name="connsiteY0" fmla="*/ 74762 h 77186"/>
                    <a:gd name="connsiteX1" fmla="*/ 0 w 67923"/>
                    <a:gd name="connsiteY1" fmla="*/ 55379 h 77186"/>
                    <a:gd name="connsiteX2" fmla="*/ 38765 w 67923"/>
                    <a:gd name="connsiteY2" fmla="*/ 0 h 77186"/>
                    <a:gd name="connsiteX3" fmla="*/ 58148 w 67923"/>
                    <a:gd name="connsiteY3" fmla="*/ 16614 h 77186"/>
                    <a:gd name="connsiteX4" fmla="*/ 52610 w 67923"/>
                    <a:gd name="connsiteY4" fmla="*/ 74762 h 77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923" h="77186">
                      <a:moveTo>
                        <a:pt x="52610" y="74762"/>
                      </a:moveTo>
                      <a:cubicBezTo>
                        <a:pt x="22152" y="85837"/>
                        <a:pt x="0" y="55379"/>
                        <a:pt x="0" y="55379"/>
                      </a:cubicBezTo>
                      <a:cubicBezTo>
                        <a:pt x="2769" y="55379"/>
                        <a:pt x="44303" y="19383"/>
                        <a:pt x="38765" y="0"/>
                      </a:cubicBezTo>
                      <a:cubicBezTo>
                        <a:pt x="38765" y="0"/>
                        <a:pt x="58148" y="16614"/>
                        <a:pt x="58148" y="16614"/>
                      </a:cubicBezTo>
                      <a:cubicBezTo>
                        <a:pt x="66455" y="24921"/>
                        <a:pt x="77531" y="66455"/>
                        <a:pt x="52610" y="74762"/>
                      </a:cubicBezTo>
                      <a:close/>
                    </a:path>
                  </a:pathLst>
                </a:custGeom>
                <a:solidFill>
                  <a:srgbClr val="9C75D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087" name="Đồ họa 753">
                  <a:extLst>
                    <a:ext uri="{FF2B5EF4-FFF2-40B4-BE49-F238E27FC236}">
                      <a16:creationId xmlns:a16="http://schemas.microsoft.com/office/drawing/2014/main" id="{07563C29-15D5-32B1-E92A-B5CC3C2DCA5B}"/>
                    </a:ext>
                  </a:extLst>
                </p:cNvPr>
                <p:cNvGrpSpPr/>
                <p:nvPr/>
              </p:nvGrpSpPr>
              <p:grpSpPr>
                <a:xfrm>
                  <a:off x="4640451" y="3045219"/>
                  <a:ext cx="558409" cy="516444"/>
                  <a:chOff x="4640451" y="3045219"/>
                  <a:chExt cx="558409" cy="516444"/>
                </a:xfrm>
              </p:grpSpPr>
              <p:sp>
                <p:nvSpPr>
                  <p:cNvPr id="1088" name="Hình tự do: Hình 1087">
                    <a:extLst>
                      <a:ext uri="{FF2B5EF4-FFF2-40B4-BE49-F238E27FC236}">
                        <a16:creationId xmlns:a16="http://schemas.microsoft.com/office/drawing/2014/main" id="{26CD6FD6-4D00-75ED-95E4-677781D48983}"/>
                      </a:ext>
                    </a:extLst>
                  </p:cNvPr>
                  <p:cNvSpPr/>
                  <p:nvPr/>
                </p:nvSpPr>
                <p:spPr>
                  <a:xfrm>
                    <a:off x="4640451" y="3309539"/>
                    <a:ext cx="138019" cy="171985"/>
                  </a:xfrm>
                  <a:custGeom>
                    <a:avLst/>
                    <a:gdLst>
                      <a:gd name="connsiteX0" fmla="*/ 1851 w 138019"/>
                      <a:gd name="connsiteY0" fmla="*/ 91525 h 171985"/>
                      <a:gd name="connsiteX1" fmla="*/ 95995 w 138019"/>
                      <a:gd name="connsiteY1" fmla="*/ 171825 h 171985"/>
                      <a:gd name="connsiteX2" fmla="*/ 137529 w 138019"/>
                      <a:gd name="connsiteY2" fmla="*/ 80449 h 171985"/>
                      <a:gd name="connsiteX3" fmla="*/ 65537 w 138019"/>
                      <a:gd name="connsiteY3" fmla="*/ 150 h 171985"/>
                      <a:gd name="connsiteX4" fmla="*/ 1851 w 138019"/>
                      <a:gd name="connsiteY4" fmla="*/ 91525 h 171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19" h="171985">
                        <a:moveTo>
                          <a:pt x="1851" y="91525"/>
                        </a:moveTo>
                        <a:cubicBezTo>
                          <a:pt x="12927" y="141366"/>
                          <a:pt x="59999" y="174593"/>
                          <a:pt x="95995" y="171825"/>
                        </a:cubicBezTo>
                        <a:cubicBezTo>
                          <a:pt x="131991" y="169056"/>
                          <a:pt x="140298" y="127521"/>
                          <a:pt x="137529" y="80449"/>
                        </a:cubicBezTo>
                        <a:cubicBezTo>
                          <a:pt x="134760" y="33377"/>
                          <a:pt x="101533" y="-2619"/>
                          <a:pt x="65537" y="150"/>
                        </a:cubicBezTo>
                        <a:cubicBezTo>
                          <a:pt x="12927" y="2919"/>
                          <a:pt x="-6456" y="44453"/>
                          <a:pt x="1851" y="91525"/>
                        </a:cubicBezTo>
                        <a:close/>
                      </a:path>
                    </a:pathLst>
                  </a:custGeom>
                  <a:solidFill>
                    <a:srgbClr val="FAC7B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89" name="Hình tự do: Hình 1088">
                    <a:extLst>
                      <a:ext uri="{FF2B5EF4-FFF2-40B4-BE49-F238E27FC236}">
                        <a16:creationId xmlns:a16="http://schemas.microsoft.com/office/drawing/2014/main" id="{934B8C08-F259-F227-2F73-84D309F8A62E}"/>
                      </a:ext>
                    </a:extLst>
                  </p:cNvPr>
                  <p:cNvSpPr/>
                  <p:nvPr/>
                </p:nvSpPr>
                <p:spPr>
                  <a:xfrm>
                    <a:off x="4686252" y="3370606"/>
                    <a:ext cx="67160" cy="77530"/>
                  </a:xfrm>
                  <a:custGeom>
                    <a:avLst/>
                    <a:gdLst>
                      <a:gd name="connsiteX0" fmla="*/ 353 w 67160"/>
                      <a:gd name="connsiteY0" fmla="*/ 41534 h 77530"/>
                      <a:gd name="connsiteX1" fmla="*/ 36349 w 67160"/>
                      <a:gd name="connsiteY1" fmla="*/ 77531 h 77530"/>
                      <a:gd name="connsiteX2" fmla="*/ 66808 w 67160"/>
                      <a:gd name="connsiteY2" fmla="*/ 35996 h 77530"/>
                      <a:gd name="connsiteX3" fmla="*/ 30811 w 67160"/>
                      <a:gd name="connsiteY3" fmla="*/ 0 h 77530"/>
                      <a:gd name="connsiteX4" fmla="*/ 353 w 67160"/>
                      <a:gd name="connsiteY4" fmla="*/ 41534 h 77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160" h="77530">
                        <a:moveTo>
                          <a:pt x="353" y="41534"/>
                        </a:moveTo>
                        <a:cubicBezTo>
                          <a:pt x="3122" y="63686"/>
                          <a:pt x="19735" y="77531"/>
                          <a:pt x="36349" y="77531"/>
                        </a:cubicBezTo>
                        <a:cubicBezTo>
                          <a:pt x="55732" y="74762"/>
                          <a:pt x="69577" y="58148"/>
                          <a:pt x="66808" y="35996"/>
                        </a:cubicBezTo>
                        <a:cubicBezTo>
                          <a:pt x="64039" y="13845"/>
                          <a:pt x="47425" y="0"/>
                          <a:pt x="30811" y="0"/>
                        </a:cubicBezTo>
                        <a:cubicBezTo>
                          <a:pt x="11429" y="2769"/>
                          <a:pt x="-2416" y="22152"/>
                          <a:pt x="353" y="41534"/>
                        </a:cubicBezTo>
                        <a:close/>
                      </a:path>
                    </a:pathLst>
                  </a:custGeom>
                  <a:solidFill>
                    <a:srgbClr val="E4A68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90" name="Hình tự do: Hình 1089">
                    <a:extLst>
                      <a:ext uri="{FF2B5EF4-FFF2-40B4-BE49-F238E27FC236}">
                        <a16:creationId xmlns:a16="http://schemas.microsoft.com/office/drawing/2014/main" id="{462C64B0-66CE-458E-3BE4-5199CAE10845}"/>
                      </a:ext>
                    </a:extLst>
                  </p:cNvPr>
                  <p:cNvSpPr/>
                  <p:nvPr/>
                </p:nvSpPr>
                <p:spPr>
                  <a:xfrm>
                    <a:off x="5038689" y="3330565"/>
                    <a:ext cx="144206" cy="168871"/>
                  </a:xfrm>
                  <a:custGeom>
                    <a:avLst/>
                    <a:gdLst>
                      <a:gd name="connsiteX0" fmla="*/ 138019 w 144206"/>
                      <a:gd name="connsiteY0" fmla="*/ 98188 h 168871"/>
                      <a:gd name="connsiteX1" fmla="*/ 35568 w 144206"/>
                      <a:gd name="connsiteY1" fmla="*/ 167412 h 168871"/>
                      <a:gd name="connsiteX2" fmla="*/ 5109 w 144206"/>
                      <a:gd name="connsiteY2" fmla="*/ 73268 h 168871"/>
                      <a:gd name="connsiteX3" fmla="*/ 85409 w 144206"/>
                      <a:gd name="connsiteY3" fmla="*/ 1275 h 168871"/>
                      <a:gd name="connsiteX4" fmla="*/ 138019 w 144206"/>
                      <a:gd name="connsiteY4" fmla="*/ 98188 h 168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206" h="168871">
                        <a:moveTo>
                          <a:pt x="138019" y="98188"/>
                        </a:moveTo>
                        <a:cubicBezTo>
                          <a:pt x="121405" y="148030"/>
                          <a:pt x="71564" y="175719"/>
                          <a:pt x="35568" y="167412"/>
                        </a:cubicBezTo>
                        <a:cubicBezTo>
                          <a:pt x="-428" y="159105"/>
                          <a:pt x="-5966" y="120340"/>
                          <a:pt x="5109" y="73268"/>
                        </a:cubicBezTo>
                        <a:cubicBezTo>
                          <a:pt x="13416" y="26196"/>
                          <a:pt x="52182" y="-7032"/>
                          <a:pt x="85409" y="1275"/>
                        </a:cubicBezTo>
                        <a:cubicBezTo>
                          <a:pt x="138019" y="9582"/>
                          <a:pt x="154633" y="51116"/>
                          <a:pt x="138019" y="98188"/>
                        </a:cubicBezTo>
                        <a:close/>
                      </a:path>
                    </a:pathLst>
                  </a:custGeom>
                  <a:solidFill>
                    <a:srgbClr val="FAC7B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91" name="Hình tự do: Hình 1090">
                    <a:extLst>
                      <a:ext uri="{FF2B5EF4-FFF2-40B4-BE49-F238E27FC236}">
                        <a16:creationId xmlns:a16="http://schemas.microsoft.com/office/drawing/2014/main" id="{BD79EFEF-CEAB-3EBD-BD08-1C0CA6FBC440}"/>
                      </a:ext>
                    </a:extLst>
                  </p:cNvPr>
                  <p:cNvSpPr/>
                  <p:nvPr/>
                </p:nvSpPr>
                <p:spPr>
                  <a:xfrm>
                    <a:off x="5064525" y="3392405"/>
                    <a:ext cx="68304" cy="75467"/>
                  </a:xfrm>
                  <a:custGeom>
                    <a:avLst/>
                    <a:gdLst>
                      <a:gd name="connsiteX0" fmla="*/ 67880 w 68304"/>
                      <a:gd name="connsiteY0" fmla="*/ 44656 h 75467"/>
                      <a:gd name="connsiteX1" fmla="*/ 26346 w 68304"/>
                      <a:gd name="connsiteY1" fmla="*/ 75114 h 75467"/>
                      <a:gd name="connsiteX2" fmla="*/ 1426 w 68304"/>
                      <a:gd name="connsiteY2" fmla="*/ 30811 h 75467"/>
                      <a:gd name="connsiteX3" fmla="*/ 42960 w 68304"/>
                      <a:gd name="connsiteY3" fmla="*/ 353 h 75467"/>
                      <a:gd name="connsiteX4" fmla="*/ 67880 w 68304"/>
                      <a:gd name="connsiteY4" fmla="*/ 44656 h 754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304" h="75467">
                        <a:moveTo>
                          <a:pt x="67880" y="44656"/>
                        </a:moveTo>
                        <a:cubicBezTo>
                          <a:pt x="65111" y="64039"/>
                          <a:pt x="45729" y="77883"/>
                          <a:pt x="26346" y="75114"/>
                        </a:cubicBezTo>
                        <a:cubicBezTo>
                          <a:pt x="6963" y="72345"/>
                          <a:pt x="-4112" y="52963"/>
                          <a:pt x="1426" y="30811"/>
                        </a:cubicBezTo>
                        <a:cubicBezTo>
                          <a:pt x="4195" y="11429"/>
                          <a:pt x="23577" y="-2416"/>
                          <a:pt x="42960" y="353"/>
                        </a:cubicBezTo>
                        <a:cubicBezTo>
                          <a:pt x="59574" y="3122"/>
                          <a:pt x="70649" y="22504"/>
                          <a:pt x="67880" y="44656"/>
                        </a:cubicBezTo>
                        <a:close/>
                      </a:path>
                    </a:pathLst>
                  </a:custGeom>
                  <a:solidFill>
                    <a:srgbClr val="E4A68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92" name="Hình tự do: Hình 1091">
                    <a:extLst>
                      <a:ext uri="{FF2B5EF4-FFF2-40B4-BE49-F238E27FC236}">
                        <a16:creationId xmlns:a16="http://schemas.microsoft.com/office/drawing/2014/main" id="{297A272D-0A47-80B2-3DE0-43F33F47F42A}"/>
                      </a:ext>
                    </a:extLst>
                  </p:cNvPr>
                  <p:cNvSpPr/>
                  <p:nvPr/>
                </p:nvSpPr>
                <p:spPr>
                  <a:xfrm>
                    <a:off x="4672277" y="3053774"/>
                    <a:ext cx="494175" cy="436561"/>
                  </a:xfrm>
                  <a:custGeom>
                    <a:avLst/>
                    <a:gdLst>
                      <a:gd name="connsiteX0" fmla="*/ 493356 w 494175"/>
                      <a:gd name="connsiteY0" fmla="*/ 214380 h 436561"/>
                      <a:gd name="connsiteX1" fmla="*/ 235844 w 494175"/>
                      <a:gd name="connsiteY1" fmla="*/ 435896 h 436561"/>
                      <a:gd name="connsiteX2" fmla="*/ 483 w 494175"/>
                      <a:gd name="connsiteY2" fmla="*/ 186691 h 436561"/>
                      <a:gd name="connsiteX3" fmla="*/ 260764 w 494175"/>
                      <a:gd name="connsiteY3" fmla="*/ 1171 h 436561"/>
                      <a:gd name="connsiteX4" fmla="*/ 493356 w 494175"/>
                      <a:gd name="connsiteY4" fmla="*/ 214380 h 43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175" h="436561">
                        <a:moveTo>
                          <a:pt x="493356" y="214380"/>
                        </a:moveTo>
                        <a:cubicBezTo>
                          <a:pt x="485049" y="374979"/>
                          <a:pt x="377060" y="444203"/>
                          <a:pt x="235844" y="435896"/>
                        </a:cubicBezTo>
                        <a:cubicBezTo>
                          <a:pt x="91858" y="427590"/>
                          <a:pt x="-7824" y="350059"/>
                          <a:pt x="483" y="186691"/>
                        </a:cubicBezTo>
                        <a:cubicBezTo>
                          <a:pt x="8790" y="26092"/>
                          <a:pt x="116779" y="-7136"/>
                          <a:pt x="260764" y="1171"/>
                        </a:cubicBezTo>
                        <a:cubicBezTo>
                          <a:pt x="401981" y="9478"/>
                          <a:pt x="504432" y="53781"/>
                          <a:pt x="493356" y="214380"/>
                        </a:cubicBezTo>
                        <a:close/>
                      </a:path>
                    </a:pathLst>
                  </a:custGeom>
                  <a:solidFill>
                    <a:srgbClr val="F99A0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93" name="Hình tự do: Hình 1092">
                    <a:extLst>
                      <a:ext uri="{FF2B5EF4-FFF2-40B4-BE49-F238E27FC236}">
                        <a16:creationId xmlns:a16="http://schemas.microsoft.com/office/drawing/2014/main" id="{5667C45B-A960-6623-9270-08F97F83FD94}"/>
                      </a:ext>
                    </a:extLst>
                  </p:cNvPr>
                  <p:cNvSpPr/>
                  <p:nvPr/>
                </p:nvSpPr>
                <p:spPr>
                  <a:xfrm>
                    <a:off x="4718281" y="3119361"/>
                    <a:ext cx="403191" cy="442302"/>
                  </a:xfrm>
                  <a:custGeom>
                    <a:avLst/>
                    <a:gdLst>
                      <a:gd name="connsiteX0" fmla="*/ 400279 w 403191"/>
                      <a:gd name="connsiteY0" fmla="*/ 82339 h 442302"/>
                      <a:gd name="connsiteX1" fmla="*/ 361514 w 403191"/>
                      <a:gd name="connsiteY1" fmla="*/ 381386 h 442302"/>
                      <a:gd name="connsiteX2" fmla="*/ 184301 w 403191"/>
                      <a:gd name="connsiteY2" fmla="*/ 442303 h 442302"/>
                      <a:gd name="connsiteX3" fmla="*/ 20933 w 403191"/>
                      <a:gd name="connsiteY3" fmla="*/ 364772 h 442302"/>
                      <a:gd name="connsiteX4" fmla="*/ 7089 w 403191"/>
                      <a:gd name="connsiteY4" fmla="*/ 79570 h 442302"/>
                      <a:gd name="connsiteX5" fmla="*/ 211991 w 403191"/>
                      <a:gd name="connsiteY5" fmla="*/ 2040 h 442302"/>
                      <a:gd name="connsiteX6" fmla="*/ 400279 w 403191"/>
                      <a:gd name="connsiteY6" fmla="*/ 82339 h 442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3191" h="442302">
                        <a:moveTo>
                          <a:pt x="400279" y="82339"/>
                        </a:moveTo>
                        <a:cubicBezTo>
                          <a:pt x="411355" y="110029"/>
                          <a:pt x="389204" y="348158"/>
                          <a:pt x="361514" y="381386"/>
                        </a:cubicBezTo>
                        <a:cubicBezTo>
                          <a:pt x="331056" y="414613"/>
                          <a:pt x="209222" y="442303"/>
                          <a:pt x="184301" y="442303"/>
                        </a:cubicBezTo>
                        <a:cubicBezTo>
                          <a:pt x="156612" y="439534"/>
                          <a:pt x="43085" y="403537"/>
                          <a:pt x="20933" y="364772"/>
                        </a:cubicBezTo>
                        <a:cubicBezTo>
                          <a:pt x="-3987" y="317700"/>
                          <a:pt x="-3987" y="104491"/>
                          <a:pt x="7089" y="79570"/>
                        </a:cubicBezTo>
                        <a:cubicBezTo>
                          <a:pt x="40316" y="-3498"/>
                          <a:pt x="115078" y="-3498"/>
                          <a:pt x="211991" y="2040"/>
                        </a:cubicBezTo>
                        <a:cubicBezTo>
                          <a:pt x="300597" y="2040"/>
                          <a:pt x="372590" y="10347"/>
                          <a:pt x="400279" y="82339"/>
                        </a:cubicBezTo>
                        <a:close/>
                      </a:path>
                    </a:pathLst>
                  </a:custGeom>
                  <a:solidFill>
                    <a:srgbClr val="FBD3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94" name="Hình tự do: Hình 1093">
                    <a:extLst>
                      <a:ext uri="{FF2B5EF4-FFF2-40B4-BE49-F238E27FC236}">
                        <a16:creationId xmlns:a16="http://schemas.microsoft.com/office/drawing/2014/main" id="{7C0B8893-2778-786D-24A4-8BDF89157203}"/>
                      </a:ext>
                    </a:extLst>
                  </p:cNvPr>
                  <p:cNvSpPr/>
                  <p:nvPr/>
                </p:nvSpPr>
                <p:spPr>
                  <a:xfrm>
                    <a:off x="4985651" y="3425985"/>
                    <a:ext cx="94144" cy="94144"/>
                  </a:xfrm>
                  <a:custGeom>
                    <a:avLst/>
                    <a:gdLst>
                      <a:gd name="connsiteX0" fmla="*/ 94144 w 94144"/>
                      <a:gd name="connsiteY0" fmla="*/ 49841 h 94144"/>
                      <a:gd name="connsiteX1" fmla="*/ 44303 w 94144"/>
                      <a:gd name="connsiteY1" fmla="*/ 94144 h 94144"/>
                      <a:gd name="connsiteX2" fmla="*/ 0 w 94144"/>
                      <a:gd name="connsiteY2" fmla="*/ 44303 h 94144"/>
                      <a:gd name="connsiteX3" fmla="*/ 49841 w 94144"/>
                      <a:gd name="connsiteY3" fmla="*/ 0 h 94144"/>
                      <a:gd name="connsiteX4" fmla="*/ 94144 w 94144"/>
                      <a:gd name="connsiteY4" fmla="*/ 49841 h 94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144" h="94144">
                        <a:moveTo>
                          <a:pt x="94144" y="49841"/>
                        </a:moveTo>
                        <a:cubicBezTo>
                          <a:pt x="94144" y="74762"/>
                          <a:pt x="71993" y="94144"/>
                          <a:pt x="44303" y="94144"/>
                        </a:cubicBezTo>
                        <a:cubicBezTo>
                          <a:pt x="19383" y="94144"/>
                          <a:pt x="0" y="71993"/>
                          <a:pt x="0" y="44303"/>
                        </a:cubicBezTo>
                        <a:cubicBezTo>
                          <a:pt x="0" y="19383"/>
                          <a:pt x="22152" y="0"/>
                          <a:pt x="49841" y="0"/>
                        </a:cubicBezTo>
                        <a:cubicBezTo>
                          <a:pt x="74762" y="2769"/>
                          <a:pt x="94144" y="24920"/>
                          <a:pt x="94144" y="49841"/>
                        </a:cubicBezTo>
                        <a:close/>
                      </a:path>
                    </a:pathLst>
                  </a:custGeom>
                  <a:solidFill>
                    <a:srgbClr val="FFC0C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95" name="Hình tự do: Hình 1094">
                    <a:extLst>
                      <a:ext uri="{FF2B5EF4-FFF2-40B4-BE49-F238E27FC236}">
                        <a16:creationId xmlns:a16="http://schemas.microsoft.com/office/drawing/2014/main" id="{58619985-E0A1-591C-F9CF-8178B82B385A}"/>
                      </a:ext>
                    </a:extLst>
                  </p:cNvPr>
                  <p:cNvSpPr/>
                  <p:nvPr/>
                </p:nvSpPr>
                <p:spPr>
                  <a:xfrm>
                    <a:off x="4739214" y="3414909"/>
                    <a:ext cx="94378" cy="94144"/>
                  </a:xfrm>
                  <a:custGeom>
                    <a:avLst/>
                    <a:gdLst>
                      <a:gd name="connsiteX0" fmla="*/ 94144 w 94378"/>
                      <a:gd name="connsiteY0" fmla="*/ 49841 h 94144"/>
                      <a:gd name="connsiteX1" fmla="*/ 44303 w 94378"/>
                      <a:gd name="connsiteY1" fmla="*/ 94144 h 94144"/>
                      <a:gd name="connsiteX2" fmla="*/ 0 w 94378"/>
                      <a:gd name="connsiteY2" fmla="*/ 44303 h 94144"/>
                      <a:gd name="connsiteX3" fmla="*/ 49841 w 94378"/>
                      <a:gd name="connsiteY3" fmla="*/ 0 h 94144"/>
                      <a:gd name="connsiteX4" fmla="*/ 94144 w 94378"/>
                      <a:gd name="connsiteY4" fmla="*/ 49841 h 94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378" h="94144">
                        <a:moveTo>
                          <a:pt x="94144" y="49841"/>
                        </a:moveTo>
                        <a:cubicBezTo>
                          <a:pt x="94144" y="74762"/>
                          <a:pt x="71993" y="94144"/>
                          <a:pt x="44303" y="94144"/>
                        </a:cubicBezTo>
                        <a:cubicBezTo>
                          <a:pt x="19383" y="94144"/>
                          <a:pt x="0" y="71993"/>
                          <a:pt x="0" y="44303"/>
                        </a:cubicBezTo>
                        <a:cubicBezTo>
                          <a:pt x="0" y="19383"/>
                          <a:pt x="22152" y="0"/>
                          <a:pt x="49841" y="0"/>
                        </a:cubicBezTo>
                        <a:cubicBezTo>
                          <a:pt x="74762" y="0"/>
                          <a:pt x="96913" y="22152"/>
                          <a:pt x="94144" y="49841"/>
                        </a:cubicBezTo>
                        <a:close/>
                      </a:path>
                    </a:pathLst>
                  </a:custGeom>
                  <a:solidFill>
                    <a:srgbClr val="FFC6C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96" name="Hình tự do: Hình 1095">
                    <a:extLst>
                      <a:ext uri="{FF2B5EF4-FFF2-40B4-BE49-F238E27FC236}">
                        <a16:creationId xmlns:a16="http://schemas.microsoft.com/office/drawing/2014/main" id="{61C12EEF-3F92-E93F-6A42-8D98C105EB40}"/>
                      </a:ext>
                    </a:extLst>
                  </p:cNvPr>
                  <p:cNvSpPr/>
                  <p:nvPr/>
                </p:nvSpPr>
                <p:spPr>
                  <a:xfrm>
                    <a:off x="4888738" y="3384451"/>
                    <a:ext cx="39995" cy="22151"/>
                  </a:xfrm>
                  <a:custGeom>
                    <a:avLst/>
                    <a:gdLst>
                      <a:gd name="connsiteX0" fmla="*/ 38765 w 39995"/>
                      <a:gd name="connsiteY0" fmla="*/ 22152 h 22151"/>
                      <a:gd name="connsiteX1" fmla="*/ 38765 w 39995"/>
                      <a:gd name="connsiteY1" fmla="*/ 22152 h 22151"/>
                      <a:gd name="connsiteX2" fmla="*/ 22152 w 39995"/>
                      <a:gd name="connsiteY2" fmla="*/ 5538 h 22151"/>
                      <a:gd name="connsiteX3" fmla="*/ 5538 w 39995"/>
                      <a:gd name="connsiteY3" fmla="*/ 16614 h 22151"/>
                      <a:gd name="connsiteX4" fmla="*/ 2769 w 39995"/>
                      <a:gd name="connsiteY4" fmla="*/ 19383 h 22151"/>
                      <a:gd name="connsiteX5" fmla="*/ 0 w 39995"/>
                      <a:gd name="connsiteY5" fmla="*/ 16614 h 22151"/>
                      <a:gd name="connsiteX6" fmla="*/ 22152 w 39995"/>
                      <a:gd name="connsiteY6" fmla="*/ 0 h 22151"/>
                      <a:gd name="connsiteX7" fmla="*/ 38765 w 39995"/>
                      <a:gd name="connsiteY7" fmla="*/ 22152 h 22151"/>
                      <a:gd name="connsiteX8" fmla="*/ 38765 w 39995"/>
                      <a:gd name="connsiteY8" fmla="*/ 22152 h 22151"/>
                      <a:gd name="connsiteX9" fmla="*/ 38765 w 39995"/>
                      <a:gd name="connsiteY9" fmla="*/ 22152 h 22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9995" h="22151">
                        <a:moveTo>
                          <a:pt x="38765" y="22152"/>
                        </a:moveTo>
                        <a:cubicBezTo>
                          <a:pt x="35996" y="22152"/>
                          <a:pt x="35996" y="22152"/>
                          <a:pt x="38765" y="22152"/>
                        </a:cubicBezTo>
                        <a:cubicBezTo>
                          <a:pt x="35996" y="11076"/>
                          <a:pt x="30458" y="8307"/>
                          <a:pt x="22152" y="5538"/>
                        </a:cubicBezTo>
                        <a:cubicBezTo>
                          <a:pt x="13845" y="5538"/>
                          <a:pt x="8307" y="11076"/>
                          <a:pt x="5538" y="16614"/>
                        </a:cubicBezTo>
                        <a:cubicBezTo>
                          <a:pt x="5538" y="16614"/>
                          <a:pt x="2769" y="19383"/>
                          <a:pt x="2769" y="19383"/>
                        </a:cubicBezTo>
                        <a:cubicBezTo>
                          <a:pt x="2769" y="19383"/>
                          <a:pt x="0" y="16614"/>
                          <a:pt x="0" y="16614"/>
                        </a:cubicBezTo>
                        <a:cubicBezTo>
                          <a:pt x="2769" y="8307"/>
                          <a:pt x="11076" y="0"/>
                          <a:pt x="22152" y="0"/>
                        </a:cubicBezTo>
                        <a:cubicBezTo>
                          <a:pt x="30458" y="2769"/>
                          <a:pt x="38765" y="11076"/>
                          <a:pt x="38765" y="22152"/>
                        </a:cubicBezTo>
                        <a:cubicBezTo>
                          <a:pt x="41534" y="22152"/>
                          <a:pt x="38765" y="22152"/>
                          <a:pt x="38765" y="22152"/>
                        </a:cubicBezTo>
                        <a:cubicBezTo>
                          <a:pt x="38765" y="22152"/>
                          <a:pt x="38765" y="22152"/>
                          <a:pt x="38765" y="22152"/>
                        </a:cubicBezTo>
                        <a:close/>
                      </a:path>
                    </a:pathLst>
                  </a:custGeom>
                  <a:solidFill>
                    <a:srgbClr val="C68C7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1097" name="Đồ họa 753">
                    <a:extLst>
                      <a:ext uri="{FF2B5EF4-FFF2-40B4-BE49-F238E27FC236}">
                        <a16:creationId xmlns:a16="http://schemas.microsoft.com/office/drawing/2014/main" id="{88663728-3C73-8117-AADC-62A21F24560C}"/>
                      </a:ext>
                    </a:extLst>
                  </p:cNvPr>
                  <p:cNvGrpSpPr/>
                  <p:nvPr/>
                </p:nvGrpSpPr>
                <p:grpSpPr>
                  <a:xfrm>
                    <a:off x="4838897" y="3424950"/>
                    <a:ext cx="146754" cy="81567"/>
                    <a:chOff x="4838897" y="3424950"/>
                    <a:chExt cx="146754" cy="81567"/>
                  </a:xfrm>
                </p:grpSpPr>
                <p:sp>
                  <p:nvSpPr>
                    <p:cNvPr id="1098" name="Hình tự do: Hình 1097">
                      <a:extLst>
                        <a:ext uri="{FF2B5EF4-FFF2-40B4-BE49-F238E27FC236}">
                          <a16:creationId xmlns:a16="http://schemas.microsoft.com/office/drawing/2014/main" id="{B565FDC1-6A5D-DB73-3E25-DD94A02B06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38897" y="3424950"/>
                      <a:ext cx="146754" cy="81567"/>
                    </a:xfrm>
                    <a:custGeom>
                      <a:avLst/>
                      <a:gdLst>
                        <a:gd name="connsiteX0" fmla="*/ 146754 w 146754"/>
                        <a:gd name="connsiteY0" fmla="*/ 31493 h 81567"/>
                        <a:gd name="connsiteX1" fmla="*/ 71993 w 146754"/>
                        <a:gd name="connsiteY1" fmla="*/ 81334 h 81567"/>
                        <a:gd name="connsiteX2" fmla="*/ 0 w 146754"/>
                        <a:gd name="connsiteY2" fmla="*/ 23186 h 81567"/>
                        <a:gd name="connsiteX3" fmla="*/ 74762 w 146754"/>
                        <a:gd name="connsiteY3" fmla="*/ 1035 h 81567"/>
                        <a:gd name="connsiteX4" fmla="*/ 146754 w 146754"/>
                        <a:gd name="connsiteY4" fmla="*/ 31493 h 81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6754" h="81567">
                          <a:moveTo>
                            <a:pt x="146754" y="31493"/>
                          </a:moveTo>
                          <a:cubicBezTo>
                            <a:pt x="146754" y="61952"/>
                            <a:pt x="110758" y="84103"/>
                            <a:pt x="71993" y="81334"/>
                          </a:cubicBezTo>
                          <a:cubicBezTo>
                            <a:pt x="30459" y="78565"/>
                            <a:pt x="0" y="53645"/>
                            <a:pt x="0" y="23186"/>
                          </a:cubicBezTo>
                          <a:cubicBezTo>
                            <a:pt x="0" y="-7272"/>
                            <a:pt x="35996" y="1035"/>
                            <a:pt x="74762" y="1035"/>
                          </a:cubicBezTo>
                          <a:cubicBezTo>
                            <a:pt x="116296" y="3804"/>
                            <a:pt x="146754" y="1035"/>
                            <a:pt x="146754" y="31493"/>
                          </a:cubicBezTo>
                          <a:close/>
                        </a:path>
                      </a:pathLst>
                    </a:custGeom>
                    <a:solidFill>
                      <a:srgbClr val="63090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099" name="Hình tự do: Hình 1098">
                      <a:extLst>
                        <a:ext uri="{FF2B5EF4-FFF2-40B4-BE49-F238E27FC236}">
                          <a16:creationId xmlns:a16="http://schemas.microsoft.com/office/drawing/2014/main" id="{9956E590-37B4-CD4D-51B3-1A919DB0F5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61048" y="3478595"/>
                      <a:ext cx="99682" cy="27689"/>
                    </a:xfrm>
                    <a:custGeom>
                      <a:avLst/>
                      <a:gdLst>
                        <a:gd name="connsiteX0" fmla="*/ 52610 w 99682"/>
                        <a:gd name="connsiteY0" fmla="*/ 0 h 27689"/>
                        <a:gd name="connsiteX1" fmla="*/ 0 w 99682"/>
                        <a:gd name="connsiteY1" fmla="*/ 13845 h 27689"/>
                        <a:gd name="connsiteX2" fmla="*/ 47072 w 99682"/>
                        <a:gd name="connsiteY2" fmla="*/ 27689 h 27689"/>
                        <a:gd name="connsiteX3" fmla="*/ 99682 w 99682"/>
                        <a:gd name="connsiteY3" fmla="*/ 13845 h 27689"/>
                        <a:gd name="connsiteX4" fmla="*/ 52610 w 99682"/>
                        <a:gd name="connsiteY4" fmla="*/ 0 h 276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682" h="27689">
                          <a:moveTo>
                            <a:pt x="52610" y="0"/>
                          </a:moveTo>
                          <a:cubicBezTo>
                            <a:pt x="30458" y="0"/>
                            <a:pt x="11076" y="5538"/>
                            <a:pt x="0" y="13845"/>
                          </a:cubicBezTo>
                          <a:cubicBezTo>
                            <a:pt x="13845" y="22152"/>
                            <a:pt x="27689" y="27689"/>
                            <a:pt x="47072" y="27689"/>
                          </a:cubicBezTo>
                          <a:cubicBezTo>
                            <a:pt x="66455" y="27689"/>
                            <a:pt x="85837" y="22152"/>
                            <a:pt x="99682" y="13845"/>
                          </a:cubicBezTo>
                          <a:cubicBezTo>
                            <a:pt x="88606" y="8307"/>
                            <a:pt x="71993" y="2769"/>
                            <a:pt x="52610" y="0"/>
                          </a:cubicBezTo>
                          <a:close/>
                        </a:path>
                      </a:pathLst>
                    </a:custGeom>
                    <a:solidFill>
                      <a:srgbClr val="D36553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100" name="Hình tự do: Hình 1099">
                      <a:extLst>
                        <a:ext uri="{FF2B5EF4-FFF2-40B4-BE49-F238E27FC236}">
                          <a16:creationId xmlns:a16="http://schemas.microsoft.com/office/drawing/2014/main" id="{C90ED21A-005F-E228-AC1B-7194936E56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55510" y="3427523"/>
                      <a:ext cx="107988" cy="23812"/>
                    </a:xfrm>
                    <a:custGeom>
                      <a:avLst/>
                      <a:gdLst>
                        <a:gd name="connsiteX0" fmla="*/ 107989 w 107988"/>
                        <a:gd name="connsiteY0" fmla="*/ 4000 h 23812"/>
                        <a:gd name="connsiteX1" fmla="*/ 58148 w 107988"/>
                        <a:gd name="connsiteY1" fmla="*/ 1231 h 23812"/>
                        <a:gd name="connsiteX2" fmla="*/ 0 w 107988"/>
                        <a:gd name="connsiteY2" fmla="*/ 1231 h 23812"/>
                        <a:gd name="connsiteX3" fmla="*/ 52610 w 107988"/>
                        <a:gd name="connsiteY3" fmla="*/ 23382 h 23812"/>
                        <a:gd name="connsiteX4" fmla="*/ 107989 w 107988"/>
                        <a:gd name="connsiteY4" fmla="*/ 4000 h 238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7988" h="23812">
                          <a:moveTo>
                            <a:pt x="107989" y="4000"/>
                          </a:moveTo>
                          <a:cubicBezTo>
                            <a:pt x="94144" y="1231"/>
                            <a:pt x="77531" y="1231"/>
                            <a:pt x="58148" y="1231"/>
                          </a:cubicBezTo>
                          <a:cubicBezTo>
                            <a:pt x="35996" y="1231"/>
                            <a:pt x="13845" y="-1538"/>
                            <a:pt x="0" y="1231"/>
                          </a:cubicBezTo>
                          <a:cubicBezTo>
                            <a:pt x="5538" y="12306"/>
                            <a:pt x="27689" y="23382"/>
                            <a:pt x="52610" y="23382"/>
                          </a:cubicBezTo>
                          <a:cubicBezTo>
                            <a:pt x="80299" y="26151"/>
                            <a:pt x="105220" y="15075"/>
                            <a:pt x="107989" y="400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1101" name="Hình tự do: Hình 1100">
                    <a:extLst>
                      <a:ext uri="{FF2B5EF4-FFF2-40B4-BE49-F238E27FC236}">
                        <a16:creationId xmlns:a16="http://schemas.microsoft.com/office/drawing/2014/main" id="{18BD8308-E262-6A7F-4C21-5E516F63327F}"/>
                      </a:ext>
                    </a:extLst>
                  </p:cNvPr>
                  <p:cNvSpPr/>
                  <p:nvPr/>
                </p:nvSpPr>
                <p:spPr>
                  <a:xfrm>
                    <a:off x="4647839" y="3045219"/>
                    <a:ext cx="551020" cy="336462"/>
                  </a:xfrm>
                  <a:custGeom>
                    <a:avLst/>
                    <a:gdLst>
                      <a:gd name="connsiteX0" fmla="*/ 551021 w 551020"/>
                      <a:gd name="connsiteY0" fmla="*/ 270008 h 336462"/>
                      <a:gd name="connsiteX1" fmla="*/ 503949 w 551020"/>
                      <a:gd name="connsiteY1" fmla="*/ 189708 h 336462"/>
                      <a:gd name="connsiteX2" fmla="*/ 545483 w 551020"/>
                      <a:gd name="connsiteY2" fmla="*/ 175863 h 336462"/>
                      <a:gd name="connsiteX3" fmla="*/ 412573 w 551020"/>
                      <a:gd name="connsiteY3" fmla="*/ 26340 h 336462"/>
                      <a:gd name="connsiteX4" fmla="*/ 124603 w 551020"/>
                      <a:gd name="connsiteY4" fmla="*/ 34647 h 336462"/>
                      <a:gd name="connsiteX5" fmla="*/ 47072 w 551020"/>
                      <a:gd name="connsiteY5" fmla="*/ 186939 h 336462"/>
                      <a:gd name="connsiteX6" fmla="*/ 0 w 551020"/>
                      <a:gd name="connsiteY6" fmla="*/ 270008 h 336462"/>
                      <a:gd name="connsiteX7" fmla="*/ 55379 w 551020"/>
                      <a:gd name="connsiteY7" fmla="*/ 261701 h 336462"/>
                      <a:gd name="connsiteX8" fmla="*/ 19383 w 551020"/>
                      <a:gd name="connsiteY8" fmla="*/ 322618 h 336462"/>
                      <a:gd name="connsiteX9" fmla="*/ 107989 w 551020"/>
                      <a:gd name="connsiteY9" fmla="*/ 250625 h 336462"/>
                      <a:gd name="connsiteX10" fmla="*/ 99682 w 551020"/>
                      <a:gd name="connsiteY10" fmla="*/ 153712 h 336462"/>
                      <a:gd name="connsiteX11" fmla="*/ 143985 w 551020"/>
                      <a:gd name="connsiteY11" fmla="*/ 95564 h 336462"/>
                      <a:gd name="connsiteX12" fmla="*/ 296278 w 551020"/>
                      <a:gd name="connsiteY12" fmla="*/ 192477 h 336462"/>
                      <a:gd name="connsiteX13" fmla="*/ 215978 w 551020"/>
                      <a:gd name="connsiteY13" fmla="*/ 95564 h 336462"/>
                      <a:gd name="connsiteX14" fmla="*/ 238130 w 551020"/>
                      <a:gd name="connsiteY14" fmla="*/ 112177 h 336462"/>
                      <a:gd name="connsiteX15" fmla="*/ 456876 w 551020"/>
                      <a:gd name="connsiteY15" fmla="*/ 198015 h 336462"/>
                      <a:gd name="connsiteX16" fmla="*/ 526100 w 551020"/>
                      <a:gd name="connsiteY16" fmla="*/ 336462 h 336462"/>
                      <a:gd name="connsiteX17" fmla="*/ 506718 w 551020"/>
                      <a:gd name="connsiteY17" fmla="*/ 272776 h 336462"/>
                      <a:gd name="connsiteX18" fmla="*/ 551021 w 551020"/>
                      <a:gd name="connsiteY18" fmla="*/ 270008 h 336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51020" h="336462">
                        <a:moveTo>
                          <a:pt x="551021" y="270008"/>
                        </a:moveTo>
                        <a:cubicBezTo>
                          <a:pt x="523331" y="258932"/>
                          <a:pt x="503949" y="239549"/>
                          <a:pt x="503949" y="189708"/>
                        </a:cubicBezTo>
                        <a:cubicBezTo>
                          <a:pt x="520562" y="186939"/>
                          <a:pt x="528869" y="181401"/>
                          <a:pt x="545483" y="175863"/>
                        </a:cubicBezTo>
                        <a:cubicBezTo>
                          <a:pt x="484566" y="159250"/>
                          <a:pt x="492873" y="65105"/>
                          <a:pt x="412573" y="26340"/>
                        </a:cubicBezTo>
                        <a:cubicBezTo>
                          <a:pt x="279664" y="-26270"/>
                          <a:pt x="160599" y="12495"/>
                          <a:pt x="124603" y="34647"/>
                        </a:cubicBezTo>
                        <a:cubicBezTo>
                          <a:pt x="60917" y="73412"/>
                          <a:pt x="52610" y="128791"/>
                          <a:pt x="47072" y="186939"/>
                        </a:cubicBezTo>
                        <a:cubicBezTo>
                          <a:pt x="38765" y="242318"/>
                          <a:pt x="27689" y="256163"/>
                          <a:pt x="0" y="270008"/>
                        </a:cubicBezTo>
                        <a:cubicBezTo>
                          <a:pt x="27689" y="278314"/>
                          <a:pt x="44303" y="270008"/>
                          <a:pt x="55379" y="261701"/>
                        </a:cubicBezTo>
                        <a:cubicBezTo>
                          <a:pt x="52610" y="294928"/>
                          <a:pt x="35996" y="306004"/>
                          <a:pt x="19383" y="322618"/>
                        </a:cubicBezTo>
                        <a:cubicBezTo>
                          <a:pt x="63686" y="325387"/>
                          <a:pt x="99682" y="286621"/>
                          <a:pt x="107989" y="250625"/>
                        </a:cubicBezTo>
                        <a:cubicBezTo>
                          <a:pt x="116296" y="211860"/>
                          <a:pt x="94144" y="170325"/>
                          <a:pt x="99682" y="153712"/>
                        </a:cubicBezTo>
                        <a:cubicBezTo>
                          <a:pt x="102451" y="145405"/>
                          <a:pt x="132910" y="95564"/>
                          <a:pt x="143985" y="95564"/>
                        </a:cubicBezTo>
                        <a:cubicBezTo>
                          <a:pt x="171675" y="95564"/>
                          <a:pt x="199364" y="195246"/>
                          <a:pt x="296278" y="192477"/>
                        </a:cubicBezTo>
                        <a:cubicBezTo>
                          <a:pt x="257512" y="170325"/>
                          <a:pt x="238130" y="139867"/>
                          <a:pt x="215978" y="95564"/>
                        </a:cubicBezTo>
                        <a:cubicBezTo>
                          <a:pt x="224285" y="101102"/>
                          <a:pt x="229823" y="106640"/>
                          <a:pt x="238130" y="112177"/>
                        </a:cubicBezTo>
                        <a:cubicBezTo>
                          <a:pt x="315660" y="186939"/>
                          <a:pt x="387653" y="203553"/>
                          <a:pt x="456876" y="198015"/>
                        </a:cubicBezTo>
                        <a:cubicBezTo>
                          <a:pt x="459646" y="270008"/>
                          <a:pt x="440263" y="308773"/>
                          <a:pt x="526100" y="336462"/>
                        </a:cubicBezTo>
                        <a:cubicBezTo>
                          <a:pt x="517793" y="325387"/>
                          <a:pt x="506718" y="294928"/>
                          <a:pt x="506718" y="272776"/>
                        </a:cubicBezTo>
                        <a:cubicBezTo>
                          <a:pt x="512255" y="278314"/>
                          <a:pt x="528869" y="283852"/>
                          <a:pt x="551021" y="270008"/>
                        </a:cubicBezTo>
                        <a:close/>
                      </a:path>
                    </a:pathLst>
                  </a:custGeom>
                  <a:solidFill>
                    <a:srgbClr val="F99A0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02" name="Hình tự do: Hình 1101">
                    <a:extLst>
                      <a:ext uri="{FF2B5EF4-FFF2-40B4-BE49-F238E27FC236}">
                        <a16:creationId xmlns:a16="http://schemas.microsoft.com/office/drawing/2014/main" id="{98236D4D-DC52-9215-4A07-D7158324CB0A}"/>
                      </a:ext>
                    </a:extLst>
                  </p:cNvPr>
                  <p:cNvSpPr/>
                  <p:nvPr/>
                </p:nvSpPr>
                <p:spPr>
                  <a:xfrm>
                    <a:off x="4987273" y="3234132"/>
                    <a:ext cx="89061" cy="22946"/>
                  </a:xfrm>
                  <a:custGeom>
                    <a:avLst/>
                    <a:gdLst>
                      <a:gd name="connsiteX0" fmla="*/ 84215 w 89061"/>
                      <a:gd name="connsiteY0" fmla="*/ 22947 h 22946"/>
                      <a:gd name="connsiteX1" fmla="*/ 78677 w 89061"/>
                      <a:gd name="connsiteY1" fmla="*/ 22947 h 22946"/>
                      <a:gd name="connsiteX2" fmla="*/ 9454 w 89061"/>
                      <a:gd name="connsiteY2" fmla="*/ 20178 h 22946"/>
                      <a:gd name="connsiteX3" fmla="*/ 1147 w 89061"/>
                      <a:gd name="connsiteY3" fmla="*/ 17409 h 22946"/>
                      <a:gd name="connsiteX4" fmla="*/ 3916 w 89061"/>
                      <a:gd name="connsiteY4" fmla="*/ 9102 h 22946"/>
                      <a:gd name="connsiteX5" fmla="*/ 86984 w 89061"/>
                      <a:gd name="connsiteY5" fmla="*/ 11871 h 22946"/>
                      <a:gd name="connsiteX6" fmla="*/ 86984 w 89061"/>
                      <a:gd name="connsiteY6" fmla="*/ 20178 h 22946"/>
                      <a:gd name="connsiteX7" fmla="*/ 84215 w 89061"/>
                      <a:gd name="connsiteY7" fmla="*/ 22947 h 22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9061" h="22946">
                        <a:moveTo>
                          <a:pt x="84215" y="22947"/>
                        </a:moveTo>
                        <a:cubicBezTo>
                          <a:pt x="81446" y="22947"/>
                          <a:pt x="81446" y="22947"/>
                          <a:pt x="78677" y="22947"/>
                        </a:cubicBezTo>
                        <a:cubicBezTo>
                          <a:pt x="62064" y="11871"/>
                          <a:pt x="31605" y="9102"/>
                          <a:pt x="9454" y="20178"/>
                        </a:cubicBezTo>
                        <a:cubicBezTo>
                          <a:pt x="6685" y="22947"/>
                          <a:pt x="1147" y="20178"/>
                          <a:pt x="1147" y="17409"/>
                        </a:cubicBezTo>
                        <a:cubicBezTo>
                          <a:pt x="-1622" y="14640"/>
                          <a:pt x="1147" y="9102"/>
                          <a:pt x="3916" y="9102"/>
                        </a:cubicBezTo>
                        <a:cubicBezTo>
                          <a:pt x="31605" y="-4743"/>
                          <a:pt x="64833" y="-1974"/>
                          <a:pt x="86984" y="11871"/>
                        </a:cubicBezTo>
                        <a:cubicBezTo>
                          <a:pt x="89753" y="14640"/>
                          <a:pt x="89753" y="17409"/>
                          <a:pt x="86984" y="20178"/>
                        </a:cubicBezTo>
                        <a:cubicBezTo>
                          <a:pt x="86984" y="20178"/>
                          <a:pt x="84215" y="22947"/>
                          <a:pt x="84215" y="22947"/>
                        </a:cubicBezTo>
                        <a:close/>
                      </a:path>
                    </a:pathLst>
                  </a:custGeom>
                  <a:solidFill>
                    <a:srgbClr val="B74D2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03" name="Hình tự do: Hình 1102">
                    <a:extLst>
                      <a:ext uri="{FF2B5EF4-FFF2-40B4-BE49-F238E27FC236}">
                        <a16:creationId xmlns:a16="http://schemas.microsoft.com/office/drawing/2014/main" id="{2F41F0F2-0451-4D58-C4A9-E1CB183A169B}"/>
                      </a:ext>
                    </a:extLst>
                  </p:cNvPr>
                  <p:cNvSpPr/>
                  <p:nvPr/>
                </p:nvSpPr>
                <p:spPr>
                  <a:xfrm>
                    <a:off x="4757450" y="3220287"/>
                    <a:ext cx="89753" cy="22946"/>
                  </a:xfrm>
                  <a:custGeom>
                    <a:avLst/>
                    <a:gdLst>
                      <a:gd name="connsiteX0" fmla="*/ 6685 w 89753"/>
                      <a:gd name="connsiteY0" fmla="*/ 20178 h 22946"/>
                      <a:gd name="connsiteX1" fmla="*/ 1147 w 89753"/>
                      <a:gd name="connsiteY1" fmla="*/ 17409 h 22946"/>
                      <a:gd name="connsiteX2" fmla="*/ 3916 w 89753"/>
                      <a:gd name="connsiteY2" fmla="*/ 9102 h 22946"/>
                      <a:gd name="connsiteX3" fmla="*/ 86984 w 89753"/>
                      <a:gd name="connsiteY3" fmla="*/ 11871 h 22946"/>
                      <a:gd name="connsiteX4" fmla="*/ 89753 w 89753"/>
                      <a:gd name="connsiteY4" fmla="*/ 20178 h 22946"/>
                      <a:gd name="connsiteX5" fmla="*/ 81446 w 89753"/>
                      <a:gd name="connsiteY5" fmla="*/ 22947 h 22946"/>
                      <a:gd name="connsiteX6" fmla="*/ 12223 w 89753"/>
                      <a:gd name="connsiteY6" fmla="*/ 20178 h 22946"/>
                      <a:gd name="connsiteX7" fmla="*/ 6685 w 89753"/>
                      <a:gd name="connsiteY7" fmla="*/ 20178 h 22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9753" h="22946">
                        <a:moveTo>
                          <a:pt x="6685" y="20178"/>
                        </a:moveTo>
                        <a:cubicBezTo>
                          <a:pt x="3916" y="20178"/>
                          <a:pt x="3916" y="20178"/>
                          <a:pt x="1147" y="17409"/>
                        </a:cubicBezTo>
                        <a:cubicBezTo>
                          <a:pt x="-1622" y="14640"/>
                          <a:pt x="1147" y="11871"/>
                          <a:pt x="3916" y="9102"/>
                        </a:cubicBezTo>
                        <a:cubicBezTo>
                          <a:pt x="26067" y="-4743"/>
                          <a:pt x="59295" y="-1974"/>
                          <a:pt x="86984" y="11871"/>
                        </a:cubicBezTo>
                        <a:cubicBezTo>
                          <a:pt x="89753" y="14640"/>
                          <a:pt x="89753" y="17409"/>
                          <a:pt x="89753" y="20178"/>
                        </a:cubicBezTo>
                        <a:cubicBezTo>
                          <a:pt x="86984" y="22947"/>
                          <a:pt x="84215" y="22947"/>
                          <a:pt x="81446" y="22947"/>
                        </a:cubicBezTo>
                        <a:cubicBezTo>
                          <a:pt x="59295" y="9102"/>
                          <a:pt x="31605" y="9102"/>
                          <a:pt x="12223" y="20178"/>
                        </a:cubicBezTo>
                        <a:cubicBezTo>
                          <a:pt x="9454" y="20178"/>
                          <a:pt x="9454" y="20178"/>
                          <a:pt x="6685" y="20178"/>
                        </a:cubicBezTo>
                        <a:close/>
                      </a:path>
                    </a:pathLst>
                  </a:custGeom>
                  <a:solidFill>
                    <a:srgbClr val="B74D2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04" name="Hình tự do: Hình 1103">
                    <a:extLst>
                      <a:ext uri="{FF2B5EF4-FFF2-40B4-BE49-F238E27FC236}">
                        <a16:creationId xmlns:a16="http://schemas.microsoft.com/office/drawing/2014/main" id="{13D218EC-182E-712C-88BC-7A6993D5B475}"/>
                      </a:ext>
                    </a:extLst>
                  </p:cNvPr>
                  <p:cNvSpPr/>
                  <p:nvPr/>
                </p:nvSpPr>
                <p:spPr>
                  <a:xfrm>
                    <a:off x="4786287" y="3331840"/>
                    <a:ext cx="85837" cy="44303"/>
                  </a:xfrm>
                  <a:custGeom>
                    <a:avLst/>
                    <a:gdLst>
                      <a:gd name="connsiteX0" fmla="*/ 0 w 85837"/>
                      <a:gd name="connsiteY0" fmla="*/ 44303 h 44303"/>
                      <a:gd name="connsiteX1" fmla="*/ 11076 w 85837"/>
                      <a:gd name="connsiteY1" fmla="*/ 13845 h 44303"/>
                      <a:gd name="connsiteX2" fmla="*/ 41534 w 85837"/>
                      <a:gd name="connsiteY2" fmla="*/ 0 h 44303"/>
                      <a:gd name="connsiteX3" fmla="*/ 71993 w 85837"/>
                      <a:gd name="connsiteY3" fmla="*/ 11076 h 44303"/>
                      <a:gd name="connsiteX4" fmla="*/ 85837 w 85837"/>
                      <a:gd name="connsiteY4" fmla="*/ 41534 h 44303"/>
                      <a:gd name="connsiteX5" fmla="*/ 71993 w 85837"/>
                      <a:gd name="connsiteY5" fmla="*/ 41534 h 44303"/>
                      <a:gd name="connsiteX6" fmla="*/ 60917 w 85837"/>
                      <a:gd name="connsiteY6" fmla="*/ 19383 h 44303"/>
                      <a:gd name="connsiteX7" fmla="*/ 38765 w 85837"/>
                      <a:gd name="connsiteY7" fmla="*/ 11076 h 44303"/>
                      <a:gd name="connsiteX8" fmla="*/ 16614 w 85837"/>
                      <a:gd name="connsiteY8" fmla="*/ 22152 h 44303"/>
                      <a:gd name="connsiteX9" fmla="*/ 8307 w 85837"/>
                      <a:gd name="connsiteY9" fmla="*/ 44303 h 44303"/>
                      <a:gd name="connsiteX10" fmla="*/ 0 w 85837"/>
                      <a:gd name="connsiteY10" fmla="*/ 44303 h 4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5837" h="44303">
                        <a:moveTo>
                          <a:pt x="0" y="44303"/>
                        </a:moveTo>
                        <a:cubicBezTo>
                          <a:pt x="0" y="33227"/>
                          <a:pt x="2769" y="22152"/>
                          <a:pt x="11076" y="13845"/>
                        </a:cubicBezTo>
                        <a:cubicBezTo>
                          <a:pt x="19383" y="5538"/>
                          <a:pt x="30458" y="0"/>
                          <a:pt x="41534" y="0"/>
                        </a:cubicBezTo>
                        <a:cubicBezTo>
                          <a:pt x="52610" y="0"/>
                          <a:pt x="63686" y="2769"/>
                          <a:pt x="71993" y="11076"/>
                        </a:cubicBezTo>
                        <a:cubicBezTo>
                          <a:pt x="80299" y="19383"/>
                          <a:pt x="85837" y="30459"/>
                          <a:pt x="85837" y="41534"/>
                        </a:cubicBezTo>
                        <a:lnTo>
                          <a:pt x="71993" y="41534"/>
                        </a:lnTo>
                        <a:cubicBezTo>
                          <a:pt x="71993" y="33227"/>
                          <a:pt x="69224" y="24921"/>
                          <a:pt x="60917" y="19383"/>
                        </a:cubicBezTo>
                        <a:cubicBezTo>
                          <a:pt x="55379" y="13845"/>
                          <a:pt x="47072" y="11076"/>
                          <a:pt x="38765" y="11076"/>
                        </a:cubicBezTo>
                        <a:cubicBezTo>
                          <a:pt x="30458" y="11076"/>
                          <a:pt x="22152" y="13845"/>
                          <a:pt x="16614" y="22152"/>
                        </a:cubicBezTo>
                        <a:cubicBezTo>
                          <a:pt x="11076" y="27689"/>
                          <a:pt x="8307" y="35996"/>
                          <a:pt x="8307" y="44303"/>
                        </a:cubicBezTo>
                        <a:lnTo>
                          <a:pt x="0" y="44303"/>
                        </a:lnTo>
                        <a:close/>
                      </a:path>
                    </a:pathLst>
                  </a:custGeom>
                  <a:solidFill>
                    <a:srgbClr val="56080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05" name="Hình tự do: Hình 1104">
                    <a:extLst>
                      <a:ext uri="{FF2B5EF4-FFF2-40B4-BE49-F238E27FC236}">
                        <a16:creationId xmlns:a16="http://schemas.microsoft.com/office/drawing/2014/main" id="{9B6E3180-5DD9-665C-8E3E-7D008B7E32F3}"/>
                      </a:ext>
                    </a:extLst>
                  </p:cNvPr>
                  <p:cNvSpPr/>
                  <p:nvPr/>
                </p:nvSpPr>
                <p:spPr>
                  <a:xfrm>
                    <a:off x="4952424" y="3334260"/>
                    <a:ext cx="89605" cy="50190"/>
                  </a:xfrm>
                  <a:custGeom>
                    <a:avLst/>
                    <a:gdLst>
                      <a:gd name="connsiteX0" fmla="*/ 88606 w 89605"/>
                      <a:gd name="connsiteY0" fmla="*/ 50190 h 50190"/>
                      <a:gd name="connsiteX1" fmla="*/ 74762 w 89605"/>
                      <a:gd name="connsiteY1" fmla="*/ 47421 h 50190"/>
                      <a:gd name="connsiteX2" fmla="*/ 69224 w 89605"/>
                      <a:gd name="connsiteY2" fmla="*/ 25270 h 50190"/>
                      <a:gd name="connsiteX3" fmla="*/ 49841 w 89605"/>
                      <a:gd name="connsiteY3" fmla="*/ 14194 h 50190"/>
                      <a:gd name="connsiteX4" fmla="*/ 13845 w 89605"/>
                      <a:gd name="connsiteY4" fmla="*/ 39115 h 50190"/>
                      <a:gd name="connsiteX5" fmla="*/ 0 w 89605"/>
                      <a:gd name="connsiteY5" fmla="*/ 36346 h 50190"/>
                      <a:gd name="connsiteX6" fmla="*/ 49841 w 89605"/>
                      <a:gd name="connsiteY6" fmla="*/ 349 h 50190"/>
                      <a:gd name="connsiteX7" fmla="*/ 77531 w 89605"/>
                      <a:gd name="connsiteY7" fmla="*/ 16963 h 50190"/>
                      <a:gd name="connsiteX8" fmla="*/ 88606 w 89605"/>
                      <a:gd name="connsiteY8" fmla="*/ 50190 h 50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9605" h="50190">
                        <a:moveTo>
                          <a:pt x="88606" y="50190"/>
                        </a:moveTo>
                        <a:lnTo>
                          <a:pt x="74762" y="47421"/>
                        </a:lnTo>
                        <a:cubicBezTo>
                          <a:pt x="74762" y="39115"/>
                          <a:pt x="74762" y="30808"/>
                          <a:pt x="69224" y="25270"/>
                        </a:cubicBezTo>
                        <a:cubicBezTo>
                          <a:pt x="63686" y="19732"/>
                          <a:pt x="58148" y="14194"/>
                          <a:pt x="49841" y="14194"/>
                        </a:cubicBezTo>
                        <a:cubicBezTo>
                          <a:pt x="33227" y="11425"/>
                          <a:pt x="16614" y="22501"/>
                          <a:pt x="13845" y="39115"/>
                        </a:cubicBezTo>
                        <a:lnTo>
                          <a:pt x="0" y="36346"/>
                        </a:lnTo>
                        <a:cubicBezTo>
                          <a:pt x="2769" y="11425"/>
                          <a:pt x="24920" y="-2420"/>
                          <a:pt x="49841" y="349"/>
                        </a:cubicBezTo>
                        <a:cubicBezTo>
                          <a:pt x="60917" y="3118"/>
                          <a:pt x="71993" y="8656"/>
                          <a:pt x="77531" y="16963"/>
                        </a:cubicBezTo>
                        <a:cubicBezTo>
                          <a:pt x="88606" y="28039"/>
                          <a:pt x="91375" y="39115"/>
                          <a:pt x="88606" y="50190"/>
                        </a:cubicBezTo>
                        <a:close/>
                      </a:path>
                    </a:pathLst>
                  </a:custGeom>
                  <a:solidFill>
                    <a:srgbClr val="56080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1106" name="Đồ họa 753">
                    <a:extLst>
                      <a:ext uri="{FF2B5EF4-FFF2-40B4-BE49-F238E27FC236}">
                        <a16:creationId xmlns:a16="http://schemas.microsoft.com/office/drawing/2014/main" id="{CF6AB544-2587-97D5-797B-3135196448E0}"/>
                      </a:ext>
                    </a:extLst>
                  </p:cNvPr>
                  <p:cNvGrpSpPr/>
                  <p:nvPr/>
                </p:nvGrpSpPr>
                <p:grpSpPr>
                  <a:xfrm>
                    <a:off x="4703087" y="3243103"/>
                    <a:ext cx="423910" cy="205163"/>
                    <a:chOff x="4703087" y="3243103"/>
                    <a:chExt cx="423910" cy="205163"/>
                  </a:xfrm>
                  <a:solidFill>
                    <a:srgbClr val="B23B20"/>
                  </a:solidFill>
                </p:grpSpPr>
                <p:sp>
                  <p:nvSpPr>
                    <p:cNvPr id="1107" name="Hình tự do: Hình 1106">
                      <a:extLst>
                        <a:ext uri="{FF2B5EF4-FFF2-40B4-BE49-F238E27FC236}">
                          <a16:creationId xmlns:a16="http://schemas.microsoft.com/office/drawing/2014/main" id="{89E45A2C-D9D4-A64E-C5DD-59F0D20B52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679" y="3256948"/>
                      <a:ext cx="191319" cy="191319"/>
                    </a:xfrm>
                    <a:custGeom>
                      <a:avLst/>
                      <a:gdLst>
                        <a:gd name="connsiteX0" fmla="*/ 91506 w 191319"/>
                        <a:gd name="connsiteY0" fmla="*/ 191188 h 191319"/>
                        <a:gd name="connsiteX1" fmla="*/ 131 w 191319"/>
                        <a:gd name="connsiteY1" fmla="*/ 91506 h 191319"/>
                        <a:gd name="connsiteX2" fmla="*/ 99813 w 191319"/>
                        <a:gd name="connsiteY2" fmla="*/ 131 h 191319"/>
                        <a:gd name="connsiteX3" fmla="*/ 191188 w 191319"/>
                        <a:gd name="connsiteY3" fmla="*/ 99813 h 191319"/>
                        <a:gd name="connsiteX4" fmla="*/ 91506 w 191319"/>
                        <a:gd name="connsiteY4" fmla="*/ 191188 h 191319"/>
                        <a:gd name="connsiteX5" fmla="*/ 99813 w 191319"/>
                        <a:gd name="connsiteY5" fmla="*/ 5669 h 191319"/>
                        <a:gd name="connsiteX6" fmla="*/ 8438 w 191319"/>
                        <a:gd name="connsiteY6" fmla="*/ 88737 h 191319"/>
                        <a:gd name="connsiteX7" fmla="*/ 91506 w 191319"/>
                        <a:gd name="connsiteY7" fmla="*/ 180113 h 191319"/>
                        <a:gd name="connsiteX8" fmla="*/ 182881 w 191319"/>
                        <a:gd name="connsiteY8" fmla="*/ 97044 h 191319"/>
                        <a:gd name="connsiteX9" fmla="*/ 99813 w 191319"/>
                        <a:gd name="connsiteY9" fmla="*/ 5669 h 1913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91319" h="191319">
                          <a:moveTo>
                            <a:pt x="91506" y="191188"/>
                          </a:moveTo>
                          <a:cubicBezTo>
                            <a:pt x="38896" y="188419"/>
                            <a:pt x="-2638" y="144116"/>
                            <a:pt x="131" y="91506"/>
                          </a:cubicBezTo>
                          <a:cubicBezTo>
                            <a:pt x="2900" y="38896"/>
                            <a:pt x="47203" y="-2638"/>
                            <a:pt x="99813" y="131"/>
                          </a:cubicBezTo>
                          <a:cubicBezTo>
                            <a:pt x="152423" y="2900"/>
                            <a:pt x="193957" y="47203"/>
                            <a:pt x="191188" y="99813"/>
                          </a:cubicBezTo>
                          <a:cubicBezTo>
                            <a:pt x="188419" y="152423"/>
                            <a:pt x="144116" y="193957"/>
                            <a:pt x="91506" y="191188"/>
                          </a:cubicBezTo>
                          <a:close/>
                          <a:moveTo>
                            <a:pt x="99813" y="5669"/>
                          </a:moveTo>
                          <a:cubicBezTo>
                            <a:pt x="52741" y="2900"/>
                            <a:pt x="11207" y="38896"/>
                            <a:pt x="8438" y="88737"/>
                          </a:cubicBezTo>
                          <a:cubicBezTo>
                            <a:pt x="5669" y="135809"/>
                            <a:pt x="41665" y="177344"/>
                            <a:pt x="91506" y="180113"/>
                          </a:cubicBezTo>
                          <a:cubicBezTo>
                            <a:pt x="138578" y="182882"/>
                            <a:pt x="180113" y="146885"/>
                            <a:pt x="182881" y="97044"/>
                          </a:cubicBezTo>
                          <a:cubicBezTo>
                            <a:pt x="185651" y="49972"/>
                            <a:pt x="149654" y="8438"/>
                            <a:pt x="99813" y="5669"/>
                          </a:cubicBezTo>
                          <a:close/>
                        </a:path>
                      </a:pathLst>
                    </a:custGeom>
                    <a:solidFill>
                      <a:srgbClr val="B23B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108" name="Hình tự do: Hình 1107">
                      <a:extLst>
                        <a:ext uri="{FF2B5EF4-FFF2-40B4-BE49-F238E27FC236}">
                          <a16:creationId xmlns:a16="http://schemas.microsoft.com/office/drawing/2014/main" id="{411DF9A4-F604-8C62-2014-D69BE152D8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79284" y="3356761"/>
                      <a:ext cx="67601" cy="24920"/>
                    </a:xfrm>
                    <a:custGeom>
                      <a:avLst/>
                      <a:gdLst>
                        <a:gd name="connsiteX0" fmla="*/ 3916 w 67601"/>
                        <a:gd name="connsiteY0" fmla="*/ 22152 h 24920"/>
                        <a:gd name="connsiteX1" fmla="*/ 3916 w 67601"/>
                        <a:gd name="connsiteY1" fmla="*/ 22152 h 24920"/>
                        <a:gd name="connsiteX2" fmla="*/ 1147 w 67601"/>
                        <a:gd name="connsiteY2" fmla="*/ 16614 h 24920"/>
                        <a:gd name="connsiteX3" fmla="*/ 31605 w 67601"/>
                        <a:gd name="connsiteY3" fmla="*/ 0 h 24920"/>
                        <a:gd name="connsiteX4" fmla="*/ 67602 w 67601"/>
                        <a:gd name="connsiteY4" fmla="*/ 19383 h 24920"/>
                        <a:gd name="connsiteX5" fmla="*/ 64833 w 67601"/>
                        <a:gd name="connsiteY5" fmla="*/ 24920 h 24920"/>
                        <a:gd name="connsiteX6" fmla="*/ 59295 w 67601"/>
                        <a:gd name="connsiteY6" fmla="*/ 22152 h 24920"/>
                        <a:gd name="connsiteX7" fmla="*/ 31605 w 67601"/>
                        <a:gd name="connsiteY7" fmla="*/ 8307 h 24920"/>
                        <a:gd name="connsiteX8" fmla="*/ 9454 w 67601"/>
                        <a:gd name="connsiteY8" fmla="*/ 19383 h 24920"/>
                        <a:gd name="connsiteX9" fmla="*/ 3916 w 67601"/>
                        <a:gd name="connsiteY9" fmla="*/ 22152 h 249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67601" h="24920">
                          <a:moveTo>
                            <a:pt x="3916" y="22152"/>
                          </a:moveTo>
                          <a:cubicBezTo>
                            <a:pt x="3916" y="22152"/>
                            <a:pt x="3916" y="22152"/>
                            <a:pt x="3916" y="22152"/>
                          </a:cubicBezTo>
                          <a:cubicBezTo>
                            <a:pt x="1147" y="22152"/>
                            <a:pt x="-1622" y="19383"/>
                            <a:pt x="1147" y="16614"/>
                          </a:cubicBezTo>
                          <a:cubicBezTo>
                            <a:pt x="3916" y="8307"/>
                            <a:pt x="17761" y="0"/>
                            <a:pt x="31605" y="0"/>
                          </a:cubicBezTo>
                          <a:cubicBezTo>
                            <a:pt x="45450" y="0"/>
                            <a:pt x="62064" y="5538"/>
                            <a:pt x="67602" y="19383"/>
                          </a:cubicBezTo>
                          <a:cubicBezTo>
                            <a:pt x="67602" y="22152"/>
                            <a:pt x="67602" y="24920"/>
                            <a:pt x="64833" y="24920"/>
                          </a:cubicBezTo>
                          <a:cubicBezTo>
                            <a:pt x="62064" y="24920"/>
                            <a:pt x="59295" y="24920"/>
                            <a:pt x="59295" y="22152"/>
                          </a:cubicBezTo>
                          <a:cubicBezTo>
                            <a:pt x="53757" y="11076"/>
                            <a:pt x="39912" y="8307"/>
                            <a:pt x="31605" y="8307"/>
                          </a:cubicBezTo>
                          <a:cubicBezTo>
                            <a:pt x="20530" y="8307"/>
                            <a:pt x="12223" y="13845"/>
                            <a:pt x="9454" y="19383"/>
                          </a:cubicBezTo>
                          <a:cubicBezTo>
                            <a:pt x="6685" y="19383"/>
                            <a:pt x="6685" y="22152"/>
                            <a:pt x="3916" y="22152"/>
                          </a:cubicBezTo>
                          <a:close/>
                        </a:path>
                      </a:pathLst>
                    </a:custGeom>
                    <a:solidFill>
                      <a:srgbClr val="B23B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109" name="Hình tự do: Hình 1108">
                      <a:extLst>
                        <a:ext uri="{FF2B5EF4-FFF2-40B4-BE49-F238E27FC236}">
                          <a16:creationId xmlns:a16="http://schemas.microsoft.com/office/drawing/2014/main" id="{9DDBB77C-C246-5370-EF5C-882FFA5366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03087" y="3243103"/>
                      <a:ext cx="191319" cy="191327"/>
                    </a:xfrm>
                    <a:custGeom>
                      <a:avLst/>
                      <a:gdLst>
                        <a:gd name="connsiteX0" fmla="*/ 91506 w 191319"/>
                        <a:gd name="connsiteY0" fmla="*/ 191188 h 191327"/>
                        <a:gd name="connsiteX1" fmla="*/ 131 w 191319"/>
                        <a:gd name="connsiteY1" fmla="*/ 91506 h 191327"/>
                        <a:gd name="connsiteX2" fmla="*/ 99813 w 191319"/>
                        <a:gd name="connsiteY2" fmla="*/ 131 h 191327"/>
                        <a:gd name="connsiteX3" fmla="*/ 191188 w 191319"/>
                        <a:gd name="connsiteY3" fmla="*/ 99813 h 191327"/>
                        <a:gd name="connsiteX4" fmla="*/ 91506 w 191319"/>
                        <a:gd name="connsiteY4" fmla="*/ 191188 h 191327"/>
                        <a:gd name="connsiteX5" fmla="*/ 99813 w 191319"/>
                        <a:gd name="connsiteY5" fmla="*/ 8438 h 191327"/>
                        <a:gd name="connsiteX6" fmla="*/ 8438 w 191319"/>
                        <a:gd name="connsiteY6" fmla="*/ 91506 h 191327"/>
                        <a:gd name="connsiteX7" fmla="*/ 91506 w 191319"/>
                        <a:gd name="connsiteY7" fmla="*/ 182882 h 191327"/>
                        <a:gd name="connsiteX8" fmla="*/ 182881 w 191319"/>
                        <a:gd name="connsiteY8" fmla="*/ 99813 h 191327"/>
                        <a:gd name="connsiteX9" fmla="*/ 99813 w 191319"/>
                        <a:gd name="connsiteY9" fmla="*/ 8438 h 1913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91319" h="191327">
                          <a:moveTo>
                            <a:pt x="91506" y="191188"/>
                          </a:moveTo>
                          <a:cubicBezTo>
                            <a:pt x="38896" y="188419"/>
                            <a:pt x="-2638" y="144116"/>
                            <a:pt x="131" y="91506"/>
                          </a:cubicBezTo>
                          <a:cubicBezTo>
                            <a:pt x="2900" y="38896"/>
                            <a:pt x="47203" y="-2638"/>
                            <a:pt x="99813" y="131"/>
                          </a:cubicBezTo>
                          <a:cubicBezTo>
                            <a:pt x="152423" y="2900"/>
                            <a:pt x="193957" y="47203"/>
                            <a:pt x="191188" y="99813"/>
                          </a:cubicBezTo>
                          <a:cubicBezTo>
                            <a:pt x="188419" y="155192"/>
                            <a:pt x="144116" y="193957"/>
                            <a:pt x="91506" y="191188"/>
                          </a:cubicBezTo>
                          <a:close/>
                          <a:moveTo>
                            <a:pt x="99813" y="8438"/>
                          </a:moveTo>
                          <a:cubicBezTo>
                            <a:pt x="52741" y="5669"/>
                            <a:pt x="11207" y="41665"/>
                            <a:pt x="8438" y="91506"/>
                          </a:cubicBezTo>
                          <a:cubicBezTo>
                            <a:pt x="5669" y="138578"/>
                            <a:pt x="41665" y="180113"/>
                            <a:pt x="91506" y="182882"/>
                          </a:cubicBezTo>
                          <a:cubicBezTo>
                            <a:pt x="138578" y="185650"/>
                            <a:pt x="180113" y="149654"/>
                            <a:pt x="182881" y="99813"/>
                          </a:cubicBezTo>
                          <a:cubicBezTo>
                            <a:pt x="185650" y="52741"/>
                            <a:pt x="149654" y="11207"/>
                            <a:pt x="99813" y="8438"/>
                          </a:cubicBezTo>
                          <a:close/>
                        </a:path>
                      </a:pathLst>
                    </a:custGeom>
                    <a:solidFill>
                      <a:srgbClr val="B23B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</p:grpSp>
            <p:sp>
              <p:nvSpPr>
                <p:cNvPr id="1110" name="Hình tự do: Hình 1109">
                  <a:extLst>
                    <a:ext uri="{FF2B5EF4-FFF2-40B4-BE49-F238E27FC236}">
                      <a16:creationId xmlns:a16="http://schemas.microsoft.com/office/drawing/2014/main" id="{826D3B42-A47D-236E-600C-268171BBC091}"/>
                    </a:ext>
                  </a:extLst>
                </p:cNvPr>
                <p:cNvSpPr/>
                <p:nvPr/>
              </p:nvSpPr>
              <p:spPr>
                <a:xfrm>
                  <a:off x="4753059" y="3767227"/>
                  <a:ext cx="333392" cy="204240"/>
                </a:xfrm>
                <a:custGeom>
                  <a:avLst/>
                  <a:gdLst>
                    <a:gd name="connsiteX0" fmla="*/ 0 w 333392"/>
                    <a:gd name="connsiteY0" fmla="*/ 182089 h 204240"/>
                    <a:gd name="connsiteX1" fmla="*/ 60917 w 333392"/>
                    <a:gd name="connsiteY1" fmla="*/ 204241 h 204240"/>
                    <a:gd name="connsiteX2" fmla="*/ 149523 w 333392"/>
                    <a:gd name="connsiteY2" fmla="*/ 101790 h 204240"/>
                    <a:gd name="connsiteX3" fmla="*/ 235361 w 333392"/>
                    <a:gd name="connsiteY3" fmla="*/ 121172 h 204240"/>
                    <a:gd name="connsiteX4" fmla="*/ 326736 w 333392"/>
                    <a:gd name="connsiteY4" fmla="*/ 90714 h 204240"/>
                    <a:gd name="connsiteX5" fmla="*/ 321198 w 333392"/>
                    <a:gd name="connsiteY5" fmla="*/ 7645 h 204240"/>
                    <a:gd name="connsiteX6" fmla="*/ 0 w 333392"/>
                    <a:gd name="connsiteY6" fmla="*/ 182089 h 204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3392" h="204240">
                      <a:moveTo>
                        <a:pt x="0" y="182089"/>
                      </a:moveTo>
                      <a:cubicBezTo>
                        <a:pt x="16614" y="187627"/>
                        <a:pt x="44303" y="198703"/>
                        <a:pt x="60917" y="204241"/>
                      </a:cubicBezTo>
                      <a:cubicBezTo>
                        <a:pt x="88606" y="132248"/>
                        <a:pt x="110758" y="110097"/>
                        <a:pt x="149523" y="101790"/>
                      </a:cubicBezTo>
                      <a:cubicBezTo>
                        <a:pt x="166137" y="99021"/>
                        <a:pt x="199364" y="112866"/>
                        <a:pt x="235361" y="121172"/>
                      </a:cubicBezTo>
                      <a:cubicBezTo>
                        <a:pt x="254743" y="126710"/>
                        <a:pt x="310122" y="126710"/>
                        <a:pt x="326736" y="90714"/>
                      </a:cubicBezTo>
                      <a:cubicBezTo>
                        <a:pt x="343350" y="57487"/>
                        <a:pt x="323967" y="18721"/>
                        <a:pt x="321198" y="7645"/>
                      </a:cubicBezTo>
                      <a:cubicBezTo>
                        <a:pt x="138447" y="-17275"/>
                        <a:pt x="55379" y="13183"/>
                        <a:pt x="0" y="182089"/>
                      </a:cubicBezTo>
                      <a:close/>
                    </a:path>
                  </a:pathLst>
                </a:custGeom>
                <a:solidFill>
                  <a:srgbClr val="725D6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111" name="Đồ họa 753">
                  <a:extLst>
                    <a:ext uri="{FF2B5EF4-FFF2-40B4-BE49-F238E27FC236}">
                      <a16:creationId xmlns:a16="http://schemas.microsoft.com/office/drawing/2014/main" id="{B340D26E-F37B-D437-E6FD-668C6C50F4F5}"/>
                    </a:ext>
                  </a:extLst>
                </p:cNvPr>
                <p:cNvGrpSpPr/>
                <p:nvPr/>
              </p:nvGrpSpPr>
              <p:grpSpPr>
                <a:xfrm>
                  <a:off x="4419948" y="3824713"/>
                  <a:ext cx="133746" cy="132909"/>
                  <a:chOff x="4419948" y="3824713"/>
                  <a:chExt cx="133746" cy="132909"/>
                </a:xfrm>
              </p:grpSpPr>
              <p:sp>
                <p:nvSpPr>
                  <p:cNvPr id="1112" name="Hình tự do: Hình 1111">
                    <a:extLst>
                      <a:ext uri="{FF2B5EF4-FFF2-40B4-BE49-F238E27FC236}">
                        <a16:creationId xmlns:a16="http://schemas.microsoft.com/office/drawing/2014/main" id="{433EC795-CAFE-D9A3-FDD7-B7E04652DD08}"/>
                      </a:ext>
                    </a:extLst>
                  </p:cNvPr>
                  <p:cNvSpPr/>
                  <p:nvPr/>
                </p:nvSpPr>
                <p:spPr>
                  <a:xfrm>
                    <a:off x="4422717" y="3825157"/>
                    <a:ext cx="130978" cy="132466"/>
                  </a:xfrm>
                  <a:custGeom>
                    <a:avLst/>
                    <a:gdLst>
                      <a:gd name="connsiteX0" fmla="*/ 94982 w 130978"/>
                      <a:gd name="connsiteY0" fmla="*/ 38322 h 132466"/>
                      <a:gd name="connsiteX1" fmla="*/ 103289 w 130978"/>
                      <a:gd name="connsiteY1" fmla="*/ 63242 h 132466"/>
                      <a:gd name="connsiteX2" fmla="*/ 97751 w 130978"/>
                      <a:gd name="connsiteY2" fmla="*/ 66011 h 132466"/>
                      <a:gd name="connsiteX3" fmla="*/ 108826 w 130978"/>
                      <a:gd name="connsiteY3" fmla="*/ 79856 h 132466"/>
                      <a:gd name="connsiteX4" fmla="*/ 130978 w 130978"/>
                      <a:gd name="connsiteY4" fmla="*/ 107546 h 132466"/>
                      <a:gd name="connsiteX5" fmla="*/ 92213 w 130978"/>
                      <a:gd name="connsiteY5" fmla="*/ 132466 h 132466"/>
                      <a:gd name="connsiteX6" fmla="*/ 837 w 130978"/>
                      <a:gd name="connsiteY6" fmla="*/ 2326 h 132466"/>
                      <a:gd name="connsiteX7" fmla="*/ 94982 w 130978"/>
                      <a:gd name="connsiteY7" fmla="*/ 38322 h 13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0978" h="132466">
                        <a:moveTo>
                          <a:pt x="94982" y="38322"/>
                        </a:moveTo>
                        <a:cubicBezTo>
                          <a:pt x="97751" y="38322"/>
                          <a:pt x="108826" y="60473"/>
                          <a:pt x="103289" y="63242"/>
                        </a:cubicBezTo>
                        <a:cubicBezTo>
                          <a:pt x="100520" y="63242"/>
                          <a:pt x="100520" y="66011"/>
                          <a:pt x="97751" y="66011"/>
                        </a:cubicBezTo>
                        <a:cubicBezTo>
                          <a:pt x="100520" y="71549"/>
                          <a:pt x="103289" y="77087"/>
                          <a:pt x="108826" y="79856"/>
                        </a:cubicBezTo>
                        <a:cubicBezTo>
                          <a:pt x="117133" y="90932"/>
                          <a:pt x="122671" y="99239"/>
                          <a:pt x="130978" y="107546"/>
                        </a:cubicBezTo>
                        <a:cubicBezTo>
                          <a:pt x="119902" y="115852"/>
                          <a:pt x="103289" y="124159"/>
                          <a:pt x="92213" y="132466"/>
                        </a:cubicBezTo>
                        <a:cubicBezTo>
                          <a:pt x="92213" y="132466"/>
                          <a:pt x="-10238" y="35553"/>
                          <a:pt x="837" y="2326"/>
                        </a:cubicBezTo>
                        <a:cubicBezTo>
                          <a:pt x="3606" y="-11519"/>
                          <a:pt x="67292" y="41091"/>
                          <a:pt x="94982" y="38322"/>
                        </a:cubicBezTo>
                        <a:close/>
                      </a:path>
                    </a:pathLst>
                  </a:custGeom>
                  <a:solidFill>
                    <a:srgbClr val="785CC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13" name="Hình tự do: Hình 1112">
                    <a:extLst>
                      <a:ext uri="{FF2B5EF4-FFF2-40B4-BE49-F238E27FC236}">
                        <a16:creationId xmlns:a16="http://schemas.microsoft.com/office/drawing/2014/main" id="{32263BDD-A3C6-9FC2-C9C1-EDA8A4BD93FD}"/>
                      </a:ext>
                    </a:extLst>
                  </p:cNvPr>
                  <p:cNvSpPr/>
                  <p:nvPr/>
                </p:nvSpPr>
                <p:spPr>
                  <a:xfrm>
                    <a:off x="4467858" y="3841327"/>
                    <a:ext cx="28775" cy="35996"/>
                  </a:xfrm>
                  <a:custGeom>
                    <a:avLst/>
                    <a:gdLst>
                      <a:gd name="connsiteX0" fmla="*/ 22152 w 28775"/>
                      <a:gd name="connsiteY0" fmla="*/ 11076 h 35996"/>
                      <a:gd name="connsiteX1" fmla="*/ 24920 w 28775"/>
                      <a:gd name="connsiteY1" fmla="*/ 33227 h 35996"/>
                      <a:gd name="connsiteX2" fmla="*/ 24920 w 28775"/>
                      <a:gd name="connsiteY2" fmla="*/ 35996 h 35996"/>
                      <a:gd name="connsiteX3" fmla="*/ 24920 w 28775"/>
                      <a:gd name="connsiteY3" fmla="*/ 35996 h 35996"/>
                      <a:gd name="connsiteX4" fmla="*/ 27689 w 28775"/>
                      <a:gd name="connsiteY4" fmla="*/ 33227 h 35996"/>
                      <a:gd name="connsiteX5" fmla="*/ 22152 w 28775"/>
                      <a:gd name="connsiteY5" fmla="*/ 8307 h 35996"/>
                      <a:gd name="connsiteX6" fmla="*/ 22152 w 28775"/>
                      <a:gd name="connsiteY6" fmla="*/ 8307 h 35996"/>
                      <a:gd name="connsiteX7" fmla="*/ 19383 w 28775"/>
                      <a:gd name="connsiteY7" fmla="*/ 8307 h 35996"/>
                      <a:gd name="connsiteX8" fmla="*/ 22152 w 28775"/>
                      <a:gd name="connsiteY8" fmla="*/ 11076 h 35996"/>
                      <a:gd name="connsiteX9" fmla="*/ 22152 w 28775"/>
                      <a:gd name="connsiteY9" fmla="*/ 11076 h 35996"/>
                      <a:gd name="connsiteX10" fmla="*/ 11076 w 28775"/>
                      <a:gd name="connsiteY10" fmla="*/ 8307 h 35996"/>
                      <a:gd name="connsiteX11" fmla="*/ 13845 w 28775"/>
                      <a:gd name="connsiteY11" fmla="*/ 33227 h 35996"/>
                      <a:gd name="connsiteX12" fmla="*/ 13845 w 28775"/>
                      <a:gd name="connsiteY12" fmla="*/ 35996 h 35996"/>
                      <a:gd name="connsiteX13" fmla="*/ 13845 w 28775"/>
                      <a:gd name="connsiteY13" fmla="*/ 35996 h 35996"/>
                      <a:gd name="connsiteX14" fmla="*/ 16614 w 28775"/>
                      <a:gd name="connsiteY14" fmla="*/ 33227 h 35996"/>
                      <a:gd name="connsiteX15" fmla="*/ 11076 w 28775"/>
                      <a:gd name="connsiteY15" fmla="*/ 5538 h 35996"/>
                      <a:gd name="connsiteX16" fmla="*/ 11076 w 28775"/>
                      <a:gd name="connsiteY16" fmla="*/ 8307 h 35996"/>
                      <a:gd name="connsiteX17" fmla="*/ 11076 w 28775"/>
                      <a:gd name="connsiteY17" fmla="*/ 8307 h 35996"/>
                      <a:gd name="connsiteX18" fmla="*/ 0 w 28775"/>
                      <a:gd name="connsiteY18" fmla="*/ 0 h 35996"/>
                      <a:gd name="connsiteX19" fmla="*/ 0 w 28775"/>
                      <a:gd name="connsiteY19" fmla="*/ 2769 h 35996"/>
                      <a:gd name="connsiteX20" fmla="*/ 2769 w 28775"/>
                      <a:gd name="connsiteY20" fmla="*/ 27689 h 35996"/>
                      <a:gd name="connsiteX21" fmla="*/ 2769 w 28775"/>
                      <a:gd name="connsiteY21" fmla="*/ 30458 h 35996"/>
                      <a:gd name="connsiteX22" fmla="*/ 2769 w 28775"/>
                      <a:gd name="connsiteY22" fmla="*/ 30458 h 35996"/>
                      <a:gd name="connsiteX23" fmla="*/ 5538 w 28775"/>
                      <a:gd name="connsiteY23" fmla="*/ 27689 h 35996"/>
                      <a:gd name="connsiteX24" fmla="*/ 0 w 28775"/>
                      <a:gd name="connsiteY24" fmla="*/ 0 h 35996"/>
                      <a:gd name="connsiteX25" fmla="*/ 0 w 28775"/>
                      <a:gd name="connsiteY25" fmla="*/ 0 h 35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28775" h="35996">
                        <a:moveTo>
                          <a:pt x="22152" y="11076"/>
                        </a:moveTo>
                        <a:cubicBezTo>
                          <a:pt x="24920" y="16614"/>
                          <a:pt x="27689" y="27689"/>
                          <a:pt x="24920" y="33227"/>
                        </a:cubicBezTo>
                        <a:cubicBezTo>
                          <a:pt x="24920" y="33227"/>
                          <a:pt x="24920" y="33227"/>
                          <a:pt x="24920" y="35996"/>
                        </a:cubicBezTo>
                        <a:cubicBezTo>
                          <a:pt x="24920" y="35996"/>
                          <a:pt x="24920" y="35996"/>
                          <a:pt x="24920" y="35996"/>
                        </a:cubicBezTo>
                        <a:cubicBezTo>
                          <a:pt x="24920" y="35996"/>
                          <a:pt x="27689" y="35996"/>
                          <a:pt x="27689" y="33227"/>
                        </a:cubicBezTo>
                        <a:cubicBezTo>
                          <a:pt x="30458" y="24920"/>
                          <a:pt x="27689" y="13845"/>
                          <a:pt x="22152" y="8307"/>
                        </a:cubicBezTo>
                        <a:lnTo>
                          <a:pt x="22152" y="8307"/>
                        </a:lnTo>
                        <a:cubicBezTo>
                          <a:pt x="22152" y="8307"/>
                          <a:pt x="19383" y="8307"/>
                          <a:pt x="19383" y="8307"/>
                        </a:cubicBezTo>
                        <a:cubicBezTo>
                          <a:pt x="22152" y="11076"/>
                          <a:pt x="22152" y="11076"/>
                          <a:pt x="22152" y="11076"/>
                        </a:cubicBezTo>
                        <a:lnTo>
                          <a:pt x="22152" y="11076"/>
                        </a:lnTo>
                        <a:close/>
                        <a:moveTo>
                          <a:pt x="11076" y="8307"/>
                        </a:moveTo>
                        <a:cubicBezTo>
                          <a:pt x="13845" y="13845"/>
                          <a:pt x="16614" y="24920"/>
                          <a:pt x="13845" y="33227"/>
                        </a:cubicBezTo>
                        <a:cubicBezTo>
                          <a:pt x="13845" y="33227"/>
                          <a:pt x="13845" y="33227"/>
                          <a:pt x="13845" y="35996"/>
                        </a:cubicBezTo>
                        <a:cubicBezTo>
                          <a:pt x="13845" y="35996"/>
                          <a:pt x="13845" y="35996"/>
                          <a:pt x="13845" y="35996"/>
                        </a:cubicBezTo>
                        <a:cubicBezTo>
                          <a:pt x="13845" y="35996"/>
                          <a:pt x="16614" y="35996"/>
                          <a:pt x="16614" y="33227"/>
                        </a:cubicBezTo>
                        <a:cubicBezTo>
                          <a:pt x="19383" y="24920"/>
                          <a:pt x="16614" y="11076"/>
                          <a:pt x="11076" y="5538"/>
                        </a:cubicBezTo>
                        <a:cubicBezTo>
                          <a:pt x="13845" y="2769"/>
                          <a:pt x="13845" y="2769"/>
                          <a:pt x="11076" y="8307"/>
                        </a:cubicBezTo>
                        <a:cubicBezTo>
                          <a:pt x="11076" y="5538"/>
                          <a:pt x="11076" y="5538"/>
                          <a:pt x="11076" y="8307"/>
                        </a:cubicBezTo>
                        <a:close/>
                        <a:moveTo>
                          <a:pt x="0" y="0"/>
                        </a:moveTo>
                        <a:cubicBezTo>
                          <a:pt x="0" y="0"/>
                          <a:pt x="0" y="2769"/>
                          <a:pt x="0" y="2769"/>
                        </a:cubicBezTo>
                        <a:cubicBezTo>
                          <a:pt x="2769" y="5538"/>
                          <a:pt x="5538" y="19383"/>
                          <a:pt x="2769" y="27689"/>
                        </a:cubicBezTo>
                        <a:cubicBezTo>
                          <a:pt x="2769" y="27689"/>
                          <a:pt x="2769" y="27689"/>
                          <a:pt x="2769" y="30458"/>
                        </a:cubicBezTo>
                        <a:cubicBezTo>
                          <a:pt x="2769" y="30458"/>
                          <a:pt x="2769" y="30458"/>
                          <a:pt x="2769" y="30458"/>
                        </a:cubicBezTo>
                        <a:cubicBezTo>
                          <a:pt x="2769" y="30458"/>
                          <a:pt x="5538" y="30458"/>
                          <a:pt x="5538" y="27689"/>
                        </a:cubicBezTo>
                        <a:cubicBezTo>
                          <a:pt x="5538" y="19383"/>
                          <a:pt x="5538" y="2769"/>
                          <a:pt x="0" y="0"/>
                        </a:cubicBezTo>
                        <a:cubicBezTo>
                          <a:pt x="2769" y="0"/>
                          <a:pt x="2769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14" name="Hình tự do: Hình 1113">
                    <a:extLst>
                      <a:ext uri="{FF2B5EF4-FFF2-40B4-BE49-F238E27FC236}">
                        <a16:creationId xmlns:a16="http://schemas.microsoft.com/office/drawing/2014/main" id="{A0A1423F-288B-10B1-60BC-6E3B97F7EF9D}"/>
                      </a:ext>
                    </a:extLst>
                  </p:cNvPr>
                  <p:cNvSpPr/>
                  <p:nvPr/>
                </p:nvSpPr>
                <p:spPr>
                  <a:xfrm>
                    <a:off x="4419948" y="3824713"/>
                    <a:ext cx="100519" cy="132909"/>
                  </a:xfrm>
                  <a:custGeom>
                    <a:avLst/>
                    <a:gdLst>
                      <a:gd name="connsiteX0" fmla="*/ 100520 w 100519"/>
                      <a:gd name="connsiteY0" fmla="*/ 127372 h 132909"/>
                      <a:gd name="connsiteX1" fmla="*/ 92213 w 100519"/>
                      <a:gd name="connsiteY1" fmla="*/ 132910 h 132909"/>
                      <a:gd name="connsiteX2" fmla="*/ 837 w 100519"/>
                      <a:gd name="connsiteY2" fmla="*/ 2769 h 132909"/>
                      <a:gd name="connsiteX3" fmla="*/ 9144 w 100519"/>
                      <a:gd name="connsiteY3" fmla="*/ 0 h 132909"/>
                      <a:gd name="connsiteX4" fmla="*/ 100520 w 100519"/>
                      <a:gd name="connsiteY4" fmla="*/ 127372 h 132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0519" h="132909">
                        <a:moveTo>
                          <a:pt x="100520" y="127372"/>
                        </a:moveTo>
                        <a:cubicBezTo>
                          <a:pt x="97751" y="130141"/>
                          <a:pt x="94982" y="130141"/>
                          <a:pt x="92213" y="132910"/>
                        </a:cubicBezTo>
                        <a:cubicBezTo>
                          <a:pt x="92213" y="132910"/>
                          <a:pt x="-10238" y="35996"/>
                          <a:pt x="837" y="2769"/>
                        </a:cubicBezTo>
                        <a:cubicBezTo>
                          <a:pt x="837" y="0"/>
                          <a:pt x="3606" y="0"/>
                          <a:pt x="9144" y="0"/>
                        </a:cubicBezTo>
                        <a:cubicBezTo>
                          <a:pt x="11913" y="33227"/>
                          <a:pt x="72830" y="99682"/>
                          <a:pt x="100520" y="127372"/>
                        </a:cubicBezTo>
                        <a:close/>
                      </a:path>
                    </a:pathLst>
                  </a:custGeom>
                  <a:solidFill>
                    <a:srgbClr val="48319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115" name="Đồ họa 753">
                  <a:extLst>
                    <a:ext uri="{FF2B5EF4-FFF2-40B4-BE49-F238E27FC236}">
                      <a16:creationId xmlns:a16="http://schemas.microsoft.com/office/drawing/2014/main" id="{F9B19E4E-2124-02CC-404B-98437EB7B742}"/>
                    </a:ext>
                  </a:extLst>
                </p:cNvPr>
                <p:cNvGrpSpPr/>
                <p:nvPr/>
              </p:nvGrpSpPr>
              <p:grpSpPr>
                <a:xfrm>
                  <a:off x="4639259" y="3957073"/>
                  <a:ext cx="166410" cy="72608"/>
                  <a:chOff x="4639259" y="3957073"/>
                  <a:chExt cx="166410" cy="72608"/>
                </a:xfrm>
              </p:grpSpPr>
              <p:sp>
                <p:nvSpPr>
                  <p:cNvPr id="1116" name="Hình tự do: Hình 1115">
                    <a:extLst>
                      <a:ext uri="{FF2B5EF4-FFF2-40B4-BE49-F238E27FC236}">
                        <a16:creationId xmlns:a16="http://schemas.microsoft.com/office/drawing/2014/main" id="{1AE0F3E9-A550-A996-4288-87E0B5EEB79D}"/>
                      </a:ext>
                    </a:extLst>
                  </p:cNvPr>
                  <p:cNvSpPr/>
                  <p:nvPr/>
                </p:nvSpPr>
                <p:spPr>
                  <a:xfrm>
                    <a:off x="4639259" y="3957073"/>
                    <a:ext cx="166410" cy="72608"/>
                  </a:xfrm>
                  <a:custGeom>
                    <a:avLst/>
                    <a:gdLst>
                      <a:gd name="connsiteX0" fmla="*/ 94417 w 166410"/>
                      <a:gd name="connsiteY0" fmla="*/ 550 h 72608"/>
                      <a:gd name="connsiteX1" fmla="*/ 116569 w 166410"/>
                      <a:gd name="connsiteY1" fmla="*/ 11626 h 72608"/>
                      <a:gd name="connsiteX2" fmla="*/ 116569 w 166410"/>
                      <a:gd name="connsiteY2" fmla="*/ 17164 h 72608"/>
                      <a:gd name="connsiteX3" fmla="*/ 133183 w 166410"/>
                      <a:gd name="connsiteY3" fmla="*/ 19933 h 72608"/>
                      <a:gd name="connsiteX4" fmla="*/ 166410 w 166410"/>
                      <a:gd name="connsiteY4" fmla="*/ 25471 h 72608"/>
                      <a:gd name="connsiteX5" fmla="*/ 155334 w 166410"/>
                      <a:gd name="connsiteY5" fmla="*/ 72543 h 72608"/>
                      <a:gd name="connsiteX6" fmla="*/ 273 w 166410"/>
                      <a:gd name="connsiteY6" fmla="*/ 44853 h 72608"/>
                      <a:gd name="connsiteX7" fmla="*/ 94417 w 166410"/>
                      <a:gd name="connsiteY7" fmla="*/ 550 h 72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6410" h="72608">
                        <a:moveTo>
                          <a:pt x="94417" y="550"/>
                        </a:moveTo>
                        <a:cubicBezTo>
                          <a:pt x="97186" y="-2219"/>
                          <a:pt x="119338" y="6088"/>
                          <a:pt x="116569" y="11626"/>
                        </a:cubicBezTo>
                        <a:cubicBezTo>
                          <a:pt x="116569" y="14395"/>
                          <a:pt x="116569" y="14395"/>
                          <a:pt x="116569" y="17164"/>
                        </a:cubicBezTo>
                        <a:cubicBezTo>
                          <a:pt x="122107" y="17164"/>
                          <a:pt x="127645" y="19933"/>
                          <a:pt x="133183" y="19933"/>
                        </a:cubicBezTo>
                        <a:cubicBezTo>
                          <a:pt x="147027" y="22701"/>
                          <a:pt x="158103" y="22701"/>
                          <a:pt x="166410" y="25471"/>
                        </a:cubicBezTo>
                        <a:cubicBezTo>
                          <a:pt x="163641" y="36546"/>
                          <a:pt x="158103" y="58698"/>
                          <a:pt x="155334" y="72543"/>
                        </a:cubicBezTo>
                        <a:cubicBezTo>
                          <a:pt x="155334" y="72543"/>
                          <a:pt x="16887" y="75312"/>
                          <a:pt x="273" y="44853"/>
                        </a:cubicBezTo>
                        <a:cubicBezTo>
                          <a:pt x="-5265" y="31008"/>
                          <a:pt x="75035" y="22701"/>
                          <a:pt x="94417" y="550"/>
                        </a:cubicBezTo>
                        <a:close/>
                      </a:path>
                    </a:pathLst>
                  </a:custGeom>
                  <a:solidFill>
                    <a:srgbClr val="785CC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17" name="Hình tự do: Hình 1116">
                    <a:extLst>
                      <a:ext uri="{FF2B5EF4-FFF2-40B4-BE49-F238E27FC236}">
                        <a16:creationId xmlns:a16="http://schemas.microsoft.com/office/drawing/2014/main" id="{6D2F1DD8-B58E-635E-C0C8-EABF37AA8070}"/>
                      </a:ext>
                    </a:extLst>
                  </p:cNvPr>
                  <p:cNvSpPr/>
                  <p:nvPr/>
                </p:nvSpPr>
                <p:spPr>
                  <a:xfrm>
                    <a:off x="4683836" y="3965930"/>
                    <a:ext cx="44303" cy="27689"/>
                  </a:xfrm>
                  <a:custGeom>
                    <a:avLst/>
                    <a:gdLst>
                      <a:gd name="connsiteX0" fmla="*/ 22152 w 44303"/>
                      <a:gd name="connsiteY0" fmla="*/ 5538 h 27689"/>
                      <a:gd name="connsiteX1" fmla="*/ 41534 w 44303"/>
                      <a:gd name="connsiteY1" fmla="*/ 16614 h 27689"/>
                      <a:gd name="connsiteX2" fmla="*/ 41534 w 44303"/>
                      <a:gd name="connsiteY2" fmla="*/ 16614 h 27689"/>
                      <a:gd name="connsiteX3" fmla="*/ 44303 w 44303"/>
                      <a:gd name="connsiteY3" fmla="*/ 16614 h 27689"/>
                      <a:gd name="connsiteX4" fmla="*/ 44303 w 44303"/>
                      <a:gd name="connsiteY4" fmla="*/ 13845 h 27689"/>
                      <a:gd name="connsiteX5" fmla="*/ 24921 w 44303"/>
                      <a:gd name="connsiteY5" fmla="*/ 0 h 27689"/>
                      <a:gd name="connsiteX6" fmla="*/ 24921 w 44303"/>
                      <a:gd name="connsiteY6" fmla="*/ 0 h 27689"/>
                      <a:gd name="connsiteX7" fmla="*/ 22152 w 44303"/>
                      <a:gd name="connsiteY7" fmla="*/ 5538 h 27689"/>
                      <a:gd name="connsiteX8" fmla="*/ 22152 w 44303"/>
                      <a:gd name="connsiteY8" fmla="*/ 5538 h 27689"/>
                      <a:gd name="connsiteX9" fmla="*/ 22152 w 44303"/>
                      <a:gd name="connsiteY9" fmla="*/ 5538 h 27689"/>
                      <a:gd name="connsiteX10" fmla="*/ 11076 w 44303"/>
                      <a:gd name="connsiteY10" fmla="*/ 8307 h 27689"/>
                      <a:gd name="connsiteX11" fmla="*/ 30458 w 44303"/>
                      <a:gd name="connsiteY11" fmla="*/ 22152 h 27689"/>
                      <a:gd name="connsiteX12" fmla="*/ 30458 w 44303"/>
                      <a:gd name="connsiteY12" fmla="*/ 22152 h 27689"/>
                      <a:gd name="connsiteX13" fmla="*/ 33227 w 44303"/>
                      <a:gd name="connsiteY13" fmla="*/ 22152 h 27689"/>
                      <a:gd name="connsiteX14" fmla="*/ 33227 w 44303"/>
                      <a:gd name="connsiteY14" fmla="*/ 19383 h 27689"/>
                      <a:gd name="connsiteX15" fmla="*/ 11076 w 44303"/>
                      <a:gd name="connsiteY15" fmla="*/ 2769 h 27689"/>
                      <a:gd name="connsiteX16" fmla="*/ 11076 w 44303"/>
                      <a:gd name="connsiteY16" fmla="*/ 8307 h 27689"/>
                      <a:gd name="connsiteX17" fmla="*/ 11076 w 44303"/>
                      <a:gd name="connsiteY17" fmla="*/ 8307 h 27689"/>
                      <a:gd name="connsiteX18" fmla="*/ 0 w 44303"/>
                      <a:gd name="connsiteY18" fmla="*/ 11076 h 27689"/>
                      <a:gd name="connsiteX19" fmla="*/ 0 w 44303"/>
                      <a:gd name="connsiteY19" fmla="*/ 11076 h 27689"/>
                      <a:gd name="connsiteX20" fmla="*/ 22152 w 44303"/>
                      <a:gd name="connsiteY20" fmla="*/ 27689 h 27689"/>
                      <a:gd name="connsiteX21" fmla="*/ 22152 w 44303"/>
                      <a:gd name="connsiteY21" fmla="*/ 27689 h 27689"/>
                      <a:gd name="connsiteX22" fmla="*/ 24921 w 44303"/>
                      <a:gd name="connsiteY22" fmla="*/ 27689 h 27689"/>
                      <a:gd name="connsiteX23" fmla="*/ 24921 w 44303"/>
                      <a:gd name="connsiteY23" fmla="*/ 24921 h 27689"/>
                      <a:gd name="connsiteX24" fmla="*/ 0 w 44303"/>
                      <a:gd name="connsiteY24" fmla="*/ 11076 h 27689"/>
                      <a:gd name="connsiteX25" fmla="*/ 0 w 44303"/>
                      <a:gd name="connsiteY25" fmla="*/ 11076 h 27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44303" h="27689">
                        <a:moveTo>
                          <a:pt x="22152" y="5538"/>
                        </a:moveTo>
                        <a:cubicBezTo>
                          <a:pt x="27689" y="5538"/>
                          <a:pt x="35996" y="11076"/>
                          <a:pt x="41534" y="16614"/>
                        </a:cubicBezTo>
                        <a:cubicBezTo>
                          <a:pt x="41534" y="16614"/>
                          <a:pt x="41534" y="16614"/>
                          <a:pt x="41534" y="16614"/>
                        </a:cubicBezTo>
                        <a:cubicBezTo>
                          <a:pt x="41534" y="16614"/>
                          <a:pt x="41534" y="16614"/>
                          <a:pt x="44303" y="16614"/>
                        </a:cubicBezTo>
                        <a:cubicBezTo>
                          <a:pt x="44303" y="16614"/>
                          <a:pt x="44303" y="13845"/>
                          <a:pt x="44303" y="13845"/>
                        </a:cubicBezTo>
                        <a:cubicBezTo>
                          <a:pt x="41534" y="8307"/>
                          <a:pt x="30458" y="0"/>
                          <a:pt x="24921" y="0"/>
                        </a:cubicBezTo>
                        <a:lnTo>
                          <a:pt x="24921" y="0"/>
                        </a:lnTo>
                        <a:cubicBezTo>
                          <a:pt x="22152" y="0"/>
                          <a:pt x="22152" y="2769"/>
                          <a:pt x="22152" y="5538"/>
                        </a:cubicBezTo>
                        <a:cubicBezTo>
                          <a:pt x="19383" y="2769"/>
                          <a:pt x="22152" y="5538"/>
                          <a:pt x="22152" y="5538"/>
                        </a:cubicBezTo>
                        <a:lnTo>
                          <a:pt x="22152" y="5538"/>
                        </a:lnTo>
                        <a:close/>
                        <a:moveTo>
                          <a:pt x="11076" y="8307"/>
                        </a:moveTo>
                        <a:cubicBezTo>
                          <a:pt x="16614" y="8307"/>
                          <a:pt x="27689" y="16614"/>
                          <a:pt x="30458" y="22152"/>
                        </a:cubicBezTo>
                        <a:cubicBezTo>
                          <a:pt x="30458" y="22152"/>
                          <a:pt x="30458" y="22152"/>
                          <a:pt x="30458" y="22152"/>
                        </a:cubicBezTo>
                        <a:cubicBezTo>
                          <a:pt x="30458" y="22152"/>
                          <a:pt x="30458" y="22152"/>
                          <a:pt x="33227" y="22152"/>
                        </a:cubicBezTo>
                        <a:cubicBezTo>
                          <a:pt x="33227" y="22152"/>
                          <a:pt x="33227" y="19383"/>
                          <a:pt x="33227" y="19383"/>
                        </a:cubicBezTo>
                        <a:cubicBezTo>
                          <a:pt x="27689" y="11076"/>
                          <a:pt x="16614" y="5538"/>
                          <a:pt x="11076" y="2769"/>
                        </a:cubicBezTo>
                        <a:cubicBezTo>
                          <a:pt x="11076" y="5538"/>
                          <a:pt x="11076" y="5538"/>
                          <a:pt x="11076" y="8307"/>
                        </a:cubicBezTo>
                        <a:cubicBezTo>
                          <a:pt x="8307" y="8307"/>
                          <a:pt x="11076" y="8307"/>
                          <a:pt x="11076" y="8307"/>
                        </a:cubicBezTo>
                        <a:close/>
                        <a:moveTo>
                          <a:pt x="0" y="11076"/>
                        </a:moveTo>
                        <a:cubicBezTo>
                          <a:pt x="0" y="11076"/>
                          <a:pt x="0" y="13845"/>
                          <a:pt x="0" y="11076"/>
                        </a:cubicBezTo>
                        <a:cubicBezTo>
                          <a:pt x="5538" y="13845"/>
                          <a:pt x="16614" y="19383"/>
                          <a:pt x="22152" y="27689"/>
                        </a:cubicBezTo>
                        <a:cubicBezTo>
                          <a:pt x="22152" y="27689"/>
                          <a:pt x="22152" y="27689"/>
                          <a:pt x="22152" y="27689"/>
                        </a:cubicBezTo>
                        <a:cubicBezTo>
                          <a:pt x="22152" y="27689"/>
                          <a:pt x="22152" y="27689"/>
                          <a:pt x="24921" y="27689"/>
                        </a:cubicBezTo>
                        <a:cubicBezTo>
                          <a:pt x="24921" y="27689"/>
                          <a:pt x="24921" y="24921"/>
                          <a:pt x="24921" y="24921"/>
                        </a:cubicBezTo>
                        <a:cubicBezTo>
                          <a:pt x="19383" y="16614"/>
                          <a:pt x="5538" y="8307"/>
                          <a:pt x="0" y="11076"/>
                        </a:cubicBezTo>
                        <a:cubicBezTo>
                          <a:pt x="0" y="8307"/>
                          <a:pt x="0" y="8307"/>
                          <a:pt x="0" y="11076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18" name="Hình tự do: Hình 1117">
                    <a:extLst>
                      <a:ext uri="{FF2B5EF4-FFF2-40B4-BE49-F238E27FC236}">
                        <a16:creationId xmlns:a16="http://schemas.microsoft.com/office/drawing/2014/main" id="{4DD6FFE0-1312-09CC-808A-834F89DFC5F0}"/>
                      </a:ext>
                    </a:extLst>
                  </p:cNvPr>
                  <p:cNvSpPr/>
                  <p:nvPr/>
                </p:nvSpPr>
                <p:spPr>
                  <a:xfrm>
                    <a:off x="4639532" y="3993619"/>
                    <a:ext cx="157830" cy="36061"/>
                  </a:xfrm>
                  <a:custGeom>
                    <a:avLst/>
                    <a:gdLst>
                      <a:gd name="connsiteX0" fmla="*/ 157830 w 157830"/>
                      <a:gd name="connsiteY0" fmla="*/ 24921 h 36061"/>
                      <a:gd name="connsiteX1" fmla="*/ 155061 w 157830"/>
                      <a:gd name="connsiteY1" fmla="*/ 35996 h 36061"/>
                      <a:gd name="connsiteX2" fmla="*/ 0 w 157830"/>
                      <a:gd name="connsiteY2" fmla="*/ 8307 h 36061"/>
                      <a:gd name="connsiteX3" fmla="*/ 2769 w 157830"/>
                      <a:gd name="connsiteY3" fmla="*/ 0 h 36061"/>
                      <a:gd name="connsiteX4" fmla="*/ 157830 w 157830"/>
                      <a:gd name="connsiteY4" fmla="*/ 24921 h 36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830" h="36061">
                        <a:moveTo>
                          <a:pt x="157830" y="24921"/>
                        </a:moveTo>
                        <a:cubicBezTo>
                          <a:pt x="157830" y="27689"/>
                          <a:pt x="155061" y="33228"/>
                          <a:pt x="155061" y="35996"/>
                        </a:cubicBezTo>
                        <a:cubicBezTo>
                          <a:pt x="155061" y="35996"/>
                          <a:pt x="16614" y="38765"/>
                          <a:pt x="0" y="8307"/>
                        </a:cubicBezTo>
                        <a:cubicBezTo>
                          <a:pt x="0" y="5538"/>
                          <a:pt x="0" y="2769"/>
                          <a:pt x="2769" y="0"/>
                        </a:cubicBezTo>
                        <a:cubicBezTo>
                          <a:pt x="27689" y="22152"/>
                          <a:pt x="119065" y="24921"/>
                          <a:pt x="157830" y="24921"/>
                        </a:cubicBezTo>
                        <a:close/>
                      </a:path>
                    </a:pathLst>
                  </a:custGeom>
                  <a:solidFill>
                    <a:srgbClr val="48319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1119" name="Hình tự do: Hình 1118">
                  <a:extLst>
                    <a:ext uri="{FF2B5EF4-FFF2-40B4-BE49-F238E27FC236}">
                      <a16:creationId xmlns:a16="http://schemas.microsoft.com/office/drawing/2014/main" id="{3BD927A1-C990-4F0D-7C2E-7B5D34931A5A}"/>
                    </a:ext>
                  </a:extLst>
                </p:cNvPr>
                <p:cNvSpPr/>
                <p:nvPr/>
              </p:nvSpPr>
              <p:spPr>
                <a:xfrm>
                  <a:off x="4897045" y="3630887"/>
                  <a:ext cx="24920" cy="24920"/>
                </a:xfrm>
                <a:custGeom>
                  <a:avLst/>
                  <a:gdLst>
                    <a:gd name="connsiteX0" fmla="*/ 24920 w 24920"/>
                    <a:gd name="connsiteY0" fmla="*/ 11076 h 24920"/>
                    <a:gd name="connsiteX1" fmla="*/ 13845 w 24920"/>
                    <a:gd name="connsiteY1" fmla="*/ 24921 h 24920"/>
                    <a:gd name="connsiteX2" fmla="*/ 0 w 24920"/>
                    <a:gd name="connsiteY2" fmla="*/ 13845 h 24920"/>
                    <a:gd name="connsiteX3" fmla="*/ 11076 w 24920"/>
                    <a:gd name="connsiteY3" fmla="*/ 0 h 24920"/>
                    <a:gd name="connsiteX4" fmla="*/ 24920 w 24920"/>
                    <a:gd name="connsiteY4" fmla="*/ 11076 h 24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920" h="24920">
                      <a:moveTo>
                        <a:pt x="24920" y="11076"/>
                      </a:moveTo>
                      <a:cubicBezTo>
                        <a:pt x="24920" y="19383"/>
                        <a:pt x="19383" y="24921"/>
                        <a:pt x="13845" y="24921"/>
                      </a:cubicBezTo>
                      <a:cubicBezTo>
                        <a:pt x="8307" y="24921"/>
                        <a:pt x="0" y="19383"/>
                        <a:pt x="0" y="13845"/>
                      </a:cubicBezTo>
                      <a:cubicBezTo>
                        <a:pt x="0" y="5538"/>
                        <a:pt x="5538" y="0"/>
                        <a:pt x="11076" y="0"/>
                      </a:cubicBezTo>
                      <a:cubicBezTo>
                        <a:pt x="16614" y="0"/>
                        <a:pt x="22152" y="2769"/>
                        <a:pt x="24920" y="11076"/>
                      </a:cubicBezTo>
                      <a:close/>
                    </a:path>
                  </a:pathLst>
                </a:custGeom>
                <a:solidFill>
                  <a:srgbClr val="7652A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20" name="Hình tự do: Hình 1119">
                  <a:extLst>
                    <a:ext uri="{FF2B5EF4-FFF2-40B4-BE49-F238E27FC236}">
                      <a16:creationId xmlns:a16="http://schemas.microsoft.com/office/drawing/2014/main" id="{CE754CD1-B2A9-C7F3-19EC-0D1C77D9F36D}"/>
                    </a:ext>
                  </a:extLst>
                </p:cNvPr>
                <p:cNvSpPr/>
                <p:nvPr/>
              </p:nvSpPr>
              <p:spPr>
                <a:xfrm>
                  <a:off x="4899814" y="3683497"/>
                  <a:ext cx="24920" cy="24920"/>
                </a:xfrm>
                <a:custGeom>
                  <a:avLst/>
                  <a:gdLst>
                    <a:gd name="connsiteX0" fmla="*/ 24921 w 24920"/>
                    <a:gd name="connsiteY0" fmla="*/ 11076 h 24920"/>
                    <a:gd name="connsiteX1" fmla="*/ 13845 w 24920"/>
                    <a:gd name="connsiteY1" fmla="*/ 24921 h 24920"/>
                    <a:gd name="connsiteX2" fmla="*/ 0 w 24920"/>
                    <a:gd name="connsiteY2" fmla="*/ 13845 h 24920"/>
                    <a:gd name="connsiteX3" fmla="*/ 11076 w 24920"/>
                    <a:gd name="connsiteY3" fmla="*/ 0 h 24920"/>
                    <a:gd name="connsiteX4" fmla="*/ 24921 w 24920"/>
                    <a:gd name="connsiteY4" fmla="*/ 11076 h 24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920" h="24920">
                      <a:moveTo>
                        <a:pt x="24921" y="11076"/>
                      </a:moveTo>
                      <a:cubicBezTo>
                        <a:pt x="24921" y="19383"/>
                        <a:pt x="19383" y="24921"/>
                        <a:pt x="13845" y="24921"/>
                      </a:cubicBezTo>
                      <a:cubicBezTo>
                        <a:pt x="8307" y="24921"/>
                        <a:pt x="0" y="19383"/>
                        <a:pt x="0" y="13845"/>
                      </a:cubicBezTo>
                      <a:cubicBezTo>
                        <a:pt x="0" y="5538"/>
                        <a:pt x="5538" y="0"/>
                        <a:pt x="11076" y="0"/>
                      </a:cubicBezTo>
                      <a:cubicBezTo>
                        <a:pt x="16614" y="0"/>
                        <a:pt x="24921" y="2769"/>
                        <a:pt x="24921" y="11076"/>
                      </a:cubicBezTo>
                      <a:close/>
                    </a:path>
                  </a:pathLst>
                </a:custGeom>
                <a:solidFill>
                  <a:srgbClr val="7652A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21" name="Hình tự do: Hình 1120">
                  <a:extLst>
                    <a:ext uri="{FF2B5EF4-FFF2-40B4-BE49-F238E27FC236}">
                      <a16:creationId xmlns:a16="http://schemas.microsoft.com/office/drawing/2014/main" id="{3F25BDCA-9F1F-21F3-0841-D11E7F3504B7}"/>
                    </a:ext>
                  </a:extLst>
                </p:cNvPr>
                <p:cNvSpPr/>
                <p:nvPr/>
              </p:nvSpPr>
              <p:spPr>
                <a:xfrm>
                  <a:off x="4526005" y="3849634"/>
                  <a:ext cx="58147" cy="85837"/>
                </a:xfrm>
                <a:custGeom>
                  <a:avLst/>
                  <a:gdLst>
                    <a:gd name="connsiteX0" fmla="*/ 33227 w 58147"/>
                    <a:gd name="connsiteY0" fmla="*/ 85837 h 85837"/>
                    <a:gd name="connsiteX1" fmla="*/ 58148 w 58147"/>
                    <a:gd name="connsiteY1" fmla="*/ 74762 h 85837"/>
                    <a:gd name="connsiteX2" fmla="*/ 27689 w 58147"/>
                    <a:gd name="connsiteY2" fmla="*/ 0 h 85837"/>
                    <a:gd name="connsiteX3" fmla="*/ 0 w 58147"/>
                    <a:gd name="connsiteY3" fmla="*/ 8307 h 85837"/>
                    <a:gd name="connsiteX4" fmla="*/ 33227 w 58147"/>
                    <a:gd name="connsiteY4" fmla="*/ 85837 h 85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147" h="85837">
                      <a:moveTo>
                        <a:pt x="33227" y="85837"/>
                      </a:moveTo>
                      <a:cubicBezTo>
                        <a:pt x="38765" y="83068"/>
                        <a:pt x="55379" y="77531"/>
                        <a:pt x="58148" y="74762"/>
                      </a:cubicBezTo>
                      <a:lnTo>
                        <a:pt x="27689" y="0"/>
                      </a:lnTo>
                      <a:cubicBezTo>
                        <a:pt x="27689" y="0"/>
                        <a:pt x="5538" y="8307"/>
                        <a:pt x="0" y="8307"/>
                      </a:cubicBezTo>
                      <a:cubicBezTo>
                        <a:pt x="5538" y="16614"/>
                        <a:pt x="30459" y="83068"/>
                        <a:pt x="33227" y="85837"/>
                      </a:cubicBezTo>
                      <a:close/>
                    </a:path>
                  </a:pathLst>
                </a:custGeom>
                <a:solidFill>
                  <a:srgbClr val="604E5D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22" name="Hình tự do: Hình 1121">
                  <a:extLst>
                    <a:ext uri="{FF2B5EF4-FFF2-40B4-BE49-F238E27FC236}">
                      <a16:creationId xmlns:a16="http://schemas.microsoft.com/office/drawing/2014/main" id="{B47D45AB-DC8F-9523-AAE7-C5879876A0E3}"/>
                    </a:ext>
                  </a:extLst>
                </p:cNvPr>
                <p:cNvSpPr/>
                <p:nvPr/>
              </p:nvSpPr>
              <p:spPr>
                <a:xfrm>
                  <a:off x="4744752" y="3921627"/>
                  <a:ext cx="85837" cy="52610"/>
                </a:xfrm>
                <a:custGeom>
                  <a:avLst/>
                  <a:gdLst>
                    <a:gd name="connsiteX0" fmla="*/ 74762 w 85837"/>
                    <a:gd name="connsiteY0" fmla="*/ 52610 h 52610"/>
                    <a:gd name="connsiteX1" fmla="*/ 85837 w 85837"/>
                    <a:gd name="connsiteY1" fmla="*/ 27689 h 52610"/>
                    <a:gd name="connsiteX2" fmla="*/ 11076 w 85837"/>
                    <a:gd name="connsiteY2" fmla="*/ 0 h 52610"/>
                    <a:gd name="connsiteX3" fmla="*/ 0 w 85837"/>
                    <a:gd name="connsiteY3" fmla="*/ 24921 h 52610"/>
                    <a:gd name="connsiteX4" fmla="*/ 74762 w 85837"/>
                    <a:gd name="connsiteY4" fmla="*/ 52610 h 52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837" h="52610">
                      <a:moveTo>
                        <a:pt x="74762" y="52610"/>
                      </a:moveTo>
                      <a:cubicBezTo>
                        <a:pt x="77531" y="47072"/>
                        <a:pt x="83068" y="30458"/>
                        <a:pt x="85837" y="27689"/>
                      </a:cubicBezTo>
                      <a:lnTo>
                        <a:pt x="11076" y="0"/>
                      </a:lnTo>
                      <a:cubicBezTo>
                        <a:pt x="11076" y="0"/>
                        <a:pt x="2769" y="22152"/>
                        <a:pt x="0" y="24921"/>
                      </a:cubicBezTo>
                      <a:cubicBezTo>
                        <a:pt x="5538" y="30458"/>
                        <a:pt x="69224" y="52610"/>
                        <a:pt x="74762" y="52610"/>
                      </a:cubicBezTo>
                      <a:close/>
                    </a:path>
                  </a:pathLst>
                </a:custGeom>
                <a:solidFill>
                  <a:srgbClr val="604E5D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23" name="Hình tự do: Hình 1122">
                  <a:extLst>
                    <a:ext uri="{FF2B5EF4-FFF2-40B4-BE49-F238E27FC236}">
                      <a16:creationId xmlns:a16="http://schemas.microsoft.com/office/drawing/2014/main" id="{2A6D0A46-595A-26C0-CD3C-972920AB8499}"/>
                    </a:ext>
                  </a:extLst>
                </p:cNvPr>
                <p:cNvSpPr/>
                <p:nvPr/>
              </p:nvSpPr>
              <p:spPr>
                <a:xfrm>
                  <a:off x="4550926" y="3503515"/>
                  <a:ext cx="139678" cy="122098"/>
                </a:xfrm>
                <a:custGeom>
                  <a:avLst/>
                  <a:gdLst>
                    <a:gd name="connsiteX0" fmla="*/ 52610 w 139678"/>
                    <a:gd name="connsiteY0" fmla="*/ 96913 h 122098"/>
                    <a:gd name="connsiteX1" fmla="*/ 35996 w 139678"/>
                    <a:gd name="connsiteY1" fmla="*/ 102451 h 122098"/>
                    <a:gd name="connsiteX2" fmla="*/ 13845 w 139678"/>
                    <a:gd name="connsiteY2" fmla="*/ 110758 h 122098"/>
                    <a:gd name="connsiteX3" fmla="*/ 22152 w 139678"/>
                    <a:gd name="connsiteY3" fmla="*/ 119065 h 122098"/>
                    <a:gd name="connsiteX4" fmla="*/ 83068 w 139678"/>
                    <a:gd name="connsiteY4" fmla="*/ 121834 h 122098"/>
                    <a:gd name="connsiteX5" fmla="*/ 138447 w 139678"/>
                    <a:gd name="connsiteY5" fmla="*/ 83068 h 122098"/>
                    <a:gd name="connsiteX6" fmla="*/ 138447 w 139678"/>
                    <a:gd name="connsiteY6" fmla="*/ 16614 h 122098"/>
                    <a:gd name="connsiteX7" fmla="*/ 124603 w 139678"/>
                    <a:gd name="connsiteY7" fmla="*/ 22152 h 122098"/>
                    <a:gd name="connsiteX8" fmla="*/ 116296 w 139678"/>
                    <a:gd name="connsiteY8" fmla="*/ 47072 h 122098"/>
                    <a:gd name="connsiteX9" fmla="*/ 99682 w 139678"/>
                    <a:gd name="connsiteY9" fmla="*/ 47072 h 122098"/>
                    <a:gd name="connsiteX10" fmla="*/ 52610 w 139678"/>
                    <a:gd name="connsiteY10" fmla="*/ 0 h 122098"/>
                    <a:gd name="connsiteX11" fmla="*/ 74762 w 139678"/>
                    <a:gd name="connsiteY11" fmla="*/ 49841 h 122098"/>
                    <a:gd name="connsiteX12" fmla="*/ 16614 w 139678"/>
                    <a:gd name="connsiteY12" fmla="*/ 27689 h 122098"/>
                    <a:gd name="connsiteX13" fmla="*/ 55379 w 139678"/>
                    <a:gd name="connsiteY13" fmla="*/ 69224 h 122098"/>
                    <a:gd name="connsiteX14" fmla="*/ 0 w 139678"/>
                    <a:gd name="connsiteY14" fmla="*/ 71993 h 122098"/>
                    <a:gd name="connsiteX15" fmla="*/ 52610 w 139678"/>
                    <a:gd name="connsiteY15" fmla="*/ 96913 h 1220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9678" h="122098">
                      <a:moveTo>
                        <a:pt x="52610" y="96913"/>
                      </a:moveTo>
                      <a:cubicBezTo>
                        <a:pt x="49841" y="99682"/>
                        <a:pt x="44303" y="99682"/>
                        <a:pt x="35996" y="102451"/>
                      </a:cubicBezTo>
                      <a:cubicBezTo>
                        <a:pt x="27689" y="105220"/>
                        <a:pt x="19383" y="105220"/>
                        <a:pt x="13845" y="110758"/>
                      </a:cubicBezTo>
                      <a:cubicBezTo>
                        <a:pt x="11076" y="113527"/>
                        <a:pt x="13845" y="119065"/>
                        <a:pt x="22152" y="119065"/>
                      </a:cubicBezTo>
                      <a:cubicBezTo>
                        <a:pt x="35996" y="121834"/>
                        <a:pt x="69224" y="121834"/>
                        <a:pt x="83068" y="121834"/>
                      </a:cubicBezTo>
                      <a:cubicBezTo>
                        <a:pt x="110758" y="124603"/>
                        <a:pt x="135678" y="105220"/>
                        <a:pt x="138447" y="83068"/>
                      </a:cubicBezTo>
                      <a:cubicBezTo>
                        <a:pt x="141216" y="49841"/>
                        <a:pt x="138447" y="35996"/>
                        <a:pt x="138447" y="16614"/>
                      </a:cubicBezTo>
                      <a:cubicBezTo>
                        <a:pt x="138447" y="11076"/>
                        <a:pt x="127372" y="16614"/>
                        <a:pt x="124603" y="22152"/>
                      </a:cubicBezTo>
                      <a:cubicBezTo>
                        <a:pt x="119065" y="35996"/>
                        <a:pt x="121834" y="41534"/>
                        <a:pt x="116296" y="47072"/>
                      </a:cubicBezTo>
                      <a:cubicBezTo>
                        <a:pt x="113527" y="52610"/>
                        <a:pt x="105220" y="52610"/>
                        <a:pt x="99682" y="47072"/>
                      </a:cubicBezTo>
                      <a:cubicBezTo>
                        <a:pt x="74762" y="19383"/>
                        <a:pt x="63686" y="0"/>
                        <a:pt x="52610" y="0"/>
                      </a:cubicBezTo>
                      <a:cubicBezTo>
                        <a:pt x="41534" y="2769"/>
                        <a:pt x="55379" y="24921"/>
                        <a:pt x="74762" y="49841"/>
                      </a:cubicBezTo>
                      <a:cubicBezTo>
                        <a:pt x="47072" y="30458"/>
                        <a:pt x="22152" y="19383"/>
                        <a:pt x="16614" y="27689"/>
                      </a:cubicBezTo>
                      <a:cubicBezTo>
                        <a:pt x="11076" y="35996"/>
                        <a:pt x="30458" y="55379"/>
                        <a:pt x="55379" y="69224"/>
                      </a:cubicBezTo>
                      <a:cubicBezTo>
                        <a:pt x="27689" y="69224"/>
                        <a:pt x="2769" y="63686"/>
                        <a:pt x="0" y="71993"/>
                      </a:cubicBezTo>
                      <a:cubicBezTo>
                        <a:pt x="0" y="80300"/>
                        <a:pt x="58148" y="91375"/>
                        <a:pt x="52610" y="96913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24" name="Hình tự do: Hình 1123">
                  <a:extLst>
                    <a:ext uri="{FF2B5EF4-FFF2-40B4-BE49-F238E27FC236}">
                      <a16:creationId xmlns:a16="http://schemas.microsoft.com/office/drawing/2014/main" id="{6DD5A635-2AB2-7DD7-D7B4-73BE87FE27F4}"/>
                    </a:ext>
                  </a:extLst>
                </p:cNvPr>
                <p:cNvSpPr/>
                <p:nvPr/>
              </p:nvSpPr>
              <p:spPr>
                <a:xfrm>
                  <a:off x="5123736" y="3412140"/>
                  <a:ext cx="152766" cy="129563"/>
                </a:xfrm>
                <a:custGeom>
                  <a:avLst/>
                  <a:gdLst>
                    <a:gd name="connsiteX0" fmla="*/ 111120 w 152766"/>
                    <a:gd name="connsiteY0" fmla="*/ 88606 h 129563"/>
                    <a:gd name="connsiteX1" fmla="*/ 127734 w 152766"/>
                    <a:gd name="connsiteY1" fmla="*/ 88606 h 129563"/>
                    <a:gd name="connsiteX2" fmla="*/ 149885 w 152766"/>
                    <a:gd name="connsiteY2" fmla="*/ 88606 h 129563"/>
                    <a:gd name="connsiteX3" fmla="*/ 144347 w 152766"/>
                    <a:gd name="connsiteY3" fmla="*/ 99682 h 129563"/>
                    <a:gd name="connsiteX4" fmla="*/ 88968 w 152766"/>
                    <a:gd name="connsiteY4" fmla="*/ 124603 h 129563"/>
                    <a:gd name="connsiteX5" fmla="*/ 25283 w 152766"/>
                    <a:gd name="connsiteY5" fmla="*/ 107989 h 129563"/>
                    <a:gd name="connsiteX6" fmla="*/ 362 w 152766"/>
                    <a:gd name="connsiteY6" fmla="*/ 44303 h 129563"/>
                    <a:gd name="connsiteX7" fmla="*/ 16976 w 152766"/>
                    <a:gd name="connsiteY7" fmla="*/ 44303 h 129563"/>
                    <a:gd name="connsiteX8" fmla="*/ 33589 w 152766"/>
                    <a:gd name="connsiteY8" fmla="*/ 66455 h 129563"/>
                    <a:gd name="connsiteX9" fmla="*/ 50203 w 152766"/>
                    <a:gd name="connsiteY9" fmla="*/ 60917 h 129563"/>
                    <a:gd name="connsiteX10" fmla="*/ 77893 w 152766"/>
                    <a:gd name="connsiteY10" fmla="*/ 0 h 129563"/>
                    <a:gd name="connsiteX11" fmla="*/ 75124 w 152766"/>
                    <a:gd name="connsiteY11" fmla="*/ 52610 h 129563"/>
                    <a:gd name="connsiteX12" fmla="*/ 119427 w 152766"/>
                    <a:gd name="connsiteY12" fmla="*/ 11076 h 129563"/>
                    <a:gd name="connsiteX13" fmla="*/ 97275 w 152766"/>
                    <a:gd name="connsiteY13" fmla="*/ 63686 h 129563"/>
                    <a:gd name="connsiteX14" fmla="*/ 149885 w 152766"/>
                    <a:gd name="connsiteY14" fmla="*/ 47072 h 129563"/>
                    <a:gd name="connsiteX15" fmla="*/ 111120 w 152766"/>
                    <a:gd name="connsiteY15" fmla="*/ 88606 h 12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52766" h="129563">
                      <a:moveTo>
                        <a:pt x="111120" y="88606"/>
                      </a:moveTo>
                      <a:cubicBezTo>
                        <a:pt x="113889" y="91375"/>
                        <a:pt x="119427" y="88606"/>
                        <a:pt x="127734" y="88606"/>
                      </a:cubicBezTo>
                      <a:cubicBezTo>
                        <a:pt x="136041" y="88606"/>
                        <a:pt x="144347" y="85837"/>
                        <a:pt x="149885" y="88606"/>
                      </a:cubicBezTo>
                      <a:cubicBezTo>
                        <a:pt x="155423" y="91375"/>
                        <a:pt x="152654" y="96913"/>
                        <a:pt x="144347" y="99682"/>
                      </a:cubicBezTo>
                      <a:cubicBezTo>
                        <a:pt x="130503" y="105220"/>
                        <a:pt x="102813" y="119065"/>
                        <a:pt x="88968" y="124603"/>
                      </a:cubicBezTo>
                      <a:cubicBezTo>
                        <a:pt x="64048" y="135678"/>
                        <a:pt x="33589" y="127372"/>
                        <a:pt x="25283" y="107989"/>
                      </a:cubicBezTo>
                      <a:cubicBezTo>
                        <a:pt x="11438" y="77531"/>
                        <a:pt x="8669" y="63686"/>
                        <a:pt x="362" y="44303"/>
                      </a:cubicBezTo>
                      <a:cubicBezTo>
                        <a:pt x="-2407" y="38765"/>
                        <a:pt x="11438" y="38765"/>
                        <a:pt x="16976" y="44303"/>
                      </a:cubicBezTo>
                      <a:cubicBezTo>
                        <a:pt x="28052" y="55379"/>
                        <a:pt x="28052" y="60917"/>
                        <a:pt x="33589" y="66455"/>
                      </a:cubicBezTo>
                      <a:cubicBezTo>
                        <a:pt x="39127" y="71993"/>
                        <a:pt x="44665" y="66455"/>
                        <a:pt x="50203" y="60917"/>
                      </a:cubicBezTo>
                      <a:cubicBezTo>
                        <a:pt x="64048" y="24920"/>
                        <a:pt x="66817" y="2769"/>
                        <a:pt x="77893" y="0"/>
                      </a:cubicBezTo>
                      <a:cubicBezTo>
                        <a:pt x="88968" y="0"/>
                        <a:pt x="83431" y="24920"/>
                        <a:pt x="75124" y="52610"/>
                      </a:cubicBezTo>
                      <a:cubicBezTo>
                        <a:pt x="94506" y="24920"/>
                        <a:pt x="113889" y="5538"/>
                        <a:pt x="119427" y="11076"/>
                      </a:cubicBezTo>
                      <a:cubicBezTo>
                        <a:pt x="127734" y="16614"/>
                        <a:pt x="113889" y="41534"/>
                        <a:pt x="97275" y="63686"/>
                      </a:cubicBezTo>
                      <a:cubicBezTo>
                        <a:pt x="122196" y="52610"/>
                        <a:pt x="144347" y="38765"/>
                        <a:pt x="149885" y="47072"/>
                      </a:cubicBezTo>
                      <a:cubicBezTo>
                        <a:pt x="155423" y="55379"/>
                        <a:pt x="105582" y="83068"/>
                        <a:pt x="111120" y="88606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1125" name="Đồ họa 753">
              <a:extLst>
                <a:ext uri="{FF2B5EF4-FFF2-40B4-BE49-F238E27FC236}">
                  <a16:creationId xmlns:a16="http://schemas.microsoft.com/office/drawing/2014/main" id="{7B61B006-EFFA-08BA-6393-70ABE510A497}"/>
                </a:ext>
              </a:extLst>
            </p:cNvPr>
            <p:cNvGrpSpPr/>
            <p:nvPr/>
          </p:nvGrpSpPr>
          <p:grpSpPr>
            <a:xfrm>
              <a:off x="4465088" y="3916089"/>
              <a:ext cx="922060" cy="1439853"/>
              <a:chOff x="4465088" y="3916089"/>
              <a:chExt cx="922060" cy="1439853"/>
            </a:xfrm>
            <a:solidFill>
              <a:srgbClr val="CE4141"/>
            </a:solidFill>
          </p:grpSpPr>
          <p:sp>
            <p:nvSpPr>
              <p:cNvPr id="1126" name="Hình tự do: Hình 1125">
                <a:extLst>
                  <a:ext uri="{FF2B5EF4-FFF2-40B4-BE49-F238E27FC236}">
                    <a16:creationId xmlns:a16="http://schemas.microsoft.com/office/drawing/2014/main" id="{4AE60F8C-76F6-3F50-08DD-A784B0F6CCAD}"/>
                  </a:ext>
                </a:extLst>
              </p:cNvPr>
              <p:cNvSpPr/>
              <p:nvPr/>
            </p:nvSpPr>
            <p:spPr>
              <a:xfrm>
                <a:off x="4465088" y="4915680"/>
                <a:ext cx="922060" cy="440263"/>
              </a:xfrm>
              <a:custGeom>
                <a:avLst/>
                <a:gdLst>
                  <a:gd name="connsiteX0" fmla="*/ 910984 w 922060"/>
                  <a:gd name="connsiteY0" fmla="*/ 265819 h 440263"/>
                  <a:gd name="connsiteX1" fmla="*/ 902677 w 922060"/>
                  <a:gd name="connsiteY1" fmla="*/ 229823 h 440263"/>
                  <a:gd name="connsiteX2" fmla="*/ 888833 w 922060"/>
                  <a:gd name="connsiteY2" fmla="*/ 210440 h 440263"/>
                  <a:gd name="connsiteX3" fmla="*/ 869450 w 922060"/>
                  <a:gd name="connsiteY3" fmla="*/ 204902 h 440263"/>
                  <a:gd name="connsiteX4" fmla="*/ 625783 w 922060"/>
                  <a:gd name="connsiteY4" fmla="*/ 204902 h 440263"/>
                  <a:gd name="connsiteX5" fmla="*/ 625783 w 922060"/>
                  <a:gd name="connsiteY5" fmla="*/ 188289 h 440263"/>
                  <a:gd name="connsiteX6" fmla="*/ 600862 w 922060"/>
                  <a:gd name="connsiteY6" fmla="*/ 204902 h 440263"/>
                  <a:gd name="connsiteX7" fmla="*/ 545483 w 922060"/>
                  <a:gd name="connsiteY7" fmla="*/ 238130 h 440263"/>
                  <a:gd name="connsiteX8" fmla="*/ 251974 w 922060"/>
                  <a:gd name="connsiteY8" fmla="*/ 332274 h 440263"/>
                  <a:gd name="connsiteX9" fmla="*/ 163368 w 922060"/>
                  <a:gd name="connsiteY9" fmla="*/ 340581 h 440263"/>
                  <a:gd name="connsiteX10" fmla="*/ 30459 w 922060"/>
                  <a:gd name="connsiteY10" fmla="*/ 354426 h 440263"/>
                  <a:gd name="connsiteX11" fmla="*/ 5538 w 922060"/>
                  <a:gd name="connsiteY11" fmla="*/ 359963 h 440263"/>
                  <a:gd name="connsiteX12" fmla="*/ 8307 w 922060"/>
                  <a:gd name="connsiteY12" fmla="*/ 379346 h 440263"/>
                  <a:gd name="connsiteX13" fmla="*/ 19383 w 922060"/>
                  <a:gd name="connsiteY13" fmla="*/ 415342 h 440263"/>
                  <a:gd name="connsiteX14" fmla="*/ 33227 w 922060"/>
                  <a:gd name="connsiteY14" fmla="*/ 434725 h 440263"/>
                  <a:gd name="connsiteX15" fmla="*/ 49841 w 922060"/>
                  <a:gd name="connsiteY15" fmla="*/ 440263 h 440263"/>
                  <a:gd name="connsiteX16" fmla="*/ 874988 w 922060"/>
                  <a:gd name="connsiteY16" fmla="*/ 440263 h 440263"/>
                  <a:gd name="connsiteX17" fmla="*/ 894371 w 922060"/>
                  <a:gd name="connsiteY17" fmla="*/ 434725 h 440263"/>
                  <a:gd name="connsiteX18" fmla="*/ 908215 w 922060"/>
                  <a:gd name="connsiteY18" fmla="*/ 415342 h 440263"/>
                  <a:gd name="connsiteX19" fmla="*/ 919291 w 922060"/>
                  <a:gd name="connsiteY19" fmla="*/ 379346 h 440263"/>
                  <a:gd name="connsiteX20" fmla="*/ 922060 w 922060"/>
                  <a:gd name="connsiteY20" fmla="*/ 323967 h 440263"/>
                  <a:gd name="connsiteX21" fmla="*/ 910984 w 922060"/>
                  <a:gd name="connsiteY21" fmla="*/ 265819 h 440263"/>
                  <a:gd name="connsiteX22" fmla="*/ 578710 w 922060"/>
                  <a:gd name="connsiteY22" fmla="*/ 52610 h 440263"/>
                  <a:gd name="connsiteX23" fmla="*/ 623014 w 922060"/>
                  <a:gd name="connsiteY23" fmla="*/ 24921 h 440263"/>
                  <a:gd name="connsiteX24" fmla="*/ 623014 w 922060"/>
                  <a:gd name="connsiteY24" fmla="*/ 0 h 440263"/>
                  <a:gd name="connsiteX25" fmla="*/ 567635 w 922060"/>
                  <a:gd name="connsiteY25" fmla="*/ 33227 h 440263"/>
                  <a:gd name="connsiteX26" fmla="*/ 512256 w 922060"/>
                  <a:gd name="connsiteY26" fmla="*/ 66455 h 440263"/>
                  <a:gd name="connsiteX27" fmla="*/ 321198 w 922060"/>
                  <a:gd name="connsiteY27" fmla="*/ 141216 h 440263"/>
                  <a:gd name="connsiteX28" fmla="*/ 321198 w 922060"/>
                  <a:gd name="connsiteY28" fmla="*/ 163368 h 440263"/>
                  <a:gd name="connsiteX29" fmla="*/ 520563 w 922060"/>
                  <a:gd name="connsiteY29" fmla="*/ 85837 h 440263"/>
                  <a:gd name="connsiteX30" fmla="*/ 578710 w 922060"/>
                  <a:gd name="connsiteY30" fmla="*/ 52610 h 440263"/>
                  <a:gd name="connsiteX31" fmla="*/ 146754 w 922060"/>
                  <a:gd name="connsiteY31" fmla="*/ 274126 h 440263"/>
                  <a:gd name="connsiteX32" fmla="*/ 238130 w 922060"/>
                  <a:gd name="connsiteY32" fmla="*/ 265819 h 440263"/>
                  <a:gd name="connsiteX33" fmla="*/ 539945 w 922060"/>
                  <a:gd name="connsiteY33" fmla="*/ 168906 h 440263"/>
                  <a:gd name="connsiteX34" fmla="*/ 598093 w 922060"/>
                  <a:gd name="connsiteY34" fmla="*/ 135679 h 440263"/>
                  <a:gd name="connsiteX35" fmla="*/ 625783 w 922060"/>
                  <a:gd name="connsiteY35" fmla="*/ 119065 h 440263"/>
                  <a:gd name="connsiteX36" fmla="*/ 625783 w 922060"/>
                  <a:gd name="connsiteY36" fmla="*/ 94144 h 440263"/>
                  <a:gd name="connsiteX37" fmla="*/ 587017 w 922060"/>
                  <a:gd name="connsiteY37" fmla="*/ 116296 h 440263"/>
                  <a:gd name="connsiteX38" fmla="*/ 531638 w 922060"/>
                  <a:gd name="connsiteY38" fmla="*/ 149523 h 440263"/>
                  <a:gd name="connsiteX39" fmla="*/ 235361 w 922060"/>
                  <a:gd name="connsiteY39" fmla="*/ 246437 h 440263"/>
                  <a:gd name="connsiteX40" fmla="*/ 146754 w 922060"/>
                  <a:gd name="connsiteY40" fmla="*/ 254743 h 440263"/>
                  <a:gd name="connsiteX41" fmla="*/ 13845 w 922060"/>
                  <a:gd name="connsiteY41" fmla="*/ 268588 h 440263"/>
                  <a:gd name="connsiteX42" fmla="*/ 2769 w 922060"/>
                  <a:gd name="connsiteY42" fmla="*/ 271357 h 440263"/>
                  <a:gd name="connsiteX43" fmla="*/ 0 w 922060"/>
                  <a:gd name="connsiteY43" fmla="*/ 293509 h 440263"/>
                  <a:gd name="connsiteX44" fmla="*/ 16614 w 922060"/>
                  <a:gd name="connsiteY44" fmla="*/ 287971 h 440263"/>
                  <a:gd name="connsiteX45" fmla="*/ 146754 w 922060"/>
                  <a:gd name="connsiteY45" fmla="*/ 274126 h 440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922060" h="440263">
                    <a:moveTo>
                      <a:pt x="910984" y="265819"/>
                    </a:moveTo>
                    <a:cubicBezTo>
                      <a:pt x="908215" y="251974"/>
                      <a:pt x="905446" y="238130"/>
                      <a:pt x="902677" y="229823"/>
                    </a:cubicBezTo>
                    <a:cubicBezTo>
                      <a:pt x="897140" y="221516"/>
                      <a:pt x="894371" y="213209"/>
                      <a:pt x="888833" y="210440"/>
                    </a:cubicBezTo>
                    <a:cubicBezTo>
                      <a:pt x="883295" y="204902"/>
                      <a:pt x="877757" y="204902"/>
                      <a:pt x="869450" y="204902"/>
                    </a:cubicBezTo>
                    <a:lnTo>
                      <a:pt x="625783" y="204902"/>
                    </a:lnTo>
                    <a:lnTo>
                      <a:pt x="625783" y="188289"/>
                    </a:lnTo>
                    <a:cubicBezTo>
                      <a:pt x="617476" y="193826"/>
                      <a:pt x="609169" y="199364"/>
                      <a:pt x="600862" y="204902"/>
                    </a:cubicBezTo>
                    <a:cubicBezTo>
                      <a:pt x="581479" y="215978"/>
                      <a:pt x="564866" y="227054"/>
                      <a:pt x="545483" y="238130"/>
                    </a:cubicBezTo>
                    <a:cubicBezTo>
                      <a:pt x="454108" y="287971"/>
                      <a:pt x="354426" y="321198"/>
                      <a:pt x="251974" y="332274"/>
                    </a:cubicBezTo>
                    <a:cubicBezTo>
                      <a:pt x="221516" y="335043"/>
                      <a:pt x="191058" y="337812"/>
                      <a:pt x="163368" y="340581"/>
                    </a:cubicBezTo>
                    <a:cubicBezTo>
                      <a:pt x="119065" y="343350"/>
                      <a:pt x="74762" y="346119"/>
                      <a:pt x="30459" y="354426"/>
                    </a:cubicBezTo>
                    <a:cubicBezTo>
                      <a:pt x="22152" y="357195"/>
                      <a:pt x="13845" y="357195"/>
                      <a:pt x="5538" y="359963"/>
                    </a:cubicBezTo>
                    <a:cubicBezTo>
                      <a:pt x="5538" y="365501"/>
                      <a:pt x="5538" y="373808"/>
                      <a:pt x="8307" y="379346"/>
                    </a:cubicBezTo>
                    <a:cubicBezTo>
                      <a:pt x="11076" y="393191"/>
                      <a:pt x="13845" y="407036"/>
                      <a:pt x="19383" y="415342"/>
                    </a:cubicBezTo>
                    <a:cubicBezTo>
                      <a:pt x="24921" y="423649"/>
                      <a:pt x="27689" y="431956"/>
                      <a:pt x="33227" y="434725"/>
                    </a:cubicBezTo>
                    <a:cubicBezTo>
                      <a:pt x="38765" y="437494"/>
                      <a:pt x="44303" y="440263"/>
                      <a:pt x="49841" y="440263"/>
                    </a:cubicBezTo>
                    <a:lnTo>
                      <a:pt x="874988" y="440263"/>
                    </a:lnTo>
                    <a:cubicBezTo>
                      <a:pt x="883295" y="440263"/>
                      <a:pt x="888833" y="437494"/>
                      <a:pt x="894371" y="434725"/>
                    </a:cubicBezTo>
                    <a:cubicBezTo>
                      <a:pt x="899908" y="431956"/>
                      <a:pt x="905446" y="423649"/>
                      <a:pt x="908215" y="415342"/>
                    </a:cubicBezTo>
                    <a:cubicBezTo>
                      <a:pt x="913753" y="407036"/>
                      <a:pt x="916522" y="393191"/>
                      <a:pt x="919291" y="379346"/>
                    </a:cubicBezTo>
                    <a:cubicBezTo>
                      <a:pt x="922060" y="365501"/>
                      <a:pt x="922060" y="346119"/>
                      <a:pt x="922060" y="323967"/>
                    </a:cubicBezTo>
                    <a:cubicBezTo>
                      <a:pt x="913753" y="299047"/>
                      <a:pt x="910984" y="282433"/>
                      <a:pt x="910984" y="265819"/>
                    </a:cubicBezTo>
                    <a:close/>
                    <a:moveTo>
                      <a:pt x="578710" y="52610"/>
                    </a:moveTo>
                    <a:cubicBezTo>
                      <a:pt x="592555" y="44303"/>
                      <a:pt x="609169" y="35996"/>
                      <a:pt x="623014" y="24921"/>
                    </a:cubicBezTo>
                    <a:lnTo>
                      <a:pt x="623014" y="0"/>
                    </a:lnTo>
                    <a:cubicBezTo>
                      <a:pt x="603631" y="11076"/>
                      <a:pt x="584248" y="22152"/>
                      <a:pt x="567635" y="33227"/>
                    </a:cubicBezTo>
                    <a:cubicBezTo>
                      <a:pt x="548252" y="44303"/>
                      <a:pt x="528869" y="55379"/>
                      <a:pt x="512256" y="66455"/>
                    </a:cubicBezTo>
                    <a:cubicBezTo>
                      <a:pt x="454108" y="99682"/>
                      <a:pt x="387653" y="124603"/>
                      <a:pt x="321198" y="141216"/>
                    </a:cubicBezTo>
                    <a:lnTo>
                      <a:pt x="321198" y="163368"/>
                    </a:lnTo>
                    <a:cubicBezTo>
                      <a:pt x="390422" y="146754"/>
                      <a:pt x="459646" y="119065"/>
                      <a:pt x="520563" y="85837"/>
                    </a:cubicBezTo>
                    <a:cubicBezTo>
                      <a:pt x="539945" y="74762"/>
                      <a:pt x="559328" y="63686"/>
                      <a:pt x="578710" y="52610"/>
                    </a:cubicBezTo>
                    <a:close/>
                    <a:moveTo>
                      <a:pt x="146754" y="274126"/>
                    </a:moveTo>
                    <a:cubicBezTo>
                      <a:pt x="177213" y="271357"/>
                      <a:pt x="207671" y="268588"/>
                      <a:pt x="238130" y="265819"/>
                    </a:cubicBezTo>
                    <a:cubicBezTo>
                      <a:pt x="343350" y="251974"/>
                      <a:pt x="445801" y="218747"/>
                      <a:pt x="539945" y="168906"/>
                    </a:cubicBezTo>
                    <a:cubicBezTo>
                      <a:pt x="559328" y="157830"/>
                      <a:pt x="578710" y="146754"/>
                      <a:pt x="598093" y="135679"/>
                    </a:cubicBezTo>
                    <a:cubicBezTo>
                      <a:pt x="606400" y="130141"/>
                      <a:pt x="614707" y="124603"/>
                      <a:pt x="625783" y="119065"/>
                    </a:cubicBezTo>
                    <a:lnTo>
                      <a:pt x="625783" y="94144"/>
                    </a:lnTo>
                    <a:cubicBezTo>
                      <a:pt x="611938" y="102451"/>
                      <a:pt x="600862" y="107989"/>
                      <a:pt x="587017" y="116296"/>
                    </a:cubicBezTo>
                    <a:cubicBezTo>
                      <a:pt x="567635" y="127372"/>
                      <a:pt x="548252" y="138447"/>
                      <a:pt x="531638" y="149523"/>
                    </a:cubicBezTo>
                    <a:cubicBezTo>
                      <a:pt x="440263" y="199364"/>
                      <a:pt x="337812" y="232592"/>
                      <a:pt x="235361" y="246437"/>
                    </a:cubicBezTo>
                    <a:cubicBezTo>
                      <a:pt x="204902" y="249205"/>
                      <a:pt x="174444" y="251974"/>
                      <a:pt x="146754" y="254743"/>
                    </a:cubicBezTo>
                    <a:cubicBezTo>
                      <a:pt x="102451" y="257512"/>
                      <a:pt x="58148" y="260281"/>
                      <a:pt x="13845" y="268588"/>
                    </a:cubicBezTo>
                    <a:cubicBezTo>
                      <a:pt x="11076" y="268588"/>
                      <a:pt x="5538" y="271357"/>
                      <a:pt x="2769" y="271357"/>
                    </a:cubicBezTo>
                    <a:cubicBezTo>
                      <a:pt x="2769" y="276895"/>
                      <a:pt x="2769" y="285202"/>
                      <a:pt x="0" y="293509"/>
                    </a:cubicBezTo>
                    <a:cubicBezTo>
                      <a:pt x="5538" y="290740"/>
                      <a:pt x="11076" y="290740"/>
                      <a:pt x="16614" y="287971"/>
                    </a:cubicBezTo>
                    <a:cubicBezTo>
                      <a:pt x="58148" y="282433"/>
                      <a:pt x="102451" y="276895"/>
                      <a:pt x="146754" y="274126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27" name="Hình tự do: Hình 1126">
                <a:extLst>
                  <a:ext uri="{FF2B5EF4-FFF2-40B4-BE49-F238E27FC236}">
                    <a16:creationId xmlns:a16="http://schemas.microsoft.com/office/drawing/2014/main" id="{68107985-C299-1115-DFA3-0EE0C5146BD5}"/>
                  </a:ext>
                </a:extLst>
              </p:cNvPr>
              <p:cNvSpPr/>
              <p:nvPr/>
            </p:nvSpPr>
            <p:spPr>
              <a:xfrm>
                <a:off x="4822283" y="4835380"/>
                <a:ext cx="83068" cy="83068"/>
              </a:xfrm>
              <a:custGeom>
                <a:avLst/>
                <a:gdLst>
                  <a:gd name="connsiteX0" fmla="*/ 83068 w 83068"/>
                  <a:gd name="connsiteY0" fmla="*/ 41534 h 83068"/>
                  <a:gd name="connsiteX1" fmla="*/ 41534 w 83068"/>
                  <a:gd name="connsiteY1" fmla="*/ 83068 h 83068"/>
                  <a:gd name="connsiteX2" fmla="*/ 0 w 83068"/>
                  <a:gd name="connsiteY2" fmla="*/ 41534 h 83068"/>
                  <a:gd name="connsiteX3" fmla="*/ 41534 w 83068"/>
                  <a:gd name="connsiteY3" fmla="*/ 0 h 83068"/>
                  <a:gd name="connsiteX4" fmla="*/ 83068 w 83068"/>
                  <a:gd name="connsiteY4" fmla="*/ 41534 h 83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068" h="83068">
                    <a:moveTo>
                      <a:pt x="83068" y="41534"/>
                    </a:moveTo>
                    <a:cubicBezTo>
                      <a:pt x="83068" y="64473"/>
                      <a:pt x="64473" y="83068"/>
                      <a:pt x="41534" y="83068"/>
                    </a:cubicBezTo>
                    <a:cubicBezTo>
                      <a:pt x="18596" y="83068"/>
                      <a:pt x="0" y="64473"/>
                      <a:pt x="0" y="41534"/>
                    </a:cubicBezTo>
                    <a:cubicBezTo>
                      <a:pt x="0" y="18595"/>
                      <a:pt x="18596" y="0"/>
                      <a:pt x="41534" y="0"/>
                    </a:cubicBezTo>
                    <a:cubicBezTo>
                      <a:pt x="64473" y="0"/>
                      <a:pt x="83068" y="18595"/>
                      <a:pt x="83068" y="41534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28" name="Hình tự do: Hình 1127">
                <a:extLst>
                  <a:ext uri="{FF2B5EF4-FFF2-40B4-BE49-F238E27FC236}">
                    <a16:creationId xmlns:a16="http://schemas.microsoft.com/office/drawing/2014/main" id="{51B26BCC-8CEA-FED4-63E0-1A8678E3163E}"/>
                  </a:ext>
                </a:extLst>
              </p:cNvPr>
              <p:cNvSpPr/>
              <p:nvPr/>
            </p:nvSpPr>
            <p:spPr>
              <a:xfrm>
                <a:off x="4969037" y="4744005"/>
                <a:ext cx="27689" cy="27689"/>
              </a:xfrm>
              <a:custGeom>
                <a:avLst/>
                <a:gdLst>
                  <a:gd name="connsiteX0" fmla="*/ 27689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89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89" y="13845"/>
                    </a:moveTo>
                    <a:cubicBezTo>
                      <a:pt x="27689" y="22151"/>
                      <a:pt x="22152" y="27689"/>
                      <a:pt x="13845" y="27689"/>
                    </a:cubicBezTo>
                    <a:cubicBezTo>
                      <a:pt x="5538" y="27689"/>
                      <a:pt x="0" y="22151"/>
                      <a:pt x="0" y="13845"/>
                    </a:cubicBezTo>
                    <a:cubicBezTo>
                      <a:pt x="0" y="5538"/>
                      <a:pt x="5538" y="0"/>
                      <a:pt x="13845" y="0"/>
                    </a:cubicBezTo>
                    <a:cubicBezTo>
                      <a:pt x="22152" y="0"/>
                      <a:pt x="27689" y="5538"/>
                      <a:pt x="27689" y="13845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29" name="Hình tự do: Hình 1128">
                <a:extLst>
                  <a:ext uri="{FF2B5EF4-FFF2-40B4-BE49-F238E27FC236}">
                    <a16:creationId xmlns:a16="http://schemas.microsoft.com/office/drawing/2014/main" id="{61A2E8F9-B0A2-1EFE-A065-387456B10784}"/>
                  </a:ext>
                </a:extLst>
              </p:cNvPr>
              <p:cNvSpPr/>
              <p:nvPr/>
            </p:nvSpPr>
            <p:spPr>
              <a:xfrm>
                <a:off x="4910889" y="4500337"/>
                <a:ext cx="49841" cy="49841"/>
              </a:xfrm>
              <a:custGeom>
                <a:avLst/>
                <a:gdLst>
                  <a:gd name="connsiteX0" fmla="*/ 49841 w 49841"/>
                  <a:gd name="connsiteY0" fmla="*/ 24921 h 49841"/>
                  <a:gd name="connsiteX1" fmla="*/ 24920 w 49841"/>
                  <a:gd name="connsiteY1" fmla="*/ 49841 h 49841"/>
                  <a:gd name="connsiteX2" fmla="*/ 0 w 49841"/>
                  <a:gd name="connsiteY2" fmla="*/ 24921 h 49841"/>
                  <a:gd name="connsiteX3" fmla="*/ 24920 w 49841"/>
                  <a:gd name="connsiteY3" fmla="*/ 0 h 49841"/>
                  <a:gd name="connsiteX4" fmla="*/ 49841 w 49841"/>
                  <a:gd name="connsiteY4" fmla="*/ 24921 h 49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41" h="49841">
                    <a:moveTo>
                      <a:pt x="49841" y="24921"/>
                    </a:moveTo>
                    <a:cubicBezTo>
                      <a:pt x="49841" y="38765"/>
                      <a:pt x="38765" y="49841"/>
                      <a:pt x="24920" y="49841"/>
                    </a:cubicBezTo>
                    <a:cubicBezTo>
                      <a:pt x="11076" y="49841"/>
                      <a:pt x="0" y="38765"/>
                      <a:pt x="0" y="24921"/>
                    </a:cubicBezTo>
                    <a:cubicBezTo>
                      <a:pt x="0" y="11076"/>
                      <a:pt x="11076" y="0"/>
                      <a:pt x="24920" y="0"/>
                    </a:cubicBezTo>
                    <a:cubicBezTo>
                      <a:pt x="41534" y="2769"/>
                      <a:pt x="49841" y="11076"/>
                      <a:pt x="49841" y="24921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30" name="Hình tự do: Hình 1129">
                <a:extLst>
                  <a:ext uri="{FF2B5EF4-FFF2-40B4-BE49-F238E27FC236}">
                    <a16:creationId xmlns:a16="http://schemas.microsoft.com/office/drawing/2014/main" id="{A16040E6-0FE8-7B63-D473-0853DEFBF388}"/>
                  </a:ext>
                </a:extLst>
              </p:cNvPr>
              <p:cNvSpPr/>
              <p:nvPr/>
            </p:nvSpPr>
            <p:spPr>
              <a:xfrm>
                <a:off x="4581384" y="4198522"/>
                <a:ext cx="27689" cy="27689"/>
              </a:xfrm>
              <a:custGeom>
                <a:avLst/>
                <a:gdLst>
                  <a:gd name="connsiteX0" fmla="*/ 27689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89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89" y="13845"/>
                    </a:moveTo>
                    <a:cubicBezTo>
                      <a:pt x="27689" y="22152"/>
                      <a:pt x="22152" y="27689"/>
                      <a:pt x="13845" y="27689"/>
                    </a:cubicBezTo>
                    <a:cubicBezTo>
                      <a:pt x="5538" y="27689"/>
                      <a:pt x="0" y="22152"/>
                      <a:pt x="0" y="13845"/>
                    </a:cubicBezTo>
                    <a:cubicBezTo>
                      <a:pt x="0" y="5538"/>
                      <a:pt x="5538" y="0"/>
                      <a:pt x="13845" y="0"/>
                    </a:cubicBezTo>
                    <a:cubicBezTo>
                      <a:pt x="19383" y="0"/>
                      <a:pt x="27689" y="5538"/>
                      <a:pt x="27689" y="13845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31" name="Hình tự do: Hình 1130">
                <a:extLst>
                  <a:ext uri="{FF2B5EF4-FFF2-40B4-BE49-F238E27FC236}">
                    <a16:creationId xmlns:a16="http://schemas.microsoft.com/office/drawing/2014/main" id="{AA968A2C-FCE1-6D2F-77D3-F2F8BF517027}"/>
                  </a:ext>
                </a:extLst>
              </p:cNvPr>
              <p:cNvSpPr/>
              <p:nvPr/>
            </p:nvSpPr>
            <p:spPr>
              <a:xfrm>
                <a:off x="4999496" y="3916089"/>
                <a:ext cx="49841" cy="49840"/>
              </a:xfrm>
              <a:custGeom>
                <a:avLst/>
                <a:gdLst>
                  <a:gd name="connsiteX0" fmla="*/ 49841 w 49841"/>
                  <a:gd name="connsiteY0" fmla="*/ 24920 h 49840"/>
                  <a:gd name="connsiteX1" fmla="*/ 24920 w 49841"/>
                  <a:gd name="connsiteY1" fmla="*/ 49841 h 49840"/>
                  <a:gd name="connsiteX2" fmla="*/ 0 w 49841"/>
                  <a:gd name="connsiteY2" fmla="*/ 24920 h 49840"/>
                  <a:gd name="connsiteX3" fmla="*/ 24920 w 49841"/>
                  <a:gd name="connsiteY3" fmla="*/ 0 h 49840"/>
                  <a:gd name="connsiteX4" fmla="*/ 49841 w 49841"/>
                  <a:gd name="connsiteY4" fmla="*/ 24920 h 49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41" h="49840">
                    <a:moveTo>
                      <a:pt x="49841" y="24920"/>
                    </a:moveTo>
                    <a:cubicBezTo>
                      <a:pt x="49841" y="38765"/>
                      <a:pt x="38765" y="49841"/>
                      <a:pt x="24920" y="49841"/>
                    </a:cubicBezTo>
                    <a:cubicBezTo>
                      <a:pt x="11076" y="49841"/>
                      <a:pt x="0" y="38765"/>
                      <a:pt x="0" y="24920"/>
                    </a:cubicBezTo>
                    <a:cubicBezTo>
                      <a:pt x="0" y="11076"/>
                      <a:pt x="11076" y="0"/>
                      <a:pt x="24920" y="0"/>
                    </a:cubicBezTo>
                    <a:cubicBezTo>
                      <a:pt x="38765" y="0"/>
                      <a:pt x="49841" y="11076"/>
                      <a:pt x="49841" y="24920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32" name="Hình tự do: Hình 1131">
                <a:extLst>
                  <a:ext uri="{FF2B5EF4-FFF2-40B4-BE49-F238E27FC236}">
                    <a16:creationId xmlns:a16="http://schemas.microsoft.com/office/drawing/2014/main" id="{9A232D5A-C4FE-2139-49E6-E9F1B9E1C2D0}"/>
                  </a:ext>
                </a:extLst>
              </p:cNvPr>
              <p:cNvSpPr/>
              <p:nvPr/>
            </p:nvSpPr>
            <p:spPr>
              <a:xfrm>
                <a:off x="4977344" y="3979775"/>
                <a:ext cx="16613" cy="16613"/>
              </a:xfrm>
              <a:custGeom>
                <a:avLst/>
                <a:gdLst>
                  <a:gd name="connsiteX0" fmla="*/ 16614 w 16613"/>
                  <a:gd name="connsiteY0" fmla="*/ 8307 h 16613"/>
                  <a:gd name="connsiteX1" fmla="*/ 8307 w 16613"/>
                  <a:gd name="connsiteY1" fmla="*/ 16614 h 16613"/>
                  <a:gd name="connsiteX2" fmla="*/ 0 w 16613"/>
                  <a:gd name="connsiteY2" fmla="*/ 8307 h 16613"/>
                  <a:gd name="connsiteX3" fmla="*/ 8307 w 16613"/>
                  <a:gd name="connsiteY3" fmla="*/ 0 h 16613"/>
                  <a:gd name="connsiteX4" fmla="*/ 16614 w 16613"/>
                  <a:gd name="connsiteY4" fmla="*/ 8307 h 16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13" h="16613">
                    <a:moveTo>
                      <a:pt x="16614" y="8307"/>
                    </a:moveTo>
                    <a:cubicBezTo>
                      <a:pt x="16614" y="12895"/>
                      <a:pt x="12895" y="16614"/>
                      <a:pt x="8307" y="16614"/>
                    </a:cubicBezTo>
                    <a:cubicBezTo>
                      <a:pt x="3719" y="16614"/>
                      <a:pt x="0" y="12895"/>
                      <a:pt x="0" y="8307"/>
                    </a:cubicBezTo>
                    <a:cubicBezTo>
                      <a:pt x="0" y="3719"/>
                      <a:pt x="3719" y="0"/>
                      <a:pt x="8307" y="0"/>
                    </a:cubicBezTo>
                    <a:cubicBezTo>
                      <a:pt x="12895" y="0"/>
                      <a:pt x="16614" y="3719"/>
                      <a:pt x="16614" y="8307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33" name="Hình tự do: Hình 1132">
                <a:extLst>
                  <a:ext uri="{FF2B5EF4-FFF2-40B4-BE49-F238E27FC236}">
                    <a16:creationId xmlns:a16="http://schemas.microsoft.com/office/drawing/2014/main" id="{B2608016-083D-5E3E-16B3-89D030439DBA}"/>
                  </a:ext>
                </a:extLst>
              </p:cNvPr>
              <p:cNvSpPr/>
              <p:nvPr/>
            </p:nvSpPr>
            <p:spPr>
              <a:xfrm>
                <a:off x="5007803" y="4029616"/>
                <a:ext cx="27689" cy="27689"/>
              </a:xfrm>
              <a:custGeom>
                <a:avLst/>
                <a:gdLst>
                  <a:gd name="connsiteX0" fmla="*/ 27689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89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89" y="13845"/>
                    </a:moveTo>
                    <a:cubicBezTo>
                      <a:pt x="27689" y="22152"/>
                      <a:pt x="22152" y="27689"/>
                      <a:pt x="13845" y="27689"/>
                    </a:cubicBezTo>
                    <a:cubicBezTo>
                      <a:pt x="5538" y="27689"/>
                      <a:pt x="0" y="22152"/>
                      <a:pt x="0" y="13845"/>
                    </a:cubicBezTo>
                    <a:cubicBezTo>
                      <a:pt x="0" y="5538"/>
                      <a:pt x="5538" y="0"/>
                      <a:pt x="13845" y="0"/>
                    </a:cubicBezTo>
                    <a:cubicBezTo>
                      <a:pt x="22152" y="0"/>
                      <a:pt x="27689" y="5538"/>
                      <a:pt x="27689" y="13845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34" name="Hình tự do: Hình 1133">
                <a:extLst>
                  <a:ext uri="{FF2B5EF4-FFF2-40B4-BE49-F238E27FC236}">
                    <a16:creationId xmlns:a16="http://schemas.microsoft.com/office/drawing/2014/main" id="{D4C96E27-42AD-B963-534B-94D981D3144D}"/>
                  </a:ext>
                </a:extLst>
              </p:cNvPr>
              <p:cNvSpPr/>
              <p:nvPr/>
            </p:nvSpPr>
            <p:spPr>
              <a:xfrm>
                <a:off x="4822283" y="4433882"/>
                <a:ext cx="38765" cy="38765"/>
              </a:xfrm>
              <a:custGeom>
                <a:avLst/>
                <a:gdLst>
                  <a:gd name="connsiteX0" fmla="*/ 38765 w 38765"/>
                  <a:gd name="connsiteY0" fmla="*/ 19383 h 38765"/>
                  <a:gd name="connsiteX1" fmla="*/ 19383 w 38765"/>
                  <a:gd name="connsiteY1" fmla="*/ 38765 h 38765"/>
                  <a:gd name="connsiteX2" fmla="*/ 0 w 38765"/>
                  <a:gd name="connsiteY2" fmla="*/ 19383 h 38765"/>
                  <a:gd name="connsiteX3" fmla="*/ 19383 w 38765"/>
                  <a:gd name="connsiteY3" fmla="*/ 0 h 38765"/>
                  <a:gd name="connsiteX4" fmla="*/ 38765 w 38765"/>
                  <a:gd name="connsiteY4" fmla="*/ 19383 h 3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65" h="38765">
                    <a:moveTo>
                      <a:pt x="38765" y="19383"/>
                    </a:moveTo>
                    <a:cubicBezTo>
                      <a:pt x="38765" y="30087"/>
                      <a:pt x="30087" y="38765"/>
                      <a:pt x="19383" y="38765"/>
                    </a:cubicBezTo>
                    <a:cubicBezTo>
                      <a:pt x="8678" y="38765"/>
                      <a:pt x="0" y="30087"/>
                      <a:pt x="0" y="19383"/>
                    </a:cubicBezTo>
                    <a:cubicBezTo>
                      <a:pt x="0" y="8678"/>
                      <a:pt x="8678" y="0"/>
                      <a:pt x="19383" y="0"/>
                    </a:cubicBezTo>
                    <a:cubicBezTo>
                      <a:pt x="30087" y="0"/>
                      <a:pt x="38765" y="8678"/>
                      <a:pt x="38765" y="19383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135" name="Đồ họa 753">
              <a:extLst>
                <a:ext uri="{FF2B5EF4-FFF2-40B4-BE49-F238E27FC236}">
                  <a16:creationId xmlns:a16="http://schemas.microsoft.com/office/drawing/2014/main" id="{9D535E92-9ABF-D637-0B82-3CEA79C9025D}"/>
                </a:ext>
              </a:extLst>
            </p:cNvPr>
            <p:cNvGrpSpPr/>
            <p:nvPr/>
          </p:nvGrpSpPr>
          <p:grpSpPr>
            <a:xfrm>
              <a:off x="5697271" y="3918858"/>
              <a:ext cx="808533" cy="1406626"/>
              <a:chOff x="5697271" y="3918858"/>
              <a:chExt cx="808533" cy="1406626"/>
            </a:xfrm>
          </p:grpSpPr>
          <p:grpSp>
            <p:nvGrpSpPr>
              <p:cNvPr id="1136" name="Đồ họa 753">
                <a:extLst>
                  <a:ext uri="{FF2B5EF4-FFF2-40B4-BE49-F238E27FC236}">
                    <a16:creationId xmlns:a16="http://schemas.microsoft.com/office/drawing/2014/main" id="{C887A255-E5C6-3816-9AE0-6CDFA23A5BDA}"/>
                  </a:ext>
                </a:extLst>
              </p:cNvPr>
              <p:cNvGrpSpPr/>
              <p:nvPr/>
            </p:nvGrpSpPr>
            <p:grpSpPr>
              <a:xfrm>
                <a:off x="5838487" y="4400655"/>
                <a:ext cx="667316" cy="448569"/>
                <a:chOff x="5838487" y="4400655"/>
                <a:chExt cx="667316" cy="448569"/>
              </a:xfrm>
              <a:solidFill>
                <a:srgbClr val="E5B01A"/>
              </a:solidFill>
            </p:grpSpPr>
            <p:sp>
              <p:nvSpPr>
                <p:cNvPr id="1137" name="Hình tự do: Hình 1136">
                  <a:extLst>
                    <a:ext uri="{FF2B5EF4-FFF2-40B4-BE49-F238E27FC236}">
                      <a16:creationId xmlns:a16="http://schemas.microsoft.com/office/drawing/2014/main" id="{3E7A7D87-5846-AADF-53FB-06E12A7DF3FD}"/>
                    </a:ext>
                  </a:extLst>
                </p:cNvPr>
                <p:cNvSpPr/>
                <p:nvPr/>
              </p:nvSpPr>
              <p:spPr>
                <a:xfrm>
                  <a:off x="5988010" y="4400655"/>
                  <a:ext cx="517793" cy="276894"/>
                </a:xfrm>
                <a:custGeom>
                  <a:avLst/>
                  <a:gdLst>
                    <a:gd name="connsiteX0" fmla="*/ 0 w 517793"/>
                    <a:gd name="connsiteY0" fmla="*/ 276895 h 276894"/>
                    <a:gd name="connsiteX1" fmla="*/ 299047 w 517793"/>
                    <a:gd name="connsiteY1" fmla="*/ 160599 h 276894"/>
                    <a:gd name="connsiteX2" fmla="*/ 310122 w 517793"/>
                    <a:gd name="connsiteY2" fmla="*/ 152292 h 276894"/>
                    <a:gd name="connsiteX3" fmla="*/ 509487 w 517793"/>
                    <a:gd name="connsiteY3" fmla="*/ 27689 h 276894"/>
                    <a:gd name="connsiteX4" fmla="*/ 517794 w 517793"/>
                    <a:gd name="connsiteY4" fmla="*/ 0 h 276894"/>
                    <a:gd name="connsiteX5" fmla="*/ 299047 w 517793"/>
                    <a:gd name="connsiteY5" fmla="*/ 135679 h 276894"/>
                    <a:gd name="connsiteX6" fmla="*/ 287971 w 517793"/>
                    <a:gd name="connsiteY6" fmla="*/ 143985 h 276894"/>
                    <a:gd name="connsiteX7" fmla="*/ 19383 w 517793"/>
                    <a:gd name="connsiteY7" fmla="*/ 251974 h 276894"/>
                    <a:gd name="connsiteX8" fmla="*/ 0 w 517793"/>
                    <a:gd name="connsiteY8" fmla="*/ 276895 h 276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7793" h="276894">
                      <a:moveTo>
                        <a:pt x="0" y="276895"/>
                      </a:moveTo>
                      <a:cubicBezTo>
                        <a:pt x="102451" y="263050"/>
                        <a:pt x="213209" y="221516"/>
                        <a:pt x="299047" y="160599"/>
                      </a:cubicBezTo>
                      <a:lnTo>
                        <a:pt x="310122" y="152292"/>
                      </a:lnTo>
                      <a:cubicBezTo>
                        <a:pt x="371039" y="110758"/>
                        <a:pt x="448570" y="58148"/>
                        <a:pt x="509487" y="27689"/>
                      </a:cubicBezTo>
                      <a:cubicBezTo>
                        <a:pt x="512256" y="19383"/>
                        <a:pt x="515024" y="8307"/>
                        <a:pt x="517794" y="0"/>
                      </a:cubicBezTo>
                      <a:cubicBezTo>
                        <a:pt x="454108" y="27689"/>
                        <a:pt x="365501" y="88606"/>
                        <a:pt x="299047" y="135679"/>
                      </a:cubicBezTo>
                      <a:lnTo>
                        <a:pt x="287971" y="143985"/>
                      </a:lnTo>
                      <a:cubicBezTo>
                        <a:pt x="210440" y="196595"/>
                        <a:pt x="113527" y="235361"/>
                        <a:pt x="19383" y="251974"/>
                      </a:cubicBezTo>
                      <a:cubicBezTo>
                        <a:pt x="13845" y="260281"/>
                        <a:pt x="8307" y="268588"/>
                        <a:pt x="0" y="276895"/>
                      </a:cubicBezTo>
                      <a:close/>
                    </a:path>
                  </a:pathLst>
                </a:custGeom>
                <a:solidFill>
                  <a:srgbClr val="E5B01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38" name="Hình tự do: Hình 1137">
                  <a:extLst>
                    <a:ext uri="{FF2B5EF4-FFF2-40B4-BE49-F238E27FC236}">
                      <a16:creationId xmlns:a16="http://schemas.microsoft.com/office/drawing/2014/main" id="{971E8234-E8E8-FC05-CFF3-5D1621BC9493}"/>
                    </a:ext>
                  </a:extLst>
                </p:cNvPr>
                <p:cNvSpPr/>
                <p:nvPr/>
              </p:nvSpPr>
              <p:spPr>
                <a:xfrm>
                  <a:off x="5910480" y="4537956"/>
                  <a:ext cx="537175" cy="225431"/>
                </a:xfrm>
                <a:custGeom>
                  <a:avLst/>
                  <a:gdLst>
                    <a:gd name="connsiteX0" fmla="*/ 512256 w 537175"/>
                    <a:gd name="connsiteY0" fmla="*/ 3916 h 225431"/>
                    <a:gd name="connsiteX1" fmla="*/ 379346 w 537175"/>
                    <a:gd name="connsiteY1" fmla="*/ 73140 h 225431"/>
                    <a:gd name="connsiteX2" fmla="*/ 323967 w 537175"/>
                    <a:gd name="connsiteY2" fmla="*/ 106367 h 225431"/>
                    <a:gd name="connsiteX3" fmla="*/ 27689 w 537175"/>
                    <a:gd name="connsiteY3" fmla="*/ 203280 h 225431"/>
                    <a:gd name="connsiteX4" fmla="*/ 22151 w 537175"/>
                    <a:gd name="connsiteY4" fmla="*/ 203280 h 225431"/>
                    <a:gd name="connsiteX5" fmla="*/ 0 w 537175"/>
                    <a:gd name="connsiteY5" fmla="*/ 225432 h 225431"/>
                    <a:gd name="connsiteX6" fmla="*/ 30458 w 537175"/>
                    <a:gd name="connsiteY6" fmla="*/ 222663 h 225431"/>
                    <a:gd name="connsiteX7" fmla="*/ 332274 w 537175"/>
                    <a:gd name="connsiteY7" fmla="*/ 125750 h 225431"/>
                    <a:gd name="connsiteX8" fmla="*/ 390422 w 537175"/>
                    <a:gd name="connsiteY8" fmla="*/ 92522 h 225431"/>
                    <a:gd name="connsiteX9" fmla="*/ 520562 w 537175"/>
                    <a:gd name="connsiteY9" fmla="*/ 26068 h 225431"/>
                    <a:gd name="connsiteX10" fmla="*/ 523331 w 537175"/>
                    <a:gd name="connsiteY10" fmla="*/ 26068 h 225431"/>
                    <a:gd name="connsiteX11" fmla="*/ 537176 w 537175"/>
                    <a:gd name="connsiteY11" fmla="*/ 1147 h 225431"/>
                    <a:gd name="connsiteX12" fmla="*/ 512256 w 537175"/>
                    <a:gd name="connsiteY12" fmla="*/ 3916 h 22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37175" h="225431">
                      <a:moveTo>
                        <a:pt x="512256" y="3916"/>
                      </a:moveTo>
                      <a:cubicBezTo>
                        <a:pt x="465183" y="20529"/>
                        <a:pt x="420880" y="48219"/>
                        <a:pt x="379346" y="73140"/>
                      </a:cubicBezTo>
                      <a:cubicBezTo>
                        <a:pt x="359963" y="84215"/>
                        <a:pt x="340581" y="95291"/>
                        <a:pt x="323967" y="106367"/>
                      </a:cubicBezTo>
                      <a:cubicBezTo>
                        <a:pt x="232592" y="156208"/>
                        <a:pt x="130141" y="189435"/>
                        <a:pt x="27689" y="203280"/>
                      </a:cubicBezTo>
                      <a:cubicBezTo>
                        <a:pt x="24920" y="203280"/>
                        <a:pt x="24920" y="203280"/>
                        <a:pt x="22151" y="203280"/>
                      </a:cubicBezTo>
                      <a:cubicBezTo>
                        <a:pt x="19383" y="206049"/>
                        <a:pt x="0" y="225432"/>
                        <a:pt x="0" y="225432"/>
                      </a:cubicBezTo>
                      <a:cubicBezTo>
                        <a:pt x="11076" y="225432"/>
                        <a:pt x="19383" y="222663"/>
                        <a:pt x="30458" y="222663"/>
                      </a:cubicBezTo>
                      <a:cubicBezTo>
                        <a:pt x="135678" y="208818"/>
                        <a:pt x="238130" y="175591"/>
                        <a:pt x="332274" y="125750"/>
                      </a:cubicBezTo>
                      <a:cubicBezTo>
                        <a:pt x="351656" y="114674"/>
                        <a:pt x="371039" y="103598"/>
                        <a:pt x="390422" y="92522"/>
                      </a:cubicBezTo>
                      <a:cubicBezTo>
                        <a:pt x="431956" y="67602"/>
                        <a:pt x="473490" y="42681"/>
                        <a:pt x="520562" y="26068"/>
                      </a:cubicBezTo>
                      <a:cubicBezTo>
                        <a:pt x="520562" y="26068"/>
                        <a:pt x="523331" y="26068"/>
                        <a:pt x="523331" y="26068"/>
                      </a:cubicBezTo>
                      <a:cubicBezTo>
                        <a:pt x="528869" y="17761"/>
                        <a:pt x="534407" y="9454"/>
                        <a:pt x="537176" y="1147"/>
                      </a:cubicBezTo>
                      <a:cubicBezTo>
                        <a:pt x="531638" y="-1622"/>
                        <a:pt x="520562" y="1147"/>
                        <a:pt x="512256" y="3916"/>
                      </a:cubicBezTo>
                      <a:close/>
                    </a:path>
                  </a:pathLst>
                </a:custGeom>
                <a:solidFill>
                  <a:srgbClr val="E5B01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39" name="Hình tự do: Hình 1138">
                  <a:extLst>
                    <a:ext uri="{FF2B5EF4-FFF2-40B4-BE49-F238E27FC236}">
                      <a16:creationId xmlns:a16="http://schemas.microsoft.com/office/drawing/2014/main" id="{7E5DEFE8-DACE-BE83-6746-1A19E5DDDC8E}"/>
                    </a:ext>
                  </a:extLst>
                </p:cNvPr>
                <p:cNvSpPr/>
                <p:nvPr/>
              </p:nvSpPr>
              <p:spPr>
                <a:xfrm>
                  <a:off x="5838487" y="4638785"/>
                  <a:ext cx="548251" cy="210440"/>
                </a:xfrm>
                <a:custGeom>
                  <a:avLst/>
                  <a:gdLst>
                    <a:gd name="connsiteX0" fmla="*/ 107989 w 548251"/>
                    <a:gd name="connsiteY0" fmla="*/ 196595 h 210440"/>
                    <a:gd name="connsiteX1" fmla="*/ 409805 w 548251"/>
                    <a:gd name="connsiteY1" fmla="*/ 99682 h 210440"/>
                    <a:gd name="connsiteX2" fmla="*/ 467952 w 548251"/>
                    <a:gd name="connsiteY2" fmla="*/ 66455 h 210440"/>
                    <a:gd name="connsiteX3" fmla="*/ 517794 w 548251"/>
                    <a:gd name="connsiteY3" fmla="*/ 38765 h 210440"/>
                    <a:gd name="connsiteX4" fmla="*/ 548252 w 548251"/>
                    <a:gd name="connsiteY4" fmla="*/ 0 h 210440"/>
                    <a:gd name="connsiteX5" fmla="*/ 459646 w 548251"/>
                    <a:gd name="connsiteY5" fmla="*/ 49841 h 210440"/>
                    <a:gd name="connsiteX6" fmla="*/ 404267 w 548251"/>
                    <a:gd name="connsiteY6" fmla="*/ 83068 h 210440"/>
                    <a:gd name="connsiteX7" fmla="*/ 107989 w 548251"/>
                    <a:gd name="connsiteY7" fmla="*/ 179982 h 210440"/>
                    <a:gd name="connsiteX8" fmla="*/ 22152 w 548251"/>
                    <a:gd name="connsiteY8" fmla="*/ 188289 h 210440"/>
                    <a:gd name="connsiteX9" fmla="*/ 0 w 548251"/>
                    <a:gd name="connsiteY9" fmla="*/ 210440 h 210440"/>
                    <a:gd name="connsiteX10" fmla="*/ 19383 w 548251"/>
                    <a:gd name="connsiteY10" fmla="*/ 207671 h 210440"/>
                    <a:gd name="connsiteX11" fmla="*/ 107989 w 548251"/>
                    <a:gd name="connsiteY11" fmla="*/ 196595 h 210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8251" h="210440">
                      <a:moveTo>
                        <a:pt x="107989" y="196595"/>
                      </a:moveTo>
                      <a:cubicBezTo>
                        <a:pt x="213209" y="182751"/>
                        <a:pt x="315660" y="149523"/>
                        <a:pt x="409805" y="99682"/>
                      </a:cubicBezTo>
                      <a:cubicBezTo>
                        <a:pt x="429187" y="88606"/>
                        <a:pt x="448570" y="77531"/>
                        <a:pt x="467952" y="66455"/>
                      </a:cubicBezTo>
                      <a:cubicBezTo>
                        <a:pt x="484566" y="58148"/>
                        <a:pt x="501180" y="47072"/>
                        <a:pt x="517794" y="38765"/>
                      </a:cubicBezTo>
                      <a:cubicBezTo>
                        <a:pt x="528869" y="24921"/>
                        <a:pt x="537176" y="13845"/>
                        <a:pt x="548252" y="0"/>
                      </a:cubicBezTo>
                      <a:cubicBezTo>
                        <a:pt x="517794" y="13845"/>
                        <a:pt x="487335" y="33227"/>
                        <a:pt x="459646" y="49841"/>
                      </a:cubicBezTo>
                      <a:cubicBezTo>
                        <a:pt x="440263" y="60917"/>
                        <a:pt x="420880" y="71993"/>
                        <a:pt x="404267" y="83068"/>
                      </a:cubicBezTo>
                      <a:cubicBezTo>
                        <a:pt x="312891" y="132910"/>
                        <a:pt x="210440" y="166137"/>
                        <a:pt x="107989" y="179982"/>
                      </a:cubicBezTo>
                      <a:cubicBezTo>
                        <a:pt x="80300" y="182751"/>
                        <a:pt x="49841" y="185520"/>
                        <a:pt x="22152" y="188289"/>
                      </a:cubicBezTo>
                      <a:lnTo>
                        <a:pt x="0" y="210440"/>
                      </a:lnTo>
                      <a:cubicBezTo>
                        <a:pt x="5538" y="210440"/>
                        <a:pt x="13845" y="210440"/>
                        <a:pt x="19383" y="207671"/>
                      </a:cubicBezTo>
                      <a:cubicBezTo>
                        <a:pt x="47072" y="202133"/>
                        <a:pt x="77531" y="199364"/>
                        <a:pt x="107989" y="196595"/>
                      </a:cubicBezTo>
                      <a:close/>
                    </a:path>
                  </a:pathLst>
                </a:custGeom>
                <a:solidFill>
                  <a:srgbClr val="E5B01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140" name="Hình tự do: Hình 1139">
                <a:extLst>
                  <a:ext uri="{FF2B5EF4-FFF2-40B4-BE49-F238E27FC236}">
                    <a16:creationId xmlns:a16="http://schemas.microsoft.com/office/drawing/2014/main" id="{005A14D7-0A5A-5CDC-B7AB-E5C895032D0D}"/>
                  </a:ext>
                </a:extLst>
              </p:cNvPr>
              <p:cNvSpPr/>
              <p:nvPr/>
            </p:nvSpPr>
            <p:spPr>
              <a:xfrm>
                <a:off x="6339667" y="3982544"/>
                <a:ext cx="132909" cy="132909"/>
              </a:xfrm>
              <a:custGeom>
                <a:avLst/>
                <a:gdLst>
                  <a:gd name="connsiteX0" fmla="*/ 132909 w 132909"/>
                  <a:gd name="connsiteY0" fmla="*/ 66455 h 132909"/>
                  <a:gd name="connsiteX1" fmla="*/ 66455 w 132909"/>
                  <a:gd name="connsiteY1" fmla="*/ 132909 h 132909"/>
                  <a:gd name="connsiteX2" fmla="*/ 0 w 132909"/>
                  <a:gd name="connsiteY2" fmla="*/ 66455 h 132909"/>
                  <a:gd name="connsiteX3" fmla="*/ 66455 w 132909"/>
                  <a:gd name="connsiteY3" fmla="*/ 0 h 132909"/>
                  <a:gd name="connsiteX4" fmla="*/ 132909 w 132909"/>
                  <a:gd name="connsiteY4" fmla="*/ 66455 h 132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909" h="132909">
                    <a:moveTo>
                      <a:pt x="132909" y="66455"/>
                    </a:moveTo>
                    <a:cubicBezTo>
                      <a:pt x="132909" y="102451"/>
                      <a:pt x="102451" y="132909"/>
                      <a:pt x="66455" y="132909"/>
                    </a:cubicBezTo>
                    <a:cubicBezTo>
                      <a:pt x="30458" y="132909"/>
                      <a:pt x="0" y="102451"/>
                      <a:pt x="0" y="66455"/>
                    </a:cubicBezTo>
                    <a:cubicBezTo>
                      <a:pt x="0" y="30458"/>
                      <a:pt x="30458" y="0"/>
                      <a:pt x="66455" y="0"/>
                    </a:cubicBezTo>
                    <a:cubicBezTo>
                      <a:pt x="102451" y="0"/>
                      <a:pt x="132909" y="30458"/>
                      <a:pt x="132909" y="66455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41" name="Hình tự do: Hình 1140">
                <a:extLst>
                  <a:ext uri="{FF2B5EF4-FFF2-40B4-BE49-F238E27FC236}">
                    <a16:creationId xmlns:a16="http://schemas.microsoft.com/office/drawing/2014/main" id="{5A51485F-3D8B-E534-DAF1-F5752C9EB25B}"/>
                  </a:ext>
                </a:extLst>
              </p:cNvPr>
              <p:cNvSpPr/>
              <p:nvPr/>
            </p:nvSpPr>
            <p:spPr>
              <a:xfrm>
                <a:off x="6389508" y="4137605"/>
                <a:ext cx="44303" cy="44303"/>
              </a:xfrm>
              <a:custGeom>
                <a:avLst/>
                <a:gdLst>
                  <a:gd name="connsiteX0" fmla="*/ 44303 w 44303"/>
                  <a:gd name="connsiteY0" fmla="*/ 22152 h 44303"/>
                  <a:gd name="connsiteX1" fmla="*/ 22151 w 44303"/>
                  <a:gd name="connsiteY1" fmla="*/ 44303 h 44303"/>
                  <a:gd name="connsiteX2" fmla="*/ 0 w 44303"/>
                  <a:gd name="connsiteY2" fmla="*/ 22152 h 44303"/>
                  <a:gd name="connsiteX3" fmla="*/ 22151 w 44303"/>
                  <a:gd name="connsiteY3" fmla="*/ 0 h 44303"/>
                  <a:gd name="connsiteX4" fmla="*/ 44303 w 44303"/>
                  <a:gd name="connsiteY4" fmla="*/ 22152 h 4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03" h="44303">
                    <a:moveTo>
                      <a:pt x="44303" y="22152"/>
                    </a:moveTo>
                    <a:cubicBezTo>
                      <a:pt x="44303" y="34385"/>
                      <a:pt x="34386" y="44303"/>
                      <a:pt x="22151" y="44303"/>
                    </a:cubicBezTo>
                    <a:cubicBezTo>
                      <a:pt x="9917" y="44303"/>
                      <a:pt x="0" y="34386"/>
                      <a:pt x="0" y="22152"/>
                    </a:cubicBezTo>
                    <a:cubicBezTo>
                      <a:pt x="0" y="9918"/>
                      <a:pt x="9917" y="0"/>
                      <a:pt x="22151" y="0"/>
                    </a:cubicBezTo>
                    <a:cubicBezTo>
                      <a:pt x="34385" y="0"/>
                      <a:pt x="44303" y="9917"/>
                      <a:pt x="44303" y="22152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42" name="Hình tự do: Hình 1141">
                <a:extLst>
                  <a:ext uri="{FF2B5EF4-FFF2-40B4-BE49-F238E27FC236}">
                    <a16:creationId xmlns:a16="http://schemas.microsoft.com/office/drawing/2014/main" id="{B84B7403-2E79-ED00-7710-8C270CA06B1F}"/>
                  </a:ext>
                </a:extLst>
              </p:cNvPr>
              <p:cNvSpPr/>
              <p:nvPr/>
            </p:nvSpPr>
            <p:spPr>
              <a:xfrm>
                <a:off x="6179068" y="4403424"/>
                <a:ext cx="49841" cy="49841"/>
              </a:xfrm>
              <a:custGeom>
                <a:avLst/>
                <a:gdLst>
                  <a:gd name="connsiteX0" fmla="*/ 49841 w 49841"/>
                  <a:gd name="connsiteY0" fmla="*/ 24921 h 49841"/>
                  <a:gd name="connsiteX1" fmla="*/ 24921 w 49841"/>
                  <a:gd name="connsiteY1" fmla="*/ 49841 h 49841"/>
                  <a:gd name="connsiteX2" fmla="*/ 0 w 49841"/>
                  <a:gd name="connsiteY2" fmla="*/ 24921 h 49841"/>
                  <a:gd name="connsiteX3" fmla="*/ 24921 w 49841"/>
                  <a:gd name="connsiteY3" fmla="*/ 0 h 49841"/>
                  <a:gd name="connsiteX4" fmla="*/ 49841 w 49841"/>
                  <a:gd name="connsiteY4" fmla="*/ 24921 h 49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41" h="49841">
                    <a:moveTo>
                      <a:pt x="49841" y="24921"/>
                    </a:moveTo>
                    <a:cubicBezTo>
                      <a:pt x="49841" y="38765"/>
                      <a:pt x="38765" y="49841"/>
                      <a:pt x="24921" y="49841"/>
                    </a:cubicBezTo>
                    <a:cubicBezTo>
                      <a:pt x="11076" y="49841"/>
                      <a:pt x="0" y="38765"/>
                      <a:pt x="0" y="24921"/>
                    </a:cubicBezTo>
                    <a:cubicBezTo>
                      <a:pt x="0" y="11076"/>
                      <a:pt x="11076" y="0"/>
                      <a:pt x="24921" y="0"/>
                    </a:cubicBezTo>
                    <a:cubicBezTo>
                      <a:pt x="38765" y="0"/>
                      <a:pt x="49841" y="11076"/>
                      <a:pt x="49841" y="24921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43" name="Hình tự do: Hình 1142">
                <a:extLst>
                  <a:ext uri="{FF2B5EF4-FFF2-40B4-BE49-F238E27FC236}">
                    <a16:creationId xmlns:a16="http://schemas.microsoft.com/office/drawing/2014/main" id="{4FD9CFD4-D220-E9E6-2139-795CA2F21115}"/>
                  </a:ext>
                </a:extLst>
              </p:cNvPr>
              <p:cNvSpPr/>
              <p:nvPr/>
            </p:nvSpPr>
            <p:spPr>
              <a:xfrm>
                <a:off x="5697271" y="4062843"/>
                <a:ext cx="66454" cy="66454"/>
              </a:xfrm>
              <a:custGeom>
                <a:avLst/>
                <a:gdLst>
                  <a:gd name="connsiteX0" fmla="*/ 66455 w 66454"/>
                  <a:gd name="connsiteY0" fmla="*/ 33228 h 66454"/>
                  <a:gd name="connsiteX1" fmla="*/ 33228 w 66454"/>
                  <a:gd name="connsiteY1" fmla="*/ 66455 h 66454"/>
                  <a:gd name="connsiteX2" fmla="*/ 0 w 66454"/>
                  <a:gd name="connsiteY2" fmla="*/ 33228 h 66454"/>
                  <a:gd name="connsiteX3" fmla="*/ 33228 w 66454"/>
                  <a:gd name="connsiteY3" fmla="*/ 0 h 66454"/>
                  <a:gd name="connsiteX4" fmla="*/ 66455 w 66454"/>
                  <a:gd name="connsiteY4" fmla="*/ 33228 h 66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454" h="66454">
                    <a:moveTo>
                      <a:pt x="66455" y="33228"/>
                    </a:moveTo>
                    <a:cubicBezTo>
                      <a:pt x="66455" y="52610"/>
                      <a:pt x="52610" y="66455"/>
                      <a:pt x="33228" y="66455"/>
                    </a:cubicBezTo>
                    <a:cubicBezTo>
                      <a:pt x="13845" y="66455"/>
                      <a:pt x="0" y="52610"/>
                      <a:pt x="0" y="33228"/>
                    </a:cubicBezTo>
                    <a:cubicBezTo>
                      <a:pt x="0" y="13845"/>
                      <a:pt x="13845" y="0"/>
                      <a:pt x="33228" y="0"/>
                    </a:cubicBezTo>
                    <a:cubicBezTo>
                      <a:pt x="52610" y="0"/>
                      <a:pt x="66455" y="16614"/>
                      <a:pt x="66455" y="33228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44" name="Hình tự do: Hình 1143">
                <a:extLst>
                  <a:ext uri="{FF2B5EF4-FFF2-40B4-BE49-F238E27FC236}">
                    <a16:creationId xmlns:a16="http://schemas.microsoft.com/office/drawing/2014/main" id="{58F0842B-3BD0-3CAC-4A6D-B5D9AEBF9B91}"/>
                  </a:ext>
                </a:extLst>
              </p:cNvPr>
              <p:cNvSpPr/>
              <p:nvPr/>
            </p:nvSpPr>
            <p:spPr>
              <a:xfrm>
                <a:off x="5752650" y="4015228"/>
                <a:ext cx="27689" cy="28232"/>
              </a:xfrm>
              <a:custGeom>
                <a:avLst/>
                <a:gdLst>
                  <a:gd name="connsiteX0" fmla="*/ 27689 w 27689"/>
                  <a:gd name="connsiteY0" fmla="*/ 14388 h 28232"/>
                  <a:gd name="connsiteX1" fmla="*/ 13845 w 27689"/>
                  <a:gd name="connsiteY1" fmla="*/ 28233 h 28232"/>
                  <a:gd name="connsiteX2" fmla="*/ 0 w 27689"/>
                  <a:gd name="connsiteY2" fmla="*/ 14388 h 28232"/>
                  <a:gd name="connsiteX3" fmla="*/ 13845 w 27689"/>
                  <a:gd name="connsiteY3" fmla="*/ 543 h 28232"/>
                  <a:gd name="connsiteX4" fmla="*/ 27689 w 27689"/>
                  <a:gd name="connsiteY4" fmla="*/ 14388 h 2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8232">
                    <a:moveTo>
                      <a:pt x="27689" y="14388"/>
                    </a:moveTo>
                    <a:cubicBezTo>
                      <a:pt x="27689" y="22695"/>
                      <a:pt x="22152" y="28233"/>
                      <a:pt x="13845" y="28233"/>
                    </a:cubicBezTo>
                    <a:cubicBezTo>
                      <a:pt x="5538" y="28233"/>
                      <a:pt x="0" y="22695"/>
                      <a:pt x="0" y="14388"/>
                    </a:cubicBezTo>
                    <a:cubicBezTo>
                      <a:pt x="0" y="6081"/>
                      <a:pt x="5538" y="543"/>
                      <a:pt x="13845" y="543"/>
                    </a:cubicBezTo>
                    <a:cubicBezTo>
                      <a:pt x="22152" y="-2226"/>
                      <a:pt x="27689" y="6081"/>
                      <a:pt x="27689" y="14388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45" name="Hình tự do: Hình 1144">
                <a:extLst>
                  <a:ext uri="{FF2B5EF4-FFF2-40B4-BE49-F238E27FC236}">
                    <a16:creationId xmlns:a16="http://schemas.microsoft.com/office/drawing/2014/main" id="{2EDB1976-E1F3-55F0-548C-0CCAFC388337}"/>
                  </a:ext>
                </a:extLst>
              </p:cNvPr>
              <p:cNvSpPr/>
              <p:nvPr/>
            </p:nvSpPr>
            <p:spPr>
              <a:xfrm>
                <a:off x="5857870" y="3918858"/>
                <a:ext cx="38765" cy="38765"/>
              </a:xfrm>
              <a:custGeom>
                <a:avLst/>
                <a:gdLst>
                  <a:gd name="connsiteX0" fmla="*/ 38765 w 38765"/>
                  <a:gd name="connsiteY0" fmla="*/ 19383 h 38765"/>
                  <a:gd name="connsiteX1" fmla="*/ 19383 w 38765"/>
                  <a:gd name="connsiteY1" fmla="*/ 38765 h 38765"/>
                  <a:gd name="connsiteX2" fmla="*/ 0 w 38765"/>
                  <a:gd name="connsiteY2" fmla="*/ 19383 h 38765"/>
                  <a:gd name="connsiteX3" fmla="*/ 19383 w 38765"/>
                  <a:gd name="connsiteY3" fmla="*/ 0 h 38765"/>
                  <a:gd name="connsiteX4" fmla="*/ 38765 w 38765"/>
                  <a:gd name="connsiteY4" fmla="*/ 19383 h 3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65" h="38765">
                    <a:moveTo>
                      <a:pt x="38765" y="19383"/>
                    </a:moveTo>
                    <a:cubicBezTo>
                      <a:pt x="38765" y="30458"/>
                      <a:pt x="30458" y="38765"/>
                      <a:pt x="19383" y="38765"/>
                    </a:cubicBezTo>
                    <a:cubicBezTo>
                      <a:pt x="8307" y="38765"/>
                      <a:pt x="0" y="30458"/>
                      <a:pt x="0" y="19383"/>
                    </a:cubicBezTo>
                    <a:cubicBezTo>
                      <a:pt x="0" y="8307"/>
                      <a:pt x="8307" y="0"/>
                      <a:pt x="19383" y="0"/>
                    </a:cubicBezTo>
                    <a:cubicBezTo>
                      <a:pt x="30458" y="0"/>
                      <a:pt x="38765" y="8307"/>
                      <a:pt x="38765" y="19383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46" name="Hình tự do: Hình 1145">
                <a:extLst>
                  <a:ext uri="{FF2B5EF4-FFF2-40B4-BE49-F238E27FC236}">
                    <a16:creationId xmlns:a16="http://schemas.microsoft.com/office/drawing/2014/main" id="{BF3C3356-A274-85B1-0E27-D73A1C201728}"/>
                  </a:ext>
                </a:extLst>
              </p:cNvPr>
              <p:cNvSpPr/>
              <p:nvPr/>
            </p:nvSpPr>
            <p:spPr>
              <a:xfrm>
                <a:off x="5954783" y="4940600"/>
                <a:ext cx="66454" cy="66454"/>
              </a:xfrm>
              <a:custGeom>
                <a:avLst/>
                <a:gdLst>
                  <a:gd name="connsiteX0" fmla="*/ 66455 w 66454"/>
                  <a:gd name="connsiteY0" fmla="*/ 33227 h 66454"/>
                  <a:gd name="connsiteX1" fmla="*/ 33227 w 66454"/>
                  <a:gd name="connsiteY1" fmla="*/ 66455 h 66454"/>
                  <a:gd name="connsiteX2" fmla="*/ 0 w 66454"/>
                  <a:gd name="connsiteY2" fmla="*/ 33227 h 66454"/>
                  <a:gd name="connsiteX3" fmla="*/ 33227 w 66454"/>
                  <a:gd name="connsiteY3" fmla="*/ 0 h 66454"/>
                  <a:gd name="connsiteX4" fmla="*/ 66455 w 66454"/>
                  <a:gd name="connsiteY4" fmla="*/ 33227 h 66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454" h="66454">
                    <a:moveTo>
                      <a:pt x="66455" y="33227"/>
                    </a:moveTo>
                    <a:cubicBezTo>
                      <a:pt x="66455" y="52610"/>
                      <a:pt x="52610" y="66455"/>
                      <a:pt x="33227" y="66455"/>
                    </a:cubicBezTo>
                    <a:cubicBezTo>
                      <a:pt x="13845" y="66455"/>
                      <a:pt x="0" y="52610"/>
                      <a:pt x="0" y="33227"/>
                    </a:cubicBezTo>
                    <a:cubicBezTo>
                      <a:pt x="0" y="13845"/>
                      <a:pt x="13845" y="0"/>
                      <a:pt x="33227" y="0"/>
                    </a:cubicBezTo>
                    <a:cubicBezTo>
                      <a:pt x="49841" y="0"/>
                      <a:pt x="66455" y="13845"/>
                      <a:pt x="66455" y="33227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47" name="Hình tự do: Hình 1146">
                <a:extLst>
                  <a:ext uri="{FF2B5EF4-FFF2-40B4-BE49-F238E27FC236}">
                    <a16:creationId xmlns:a16="http://schemas.microsoft.com/office/drawing/2014/main" id="{BEDF20CD-FFFB-8889-052E-5030E84006F1}"/>
                  </a:ext>
                </a:extLst>
              </p:cNvPr>
              <p:cNvSpPr/>
              <p:nvPr/>
            </p:nvSpPr>
            <p:spPr>
              <a:xfrm>
                <a:off x="5896635" y="5151040"/>
                <a:ext cx="38765" cy="38765"/>
              </a:xfrm>
              <a:custGeom>
                <a:avLst/>
                <a:gdLst>
                  <a:gd name="connsiteX0" fmla="*/ 38765 w 38765"/>
                  <a:gd name="connsiteY0" fmla="*/ 19383 h 38765"/>
                  <a:gd name="connsiteX1" fmla="*/ 19383 w 38765"/>
                  <a:gd name="connsiteY1" fmla="*/ 38765 h 38765"/>
                  <a:gd name="connsiteX2" fmla="*/ 0 w 38765"/>
                  <a:gd name="connsiteY2" fmla="*/ 19383 h 38765"/>
                  <a:gd name="connsiteX3" fmla="*/ 19383 w 38765"/>
                  <a:gd name="connsiteY3" fmla="*/ 0 h 38765"/>
                  <a:gd name="connsiteX4" fmla="*/ 38765 w 38765"/>
                  <a:gd name="connsiteY4" fmla="*/ 19383 h 3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65" h="38765">
                    <a:moveTo>
                      <a:pt x="38765" y="19383"/>
                    </a:moveTo>
                    <a:cubicBezTo>
                      <a:pt x="38765" y="30458"/>
                      <a:pt x="30458" y="38765"/>
                      <a:pt x="19383" y="38765"/>
                    </a:cubicBezTo>
                    <a:cubicBezTo>
                      <a:pt x="8307" y="38765"/>
                      <a:pt x="0" y="30458"/>
                      <a:pt x="0" y="19383"/>
                    </a:cubicBezTo>
                    <a:cubicBezTo>
                      <a:pt x="0" y="8307"/>
                      <a:pt x="8307" y="0"/>
                      <a:pt x="19383" y="0"/>
                    </a:cubicBezTo>
                    <a:cubicBezTo>
                      <a:pt x="30458" y="0"/>
                      <a:pt x="38765" y="8307"/>
                      <a:pt x="38765" y="19383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48" name="Hình tự do: Hình 1147">
                <a:extLst>
                  <a:ext uri="{FF2B5EF4-FFF2-40B4-BE49-F238E27FC236}">
                    <a16:creationId xmlns:a16="http://schemas.microsoft.com/office/drawing/2014/main" id="{56E621F8-7CEF-284E-9E33-7C4642A31DAC}"/>
                  </a:ext>
                </a:extLst>
              </p:cNvPr>
              <p:cNvSpPr/>
              <p:nvPr/>
            </p:nvSpPr>
            <p:spPr>
              <a:xfrm>
                <a:off x="6090462" y="5270105"/>
                <a:ext cx="55378" cy="55378"/>
              </a:xfrm>
              <a:custGeom>
                <a:avLst/>
                <a:gdLst>
                  <a:gd name="connsiteX0" fmla="*/ 55379 w 55378"/>
                  <a:gd name="connsiteY0" fmla="*/ 27689 h 55378"/>
                  <a:gd name="connsiteX1" fmla="*/ 27689 w 55378"/>
                  <a:gd name="connsiteY1" fmla="*/ 55379 h 55378"/>
                  <a:gd name="connsiteX2" fmla="*/ 0 w 55378"/>
                  <a:gd name="connsiteY2" fmla="*/ 27689 h 55378"/>
                  <a:gd name="connsiteX3" fmla="*/ 27689 w 55378"/>
                  <a:gd name="connsiteY3" fmla="*/ 0 h 55378"/>
                  <a:gd name="connsiteX4" fmla="*/ 55379 w 55378"/>
                  <a:gd name="connsiteY4" fmla="*/ 27689 h 55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78" h="55378">
                    <a:moveTo>
                      <a:pt x="55379" y="27689"/>
                    </a:moveTo>
                    <a:cubicBezTo>
                      <a:pt x="55379" y="41534"/>
                      <a:pt x="44303" y="55379"/>
                      <a:pt x="27689" y="55379"/>
                    </a:cubicBezTo>
                    <a:cubicBezTo>
                      <a:pt x="13845" y="55379"/>
                      <a:pt x="0" y="44303"/>
                      <a:pt x="0" y="27689"/>
                    </a:cubicBezTo>
                    <a:cubicBezTo>
                      <a:pt x="0" y="11076"/>
                      <a:pt x="11076" y="0"/>
                      <a:pt x="27689" y="0"/>
                    </a:cubicBezTo>
                    <a:cubicBezTo>
                      <a:pt x="44303" y="0"/>
                      <a:pt x="55379" y="13845"/>
                      <a:pt x="55379" y="27689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49" name="Hình tự do: Hình 1148">
                <a:extLst>
                  <a:ext uri="{FF2B5EF4-FFF2-40B4-BE49-F238E27FC236}">
                    <a16:creationId xmlns:a16="http://schemas.microsoft.com/office/drawing/2014/main" id="{9FF17320-BDB4-36BF-6D14-BC0CB4F40ADB}"/>
                  </a:ext>
                </a:extLst>
              </p:cNvPr>
              <p:cNvSpPr/>
              <p:nvPr/>
            </p:nvSpPr>
            <p:spPr>
              <a:xfrm>
                <a:off x="6201220" y="5270105"/>
                <a:ext cx="27689" cy="27689"/>
              </a:xfrm>
              <a:custGeom>
                <a:avLst/>
                <a:gdLst>
                  <a:gd name="connsiteX0" fmla="*/ 27689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89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89" y="13845"/>
                    </a:moveTo>
                    <a:cubicBezTo>
                      <a:pt x="27689" y="19383"/>
                      <a:pt x="22151" y="27689"/>
                      <a:pt x="13845" y="27689"/>
                    </a:cubicBezTo>
                    <a:cubicBezTo>
                      <a:pt x="8307" y="27689"/>
                      <a:pt x="0" y="22151"/>
                      <a:pt x="0" y="13845"/>
                    </a:cubicBezTo>
                    <a:cubicBezTo>
                      <a:pt x="0" y="8307"/>
                      <a:pt x="5538" y="0"/>
                      <a:pt x="13845" y="0"/>
                    </a:cubicBezTo>
                    <a:cubicBezTo>
                      <a:pt x="22151" y="2769"/>
                      <a:pt x="27689" y="8307"/>
                      <a:pt x="27689" y="13845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150" name="Đồ họa 753">
              <a:extLst>
                <a:ext uri="{FF2B5EF4-FFF2-40B4-BE49-F238E27FC236}">
                  <a16:creationId xmlns:a16="http://schemas.microsoft.com/office/drawing/2014/main" id="{0134A076-DDD8-4BA1-1E3F-999874057AC8}"/>
                </a:ext>
              </a:extLst>
            </p:cNvPr>
            <p:cNvGrpSpPr/>
            <p:nvPr/>
          </p:nvGrpSpPr>
          <p:grpSpPr>
            <a:xfrm>
              <a:off x="6865767" y="3921272"/>
              <a:ext cx="913753" cy="1340526"/>
              <a:chOff x="6865767" y="3921272"/>
              <a:chExt cx="913753" cy="1340526"/>
            </a:xfrm>
            <a:solidFill>
              <a:srgbClr val="298499"/>
            </a:solidFill>
          </p:grpSpPr>
          <p:grpSp>
            <p:nvGrpSpPr>
              <p:cNvPr id="1151" name="Đồ họa 753">
                <a:extLst>
                  <a:ext uri="{FF2B5EF4-FFF2-40B4-BE49-F238E27FC236}">
                    <a16:creationId xmlns:a16="http://schemas.microsoft.com/office/drawing/2014/main" id="{6E809A04-EDD1-D2C5-1328-9042C76F15B2}"/>
                  </a:ext>
                </a:extLst>
              </p:cNvPr>
              <p:cNvGrpSpPr/>
              <p:nvPr/>
            </p:nvGrpSpPr>
            <p:grpSpPr>
              <a:xfrm>
                <a:off x="6923915" y="4281590"/>
                <a:ext cx="855605" cy="769768"/>
                <a:chOff x="6923915" y="4281590"/>
                <a:chExt cx="855605" cy="769768"/>
              </a:xfrm>
              <a:solidFill>
                <a:srgbClr val="298499"/>
              </a:solidFill>
            </p:grpSpPr>
            <p:sp>
              <p:nvSpPr>
                <p:cNvPr id="1152" name="Hình tự do: Hình 1151">
                  <a:extLst>
                    <a:ext uri="{FF2B5EF4-FFF2-40B4-BE49-F238E27FC236}">
                      <a16:creationId xmlns:a16="http://schemas.microsoft.com/office/drawing/2014/main" id="{0D3115BB-23A9-A411-0029-0CAE873F557C}"/>
                    </a:ext>
                  </a:extLst>
                </p:cNvPr>
                <p:cNvSpPr/>
                <p:nvPr/>
              </p:nvSpPr>
              <p:spPr>
                <a:xfrm>
                  <a:off x="6929453" y="4281590"/>
                  <a:ext cx="783612" cy="249205"/>
                </a:xfrm>
                <a:custGeom>
                  <a:avLst/>
                  <a:gdLst>
                    <a:gd name="connsiteX0" fmla="*/ 143985 w 783612"/>
                    <a:gd name="connsiteY0" fmla="*/ 215978 h 249205"/>
                    <a:gd name="connsiteX1" fmla="*/ 11076 w 783612"/>
                    <a:gd name="connsiteY1" fmla="*/ 229823 h 249205"/>
                    <a:gd name="connsiteX2" fmla="*/ 2769 w 783612"/>
                    <a:gd name="connsiteY2" fmla="*/ 232592 h 249205"/>
                    <a:gd name="connsiteX3" fmla="*/ 0 w 783612"/>
                    <a:gd name="connsiteY3" fmla="*/ 249205 h 249205"/>
                    <a:gd name="connsiteX4" fmla="*/ 13845 w 783612"/>
                    <a:gd name="connsiteY4" fmla="*/ 246437 h 249205"/>
                    <a:gd name="connsiteX5" fmla="*/ 146754 w 783612"/>
                    <a:gd name="connsiteY5" fmla="*/ 232592 h 249205"/>
                    <a:gd name="connsiteX6" fmla="*/ 238129 w 783612"/>
                    <a:gd name="connsiteY6" fmla="*/ 224285 h 249205"/>
                    <a:gd name="connsiteX7" fmla="*/ 539945 w 783612"/>
                    <a:gd name="connsiteY7" fmla="*/ 127372 h 249205"/>
                    <a:gd name="connsiteX8" fmla="*/ 598093 w 783612"/>
                    <a:gd name="connsiteY8" fmla="*/ 94144 h 249205"/>
                    <a:gd name="connsiteX9" fmla="*/ 728233 w 783612"/>
                    <a:gd name="connsiteY9" fmla="*/ 27689 h 249205"/>
                    <a:gd name="connsiteX10" fmla="*/ 780844 w 783612"/>
                    <a:gd name="connsiteY10" fmla="*/ 13845 h 249205"/>
                    <a:gd name="connsiteX11" fmla="*/ 783612 w 783612"/>
                    <a:gd name="connsiteY11" fmla="*/ 0 h 249205"/>
                    <a:gd name="connsiteX12" fmla="*/ 722695 w 783612"/>
                    <a:gd name="connsiteY12" fmla="*/ 13845 h 249205"/>
                    <a:gd name="connsiteX13" fmla="*/ 589786 w 783612"/>
                    <a:gd name="connsiteY13" fmla="*/ 83068 h 249205"/>
                    <a:gd name="connsiteX14" fmla="*/ 534407 w 783612"/>
                    <a:gd name="connsiteY14" fmla="*/ 116296 h 249205"/>
                    <a:gd name="connsiteX15" fmla="*/ 238129 w 783612"/>
                    <a:gd name="connsiteY15" fmla="*/ 213209 h 249205"/>
                    <a:gd name="connsiteX16" fmla="*/ 143985 w 783612"/>
                    <a:gd name="connsiteY16" fmla="*/ 215978 h 24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3612" h="249205">
                      <a:moveTo>
                        <a:pt x="143985" y="215978"/>
                      </a:moveTo>
                      <a:cubicBezTo>
                        <a:pt x="99682" y="218747"/>
                        <a:pt x="55379" y="221516"/>
                        <a:pt x="11076" y="229823"/>
                      </a:cubicBezTo>
                      <a:cubicBezTo>
                        <a:pt x="8307" y="229823"/>
                        <a:pt x="5538" y="232592"/>
                        <a:pt x="2769" y="232592"/>
                      </a:cubicBezTo>
                      <a:cubicBezTo>
                        <a:pt x="2769" y="238130"/>
                        <a:pt x="0" y="243668"/>
                        <a:pt x="0" y="249205"/>
                      </a:cubicBezTo>
                      <a:cubicBezTo>
                        <a:pt x="5538" y="249205"/>
                        <a:pt x="11076" y="246437"/>
                        <a:pt x="13845" y="246437"/>
                      </a:cubicBezTo>
                      <a:cubicBezTo>
                        <a:pt x="58148" y="238130"/>
                        <a:pt x="102451" y="235361"/>
                        <a:pt x="146754" y="232592"/>
                      </a:cubicBezTo>
                      <a:cubicBezTo>
                        <a:pt x="177213" y="229823"/>
                        <a:pt x="207671" y="227054"/>
                        <a:pt x="238129" y="224285"/>
                      </a:cubicBezTo>
                      <a:cubicBezTo>
                        <a:pt x="343350" y="210440"/>
                        <a:pt x="445801" y="177213"/>
                        <a:pt x="539945" y="127372"/>
                      </a:cubicBezTo>
                      <a:cubicBezTo>
                        <a:pt x="559328" y="116296"/>
                        <a:pt x="578710" y="105220"/>
                        <a:pt x="598093" y="94144"/>
                      </a:cubicBezTo>
                      <a:cubicBezTo>
                        <a:pt x="639627" y="69224"/>
                        <a:pt x="681161" y="44303"/>
                        <a:pt x="728233" y="27689"/>
                      </a:cubicBezTo>
                      <a:cubicBezTo>
                        <a:pt x="744847" y="22152"/>
                        <a:pt x="764230" y="16614"/>
                        <a:pt x="780844" y="13845"/>
                      </a:cubicBezTo>
                      <a:cubicBezTo>
                        <a:pt x="780844" y="8307"/>
                        <a:pt x="783612" y="5538"/>
                        <a:pt x="783612" y="0"/>
                      </a:cubicBezTo>
                      <a:cubicBezTo>
                        <a:pt x="764230" y="2769"/>
                        <a:pt x="742078" y="8307"/>
                        <a:pt x="722695" y="13845"/>
                      </a:cubicBezTo>
                      <a:cubicBezTo>
                        <a:pt x="675623" y="30458"/>
                        <a:pt x="631320" y="55379"/>
                        <a:pt x="589786" y="83068"/>
                      </a:cubicBezTo>
                      <a:cubicBezTo>
                        <a:pt x="570403" y="94144"/>
                        <a:pt x="551021" y="105220"/>
                        <a:pt x="534407" y="116296"/>
                      </a:cubicBezTo>
                      <a:cubicBezTo>
                        <a:pt x="443032" y="166137"/>
                        <a:pt x="343350" y="199365"/>
                        <a:pt x="238129" y="213209"/>
                      </a:cubicBezTo>
                      <a:cubicBezTo>
                        <a:pt x="202133" y="210440"/>
                        <a:pt x="171675" y="213209"/>
                        <a:pt x="143985" y="215978"/>
                      </a:cubicBezTo>
                      <a:close/>
                    </a:path>
                  </a:pathLst>
                </a:custGeom>
                <a:solidFill>
                  <a:srgbClr val="29849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53" name="Hình tự do: Hình 1152">
                  <a:extLst>
                    <a:ext uri="{FF2B5EF4-FFF2-40B4-BE49-F238E27FC236}">
                      <a16:creationId xmlns:a16="http://schemas.microsoft.com/office/drawing/2014/main" id="{2BBC3721-D1A9-C2D1-EFD8-4C6711EE7FB1}"/>
                    </a:ext>
                  </a:extLst>
                </p:cNvPr>
                <p:cNvSpPr/>
                <p:nvPr/>
              </p:nvSpPr>
              <p:spPr>
                <a:xfrm>
                  <a:off x="7430633" y="4788308"/>
                  <a:ext cx="335042" cy="179981"/>
                </a:xfrm>
                <a:custGeom>
                  <a:avLst/>
                  <a:gdLst>
                    <a:gd name="connsiteX0" fmla="*/ 229823 w 335042"/>
                    <a:gd name="connsiteY0" fmla="*/ 74762 h 179981"/>
                    <a:gd name="connsiteX1" fmla="*/ 335043 w 335042"/>
                    <a:gd name="connsiteY1" fmla="*/ 19383 h 179981"/>
                    <a:gd name="connsiteX2" fmla="*/ 329505 w 335042"/>
                    <a:gd name="connsiteY2" fmla="*/ 2769 h 179981"/>
                    <a:gd name="connsiteX3" fmla="*/ 329505 w 335042"/>
                    <a:gd name="connsiteY3" fmla="*/ 0 h 179981"/>
                    <a:gd name="connsiteX4" fmla="*/ 221516 w 335042"/>
                    <a:gd name="connsiteY4" fmla="*/ 58148 h 179981"/>
                    <a:gd name="connsiteX5" fmla="*/ 166137 w 335042"/>
                    <a:gd name="connsiteY5" fmla="*/ 91375 h 179981"/>
                    <a:gd name="connsiteX6" fmla="*/ 2769 w 335042"/>
                    <a:gd name="connsiteY6" fmla="*/ 157830 h 179981"/>
                    <a:gd name="connsiteX7" fmla="*/ 0 w 335042"/>
                    <a:gd name="connsiteY7" fmla="*/ 179982 h 179981"/>
                    <a:gd name="connsiteX8" fmla="*/ 177213 w 335042"/>
                    <a:gd name="connsiteY8" fmla="*/ 107989 h 179981"/>
                    <a:gd name="connsiteX9" fmla="*/ 229823 w 335042"/>
                    <a:gd name="connsiteY9" fmla="*/ 74762 h 179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35042" h="179981">
                      <a:moveTo>
                        <a:pt x="229823" y="74762"/>
                      </a:moveTo>
                      <a:cubicBezTo>
                        <a:pt x="263050" y="55379"/>
                        <a:pt x="299047" y="33227"/>
                        <a:pt x="335043" y="19383"/>
                      </a:cubicBezTo>
                      <a:cubicBezTo>
                        <a:pt x="332274" y="13845"/>
                        <a:pt x="332274" y="8307"/>
                        <a:pt x="329505" y="2769"/>
                      </a:cubicBezTo>
                      <a:cubicBezTo>
                        <a:pt x="329505" y="2769"/>
                        <a:pt x="329505" y="0"/>
                        <a:pt x="329505" y="0"/>
                      </a:cubicBezTo>
                      <a:cubicBezTo>
                        <a:pt x="290740" y="16614"/>
                        <a:pt x="257512" y="35996"/>
                        <a:pt x="221516" y="58148"/>
                      </a:cubicBezTo>
                      <a:cubicBezTo>
                        <a:pt x="202133" y="69224"/>
                        <a:pt x="182751" y="80300"/>
                        <a:pt x="166137" y="91375"/>
                      </a:cubicBezTo>
                      <a:cubicBezTo>
                        <a:pt x="113527" y="119065"/>
                        <a:pt x="58148" y="141216"/>
                        <a:pt x="2769" y="157830"/>
                      </a:cubicBezTo>
                      <a:cubicBezTo>
                        <a:pt x="2769" y="166137"/>
                        <a:pt x="0" y="174444"/>
                        <a:pt x="0" y="179982"/>
                      </a:cubicBezTo>
                      <a:cubicBezTo>
                        <a:pt x="60917" y="163368"/>
                        <a:pt x="119065" y="138447"/>
                        <a:pt x="177213" y="107989"/>
                      </a:cubicBezTo>
                      <a:cubicBezTo>
                        <a:pt x="191058" y="96913"/>
                        <a:pt x="210440" y="85837"/>
                        <a:pt x="229823" y="74762"/>
                      </a:cubicBezTo>
                      <a:close/>
                    </a:path>
                  </a:pathLst>
                </a:custGeom>
                <a:solidFill>
                  <a:srgbClr val="29849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54" name="Hình tự do: Hình 1153">
                  <a:extLst>
                    <a:ext uri="{FF2B5EF4-FFF2-40B4-BE49-F238E27FC236}">
                      <a16:creationId xmlns:a16="http://schemas.microsoft.com/office/drawing/2014/main" id="{C10D4CB3-D91B-4484-31BB-BA167BB4765B}"/>
                    </a:ext>
                  </a:extLst>
                </p:cNvPr>
                <p:cNvSpPr/>
                <p:nvPr/>
              </p:nvSpPr>
              <p:spPr>
                <a:xfrm>
                  <a:off x="7391868" y="4851994"/>
                  <a:ext cx="387652" cy="199364"/>
                </a:xfrm>
                <a:custGeom>
                  <a:avLst/>
                  <a:gdLst>
                    <a:gd name="connsiteX0" fmla="*/ 257512 w 387652"/>
                    <a:gd name="connsiteY0" fmla="*/ 88607 h 199364"/>
                    <a:gd name="connsiteX1" fmla="*/ 387653 w 387652"/>
                    <a:gd name="connsiteY1" fmla="*/ 22152 h 199364"/>
                    <a:gd name="connsiteX2" fmla="*/ 384884 w 387652"/>
                    <a:gd name="connsiteY2" fmla="*/ 0 h 199364"/>
                    <a:gd name="connsiteX3" fmla="*/ 382115 w 387652"/>
                    <a:gd name="connsiteY3" fmla="*/ 0 h 199364"/>
                    <a:gd name="connsiteX4" fmla="*/ 249205 w 387652"/>
                    <a:gd name="connsiteY4" fmla="*/ 69224 h 199364"/>
                    <a:gd name="connsiteX5" fmla="*/ 193826 w 387652"/>
                    <a:gd name="connsiteY5" fmla="*/ 102451 h 199364"/>
                    <a:gd name="connsiteX6" fmla="*/ 16613 w 387652"/>
                    <a:gd name="connsiteY6" fmla="*/ 174444 h 199364"/>
                    <a:gd name="connsiteX7" fmla="*/ 0 w 387652"/>
                    <a:gd name="connsiteY7" fmla="*/ 199365 h 199364"/>
                    <a:gd name="connsiteX8" fmla="*/ 202133 w 387652"/>
                    <a:gd name="connsiteY8" fmla="*/ 119065 h 199364"/>
                    <a:gd name="connsiteX9" fmla="*/ 257512 w 387652"/>
                    <a:gd name="connsiteY9" fmla="*/ 88607 h 199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7652" h="199364">
                      <a:moveTo>
                        <a:pt x="257512" y="88607"/>
                      </a:moveTo>
                      <a:cubicBezTo>
                        <a:pt x="299047" y="63686"/>
                        <a:pt x="340581" y="38765"/>
                        <a:pt x="387653" y="22152"/>
                      </a:cubicBezTo>
                      <a:cubicBezTo>
                        <a:pt x="387653" y="13845"/>
                        <a:pt x="384884" y="8307"/>
                        <a:pt x="384884" y="0"/>
                      </a:cubicBezTo>
                      <a:cubicBezTo>
                        <a:pt x="384884" y="0"/>
                        <a:pt x="382115" y="0"/>
                        <a:pt x="382115" y="0"/>
                      </a:cubicBezTo>
                      <a:cubicBezTo>
                        <a:pt x="335043" y="16614"/>
                        <a:pt x="290740" y="44303"/>
                        <a:pt x="249205" y="69224"/>
                      </a:cubicBezTo>
                      <a:cubicBezTo>
                        <a:pt x="229823" y="80300"/>
                        <a:pt x="210440" y="91375"/>
                        <a:pt x="193826" y="102451"/>
                      </a:cubicBezTo>
                      <a:cubicBezTo>
                        <a:pt x="138447" y="132910"/>
                        <a:pt x="80299" y="157830"/>
                        <a:pt x="16613" y="174444"/>
                      </a:cubicBezTo>
                      <a:cubicBezTo>
                        <a:pt x="11076" y="182751"/>
                        <a:pt x="5538" y="193826"/>
                        <a:pt x="0" y="199365"/>
                      </a:cubicBezTo>
                      <a:cubicBezTo>
                        <a:pt x="71992" y="182751"/>
                        <a:pt x="138447" y="155061"/>
                        <a:pt x="202133" y="119065"/>
                      </a:cubicBezTo>
                      <a:cubicBezTo>
                        <a:pt x="221516" y="113527"/>
                        <a:pt x="238129" y="99682"/>
                        <a:pt x="257512" y="88607"/>
                      </a:cubicBezTo>
                      <a:close/>
                    </a:path>
                  </a:pathLst>
                </a:custGeom>
                <a:solidFill>
                  <a:srgbClr val="29849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55" name="Hình tự do: Hình 1154">
                  <a:extLst>
                    <a:ext uri="{FF2B5EF4-FFF2-40B4-BE49-F238E27FC236}">
                      <a16:creationId xmlns:a16="http://schemas.microsoft.com/office/drawing/2014/main" id="{A4F734D0-A1D2-5F89-5F76-82FBB7B45CA9}"/>
                    </a:ext>
                  </a:extLst>
                </p:cNvPr>
                <p:cNvSpPr/>
                <p:nvPr/>
              </p:nvSpPr>
              <p:spPr>
                <a:xfrm>
                  <a:off x="6923915" y="4334200"/>
                  <a:ext cx="775305" cy="257512"/>
                </a:xfrm>
                <a:custGeom>
                  <a:avLst/>
                  <a:gdLst>
                    <a:gd name="connsiteX0" fmla="*/ 722696 w 775305"/>
                    <a:gd name="connsiteY0" fmla="*/ 11076 h 257512"/>
                    <a:gd name="connsiteX1" fmla="*/ 589786 w 775305"/>
                    <a:gd name="connsiteY1" fmla="*/ 80300 h 257512"/>
                    <a:gd name="connsiteX2" fmla="*/ 534407 w 775305"/>
                    <a:gd name="connsiteY2" fmla="*/ 113527 h 257512"/>
                    <a:gd name="connsiteX3" fmla="*/ 238130 w 775305"/>
                    <a:gd name="connsiteY3" fmla="*/ 210440 h 257512"/>
                    <a:gd name="connsiteX4" fmla="*/ 149524 w 775305"/>
                    <a:gd name="connsiteY4" fmla="*/ 218747 h 257512"/>
                    <a:gd name="connsiteX5" fmla="*/ 16614 w 775305"/>
                    <a:gd name="connsiteY5" fmla="*/ 232592 h 257512"/>
                    <a:gd name="connsiteX6" fmla="*/ 0 w 775305"/>
                    <a:gd name="connsiteY6" fmla="*/ 235361 h 257512"/>
                    <a:gd name="connsiteX7" fmla="*/ 0 w 775305"/>
                    <a:gd name="connsiteY7" fmla="*/ 254743 h 257512"/>
                    <a:gd name="connsiteX8" fmla="*/ 0 w 775305"/>
                    <a:gd name="connsiteY8" fmla="*/ 257512 h 257512"/>
                    <a:gd name="connsiteX9" fmla="*/ 22152 w 775305"/>
                    <a:gd name="connsiteY9" fmla="*/ 251974 h 257512"/>
                    <a:gd name="connsiteX10" fmla="*/ 152292 w 775305"/>
                    <a:gd name="connsiteY10" fmla="*/ 238130 h 257512"/>
                    <a:gd name="connsiteX11" fmla="*/ 243668 w 775305"/>
                    <a:gd name="connsiteY11" fmla="*/ 229823 h 257512"/>
                    <a:gd name="connsiteX12" fmla="*/ 545483 w 775305"/>
                    <a:gd name="connsiteY12" fmla="*/ 132910 h 257512"/>
                    <a:gd name="connsiteX13" fmla="*/ 603631 w 775305"/>
                    <a:gd name="connsiteY13" fmla="*/ 99682 h 257512"/>
                    <a:gd name="connsiteX14" fmla="*/ 733772 w 775305"/>
                    <a:gd name="connsiteY14" fmla="*/ 33227 h 257512"/>
                    <a:gd name="connsiteX15" fmla="*/ 769768 w 775305"/>
                    <a:gd name="connsiteY15" fmla="*/ 22152 h 257512"/>
                    <a:gd name="connsiteX16" fmla="*/ 775306 w 775305"/>
                    <a:gd name="connsiteY16" fmla="*/ 2769 h 257512"/>
                    <a:gd name="connsiteX17" fmla="*/ 775306 w 775305"/>
                    <a:gd name="connsiteY17" fmla="*/ 0 h 257512"/>
                    <a:gd name="connsiteX18" fmla="*/ 722696 w 775305"/>
                    <a:gd name="connsiteY18" fmla="*/ 11076 h 257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775305" h="257512">
                      <a:moveTo>
                        <a:pt x="722696" y="11076"/>
                      </a:moveTo>
                      <a:cubicBezTo>
                        <a:pt x="675624" y="27689"/>
                        <a:pt x="631320" y="55379"/>
                        <a:pt x="589786" y="80300"/>
                      </a:cubicBezTo>
                      <a:cubicBezTo>
                        <a:pt x="570404" y="91375"/>
                        <a:pt x="551021" y="102451"/>
                        <a:pt x="534407" y="113527"/>
                      </a:cubicBezTo>
                      <a:cubicBezTo>
                        <a:pt x="443032" y="163368"/>
                        <a:pt x="340581" y="196595"/>
                        <a:pt x="238130" y="210440"/>
                      </a:cubicBezTo>
                      <a:cubicBezTo>
                        <a:pt x="207671" y="213209"/>
                        <a:pt x="177213" y="215978"/>
                        <a:pt x="149524" y="218747"/>
                      </a:cubicBezTo>
                      <a:cubicBezTo>
                        <a:pt x="105220" y="221516"/>
                        <a:pt x="60917" y="224285"/>
                        <a:pt x="16614" y="232592"/>
                      </a:cubicBezTo>
                      <a:cubicBezTo>
                        <a:pt x="11076" y="232592"/>
                        <a:pt x="5538" y="235361"/>
                        <a:pt x="0" y="235361"/>
                      </a:cubicBezTo>
                      <a:cubicBezTo>
                        <a:pt x="0" y="240899"/>
                        <a:pt x="0" y="249205"/>
                        <a:pt x="0" y="254743"/>
                      </a:cubicBezTo>
                      <a:cubicBezTo>
                        <a:pt x="0" y="254743"/>
                        <a:pt x="0" y="257512"/>
                        <a:pt x="0" y="257512"/>
                      </a:cubicBezTo>
                      <a:cubicBezTo>
                        <a:pt x="5538" y="254743"/>
                        <a:pt x="13845" y="254743"/>
                        <a:pt x="22152" y="251974"/>
                      </a:cubicBezTo>
                      <a:cubicBezTo>
                        <a:pt x="66455" y="243668"/>
                        <a:pt x="110758" y="240899"/>
                        <a:pt x="152292" y="238130"/>
                      </a:cubicBezTo>
                      <a:cubicBezTo>
                        <a:pt x="182751" y="235361"/>
                        <a:pt x="213209" y="232592"/>
                        <a:pt x="243668" y="229823"/>
                      </a:cubicBezTo>
                      <a:cubicBezTo>
                        <a:pt x="348888" y="215978"/>
                        <a:pt x="451339" y="182751"/>
                        <a:pt x="545483" y="132910"/>
                      </a:cubicBezTo>
                      <a:cubicBezTo>
                        <a:pt x="564866" y="121834"/>
                        <a:pt x="584248" y="110758"/>
                        <a:pt x="603631" y="99682"/>
                      </a:cubicBezTo>
                      <a:cubicBezTo>
                        <a:pt x="645165" y="74762"/>
                        <a:pt x="686699" y="49841"/>
                        <a:pt x="733772" y="33227"/>
                      </a:cubicBezTo>
                      <a:cubicBezTo>
                        <a:pt x="744848" y="30458"/>
                        <a:pt x="755923" y="24921"/>
                        <a:pt x="769768" y="22152"/>
                      </a:cubicBezTo>
                      <a:cubicBezTo>
                        <a:pt x="772537" y="16614"/>
                        <a:pt x="775306" y="8307"/>
                        <a:pt x="775306" y="2769"/>
                      </a:cubicBezTo>
                      <a:cubicBezTo>
                        <a:pt x="775306" y="2769"/>
                        <a:pt x="775306" y="0"/>
                        <a:pt x="775306" y="0"/>
                      </a:cubicBezTo>
                      <a:cubicBezTo>
                        <a:pt x="755923" y="0"/>
                        <a:pt x="739310" y="5538"/>
                        <a:pt x="722696" y="11076"/>
                      </a:cubicBezTo>
                      <a:close/>
                    </a:path>
                  </a:pathLst>
                </a:custGeom>
                <a:solidFill>
                  <a:srgbClr val="29849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56" name="Hình tự do: Hình 1155">
                  <a:extLst>
                    <a:ext uri="{FF2B5EF4-FFF2-40B4-BE49-F238E27FC236}">
                      <a16:creationId xmlns:a16="http://schemas.microsoft.com/office/drawing/2014/main" id="{272CF6C4-CAC8-1430-B6AD-38D7010E5323}"/>
                    </a:ext>
                  </a:extLst>
                </p:cNvPr>
                <p:cNvSpPr/>
                <p:nvPr/>
              </p:nvSpPr>
              <p:spPr>
                <a:xfrm>
                  <a:off x="7422326" y="4730160"/>
                  <a:ext cx="315660" cy="160598"/>
                </a:xfrm>
                <a:custGeom>
                  <a:avLst/>
                  <a:gdLst>
                    <a:gd name="connsiteX0" fmla="*/ 243668 w 315660"/>
                    <a:gd name="connsiteY0" fmla="*/ 33227 h 160598"/>
                    <a:gd name="connsiteX1" fmla="*/ 188289 w 315660"/>
                    <a:gd name="connsiteY1" fmla="*/ 66455 h 160598"/>
                    <a:gd name="connsiteX2" fmla="*/ 0 w 315660"/>
                    <a:gd name="connsiteY2" fmla="*/ 141216 h 160598"/>
                    <a:gd name="connsiteX3" fmla="*/ 5538 w 315660"/>
                    <a:gd name="connsiteY3" fmla="*/ 160599 h 160598"/>
                    <a:gd name="connsiteX4" fmla="*/ 199365 w 315660"/>
                    <a:gd name="connsiteY4" fmla="*/ 83068 h 160598"/>
                    <a:gd name="connsiteX5" fmla="*/ 257512 w 315660"/>
                    <a:gd name="connsiteY5" fmla="*/ 49841 h 160598"/>
                    <a:gd name="connsiteX6" fmla="*/ 315660 w 315660"/>
                    <a:gd name="connsiteY6" fmla="*/ 16614 h 160598"/>
                    <a:gd name="connsiteX7" fmla="*/ 304584 w 315660"/>
                    <a:gd name="connsiteY7" fmla="*/ 0 h 160598"/>
                    <a:gd name="connsiteX8" fmla="*/ 243668 w 315660"/>
                    <a:gd name="connsiteY8" fmla="*/ 33227 h 160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5660" h="160598">
                      <a:moveTo>
                        <a:pt x="243668" y="33227"/>
                      </a:moveTo>
                      <a:cubicBezTo>
                        <a:pt x="224285" y="44303"/>
                        <a:pt x="204902" y="55379"/>
                        <a:pt x="188289" y="66455"/>
                      </a:cubicBezTo>
                      <a:cubicBezTo>
                        <a:pt x="130141" y="99682"/>
                        <a:pt x="66455" y="124603"/>
                        <a:pt x="0" y="141216"/>
                      </a:cubicBezTo>
                      <a:cubicBezTo>
                        <a:pt x="2769" y="146754"/>
                        <a:pt x="2769" y="155061"/>
                        <a:pt x="5538" y="160599"/>
                      </a:cubicBezTo>
                      <a:cubicBezTo>
                        <a:pt x="71993" y="143985"/>
                        <a:pt x="138447" y="116296"/>
                        <a:pt x="199365" y="83068"/>
                      </a:cubicBezTo>
                      <a:cubicBezTo>
                        <a:pt x="218747" y="71993"/>
                        <a:pt x="238130" y="60917"/>
                        <a:pt x="257512" y="49841"/>
                      </a:cubicBezTo>
                      <a:cubicBezTo>
                        <a:pt x="276895" y="38765"/>
                        <a:pt x="296278" y="27689"/>
                        <a:pt x="315660" y="16614"/>
                      </a:cubicBezTo>
                      <a:cubicBezTo>
                        <a:pt x="312891" y="11076"/>
                        <a:pt x="307354" y="5538"/>
                        <a:pt x="304584" y="0"/>
                      </a:cubicBezTo>
                      <a:cubicBezTo>
                        <a:pt x="282433" y="8307"/>
                        <a:pt x="263050" y="22151"/>
                        <a:pt x="243668" y="33227"/>
                      </a:cubicBezTo>
                      <a:close/>
                    </a:path>
                  </a:pathLst>
                </a:custGeom>
                <a:solidFill>
                  <a:srgbClr val="29849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157" name="Hình tự do: Hình 1156">
                <a:extLst>
                  <a:ext uri="{FF2B5EF4-FFF2-40B4-BE49-F238E27FC236}">
                    <a16:creationId xmlns:a16="http://schemas.microsoft.com/office/drawing/2014/main" id="{C578EA0E-C4A1-FF14-7509-25E5B8FA3C32}"/>
                  </a:ext>
                </a:extLst>
              </p:cNvPr>
              <p:cNvSpPr/>
              <p:nvPr/>
            </p:nvSpPr>
            <p:spPr>
              <a:xfrm>
                <a:off x="7480474" y="5139965"/>
                <a:ext cx="121833" cy="121833"/>
              </a:xfrm>
              <a:custGeom>
                <a:avLst/>
                <a:gdLst>
                  <a:gd name="connsiteX0" fmla="*/ 121834 w 121833"/>
                  <a:gd name="connsiteY0" fmla="*/ 60917 h 121833"/>
                  <a:gd name="connsiteX1" fmla="*/ 60917 w 121833"/>
                  <a:gd name="connsiteY1" fmla="*/ 121834 h 121833"/>
                  <a:gd name="connsiteX2" fmla="*/ 0 w 121833"/>
                  <a:gd name="connsiteY2" fmla="*/ 60917 h 121833"/>
                  <a:gd name="connsiteX3" fmla="*/ 60917 w 121833"/>
                  <a:gd name="connsiteY3" fmla="*/ 0 h 121833"/>
                  <a:gd name="connsiteX4" fmla="*/ 121834 w 121833"/>
                  <a:gd name="connsiteY4" fmla="*/ 60917 h 12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833" h="121833">
                    <a:moveTo>
                      <a:pt x="121834" y="60917"/>
                    </a:moveTo>
                    <a:cubicBezTo>
                      <a:pt x="121834" y="94560"/>
                      <a:pt x="94560" y="121834"/>
                      <a:pt x="60917" y="121834"/>
                    </a:cubicBezTo>
                    <a:cubicBezTo>
                      <a:pt x="27273" y="121834"/>
                      <a:pt x="0" y="94560"/>
                      <a:pt x="0" y="60917"/>
                    </a:cubicBezTo>
                    <a:cubicBezTo>
                      <a:pt x="0" y="27273"/>
                      <a:pt x="27273" y="0"/>
                      <a:pt x="60917" y="0"/>
                    </a:cubicBezTo>
                    <a:cubicBezTo>
                      <a:pt x="94560" y="0"/>
                      <a:pt x="121834" y="27273"/>
                      <a:pt x="121834" y="60917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58" name="Hình tự do: Hình 1157">
                <a:extLst>
                  <a:ext uri="{FF2B5EF4-FFF2-40B4-BE49-F238E27FC236}">
                    <a16:creationId xmlns:a16="http://schemas.microsoft.com/office/drawing/2014/main" id="{8F418076-4E6F-1EEA-30CE-764B500C63D7}"/>
                  </a:ext>
                </a:extLst>
              </p:cNvPr>
              <p:cNvSpPr/>
              <p:nvPr/>
            </p:nvSpPr>
            <p:spPr>
              <a:xfrm>
                <a:off x="7414019" y="4788308"/>
                <a:ext cx="27689" cy="27689"/>
              </a:xfrm>
              <a:custGeom>
                <a:avLst/>
                <a:gdLst>
                  <a:gd name="connsiteX0" fmla="*/ 27689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89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89" y="13845"/>
                    </a:moveTo>
                    <a:cubicBezTo>
                      <a:pt x="27689" y="22151"/>
                      <a:pt x="22151" y="27689"/>
                      <a:pt x="13845" y="27689"/>
                    </a:cubicBezTo>
                    <a:cubicBezTo>
                      <a:pt x="5538" y="27689"/>
                      <a:pt x="0" y="22151"/>
                      <a:pt x="0" y="13845"/>
                    </a:cubicBezTo>
                    <a:cubicBezTo>
                      <a:pt x="0" y="5538"/>
                      <a:pt x="5538" y="0"/>
                      <a:pt x="13845" y="0"/>
                    </a:cubicBezTo>
                    <a:cubicBezTo>
                      <a:pt x="22151" y="0"/>
                      <a:pt x="27689" y="8307"/>
                      <a:pt x="27689" y="13845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59" name="Hình tự do: Hình 1158">
                <a:extLst>
                  <a:ext uri="{FF2B5EF4-FFF2-40B4-BE49-F238E27FC236}">
                    <a16:creationId xmlns:a16="http://schemas.microsoft.com/office/drawing/2014/main" id="{302E0F0E-AE16-15E1-84CE-7D6A26E63DA9}"/>
                  </a:ext>
                </a:extLst>
              </p:cNvPr>
              <p:cNvSpPr/>
              <p:nvPr/>
            </p:nvSpPr>
            <p:spPr>
              <a:xfrm>
                <a:off x="7040211" y="4588223"/>
                <a:ext cx="22151" cy="22871"/>
              </a:xfrm>
              <a:custGeom>
                <a:avLst/>
                <a:gdLst>
                  <a:gd name="connsiteX0" fmla="*/ 22151 w 22151"/>
                  <a:gd name="connsiteY0" fmla="*/ 11796 h 22871"/>
                  <a:gd name="connsiteX1" fmla="*/ 11076 w 22151"/>
                  <a:gd name="connsiteY1" fmla="*/ 22872 h 22871"/>
                  <a:gd name="connsiteX2" fmla="*/ 0 w 22151"/>
                  <a:gd name="connsiteY2" fmla="*/ 11796 h 22871"/>
                  <a:gd name="connsiteX3" fmla="*/ 11076 w 22151"/>
                  <a:gd name="connsiteY3" fmla="*/ 720 h 22871"/>
                  <a:gd name="connsiteX4" fmla="*/ 22151 w 22151"/>
                  <a:gd name="connsiteY4" fmla="*/ 11796 h 22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51" h="22871">
                    <a:moveTo>
                      <a:pt x="22151" y="11796"/>
                    </a:moveTo>
                    <a:cubicBezTo>
                      <a:pt x="22151" y="17334"/>
                      <a:pt x="16613" y="22872"/>
                      <a:pt x="11076" y="22872"/>
                    </a:cubicBezTo>
                    <a:cubicBezTo>
                      <a:pt x="5538" y="22872"/>
                      <a:pt x="0" y="17334"/>
                      <a:pt x="0" y="11796"/>
                    </a:cubicBezTo>
                    <a:cubicBezTo>
                      <a:pt x="0" y="6258"/>
                      <a:pt x="5538" y="720"/>
                      <a:pt x="11076" y="720"/>
                    </a:cubicBezTo>
                    <a:cubicBezTo>
                      <a:pt x="16613" y="-2049"/>
                      <a:pt x="22151" y="3489"/>
                      <a:pt x="22151" y="11796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60" name="Hình tự do: Hình 1159">
                <a:extLst>
                  <a:ext uri="{FF2B5EF4-FFF2-40B4-BE49-F238E27FC236}">
                    <a16:creationId xmlns:a16="http://schemas.microsoft.com/office/drawing/2014/main" id="{374979A5-2A86-6554-756C-8CFF28EF9D4E}"/>
                  </a:ext>
                </a:extLst>
              </p:cNvPr>
              <p:cNvSpPr/>
              <p:nvPr/>
            </p:nvSpPr>
            <p:spPr>
              <a:xfrm>
                <a:off x="7114973" y="4622171"/>
                <a:ext cx="22151" cy="22151"/>
              </a:xfrm>
              <a:custGeom>
                <a:avLst/>
                <a:gdLst>
                  <a:gd name="connsiteX0" fmla="*/ 22152 w 22151"/>
                  <a:gd name="connsiteY0" fmla="*/ 11076 h 22151"/>
                  <a:gd name="connsiteX1" fmla="*/ 11076 w 22151"/>
                  <a:gd name="connsiteY1" fmla="*/ 22151 h 22151"/>
                  <a:gd name="connsiteX2" fmla="*/ 0 w 22151"/>
                  <a:gd name="connsiteY2" fmla="*/ 11076 h 22151"/>
                  <a:gd name="connsiteX3" fmla="*/ 11076 w 22151"/>
                  <a:gd name="connsiteY3" fmla="*/ 0 h 22151"/>
                  <a:gd name="connsiteX4" fmla="*/ 22152 w 22151"/>
                  <a:gd name="connsiteY4" fmla="*/ 11076 h 22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51" h="22151">
                    <a:moveTo>
                      <a:pt x="22152" y="11076"/>
                    </a:moveTo>
                    <a:cubicBezTo>
                      <a:pt x="22152" y="16614"/>
                      <a:pt x="16613" y="22151"/>
                      <a:pt x="11076" y="22151"/>
                    </a:cubicBezTo>
                    <a:cubicBezTo>
                      <a:pt x="5538" y="22151"/>
                      <a:pt x="0" y="16614"/>
                      <a:pt x="0" y="11076"/>
                    </a:cubicBezTo>
                    <a:cubicBezTo>
                      <a:pt x="0" y="5538"/>
                      <a:pt x="5538" y="0"/>
                      <a:pt x="11076" y="0"/>
                    </a:cubicBezTo>
                    <a:cubicBezTo>
                      <a:pt x="16613" y="0"/>
                      <a:pt x="22152" y="5538"/>
                      <a:pt x="22152" y="11076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61" name="Hình tự do: Hình 1160">
                <a:extLst>
                  <a:ext uri="{FF2B5EF4-FFF2-40B4-BE49-F238E27FC236}">
                    <a16:creationId xmlns:a16="http://schemas.microsoft.com/office/drawing/2014/main" id="{B94427FC-8187-FD45-FBD9-B83667B905F0}"/>
                  </a:ext>
                </a:extLst>
              </p:cNvPr>
              <p:cNvSpPr/>
              <p:nvPr/>
            </p:nvSpPr>
            <p:spPr>
              <a:xfrm>
                <a:off x="7441709" y="3921272"/>
                <a:ext cx="55378" cy="55733"/>
              </a:xfrm>
              <a:custGeom>
                <a:avLst/>
                <a:gdLst>
                  <a:gd name="connsiteX0" fmla="*/ 55379 w 55378"/>
                  <a:gd name="connsiteY0" fmla="*/ 28044 h 55733"/>
                  <a:gd name="connsiteX1" fmla="*/ 27689 w 55378"/>
                  <a:gd name="connsiteY1" fmla="*/ 55734 h 55733"/>
                  <a:gd name="connsiteX2" fmla="*/ 0 w 55378"/>
                  <a:gd name="connsiteY2" fmla="*/ 28044 h 55733"/>
                  <a:gd name="connsiteX3" fmla="*/ 27689 w 55378"/>
                  <a:gd name="connsiteY3" fmla="*/ 355 h 55733"/>
                  <a:gd name="connsiteX4" fmla="*/ 55379 w 55378"/>
                  <a:gd name="connsiteY4" fmla="*/ 28044 h 5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78" h="55733">
                    <a:moveTo>
                      <a:pt x="55379" y="28044"/>
                    </a:moveTo>
                    <a:cubicBezTo>
                      <a:pt x="55379" y="44658"/>
                      <a:pt x="41534" y="55734"/>
                      <a:pt x="27689" y="55734"/>
                    </a:cubicBezTo>
                    <a:cubicBezTo>
                      <a:pt x="11076" y="55734"/>
                      <a:pt x="0" y="41889"/>
                      <a:pt x="0" y="28044"/>
                    </a:cubicBezTo>
                    <a:cubicBezTo>
                      <a:pt x="0" y="11430"/>
                      <a:pt x="13845" y="355"/>
                      <a:pt x="27689" y="355"/>
                    </a:cubicBezTo>
                    <a:cubicBezTo>
                      <a:pt x="44303" y="-2414"/>
                      <a:pt x="55379" y="11430"/>
                      <a:pt x="55379" y="28044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62" name="Hình tự do: Hình 1161">
                <a:extLst>
                  <a:ext uri="{FF2B5EF4-FFF2-40B4-BE49-F238E27FC236}">
                    <a16:creationId xmlns:a16="http://schemas.microsoft.com/office/drawing/2014/main" id="{FDBAC573-4790-E5D8-4C46-E39191012D2C}"/>
                  </a:ext>
                </a:extLst>
              </p:cNvPr>
              <p:cNvSpPr/>
              <p:nvPr/>
            </p:nvSpPr>
            <p:spPr>
              <a:xfrm>
                <a:off x="7419557" y="4021309"/>
                <a:ext cx="27689" cy="27689"/>
              </a:xfrm>
              <a:custGeom>
                <a:avLst/>
                <a:gdLst>
                  <a:gd name="connsiteX0" fmla="*/ 27690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90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90" y="13845"/>
                    </a:moveTo>
                    <a:cubicBezTo>
                      <a:pt x="27690" y="21491"/>
                      <a:pt x="21491" y="27689"/>
                      <a:pt x="13845" y="27689"/>
                    </a:cubicBezTo>
                    <a:cubicBezTo>
                      <a:pt x="6199" y="27689"/>
                      <a:pt x="0" y="21491"/>
                      <a:pt x="0" y="13845"/>
                    </a:cubicBezTo>
                    <a:cubicBezTo>
                      <a:pt x="0" y="6198"/>
                      <a:pt x="6199" y="0"/>
                      <a:pt x="13845" y="0"/>
                    </a:cubicBezTo>
                    <a:cubicBezTo>
                      <a:pt x="21491" y="0"/>
                      <a:pt x="27690" y="6198"/>
                      <a:pt x="27690" y="13845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63" name="Hình tự do: Hình 1162">
                <a:extLst>
                  <a:ext uri="{FF2B5EF4-FFF2-40B4-BE49-F238E27FC236}">
                    <a16:creationId xmlns:a16="http://schemas.microsoft.com/office/drawing/2014/main" id="{B4CE8E76-A9A9-2F79-3D0A-6EB560D7BDF8}"/>
                  </a:ext>
                </a:extLst>
              </p:cNvPr>
              <p:cNvSpPr/>
              <p:nvPr/>
            </p:nvSpPr>
            <p:spPr>
              <a:xfrm>
                <a:off x="7458322" y="4057305"/>
                <a:ext cx="16613" cy="16613"/>
              </a:xfrm>
              <a:custGeom>
                <a:avLst/>
                <a:gdLst>
                  <a:gd name="connsiteX0" fmla="*/ 16614 w 16613"/>
                  <a:gd name="connsiteY0" fmla="*/ 8307 h 16613"/>
                  <a:gd name="connsiteX1" fmla="*/ 8307 w 16613"/>
                  <a:gd name="connsiteY1" fmla="*/ 16614 h 16613"/>
                  <a:gd name="connsiteX2" fmla="*/ 0 w 16613"/>
                  <a:gd name="connsiteY2" fmla="*/ 8307 h 16613"/>
                  <a:gd name="connsiteX3" fmla="*/ 8307 w 16613"/>
                  <a:gd name="connsiteY3" fmla="*/ 0 h 16613"/>
                  <a:gd name="connsiteX4" fmla="*/ 16614 w 16613"/>
                  <a:gd name="connsiteY4" fmla="*/ 8307 h 16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13" h="16613">
                    <a:moveTo>
                      <a:pt x="16614" y="8307"/>
                    </a:moveTo>
                    <a:cubicBezTo>
                      <a:pt x="16614" y="13845"/>
                      <a:pt x="13845" y="16614"/>
                      <a:pt x="8307" y="16614"/>
                    </a:cubicBezTo>
                    <a:cubicBezTo>
                      <a:pt x="2769" y="16614"/>
                      <a:pt x="0" y="13845"/>
                      <a:pt x="0" y="8307"/>
                    </a:cubicBezTo>
                    <a:cubicBezTo>
                      <a:pt x="0" y="2769"/>
                      <a:pt x="2769" y="0"/>
                      <a:pt x="8307" y="0"/>
                    </a:cubicBezTo>
                    <a:cubicBezTo>
                      <a:pt x="13845" y="0"/>
                      <a:pt x="16614" y="2769"/>
                      <a:pt x="16614" y="8307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64" name="Hình tự do: Hình 1163">
                <a:extLst>
                  <a:ext uri="{FF2B5EF4-FFF2-40B4-BE49-F238E27FC236}">
                    <a16:creationId xmlns:a16="http://schemas.microsoft.com/office/drawing/2014/main" id="{DB08A4F4-FA82-D44D-CCDA-93473B1B70C0}"/>
                  </a:ext>
                </a:extLst>
              </p:cNvPr>
              <p:cNvSpPr/>
              <p:nvPr/>
            </p:nvSpPr>
            <p:spPr>
              <a:xfrm>
                <a:off x="6865767" y="3965930"/>
                <a:ext cx="27689" cy="27689"/>
              </a:xfrm>
              <a:custGeom>
                <a:avLst/>
                <a:gdLst>
                  <a:gd name="connsiteX0" fmla="*/ 27690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90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90" y="13845"/>
                    </a:moveTo>
                    <a:cubicBezTo>
                      <a:pt x="27690" y="21491"/>
                      <a:pt x="21491" y="27689"/>
                      <a:pt x="13845" y="27689"/>
                    </a:cubicBezTo>
                    <a:cubicBezTo>
                      <a:pt x="6199" y="27689"/>
                      <a:pt x="0" y="21491"/>
                      <a:pt x="0" y="13845"/>
                    </a:cubicBezTo>
                    <a:cubicBezTo>
                      <a:pt x="0" y="6198"/>
                      <a:pt x="6199" y="0"/>
                      <a:pt x="13845" y="0"/>
                    </a:cubicBezTo>
                    <a:cubicBezTo>
                      <a:pt x="21491" y="0"/>
                      <a:pt x="27690" y="6198"/>
                      <a:pt x="27690" y="13845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65" name="Hình tự do: Hình 1164">
                <a:extLst>
                  <a:ext uri="{FF2B5EF4-FFF2-40B4-BE49-F238E27FC236}">
                    <a16:creationId xmlns:a16="http://schemas.microsoft.com/office/drawing/2014/main" id="{E1C41C7A-41B9-2354-E6F7-EF7BB1BEF611}"/>
                  </a:ext>
                </a:extLst>
              </p:cNvPr>
              <p:cNvSpPr/>
              <p:nvPr/>
            </p:nvSpPr>
            <p:spPr>
              <a:xfrm>
                <a:off x="7001446" y="5170423"/>
                <a:ext cx="27689" cy="27689"/>
              </a:xfrm>
              <a:custGeom>
                <a:avLst/>
                <a:gdLst>
                  <a:gd name="connsiteX0" fmla="*/ 27689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89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89" y="13845"/>
                    </a:moveTo>
                    <a:cubicBezTo>
                      <a:pt x="27689" y="21491"/>
                      <a:pt x="21491" y="27689"/>
                      <a:pt x="13845" y="27689"/>
                    </a:cubicBezTo>
                    <a:cubicBezTo>
                      <a:pt x="6199" y="27689"/>
                      <a:pt x="0" y="21491"/>
                      <a:pt x="0" y="13845"/>
                    </a:cubicBezTo>
                    <a:cubicBezTo>
                      <a:pt x="0" y="6198"/>
                      <a:pt x="6199" y="0"/>
                      <a:pt x="13845" y="0"/>
                    </a:cubicBezTo>
                    <a:cubicBezTo>
                      <a:pt x="21491" y="0"/>
                      <a:pt x="27689" y="6198"/>
                      <a:pt x="27689" y="13845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66" name="Hình tự do: Hình 1165">
                <a:extLst>
                  <a:ext uri="{FF2B5EF4-FFF2-40B4-BE49-F238E27FC236}">
                    <a16:creationId xmlns:a16="http://schemas.microsoft.com/office/drawing/2014/main" id="{4A11B99E-1745-2BA3-36D3-641DA28A229D}"/>
                  </a:ext>
                </a:extLst>
              </p:cNvPr>
              <p:cNvSpPr/>
              <p:nvPr/>
            </p:nvSpPr>
            <p:spPr>
              <a:xfrm>
                <a:off x="6934991" y="5098430"/>
                <a:ext cx="38765" cy="38765"/>
              </a:xfrm>
              <a:custGeom>
                <a:avLst/>
                <a:gdLst>
                  <a:gd name="connsiteX0" fmla="*/ 38765 w 38765"/>
                  <a:gd name="connsiteY0" fmla="*/ 19383 h 38765"/>
                  <a:gd name="connsiteX1" fmla="*/ 19383 w 38765"/>
                  <a:gd name="connsiteY1" fmla="*/ 38765 h 38765"/>
                  <a:gd name="connsiteX2" fmla="*/ 0 w 38765"/>
                  <a:gd name="connsiteY2" fmla="*/ 19383 h 38765"/>
                  <a:gd name="connsiteX3" fmla="*/ 19383 w 38765"/>
                  <a:gd name="connsiteY3" fmla="*/ 0 h 38765"/>
                  <a:gd name="connsiteX4" fmla="*/ 38765 w 38765"/>
                  <a:gd name="connsiteY4" fmla="*/ 19383 h 3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65" h="38765">
                    <a:moveTo>
                      <a:pt x="38765" y="19383"/>
                    </a:moveTo>
                    <a:cubicBezTo>
                      <a:pt x="38765" y="30458"/>
                      <a:pt x="30458" y="38765"/>
                      <a:pt x="19383" y="38765"/>
                    </a:cubicBezTo>
                    <a:cubicBezTo>
                      <a:pt x="8307" y="38765"/>
                      <a:pt x="0" y="30458"/>
                      <a:pt x="0" y="19383"/>
                    </a:cubicBezTo>
                    <a:cubicBezTo>
                      <a:pt x="0" y="8307"/>
                      <a:pt x="8307" y="0"/>
                      <a:pt x="19383" y="0"/>
                    </a:cubicBezTo>
                    <a:cubicBezTo>
                      <a:pt x="30458" y="0"/>
                      <a:pt x="38765" y="8307"/>
                      <a:pt x="38765" y="19383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67" name="Hình tự do: Hình 1166">
                <a:extLst>
                  <a:ext uri="{FF2B5EF4-FFF2-40B4-BE49-F238E27FC236}">
                    <a16:creationId xmlns:a16="http://schemas.microsoft.com/office/drawing/2014/main" id="{C72D8DC3-B990-5A41-C1CC-6ADAE1233647}"/>
                  </a:ext>
                </a:extLst>
              </p:cNvPr>
              <p:cNvSpPr/>
              <p:nvPr/>
            </p:nvSpPr>
            <p:spPr>
              <a:xfrm>
                <a:off x="7441709" y="5198112"/>
                <a:ext cx="16613" cy="16613"/>
              </a:xfrm>
              <a:custGeom>
                <a:avLst/>
                <a:gdLst>
                  <a:gd name="connsiteX0" fmla="*/ 16613 w 16613"/>
                  <a:gd name="connsiteY0" fmla="*/ 8307 h 16613"/>
                  <a:gd name="connsiteX1" fmla="*/ 8307 w 16613"/>
                  <a:gd name="connsiteY1" fmla="*/ 16614 h 16613"/>
                  <a:gd name="connsiteX2" fmla="*/ 0 w 16613"/>
                  <a:gd name="connsiteY2" fmla="*/ 8307 h 16613"/>
                  <a:gd name="connsiteX3" fmla="*/ 8307 w 16613"/>
                  <a:gd name="connsiteY3" fmla="*/ 0 h 16613"/>
                  <a:gd name="connsiteX4" fmla="*/ 16613 w 16613"/>
                  <a:gd name="connsiteY4" fmla="*/ 8307 h 16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13" h="16613">
                    <a:moveTo>
                      <a:pt x="16613" y="8307"/>
                    </a:moveTo>
                    <a:cubicBezTo>
                      <a:pt x="16613" y="13845"/>
                      <a:pt x="11076" y="16614"/>
                      <a:pt x="8307" y="16614"/>
                    </a:cubicBezTo>
                    <a:cubicBezTo>
                      <a:pt x="2769" y="16614"/>
                      <a:pt x="0" y="11076"/>
                      <a:pt x="0" y="8307"/>
                    </a:cubicBezTo>
                    <a:cubicBezTo>
                      <a:pt x="0" y="2769"/>
                      <a:pt x="5538" y="0"/>
                      <a:pt x="8307" y="0"/>
                    </a:cubicBezTo>
                    <a:cubicBezTo>
                      <a:pt x="13845" y="0"/>
                      <a:pt x="16613" y="2769"/>
                      <a:pt x="16613" y="8307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68" name="Hình tự do: Hình 1167">
                <a:extLst>
                  <a:ext uri="{FF2B5EF4-FFF2-40B4-BE49-F238E27FC236}">
                    <a16:creationId xmlns:a16="http://schemas.microsoft.com/office/drawing/2014/main" id="{1ABBCFFA-B248-3CAC-DFF6-267E20A535AE}"/>
                  </a:ext>
                </a:extLst>
              </p:cNvPr>
              <p:cNvSpPr/>
              <p:nvPr/>
            </p:nvSpPr>
            <p:spPr>
              <a:xfrm>
                <a:off x="7347564" y="5228571"/>
                <a:ext cx="33227" cy="33227"/>
              </a:xfrm>
              <a:custGeom>
                <a:avLst/>
                <a:gdLst>
                  <a:gd name="connsiteX0" fmla="*/ 33227 w 33227"/>
                  <a:gd name="connsiteY0" fmla="*/ 16614 h 33227"/>
                  <a:gd name="connsiteX1" fmla="*/ 16613 w 33227"/>
                  <a:gd name="connsiteY1" fmla="*/ 33227 h 33227"/>
                  <a:gd name="connsiteX2" fmla="*/ -1 w 33227"/>
                  <a:gd name="connsiteY2" fmla="*/ 16614 h 33227"/>
                  <a:gd name="connsiteX3" fmla="*/ 16613 w 33227"/>
                  <a:gd name="connsiteY3" fmla="*/ 0 h 33227"/>
                  <a:gd name="connsiteX4" fmla="*/ 33227 w 33227"/>
                  <a:gd name="connsiteY4" fmla="*/ 16614 h 33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27" h="33227">
                    <a:moveTo>
                      <a:pt x="33227" y="16614"/>
                    </a:moveTo>
                    <a:cubicBezTo>
                      <a:pt x="33227" y="25789"/>
                      <a:pt x="25789" y="33227"/>
                      <a:pt x="16613" y="33227"/>
                    </a:cubicBezTo>
                    <a:cubicBezTo>
                      <a:pt x="7438" y="33227"/>
                      <a:pt x="-1" y="25789"/>
                      <a:pt x="-1" y="16614"/>
                    </a:cubicBezTo>
                    <a:cubicBezTo>
                      <a:pt x="-1" y="7438"/>
                      <a:pt x="7438" y="0"/>
                      <a:pt x="16613" y="0"/>
                    </a:cubicBezTo>
                    <a:cubicBezTo>
                      <a:pt x="25789" y="0"/>
                      <a:pt x="33227" y="7438"/>
                      <a:pt x="33227" y="16614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2496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0FB0C18-44EB-30BD-B0BB-1CC96F920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81C09B8-6C1B-CC42-0581-195F846145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8C2EBE1-5CB9-E785-EF8F-8890A9E781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04/05/2025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916B85A-DC98-06E6-6A46-6ACA741BD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4F11B22-8D83-D397-25B3-357B216FB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5106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4E59FD1-796E-FC0F-207A-627E601803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0FD7BD8-E5EC-ABE3-5BC3-C6CA82C1DA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A8BA446-2002-6ACB-9CBB-75311D4D3D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04/05/2025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177B5B-2F84-02DB-8511-B7BC43865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3B4499-98C8-C5B4-8720-8CB000F82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587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1364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218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8" name="Google Shape;2258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9415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 userDrawn="1">
  <p:cSld name="Title and four columns"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6830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00EE801-6279-3FEE-06AF-4963172BB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56813BE-3AC8-F26A-D33C-B95E2175D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97577FA-D3FC-EE2A-DC51-33A5F3DB1C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04/05/2025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5A794A-9BD0-4BBA-0809-C9A8DE5A2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A80D432-C834-4B89-25DF-A54ECA61F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2F9511E1-6239-DB01-58BD-E04B682B7ED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EC2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D3A373AE-B3B0-12EA-DC03-6FCFC75AECDC}"/>
              </a:ext>
            </a:extLst>
          </p:cNvPr>
          <p:cNvSpPr/>
          <p:nvPr userDrawn="1"/>
        </p:nvSpPr>
        <p:spPr>
          <a:xfrm>
            <a:off x="331470" y="697232"/>
            <a:ext cx="11860530" cy="5425915"/>
          </a:xfrm>
          <a:custGeom>
            <a:avLst/>
            <a:gdLst>
              <a:gd name="connsiteX0" fmla="*/ 0 w 11734799"/>
              <a:gd name="connsiteY0" fmla="*/ 0 h 5425915"/>
              <a:gd name="connsiteX1" fmla="*/ 11734799 w 11734799"/>
              <a:gd name="connsiteY1" fmla="*/ 0 h 5425915"/>
              <a:gd name="connsiteX2" fmla="*/ 11734799 w 11734799"/>
              <a:gd name="connsiteY2" fmla="*/ 5425915 h 5425915"/>
              <a:gd name="connsiteX3" fmla="*/ 0 w 11734799"/>
              <a:gd name="connsiteY3" fmla="*/ 5425915 h 5425915"/>
              <a:gd name="connsiteX4" fmla="*/ 0 w 11734799"/>
              <a:gd name="connsiteY4" fmla="*/ 5297633 h 5425915"/>
              <a:gd name="connsiteX5" fmla="*/ 53365 w 11734799"/>
              <a:gd name="connsiteY5" fmla="*/ 5292254 h 5425915"/>
              <a:gd name="connsiteX6" fmla="*/ 264794 w 11734799"/>
              <a:gd name="connsiteY6" fmla="*/ 5032838 h 5425915"/>
              <a:gd name="connsiteX7" fmla="*/ 53365 w 11734799"/>
              <a:gd name="connsiteY7" fmla="*/ 4773423 h 5425915"/>
              <a:gd name="connsiteX8" fmla="*/ 0 w 11734799"/>
              <a:gd name="connsiteY8" fmla="*/ 4768043 h 5425915"/>
              <a:gd name="connsiteX9" fmla="*/ 0 w 11734799"/>
              <a:gd name="connsiteY9" fmla="*/ 4623739 h 5425915"/>
              <a:gd name="connsiteX10" fmla="*/ 53365 w 11734799"/>
              <a:gd name="connsiteY10" fmla="*/ 4618360 h 5425915"/>
              <a:gd name="connsiteX11" fmla="*/ 264794 w 11734799"/>
              <a:gd name="connsiteY11" fmla="*/ 4358944 h 5425915"/>
              <a:gd name="connsiteX12" fmla="*/ 53365 w 11734799"/>
              <a:gd name="connsiteY12" fmla="*/ 4099529 h 5425915"/>
              <a:gd name="connsiteX13" fmla="*/ 0 w 11734799"/>
              <a:gd name="connsiteY13" fmla="*/ 4094149 h 5425915"/>
              <a:gd name="connsiteX14" fmla="*/ 0 w 11734799"/>
              <a:gd name="connsiteY14" fmla="*/ 3949845 h 5425915"/>
              <a:gd name="connsiteX15" fmla="*/ 53365 w 11734799"/>
              <a:gd name="connsiteY15" fmla="*/ 3944466 h 5425915"/>
              <a:gd name="connsiteX16" fmla="*/ 264795 w 11734799"/>
              <a:gd name="connsiteY16" fmla="*/ 3685050 h 5425915"/>
              <a:gd name="connsiteX17" fmla="*/ 53365 w 11734799"/>
              <a:gd name="connsiteY17" fmla="*/ 3425635 h 5425915"/>
              <a:gd name="connsiteX18" fmla="*/ 0 w 11734799"/>
              <a:gd name="connsiteY18" fmla="*/ 3420255 h 5425915"/>
              <a:gd name="connsiteX19" fmla="*/ 0 w 11734799"/>
              <a:gd name="connsiteY19" fmla="*/ 3275951 h 5425915"/>
              <a:gd name="connsiteX20" fmla="*/ 53365 w 11734799"/>
              <a:gd name="connsiteY20" fmla="*/ 3270571 h 5425915"/>
              <a:gd name="connsiteX21" fmla="*/ 264795 w 11734799"/>
              <a:gd name="connsiteY21" fmla="*/ 3011156 h 5425915"/>
              <a:gd name="connsiteX22" fmla="*/ 53365 w 11734799"/>
              <a:gd name="connsiteY22" fmla="*/ 2751741 h 5425915"/>
              <a:gd name="connsiteX23" fmla="*/ 0 w 11734799"/>
              <a:gd name="connsiteY23" fmla="*/ 2746361 h 5425915"/>
              <a:gd name="connsiteX24" fmla="*/ 0 w 11734799"/>
              <a:gd name="connsiteY24" fmla="*/ 2647063 h 5425915"/>
              <a:gd name="connsiteX25" fmla="*/ 53365 w 11734799"/>
              <a:gd name="connsiteY25" fmla="*/ 2641684 h 5425915"/>
              <a:gd name="connsiteX26" fmla="*/ 264795 w 11734799"/>
              <a:gd name="connsiteY26" fmla="*/ 2382268 h 5425915"/>
              <a:gd name="connsiteX27" fmla="*/ 53365 w 11734799"/>
              <a:gd name="connsiteY27" fmla="*/ 2122853 h 5425915"/>
              <a:gd name="connsiteX28" fmla="*/ 0 w 11734799"/>
              <a:gd name="connsiteY28" fmla="*/ 2117473 h 5425915"/>
              <a:gd name="connsiteX29" fmla="*/ 0 w 11734799"/>
              <a:gd name="connsiteY29" fmla="*/ 1973169 h 5425915"/>
              <a:gd name="connsiteX30" fmla="*/ 53365 w 11734799"/>
              <a:gd name="connsiteY30" fmla="*/ 1967790 h 5425915"/>
              <a:gd name="connsiteX31" fmla="*/ 264795 w 11734799"/>
              <a:gd name="connsiteY31" fmla="*/ 1708374 h 5425915"/>
              <a:gd name="connsiteX32" fmla="*/ 53365 w 11734799"/>
              <a:gd name="connsiteY32" fmla="*/ 1448959 h 5425915"/>
              <a:gd name="connsiteX33" fmla="*/ 0 w 11734799"/>
              <a:gd name="connsiteY33" fmla="*/ 1443579 h 5425915"/>
              <a:gd name="connsiteX34" fmla="*/ 0 w 11734799"/>
              <a:gd name="connsiteY34" fmla="*/ 1299276 h 5425915"/>
              <a:gd name="connsiteX35" fmla="*/ 53366 w 11734799"/>
              <a:gd name="connsiteY35" fmla="*/ 1293896 h 5425915"/>
              <a:gd name="connsiteX36" fmla="*/ 264795 w 11734799"/>
              <a:gd name="connsiteY36" fmla="*/ 1034481 h 5425915"/>
              <a:gd name="connsiteX37" fmla="*/ 53366 w 11734799"/>
              <a:gd name="connsiteY37" fmla="*/ 775065 h 5425915"/>
              <a:gd name="connsiteX38" fmla="*/ 0 w 11734799"/>
              <a:gd name="connsiteY38" fmla="*/ 769686 h 5425915"/>
              <a:gd name="connsiteX39" fmla="*/ 0 w 11734799"/>
              <a:gd name="connsiteY39" fmla="*/ 625382 h 5425915"/>
              <a:gd name="connsiteX40" fmla="*/ 264795 w 11734799"/>
              <a:gd name="connsiteY40" fmla="*/ 360587 h 5425915"/>
              <a:gd name="connsiteX41" fmla="*/ 0 w 11734799"/>
              <a:gd name="connsiteY41" fmla="*/ 95792 h 54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734799" h="5425915">
                <a:moveTo>
                  <a:pt x="0" y="0"/>
                </a:moveTo>
                <a:lnTo>
                  <a:pt x="11734799" y="0"/>
                </a:lnTo>
                <a:lnTo>
                  <a:pt x="11734799" y="5425915"/>
                </a:lnTo>
                <a:lnTo>
                  <a:pt x="0" y="5425915"/>
                </a:lnTo>
                <a:lnTo>
                  <a:pt x="0" y="5297633"/>
                </a:lnTo>
                <a:lnTo>
                  <a:pt x="53365" y="5292254"/>
                </a:lnTo>
                <a:cubicBezTo>
                  <a:pt x="174027" y="5267562"/>
                  <a:pt x="264794" y="5160800"/>
                  <a:pt x="264794" y="5032838"/>
                </a:cubicBezTo>
                <a:cubicBezTo>
                  <a:pt x="264794" y="4904876"/>
                  <a:pt x="174027" y="4798114"/>
                  <a:pt x="53365" y="4773423"/>
                </a:cubicBezTo>
                <a:lnTo>
                  <a:pt x="0" y="4768043"/>
                </a:lnTo>
                <a:lnTo>
                  <a:pt x="0" y="4623739"/>
                </a:lnTo>
                <a:lnTo>
                  <a:pt x="53365" y="4618360"/>
                </a:lnTo>
                <a:cubicBezTo>
                  <a:pt x="174027" y="4593668"/>
                  <a:pt x="264794" y="4486906"/>
                  <a:pt x="264794" y="4358944"/>
                </a:cubicBezTo>
                <a:cubicBezTo>
                  <a:pt x="264794" y="4230982"/>
                  <a:pt x="174027" y="4124220"/>
                  <a:pt x="53365" y="4099529"/>
                </a:cubicBezTo>
                <a:lnTo>
                  <a:pt x="0" y="4094149"/>
                </a:lnTo>
                <a:lnTo>
                  <a:pt x="0" y="3949845"/>
                </a:lnTo>
                <a:lnTo>
                  <a:pt x="53365" y="3944466"/>
                </a:lnTo>
                <a:cubicBezTo>
                  <a:pt x="174027" y="3919774"/>
                  <a:pt x="264795" y="3813012"/>
                  <a:pt x="264795" y="3685050"/>
                </a:cubicBezTo>
                <a:cubicBezTo>
                  <a:pt x="264795" y="3557088"/>
                  <a:pt x="174027" y="3450326"/>
                  <a:pt x="53365" y="3425635"/>
                </a:cubicBezTo>
                <a:lnTo>
                  <a:pt x="0" y="3420255"/>
                </a:lnTo>
                <a:lnTo>
                  <a:pt x="0" y="3275951"/>
                </a:lnTo>
                <a:lnTo>
                  <a:pt x="53365" y="3270571"/>
                </a:lnTo>
                <a:cubicBezTo>
                  <a:pt x="174028" y="3245880"/>
                  <a:pt x="264795" y="3139118"/>
                  <a:pt x="264795" y="3011156"/>
                </a:cubicBezTo>
                <a:cubicBezTo>
                  <a:pt x="264795" y="2883194"/>
                  <a:pt x="174028" y="2776432"/>
                  <a:pt x="53365" y="2751741"/>
                </a:cubicBezTo>
                <a:lnTo>
                  <a:pt x="0" y="2746361"/>
                </a:lnTo>
                <a:lnTo>
                  <a:pt x="0" y="2647063"/>
                </a:lnTo>
                <a:lnTo>
                  <a:pt x="53365" y="2641684"/>
                </a:lnTo>
                <a:cubicBezTo>
                  <a:pt x="174028" y="2616992"/>
                  <a:pt x="264795" y="2510230"/>
                  <a:pt x="264795" y="2382268"/>
                </a:cubicBezTo>
                <a:cubicBezTo>
                  <a:pt x="264795" y="2254306"/>
                  <a:pt x="174028" y="2147544"/>
                  <a:pt x="53365" y="2122853"/>
                </a:cubicBezTo>
                <a:lnTo>
                  <a:pt x="0" y="2117473"/>
                </a:lnTo>
                <a:lnTo>
                  <a:pt x="0" y="1973169"/>
                </a:lnTo>
                <a:lnTo>
                  <a:pt x="53365" y="1967790"/>
                </a:lnTo>
                <a:cubicBezTo>
                  <a:pt x="174028" y="1943098"/>
                  <a:pt x="264795" y="1836336"/>
                  <a:pt x="264795" y="1708374"/>
                </a:cubicBezTo>
                <a:cubicBezTo>
                  <a:pt x="264795" y="1580412"/>
                  <a:pt x="174028" y="1473650"/>
                  <a:pt x="53365" y="1448959"/>
                </a:cubicBezTo>
                <a:lnTo>
                  <a:pt x="0" y="1443579"/>
                </a:lnTo>
                <a:lnTo>
                  <a:pt x="0" y="1299276"/>
                </a:lnTo>
                <a:lnTo>
                  <a:pt x="53366" y="1293896"/>
                </a:lnTo>
                <a:cubicBezTo>
                  <a:pt x="174028" y="1269205"/>
                  <a:pt x="264795" y="1162443"/>
                  <a:pt x="264795" y="1034481"/>
                </a:cubicBezTo>
                <a:cubicBezTo>
                  <a:pt x="264795" y="906519"/>
                  <a:pt x="174028" y="799757"/>
                  <a:pt x="53366" y="775065"/>
                </a:cubicBezTo>
                <a:lnTo>
                  <a:pt x="0" y="769686"/>
                </a:lnTo>
                <a:lnTo>
                  <a:pt x="0" y="625382"/>
                </a:lnTo>
                <a:cubicBezTo>
                  <a:pt x="146242" y="625382"/>
                  <a:pt x="264795" y="506829"/>
                  <a:pt x="264795" y="360587"/>
                </a:cubicBezTo>
                <a:cubicBezTo>
                  <a:pt x="264795" y="214345"/>
                  <a:pt x="146242" y="95792"/>
                  <a:pt x="0" y="957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D06BB38C-6D4D-558F-39E6-320B64C29F88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A4D2C9A3-AC91-6C08-9E4D-7602C33DCF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13BBF2EB-04A9-17CC-1D8D-426D6E2FB8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8F0B18F-AB50-6C02-8DC9-F232323D79E9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DECDA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DECDA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FD386ADC-5A4C-89EC-71B2-48FBAC2D69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00412F1E-7136-54A1-1E85-A21427DE1B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FBD3B9C-12CD-7A26-87BC-D8C401B7C83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6" name="Picture 14">
            <a:extLst>
              <a:ext uri="{FF2B5EF4-FFF2-40B4-BE49-F238E27FC236}">
                <a16:creationId xmlns:a16="http://schemas.microsoft.com/office/drawing/2014/main" id="{9F89C161-B9E5-6D01-3B6F-8492DEB6E7A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35BE628E-3965-2F61-01C1-FB34A59FA1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ADF98468-6E12-216E-53B3-DE1C77341AA7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750722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8F1EF74-982D-E664-B818-E1670C8F8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B45E6A3-8268-ACB2-9D81-C5EE5FD22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C3EC037-A63D-3A49-3288-2AFD15C45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04/05/2025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33E48D5-7891-FD68-1DE3-69F7140DA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35C58D8-74EE-8B58-04A5-4A23E6A0B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DBDA0CA9-68AF-84FC-9E81-63D4BD4F98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EC2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605F9164-23BB-1752-09E5-33C192A08A7D}"/>
              </a:ext>
            </a:extLst>
          </p:cNvPr>
          <p:cNvSpPr/>
          <p:nvPr userDrawn="1"/>
        </p:nvSpPr>
        <p:spPr>
          <a:xfrm>
            <a:off x="331470" y="697232"/>
            <a:ext cx="11860530" cy="5425915"/>
          </a:xfrm>
          <a:custGeom>
            <a:avLst/>
            <a:gdLst>
              <a:gd name="connsiteX0" fmla="*/ 0 w 11734799"/>
              <a:gd name="connsiteY0" fmla="*/ 0 h 5425915"/>
              <a:gd name="connsiteX1" fmla="*/ 11734799 w 11734799"/>
              <a:gd name="connsiteY1" fmla="*/ 0 h 5425915"/>
              <a:gd name="connsiteX2" fmla="*/ 11734799 w 11734799"/>
              <a:gd name="connsiteY2" fmla="*/ 5425915 h 5425915"/>
              <a:gd name="connsiteX3" fmla="*/ 0 w 11734799"/>
              <a:gd name="connsiteY3" fmla="*/ 5425915 h 5425915"/>
              <a:gd name="connsiteX4" fmla="*/ 0 w 11734799"/>
              <a:gd name="connsiteY4" fmla="*/ 5297633 h 5425915"/>
              <a:gd name="connsiteX5" fmla="*/ 53365 w 11734799"/>
              <a:gd name="connsiteY5" fmla="*/ 5292254 h 5425915"/>
              <a:gd name="connsiteX6" fmla="*/ 264794 w 11734799"/>
              <a:gd name="connsiteY6" fmla="*/ 5032838 h 5425915"/>
              <a:gd name="connsiteX7" fmla="*/ 53365 w 11734799"/>
              <a:gd name="connsiteY7" fmla="*/ 4773423 h 5425915"/>
              <a:gd name="connsiteX8" fmla="*/ 0 w 11734799"/>
              <a:gd name="connsiteY8" fmla="*/ 4768043 h 5425915"/>
              <a:gd name="connsiteX9" fmla="*/ 0 w 11734799"/>
              <a:gd name="connsiteY9" fmla="*/ 4623739 h 5425915"/>
              <a:gd name="connsiteX10" fmla="*/ 53365 w 11734799"/>
              <a:gd name="connsiteY10" fmla="*/ 4618360 h 5425915"/>
              <a:gd name="connsiteX11" fmla="*/ 264794 w 11734799"/>
              <a:gd name="connsiteY11" fmla="*/ 4358944 h 5425915"/>
              <a:gd name="connsiteX12" fmla="*/ 53365 w 11734799"/>
              <a:gd name="connsiteY12" fmla="*/ 4099529 h 5425915"/>
              <a:gd name="connsiteX13" fmla="*/ 0 w 11734799"/>
              <a:gd name="connsiteY13" fmla="*/ 4094149 h 5425915"/>
              <a:gd name="connsiteX14" fmla="*/ 0 w 11734799"/>
              <a:gd name="connsiteY14" fmla="*/ 3949845 h 5425915"/>
              <a:gd name="connsiteX15" fmla="*/ 53365 w 11734799"/>
              <a:gd name="connsiteY15" fmla="*/ 3944466 h 5425915"/>
              <a:gd name="connsiteX16" fmla="*/ 264795 w 11734799"/>
              <a:gd name="connsiteY16" fmla="*/ 3685050 h 5425915"/>
              <a:gd name="connsiteX17" fmla="*/ 53365 w 11734799"/>
              <a:gd name="connsiteY17" fmla="*/ 3425635 h 5425915"/>
              <a:gd name="connsiteX18" fmla="*/ 0 w 11734799"/>
              <a:gd name="connsiteY18" fmla="*/ 3420255 h 5425915"/>
              <a:gd name="connsiteX19" fmla="*/ 0 w 11734799"/>
              <a:gd name="connsiteY19" fmla="*/ 3275951 h 5425915"/>
              <a:gd name="connsiteX20" fmla="*/ 53365 w 11734799"/>
              <a:gd name="connsiteY20" fmla="*/ 3270571 h 5425915"/>
              <a:gd name="connsiteX21" fmla="*/ 264795 w 11734799"/>
              <a:gd name="connsiteY21" fmla="*/ 3011156 h 5425915"/>
              <a:gd name="connsiteX22" fmla="*/ 53365 w 11734799"/>
              <a:gd name="connsiteY22" fmla="*/ 2751741 h 5425915"/>
              <a:gd name="connsiteX23" fmla="*/ 0 w 11734799"/>
              <a:gd name="connsiteY23" fmla="*/ 2746361 h 5425915"/>
              <a:gd name="connsiteX24" fmla="*/ 0 w 11734799"/>
              <a:gd name="connsiteY24" fmla="*/ 2647063 h 5425915"/>
              <a:gd name="connsiteX25" fmla="*/ 53365 w 11734799"/>
              <a:gd name="connsiteY25" fmla="*/ 2641684 h 5425915"/>
              <a:gd name="connsiteX26" fmla="*/ 264795 w 11734799"/>
              <a:gd name="connsiteY26" fmla="*/ 2382268 h 5425915"/>
              <a:gd name="connsiteX27" fmla="*/ 53365 w 11734799"/>
              <a:gd name="connsiteY27" fmla="*/ 2122853 h 5425915"/>
              <a:gd name="connsiteX28" fmla="*/ 0 w 11734799"/>
              <a:gd name="connsiteY28" fmla="*/ 2117473 h 5425915"/>
              <a:gd name="connsiteX29" fmla="*/ 0 w 11734799"/>
              <a:gd name="connsiteY29" fmla="*/ 1973169 h 5425915"/>
              <a:gd name="connsiteX30" fmla="*/ 53365 w 11734799"/>
              <a:gd name="connsiteY30" fmla="*/ 1967790 h 5425915"/>
              <a:gd name="connsiteX31" fmla="*/ 264795 w 11734799"/>
              <a:gd name="connsiteY31" fmla="*/ 1708374 h 5425915"/>
              <a:gd name="connsiteX32" fmla="*/ 53365 w 11734799"/>
              <a:gd name="connsiteY32" fmla="*/ 1448959 h 5425915"/>
              <a:gd name="connsiteX33" fmla="*/ 0 w 11734799"/>
              <a:gd name="connsiteY33" fmla="*/ 1443579 h 5425915"/>
              <a:gd name="connsiteX34" fmla="*/ 0 w 11734799"/>
              <a:gd name="connsiteY34" fmla="*/ 1299276 h 5425915"/>
              <a:gd name="connsiteX35" fmla="*/ 53366 w 11734799"/>
              <a:gd name="connsiteY35" fmla="*/ 1293896 h 5425915"/>
              <a:gd name="connsiteX36" fmla="*/ 264795 w 11734799"/>
              <a:gd name="connsiteY36" fmla="*/ 1034481 h 5425915"/>
              <a:gd name="connsiteX37" fmla="*/ 53366 w 11734799"/>
              <a:gd name="connsiteY37" fmla="*/ 775065 h 5425915"/>
              <a:gd name="connsiteX38" fmla="*/ 0 w 11734799"/>
              <a:gd name="connsiteY38" fmla="*/ 769686 h 5425915"/>
              <a:gd name="connsiteX39" fmla="*/ 0 w 11734799"/>
              <a:gd name="connsiteY39" fmla="*/ 625382 h 5425915"/>
              <a:gd name="connsiteX40" fmla="*/ 264795 w 11734799"/>
              <a:gd name="connsiteY40" fmla="*/ 360587 h 5425915"/>
              <a:gd name="connsiteX41" fmla="*/ 0 w 11734799"/>
              <a:gd name="connsiteY41" fmla="*/ 95792 h 54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734799" h="5425915">
                <a:moveTo>
                  <a:pt x="0" y="0"/>
                </a:moveTo>
                <a:lnTo>
                  <a:pt x="11734799" y="0"/>
                </a:lnTo>
                <a:lnTo>
                  <a:pt x="11734799" y="5425915"/>
                </a:lnTo>
                <a:lnTo>
                  <a:pt x="0" y="5425915"/>
                </a:lnTo>
                <a:lnTo>
                  <a:pt x="0" y="5297633"/>
                </a:lnTo>
                <a:lnTo>
                  <a:pt x="53365" y="5292254"/>
                </a:lnTo>
                <a:cubicBezTo>
                  <a:pt x="174027" y="5267562"/>
                  <a:pt x="264794" y="5160800"/>
                  <a:pt x="264794" y="5032838"/>
                </a:cubicBezTo>
                <a:cubicBezTo>
                  <a:pt x="264794" y="4904876"/>
                  <a:pt x="174027" y="4798114"/>
                  <a:pt x="53365" y="4773423"/>
                </a:cubicBezTo>
                <a:lnTo>
                  <a:pt x="0" y="4768043"/>
                </a:lnTo>
                <a:lnTo>
                  <a:pt x="0" y="4623739"/>
                </a:lnTo>
                <a:lnTo>
                  <a:pt x="53365" y="4618360"/>
                </a:lnTo>
                <a:cubicBezTo>
                  <a:pt x="174027" y="4593668"/>
                  <a:pt x="264794" y="4486906"/>
                  <a:pt x="264794" y="4358944"/>
                </a:cubicBezTo>
                <a:cubicBezTo>
                  <a:pt x="264794" y="4230982"/>
                  <a:pt x="174027" y="4124220"/>
                  <a:pt x="53365" y="4099529"/>
                </a:cubicBezTo>
                <a:lnTo>
                  <a:pt x="0" y="4094149"/>
                </a:lnTo>
                <a:lnTo>
                  <a:pt x="0" y="3949845"/>
                </a:lnTo>
                <a:lnTo>
                  <a:pt x="53365" y="3944466"/>
                </a:lnTo>
                <a:cubicBezTo>
                  <a:pt x="174027" y="3919774"/>
                  <a:pt x="264795" y="3813012"/>
                  <a:pt x="264795" y="3685050"/>
                </a:cubicBezTo>
                <a:cubicBezTo>
                  <a:pt x="264795" y="3557088"/>
                  <a:pt x="174027" y="3450326"/>
                  <a:pt x="53365" y="3425635"/>
                </a:cubicBezTo>
                <a:lnTo>
                  <a:pt x="0" y="3420255"/>
                </a:lnTo>
                <a:lnTo>
                  <a:pt x="0" y="3275951"/>
                </a:lnTo>
                <a:lnTo>
                  <a:pt x="53365" y="3270571"/>
                </a:lnTo>
                <a:cubicBezTo>
                  <a:pt x="174028" y="3245880"/>
                  <a:pt x="264795" y="3139118"/>
                  <a:pt x="264795" y="3011156"/>
                </a:cubicBezTo>
                <a:cubicBezTo>
                  <a:pt x="264795" y="2883194"/>
                  <a:pt x="174028" y="2776432"/>
                  <a:pt x="53365" y="2751741"/>
                </a:cubicBezTo>
                <a:lnTo>
                  <a:pt x="0" y="2746361"/>
                </a:lnTo>
                <a:lnTo>
                  <a:pt x="0" y="2647063"/>
                </a:lnTo>
                <a:lnTo>
                  <a:pt x="53365" y="2641684"/>
                </a:lnTo>
                <a:cubicBezTo>
                  <a:pt x="174028" y="2616992"/>
                  <a:pt x="264795" y="2510230"/>
                  <a:pt x="264795" y="2382268"/>
                </a:cubicBezTo>
                <a:cubicBezTo>
                  <a:pt x="264795" y="2254306"/>
                  <a:pt x="174028" y="2147544"/>
                  <a:pt x="53365" y="2122853"/>
                </a:cubicBezTo>
                <a:lnTo>
                  <a:pt x="0" y="2117473"/>
                </a:lnTo>
                <a:lnTo>
                  <a:pt x="0" y="1973169"/>
                </a:lnTo>
                <a:lnTo>
                  <a:pt x="53365" y="1967790"/>
                </a:lnTo>
                <a:cubicBezTo>
                  <a:pt x="174028" y="1943098"/>
                  <a:pt x="264795" y="1836336"/>
                  <a:pt x="264795" y="1708374"/>
                </a:cubicBezTo>
                <a:cubicBezTo>
                  <a:pt x="264795" y="1580412"/>
                  <a:pt x="174028" y="1473650"/>
                  <a:pt x="53365" y="1448959"/>
                </a:cubicBezTo>
                <a:lnTo>
                  <a:pt x="0" y="1443579"/>
                </a:lnTo>
                <a:lnTo>
                  <a:pt x="0" y="1299276"/>
                </a:lnTo>
                <a:lnTo>
                  <a:pt x="53366" y="1293896"/>
                </a:lnTo>
                <a:cubicBezTo>
                  <a:pt x="174028" y="1269205"/>
                  <a:pt x="264795" y="1162443"/>
                  <a:pt x="264795" y="1034481"/>
                </a:cubicBezTo>
                <a:cubicBezTo>
                  <a:pt x="264795" y="906519"/>
                  <a:pt x="174028" y="799757"/>
                  <a:pt x="53366" y="775065"/>
                </a:cubicBezTo>
                <a:lnTo>
                  <a:pt x="0" y="769686"/>
                </a:lnTo>
                <a:lnTo>
                  <a:pt x="0" y="625382"/>
                </a:lnTo>
                <a:cubicBezTo>
                  <a:pt x="146242" y="625382"/>
                  <a:pt x="264795" y="506829"/>
                  <a:pt x="264795" y="360587"/>
                </a:cubicBezTo>
                <a:cubicBezTo>
                  <a:pt x="264795" y="214345"/>
                  <a:pt x="146242" y="95792"/>
                  <a:pt x="0" y="957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9" name="图片 12">
            <a:extLst>
              <a:ext uri="{FF2B5EF4-FFF2-40B4-BE49-F238E27FC236}">
                <a16:creationId xmlns:a16="http://schemas.microsoft.com/office/drawing/2014/main" id="{F9FD4159-CB65-75C8-0CC6-63607D363E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b="62909"/>
          <a:stretch/>
        </p:blipFill>
        <p:spPr>
          <a:xfrm flipH="1">
            <a:off x="-2029490" y="3742537"/>
            <a:ext cx="4679754" cy="3480108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8324DC6B-7404-A46C-A0D9-CC6ADA0D2CFE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506D4863-CFCE-C864-1CD5-F10EAF2EC7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E20C186D-11F2-469D-7863-0BD390E321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9901F52-ECF9-A8C5-FF53-069940364E42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DECDA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DECDA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6FEA70C6-1247-9480-8E4C-8E8303E88D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3D9926EA-C569-6BD8-BC3F-AFEF32F016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27E9331-0E25-CF41-5990-C47584D2FD28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id="{EBE8AD0E-0C44-2503-1855-35C54E8804C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8" name="Picture 15">
            <a:extLst>
              <a:ext uri="{FF2B5EF4-FFF2-40B4-BE49-F238E27FC236}">
                <a16:creationId xmlns:a16="http://schemas.microsoft.com/office/drawing/2014/main" id="{7AE8C9FD-07C3-65CE-10C0-FA98FF42BBC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FBF78691-9E0E-77B5-D91B-9C593B723FBF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58357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B1146A1-F77E-02E9-8B32-1063C14A5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70CC107-A8E5-280F-493A-FA728449EC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C3E3DC3-7A7D-FE27-E487-D700013712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EC262B2-D037-254C-3A02-01BBBAA9A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04/05/2025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59996CD-BC37-1C3A-382A-6D1FCC172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0BB7C71-4F66-713F-A6F6-8BEBB1A56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  <p:sp>
        <p:nvSpPr>
          <p:cNvPr id="8" name="矩形 4">
            <a:extLst>
              <a:ext uri="{FF2B5EF4-FFF2-40B4-BE49-F238E27FC236}">
                <a16:creationId xmlns:a16="http://schemas.microsoft.com/office/drawing/2014/main" id="{2117D8C8-FD07-4399-C39C-134C8662A9F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EC2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5">
            <a:extLst>
              <a:ext uri="{FF2B5EF4-FFF2-40B4-BE49-F238E27FC236}">
                <a16:creationId xmlns:a16="http://schemas.microsoft.com/office/drawing/2014/main" id="{7EA4145D-4FE3-E173-5349-5FADA2771CAF}"/>
              </a:ext>
            </a:extLst>
          </p:cNvPr>
          <p:cNvSpPr/>
          <p:nvPr userDrawn="1"/>
        </p:nvSpPr>
        <p:spPr>
          <a:xfrm>
            <a:off x="331470" y="697232"/>
            <a:ext cx="11860530" cy="5425915"/>
          </a:xfrm>
          <a:custGeom>
            <a:avLst/>
            <a:gdLst>
              <a:gd name="connsiteX0" fmla="*/ 0 w 11734799"/>
              <a:gd name="connsiteY0" fmla="*/ 0 h 5425915"/>
              <a:gd name="connsiteX1" fmla="*/ 11734799 w 11734799"/>
              <a:gd name="connsiteY1" fmla="*/ 0 h 5425915"/>
              <a:gd name="connsiteX2" fmla="*/ 11734799 w 11734799"/>
              <a:gd name="connsiteY2" fmla="*/ 5425915 h 5425915"/>
              <a:gd name="connsiteX3" fmla="*/ 0 w 11734799"/>
              <a:gd name="connsiteY3" fmla="*/ 5425915 h 5425915"/>
              <a:gd name="connsiteX4" fmla="*/ 0 w 11734799"/>
              <a:gd name="connsiteY4" fmla="*/ 5297633 h 5425915"/>
              <a:gd name="connsiteX5" fmla="*/ 53365 w 11734799"/>
              <a:gd name="connsiteY5" fmla="*/ 5292254 h 5425915"/>
              <a:gd name="connsiteX6" fmla="*/ 264794 w 11734799"/>
              <a:gd name="connsiteY6" fmla="*/ 5032838 h 5425915"/>
              <a:gd name="connsiteX7" fmla="*/ 53365 w 11734799"/>
              <a:gd name="connsiteY7" fmla="*/ 4773423 h 5425915"/>
              <a:gd name="connsiteX8" fmla="*/ 0 w 11734799"/>
              <a:gd name="connsiteY8" fmla="*/ 4768043 h 5425915"/>
              <a:gd name="connsiteX9" fmla="*/ 0 w 11734799"/>
              <a:gd name="connsiteY9" fmla="*/ 4623739 h 5425915"/>
              <a:gd name="connsiteX10" fmla="*/ 53365 w 11734799"/>
              <a:gd name="connsiteY10" fmla="*/ 4618360 h 5425915"/>
              <a:gd name="connsiteX11" fmla="*/ 264794 w 11734799"/>
              <a:gd name="connsiteY11" fmla="*/ 4358944 h 5425915"/>
              <a:gd name="connsiteX12" fmla="*/ 53365 w 11734799"/>
              <a:gd name="connsiteY12" fmla="*/ 4099529 h 5425915"/>
              <a:gd name="connsiteX13" fmla="*/ 0 w 11734799"/>
              <a:gd name="connsiteY13" fmla="*/ 4094149 h 5425915"/>
              <a:gd name="connsiteX14" fmla="*/ 0 w 11734799"/>
              <a:gd name="connsiteY14" fmla="*/ 3949845 h 5425915"/>
              <a:gd name="connsiteX15" fmla="*/ 53365 w 11734799"/>
              <a:gd name="connsiteY15" fmla="*/ 3944466 h 5425915"/>
              <a:gd name="connsiteX16" fmla="*/ 264795 w 11734799"/>
              <a:gd name="connsiteY16" fmla="*/ 3685050 h 5425915"/>
              <a:gd name="connsiteX17" fmla="*/ 53365 w 11734799"/>
              <a:gd name="connsiteY17" fmla="*/ 3425635 h 5425915"/>
              <a:gd name="connsiteX18" fmla="*/ 0 w 11734799"/>
              <a:gd name="connsiteY18" fmla="*/ 3420255 h 5425915"/>
              <a:gd name="connsiteX19" fmla="*/ 0 w 11734799"/>
              <a:gd name="connsiteY19" fmla="*/ 3275951 h 5425915"/>
              <a:gd name="connsiteX20" fmla="*/ 53365 w 11734799"/>
              <a:gd name="connsiteY20" fmla="*/ 3270571 h 5425915"/>
              <a:gd name="connsiteX21" fmla="*/ 264795 w 11734799"/>
              <a:gd name="connsiteY21" fmla="*/ 3011156 h 5425915"/>
              <a:gd name="connsiteX22" fmla="*/ 53365 w 11734799"/>
              <a:gd name="connsiteY22" fmla="*/ 2751741 h 5425915"/>
              <a:gd name="connsiteX23" fmla="*/ 0 w 11734799"/>
              <a:gd name="connsiteY23" fmla="*/ 2746361 h 5425915"/>
              <a:gd name="connsiteX24" fmla="*/ 0 w 11734799"/>
              <a:gd name="connsiteY24" fmla="*/ 2647063 h 5425915"/>
              <a:gd name="connsiteX25" fmla="*/ 53365 w 11734799"/>
              <a:gd name="connsiteY25" fmla="*/ 2641684 h 5425915"/>
              <a:gd name="connsiteX26" fmla="*/ 264795 w 11734799"/>
              <a:gd name="connsiteY26" fmla="*/ 2382268 h 5425915"/>
              <a:gd name="connsiteX27" fmla="*/ 53365 w 11734799"/>
              <a:gd name="connsiteY27" fmla="*/ 2122853 h 5425915"/>
              <a:gd name="connsiteX28" fmla="*/ 0 w 11734799"/>
              <a:gd name="connsiteY28" fmla="*/ 2117473 h 5425915"/>
              <a:gd name="connsiteX29" fmla="*/ 0 w 11734799"/>
              <a:gd name="connsiteY29" fmla="*/ 1973169 h 5425915"/>
              <a:gd name="connsiteX30" fmla="*/ 53365 w 11734799"/>
              <a:gd name="connsiteY30" fmla="*/ 1967790 h 5425915"/>
              <a:gd name="connsiteX31" fmla="*/ 264795 w 11734799"/>
              <a:gd name="connsiteY31" fmla="*/ 1708374 h 5425915"/>
              <a:gd name="connsiteX32" fmla="*/ 53365 w 11734799"/>
              <a:gd name="connsiteY32" fmla="*/ 1448959 h 5425915"/>
              <a:gd name="connsiteX33" fmla="*/ 0 w 11734799"/>
              <a:gd name="connsiteY33" fmla="*/ 1443579 h 5425915"/>
              <a:gd name="connsiteX34" fmla="*/ 0 w 11734799"/>
              <a:gd name="connsiteY34" fmla="*/ 1299276 h 5425915"/>
              <a:gd name="connsiteX35" fmla="*/ 53366 w 11734799"/>
              <a:gd name="connsiteY35" fmla="*/ 1293896 h 5425915"/>
              <a:gd name="connsiteX36" fmla="*/ 264795 w 11734799"/>
              <a:gd name="connsiteY36" fmla="*/ 1034481 h 5425915"/>
              <a:gd name="connsiteX37" fmla="*/ 53366 w 11734799"/>
              <a:gd name="connsiteY37" fmla="*/ 775065 h 5425915"/>
              <a:gd name="connsiteX38" fmla="*/ 0 w 11734799"/>
              <a:gd name="connsiteY38" fmla="*/ 769686 h 5425915"/>
              <a:gd name="connsiteX39" fmla="*/ 0 w 11734799"/>
              <a:gd name="connsiteY39" fmla="*/ 625382 h 5425915"/>
              <a:gd name="connsiteX40" fmla="*/ 264795 w 11734799"/>
              <a:gd name="connsiteY40" fmla="*/ 360587 h 5425915"/>
              <a:gd name="connsiteX41" fmla="*/ 0 w 11734799"/>
              <a:gd name="connsiteY41" fmla="*/ 95792 h 54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734799" h="5425915">
                <a:moveTo>
                  <a:pt x="0" y="0"/>
                </a:moveTo>
                <a:lnTo>
                  <a:pt x="11734799" y="0"/>
                </a:lnTo>
                <a:lnTo>
                  <a:pt x="11734799" y="5425915"/>
                </a:lnTo>
                <a:lnTo>
                  <a:pt x="0" y="5425915"/>
                </a:lnTo>
                <a:lnTo>
                  <a:pt x="0" y="5297633"/>
                </a:lnTo>
                <a:lnTo>
                  <a:pt x="53365" y="5292254"/>
                </a:lnTo>
                <a:cubicBezTo>
                  <a:pt x="174027" y="5267562"/>
                  <a:pt x="264794" y="5160800"/>
                  <a:pt x="264794" y="5032838"/>
                </a:cubicBezTo>
                <a:cubicBezTo>
                  <a:pt x="264794" y="4904876"/>
                  <a:pt x="174027" y="4798114"/>
                  <a:pt x="53365" y="4773423"/>
                </a:cubicBezTo>
                <a:lnTo>
                  <a:pt x="0" y="4768043"/>
                </a:lnTo>
                <a:lnTo>
                  <a:pt x="0" y="4623739"/>
                </a:lnTo>
                <a:lnTo>
                  <a:pt x="53365" y="4618360"/>
                </a:lnTo>
                <a:cubicBezTo>
                  <a:pt x="174027" y="4593668"/>
                  <a:pt x="264794" y="4486906"/>
                  <a:pt x="264794" y="4358944"/>
                </a:cubicBezTo>
                <a:cubicBezTo>
                  <a:pt x="264794" y="4230982"/>
                  <a:pt x="174027" y="4124220"/>
                  <a:pt x="53365" y="4099529"/>
                </a:cubicBezTo>
                <a:lnTo>
                  <a:pt x="0" y="4094149"/>
                </a:lnTo>
                <a:lnTo>
                  <a:pt x="0" y="3949845"/>
                </a:lnTo>
                <a:lnTo>
                  <a:pt x="53365" y="3944466"/>
                </a:lnTo>
                <a:cubicBezTo>
                  <a:pt x="174027" y="3919774"/>
                  <a:pt x="264795" y="3813012"/>
                  <a:pt x="264795" y="3685050"/>
                </a:cubicBezTo>
                <a:cubicBezTo>
                  <a:pt x="264795" y="3557088"/>
                  <a:pt x="174027" y="3450326"/>
                  <a:pt x="53365" y="3425635"/>
                </a:cubicBezTo>
                <a:lnTo>
                  <a:pt x="0" y="3420255"/>
                </a:lnTo>
                <a:lnTo>
                  <a:pt x="0" y="3275951"/>
                </a:lnTo>
                <a:lnTo>
                  <a:pt x="53365" y="3270571"/>
                </a:lnTo>
                <a:cubicBezTo>
                  <a:pt x="174028" y="3245880"/>
                  <a:pt x="264795" y="3139118"/>
                  <a:pt x="264795" y="3011156"/>
                </a:cubicBezTo>
                <a:cubicBezTo>
                  <a:pt x="264795" y="2883194"/>
                  <a:pt x="174028" y="2776432"/>
                  <a:pt x="53365" y="2751741"/>
                </a:cubicBezTo>
                <a:lnTo>
                  <a:pt x="0" y="2746361"/>
                </a:lnTo>
                <a:lnTo>
                  <a:pt x="0" y="2647063"/>
                </a:lnTo>
                <a:lnTo>
                  <a:pt x="53365" y="2641684"/>
                </a:lnTo>
                <a:cubicBezTo>
                  <a:pt x="174028" y="2616992"/>
                  <a:pt x="264795" y="2510230"/>
                  <a:pt x="264795" y="2382268"/>
                </a:cubicBezTo>
                <a:cubicBezTo>
                  <a:pt x="264795" y="2254306"/>
                  <a:pt x="174028" y="2147544"/>
                  <a:pt x="53365" y="2122853"/>
                </a:cubicBezTo>
                <a:lnTo>
                  <a:pt x="0" y="2117473"/>
                </a:lnTo>
                <a:lnTo>
                  <a:pt x="0" y="1973169"/>
                </a:lnTo>
                <a:lnTo>
                  <a:pt x="53365" y="1967790"/>
                </a:lnTo>
                <a:cubicBezTo>
                  <a:pt x="174028" y="1943098"/>
                  <a:pt x="264795" y="1836336"/>
                  <a:pt x="264795" y="1708374"/>
                </a:cubicBezTo>
                <a:cubicBezTo>
                  <a:pt x="264795" y="1580412"/>
                  <a:pt x="174028" y="1473650"/>
                  <a:pt x="53365" y="1448959"/>
                </a:cubicBezTo>
                <a:lnTo>
                  <a:pt x="0" y="1443579"/>
                </a:lnTo>
                <a:lnTo>
                  <a:pt x="0" y="1299276"/>
                </a:lnTo>
                <a:lnTo>
                  <a:pt x="53366" y="1293896"/>
                </a:lnTo>
                <a:cubicBezTo>
                  <a:pt x="174028" y="1269205"/>
                  <a:pt x="264795" y="1162443"/>
                  <a:pt x="264795" y="1034481"/>
                </a:cubicBezTo>
                <a:cubicBezTo>
                  <a:pt x="264795" y="906519"/>
                  <a:pt x="174028" y="799757"/>
                  <a:pt x="53366" y="775065"/>
                </a:cubicBezTo>
                <a:lnTo>
                  <a:pt x="0" y="769686"/>
                </a:lnTo>
                <a:lnTo>
                  <a:pt x="0" y="625382"/>
                </a:lnTo>
                <a:cubicBezTo>
                  <a:pt x="146242" y="625382"/>
                  <a:pt x="264795" y="506829"/>
                  <a:pt x="264795" y="360587"/>
                </a:cubicBezTo>
                <a:cubicBezTo>
                  <a:pt x="264795" y="214345"/>
                  <a:pt x="146242" y="95792"/>
                  <a:pt x="0" y="957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DA76AAD9-6D56-85C5-C55D-FBD5C83BBD29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F378EBC5-088D-6037-A30A-EAE58997A4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BB152A0A-811F-8DC6-9DB1-6592CAA7FD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391F123-048E-CEDE-F86D-2531795E71A9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DECDA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DECDA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60FDAE9E-DCF7-3C11-408D-A53EF1784E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37D2DB2F-AA23-A9D5-56D1-BB05C24340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42EB8AB-1364-B0DD-CB27-AF010DD6AEF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id="{A2336EB9-92FF-000D-3813-5C62B20473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8" name="Picture 15">
            <a:extLst>
              <a:ext uri="{FF2B5EF4-FFF2-40B4-BE49-F238E27FC236}">
                <a16:creationId xmlns:a16="http://schemas.microsoft.com/office/drawing/2014/main" id="{06AC209D-689C-EE52-7A54-6C93D8DE31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63D986E2-854B-D720-6E91-54150054D633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73467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4DE84D1-6DF3-E9B0-7670-E6CEA1D69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89ABEFD-23C3-CB60-6FDD-6F2E733D7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339D2A5-0410-C9F6-BB50-C776A505D6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EAD9087-49A4-D172-8193-97DB736F43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E30A903-2DB1-B44E-F986-76C5794402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830D5CA-2CA0-85A1-7EEB-B4B084DB51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04/05/2025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FD89B896-54A9-B813-2B26-2588BF0F8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7183B55-752A-9E35-2930-7C2608CB1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773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0F9207D-98BD-B77C-565B-49D16F877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20BD49F-9253-37B7-840F-7FC1C8B1AD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04/05/2025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8E3F59B-864C-516E-D631-CF100C83A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56A8420-73E7-6E7D-1E89-BC7E515A2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457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36427B8-B237-D92B-E87C-39CCFE7DEE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04/05/2025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BB42D2E-ED5E-A914-A511-25DA9221F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CF1C206-8BA9-2042-4160-E717A26F0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1ADFEB1-8530-FDA7-85D0-66F25413678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EC2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6FE4802C-B32B-32B2-C99A-827391C908E1}"/>
              </a:ext>
            </a:extLst>
          </p:cNvPr>
          <p:cNvSpPr/>
          <p:nvPr userDrawn="1"/>
        </p:nvSpPr>
        <p:spPr>
          <a:xfrm>
            <a:off x="331470" y="697232"/>
            <a:ext cx="11860530" cy="5425915"/>
          </a:xfrm>
          <a:custGeom>
            <a:avLst/>
            <a:gdLst>
              <a:gd name="connsiteX0" fmla="*/ 0 w 11734799"/>
              <a:gd name="connsiteY0" fmla="*/ 0 h 5425915"/>
              <a:gd name="connsiteX1" fmla="*/ 11734799 w 11734799"/>
              <a:gd name="connsiteY1" fmla="*/ 0 h 5425915"/>
              <a:gd name="connsiteX2" fmla="*/ 11734799 w 11734799"/>
              <a:gd name="connsiteY2" fmla="*/ 5425915 h 5425915"/>
              <a:gd name="connsiteX3" fmla="*/ 0 w 11734799"/>
              <a:gd name="connsiteY3" fmla="*/ 5425915 h 5425915"/>
              <a:gd name="connsiteX4" fmla="*/ 0 w 11734799"/>
              <a:gd name="connsiteY4" fmla="*/ 5297633 h 5425915"/>
              <a:gd name="connsiteX5" fmla="*/ 53365 w 11734799"/>
              <a:gd name="connsiteY5" fmla="*/ 5292254 h 5425915"/>
              <a:gd name="connsiteX6" fmla="*/ 264794 w 11734799"/>
              <a:gd name="connsiteY6" fmla="*/ 5032838 h 5425915"/>
              <a:gd name="connsiteX7" fmla="*/ 53365 w 11734799"/>
              <a:gd name="connsiteY7" fmla="*/ 4773423 h 5425915"/>
              <a:gd name="connsiteX8" fmla="*/ 0 w 11734799"/>
              <a:gd name="connsiteY8" fmla="*/ 4768043 h 5425915"/>
              <a:gd name="connsiteX9" fmla="*/ 0 w 11734799"/>
              <a:gd name="connsiteY9" fmla="*/ 4623739 h 5425915"/>
              <a:gd name="connsiteX10" fmla="*/ 53365 w 11734799"/>
              <a:gd name="connsiteY10" fmla="*/ 4618360 h 5425915"/>
              <a:gd name="connsiteX11" fmla="*/ 264794 w 11734799"/>
              <a:gd name="connsiteY11" fmla="*/ 4358944 h 5425915"/>
              <a:gd name="connsiteX12" fmla="*/ 53365 w 11734799"/>
              <a:gd name="connsiteY12" fmla="*/ 4099529 h 5425915"/>
              <a:gd name="connsiteX13" fmla="*/ 0 w 11734799"/>
              <a:gd name="connsiteY13" fmla="*/ 4094149 h 5425915"/>
              <a:gd name="connsiteX14" fmla="*/ 0 w 11734799"/>
              <a:gd name="connsiteY14" fmla="*/ 3949845 h 5425915"/>
              <a:gd name="connsiteX15" fmla="*/ 53365 w 11734799"/>
              <a:gd name="connsiteY15" fmla="*/ 3944466 h 5425915"/>
              <a:gd name="connsiteX16" fmla="*/ 264795 w 11734799"/>
              <a:gd name="connsiteY16" fmla="*/ 3685050 h 5425915"/>
              <a:gd name="connsiteX17" fmla="*/ 53365 w 11734799"/>
              <a:gd name="connsiteY17" fmla="*/ 3425635 h 5425915"/>
              <a:gd name="connsiteX18" fmla="*/ 0 w 11734799"/>
              <a:gd name="connsiteY18" fmla="*/ 3420255 h 5425915"/>
              <a:gd name="connsiteX19" fmla="*/ 0 w 11734799"/>
              <a:gd name="connsiteY19" fmla="*/ 3275951 h 5425915"/>
              <a:gd name="connsiteX20" fmla="*/ 53365 w 11734799"/>
              <a:gd name="connsiteY20" fmla="*/ 3270571 h 5425915"/>
              <a:gd name="connsiteX21" fmla="*/ 264795 w 11734799"/>
              <a:gd name="connsiteY21" fmla="*/ 3011156 h 5425915"/>
              <a:gd name="connsiteX22" fmla="*/ 53365 w 11734799"/>
              <a:gd name="connsiteY22" fmla="*/ 2751741 h 5425915"/>
              <a:gd name="connsiteX23" fmla="*/ 0 w 11734799"/>
              <a:gd name="connsiteY23" fmla="*/ 2746361 h 5425915"/>
              <a:gd name="connsiteX24" fmla="*/ 0 w 11734799"/>
              <a:gd name="connsiteY24" fmla="*/ 2647063 h 5425915"/>
              <a:gd name="connsiteX25" fmla="*/ 53365 w 11734799"/>
              <a:gd name="connsiteY25" fmla="*/ 2641684 h 5425915"/>
              <a:gd name="connsiteX26" fmla="*/ 264795 w 11734799"/>
              <a:gd name="connsiteY26" fmla="*/ 2382268 h 5425915"/>
              <a:gd name="connsiteX27" fmla="*/ 53365 w 11734799"/>
              <a:gd name="connsiteY27" fmla="*/ 2122853 h 5425915"/>
              <a:gd name="connsiteX28" fmla="*/ 0 w 11734799"/>
              <a:gd name="connsiteY28" fmla="*/ 2117473 h 5425915"/>
              <a:gd name="connsiteX29" fmla="*/ 0 w 11734799"/>
              <a:gd name="connsiteY29" fmla="*/ 1973169 h 5425915"/>
              <a:gd name="connsiteX30" fmla="*/ 53365 w 11734799"/>
              <a:gd name="connsiteY30" fmla="*/ 1967790 h 5425915"/>
              <a:gd name="connsiteX31" fmla="*/ 264795 w 11734799"/>
              <a:gd name="connsiteY31" fmla="*/ 1708374 h 5425915"/>
              <a:gd name="connsiteX32" fmla="*/ 53365 w 11734799"/>
              <a:gd name="connsiteY32" fmla="*/ 1448959 h 5425915"/>
              <a:gd name="connsiteX33" fmla="*/ 0 w 11734799"/>
              <a:gd name="connsiteY33" fmla="*/ 1443579 h 5425915"/>
              <a:gd name="connsiteX34" fmla="*/ 0 w 11734799"/>
              <a:gd name="connsiteY34" fmla="*/ 1299276 h 5425915"/>
              <a:gd name="connsiteX35" fmla="*/ 53366 w 11734799"/>
              <a:gd name="connsiteY35" fmla="*/ 1293896 h 5425915"/>
              <a:gd name="connsiteX36" fmla="*/ 264795 w 11734799"/>
              <a:gd name="connsiteY36" fmla="*/ 1034481 h 5425915"/>
              <a:gd name="connsiteX37" fmla="*/ 53366 w 11734799"/>
              <a:gd name="connsiteY37" fmla="*/ 775065 h 5425915"/>
              <a:gd name="connsiteX38" fmla="*/ 0 w 11734799"/>
              <a:gd name="connsiteY38" fmla="*/ 769686 h 5425915"/>
              <a:gd name="connsiteX39" fmla="*/ 0 w 11734799"/>
              <a:gd name="connsiteY39" fmla="*/ 625382 h 5425915"/>
              <a:gd name="connsiteX40" fmla="*/ 264795 w 11734799"/>
              <a:gd name="connsiteY40" fmla="*/ 360587 h 5425915"/>
              <a:gd name="connsiteX41" fmla="*/ 0 w 11734799"/>
              <a:gd name="connsiteY41" fmla="*/ 95792 h 54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734799" h="5425915">
                <a:moveTo>
                  <a:pt x="0" y="0"/>
                </a:moveTo>
                <a:lnTo>
                  <a:pt x="11734799" y="0"/>
                </a:lnTo>
                <a:lnTo>
                  <a:pt x="11734799" y="5425915"/>
                </a:lnTo>
                <a:lnTo>
                  <a:pt x="0" y="5425915"/>
                </a:lnTo>
                <a:lnTo>
                  <a:pt x="0" y="5297633"/>
                </a:lnTo>
                <a:lnTo>
                  <a:pt x="53365" y="5292254"/>
                </a:lnTo>
                <a:cubicBezTo>
                  <a:pt x="174027" y="5267562"/>
                  <a:pt x="264794" y="5160800"/>
                  <a:pt x="264794" y="5032838"/>
                </a:cubicBezTo>
                <a:cubicBezTo>
                  <a:pt x="264794" y="4904876"/>
                  <a:pt x="174027" y="4798114"/>
                  <a:pt x="53365" y="4773423"/>
                </a:cubicBezTo>
                <a:lnTo>
                  <a:pt x="0" y="4768043"/>
                </a:lnTo>
                <a:lnTo>
                  <a:pt x="0" y="4623739"/>
                </a:lnTo>
                <a:lnTo>
                  <a:pt x="53365" y="4618360"/>
                </a:lnTo>
                <a:cubicBezTo>
                  <a:pt x="174027" y="4593668"/>
                  <a:pt x="264794" y="4486906"/>
                  <a:pt x="264794" y="4358944"/>
                </a:cubicBezTo>
                <a:cubicBezTo>
                  <a:pt x="264794" y="4230982"/>
                  <a:pt x="174027" y="4124220"/>
                  <a:pt x="53365" y="4099529"/>
                </a:cubicBezTo>
                <a:lnTo>
                  <a:pt x="0" y="4094149"/>
                </a:lnTo>
                <a:lnTo>
                  <a:pt x="0" y="3949845"/>
                </a:lnTo>
                <a:lnTo>
                  <a:pt x="53365" y="3944466"/>
                </a:lnTo>
                <a:cubicBezTo>
                  <a:pt x="174027" y="3919774"/>
                  <a:pt x="264795" y="3813012"/>
                  <a:pt x="264795" y="3685050"/>
                </a:cubicBezTo>
                <a:cubicBezTo>
                  <a:pt x="264795" y="3557088"/>
                  <a:pt x="174027" y="3450326"/>
                  <a:pt x="53365" y="3425635"/>
                </a:cubicBezTo>
                <a:lnTo>
                  <a:pt x="0" y="3420255"/>
                </a:lnTo>
                <a:lnTo>
                  <a:pt x="0" y="3275951"/>
                </a:lnTo>
                <a:lnTo>
                  <a:pt x="53365" y="3270571"/>
                </a:lnTo>
                <a:cubicBezTo>
                  <a:pt x="174028" y="3245880"/>
                  <a:pt x="264795" y="3139118"/>
                  <a:pt x="264795" y="3011156"/>
                </a:cubicBezTo>
                <a:cubicBezTo>
                  <a:pt x="264795" y="2883194"/>
                  <a:pt x="174028" y="2776432"/>
                  <a:pt x="53365" y="2751741"/>
                </a:cubicBezTo>
                <a:lnTo>
                  <a:pt x="0" y="2746361"/>
                </a:lnTo>
                <a:lnTo>
                  <a:pt x="0" y="2647063"/>
                </a:lnTo>
                <a:lnTo>
                  <a:pt x="53365" y="2641684"/>
                </a:lnTo>
                <a:cubicBezTo>
                  <a:pt x="174028" y="2616992"/>
                  <a:pt x="264795" y="2510230"/>
                  <a:pt x="264795" y="2382268"/>
                </a:cubicBezTo>
                <a:cubicBezTo>
                  <a:pt x="264795" y="2254306"/>
                  <a:pt x="174028" y="2147544"/>
                  <a:pt x="53365" y="2122853"/>
                </a:cubicBezTo>
                <a:lnTo>
                  <a:pt x="0" y="2117473"/>
                </a:lnTo>
                <a:lnTo>
                  <a:pt x="0" y="1973169"/>
                </a:lnTo>
                <a:lnTo>
                  <a:pt x="53365" y="1967790"/>
                </a:lnTo>
                <a:cubicBezTo>
                  <a:pt x="174028" y="1943098"/>
                  <a:pt x="264795" y="1836336"/>
                  <a:pt x="264795" y="1708374"/>
                </a:cubicBezTo>
                <a:cubicBezTo>
                  <a:pt x="264795" y="1580412"/>
                  <a:pt x="174028" y="1473650"/>
                  <a:pt x="53365" y="1448959"/>
                </a:cubicBezTo>
                <a:lnTo>
                  <a:pt x="0" y="1443579"/>
                </a:lnTo>
                <a:lnTo>
                  <a:pt x="0" y="1299276"/>
                </a:lnTo>
                <a:lnTo>
                  <a:pt x="53366" y="1293896"/>
                </a:lnTo>
                <a:cubicBezTo>
                  <a:pt x="174028" y="1269205"/>
                  <a:pt x="264795" y="1162443"/>
                  <a:pt x="264795" y="1034481"/>
                </a:cubicBezTo>
                <a:cubicBezTo>
                  <a:pt x="264795" y="906519"/>
                  <a:pt x="174028" y="799757"/>
                  <a:pt x="53366" y="775065"/>
                </a:cubicBezTo>
                <a:lnTo>
                  <a:pt x="0" y="769686"/>
                </a:lnTo>
                <a:lnTo>
                  <a:pt x="0" y="625382"/>
                </a:lnTo>
                <a:cubicBezTo>
                  <a:pt x="146242" y="625382"/>
                  <a:pt x="264795" y="506829"/>
                  <a:pt x="264795" y="360587"/>
                </a:cubicBezTo>
                <a:cubicBezTo>
                  <a:pt x="264795" y="214345"/>
                  <a:pt x="146242" y="95792"/>
                  <a:pt x="0" y="957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F485F128-A9EE-B27C-B443-D5518CA6595D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6B6D41FF-E5FA-D44B-8964-310ADD3E97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B250044C-34D0-40C1-9AF7-48CFB502B8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C01EB29-326C-4D01-C94B-A1B2C876DB12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DECDA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DECDA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DC795E-5BD7-834B-7077-7A177826C8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2094EC-317F-1532-D0EA-329432A9B6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381BACA-F28D-5023-9C79-2AA73E67524E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7F66D2E7-0055-3BDD-4AFC-A4CE608ABE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E444438D-5543-3806-4314-E259C11E93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B8758D3-1C8D-A06E-8C55-37DFD97B06F7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40839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039080-C600-D789-EC47-07AEDCDD1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4587A8E-00C7-97AE-4BA5-0DA30E944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D0B34B2-B2D3-338C-D2F5-10F3502318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96185CB-0635-E1A4-351A-4A8944589A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04/05/2025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2A0F4E0-EFA5-E819-6C4F-A5E28AF7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1E95FA2-EF45-3208-69B7-BCB6230F1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2012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C50AC3-95CC-CCDA-227B-A211FC71C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BBF0424B-BD85-B08F-7C88-739BFFC349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D730F4B-ADF8-AD88-C7C2-C7DF11E36D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D43F09C-3D68-2323-000E-F6EB38BB3C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04/05/2025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DF82CE8-B607-3029-D07D-8C239047A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AFA9654-3F8F-E640-23FD-68CC5AA1D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5645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>
            <a:extLst>
              <a:ext uri="{FF2B5EF4-FFF2-40B4-BE49-F238E27FC236}">
                <a16:creationId xmlns:a16="http://schemas.microsoft.com/office/drawing/2014/main" id="{567114DC-BD9A-204A-2E7F-9C8DAE5A9F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055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E8761-A14E-4E6E-B19C-D0ABAA7747FF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7D6730F0-C3DD-5B5A-0DA5-5AF7F140EB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055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BB7FEB94-9190-4A40-06C7-C193EF7617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055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10F0F-E077-475B-A7EC-03CDC27F5B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853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7" r:id="rId14"/>
    <p:sldLayoutId id="214748373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4.png"/><Relationship Id="rId4" Type="http://schemas.openxmlformats.org/officeDocument/2006/relationships/image" Target="../media/image1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2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17.png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17.png"/><Relationship Id="rId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09;p2">
            <a:extLst>
              <a:ext uri="{FF2B5EF4-FFF2-40B4-BE49-F238E27FC236}">
                <a16:creationId xmlns:a16="http://schemas.microsoft.com/office/drawing/2014/main" id="{BCAF0C74-E843-2276-8BBD-819DBC079A0A}"/>
              </a:ext>
            </a:extLst>
          </p:cNvPr>
          <p:cNvGrpSpPr/>
          <p:nvPr/>
        </p:nvGrpSpPr>
        <p:grpSpPr>
          <a:xfrm>
            <a:off x="2787599" y="5178279"/>
            <a:ext cx="250719" cy="395220"/>
            <a:chOff x="4749525" y="2413575"/>
            <a:chExt cx="311271" cy="490672"/>
          </a:xfrm>
          <a:solidFill>
            <a:srgbClr val="FFDA00"/>
          </a:solidFill>
        </p:grpSpPr>
        <p:sp>
          <p:nvSpPr>
            <p:cNvPr id="5" name="Google Shape;110;p2">
              <a:extLst>
                <a:ext uri="{FF2B5EF4-FFF2-40B4-BE49-F238E27FC236}">
                  <a16:creationId xmlns:a16="http://schemas.microsoft.com/office/drawing/2014/main" id="{E09A4359-11AE-CEAB-34DE-4913CA04812F}"/>
                </a:ext>
              </a:extLst>
            </p:cNvPr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11;p2">
              <a:extLst>
                <a:ext uri="{FF2B5EF4-FFF2-40B4-BE49-F238E27FC236}">
                  <a16:creationId xmlns:a16="http://schemas.microsoft.com/office/drawing/2014/main" id="{8E6AA2B3-8264-55AB-F879-94F2882E9148}"/>
                </a:ext>
              </a:extLst>
            </p:cNvPr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12;p2">
              <a:extLst>
                <a:ext uri="{FF2B5EF4-FFF2-40B4-BE49-F238E27FC236}">
                  <a16:creationId xmlns:a16="http://schemas.microsoft.com/office/drawing/2014/main" id="{689EDDFF-28E2-53B5-4474-C776832933B2}"/>
                </a:ext>
              </a:extLst>
            </p:cNvPr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" name="Google Shape;113;p2">
            <a:extLst>
              <a:ext uri="{FF2B5EF4-FFF2-40B4-BE49-F238E27FC236}">
                <a16:creationId xmlns:a16="http://schemas.microsoft.com/office/drawing/2014/main" id="{4AFE270D-D262-79EF-6907-576DF80BD86D}"/>
              </a:ext>
            </a:extLst>
          </p:cNvPr>
          <p:cNvGrpSpPr/>
          <p:nvPr/>
        </p:nvGrpSpPr>
        <p:grpSpPr>
          <a:xfrm rot="10800000">
            <a:off x="11776682" y="3538606"/>
            <a:ext cx="250719" cy="395220"/>
            <a:chOff x="4749525" y="2413575"/>
            <a:chExt cx="311271" cy="490672"/>
          </a:xfrm>
          <a:solidFill>
            <a:srgbClr val="FFDA00"/>
          </a:solidFill>
        </p:grpSpPr>
        <p:sp>
          <p:nvSpPr>
            <p:cNvPr id="9" name="Google Shape;114;p2">
              <a:extLst>
                <a:ext uri="{FF2B5EF4-FFF2-40B4-BE49-F238E27FC236}">
                  <a16:creationId xmlns:a16="http://schemas.microsoft.com/office/drawing/2014/main" id="{B6EB182D-62BB-51CA-C241-B8149005F886}"/>
                </a:ext>
              </a:extLst>
            </p:cNvPr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15;p2">
              <a:extLst>
                <a:ext uri="{FF2B5EF4-FFF2-40B4-BE49-F238E27FC236}">
                  <a16:creationId xmlns:a16="http://schemas.microsoft.com/office/drawing/2014/main" id="{C6D54B8C-4115-8813-57DC-7C2CA12E9CC3}"/>
                </a:ext>
              </a:extLst>
            </p:cNvPr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6;p2">
              <a:extLst>
                <a:ext uri="{FF2B5EF4-FFF2-40B4-BE49-F238E27FC236}">
                  <a16:creationId xmlns:a16="http://schemas.microsoft.com/office/drawing/2014/main" id="{5242999C-2BD0-3321-3A9E-692AB4E5E915}"/>
                </a:ext>
              </a:extLst>
            </p:cNvPr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A67F3F3D-D816-5787-904A-18A909F45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15" y="731368"/>
            <a:ext cx="9839797" cy="1475360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556051DA-D44E-9053-8618-61475A10A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353" y="2075571"/>
            <a:ext cx="7913294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1">
            <a:extLst>
              <a:ext uri="{FF2B5EF4-FFF2-40B4-BE49-F238E27FC236}">
                <a16:creationId xmlns:a16="http://schemas.microsoft.com/office/drawing/2014/main" id="{5ED7BA35-DDBF-5BA0-35A1-917A55DDBE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b="62909"/>
          <a:stretch/>
        </p:blipFill>
        <p:spPr>
          <a:xfrm flipH="1">
            <a:off x="50800" y="794191"/>
            <a:ext cx="880580" cy="654845"/>
          </a:xfrm>
          <a:prstGeom prst="rect">
            <a:avLst/>
          </a:prstGeom>
        </p:spPr>
      </p:pic>
      <p:grpSp>
        <p:nvGrpSpPr>
          <p:cNvPr id="19" name="Nhóm 18">
            <a:extLst>
              <a:ext uri="{FF2B5EF4-FFF2-40B4-BE49-F238E27FC236}">
                <a16:creationId xmlns:a16="http://schemas.microsoft.com/office/drawing/2014/main" id="{F11B48C0-AD38-945A-19D1-97E0F810EE04}"/>
              </a:ext>
            </a:extLst>
          </p:cNvPr>
          <p:cNvGrpSpPr/>
          <p:nvPr/>
        </p:nvGrpSpPr>
        <p:grpSpPr>
          <a:xfrm>
            <a:off x="1051081" y="1117738"/>
            <a:ext cx="9647007" cy="662595"/>
            <a:chOff x="1228062" y="2345058"/>
            <a:chExt cx="9647007" cy="66259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5E8166D1-ABE5-90EE-3AF4-910C28CEED32}"/>
                </a:ext>
              </a:extLst>
            </p:cNvPr>
            <p:cNvGrpSpPr/>
            <p:nvPr/>
          </p:nvGrpSpPr>
          <p:grpSpPr>
            <a:xfrm>
              <a:off x="2426549" y="2361323"/>
              <a:ext cx="2617551" cy="584775"/>
              <a:chOff x="686009" y="3660564"/>
              <a:chExt cx="3578940" cy="461767"/>
            </a:xfrm>
          </p:grpSpPr>
          <p:sp>
            <p:nvSpPr>
              <p:cNvPr id="8" name="Hình chữ nhật: Góc Tròn 7">
                <a:extLst>
                  <a:ext uri="{FF2B5EF4-FFF2-40B4-BE49-F238E27FC236}">
                    <a16:creationId xmlns:a16="http://schemas.microsoft.com/office/drawing/2014/main" id="{BC7ABFFC-2F06-FC73-AA24-515A547A7410}"/>
                  </a:ext>
                </a:extLst>
              </p:cNvPr>
              <p:cNvSpPr/>
              <p:nvPr/>
            </p:nvSpPr>
            <p:spPr>
              <a:xfrm>
                <a:off x="1044973" y="3676830"/>
                <a:ext cx="2880581" cy="445399"/>
              </a:xfrm>
              <a:prstGeom prst="roundRect">
                <a:avLst/>
              </a:prstGeom>
              <a:solidFill>
                <a:srgbClr val="F8A8A6"/>
              </a:solidFill>
              <a:ln w="28575">
                <a:solidFill>
                  <a:srgbClr val="EE37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DA5D088-1D19-F8C8-D974-1A9565F3A941}"/>
                  </a:ext>
                </a:extLst>
              </p:cNvPr>
              <p:cNvSpPr txBox="1"/>
              <p:nvPr/>
            </p:nvSpPr>
            <p:spPr>
              <a:xfrm>
                <a:off x="686009" y="3660564"/>
                <a:ext cx="3578940" cy="4617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435 + 352</a:t>
                </a: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54315ED7-5ADF-4C65-3CFC-6D1DFF734E88}"/>
                </a:ext>
              </a:extLst>
            </p:cNvPr>
            <p:cNvGrpSpPr/>
            <p:nvPr/>
          </p:nvGrpSpPr>
          <p:grpSpPr>
            <a:xfrm>
              <a:off x="5621904" y="2345058"/>
              <a:ext cx="2300453" cy="605245"/>
              <a:chOff x="622099" y="3660564"/>
              <a:chExt cx="3706761" cy="477931"/>
            </a:xfrm>
          </p:grpSpPr>
          <p:sp>
            <p:nvSpPr>
              <p:cNvPr id="11" name="Hình chữ nhật: Góc Tròn 10">
                <a:extLst>
                  <a:ext uri="{FF2B5EF4-FFF2-40B4-BE49-F238E27FC236}">
                    <a16:creationId xmlns:a16="http://schemas.microsoft.com/office/drawing/2014/main" id="{F0496DEB-5FDD-FC28-74A7-C9C546684113}"/>
                  </a:ext>
                </a:extLst>
              </p:cNvPr>
              <p:cNvSpPr/>
              <p:nvPr/>
            </p:nvSpPr>
            <p:spPr>
              <a:xfrm>
                <a:off x="622099" y="3676830"/>
                <a:ext cx="3706761" cy="461665"/>
              </a:xfrm>
              <a:prstGeom prst="roundRect">
                <a:avLst/>
              </a:prstGeom>
              <a:solidFill>
                <a:srgbClr val="E2E69A"/>
              </a:solidFill>
              <a:ln w="28575">
                <a:solidFill>
                  <a:srgbClr val="C2CB3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FAE30D34-A5A6-F3F5-C63A-1CB05FCDA5F0}"/>
                  </a:ext>
                </a:extLst>
              </p:cNvPr>
              <p:cNvSpPr txBox="1"/>
              <p:nvPr/>
            </p:nvSpPr>
            <p:spPr>
              <a:xfrm>
                <a:off x="686009" y="3660564"/>
                <a:ext cx="3578940" cy="4617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236 + 528</a:t>
                </a: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13" name="Nhóm 12">
              <a:extLst>
                <a:ext uri="{FF2B5EF4-FFF2-40B4-BE49-F238E27FC236}">
                  <a16:creationId xmlns:a16="http://schemas.microsoft.com/office/drawing/2014/main" id="{32888B2E-1D20-1ECF-3879-92EEC297969E}"/>
                </a:ext>
              </a:extLst>
            </p:cNvPr>
            <p:cNvGrpSpPr/>
            <p:nvPr/>
          </p:nvGrpSpPr>
          <p:grpSpPr>
            <a:xfrm>
              <a:off x="8693826" y="2361321"/>
              <a:ext cx="2181243" cy="584775"/>
              <a:chOff x="622099" y="3660564"/>
              <a:chExt cx="3706761" cy="1247491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id="{D0D15283-631D-EA99-0790-34D44240F91C}"/>
                  </a:ext>
                </a:extLst>
              </p:cNvPr>
              <p:cNvSpPr/>
              <p:nvPr/>
            </p:nvSpPr>
            <p:spPr>
              <a:xfrm>
                <a:off x="622099" y="3676830"/>
                <a:ext cx="3706761" cy="1200329"/>
              </a:xfrm>
              <a:prstGeom prst="roundRect">
                <a:avLst/>
              </a:prstGeom>
              <a:solidFill>
                <a:srgbClr val="FFF3AB"/>
              </a:solidFill>
              <a:ln w="28575">
                <a:solidFill>
                  <a:srgbClr val="FFDA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F585B4B-9DB1-E9D7-1A0D-079584FAF2FD}"/>
                  </a:ext>
                </a:extLst>
              </p:cNvPr>
              <p:cNvSpPr txBox="1"/>
              <p:nvPr/>
            </p:nvSpPr>
            <p:spPr>
              <a:xfrm>
                <a:off x="686008" y="3660564"/>
                <a:ext cx="3578938" cy="12474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354 + 63</a:t>
                </a:r>
              </a:p>
            </p:txBody>
          </p:sp>
        </p:grp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0938F360-C182-F179-A4EB-D3512B4DF037}"/>
                </a:ext>
              </a:extLst>
            </p:cNvPr>
            <p:cNvSpPr txBox="1"/>
            <p:nvPr/>
          </p:nvSpPr>
          <p:spPr>
            <a:xfrm>
              <a:off x="1228062" y="2361322"/>
              <a:ext cx="6206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9244F0C1-89C1-E944-36B8-961181DF4C2B}"/>
              </a:ext>
            </a:extLst>
          </p:cNvPr>
          <p:cNvGrpSpPr/>
          <p:nvPr/>
        </p:nvGrpSpPr>
        <p:grpSpPr>
          <a:xfrm>
            <a:off x="1051081" y="4599311"/>
            <a:ext cx="9647007" cy="662595"/>
            <a:chOff x="1228062" y="2345058"/>
            <a:chExt cx="9647007" cy="662595"/>
          </a:xfrm>
        </p:grpSpPr>
        <p:grpSp>
          <p:nvGrpSpPr>
            <p:cNvPr id="21" name="Nhóm 20">
              <a:extLst>
                <a:ext uri="{FF2B5EF4-FFF2-40B4-BE49-F238E27FC236}">
                  <a16:creationId xmlns:a16="http://schemas.microsoft.com/office/drawing/2014/main" id="{45F18FD3-6E3C-7349-53B1-4276369DC0C1}"/>
                </a:ext>
              </a:extLst>
            </p:cNvPr>
            <p:cNvGrpSpPr/>
            <p:nvPr/>
          </p:nvGrpSpPr>
          <p:grpSpPr>
            <a:xfrm>
              <a:off x="2426549" y="2361323"/>
              <a:ext cx="2617551" cy="584775"/>
              <a:chOff x="686009" y="3660564"/>
              <a:chExt cx="3578940" cy="461767"/>
            </a:xfrm>
          </p:grpSpPr>
          <p:sp>
            <p:nvSpPr>
              <p:cNvPr id="29" name="Hình chữ nhật: Góc Tròn 28">
                <a:extLst>
                  <a:ext uri="{FF2B5EF4-FFF2-40B4-BE49-F238E27FC236}">
                    <a16:creationId xmlns:a16="http://schemas.microsoft.com/office/drawing/2014/main" id="{11AD0DC9-3589-C469-636A-5C752EC451DA}"/>
                  </a:ext>
                </a:extLst>
              </p:cNvPr>
              <p:cNvSpPr/>
              <p:nvPr/>
            </p:nvSpPr>
            <p:spPr>
              <a:xfrm>
                <a:off x="1044973" y="3676830"/>
                <a:ext cx="2880581" cy="445399"/>
              </a:xfrm>
              <a:prstGeom prst="roundRect">
                <a:avLst/>
              </a:prstGeom>
              <a:solidFill>
                <a:srgbClr val="F8A8A6"/>
              </a:solidFill>
              <a:ln w="28575">
                <a:solidFill>
                  <a:srgbClr val="EE37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CBE80A43-524A-34CC-B4FD-5AB649E80BAF}"/>
                  </a:ext>
                </a:extLst>
              </p:cNvPr>
              <p:cNvSpPr txBox="1"/>
              <p:nvPr/>
            </p:nvSpPr>
            <p:spPr>
              <a:xfrm>
                <a:off x="686009" y="3660564"/>
                <a:ext cx="3578940" cy="4617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569 - 426</a:t>
                </a: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BB3E2F20-C027-F58A-C5F2-558F5444290D}"/>
                </a:ext>
              </a:extLst>
            </p:cNvPr>
            <p:cNvGrpSpPr/>
            <p:nvPr/>
          </p:nvGrpSpPr>
          <p:grpSpPr>
            <a:xfrm>
              <a:off x="5621904" y="2345058"/>
              <a:ext cx="2300453" cy="605245"/>
              <a:chOff x="622099" y="3660564"/>
              <a:chExt cx="3706761" cy="477931"/>
            </a:xfrm>
          </p:grpSpPr>
          <p:sp>
            <p:nvSpPr>
              <p:cNvPr id="27" name="Hình chữ nhật: Góc Tròn 26">
                <a:extLst>
                  <a:ext uri="{FF2B5EF4-FFF2-40B4-BE49-F238E27FC236}">
                    <a16:creationId xmlns:a16="http://schemas.microsoft.com/office/drawing/2014/main" id="{1E90B0A2-0EF9-9066-7D8F-975C408A1E5F}"/>
                  </a:ext>
                </a:extLst>
              </p:cNvPr>
              <p:cNvSpPr/>
              <p:nvPr/>
            </p:nvSpPr>
            <p:spPr>
              <a:xfrm>
                <a:off x="622099" y="3676830"/>
                <a:ext cx="3706761" cy="461665"/>
              </a:xfrm>
              <a:prstGeom prst="roundRect">
                <a:avLst/>
              </a:prstGeom>
              <a:solidFill>
                <a:srgbClr val="E2E69A"/>
              </a:solidFill>
              <a:ln w="28575">
                <a:solidFill>
                  <a:srgbClr val="C2CB3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F6CFEEEE-15F4-FF50-7C61-F35E8FDE61BF}"/>
                  </a:ext>
                </a:extLst>
              </p:cNvPr>
              <p:cNvSpPr txBox="1"/>
              <p:nvPr/>
            </p:nvSpPr>
            <p:spPr>
              <a:xfrm>
                <a:off x="686009" y="3660564"/>
                <a:ext cx="3578940" cy="4617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753 - 236 </a:t>
                </a: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id="{29081A26-F6B2-E983-3D03-632216E585E4}"/>
                </a:ext>
              </a:extLst>
            </p:cNvPr>
            <p:cNvGrpSpPr/>
            <p:nvPr/>
          </p:nvGrpSpPr>
          <p:grpSpPr>
            <a:xfrm>
              <a:off x="8693826" y="2361321"/>
              <a:ext cx="2181243" cy="584775"/>
              <a:chOff x="622099" y="3660564"/>
              <a:chExt cx="3706761" cy="1247491"/>
            </a:xfrm>
          </p:grpSpPr>
          <p:sp>
            <p:nvSpPr>
              <p:cNvPr id="25" name="Hình chữ nhật: Góc Tròn 24">
                <a:extLst>
                  <a:ext uri="{FF2B5EF4-FFF2-40B4-BE49-F238E27FC236}">
                    <a16:creationId xmlns:a16="http://schemas.microsoft.com/office/drawing/2014/main" id="{EF37B4DE-75B1-E6F5-9B6C-C147D3BBF7A9}"/>
                  </a:ext>
                </a:extLst>
              </p:cNvPr>
              <p:cNvSpPr/>
              <p:nvPr/>
            </p:nvSpPr>
            <p:spPr>
              <a:xfrm>
                <a:off x="622099" y="3676830"/>
                <a:ext cx="3706761" cy="1200329"/>
              </a:xfrm>
              <a:prstGeom prst="roundRect">
                <a:avLst/>
              </a:prstGeom>
              <a:solidFill>
                <a:srgbClr val="FFF3AB"/>
              </a:solidFill>
              <a:ln w="28575">
                <a:solidFill>
                  <a:srgbClr val="FFDA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81E04A24-F579-FB3C-D8F5-25460B24FCB7}"/>
                  </a:ext>
                </a:extLst>
              </p:cNvPr>
              <p:cNvSpPr txBox="1"/>
              <p:nvPr/>
            </p:nvSpPr>
            <p:spPr>
              <a:xfrm>
                <a:off x="686008" y="3660564"/>
                <a:ext cx="3578938" cy="12474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880 - 54</a:t>
                </a:r>
              </a:p>
            </p:txBody>
          </p:sp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AB68900B-8427-D699-5D86-557FF0910943}"/>
                </a:ext>
              </a:extLst>
            </p:cNvPr>
            <p:cNvSpPr txBox="1"/>
            <p:nvPr/>
          </p:nvSpPr>
          <p:spPr>
            <a:xfrm>
              <a:off x="1228062" y="236132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TextBox 8">
            <a:extLst>
              <a:ext uri="{FF2B5EF4-FFF2-40B4-BE49-F238E27FC236}">
                <a16:creationId xmlns:a16="http://schemas.microsoft.com/office/drawing/2014/main" id="{226AFA54-591F-64CA-9FB6-377477911D9C}"/>
              </a:ext>
            </a:extLst>
          </p:cNvPr>
          <p:cNvSpPr txBox="1"/>
          <p:nvPr/>
        </p:nvSpPr>
        <p:spPr>
          <a:xfrm>
            <a:off x="2707996" y="2042638"/>
            <a:ext cx="1910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435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0E8D271E-AE36-73AA-CADE-8C9B446BCE02}"/>
              </a:ext>
            </a:extLst>
          </p:cNvPr>
          <p:cNvSpPr txBox="1"/>
          <p:nvPr/>
        </p:nvSpPr>
        <p:spPr>
          <a:xfrm>
            <a:off x="2644765" y="2365611"/>
            <a:ext cx="478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D0112DE9-B593-F711-3080-73CF042F819B}"/>
              </a:ext>
            </a:extLst>
          </p:cNvPr>
          <p:cNvSpPr txBox="1"/>
          <p:nvPr/>
        </p:nvSpPr>
        <p:spPr>
          <a:xfrm>
            <a:off x="3186850" y="2656705"/>
            <a:ext cx="1146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352</a:t>
            </a:r>
          </a:p>
        </p:txBody>
      </p:sp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id="{3A1ABED9-DA0B-F8DC-A7A7-06D1062FFEC9}"/>
              </a:ext>
            </a:extLst>
          </p:cNvPr>
          <p:cNvCxnSpPr>
            <a:cxnSpLocks/>
          </p:cNvCxnSpPr>
          <p:nvPr/>
        </p:nvCxnSpPr>
        <p:spPr>
          <a:xfrm flipV="1">
            <a:off x="2922664" y="3288789"/>
            <a:ext cx="1440000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6">
            <a:extLst>
              <a:ext uri="{FF2B5EF4-FFF2-40B4-BE49-F238E27FC236}">
                <a16:creationId xmlns:a16="http://schemas.microsoft.com/office/drawing/2014/main" id="{3191981F-FE8F-B8D9-AE63-8EF23178B818}"/>
              </a:ext>
            </a:extLst>
          </p:cNvPr>
          <p:cNvSpPr txBox="1"/>
          <p:nvPr/>
        </p:nvSpPr>
        <p:spPr>
          <a:xfrm>
            <a:off x="3668313" y="3326652"/>
            <a:ext cx="358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25B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5233C6A9-74AB-5467-A353-F05A4FCAB256}"/>
              </a:ext>
            </a:extLst>
          </p:cNvPr>
          <p:cNvSpPr txBox="1"/>
          <p:nvPr/>
        </p:nvSpPr>
        <p:spPr>
          <a:xfrm>
            <a:off x="3395966" y="3318081"/>
            <a:ext cx="365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25B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</a:p>
        </p:txBody>
      </p:sp>
      <p:sp>
        <p:nvSpPr>
          <p:cNvPr id="32" name="TextBox 7">
            <a:extLst>
              <a:ext uri="{FF2B5EF4-FFF2-40B4-BE49-F238E27FC236}">
                <a16:creationId xmlns:a16="http://schemas.microsoft.com/office/drawing/2014/main" id="{C41EBB20-84F6-0623-F0CC-FA4493B2C794}"/>
              </a:ext>
            </a:extLst>
          </p:cNvPr>
          <p:cNvSpPr txBox="1"/>
          <p:nvPr/>
        </p:nvSpPr>
        <p:spPr>
          <a:xfrm>
            <a:off x="3130675" y="3333126"/>
            <a:ext cx="365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25B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</a:p>
        </p:txBody>
      </p:sp>
      <p:sp>
        <p:nvSpPr>
          <p:cNvPr id="34" name="TextBox 8">
            <a:extLst>
              <a:ext uri="{FF2B5EF4-FFF2-40B4-BE49-F238E27FC236}">
                <a16:creationId xmlns:a16="http://schemas.microsoft.com/office/drawing/2014/main" id="{74669CD0-00C5-C6ED-4276-22D61A1671A4}"/>
              </a:ext>
            </a:extLst>
          </p:cNvPr>
          <p:cNvSpPr txBox="1"/>
          <p:nvPr/>
        </p:nvSpPr>
        <p:spPr>
          <a:xfrm>
            <a:off x="5547817" y="2039421"/>
            <a:ext cx="1910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236</a:t>
            </a:r>
          </a:p>
        </p:txBody>
      </p:sp>
      <p:sp>
        <p:nvSpPr>
          <p:cNvPr id="35" name="TextBox 9">
            <a:extLst>
              <a:ext uri="{FF2B5EF4-FFF2-40B4-BE49-F238E27FC236}">
                <a16:creationId xmlns:a16="http://schemas.microsoft.com/office/drawing/2014/main" id="{C1F94B21-947A-EE57-7A23-1AEFC8821A87}"/>
              </a:ext>
            </a:extLst>
          </p:cNvPr>
          <p:cNvSpPr txBox="1"/>
          <p:nvPr/>
        </p:nvSpPr>
        <p:spPr>
          <a:xfrm>
            <a:off x="5484586" y="2362394"/>
            <a:ext cx="478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77AC4E53-DCB9-32AA-146F-49A2E4A27B21}"/>
              </a:ext>
            </a:extLst>
          </p:cNvPr>
          <p:cNvSpPr txBox="1"/>
          <p:nvPr/>
        </p:nvSpPr>
        <p:spPr>
          <a:xfrm>
            <a:off x="6026671" y="2653488"/>
            <a:ext cx="1146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528</a:t>
            </a:r>
          </a:p>
        </p:txBody>
      </p:sp>
      <p:cxnSp>
        <p:nvCxnSpPr>
          <p:cNvPr id="37" name="Straight Connector 4">
            <a:extLst>
              <a:ext uri="{FF2B5EF4-FFF2-40B4-BE49-F238E27FC236}">
                <a16:creationId xmlns:a16="http://schemas.microsoft.com/office/drawing/2014/main" id="{E9F2B4F8-451E-0DA3-EA22-D2D8106420D6}"/>
              </a:ext>
            </a:extLst>
          </p:cNvPr>
          <p:cNvCxnSpPr>
            <a:cxnSpLocks/>
          </p:cNvCxnSpPr>
          <p:nvPr/>
        </p:nvCxnSpPr>
        <p:spPr>
          <a:xfrm flipV="1">
            <a:off x="5762485" y="3285572"/>
            <a:ext cx="1440000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6">
            <a:extLst>
              <a:ext uri="{FF2B5EF4-FFF2-40B4-BE49-F238E27FC236}">
                <a16:creationId xmlns:a16="http://schemas.microsoft.com/office/drawing/2014/main" id="{FDF53ABA-99A8-9CA4-CAB0-8043BA3EAEA7}"/>
              </a:ext>
            </a:extLst>
          </p:cNvPr>
          <p:cNvSpPr txBox="1"/>
          <p:nvPr/>
        </p:nvSpPr>
        <p:spPr>
          <a:xfrm>
            <a:off x="6508134" y="3323435"/>
            <a:ext cx="358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25B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39" name="TextBox 7">
            <a:extLst>
              <a:ext uri="{FF2B5EF4-FFF2-40B4-BE49-F238E27FC236}">
                <a16:creationId xmlns:a16="http://schemas.microsoft.com/office/drawing/2014/main" id="{C5049A86-4E6B-4BAF-3BC5-770722B88900}"/>
              </a:ext>
            </a:extLst>
          </p:cNvPr>
          <p:cNvSpPr txBox="1"/>
          <p:nvPr/>
        </p:nvSpPr>
        <p:spPr>
          <a:xfrm>
            <a:off x="6235787" y="3314864"/>
            <a:ext cx="365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25B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  <p:sp>
        <p:nvSpPr>
          <p:cNvPr id="40" name="TextBox 7">
            <a:extLst>
              <a:ext uri="{FF2B5EF4-FFF2-40B4-BE49-F238E27FC236}">
                <a16:creationId xmlns:a16="http://schemas.microsoft.com/office/drawing/2014/main" id="{0D8AD3DC-81C4-C09C-F064-7CDEBF7E0D1B}"/>
              </a:ext>
            </a:extLst>
          </p:cNvPr>
          <p:cNvSpPr txBox="1"/>
          <p:nvPr/>
        </p:nvSpPr>
        <p:spPr>
          <a:xfrm>
            <a:off x="5970496" y="3329909"/>
            <a:ext cx="365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25B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</a:p>
        </p:txBody>
      </p:sp>
      <p:sp>
        <p:nvSpPr>
          <p:cNvPr id="41" name="TextBox 8">
            <a:extLst>
              <a:ext uri="{FF2B5EF4-FFF2-40B4-BE49-F238E27FC236}">
                <a16:creationId xmlns:a16="http://schemas.microsoft.com/office/drawing/2014/main" id="{D493DF5E-9189-A71A-F266-C909CF703670}"/>
              </a:ext>
            </a:extLst>
          </p:cNvPr>
          <p:cNvSpPr txBox="1"/>
          <p:nvPr/>
        </p:nvSpPr>
        <p:spPr>
          <a:xfrm>
            <a:off x="8790482" y="2024376"/>
            <a:ext cx="1910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354</a:t>
            </a:r>
          </a:p>
        </p:txBody>
      </p:sp>
      <p:sp>
        <p:nvSpPr>
          <p:cNvPr id="42" name="TextBox 9">
            <a:extLst>
              <a:ext uri="{FF2B5EF4-FFF2-40B4-BE49-F238E27FC236}">
                <a16:creationId xmlns:a16="http://schemas.microsoft.com/office/drawing/2014/main" id="{9E09C84A-C110-AFAF-7C71-9136BC85FCB3}"/>
              </a:ext>
            </a:extLst>
          </p:cNvPr>
          <p:cNvSpPr txBox="1"/>
          <p:nvPr/>
        </p:nvSpPr>
        <p:spPr>
          <a:xfrm>
            <a:off x="8727251" y="2347349"/>
            <a:ext cx="478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</a:p>
        </p:txBody>
      </p:sp>
      <p:sp>
        <p:nvSpPr>
          <p:cNvPr id="43" name="TextBox 10">
            <a:extLst>
              <a:ext uri="{FF2B5EF4-FFF2-40B4-BE49-F238E27FC236}">
                <a16:creationId xmlns:a16="http://schemas.microsoft.com/office/drawing/2014/main" id="{E9FDD8F3-0DB6-E23A-8F40-65DE4BF66F61}"/>
              </a:ext>
            </a:extLst>
          </p:cNvPr>
          <p:cNvSpPr txBox="1"/>
          <p:nvPr/>
        </p:nvSpPr>
        <p:spPr>
          <a:xfrm>
            <a:off x="9269336" y="2638443"/>
            <a:ext cx="975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63</a:t>
            </a:r>
          </a:p>
        </p:txBody>
      </p:sp>
      <p:cxnSp>
        <p:nvCxnSpPr>
          <p:cNvPr id="44" name="Straight Connector 4">
            <a:extLst>
              <a:ext uri="{FF2B5EF4-FFF2-40B4-BE49-F238E27FC236}">
                <a16:creationId xmlns:a16="http://schemas.microsoft.com/office/drawing/2014/main" id="{C6040293-6FE2-4EEE-8240-4425E262F97C}"/>
              </a:ext>
            </a:extLst>
          </p:cNvPr>
          <p:cNvCxnSpPr>
            <a:cxnSpLocks/>
          </p:cNvCxnSpPr>
          <p:nvPr/>
        </p:nvCxnSpPr>
        <p:spPr>
          <a:xfrm flipV="1">
            <a:off x="9005150" y="3270527"/>
            <a:ext cx="1440000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6">
            <a:extLst>
              <a:ext uri="{FF2B5EF4-FFF2-40B4-BE49-F238E27FC236}">
                <a16:creationId xmlns:a16="http://schemas.microsoft.com/office/drawing/2014/main" id="{24E64BF6-11C9-93EC-50FE-E9FCEDB6DDD5}"/>
              </a:ext>
            </a:extLst>
          </p:cNvPr>
          <p:cNvSpPr txBox="1"/>
          <p:nvPr/>
        </p:nvSpPr>
        <p:spPr>
          <a:xfrm>
            <a:off x="9750799" y="3308390"/>
            <a:ext cx="358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25B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</a:p>
        </p:txBody>
      </p:sp>
      <p:sp>
        <p:nvSpPr>
          <p:cNvPr id="46" name="TextBox 7">
            <a:extLst>
              <a:ext uri="{FF2B5EF4-FFF2-40B4-BE49-F238E27FC236}">
                <a16:creationId xmlns:a16="http://schemas.microsoft.com/office/drawing/2014/main" id="{689610B2-C0B5-97ED-3964-8AC239822B72}"/>
              </a:ext>
            </a:extLst>
          </p:cNvPr>
          <p:cNvSpPr txBox="1"/>
          <p:nvPr/>
        </p:nvSpPr>
        <p:spPr>
          <a:xfrm>
            <a:off x="9478452" y="3299819"/>
            <a:ext cx="365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25B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47" name="TextBox 7">
            <a:extLst>
              <a:ext uri="{FF2B5EF4-FFF2-40B4-BE49-F238E27FC236}">
                <a16:creationId xmlns:a16="http://schemas.microsoft.com/office/drawing/2014/main" id="{A5E1A37B-A38E-510D-5A0B-85BFAD07EDE1}"/>
              </a:ext>
            </a:extLst>
          </p:cNvPr>
          <p:cNvSpPr txBox="1"/>
          <p:nvPr/>
        </p:nvSpPr>
        <p:spPr>
          <a:xfrm>
            <a:off x="9213161" y="3314864"/>
            <a:ext cx="365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25B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800318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17" grpId="0"/>
      <p:bldP spid="31" grpId="0"/>
      <p:bldP spid="32" grpId="0"/>
      <p:bldP spid="34" grpId="0"/>
      <p:bldP spid="35" grpId="0"/>
      <p:bldP spid="36" grpId="0"/>
      <p:bldP spid="38" grpId="0"/>
      <p:bldP spid="39" grpId="0"/>
      <p:bldP spid="40" grpId="0"/>
      <p:bldP spid="41" grpId="0"/>
      <p:bldP spid="42" grpId="0"/>
      <p:bldP spid="43" grpId="0"/>
      <p:bldP spid="45" grpId="0"/>
      <p:bldP spid="46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1">
            <a:extLst>
              <a:ext uri="{FF2B5EF4-FFF2-40B4-BE49-F238E27FC236}">
                <a16:creationId xmlns:a16="http://schemas.microsoft.com/office/drawing/2014/main" id="{5ED7BA35-DDBF-5BA0-35A1-917A55DDBE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b="62909"/>
          <a:stretch/>
        </p:blipFill>
        <p:spPr>
          <a:xfrm flipH="1">
            <a:off x="50800" y="794191"/>
            <a:ext cx="880580" cy="654845"/>
          </a:xfrm>
          <a:prstGeom prst="rect">
            <a:avLst/>
          </a:prstGeom>
        </p:spPr>
      </p:pic>
      <p:grpSp>
        <p:nvGrpSpPr>
          <p:cNvPr id="19" name="Nhóm 18">
            <a:extLst>
              <a:ext uri="{FF2B5EF4-FFF2-40B4-BE49-F238E27FC236}">
                <a16:creationId xmlns:a16="http://schemas.microsoft.com/office/drawing/2014/main" id="{F11B48C0-AD38-945A-19D1-97E0F810EE04}"/>
              </a:ext>
            </a:extLst>
          </p:cNvPr>
          <p:cNvGrpSpPr/>
          <p:nvPr/>
        </p:nvGrpSpPr>
        <p:grpSpPr>
          <a:xfrm>
            <a:off x="1051081" y="1117738"/>
            <a:ext cx="9647007" cy="662595"/>
            <a:chOff x="1228062" y="2345058"/>
            <a:chExt cx="9647007" cy="66259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5E8166D1-ABE5-90EE-3AF4-910C28CEED32}"/>
                </a:ext>
              </a:extLst>
            </p:cNvPr>
            <p:cNvGrpSpPr/>
            <p:nvPr/>
          </p:nvGrpSpPr>
          <p:grpSpPr>
            <a:xfrm>
              <a:off x="2426549" y="2361323"/>
              <a:ext cx="2617551" cy="584775"/>
              <a:chOff x="686009" y="3660564"/>
              <a:chExt cx="3578940" cy="461767"/>
            </a:xfrm>
          </p:grpSpPr>
          <p:sp>
            <p:nvSpPr>
              <p:cNvPr id="8" name="Hình chữ nhật: Góc Tròn 7">
                <a:extLst>
                  <a:ext uri="{FF2B5EF4-FFF2-40B4-BE49-F238E27FC236}">
                    <a16:creationId xmlns:a16="http://schemas.microsoft.com/office/drawing/2014/main" id="{BC7ABFFC-2F06-FC73-AA24-515A547A7410}"/>
                  </a:ext>
                </a:extLst>
              </p:cNvPr>
              <p:cNvSpPr/>
              <p:nvPr/>
            </p:nvSpPr>
            <p:spPr>
              <a:xfrm>
                <a:off x="1044973" y="3676830"/>
                <a:ext cx="2880581" cy="445399"/>
              </a:xfrm>
              <a:prstGeom prst="roundRect">
                <a:avLst/>
              </a:prstGeom>
              <a:solidFill>
                <a:srgbClr val="F8A8A6"/>
              </a:solidFill>
              <a:ln w="28575">
                <a:solidFill>
                  <a:srgbClr val="EE37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DA5D088-1D19-F8C8-D974-1A9565F3A941}"/>
                  </a:ext>
                </a:extLst>
              </p:cNvPr>
              <p:cNvSpPr txBox="1"/>
              <p:nvPr/>
            </p:nvSpPr>
            <p:spPr>
              <a:xfrm>
                <a:off x="686009" y="3660564"/>
                <a:ext cx="3578940" cy="4617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435 + 352</a:t>
                </a: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54315ED7-5ADF-4C65-3CFC-6D1DFF734E88}"/>
                </a:ext>
              </a:extLst>
            </p:cNvPr>
            <p:cNvGrpSpPr/>
            <p:nvPr/>
          </p:nvGrpSpPr>
          <p:grpSpPr>
            <a:xfrm>
              <a:off x="5621904" y="2345058"/>
              <a:ext cx="2300453" cy="605245"/>
              <a:chOff x="622099" y="3660564"/>
              <a:chExt cx="3706761" cy="477931"/>
            </a:xfrm>
          </p:grpSpPr>
          <p:sp>
            <p:nvSpPr>
              <p:cNvPr id="11" name="Hình chữ nhật: Góc Tròn 10">
                <a:extLst>
                  <a:ext uri="{FF2B5EF4-FFF2-40B4-BE49-F238E27FC236}">
                    <a16:creationId xmlns:a16="http://schemas.microsoft.com/office/drawing/2014/main" id="{F0496DEB-5FDD-FC28-74A7-C9C546684113}"/>
                  </a:ext>
                </a:extLst>
              </p:cNvPr>
              <p:cNvSpPr/>
              <p:nvPr/>
            </p:nvSpPr>
            <p:spPr>
              <a:xfrm>
                <a:off x="622099" y="3676830"/>
                <a:ext cx="3706761" cy="461665"/>
              </a:xfrm>
              <a:prstGeom prst="roundRect">
                <a:avLst/>
              </a:prstGeom>
              <a:solidFill>
                <a:srgbClr val="E2E69A"/>
              </a:solidFill>
              <a:ln w="28575">
                <a:solidFill>
                  <a:srgbClr val="C2CB3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FAE30D34-A5A6-F3F5-C63A-1CB05FCDA5F0}"/>
                  </a:ext>
                </a:extLst>
              </p:cNvPr>
              <p:cNvSpPr txBox="1"/>
              <p:nvPr/>
            </p:nvSpPr>
            <p:spPr>
              <a:xfrm>
                <a:off x="686009" y="3660564"/>
                <a:ext cx="3578940" cy="4617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236 + 528</a:t>
                </a: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13" name="Nhóm 12">
              <a:extLst>
                <a:ext uri="{FF2B5EF4-FFF2-40B4-BE49-F238E27FC236}">
                  <a16:creationId xmlns:a16="http://schemas.microsoft.com/office/drawing/2014/main" id="{32888B2E-1D20-1ECF-3879-92EEC297969E}"/>
                </a:ext>
              </a:extLst>
            </p:cNvPr>
            <p:cNvGrpSpPr/>
            <p:nvPr/>
          </p:nvGrpSpPr>
          <p:grpSpPr>
            <a:xfrm>
              <a:off x="8693826" y="2361321"/>
              <a:ext cx="2181243" cy="584775"/>
              <a:chOff x="622099" y="3660564"/>
              <a:chExt cx="3706761" cy="1247491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id="{D0D15283-631D-EA99-0790-34D44240F91C}"/>
                  </a:ext>
                </a:extLst>
              </p:cNvPr>
              <p:cNvSpPr/>
              <p:nvPr/>
            </p:nvSpPr>
            <p:spPr>
              <a:xfrm>
                <a:off x="622099" y="3676830"/>
                <a:ext cx="3706761" cy="1200329"/>
              </a:xfrm>
              <a:prstGeom prst="roundRect">
                <a:avLst/>
              </a:prstGeom>
              <a:solidFill>
                <a:srgbClr val="FFF3AB"/>
              </a:solidFill>
              <a:ln w="28575">
                <a:solidFill>
                  <a:srgbClr val="FFDA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F585B4B-9DB1-E9D7-1A0D-079584FAF2FD}"/>
                  </a:ext>
                </a:extLst>
              </p:cNvPr>
              <p:cNvSpPr txBox="1"/>
              <p:nvPr/>
            </p:nvSpPr>
            <p:spPr>
              <a:xfrm>
                <a:off x="686008" y="3660564"/>
                <a:ext cx="3578938" cy="12474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354 + 63</a:t>
                </a:r>
              </a:p>
            </p:txBody>
          </p:sp>
        </p:grp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0938F360-C182-F179-A4EB-D3512B4DF037}"/>
                </a:ext>
              </a:extLst>
            </p:cNvPr>
            <p:cNvSpPr txBox="1"/>
            <p:nvPr/>
          </p:nvSpPr>
          <p:spPr>
            <a:xfrm>
              <a:off x="1228062" y="2361322"/>
              <a:ext cx="6206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9244F0C1-89C1-E944-36B8-961181DF4C2B}"/>
              </a:ext>
            </a:extLst>
          </p:cNvPr>
          <p:cNvGrpSpPr/>
          <p:nvPr/>
        </p:nvGrpSpPr>
        <p:grpSpPr>
          <a:xfrm>
            <a:off x="1051081" y="2170744"/>
            <a:ext cx="9647007" cy="662595"/>
            <a:chOff x="1228062" y="2345058"/>
            <a:chExt cx="9647007" cy="662595"/>
          </a:xfrm>
        </p:grpSpPr>
        <p:grpSp>
          <p:nvGrpSpPr>
            <p:cNvPr id="21" name="Nhóm 20">
              <a:extLst>
                <a:ext uri="{FF2B5EF4-FFF2-40B4-BE49-F238E27FC236}">
                  <a16:creationId xmlns:a16="http://schemas.microsoft.com/office/drawing/2014/main" id="{45F18FD3-6E3C-7349-53B1-4276369DC0C1}"/>
                </a:ext>
              </a:extLst>
            </p:cNvPr>
            <p:cNvGrpSpPr/>
            <p:nvPr/>
          </p:nvGrpSpPr>
          <p:grpSpPr>
            <a:xfrm>
              <a:off x="2426549" y="2361323"/>
              <a:ext cx="2617551" cy="584775"/>
              <a:chOff x="686009" y="3660564"/>
              <a:chExt cx="3578940" cy="461767"/>
            </a:xfrm>
          </p:grpSpPr>
          <p:sp>
            <p:nvSpPr>
              <p:cNvPr id="29" name="Hình chữ nhật: Góc Tròn 28">
                <a:extLst>
                  <a:ext uri="{FF2B5EF4-FFF2-40B4-BE49-F238E27FC236}">
                    <a16:creationId xmlns:a16="http://schemas.microsoft.com/office/drawing/2014/main" id="{11AD0DC9-3589-C469-636A-5C752EC451DA}"/>
                  </a:ext>
                </a:extLst>
              </p:cNvPr>
              <p:cNvSpPr/>
              <p:nvPr/>
            </p:nvSpPr>
            <p:spPr>
              <a:xfrm>
                <a:off x="1044973" y="3676830"/>
                <a:ext cx="2880581" cy="445399"/>
              </a:xfrm>
              <a:prstGeom prst="roundRect">
                <a:avLst/>
              </a:prstGeom>
              <a:solidFill>
                <a:srgbClr val="F8A8A6"/>
              </a:solidFill>
              <a:ln w="28575">
                <a:solidFill>
                  <a:srgbClr val="EE37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CBE80A43-524A-34CC-B4FD-5AB649E80BAF}"/>
                  </a:ext>
                </a:extLst>
              </p:cNvPr>
              <p:cNvSpPr txBox="1"/>
              <p:nvPr/>
            </p:nvSpPr>
            <p:spPr>
              <a:xfrm>
                <a:off x="686009" y="3660564"/>
                <a:ext cx="3578940" cy="4617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569 - 426</a:t>
                </a: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BB3E2F20-C027-F58A-C5F2-558F5444290D}"/>
                </a:ext>
              </a:extLst>
            </p:cNvPr>
            <p:cNvGrpSpPr/>
            <p:nvPr/>
          </p:nvGrpSpPr>
          <p:grpSpPr>
            <a:xfrm>
              <a:off x="5621904" y="2345058"/>
              <a:ext cx="2300453" cy="605245"/>
              <a:chOff x="622099" y="3660564"/>
              <a:chExt cx="3706761" cy="477931"/>
            </a:xfrm>
          </p:grpSpPr>
          <p:sp>
            <p:nvSpPr>
              <p:cNvPr id="27" name="Hình chữ nhật: Góc Tròn 26">
                <a:extLst>
                  <a:ext uri="{FF2B5EF4-FFF2-40B4-BE49-F238E27FC236}">
                    <a16:creationId xmlns:a16="http://schemas.microsoft.com/office/drawing/2014/main" id="{1E90B0A2-0EF9-9066-7D8F-975C408A1E5F}"/>
                  </a:ext>
                </a:extLst>
              </p:cNvPr>
              <p:cNvSpPr/>
              <p:nvPr/>
            </p:nvSpPr>
            <p:spPr>
              <a:xfrm>
                <a:off x="622099" y="3676830"/>
                <a:ext cx="3706761" cy="461665"/>
              </a:xfrm>
              <a:prstGeom prst="roundRect">
                <a:avLst/>
              </a:prstGeom>
              <a:solidFill>
                <a:srgbClr val="E2E69A"/>
              </a:solidFill>
              <a:ln w="28575">
                <a:solidFill>
                  <a:srgbClr val="C2CB3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F6CFEEEE-15F4-FF50-7C61-F35E8FDE61BF}"/>
                  </a:ext>
                </a:extLst>
              </p:cNvPr>
              <p:cNvSpPr txBox="1"/>
              <p:nvPr/>
            </p:nvSpPr>
            <p:spPr>
              <a:xfrm>
                <a:off x="686009" y="3660564"/>
                <a:ext cx="3578940" cy="4617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753 - 236 </a:t>
                </a: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id="{29081A26-F6B2-E983-3D03-632216E585E4}"/>
                </a:ext>
              </a:extLst>
            </p:cNvPr>
            <p:cNvGrpSpPr/>
            <p:nvPr/>
          </p:nvGrpSpPr>
          <p:grpSpPr>
            <a:xfrm>
              <a:off x="8693826" y="2361321"/>
              <a:ext cx="2181243" cy="584775"/>
              <a:chOff x="622099" y="3660564"/>
              <a:chExt cx="3706761" cy="1247491"/>
            </a:xfrm>
          </p:grpSpPr>
          <p:sp>
            <p:nvSpPr>
              <p:cNvPr id="25" name="Hình chữ nhật: Góc Tròn 24">
                <a:extLst>
                  <a:ext uri="{FF2B5EF4-FFF2-40B4-BE49-F238E27FC236}">
                    <a16:creationId xmlns:a16="http://schemas.microsoft.com/office/drawing/2014/main" id="{EF37B4DE-75B1-E6F5-9B6C-C147D3BBF7A9}"/>
                  </a:ext>
                </a:extLst>
              </p:cNvPr>
              <p:cNvSpPr/>
              <p:nvPr/>
            </p:nvSpPr>
            <p:spPr>
              <a:xfrm>
                <a:off x="622099" y="3676830"/>
                <a:ext cx="3706761" cy="1200329"/>
              </a:xfrm>
              <a:prstGeom prst="roundRect">
                <a:avLst/>
              </a:prstGeom>
              <a:solidFill>
                <a:srgbClr val="FFF3AB"/>
              </a:solidFill>
              <a:ln w="28575">
                <a:solidFill>
                  <a:srgbClr val="FFDA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81E04A24-F579-FB3C-D8F5-25460B24FCB7}"/>
                  </a:ext>
                </a:extLst>
              </p:cNvPr>
              <p:cNvSpPr txBox="1"/>
              <p:nvPr/>
            </p:nvSpPr>
            <p:spPr>
              <a:xfrm>
                <a:off x="686008" y="3660564"/>
                <a:ext cx="3578938" cy="12474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880 - 54</a:t>
                </a:r>
              </a:p>
            </p:txBody>
          </p:sp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AB68900B-8427-D699-5D86-557FF0910943}"/>
                </a:ext>
              </a:extLst>
            </p:cNvPr>
            <p:cNvSpPr txBox="1"/>
            <p:nvPr/>
          </p:nvSpPr>
          <p:spPr>
            <a:xfrm>
              <a:off x="1228062" y="236132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6" name="TextBox 8">
            <a:extLst>
              <a:ext uri="{FF2B5EF4-FFF2-40B4-BE49-F238E27FC236}">
                <a16:creationId xmlns:a16="http://schemas.microsoft.com/office/drawing/2014/main" id="{45076860-CDC1-1B53-82B5-66CA31F221B5}"/>
              </a:ext>
            </a:extLst>
          </p:cNvPr>
          <p:cNvSpPr txBox="1"/>
          <p:nvPr/>
        </p:nvSpPr>
        <p:spPr>
          <a:xfrm>
            <a:off x="2990960" y="3148984"/>
            <a:ext cx="1040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569</a:t>
            </a:r>
          </a:p>
        </p:txBody>
      </p:sp>
      <p:sp>
        <p:nvSpPr>
          <p:cNvPr id="31" name="TextBox 9">
            <a:extLst>
              <a:ext uri="{FF2B5EF4-FFF2-40B4-BE49-F238E27FC236}">
                <a16:creationId xmlns:a16="http://schemas.microsoft.com/office/drawing/2014/main" id="{5253A840-3F88-162B-16C3-1BE9DC92EE22}"/>
              </a:ext>
            </a:extLst>
          </p:cNvPr>
          <p:cNvSpPr txBox="1"/>
          <p:nvPr/>
        </p:nvSpPr>
        <p:spPr>
          <a:xfrm>
            <a:off x="2682671" y="3193320"/>
            <a:ext cx="478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_</a:t>
            </a:r>
          </a:p>
        </p:txBody>
      </p:sp>
      <p:sp>
        <p:nvSpPr>
          <p:cNvPr id="32" name="TextBox 10">
            <a:extLst>
              <a:ext uri="{FF2B5EF4-FFF2-40B4-BE49-F238E27FC236}">
                <a16:creationId xmlns:a16="http://schemas.microsoft.com/office/drawing/2014/main" id="{BFBB0A2C-C6B4-B813-1427-D4217750D5E2}"/>
              </a:ext>
            </a:extLst>
          </p:cNvPr>
          <p:cNvSpPr txBox="1"/>
          <p:nvPr/>
        </p:nvSpPr>
        <p:spPr>
          <a:xfrm>
            <a:off x="2989872" y="3763051"/>
            <a:ext cx="1040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426</a:t>
            </a:r>
          </a:p>
        </p:txBody>
      </p:sp>
      <p:cxnSp>
        <p:nvCxnSpPr>
          <p:cNvPr id="33" name="Straight Connector 4">
            <a:extLst>
              <a:ext uri="{FF2B5EF4-FFF2-40B4-BE49-F238E27FC236}">
                <a16:creationId xmlns:a16="http://schemas.microsoft.com/office/drawing/2014/main" id="{F9B37862-D833-6672-3E62-0E6B0332AC58}"/>
              </a:ext>
            </a:extLst>
          </p:cNvPr>
          <p:cNvCxnSpPr>
            <a:cxnSpLocks/>
          </p:cNvCxnSpPr>
          <p:nvPr/>
        </p:nvCxnSpPr>
        <p:spPr>
          <a:xfrm flipV="1">
            <a:off x="2790005" y="4395135"/>
            <a:ext cx="1440000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6">
            <a:extLst>
              <a:ext uri="{FF2B5EF4-FFF2-40B4-BE49-F238E27FC236}">
                <a16:creationId xmlns:a16="http://schemas.microsoft.com/office/drawing/2014/main" id="{1CFBEFAC-67AC-3B0D-7652-762D5BE367F8}"/>
              </a:ext>
            </a:extLst>
          </p:cNvPr>
          <p:cNvSpPr txBox="1"/>
          <p:nvPr/>
        </p:nvSpPr>
        <p:spPr>
          <a:xfrm>
            <a:off x="3535654" y="4432998"/>
            <a:ext cx="358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25B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35" name="TextBox 7">
            <a:extLst>
              <a:ext uri="{FF2B5EF4-FFF2-40B4-BE49-F238E27FC236}">
                <a16:creationId xmlns:a16="http://schemas.microsoft.com/office/drawing/2014/main" id="{E010E167-9910-6917-A4C7-E59352B37E5D}"/>
              </a:ext>
            </a:extLst>
          </p:cNvPr>
          <p:cNvSpPr txBox="1"/>
          <p:nvPr/>
        </p:nvSpPr>
        <p:spPr>
          <a:xfrm>
            <a:off x="3263307" y="4424427"/>
            <a:ext cx="365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25B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36" name="TextBox 7">
            <a:extLst>
              <a:ext uri="{FF2B5EF4-FFF2-40B4-BE49-F238E27FC236}">
                <a16:creationId xmlns:a16="http://schemas.microsoft.com/office/drawing/2014/main" id="{29638653-DB6D-A970-0AF6-07805D408316}"/>
              </a:ext>
            </a:extLst>
          </p:cNvPr>
          <p:cNvSpPr txBox="1"/>
          <p:nvPr/>
        </p:nvSpPr>
        <p:spPr>
          <a:xfrm>
            <a:off x="2998016" y="4439472"/>
            <a:ext cx="365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25B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37" name="TextBox 8">
            <a:extLst>
              <a:ext uri="{FF2B5EF4-FFF2-40B4-BE49-F238E27FC236}">
                <a16:creationId xmlns:a16="http://schemas.microsoft.com/office/drawing/2014/main" id="{596953B6-BD7C-C28F-885D-8FD91CAF9BC6}"/>
              </a:ext>
            </a:extLst>
          </p:cNvPr>
          <p:cNvSpPr txBox="1"/>
          <p:nvPr/>
        </p:nvSpPr>
        <p:spPr>
          <a:xfrm>
            <a:off x="6097088" y="3134737"/>
            <a:ext cx="1040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753</a:t>
            </a:r>
          </a:p>
        </p:txBody>
      </p:sp>
      <p:sp>
        <p:nvSpPr>
          <p:cNvPr id="38" name="TextBox 9">
            <a:extLst>
              <a:ext uri="{FF2B5EF4-FFF2-40B4-BE49-F238E27FC236}">
                <a16:creationId xmlns:a16="http://schemas.microsoft.com/office/drawing/2014/main" id="{632C8A28-4A0A-C8B1-B531-55E013B544CE}"/>
              </a:ext>
            </a:extLst>
          </p:cNvPr>
          <p:cNvSpPr txBox="1"/>
          <p:nvPr/>
        </p:nvSpPr>
        <p:spPr>
          <a:xfrm>
            <a:off x="5788799" y="3179073"/>
            <a:ext cx="478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_</a:t>
            </a: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1E75CFE7-2FDB-50C6-0420-A5DC1A090C5B}"/>
              </a:ext>
            </a:extLst>
          </p:cNvPr>
          <p:cNvSpPr txBox="1"/>
          <p:nvPr/>
        </p:nvSpPr>
        <p:spPr>
          <a:xfrm>
            <a:off x="6096000" y="3748804"/>
            <a:ext cx="1040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236</a:t>
            </a:r>
          </a:p>
        </p:txBody>
      </p:sp>
      <p:cxnSp>
        <p:nvCxnSpPr>
          <p:cNvPr id="40" name="Straight Connector 4">
            <a:extLst>
              <a:ext uri="{FF2B5EF4-FFF2-40B4-BE49-F238E27FC236}">
                <a16:creationId xmlns:a16="http://schemas.microsoft.com/office/drawing/2014/main" id="{B0A65969-E38F-1E69-56C6-2AB0FEF083B7}"/>
              </a:ext>
            </a:extLst>
          </p:cNvPr>
          <p:cNvCxnSpPr>
            <a:cxnSpLocks/>
          </p:cNvCxnSpPr>
          <p:nvPr/>
        </p:nvCxnSpPr>
        <p:spPr>
          <a:xfrm flipV="1">
            <a:off x="5896133" y="4380888"/>
            <a:ext cx="1440000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6">
            <a:extLst>
              <a:ext uri="{FF2B5EF4-FFF2-40B4-BE49-F238E27FC236}">
                <a16:creationId xmlns:a16="http://schemas.microsoft.com/office/drawing/2014/main" id="{1E91B0D4-3957-A90F-145E-2812D24D002E}"/>
              </a:ext>
            </a:extLst>
          </p:cNvPr>
          <p:cNvSpPr txBox="1"/>
          <p:nvPr/>
        </p:nvSpPr>
        <p:spPr>
          <a:xfrm>
            <a:off x="6641782" y="4418751"/>
            <a:ext cx="358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25B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</a:p>
        </p:txBody>
      </p:sp>
      <p:sp>
        <p:nvSpPr>
          <p:cNvPr id="42" name="TextBox 7">
            <a:extLst>
              <a:ext uri="{FF2B5EF4-FFF2-40B4-BE49-F238E27FC236}">
                <a16:creationId xmlns:a16="http://schemas.microsoft.com/office/drawing/2014/main" id="{236498B9-65B0-0362-0BCC-8B2F400DE0B0}"/>
              </a:ext>
            </a:extLst>
          </p:cNvPr>
          <p:cNvSpPr txBox="1"/>
          <p:nvPr/>
        </p:nvSpPr>
        <p:spPr>
          <a:xfrm>
            <a:off x="6369435" y="4410180"/>
            <a:ext cx="365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25B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43" name="TextBox 7">
            <a:extLst>
              <a:ext uri="{FF2B5EF4-FFF2-40B4-BE49-F238E27FC236}">
                <a16:creationId xmlns:a16="http://schemas.microsoft.com/office/drawing/2014/main" id="{D6B90FC6-92DC-84C1-A6AB-F0B755412C39}"/>
              </a:ext>
            </a:extLst>
          </p:cNvPr>
          <p:cNvSpPr txBox="1"/>
          <p:nvPr/>
        </p:nvSpPr>
        <p:spPr>
          <a:xfrm>
            <a:off x="6104144" y="4425225"/>
            <a:ext cx="365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25B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sp>
        <p:nvSpPr>
          <p:cNvPr id="44" name="TextBox 8">
            <a:extLst>
              <a:ext uri="{FF2B5EF4-FFF2-40B4-BE49-F238E27FC236}">
                <a16:creationId xmlns:a16="http://schemas.microsoft.com/office/drawing/2014/main" id="{2E62A494-01EB-0989-BD15-F383E37BE2FF}"/>
              </a:ext>
            </a:extLst>
          </p:cNvPr>
          <p:cNvSpPr txBox="1"/>
          <p:nvPr/>
        </p:nvSpPr>
        <p:spPr>
          <a:xfrm>
            <a:off x="9253270" y="3100391"/>
            <a:ext cx="1040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880</a:t>
            </a:r>
          </a:p>
        </p:txBody>
      </p:sp>
      <p:sp>
        <p:nvSpPr>
          <p:cNvPr id="45" name="TextBox 9">
            <a:extLst>
              <a:ext uri="{FF2B5EF4-FFF2-40B4-BE49-F238E27FC236}">
                <a16:creationId xmlns:a16="http://schemas.microsoft.com/office/drawing/2014/main" id="{E3141A48-7095-22BE-70CA-14BC1E11275A}"/>
              </a:ext>
            </a:extLst>
          </p:cNvPr>
          <p:cNvSpPr txBox="1"/>
          <p:nvPr/>
        </p:nvSpPr>
        <p:spPr>
          <a:xfrm>
            <a:off x="8944981" y="3144727"/>
            <a:ext cx="478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_</a:t>
            </a:r>
          </a:p>
        </p:txBody>
      </p:sp>
      <p:sp>
        <p:nvSpPr>
          <p:cNvPr id="46" name="TextBox 10">
            <a:extLst>
              <a:ext uri="{FF2B5EF4-FFF2-40B4-BE49-F238E27FC236}">
                <a16:creationId xmlns:a16="http://schemas.microsoft.com/office/drawing/2014/main" id="{2DBC9968-B266-CE0E-4885-62FD43D4A4C4}"/>
              </a:ext>
            </a:extLst>
          </p:cNvPr>
          <p:cNvSpPr txBox="1"/>
          <p:nvPr/>
        </p:nvSpPr>
        <p:spPr>
          <a:xfrm>
            <a:off x="9252182" y="3714458"/>
            <a:ext cx="1040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54</a:t>
            </a:r>
          </a:p>
        </p:txBody>
      </p:sp>
      <p:cxnSp>
        <p:nvCxnSpPr>
          <p:cNvPr id="47" name="Straight Connector 4">
            <a:extLst>
              <a:ext uri="{FF2B5EF4-FFF2-40B4-BE49-F238E27FC236}">
                <a16:creationId xmlns:a16="http://schemas.microsoft.com/office/drawing/2014/main" id="{55D43D2F-6BFF-EE21-E27F-8BFF7D05250A}"/>
              </a:ext>
            </a:extLst>
          </p:cNvPr>
          <p:cNvCxnSpPr>
            <a:cxnSpLocks/>
          </p:cNvCxnSpPr>
          <p:nvPr/>
        </p:nvCxnSpPr>
        <p:spPr>
          <a:xfrm flipV="1">
            <a:off x="9052315" y="4346542"/>
            <a:ext cx="1440000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6">
            <a:extLst>
              <a:ext uri="{FF2B5EF4-FFF2-40B4-BE49-F238E27FC236}">
                <a16:creationId xmlns:a16="http://schemas.microsoft.com/office/drawing/2014/main" id="{0E3F025B-48B2-D048-0EB6-E00BB47535E8}"/>
              </a:ext>
            </a:extLst>
          </p:cNvPr>
          <p:cNvSpPr txBox="1"/>
          <p:nvPr/>
        </p:nvSpPr>
        <p:spPr>
          <a:xfrm>
            <a:off x="9797964" y="4384405"/>
            <a:ext cx="358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25B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  <p:sp>
        <p:nvSpPr>
          <p:cNvPr id="49" name="TextBox 7">
            <a:extLst>
              <a:ext uri="{FF2B5EF4-FFF2-40B4-BE49-F238E27FC236}">
                <a16:creationId xmlns:a16="http://schemas.microsoft.com/office/drawing/2014/main" id="{9F2C9C6F-AFAE-12AD-D964-61F5A9F6D360}"/>
              </a:ext>
            </a:extLst>
          </p:cNvPr>
          <p:cNvSpPr txBox="1"/>
          <p:nvPr/>
        </p:nvSpPr>
        <p:spPr>
          <a:xfrm>
            <a:off x="9525617" y="4375834"/>
            <a:ext cx="365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25B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50" name="TextBox 7">
            <a:extLst>
              <a:ext uri="{FF2B5EF4-FFF2-40B4-BE49-F238E27FC236}">
                <a16:creationId xmlns:a16="http://schemas.microsoft.com/office/drawing/2014/main" id="{29472795-6E09-C6FA-F829-BF53D2119133}"/>
              </a:ext>
            </a:extLst>
          </p:cNvPr>
          <p:cNvSpPr txBox="1"/>
          <p:nvPr/>
        </p:nvSpPr>
        <p:spPr>
          <a:xfrm>
            <a:off x="9260326" y="4390879"/>
            <a:ext cx="365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25B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2529113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1" grpId="0"/>
      <p:bldP spid="32" grpId="0"/>
      <p:bldP spid="34" grpId="0"/>
      <p:bldP spid="35" grpId="0"/>
      <p:bldP spid="36" grpId="0"/>
      <p:bldP spid="37" grpId="0"/>
      <p:bldP spid="38" grpId="0"/>
      <p:bldP spid="39" grpId="0"/>
      <p:bldP spid="41" grpId="0"/>
      <p:bldP spid="42" grpId="0"/>
      <p:bldP spid="43" grpId="0"/>
      <p:bldP spid="44" grpId="0"/>
      <p:bldP spid="45" grpId="0"/>
      <p:bldP spid="46" grpId="0"/>
      <p:bldP spid="48" grpId="0"/>
      <p:bldP spid="49" grpId="0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9" name="Hình ảnh 1588">
            <a:extLst>
              <a:ext uri="{FF2B5EF4-FFF2-40B4-BE49-F238E27FC236}">
                <a16:creationId xmlns:a16="http://schemas.microsoft.com/office/drawing/2014/main" id="{376307C5-3FAE-2B7A-D6EE-557A5070F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308"/>
            <a:ext cx="12192000" cy="6783383"/>
          </a:xfrm>
          <a:prstGeom prst="rect">
            <a:avLst/>
          </a:prstGeom>
        </p:spPr>
      </p:pic>
      <p:grpSp>
        <p:nvGrpSpPr>
          <p:cNvPr id="1607" name="Đồ họa 322">
            <a:extLst>
              <a:ext uri="{FF2B5EF4-FFF2-40B4-BE49-F238E27FC236}">
                <a16:creationId xmlns:a16="http://schemas.microsoft.com/office/drawing/2014/main" id="{6F193D1F-47F4-153C-6C82-8F2324ACEF47}"/>
              </a:ext>
            </a:extLst>
          </p:cNvPr>
          <p:cNvGrpSpPr/>
          <p:nvPr/>
        </p:nvGrpSpPr>
        <p:grpSpPr>
          <a:xfrm>
            <a:off x="392882" y="4573430"/>
            <a:ext cx="4424843" cy="556442"/>
            <a:chOff x="392882" y="4573430"/>
            <a:chExt cx="4424843" cy="556442"/>
          </a:xfrm>
          <a:solidFill>
            <a:srgbClr val="603813"/>
          </a:solidFill>
        </p:grpSpPr>
        <p:sp>
          <p:nvSpPr>
            <p:cNvPr id="1608" name="Hình tự do: Hình 1607">
              <a:extLst>
                <a:ext uri="{FF2B5EF4-FFF2-40B4-BE49-F238E27FC236}">
                  <a16:creationId xmlns:a16="http://schemas.microsoft.com/office/drawing/2014/main" id="{15DC26DC-520B-55F3-CA7A-DD4B93EF6CD9}"/>
                </a:ext>
              </a:extLst>
            </p:cNvPr>
            <p:cNvSpPr/>
            <p:nvPr/>
          </p:nvSpPr>
          <p:spPr>
            <a:xfrm>
              <a:off x="4297481" y="5018179"/>
              <a:ext cx="25184" cy="26161"/>
            </a:xfrm>
            <a:custGeom>
              <a:avLst/>
              <a:gdLst>
                <a:gd name="connsiteX0" fmla="*/ 12607 w 25184"/>
                <a:gd name="connsiteY0" fmla="*/ 0 h 26161"/>
                <a:gd name="connsiteX1" fmla="*/ 25185 w 25184"/>
                <a:gd name="connsiteY1" fmla="*/ 13081 h 26161"/>
                <a:gd name="connsiteX2" fmla="*/ 12607 w 25184"/>
                <a:gd name="connsiteY2" fmla="*/ 26162 h 26161"/>
                <a:gd name="connsiteX3" fmla="*/ 29 w 25184"/>
                <a:gd name="connsiteY3" fmla="*/ 13081 h 26161"/>
                <a:gd name="connsiteX4" fmla="*/ 12607 w 25184"/>
                <a:gd name="connsiteY4" fmla="*/ 0 h 26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84" h="26161">
                  <a:moveTo>
                    <a:pt x="12607" y="0"/>
                  </a:moveTo>
                  <a:cubicBezTo>
                    <a:pt x="19651" y="0"/>
                    <a:pt x="25185" y="5534"/>
                    <a:pt x="25185" y="13081"/>
                  </a:cubicBezTo>
                  <a:cubicBezTo>
                    <a:pt x="25185" y="20124"/>
                    <a:pt x="19651" y="26162"/>
                    <a:pt x="12607" y="26162"/>
                  </a:cubicBezTo>
                  <a:cubicBezTo>
                    <a:pt x="5564" y="26162"/>
                    <a:pt x="29" y="20627"/>
                    <a:pt x="29" y="13081"/>
                  </a:cubicBezTo>
                  <a:cubicBezTo>
                    <a:pt x="-474" y="5534"/>
                    <a:pt x="5564" y="0"/>
                    <a:pt x="12607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09" name="Hình tự do: Hình 1608">
              <a:extLst>
                <a:ext uri="{FF2B5EF4-FFF2-40B4-BE49-F238E27FC236}">
                  <a16:creationId xmlns:a16="http://schemas.microsoft.com/office/drawing/2014/main" id="{6B1EC800-F925-3F7B-146D-185BA90ABBCF}"/>
                </a:ext>
              </a:extLst>
            </p:cNvPr>
            <p:cNvSpPr/>
            <p:nvPr/>
          </p:nvSpPr>
          <p:spPr>
            <a:xfrm>
              <a:off x="3445215" y="4989501"/>
              <a:ext cx="25184" cy="26161"/>
            </a:xfrm>
            <a:custGeom>
              <a:avLst/>
              <a:gdLst>
                <a:gd name="connsiteX0" fmla="*/ 12607 w 25184"/>
                <a:gd name="connsiteY0" fmla="*/ 0 h 26161"/>
                <a:gd name="connsiteX1" fmla="*/ 25185 w 25184"/>
                <a:gd name="connsiteY1" fmla="*/ 13081 h 26161"/>
                <a:gd name="connsiteX2" fmla="*/ 12607 w 25184"/>
                <a:gd name="connsiteY2" fmla="*/ 26162 h 26161"/>
                <a:gd name="connsiteX3" fmla="*/ 29 w 25184"/>
                <a:gd name="connsiteY3" fmla="*/ 13081 h 26161"/>
                <a:gd name="connsiteX4" fmla="*/ 12607 w 25184"/>
                <a:gd name="connsiteY4" fmla="*/ 0 h 26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84" h="26161">
                  <a:moveTo>
                    <a:pt x="12607" y="0"/>
                  </a:moveTo>
                  <a:cubicBezTo>
                    <a:pt x="19650" y="0"/>
                    <a:pt x="25185" y="5534"/>
                    <a:pt x="25185" y="13081"/>
                  </a:cubicBezTo>
                  <a:cubicBezTo>
                    <a:pt x="25185" y="20124"/>
                    <a:pt x="19650" y="26162"/>
                    <a:pt x="12607" y="26162"/>
                  </a:cubicBezTo>
                  <a:cubicBezTo>
                    <a:pt x="5563" y="26162"/>
                    <a:pt x="29" y="20627"/>
                    <a:pt x="29" y="13081"/>
                  </a:cubicBezTo>
                  <a:cubicBezTo>
                    <a:pt x="-474" y="5534"/>
                    <a:pt x="5563" y="0"/>
                    <a:pt x="12607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0" name="Hình tự do: Hình 1609">
              <a:extLst>
                <a:ext uri="{FF2B5EF4-FFF2-40B4-BE49-F238E27FC236}">
                  <a16:creationId xmlns:a16="http://schemas.microsoft.com/office/drawing/2014/main" id="{0A32A574-A81E-8E17-00E2-B58B55066B9A}"/>
                </a:ext>
              </a:extLst>
            </p:cNvPr>
            <p:cNvSpPr/>
            <p:nvPr/>
          </p:nvSpPr>
          <p:spPr>
            <a:xfrm>
              <a:off x="3597497" y="4998557"/>
              <a:ext cx="33394" cy="34719"/>
            </a:xfrm>
            <a:custGeom>
              <a:avLst/>
              <a:gdLst>
                <a:gd name="connsiteX0" fmla="*/ 16792 w 33394"/>
                <a:gd name="connsiteY0" fmla="*/ 0 h 34719"/>
                <a:gd name="connsiteX1" fmla="*/ 16792 w 33394"/>
                <a:gd name="connsiteY1" fmla="*/ 34714 h 34719"/>
                <a:gd name="connsiteX2" fmla="*/ 16792 w 33394"/>
                <a:gd name="connsiteY2" fmla="*/ 0 h 3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394" h="34719">
                  <a:moveTo>
                    <a:pt x="16792" y="0"/>
                  </a:moveTo>
                  <a:cubicBezTo>
                    <a:pt x="38929" y="0"/>
                    <a:pt x="38929" y="34714"/>
                    <a:pt x="16792" y="34714"/>
                  </a:cubicBezTo>
                  <a:cubicBezTo>
                    <a:pt x="-5345" y="35218"/>
                    <a:pt x="-5848" y="0"/>
                    <a:pt x="16792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1" name="Hình tự do: Hình 1610">
              <a:extLst>
                <a:ext uri="{FF2B5EF4-FFF2-40B4-BE49-F238E27FC236}">
                  <a16:creationId xmlns:a16="http://schemas.microsoft.com/office/drawing/2014/main" id="{4D9AB002-91F0-1176-22A8-1664CFE4E304}"/>
                </a:ext>
              </a:extLst>
            </p:cNvPr>
            <p:cNvSpPr/>
            <p:nvPr/>
          </p:nvSpPr>
          <p:spPr>
            <a:xfrm>
              <a:off x="509603" y="4573430"/>
              <a:ext cx="4308122" cy="439717"/>
            </a:xfrm>
            <a:custGeom>
              <a:avLst/>
              <a:gdLst>
                <a:gd name="connsiteX0" fmla="*/ 0 w 4308122"/>
                <a:gd name="connsiteY0" fmla="*/ 360226 h 439717"/>
                <a:gd name="connsiteX1" fmla="*/ 21131 w 4308122"/>
                <a:gd name="connsiteY1" fmla="*/ 399972 h 439717"/>
                <a:gd name="connsiteX2" fmla="*/ 106659 w 4308122"/>
                <a:gd name="connsiteY2" fmla="*/ 375822 h 439717"/>
                <a:gd name="connsiteX3" fmla="*/ 143386 w 4308122"/>
                <a:gd name="connsiteY3" fmla="*/ 387394 h 439717"/>
                <a:gd name="connsiteX4" fmla="*/ 189169 w 4308122"/>
                <a:gd name="connsiteY4" fmla="*/ 373810 h 439717"/>
                <a:gd name="connsiteX5" fmla="*/ 345636 w 4308122"/>
                <a:gd name="connsiteY5" fmla="*/ 374816 h 439717"/>
                <a:gd name="connsiteX6" fmla="*/ 362238 w 4308122"/>
                <a:gd name="connsiteY6" fmla="*/ 360729 h 439717"/>
                <a:gd name="connsiteX7" fmla="*/ 491034 w 4308122"/>
                <a:gd name="connsiteY7" fmla="*/ 359723 h 439717"/>
                <a:gd name="connsiteX8" fmla="*/ 569016 w 4308122"/>
                <a:gd name="connsiteY8" fmla="*/ 418587 h 439717"/>
                <a:gd name="connsiteX9" fmla="*/ 663098 w 4308122"/>
                <a:gd name="connsiteY9" fmla="*/ 384375 h 439717"/>
                <a:gd name="connsiteX10" fmla="*/ 762210 w 4308122"/>
                <a:gd name="connsiteY10" fmla="*/ 427643 h 439717"/>
                <a:gd name="connsiteX11" fmla="*/ 801453 w 4308122"/>
                <a:gd name="connsiteY11" fmla="*/ 418587 h 439717"/>
                <a:gd name="connsiteX12" fmla="*/ 815037 w 4308122"/>
                <a:gd name="connsiteY12" fmla="*/ 422612 h 439717"/>
                <a:gd name="connsiteX13" fmla="*/ 882956 w 4308122"/>
                <a:gd name="connsiteY13" fmla="*/ 388400 h 439717"/>
                <a:gd name="connsiteX14" fmla="*/ 908615 w 4308122"/>
                <a:gd name="connsiteY14" fmla="*/ 393934 h 439717"/>
                <a:gd name="connsiteX15" fmla="*/ 960938 w 4308122"/>
                <a:gd name="connsiteY15" fmla="*/ 375319 h 439717"/>
                <a:gd name="connsiteX16" fmla="*/ 1125455 w 4308122"/>
                <a:gd name="connsiteY16" fmla="*/ 387897 h 439717"/>
                <a:gd name="connsiteX17" fmla="*/ 1188343 w 4308122"/>
                <a:gd name="connsiteY17" fmla="*/ 424624 h 439717"/>
                <a:gd name="connsiteX18" fmla="*/ 1246704 w 4308122"/>
                <a:gd name="connsiteY18" fmla="*/ 393934 h 439717"/>
                <a:gd name="connsiteX19" fmla="*/ 1254754 w 4308122"/>
                <a:gd name="connsiteY19" fmla="*/ 376829 h 439717"/>
                <a:gd name="connsiteX20" fmla="*/ 1265319 w 4308122"/>
                <a:gd name="connsiteY20" fmla="*/ 376326 h 439717"/>
                <a:gd name="connsiteX21" fmla="*/ 1280412 w 4308122"/>
                <a:gd name="connsiteY21" fmla="*/ 392425 h 439717"/>
                <a:gd name="connsiteX22" fmla="*/ 1347326 w 4308122"/>
                <a:gd name="connsiteY22" fmla="*/ 423115 h 439717"/>
                <a:gd name="connsiteX23" fmla="*/ 1386065 w 4308122"/>
                <a:gd name="connsiteY23" fmla="*/ 392425 h 439717"/>
                <a:gd name="connsiteX24" fmla="*/ 1443420 w 4308122"/>
                <a:gd name="connsiteY24" fmla="*/ 378841 h 439717"/>
                <a:gd name="connsiteX25" fmla="*/ 1551085 w 4308122"/>
                <a:gd name="connsiteY25" fmla="*/ 432171 h 439717"/>
                <a:gd name="connsiteX26" fmla="*/ 1663781 w 4308122"/>
                <a:gd name="connsiteY26" fmla="*/ 375319 h 439717"/>
                <a:gd name="connsiteX27" fmla="*/ 1690446 w 4308122"/>
                <a:gd name="connsiteY27" fmla="*/ 392425 h 439717"/>
                <a:gd name="connsiteX28" fmla="*/ 1753838 w 4308122"/>
                <a:gd name="connsiteY28" fmla="*/ 383369 h 439717"/>
                <a:gd name="connsiteX29" fmla="*/ 1773459 w 4308122"/>
                <a:gd name="connsiteY29" fmla="*/ 392928 h 439717"/>
                <a:gd name="connsiteX30" fmla="*/ 1841379 w 4308122"/>
                <a:gd name="connsiteY30" fmla="*/ 370791 h 439717"/>
                <a:gd name="connsiteX31" fmla="*/ 1907789 w 4308122"/>
                <a:gd name="connsiteY31" fmla="*/ 408021 h 439717"/>
                <a:gd name="connsiteX32" fmla="*/ 1944013 w 4308122"/>
                <a:gd name="connsiteY32" fmla="*/ 394437 h 439717"/>
                <a:gd name="connsiteX33" fmla="*/ 1999355 w 4308122"/>
                <a:gd name="connsiteY33" fmla="*/ 418084 h 439717"/>
                <a:gd name="connsiteX34" fmla="*/ 2078343 w 4308122"/>
                <a:gd name="connsiteY34" fmla="*/ 369785 h 439717"/>
                <a:gd name="connsiteX35" fmla="*/ 2100480 w 4308122"/>
                <a:gd name="connsiteY35" fmla="*/ 385381 h 439717"/>
                <a:gd name="connsiteX36" fmla="*/ 2143747 w 4308122"/>
                <a:gd name="connsiteY36" fmla="*/ 370791 h 439717"/>
                <a:gd name="connsiteX37" fmla="*/ 2190537 w 4308122"/>
                <a:gd name="connsiteY37" fmla="*/ 399469 h 439717"/>
                <a:gd name="connsiteX38" fmla="*/ 2255438 w 4308122"/>
                <a:gd name="connsiteY38" fmla="*/ 364251 h 439717"/>
                <a:gd name="connsiteX39" fmla="*/ 2262481 w 4308122"/>
                <a:gd name="connsiteY39" fmla="*/ 368276 h 439717"/>
                <a:gd name="connsiteX40" fmla="*/ 2309773 w 4308122"/>
                <a:gd name="connsiteY40" fmla="*/ 362238 h 439717"/>
                <a:gd name="connsiteX41" fmla="*/ 2344991 w 4308122"/>
                <a:gd name="connsiteY41" fmla="*/ 388400 h 439717"/>
                <a:gd name="connsiteX42" fmla="*/ 2388762 w 4308122"/>
                <a:gd name="connsiteY42" fmla="*/ 375822 h 439717"/>
                <a:gd name="connsiteX43" fmla="*/ 2445110 w 4308122"/>
                <a:gd name="connsiteY43" fmla="*/ 408524 h 439717"/>
                <a:gd name="connsiteX44" fmla="*/ 2508501 w 4308122"/>
                <a:gd name="connsiteY44" fmla="*/ 358214 h 439717"/>
                <a:gd name="connsiteX45" fmla="*/ 2521582 w 4308122"/>
                <a:gd name="connsiteY45" fmla="*/ 358214 h 439717"/>
                <a:gd name="connsiteX46" fmla="*/ 2576421 w 4308122"/>
                <a:gd name="connsiteY46" fmla="*/ 379847 h 439717"/>
                <a:gd name="connsiteX47" fmla="*/ 2631260 w 4308122"/>
                <a:gd name="connsiteY47" fmla="*/ 358214 h 439717"/>
                <a:gd name="connsiteX48" fmla="*/ 2638807 w 4308122"/>
                <a:gd name="connsiteY48" fmla="*/ 358214 h 439717"/>
                <a:gd name="connsiteX49" fmla="*/ 2690124 w 4308122"/>
                <a:gd name="connsiteY49" fmla="*/ 387394 h 439717"/>
                <a:gd name="connsiteX50" fmla="*/ 2751000 w 4308122"/>
                <a:gd name="connsiteY50" fmla="*/ 433680 h 439717"/>
                <a:gd name="connsiteX51" fmla="*/ 2814392 w 4308122"/>
                <a:gd name="connsiteY51" fmla="*/ 369785 h 439717"/>
                <a:gd name="connsiteX52" fmla="*/ 2814392 w 4308122"/>
                <a:gd name="connsiteY52" fmla="*/ 367270 h 439717"/>
                <a:gd name="connsiteX53" fmla="*/ 2863696 w 4308122"/>
                <a:gd name="connsiteY53" fmla="*/ 387394 h 439717"/>
                <a:gd name="connsiteX54" fmla="*/ 2905958 w 4308122"/>
                <a:gd name="connsiteY54" fmla="*/ 373307 h 439717"/>
                <a:gd name="connsiteX55" fmla="*/ 2961803 w 4308122"/>
                <a:gd name="connsiteY55" fmla="*/ 400978 h 439717"/>
                <a:gd name="connsiteX56" fmla="*/ 3016642 w 4308122"/>
                <a:gd name="connsiteY56" fmla="*/ 374816 h 439717"/>
                <a:gd name="connsiteX57" fmla="*/ 3038778 w 4308122"/>
                <a:gd name="connsiteY57" fmla="*/ 387897 h 439717"/>
                <a:gd name="connsiteX58" fmla="*/ 3063934 w 4308122"/>
                <a:gd name="connsiteY58" fmla="*/ 370288 h 439717"/>
                <a:gd name="connsiteX59" fmla="*/ 3065946 w 4308122"/>
                <a:gd name="connsiteY59" fmla="*/ 372804 h 439717"/>
                <a:gd name="connsiteX60" fmla="*/ 3079530 w 4308122"/>
                <a:gd name="connsiteY60" fmla="*/ 380350 h 439717"/>
                <a:gd name="connsiteX61" fmla="*/ 3093617 w 4308122"/>
                <a:gd name="connsiteY61" fmla="*/ 380350 h 439717"/>
                <a:gd name="connsiteX62" fmla="*/ 3105189 w 4308122"/>
                <a:gd name="connsiteY62" fmla="*/ 373307 h 439717"/>
                <a:gd name="connsiteX63" fmla="*/ 3107704 w 4308122"/>
                <a:gd name="connsiteY63" fmla="*/ 370288 h 439717"/>
                <a:gd name="connsiteX64" fmla="*/ 3117263 w 4308122"/>
                <a:gd name="connsiteY64" fmla="*/ 366263 h 439717"/>
                <a:gd name="connsiteX65" fmla="*/ 3117766 w 4308122"/>
                <a:gd name="connsiteY65" fmla="*/ 365760 h 439717"/>
                <a:gd name="connsiteX66" fmla="*/ 3131854 w 4308122"/>
                <a:gd name="connsiteY66" fmla="*/ 392928 h 439717"/>
                <a:gd name="connsiteX67" fmla="*/ 3147953 w 4308122"/>
                <a:gd name="connsiteY67" fmla="*/ 370288 h 439717"/>
                <a:gd name="connsiteX68" fmla="*/ 3161034 w 4308122"/>
                <a:gd name="connsiteY68" fmla="*/ 368276 h 439717"/>
                <a:gd name="connsiteX69" fmla="*/ 3217885 w 4308122"/>
                <a:gd name="connsiteY69" fmla="*/ 409531 h 439717"/>
                <a:gd name="connsiteX70" fmla="*/ 3268196 w 4308122"/>
                <a:gd name="connsiteY70" fmla="*/ 381860 h 439717"/>
                <a:gd name="connsiteX71" fmla="*/ 3287314 w 4308122"/>
                <a:gd name="connsiteY71" fmla="*/ 388400 h 439717"/>
                <a:gd name="connsiteX72" fmla="*/ 3323035 w 4308122"/>
                <a:gd name="connsiteY72" fmla="*/ 370288 h 439717"/>
                <a:gd name="connsiteX73" fmla="*/ 3324544 w 4308122"/>
                <a:gd name="connsiteY73" fmla="*/ 367270 h 439717"/>
                <a:gd name="connsiteX74" fmla="*/ 3344669 w 4308122"/>
                <a:gd name="connsiteY74" fmla="*/ 372301 h 439717"/>
                <a:gd name="connsiteX75" fmla="*/ 3363787 w 4308122"/>
                <a:gd name="connsiteY75" fmla="*/ 367773 h 439717"/>
                <a:gd name="connsiteX76" fmla="*/ 3433719 w 4308122"/>
                <a:gd name="connsiteY76" fmla="*/ 401984 h 439717"/>
                <a:gd name="connsiteX77" fmla="*/ 3452334 w 4308122"/>
                <a:gd name="connsiteY77" fmla="*/ 399972 h 439717"/>
                <a:gd name="connsiteX78" fmla="*/ 3508179 w 4308122"/>
                <a:gd name="connsiteY78" fmla="*/ 439717 h 439717"/>
                <a:gd name="connsiteX79" fmla="*/ 3563521 w 4308122"/>
                <a:gd name="connsiteY79" fmla="*/ 401984 h 439717"/>
                <a:gd name="connsiteX80" fmla="*/ 3594211 w 4308122"/>
                <a:gd name="connsiteY80" fmla="*/ 410537 h 439717"/>
                <a:gd name="connsiteX81" fmla="*/ 3647540 w 4308122"/>
                <a:gd name="connsiteY81" fmla="*/ 372301 h 439717"/>
                <a:gd name="connsiteX82" fmla="*/ 3649553 w 4308122"/>
                <a:gd name="connsiteY82" fmla="*/ 372301 h 439717"/>
                <a:gd name="connsiteX83" fmla="*/ 3672696 w 4308122"/>
                <a:gd name="connsiteY83" fmla="*/ 367773 h 439717"/>
                <a:gd name="connsiteX84" fmla="*/ 3716466 w 4308122"/>
                <a:gd name="connsiteY84" fmla="*/ 385885 h 439717"/>
                <a:gd name="connsiteX85" fmla="*/ 3741118 w 4308122"/>
                <a:gd name="connsiteY85" fmla="*/ 375822 h 439717"/>
                <a:gd name="connsiteX86" fmla="*/ 3772311 w 4308122"/>
                <a:gd name="connsiteY86" fmla="*/ 387394 h 439717"/>
                <a:gd name="connsiteX87" fmla="*/ 3801492 w 4308122"/>
                <a:gd name="connsiteY87" fmla="*/ 377332 h 439717"/>
                <a:gd name="connsiteX88" fmla="*/ 3826647 w 4308122"/>
                <a:gd name="connsiteY88" fmla="*/ 389406 h 439717"/>
                <a:gd name="connsiteX89" fmla="*/ 3852809 w 4308122"/>
                <a:gd name="connsiteY89" fmla="*/ 386891 h 439717"/>
                <a:gd name="connsiteX90" fmla="*/ 3898592 w 4308122"/>
                <a:gd name="connsiteY90" fmla="*/ 401984 h 439717"/>
                <a:gd name="connsiteX91" fmla="*/ 3952424 w 4308122"/>
                <a:gd name="connsiteY91" fmla="*/ 380350 h 439717"/>
                <a:gd name="connsiteX92" fmla="*/ 3979089 w 4308122"/>
                <a:gd name="connsiteY92" fmla="*/ 381357 h 439717"/>
                <a:gd name="connsiteX93" fmla="*/ 3987139 w 4308122"/>
                <a:gd name="connsiteY93" fmla="*/ 376829 h 439717"/>
                <a:gd name="connsiteX94" fmla="*/ 4055562 w 4308122"/>
                <a:gd name="connsiteY94" fmla="*/ 417580 h 439717"/>
                <a:gd name="connsiteX95" fmla="*/ 4116438 w 4308122"/>
                <a:gd name="connsiteY95" fmla="*/ 387897 h 439717"/>
                <a:gd name="connsiteX96" fmla="*/ 4163227 w 4308122"/>
                <a:gd name="connsiteY96" fmla="*/ 418587 h 439717"/>
                <a:gd name="connsiteX97" fmla="*/ 4214041 w 4308122"/>
                <a:gd name="connsiteY97" fmla="*/ 367270 h 439717"/>
                <a:gd name="connsiteX98" fmla="*/ 4213035 w 4308122"/>
                <a:gd name="connsiteY98" fmla="*/ 358717 h 439717"/>
                <a:gd name="connsiteX99" fmla="*/ 4219575 w 4308122"/>
                <a:gd name="connsiteY99" fmla="*/ 358717 h 439717"/>
                <a:gd name="connsiteX100" fmla="*/ 4262843 w 4308122"/>
                <a:gd name="connsiteY100" fmla="*/ 392928 h 439717"/>
                <a:gd name="connsiteX101" fmla="*/ 4306110 w 4308122"/>
                <a:gd name="connsiteY101" fmla="*/ 358717 h 439717"/>
                <a:gd name="connsiteX102" fmla="*/ 4308122 w 4308122"/>
                <a:gd name="connsiteY102" fmla="*/ 358717 h 439717"/>
                <a:gd name="connsiteX103" fmla="*/ 4307116 w 4308122"/>
                <a:gd name="connsiteY103" fmla="*/ 354692 h 439717"/>
                <a:gd name="connsiteX104" fmla="*/ 4307619 w 4308122"/>
                <a:gd name="connsiteY104" fmla="*/ 348151 h 439717"/>
                <a:gd name="connsiteX105" fmla="*/ 4294035 w 4308122"/>
                <a:gd name="connsiteY105" fmla="*/ 315952 h 439717"/>
                <a:gd name="connsiteX106" fmla="*/ 3755709 w 4308122"/>
                <a:gd name="connsiteY106" fmla="*/ 0 h 439717"/>
                <a:gd name="connsiteX107" fmla="*/ 561973 w 4308122"/>
                <a:gd name="connsiteY107" fmla="*/ 0 h 439717"/>
                <a:gd name="connsiteX108" fmla="*/ 18615 w 4308122"/>
                <a:gd name="connsiteY108" fmla="*/ 329033 h 439717"/>
                <a:gd name="connsiteX109" fmla="*/ 0 w 4308122"/>
                <a:gd name="connsiteY109" fmla="*/ 360226 h 439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4308122" h="439717">
                  <a:moveTo>
                    <a:pt x="0" y="360226"/>
                  </a:moveTo>
                  <a:cubicBezTo>
                    <a:pt x="0" y="375822"/>
                    <a:pt x="9056" y="390916"/>
                    <a:pt x="21131" y="399972"/>
                  </a:cubicBezTo>
                  <a:cubicBezTo>
                    <a:pt x="52323" y="423618"/>
                    <a:pt x="85529" y="400978"/>
                    <a:pt x="106659" y="375822"/>
                  </a:cubicBezTo>
                  <a:cubicBezTo>
                    <a:pt x="117728" y="382866"/>
                    <a:pt x="129802" y="386891"/>
                    <a:pt x="143386" y="387394"/>
                  </a:cubicBezTo>
                  <a:cubicBezTo>
                    <a:pt x="159989" y="387897"/>
                    <a:pt x="176088" y="382866"/>
                    <a:pt x="189169" y="373810"/>
                  </a:cubicBezTo>
                  <a:cubicBezTo>
                    <a:pt x="220865" y="431668"/>
                    <a:pt x="309915" y="436195"/>
                    <a:pt x="345636" y="374816"/>
                  </a:cubicBezTo>
                  <a:cubicBezTo>
                    <a:pt x="351673" y="370791"/>
                    <a:pt x="357207" y="365760"/>
                    <a:pt x="362238" y="360729"/>
                  </a:cubicBezTo>
                  <a:cubicBezTo>
                    <a:pt x="401481" y="386388"/>
                    <a:pt x="451792" y="386891"/>
                    <a:pt x="491034" y="359723"/>
                  </a:cubicBezTo>
                  <a:cubicBezTo>
                    <a:pt x="506631" y="389909"/>
                    <a:pt x="534805" y="413052"/>
                    <a:pt x="569016" y="418587"/>
                  </a:cubicBezTo>
                  <a:cubicBezTo>
                    <a:pt x="605743" y="424624"/>
                    <a:pt x="638948" y="410537"/>
                    <a:pt x="663098" y="384375"/>
                  </a:cubicBezTo>
                  <a:cubicBezTo>
                    <a:pt x="687750" y="412046"/>
                    <a:pt x="723471" y="429655"/>
                    <a:pt x="762210" y="427643"/>
                  </a:cubicBezTo>
                  <a:cubicBezTo>
                    <a:pt x="776297" y="426636"/>
                    <a:pt x="789378" y="423618"/>
                    <a:pt x="801453" y="418587"/>
                  </a:cubicBezTo>
                  <a:cubicBezTo>
                    <a:pt x="805478" y="420096"/>
                    <a:pt x="810005" y="421605"/>
                    <a:pt x="815037" y="422612"/>
                  </a:cubicBezTo>
                  <a:cubicBezTo>
                    <a:pt x="844217" y="428649"/>
                    <a:pt x="871385" y="412549"/>
                    <a:pt x="882956" y="388400"/>
                  </a:cubicBezTo>
                  <a:cubicBezTo>
                    <a:pt x="891006" y="391419"/>
                    <a:pt x="900062" y="393431"/>
                    <a:pt x="908615" y="393934"/>
                  </a:cubicBezTo>
                  <a:cubicBezTo>
                    <a:pt x="928739" y="394437"/>
                    <a:pt x="946851" y="387394"/>
                    <a:pt x="960938" y="375319"/>
                  </a:cubicBezTo>
                  <a:cubicBezTo>
                    <a:pt x="1005212" y="416071"/>
                    <a:pt x="1073635" y="424121"/>
                    <a:pt x="1125455" y="387897"/>
                  </a:cubicBezTo>
                  <a:cubicBezTo>
                    <a:pt x="1139039" y="409028"/>
                    <a:pt x="1160673" y="424624"/>
                    <a:pt x="1188343" y="424624"/>
                  </a:cubicBezTo>
                  <a:cubicBezTo>
                    <a:pt x="1210983" y="424624"/>
                    <a:pt x="1234126" y="413052"/>
                    <a:pt x="1246704" y="393934"/>
                  </a:cubicBezTo>
                  <a:cubicBezTo>
                    <a:pt x="1250729" y="387897"/>
                    <a:pt x="1253245" y="382363"/>
                    <a:pt x="1254754" y="376829"/>
                  </a:cubicBezTo>
                  <a:cubicBezTo>
                    <a:pt x="1258276" y="376829"/>
                    <a:pt x="1261797" y="376829"/>
                    <a:pt x="1265319" y="376326"/>
                  </a:cubicBezTo>
                  <a:cubicBezTo>
                    <a:pt x="1269847" y="382363"/>
                    <a:pt x="1274878" y="387897"/>
                    <a:pt x="1280412" y="392425"/>
                  </a:cubicBezTo>
                  <a:cubicBezTo>
                    <a:pt x="1293493" y="415568"/>
                    <a:pt x="1318146" y="430661"/>
                    <a:pt x="1347326" y="423115"/>
                  </a:cubicBezTo>
                  <a:cubicBezTo>
                    <a:pt x="1364935" y="418587"/>
                    <a:pt x="1378015" y="407015"/>
                    <a:pt x="1386065" y="392425"/>
                  </a:cubicBezTo>
                  <a:cubicBezTo>
                    <a:pt x="1406190" y="391419"/>
                    <a:pt x="1426314" y="386891"/>
                    <a:pt x="1443420" y="378841"/>
                  </a:cubicBezTo>
                  <a:cubicBezTo>
                    <a:pt x="1472600" y="408021"/>
                    <a:pt x="1508321" y="429152"/>
                    <a:pt x="1551085" y="432171"/>
                  </a:cubicBezTo>
                  <a:cubicBezTo>
                    <a:pt x="1596868" y="435189"/>
                    <a:pt x="1640638" y="413556"/>
                    <a:pt x="1663781" y="375319"/>
                  </a:cubicBezTo>
                  <a:cubicBezTo>
                    <a:pt x="1671831" y="382866"/>
                    <a:pt x="1681390" y="388903"/>
                    <a:pt x="1690446" y="392425"/>
                  </a:cubicBezTo>
                  <a:cubicBezTo>
                    <a:pt x="1712583" y="400475"/>
                    <a:pt x="1735223" y="395947"/>
                    <a:pt x="1753838" y="383369"/>
                  </a:cubicBezTo>
                  <a:cubicBezTo>
                    <a:pt x="1760378" y="387897"/>
                    <a:pt x="1767422" y="391419"/>
                    <a:pt x="1773459" y="392928"/>
                  </a:cubicBezTo>
                  <a:cubicBezTo>
                    <a:pt x="1799621" y="399469"/>
                    <a:pt x="1824776" y="389909"/>
                    <a:pt x="1841379" y="370791"/>
                  </a:cubicBezTo>
                  <a:cubicBezTo>
                    <a:pt x="1854460" y="393934"/>
                    <a:pt x="1878609" y="410034"/>
                    <a:pt x="1907789" y="408021"/>
                  </a:cubicBezTo>
                  <a:cubicBezTo>
                    <a:pt x="1919864" y="407015"/>
                    <a:pt x="1932945" y="401984"/>
                    <a:pt x="1944013" y="394437"/>
                  </a:cubicBezTo>
                  <a:cubicBezTo>
                    <a:pt x="1959610" y="408021"/>
                    <a:pt x="1978728" y="416574"/>
                    <a:pt x="1999355" y="418084"/>
                  </a:cubicBezTo>
                  <a:cubicBezTo>
                    <a:pt x="2035076" y="420096"/>
                    <a:pt x="2064759" y="399469"/>
                    <a:pt x="2078343" y="369785"/>
                  </a:cubicBezTo>
                  <a:cubicBezTo>
                    <a:pt x="2084381" y="377332"/>
                    <a:pt x="2092430" y="382866"/>
                    <a:pt x="2100480" y="385381"/>
                  </a:cubicBezTo>
                  <a:cubicBezTo>
                    <a:pt x="2114064" y="389406"/>
                    <a:pt x="2132679" y="382363"/>
                    <a:pt x="2143747" y="370791"/>
                  </a:cubicBezTo>
                  <a:cubicBezTo>
                    <a:pt x="2157331" y="385381"/>
                    <a:pt x="2174437" y="395947"/>
                    <a:pt x="2190537" y="399469"/>
                  </a:cubicBezTo>
                  <a:cubicBezTo>
                    <a:pt x="2219717" y="405506"/>
                    <a:pt x="2246885" y="389909"/>
                    <a:pt x="2255438" y="364251"/>
                  </a:cubicBezTo>
                  <a:cubicBezTo>
                    <a:pt x="2257450" y="365760"/>
                    <a:pt x="2259966" y="367270"/>
                    <a:pt x="2262481" y="368276"/>
                  </a:cubicBezTo>
                  <a:cubicBezTo>
                    <a:pt x="2278581" y="375822"/>
                    <a:pt x="2296189" y="372804"/>
                    <a:pt x="2309773" y="362238"/>
                  </a:cubicBezTo>
                  <a:cubicBezTo>
                    <a:pt x="2318326" y="374816"/>
                    <a:pt x="2331407" y="384878"/>
                    <a:pt x="2344991" y="388400"/>
                  </a:cubicBezTo>
                  <a:cubicBezTo>
                    <a:pt x="2362097" y="392928"/>
                    <a:pt x="2378699" y="387394"/>
                    <a:pt x="2388762" y="375822"/>
                  </a:cubicBezTo>
                  <a:cubicBezTo>
                    <a:pt x="2400333" y="395444"/>
                    <a:pt x="2420961" y="408524"/>
                    <a:pt x="2445110" y="408524"/>
                  </a:cubicBezTo>
                  <a:cubicBezTo>
                    <a:pt x="2475799" y="408524"/>
                    <a:pt x="2501458" y="386891"/>
                    <a:pt x="2508501" y="358214"/>
                  </a:cubicBezTo>
                  <a:lnTo>
                    <a:pt x="2521582" y="358214"/>
                  </a:lnTo>
                  <a:cubicBezTo>
                    <a:pt x="2536172" y="371798"/>
                    <a:pt x="2555291" y="379847"/>
                    <a:pt x="2576421" y="379847"/>
                  </a:cubicBezTo>
                  <a:cubicBezTo>
                    <a:pt x="2597552" y="379847"/>
                    <a:pt x="2616670" y="371798"/>
                    <a:pt x="2631260" y="358214"/>
                  </a:cubicBezTo>
                  <a:lnTo>
                    <a:pt x="2638807" y="358214"/>
                  </a:lnTo>
                  <a:cubicBezTo>
                    <a:pt x="2649875" y="375319"/>
                    <a:pt x="2668490" y="386388"/>
                    <a:pt x="2690124" y="387394"/>
                  </a:cubicBezTo>
                  <a:cubicBezTo>
                    <a:pt x="2697670" y="414059"/>
                    <a:pt x="2721820" y="433680"/>
                    <a:pt x="2751000" y="433680"/>
                  </a:cubicBezTo>
                  <a:cubicBezTo>
                    <a:pt x="2785714" y="433680"/>
                    <a:pt x="2814392" y="405003"/>
                    <a:pt x="2814392" y="369785"/>
                  </a:cubicBezTo>
                  <a:cubicBezTo>
                    <a:pt x="2814392" y="368779"/>
                    <a:pt x="2814392" y="368276"/>
                    <a:pt x="2814392" y="367270"/>
                  </a:cubicBezTo>
                  <a:cubicBezTo>
                    <a:pt x="2826969" y="379847"/>
                    <a:pt x="2844578" y="387394"/>
                    <a:pt x="2863696" y="387394"/>
                  </a:cubicBezTo>
                  <a:cubicBezTo>
                    <a:pt x="2879796" y="387394"/>
                    <a:pt x="2894386" y="381860"/>
                    <a:pt x="2905958" y="373307"/>
                  </a:cubicBezTo>
                  <a:cubicBezTo>
                    <a:pt x="2919038" y="389909"/>
                    <a:pt x="2939163" y="400978"/>
                    <a:pt x="2961803" y="400978"/>
                  </a:cubicBezTo>
                  <a:cubicBezTo>
                    <a:pt x="2983939" y="400978"/>
                    <a:pt x="3003561" y="390916"/>
                    <a:pt x="3016642" y="374816"/>
                  </a:cubicBezTo>
                  <a:cubicBezTo>
                    <a:pt x="3022679" y="382866"/>
                    <a:pt x="3030226" y="387897"/>
                    <a:pt x="3038778" y="387897"/>
                  </a:cubicBezTo>
                  <a:cubicBezTo>
                    <a:pt x="3048337" y="387897"/>
                    <a:pt x="3057393" y="381357"/>
                    <a:pt x="3063934" y="370288"/>
                  </a:cubicBezTo>
                  <a:cubicBezTo>
                    <a:pt x="3064437" y="371294"/>
                    <a:pt x="3065443" y="371798"/>
                    <a:pt x="3065946" y="372804"/>
                  </a:cubicBezTo>
                  <a:cubicBezTo>
                    <a:pt x="3069468" y="376829"/>
                    <a:pt x="3074499" y="378841"/>
                    <a:pt x="3079530" y="380350"/>
                  </a:cubicBezTo>
                  <a:cubicBezTo>
                    <a:pt x="3084058" y="381860"/>
                    <a:pt x="3089089" y="381860"/>
                    <a:pt x="3093617" y="380350"/>
                  </a:cubicBezTo>
                  <a:cubicBezTo>
                    <a:pt x="3098145" y="378841"/>
                    <a:pt x="3102170" y="376829"/>
                    <a:pt x="3105189" y="373307"/>
                  </a:cubicBezTo>
                  <a:cubicBezTo>
                    <a:pt x="3106195" y="372301"/>
                    <a:pt x="3106698" y="371294"/>
                    <a:pt x="3107704" y="370288"/>
                  </a:cubicBezTo>
                  <a:cubicBezTo>
                    <a:pt x="3110723" y="370288"/>
                    <a:pt x="3114748" y="368779"/>
                    <a:pt x="3117263" y="366263"/>
                  </a:cubicBezTo>
                  <a:cubicBezTo>
                    <a:pt x="3117263" y="366263"/>
                    <a:pt x="3117766" y="365760"/>
                    <a:pt x="3117766" y="365760"/>
                  </a:cubicBezTo>
                  <a:cubicBezTo>
                    <a:pt x="3111729" y="375822"/>
                    <a:pt x="3116257" y="392928"/>
                    <a:pt x="3131854" y="392928"/>
                  </a:cubicBezTo>
                  <a:cubicBezTo>
                    <a:pt x="3144934" y="392928"/>
                    <a:pt x="3150468" y="380350"/>
                    <a:pt x="3147953" y="370288"/>
                  </a:cubicBezTo>
                  <a:cubicBezTo>
                    <a:pt x="3152481" y="371294"/>
                    <a:pt x="3157009" y="370288"/>
                    <a:pt x="3161034" y="368276"/>
                  </a:cubicBezTo>
                  <a:cubicBezTo>
                    <a:pt x="3168581" y="392425"/>
                    <a:pt x="3191220" y="409531"/>
                    <a:pt x="3217885" y="409531"/>
                  </a:cubicBezTo>
                  <a:cubicBezTo>
                    <a:pt x="3239016" y="409531"/>
                    <a:pt x="3257631" y="398462"/>
                    <a:pt x="3268196" y="381860"/>
                  </a:cubicBezTo>
                  <a:cubicBezTo>
                    <a:pt x="3274233" y="385381"/>
                    <a:pt x="3281277" y="387897"/>
                    <a:pt x="3287314" y="388400"/>
                  </a:cubicBezTo>
                  <a:cubicBezTo>
                    <a:pt x="3301401" y="388903"/>
                    <a:pt x="3314985" y="381860"/>
                    <a:pt x="3323035" y="370288"/>
                  </a:cubicBezTo>
                  <a:cubicBezTo>
                    <a:pt x="3323538" y="369282"/>
                    <a:pt x="3324041" y="368276"/>
                    <a:pt x="3324544" y="367270"/>
                  </a:cubicBezTo>
                  <a:cubicBezTo>
                    <a:pt x="3330582" y="370288"/>
                    <a:pt x="3337122" y="372301"/>
                    <a:pt x="3344669" y="372301"/>
                  </a:cubicBezTo>
                  <a:cubicBezTo>
                    <a:pt x="3351712" y="372301"/>
                    <a:pt x="3358253" y="370791"/>
                    <a:pt x="3363787" y="367773"/>
                  </a:cubicBezTo>
                  <a:cubicBezTo>
                    <a:pt x="3380389" y="388903"/>
                    <a:pt x="3405545" y="401984"/>
                    <a:pt x="3433719" y="401984"/>
                  </a:cubicBezTo>
                  <a:cubicBezTo>
                    <a:pt x="3440259" y="401984"/>
                    <a:pt x="3446297" y="401481"/>
                    <a:pt x="3452334" y="399972"/>
                  </a:cubicBezTo>
                  <a:cubicBezTo>
                    <a:pt x="3460887" y="423115"/>
                    <a:pt x="3482520" y="439717"/>
                    <a:pt x="3508179" y="439717"/>
                  </a:cubicBezTo>
                  <a:cubicBezTo>
                    <a:pt x="3533335" y="439717"/>
                    <a:pt x="3554968" y="424121"/>
                    <a:pt x="3563521" y="401984"/>
                  </a:cubicBezTo>
                  <a:cubicBezTo>
                    <a:pt x="3573583" y="407015"/>
                    <a:pt x="3584652" y="410537"/>
                    <a:pt x="3594211" y="410537"/>
                  </a:cubicBezTo>
                  <a:cubicBezTo>
                    <a:pt x="3620875" y="411040"/>
                    <a:pt x="3641503" y="394941"/>
                    <a:pt x="3647540" y="372301"/>
                  </a:cubicBezTo>
                  <a:cubicBezTo>
                    <a:pt x="3648043" y="372301"/>
                    <a:pt x="3649050" y="372301"/>
                    <a:pt x="3649553" y="372301"/>
                  </a:cubicBezTo>
                  <a:cubicBezTo>
                    <a:pt x="3657603" y="372301"/>
                    <a:pt x="3665652" y="370791"/>
                    <a:pt x="3672696" y="367773"/>
                  </a:cubicBezTo>
                  <a:cubicBezTo>
                    <a:pt x="3682255" y="381860"/>
                    <a:pt x="3700367" y="387897"/>
                    <a:pt x="3716466" y="385885"/>
                  </a:cubicBezTo>
                  <a:cubicBezTo>
                    <a:pt x="3725522" y="384878"/>
                    <a:pt x="3734075" y="381357"/>
                    <a:pt x="3741118" y="375822"/>
                  </a:cubicBezTo>
                  <a:cubicBezTo>
                    <a:pt x="3749671" y="382866"/>
                    <a:pt x="3760740" y="387394"/>
                    <a:pt x="3772311" y="387394"/>
                  </a:cubicBezTo>
                  <a:cubicBezTo>
                    <a:pt x="3783380" y="387394"/>
                    <a:pt x="3793442" y="383872"/>
                    <a:pt x="3801492" y="377332"/>
                  </a:cubicBezTo>
                  <a:cubicBezTo>
                    <a:pt x="3808535" y="383369"/>
                    <a:pt x="3817088" y="387897"/>
                    <a:pt x="3826647" y="389406"/>
                  </a:cubicBezTo>
                  <a:cubicBezTo>
                    <a:pt x="3835200" y="390916"/>
                    <a:pt x="3844256" y="389909"/>
                    <a:pt x="3852809" y="386891"/>
                  </a:cubicBezTo>
                  <a:cubicBezTo>
                    <a:pt x="3865889" y="396450"/>
                    <a:pt x="3881486" y="401984"/>
                    <a:pt x="3898592" y="401984"/>
                  </a:cubicBezTo>
                  <a:cubicBezTo>
                    <a:pt x="3919219" y="401984"/>
                    <a:pt x="3938337" y="393934"/>
                    <a:pt x="3952424" y="380350"/>
                  </a:cubicBezTo>
                  <a:cubicBezTo>
                    <a:pt x="3960977" y="382866"/>
                    <a:pt x="3970033" y="382866"/>
                    <a:pt x="3979089" y="381357"/>
                  </a:cubicBezTo>
                  <a:cubicBezTo>
                    <a:pt x="3982108" y="380853"/>
                    <a:pt x="3984623" y="378841"/>
                    <a:pt x="3987139" y="376829"/>
                  </a:cubicBezTo>
                  <a:cubicBezTo>
                    <a:pt x="4000723" y="400978"/>
                    <a:pt x="4025878" y="417580"/>
                    <a:pt x="4055562" y="417580"/>
                  </a:cubicBezTo>
                  <a:cubicBezTo>
                    <a:pt x="4080214" y="417580"/>
                    <a:pt x="4102351" y="406009"/>
                    <a:pt x="4116438" y="387897"/>
                  </a:cubicBezTo>
                  <a:cubicBezTo>
                    <a:pt x="4124488" y="406009"/>
                    <a:pt x="4142096" y="418587"/>
                    <a:pt x="4163227" y="418587"/>
                  </a:cubicBezTo>
                  <a:cubicBezTo>
                    <a:pt x="4191401" y="418587"/>
                    <a:pt x="4214041" y="395444"/>
                    <a:pt x="4214041" y="367270"/>
                  </a:cubicBezTo>
                  <a:cubicBezTo>
                    <a:pt x="4214041" y="364251"/>
                    <a:pt x="4213538" y="361232"/>
                    <a:pt x="4213035" y="358717"/>
                  </a:cubicBezTo>
                  <a:lnTo>
                    <a:pt x="4219575" y="358717"/>
                  </a:lnTo>
                  <a:cubicBezTo>
                    <a:pt x="4224103" y="378338"/>
                    <a:pt x="4241712" y="392928"/>
                    <a:pt x="4262843" y="392928"/>
                  </a:cubicBezTo>
                  <a:cubicBezTo>
                    <a:pt x="4283973" y="392928"/>
                    <a:pt x="4301582" y="378338"/>
                    <a:pt x="4306110" y="358717"/>
                  </a:cubicBezTo>
                  <a:lnTo>
                    <a:pt x="4308122" y="358717"/>
                  </a:lnTo>
                  <a:cubicBezTo>
                    <a:pt x="4307619" y="357207"/>
                    <a:pt x="4307116" y="356201"/>
                    <a:pt x="4307116" y="354692"/>
                  </a:cubicBezTo>
                  <a:cubicBezTo>
                    <a:pt x="4307619" y="352679"/>
                    <a:pt x="4307619" y="350164"/>
                    <a:pt x="4307619" y="348151"/>
                  </a:cubicBezTo>
                  <a:cubicBezTo>
                    <a:pt x="4307619" y="335574"/>
                    <a:pt x="4302588" y="324002"/>
                    <a:pt x="4294035" y="315952"/>
                  </a:cubicBezTo>
                  <a:cubicBezTo>
                    <a:pt x="4222091" y="133324"/>
                    <a:pt x="4007766" y="0"/>
                    <a:pt x="3755709" y="0"/>
                  </a:cubicBezTo>
                  <a:lnTo>
                    <a:pt x="561973" y="0"/>
                  </a:lnTo>
                  <a:cubicBezTo>
                    <a:pt x="303878" y="0"/>
                    <a:pt x="85529" y="139864"/>
                    <a:pt x="18615" y="329033"/>
                  </a:cubicBezTo>
                  <a:cubicBezTo>
                    <a:pt x="7044" y="333561"/>
                    <a:pt x="0" y="345636"/>
                    <a:pt x="0" y="360226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2" name="Hình tự do: Hình 1611">
              <a:extLst>
                <a:ext uri="{FF2B5EF4-FFF2-40B4-BE49-F238E27FC236}">
                  <a16:creationId xmlns:a16="http://schemas.microsoft.com/office/drawing/2014/main" id="{1A062E6C-EA46-49B0-8A51-7F19B644BF93}"/>
                </a:ext>
              </a:extLst>
            </p:cNvPr>
            <p:cNvSpPr/>
            <p:nvPr/>
          </p:nvSpPr>
          <p:spPr>
            <a:xfrm>
              <a:off x="392882" y="4891395"/>
              <a:ext cx="77478" cy="78107"/>
            </a:xfrm>
            <a:custGeom>
              <a:avLst/>
              <a:gdLst>
                <a:gd name="connsiteX0" fmla="*/ 503 w 77478"/>
                <a:gd name="connsiteY0" fmla="*/ 30690 h 78107"/>
                <a:gd name="connsiteX1" fmla="*/ 10062 w 77478"/>
                <a:gd name="connsiteY1" fmla="*/ 14590 h 78107"/>
                <a:gd name="connsiteX2" fmla="*/ 13584 w 77478"/>
                <a:gd name="connsiteY2" fmla="*/ 11572 h 78107"/>
                <a:gd name="connsiteX3" fmla="*/ 18112 w 77478"/>
                <a:gd name="connsiteY3" fmla="*/ 8050 h 78107"/>
                <a:gd name="connsiteX4" fmla="*/ 22640 w 77478"/>
                <a:gd name="connsiteY4" fmla="*/ 5031 h 78107"/>
                <a:gd name="connsiteX5" fmla="*/ 27671 w 77478"/>
                <a:gd name="connsiteY5" fmla="*/ 3019 h 78107"/>
                <a:gd name="connsiteX6" fmla="*/ 36727 w 77478"/>
                <a:gd name="connsiteY6" fmla="*/ 503 h 78107"/>
                <a:gd name="connsiteX7" fmla="*/ 41758 w 77478"/>
                <a:gd name="connsiteY7" fmla="*/ 0 h 78107"/>
                <a:gd name="connsiteX8" fmla="*/ 55342 w 77478"/>
                <a:gd name="connsiteY8" fmla="*/ 3019 h 78107"/>
                <a:gd name="connsiteX9" fmla="*/ 66913 w 77478"/>
                <a:gd name="connsiteY9" fmla="*/ 10565 h 78107"/>
                <a:gd name="connsiteX10" fmla="*/ 72448 w 77478"/>
                <a:gd name="connsiteY10" fmla="*/ 17609 h 78107"/>
                <a:gd name="connsiteX11" fmla="*/ 77479 w 77478"/>
                <a:gd name="connsiteY11" fmla="*/ 35721 h 78107"/>
                <a:gd name="connsiteX12" fmla="*/ 77479 w 77478"/>
                <a:gd name="connsiteY12" fmla="*/ 36224 h 78107"/>
                <a:gd name="connsiteX13" fmla="*/ 75969 w 77478"/>
                <a:gd name="connsiteY13" fmla="*/ 45783 h 78107"/>
                <a:gd name="connsiteX14" fmla="*/ 72448 w 77478"/>
                <a:gd name="connsiteY14" fmla="*/ 54336 h 78107"/>
                <a:gd name="connsiteX15" fmla="*/ 72448 w 77478"/>
                <a:gd name="connsiteY15" fmla="*/ 54839 h 78107"/>
                <a:gd name="connsiteX16" fmla="*/ 71945 w 77478"/>
                <a:gd name="connsiteY16" fmla="*/ 55845 h 78107"/>
                <a:gd name="connsiteX17" fmla="*/ 66410 w 77478"/>
                <a:gd name="connsiteY17" fmla="*/ 63392 h 78107"/>
                <a:gd name="connsiteX18" fmla="*/ 65907 w 77478"/>
                <a:gd name="connsiteY18" fmla="*/ 63895 h 78107"/>
                <a:gd name="connsiteX19" fmla="*/ 62889 w 77478"/>
                <a:gd name="connsiteY19" fmla="*/ 67417 h 78107"/>
                <a:gd name="connsiteX20" fmla="*/ 51317 w 77478"/>
                <a:gd name="connsiteY20" fmla="*/ 74963 h 78107"/>
                <a:gd name="connsiteX21" fmla="*/ 37230 w 77478"/>
                <a:gd name="connsiteY21" fmla="*/ 77982 h 78107"/>
                <a:gd name="connsiteX22" fmla="*/ 23143 w 77478"/>
                <a:gd name="connsiteY22" fmla="*/ 74963 h 78107"/>
                <a:gd name="connsiteX23" fmla="*/ 11572 w 77478"/>
                <a:gd name="connsiteY23" fmla="*/ 67417 h 78107"/>
                <a:gd name="connsiteX24" fmla="*/ 6037 w 77478"/>
                <a:gd name="connsiteY24" fmla="*/ 59870 h 78107"/>
                <a:gd name="connsiteX25" fmla="*/ 1006 w 77478"/>
                <a:gd name="connsiteY25" fmla="*/ 41255 h 78107"/>
                <a:gd name="connsiteX26" fmla="*/ 503 w 77478"/>
                <a:gd name="connsiteY26" fmla="*/ 30690 h 78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7478" h="78107">
                  <a:moveTo>
                    <a:pt x="503" y="30690"/>
                  </a:moveTo>
                  <a:cubicBezTo>
                    <a:pt x="2012" y="24652"/>
                    <a:pt x="5534" y="19118"/>
                    <a:pt x="10062" y="14590"/>
                  </a:cubicBezTo>
                  <a:cubicBezTo>
                    <a:pt x="11068" y="13584"/>
                    <a:pt x="12578" y="12578"/>
                    <a:pt x="13584" y="11572"/>
                  </a:cubicBezTo>
                  <a:cubicBezTo>
                    <a:pt x="15093" y="10565"/>
                    <a:pt x="16099" y="9559"/>
                    <a:pt x="18112" y="8050"/>
                  </a:cubicBezTo>
                  <a:cubicBezTo>
                    <a:pt x="20124" y="6540"/>
                    <a:pt x="20627" y="5534"/>
                    <a:pt x="22640" y="5031"/>
                  </a:cubicBezTo>
                  <a:cubicBezTo>
                    <a:pt x="24149" y="4025"/>
                    <a:pt x="26162" y="3522"/>
                    <a:pt x="27671" y="3019"/>
                  </a:cubicBezTo>
                  <a:cubicBezTo>
                    <a:pt x="30690" y="1509"/>
                    <a:pt x="33708" y="503"/>
                    <a:pt x="36727" y="503"/>
                  </a:cubicBezTo>
                  <a:cubicBezTo>
                    <a:pt x="38236" y="0"/>
                    <a:pt x="40249" y="0"/>
                    <a:pt x="41758" y="0"/>
                  </a:cubicBezTo>
                  <a:cubicBezTo>
                    <a:pt x="46789" y="0"/>
                    <a:pt x="51317" y="1006"/>
                    <a:pt x="55342" y="3019"/>
                  </a:cubicBezTo>
                  <a:cubicBezTo>
                    <a:pt x="59870" y="4528"/>
                    <a:pt x="63392" y="7043"/>
                    <a:pt x="66913" y="10565"/>
                  </a:cubicBezTo>
                  <a:cubicBezTo>
                    <a:pt x="68926" y="13081"/>
                    <a:pt x="70435" y="15596"/>
                    <a:pt x="72448" y="17609"/>
                  </a:cubicBezTo>
                  <a:cubicBezTo>
                    <a:pt x="75466" y="23143"/>
                    <a:pt x="77479" y="29180"/>
                    <a:pt x="77479" y="35721"/>
                  </a:cubicBezTo>
                  <a:cubicBezTo>
                    <a:pt x="77479" y="35721"/>
                    <a:pt x="77479" y="36224"/>
                    <a:pt x="77479" y="36224"/>
                  </a:cubicBezTo>
                  <a:cubicBezTo>
                    <a:pt x="76976" y="39243"/>
                    <a:pt x="76473" y="42764"/>
                    <a:pt x="75969" y="45783"/>
                  </a:cubicBezTo>
                  <a:cubicBezTo>
                    <a:pt x="74963" y="48802"/>
                    <a:pt x="73454" y="51317"/>
                    <a:pt x="72448" y="54336"/>
                  </a:cubicBezTo>
                  <a:lnTo>
                    <a:pt x="72448" y="54839"/>
                  </a:lnTo>
                  <a:cubicBezTo>
                    <a:pt x="72448" y="55342"/>
                    <a:pt x="71945" y="55342"/>
                    <a:pt x="71945" y="55845"/>
                  </a:cubicBezTo>
                  <a:cubicBezTo>
                    <a:pt x="69932" y="58361"/>
                    <a:pt x="67920" y="60876"/>
                    <a:pt x="66410" y="63392"/>
                  </a:cubicBezTo>
                  <a:lnTo>
                    <a:pt x="65907" y="63895"/>
                  </a:lnTo>
                  <a:cubicBezTo>
                    <a:pt x="64901" y="64901"/>
                    <a:pt x="63895" y="66410"/>
                    <a:pt x="62889" y="67417"/>
                  </a:cubicBezTo>
                  <a:cubicBezTo>
                    <a:pt x="59367" y="70938"/>
                    <a:pt x="55845" y="73454"/>
                    <a:pt x="51317" y="74963"/>
                  </a:cubicBezTo>
                  <a:cubicBezTo>
                    <a:pt x="46789" y="77479"/>
                    <a:pt x="42261" y="78485"/>
                    <a:pt x="37230" y="77982"/>
                  </a:cubicBezTo>
                  <a:cubicBezTo>
                    <a:pt x="32199" y="77982"/>
                    <a:pt x="27671" y="76976"/>
                    <a:pt x="23143" y="74963"/>
                  </a:cubicBezTo>
                  <a:cubicBezTo>
                    <a:pt x="18615" y="73454"/>
                    <a:pt x="14590" y="70938"/>
                    <a:pt x="11572" y="67417"/>
                  </a:cubicBezTo>
                  <a:cubicBezTo>
                    <a:pt x="9559" y="64901"/>
                    <a:pt x="7547" y="62385"/>
                    <a:pt x="6037" y="59870"/>
                  </a:cubicBezTo>
                  <a:cubicBezTo>
                    <a:pt x="2516" y="54336"/>
                    <a:pt x="1006" y="47795"/>
                    <a:pt x="1006" y="41255"/>
                  </a:cubicBezTo>
                  <a:cubicBezTo>
                    <a:pt x="-503" y="37230"/>
                    <a:pt x="0" y="33708"/>
                    <a:pt x="503" y="3069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3" name="Hình tự do: Hình 1612">
              <a:extLst>
                <a:ext uri="{FF2B5EF4-FFF2-40B4-BE49-F238E27FC236}">
                  <a16:creationId xmlns:a16="http://schemas.microsoft.com/office/drawing/2014/main" id="{722BC6A2-9188-12DB-287F-1455E3D1E1B4}"/>
                </a:ext>
              </a:extLst>
            </p:cNvPr>
            <p:cNvSpPr/>
            <p:nvPr/>
          </p:nvSpPr>
          <p:spPr>
            <a:xfrm>
              <a:off x="665189" y="5049875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4" name="Hình tự do: Hình 1613">
              <a:extLst>
                <a:ext uri="{FF2B5EF4-FFF2-40B4-BE49-F238E27FC236}">
                  <a16:creationId xmlns:a16="http://schemas.microsoft.com/office/drawing/2014/main" id="{6E60BA8D-155E-1716-61F2-2734561B4A7B}"/>
                </a:ext>
              </a:extLst>
            </p:cNvPr>
            <p:cNvSpPr/>
            <p:nvPr/>
          </p:nvSpPr>
          <p:spPr>
            <a:xfrm>
              <a:off x="511741" y="5028744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5" name="Hình tự do: Hình 1614">
              <a:extLst>
                <a:ext uri="{FF2B5EF4-FFF2-40B4-BE49-F238E27FC236}">
                  <a16:creationId xmlns:a16="http://schemas.microsoft.com/office/drawing/2014/main" id="{6F6F772E-C7AA-6C4D-9C0A-B967C3825003}"/>
                </a:ext>
              </a:extLst>
            </p:cNvPr>
            <p:cNvSpPr/>
            <p:nvPr/>
          </p:nvSpPr>
          <p:spPr>
            <a:xfrm>
              <a:off x="1487773" y="5078049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6" name="Hình tự do: Hình 1615">
              <a:extLst>
                <a:ext uri="{FF2B5EF4-FFF2-40B4-BE49-F238E27FC236}">
                  <a16:creationId xmlns:a16="http://schemas.microsoft.com/office/drawing/2014/main" id="{89A24B7C-8756-7D1D-E9DC-9F505F79EB92}"/>
                </a:ext>
              </a:extLst>
            </p:cNvPr>
            <p:cNvSpPr/>
            <p:nvPr/>
          </p:nvSpPr>
          <p:spPr>
            <a:xfrm>
              <a:off x="2108106" y="5085092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7" name="Hình tự do: Hình 1616">
              <a:extLst>
                <a:ext uri="{FF2B5EF4-FFF2-40B4-BE49-F238E27FC236}">
                  <a16:creationId xmlns:a16="http://schemas.microsoft.com/office/drawing/2014/main" id="{2AB1771D-DF9E-8CD6-79B7-326E65709812}"/>
                </a:ext>
              </a:extLst>
            </p:cNvPr>
            <p:cNvSpPr/>
            <p:nvPr/>
          </p:nvSpPr>
          <p:spPr>
            <a:xfrm>
              <a:off x="2400915" y="5049875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8" name="Hình tự do: Hình 1617">
              <a:extLst>
                <a:ext uri="{FF2B5EF4-FFF2-40B4-BE49-F238E27FC236}">
                  <a16:creationId xmlns:a16="http://schemas.microsoft.com/office/drawing/2014/main" id="{8C4A998C-87BD-00B0-CBCE-40E6E4538933}"/>
                </a:ext>
              </a:extLst>
            </p:cNvPr>
            <p:cNvSpPr/>
            <p:nvPr/>
          </p:nvSpPr>
          <p:spPr>
            <a:xfrm>
              <a:off x="2219796" y="4993526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686" name="Hình tự do: Hình 1685">
            <a:extLst>
              <a:ext uri="{FF2B5EF4-FFF2-40B4-BE49-F238E27FC236}">
                <a16:creationId xmlns:a16="http://schemas.microsoft.com/office/drawing/2014/main" id="{85F213C8-726F-6AEB-B5EA-22491DB821CB}"/>
              </a:ext>
            </a:extLst>
          </p:cNvPr>
          <p:cNvSpPr/>
          <p:nvPr/>
        </p:nvSpPr>
        <p:spPr>
          <a:xfrm>
            <a:off x="662297" y="4844606"/>
            <a:ext cx="53203" cy="54838"/>
          </a:xfrm>
          <a:custGeom>
            <a:avLst/>
            <a:gdLst>
              <a:gd name="connsiteX0" fmla="*/ 26413 w 53203"/>
              <a:gd name="connsiteY0" fmla="*/ 0 h 54838"/>
              <a:gd name="connsiteX1" fmla="*/ 26413 w 53203"/>
              <a:gd name="connsiteY1" fmla="*/ 54839 h 54838"/>
              <a:gd name="connsiteX2" fmla="*/ 26413 w 53203"/>
              <a:gd name="connsiteY2" fmla="*/ 0 h 5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203" h="54838">
                <a:moveTo>
                  <a:pt x="26413" y="0"/>
                </a:moveTo>
                <a:cubicBezTo>
                  <a:pt x="-8804" y="0"/>
                  <a:pt x="-8804" y="54839"/>
                  <a:pt x="26413" y="54839"/>
                </a:cubicBezTo>
                <a:cubicBezTo>
                  <a:pt x="62134" y="54839"/>
                  <a:pt x="62134" y="0"/>
                  <a:pt x="26413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87" name="Hình tự do: Hình 1686">
            <a:extLst>
              <a:ext uri="{FF2B5EF4-FFF2-40B4-BE49-F238E27FC236}">
                <a16:creationId xmlns:a16="http://schemas.microsoft.com/office/drawing/2014/main" id="{1EDCEA68-4EC0-D457-5A6C-2E87157081BD}"/>
              </a:ext>
            </a:extLst>
          </p:cNvPr>
          <p:cNvSpPr/>
          <p:nvPr/>
        </p:nvSpPr>
        <p:spPr>
          <a:xfrm>
            <a:off x="1161632" y="4867749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88" name="Hình tự do: Hình 1687">
            <a:extLst>
              <a:ext uri="{FF2B5EF4-FFF2-40B4-BE49-F238E27FC236}">
                <a16:creationId xmlns:a16="http://schemas.microsoft.com/office/drawing/2014/main" id="{2DB4B7A2-B589-4A58-BDF7-51C00DF055C5}"/>
              </a:ext>
            </a:extLst>
          </p:cNvPr>
          <p:cNvSpPr/>
          <p:nvPr/>
        </p:nvSpPr>
        <p:spPr>
          <a:xfrm>
            <a:off x="1313571" y="4847122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89" name="Hình tự do: Hình 1688">
            <a:extLst>
              <a:ext uri="{FF2B5EF4-FFF2-40B4-BE49-F238E27FC236}">
                <a16:creationId xmlns:a16="http://schemas.microsoft.com/office/drawing/2014/main" id="{AF79F704-E0E4-A378-51AA-24543D20AFF3}"/>
              </a:ext>
            </a:extLst>
          </p:cNvPr>
          <p:cNvSpPr/>
          <p:nvPr/>
        </p:nvSpPr>
        <p:spPr>
          <a:xfrm>
            <a:off x="1068180" y="4892401"/>
            <a:ext cx="754" cy="503"/>
          </a:xfrm>
          <a:custGeom>
            <a:avLst/>
            <a:gdLst>
              <a:gd name="connsiteX0" fmla="*/ 377 w 754"/>
              <a:gd name="connsiteY0" fmla="*/ 0 h 503"/>
              <a:gd name="connsiteX1" fmla="*/ 377 w 754"/>
              <a:gd name="connsiteY1" fmla="*/ 503 h 503"/>
              <a:gd name="connsiteX2" fmla="*/ 377 w 754"/>
              <a:gd name="connsiteY2" fmla="*/ 0 h 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" h="503">
                <a:moveTo>
                  <a:pt x="377" y="0"/>
                </a:moveTo>
                <a:cubicBezTo>
                  <a:pt x="-126" y="0"/>
                  <a:pt x="-126" y="503"/>
                  <a:pt x="377" y="503"/>
                </a:cubicBezTo>
                <a:cubicBezTo>
                  <a:pt x="880" y="503"/>
                  <a:pt x="880" y="0"/>
                  <a:pt x="377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0" name="Hình tự do: Hình 1689">
            <a:extLst>
              <a:ext uri="{FF2B5EF4-FFF2-40B4-BE49-F238E27FC236}">
                <a16:creationId xmlns:a16="http://schemas.microsoft.com/office/drawing/2014/main" id="{6C74A6E9-2CC0-D37B-0238-7BFB7FCA5DF6}"/>
              </a:ext>
            </a:extLst>
          </p:cNvPr>
          <p:cNvSpPr/>
          <p:nvPr/>
        </p:nvSpPr>
        <p:spPr>
          <a:xfrm>
            <a:off x="4302542" y="4791780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1" name="Hình tự do: Hình 1690">
            <a:extLst>
              <a:ext uri="{FF2B5EF4-FFF2-40B4-BE49-F238E27FC236}">
                <a16:creationId xmlns:a16="http://schemas.microsoft.com/office/drawing/2014/main" id="{A711A5CA-B482-9557-4270-74C6C485C710}"/>
              </a:ext>
            </a:extLst>
          </p:cNvPr>
          <p:cNvSpPr/>
          <p:nvPr/>
        </p:nvSpPr>
        <p:spPr>
          <a:xfrm>
            <a:off x="2652847" y="4833538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2" name="Hình tự do: Hình 1691">
            <a:extLst>
              <a:ext uri="{FF2B5EF4-FFF2-40B4-BE49-F238E27FC236}">
                <a16:creationId xmlns:a16="http://schemas.microsoft.com/office/drawing/2014/main" id="{BBD2212F-8D15-6A36-540A-14F39346A0D8}"/>
              </a:ext>
            </a:extLst>
          </p:cNvPr>
          <p:cNvSpPr/>
          <p:nvPr/>
        </p:nvSpPr>
        <p:spPr>
          <a:xfrm>
            <a:off x="2756488" y="4854165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3" name="Hình tự do: Hình 1692">
            <a:extLst>
              <a:ext uri="{FF2B5EF4-FFF2-40B4-BE49-F238E27FC236}">
                <a16:creationId xmlns:a16="http://schemas.microsoft.com/office/drawing/2014/main" id="{989952FE-E7B7-49F4-E993-BB39F1A71A12}"/>
              </a:ext>
            </a:extLst>
          </p:cNvPr>
          <p:cNvSpPr/>
          <p:nvPr/>
        </p:nvSpPr>
        <p:spPr>
          <a:xfrm>
            <a:off x="3315442" y="4784736"/>
            <a:ext cx="48298" cy="49811"/>
          </a:xfrm>
          <a:custGeom>
            <a:avLst/>
            <a:gdLst>
              <a:gd name="connsiteX0" fmla="*/ 24149 w 48298"/>
              <a:gd name="connsiteY0" fmla="*/ 0 h 49811"/>
              <a:gd name="connsiteX1" fmla="*/ 24149 w 48298"/>
              <a:gd name="connsiteY1" fmla="*/ 49808 h 49811"/>
              <a:gd name="connsiteX2" fmla="*/ 24149 w 48298"/>
              <a:gd name="connsiteY2" fmla="*/ 0 h 49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11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50311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4" name="Hình tự do: Hình 1693">
            <a:extLst>
              <a:ext uri="{FF2B5EF4-FFF2-40B4-BE49-F238E27FC236}">
                <a16:creationId xmlns:a16="http://schemas.microsoft.com/office/drawing/2014/main" id="{6F2EB600-AED4-2DF2-6B73-52F2368D1D38}"/>
              </a:ext>
            </a:extLst>
          </p:cNvPr>
          <p:cNvSpPr/>
          <p:nvPr/>
        </p:nvSpPr>
        <p:spPr>
          <a:xfrm>
            <a:off x="1914283" y="4854165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5" name="Hình tự do: Hình 1694">
            <a:extLst>
              <a:ext uri="{FF2B5EF4-FFF2-40B4-BE49-F238E27FC236}">
                <a16:creationId xmlns:a16="http://schemas.microsoft.com/office/drawing/2014/main" id="{6BDC1D32-7BA1-5434-EA14-7D883474D5E7}"/>
              </a:ext>
            </a:extLst>
          </p:cNvPr>
          <p:cNvSpPr/>
          <p:nvPr/>
        </p:nvSpPr>
        <p:spPr>
          <a:xfrm>
            <a:off x="3833141" y="4819451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Đồ họa 324">
            <a:extLst>
              <a:ext uri="{FF2B5EF4-FFF2-40B4-BE49-F238E27FC236}">
                <a16:creationId xmlns:a16="http://schemas.microsoft.com/office/drawing/2014/main" id="{666B8355-4EE7-F26B-5FFD-53074829A47E}"/>
              </a:ext>
            </a:extLst>
          </p:cNvPr>
          <p:cNvGrpSpPr/>
          <p:nvPr/>
        </p:nvGrpSpPr>
        <p:grpSpPr>
          <a:xfrm>
            <a:off x="6754425" y="4545440"/>
            <a:ext cx="4608361" cy="537687"/>
            <a:chOff x="6754425" y="4545440"/>
            <a:chExt cx="4608361" cy="537687"/>
          </a:xfrm>
          <a:solidFill>
            <a:srgbClr val="603813"/>
          </a:solidFill>
        </p:grpSpPr>
        <p:sp>
          <p:nvSpPr>
            <p:cNvPr id="4" name="Hình tự do: Hình 3">
              <a:extLst>
                <a:ext uri="{FF2B5EF4-FFF2-40B4-BE49-F238E27FC236}">
                  <a16:creationId xmlns:a16="http://schemas.microsoft.com/office/drawing/2014/main" id="{CF5AD8A1-5D1B-6670-E3EF-D3388691C88E}"/>
                </a:ext>
              </a:extLst>
            </p:cNvPr>
            <p:cNvSpPr/>
            <p:nvPr/>
          </p:nvSpPr>
          <p:spPr>
            <a:xfrm>
              <a:off x="7267719" y="5004239"/>
              <a:ext cx="26988" cy="26988"/>
            </a:xfrm>
            <a:custGeom>
              <a:avLst/>
              <a:gdLst>
                <a:gd name="connsiteX0" fmla="*/ 13494 w 26988"/>
                <a:gd name="connsiteY0" fmla="*/ 0 h 26988"/>
                <a:gd name="connsiteX1" fmla="*/ 0 w 26988"/>
                <a:gd name="connsiteY1" fmla="*/ 13494 h 26988"/>
                <a:gd name="connsiteX2" fmla="*/ 13494 w 26988"/>
                <a:gd name="connsiteY2" fmla="*/ 26988 h 26988"/>
                <a:gd name="connsiteX3" fmla="*/ 26988 w 26988"/>
                <a:gd name="connsiteY3" fmla="*/ 13494 h 26988"/>
                <a:gd name="connsiteX4" fmla="*/ 13494 w 26988"/>
                <a:gd name="connsiteY4" fmla="*/ 0 h 2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88" h="26988">
                  <a:moveTo>
                    <a:pt x="13494" y="0"/>
                  </a:moveTo>
                  <a:cubicBezTo>
                    <a:pt x="6228" y="0"/>
                    <a:pt x="0" y="5709"/>
                    <a:pt x="0" y="13494"/>
                  </a:cubicBezTo>
                  <a:cubicBezTo>
                    <a:pt x="0" y="20760"/>
                    <a:pt x="5709" y="26988"/>
                    <a:pt x="13494" y="26988"/>
                  </a:cubicBezTo>
                  <a:cubicBezTo>
                    <a:pt x="20760" y="26988"/>
                    <a:pt x="26988" y="21279"/>
                    <a:pt x="26988" y="13494"/>
                  </a:cubicBezTo>
                  <a:cubicBezTo>
                    <a:pt x="26469" y="5709"/>
                    <a:pt x="20760" y="0"/>
                    <a:pt x="13494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Hình tự do: Hình 4">
              <a:extLst>
                <a:ext uri="{FF2B5EF4-FFF2-40B4-BE49-F238E27FC236}">
                  <a16:creationId xmlns:a16="http://schemas.microsoft.com/office/drawing/2014/main" id="{6C4D75C4-1743-D1F9-8EEA-F327A2F05A2A}"/>
                </a:ext>
              </a:extLst>
            </p:cNvPr>
            <p:cNvSpPr/>
            <p:nvPr/>
          </p:nvSpPr>
          <p:spPr>
            <a:xfrm>
              <a:off x="8154696" y="4974137"/>
              <a:ext cx="26988" cy="26988"/>
            </a:xfrm>
            <a:custGeom>
              <a:avLst/>
              <a:gdLst>
                <a:gd name="connsiteX0" fmla="*/ 26988 w 26988"/>
                <a:gd name="connsiteY0" fmla="*/ 13494 h 26988"/>
                <a:gd name="connsiteX1" fmla="*/ 13494 w 26988"/>
                <a:gd name="connsiteY1" fmla="*/ 26988 h 26988"/>
                <a:gd name="connsiteX2" fmla="*/ 0 w 26988"/>
                <a:gd name="connsiteY2" fmla="*/ 13494 h 26988"/>
                <a:gd name="connsiteX3" fmla="*/ 13494 w 26988"/>
                <a:gd name="connsiteY3" fmla="*/ 0 h 26988"/>
                <a:gd name="connsiteX4" fmla="*/ 26988 w 26988"/>
                <a:gd name="connsiteY4" fmla="*/ 13494 h 2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88" h="26988">
                  <a:moveTo>
                    <a:pt x="26988" y="13494"/>
                  </a:moveTo>
                  <a:cubicBezTo>
                    <a:pt x="26988" y="20947"/>
                    <a:pt x="20947" y="26988"/>
                    <a:pt x="13494" y="26988"/>
                  </a:cubicBezTo>
                  <a:cubicBezTo>
                    <a:pt x="6041" y="26988"/>
                    <a:pt x="0" y="20947"/>
                    <a:pt x="0" y="13494"/>
                  </a:cubicBezTo>
                  <a:cubicBezTo>
                    <a:pt x="0" y="6041"/>
                    <a:pt x="6041" y="0"/>
                    <a:pt x="13494" y="0"/>
                  </a:cubicBezTo>
                  <a:cubicBezTo>
                    <a:pt x="20947" y="0"/>
                    <a:pt x="26988" y="6041"/>
                    <a:pt x="26988" y="13494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Hình tự do: Hình 5">
              <a:extLst>
                <a:ext uri="{FF2B5EF4-FFF2-40B4-BE49-F238E27FC236}">
                  <a16:creationId xmlns:a16="http://schemas.microsoft.com/office/drawing/2014/main" id="{92C6C55C-65A7-FF1F-EB40-C5AC633470CF}"/>
                </a:ext>
              </a:extLst>
            </p:cNvPr>
            <p:cNvSpPr/>
            <p:nvPr/>
          </p:nvSpPr>
          <p:spPr>
            <a:xfrm>
              <a:off x="7987707" y="4983998"/>
              <a:ext cx="35032" cy="35811"/>
            </a:xfrm>
            <a:custGeom>
              <a:avLst/>
              <a:gdLst>
                <a:gd name="connsiteX0" fmla="*/ 17516 w 35032"/>
                <a:gd name="connsiteY0" fmla="*/ 0 h 35811"/>
                <a:gd name="connsiteX1" fmla="*/ 17516 w 35032"/>
                <a:gd name="connsiteY1" fmla="*/ 35811 h 35811"/>
                <a:gd name="connsiteX2" fmla="*/ 17516 w 35032"/>
                <a:gd name="connsiteY2" fmla="*/ 0 h 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032" h="35811">
                  <a:moveTo>
                    <a:pt x="17516" y="0"/>
                  </a:moveTo>
                  <a:cubicBezTo>
                    <a:pt x="-5839" y="0"/>
                    <a:pt x="-5839" y="35811"/>
                    <a:pt x="17516" y="35811"/>
                  </a:cubicBezTo>
                  <a:cubicBezTo>
                    <a:pt x="40872" y="35811"/>
                    <a:pt x="40872" y="0"/>
                    <a:pt x="17516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Hình tự do: Hình 6">
              <a:extLst>
                <a:ext uri="{FF2B5EF4-FFF2-40B4-BE49-F238E27FC236}">
                  <a16:creationId xmlns:a16="http://schemas.microsoft.com/office/drawing/2014/main" id="{CB128E25-2115-FC3B-D21B-B95042A3B655}"/>
                </a:ext>
              </a:extLst>
            </p:cNvPr>
            <p:cNvSpPr/>
            <p:nvPr/>
          </p:nvSpPr>
          <p:spPr>
            <a:xfrm>
              <a:off x="6754425" y="4545440"/>
              <a:ext cx="4480390" cy="480279"/>
            </a:xfrm>
            <a:custGeom>
              <a:avLst/>
              <a:gdLst>
                <a:gd name="connsiteX0" fmla="*/ 4462392 w 4480390"/>
                <a:gd name="connsiteY0" fmla="*/ 339428 h 480279"/>
                <a:gd name="connsiteX1" fmla="*/ 3897197 w 4480390"/>
                <a:gd name="connsiteY1" fmla="*/ 0 h 480279"/>
                <a:gd name="connsiteX2" fmla="*/ 574537 w 4480390"/>
                <a:gd name="connsiteY2" fmla="*/ 0 h 480279"/>
                <a:gd name="connsiteX3" fmla="*/ 14532 w 4480390"/>
                <a:gd name="connsiteY3" fmla="*/ 325934 h 480279"/>
                <a:gd name="connsiteX4" fmla="*/ 519 w 4480390"/>
                <a:gd name="connsiteY4" fmla="*/ 359150 h 480279"/>
                <a:gd name="connsiteX5" fmla="*/ 1038 w 4480390"/>
                <a:gd name="connsiteY5" fmla="*/ 365897 h 480279"/>
                <a:gd name="connsiteX6" fmla="*/ 0 w 4480390"/>
                <a:gd name="connsiteY6" fmla="*/ 370049 h 480279"/>
                <a:gd name="connsiteX7" fmla="*/ 2076 w 4480390"/>
                <a:gd name="connsiteY7" fmla="*/ 370049 h 480279"/>
                <a:gd name="connsiteX8" fmla="*/ 47229 w 4480390"/>
                <a:gd name="connsiteY8" fmla="*/ 405342 h 480279"/>
                <a:gd name="connsiteX9" fmla="*/ 78889 w 4480390"/>
                <a:gd name="connsiteY9" fmla="*/ 392886 h 480279"/>
                <a:gd name="connsiteX10" fmla="*/ 109510 w 4480390"/>
                <a:gd name="connsiteY10" fmla="*/ 417279 h 480279"/>
                <a:gd name="connsiteX11" fmla="*/ 112624 w 4480390"/>
                <a:gd name="connsiteY11" fmla="*/ 417798 h 480279"/>
                <a:gd name="connsiteX12" fmla="*/ 134422 w 4480390"/>
                <a:gd name="connsiteY12" fmla="*/ 451533 h 480279"/>
                <a:gd name="connsiteX13" fmla="*/ 189436 w 4480390"/>
                <a:gd name="connsiteY13" fmla="*/ 438039 h 480279"/>
                <a:gd name="connsiteX14" fmla="*/ 196183 w 4480390"/>
                <a:gd name="connsiteY14" fmla="*/ 405342 h 480279"/>
                <a:gd name="connsiteX15" fmla="*/ 198778 w 4480390"/>
                <a:gd name="connsiteY15" fmla="*/ 400152 h 480279"/>
                <a:gd name="connsiteX16" fmla="*/ 201892 w 4480390"/>
                <a:gd name="connsiteY16" fmla="*/ 403785 h 480279"/>
                <a:gd name="connsiteX17" fmla="*/ 224210 w 4480390"/>
                <a:gd name="connsiteY17" fmla="*/ 438039 h 480279"/>
                <a:gd name="connsiteX18" fmla="*/ 272477 w 4480390"/>
                <a:gd name="connsiteY18" fmla="*/ 429735 h 480279"/>
                <a:gd name="connsiteX19" fmla="*/ 302060 w 4480390"/>
                <a:gd name="connsiteY19" fmla="*/ 419874 h 480279"/>
                <a:gd name="connsiteX20" fmla="*/ 315035 w 4480390"/>
                <a:gd name="connsiteY20" fmla="*/ 415722 h 480279"/>
                <a:gd name="connsiteX21" fmla="*/ 382506 w 4480390"/>
                <a:gd name="connsiteY21" fmla="*/ 412608 h 480279"/>
                <a:gd name="connsiteX22" fmla="*/ 390291 w 4480390"/>
                <a:gd name="connsiteY22" fmla="*/ 406899 h 480279"/>
                <a:gd name="connsiteX23" fmla="*/ 425064 w 4480390"/>
                <a:gd name="connsiteY23" fmla="*/ 414684 h 480279"/>
                <a:gd name="connsiteX24" fmla="*/ 472812 w 4480390"/>
                <a:gd name="connsiteY24" fmla="*/ 399114 h 480279"/>
                <a:gd name="connsiteX25" fmla="*/ 499800 w 4480390"/>
                <a:gd name="connsiteY25" fmla="*/ 401709 h 480279"/>
                <a:gd name="connsiteX26" fmla="*/ 526270 w 4480390"/>
                <a:gd name="connsiteY26" fmla="*/ 389253 h 480279"/>
                <a:gd name="connsiteX27" fmla="*/ 556372 w 4480390"/>
                <a:gd name="connsiteY27" fmla="*/ 399633 h 480279"/>
                <a:gd name="connsiteX28" fmla="*/ 589069 w 4480390"/>
                <a:gd name="connsiteY28" fmla="*/ 387696 h 480279"/>
                <a:gd name="connsiteX29" fmla="*/ 614500 w 4480390"/>
                <a:gd name="connsiteY29" fmla="*/ 398076 h 480279"/>
                <a:gd name="connsiteX30" fmla="*/ 660172 w 4480390"/>
                <a:gd name="connsiteY30" fmla="*/ 379391 h 480279"/>
                <a:gd name="connsiteX31" fmla="*/ 684047 w 4480390"/>
                <a:gd name="connsiteY31" fmla="*/ 384063 h 480279"/>
                <a:gd name="connsiteX32" fmla="*/ 686123 w 4480390"/>
                <a:gd name="connsiteY32" fmla="*/ 384063 h 480279"/>
                <a:gd name="connsiteX33" fmla="*/ 741656 w 4480390"/>
                <a:gd name="connsiteY33" fmla="*/ 423507 h 480279"/>
                <a:gd name="connsiteX34" fmla="*/ 773834 w 4480390"/>
                <a:gd name="connsiteY34" fmla="*/ 414684 h 480279"/>
                <a:gd name="connsiteX35" fmla="*/ 831444 w 4480390"/>
                <a:gd name="connsiteY35" fmla="*/ 453609 h 480279"/>
                <a:gd name="connsiteX36" fmla="*/ 889572 w 4480390"/>
                <a:gd name="connsiteY36" fmla="*/ 412608 h 480279"/>
                <a:gd name="connsiteX37" fmla="*/ 908775 w 4480390"/>
                <a:gd name="connsiteY37" fmla="*/ 414684 h 480279"/>
                <a:gd name="connsiteX38" fmla="*/ 925383 w 4480390"/>
                <a:gd name="connsiteY38" fmla="*/ 413127 h 480279"/>
                <a:gd name="connsiteX39" fmla="*/ 957562 w 4480390"/>
                <a:gd name="connsiteY39" fmla="*/ 446343 h 480279"/>
                <a:gd name="connsiteX40" fmla="*/ 976246 w 4480390"/>
                <a:gd name="connsiteY40" fmla="*/ 385101 h 480279"/>
                <a:gd name="connsiteX41" fmla="*/ 981436 w 4480390"/>
                <a:gd name="connsiteY41" fmla="*/ 379391 h 480279"/>
                <a:gd name="connsiteX42" fmla="*/ 1001158 w 4480390"/>
                <a:gd name="connsiteY42" fmla="*/ 384063 h 480279"/>
                <a:gd name="connsiteX43" fmla="*/ 1021918 w 4480390"/>
                <a:gd name="connsiteY43" fmla="*/ 378873 h 480279"/>
                <a:gd name="connsiteX44" fmla="*/ 1023475 w 4480390"/>
                <a:gd name="connsiteY44" fmla="*/ 381986 h 480279"/>
                <a:gd name="connsiteX45" fmla="*/ 1060324 w 4480390"/>
                <a:gd name="connsiteY45" fmla="*/ 400671 h 480279"/>
                <a:gd name="connsiteX46" fmla="*/ 1080046 w 4480390"/>
                <a:gd name="connsiteY46" fmla="*/ 393924 h 480279"/>
                <a:gd name="connsiteX47" fmla="*/ 1132466 w 4480390"/>
                <a:gd name="connsiteY47" fmla="*/ 422469 h 480279"/>
                <a:gd name="connsiteX48" fmla="*/ 1191632 w 4480390"/>
                <a:gd name="connsiteY48" fmla="*/ 379911 h 480279"/>
                <a:gd name="connsiteX49" fmla="*/ 1205126 w 4480390"/>
                <a:gd name="connsiteY49" fmla="*/ 381986 h 480279"/>
                <a:gd name="connsiteX50" fmla="*/ 1221734 w 4480390"/>
                <a:gd name="connsiteY50" fmla="*/ 405342 h 480279"/>
                <a:gd name="connsiteX51" fmla="*/ 1236266 w 4480390"/>
                <a:gd name="connsiteY51" fmla="*/ 377315 h 480279"/>
                <a:gd name="connsiteX52" fmla="*/ 1236785 w 4480390"/>
                <a:gd name="connsiteY52" fmla="*/ 377835 h 480279"/>
                <a:gd name="connsiteX53" fmla="*/ 1246646 w 4480390"/>
                <a:gd name="connsiteY53" fmla="*/ 381986 h 480279"/>
                <a:gd name="connsiteX54" fmla="*/ 1249241 w 4480390"/>
                <a:gd name="connsiteY54" fmla="*/ 385101 h 480279"/>
                <a:gd name="connsiteX55" fmla="*/ 1261179 w 4480390"/>
                <a:gd name="connsiteY55" fmla="*/ 392367 h 480279"/>
                <a:gd name="connsiteX56" fmla="*/ 1275711 w 4480390"/>
                <a:gd name="connsiteY56" fmla="*/ 392367 h 480279"/>
                <a:gd name="connsiteX57" fmla="*/ 1290243 w 4480390"/>
                <a:gd name="connsiteY57" fmla="*/ 384582 h 480279"/>
                <a:gd name="connsiteX58" fmla="*/ 1292838 w 4480390"/>
                <a:gd name="connsiteY58" fmla="*/ 381986 h 480279"/>
                <a:gd name="connsiteX59" fmla="*/ 1318788 w 4480390"/>
                <a:gd name="connsiteY59" fmla="*/ 400152 h 480279"/>
                <a:gd name="connsiteX60" fmla="*/ 1341624 w 4480390"/>
                <a:gd name="connsiteY60" fmla="*/ 386658 h 480279"/>
                <a:gd name="connsiteX61" fmla="*/ 1398715 w 4480390"/>
                <a:gd name="connsiteY61" fmla="*/ 413646 h 480279"/>
                <a:gd name="connsiteX62" fmla="*/ 1456843 w 4480390"/>
                <a:gd name="connsiteY62" fmla="*/ 385101 h 480279"/>
                <a:gd name="connsiteX63" fmla="*/ 1500958 w 4480390"/>
                <a:gd name="connsiteY63" fmla="*/ 399633 h 480279"/>
                <a:gd name="connsiteX64" fmla="*/ 1552340 w 4480390"/>
                <a:gd name="connsiteY64" fmla="*/ 378873 h 480279"/>
                <a:gd name="connsiteX65" fmla="*/ 1552340 w 4480390"/>
                <a:gd name="connsiteY65" fmla="*/ 381468 h 480279"/>
                <a:gd name="connsiteX66" fmla="*/ 1618253 w 4480390"/>
                <a:gd name="connsiteY66" fmla="*/ 447381 h 480279"/>
                <a:gd name="connsiteX67" fmla="*/ 1681571 w 4480390"/>
                <a:gd name="connsiteY67" fmla="*/ 399633 h 480279"/>
                <a:gd name="connsiteX68" fmla="*/ 1734510 w 4480390"/>
                <a:gd name="connsiteY68" fmla="*/ 369530 h 480279"/>
                <a:gd name="connsiteX69" fmla="*/ 1742295 w 4480390"/>
                <a:gd name="connsiteY69" fmla="*/ 369530 h 480279"/>
                <a:gd name="connsiteX70" fmla="*/ 1799385 w 4480390"/>
                <a:gd name="connsiteY70" fmla="*/ 391848 h 480279"/>
                <a:gd name="connsiteX71" fmla="*/ 1856475 w 4480390"/>
                <a:gd name="connsiteY71" fmla="*/ 369530 h 480279"/>
                <a:gd name="connsiteX72" fmla="*/ 1869970 w 4480390"/>
                <a:gd name="connsiteY72" fmla="*/ 369530 h 480279"/>
                <a:gd name="connsiteX73" fmla="*/ 1935883 w 4480390"/>
                <a:gd name="connsiteY73" fmla="*/ 421431 h 480279"/>
                <a:gd name="connsiteX74" fmla="*/ 1994530 w 4480390"/>
                <a:gd name="connsiteY74" fmla="*/ 387696 h 480279"/>
                <a:gd name="connsiteX75" fmla="*/ 2039684 w 4480390"/>
                <a:gd name="connsiteY75" fmla="*/ 400671 h 480279"/>
                <a:gd name="connsiteX76" fmla="*/ 2076533 w 4480390"/>
                <a:gd name="connsiteY76" fmla="*/ 373682 h 480279"/>
                <a:gd name="connsiteX77" fmla="*/ 2125838 w 4480390"/>
                <a:gd name="connsiteY77" fmla="*/ 379911 h 480279"/>
                <a:gd name="connsiteX78" fmla="*/ 2133105 w 4480390"/>
                <a:gd name="connsiteY78" fmla="*/ 375758 h 480279"/>
                <a:gd name="connsiteX79" fmla="*/ 2200575 w 4480390"/>
                <a:gd name="connsiteY79" fmla="*/ 412089 h 480279"/>
                <a:gd name="connsiteX80" fmla="*/ 2249361 w 4480390"/>
                <a:gd name="connsiteY80" fmla="*/ 382506 h 480279"/>
                <a:gd name="connsiteX81" fmla="*/ 2294515 w 4480390"/>
                <a:gd name="connsiteY81" fmla="*/ 397557 h 480279"/>
                <a:gd name="connsiteX82" fmla="*/ 2317351 w 4480390"/>
                <a:gd name="connsiteY82" fmla="*/ 381468 h 480279"/>
                <a:gd name="connsiteX83" fmla="*/ 2399872 w 4480390"/>
                <a:gd name="connsiteY83" fmla="*/ 431292 h 480279"/>
                <a:gd name="connsiteX84" fmla="*/ 2457482 w 4480390"/>
                <a:gd name="connsiteY84" fmla="*/ 406899 h 480279"/>
                <a:gd name="connsiteX85" fmla="*/ 2495369 w 4480390"/>
                <a:gd name="connsiteY85" fmla="*/ 420912 h 480279"/>
                <a:gd name="connsiteX86" fmla="*/ 2564396 w 4480390"/>
                <a:gd name="connsiteY86" fmla="*/ 382506 h 480279"/>
                <a:gd name="connsiteX87" fmla="*/ 2634981 w 4480390"/>
                <a:gd name="connsiteY87" fmla="*/ 405342 h 480279"/>
                <a:gd name="connsiteX88" fmla="*/ 2655741 w 4480390"/>
                <a:gd name="connsiteY88" fmla="*/ 395481 h 480279"/>
                <a:gd name="connsiteX89" fmla="*/ 2721654 w 4480390"/>
                <a:gd name="connsiteY89" fmla="*/ 404823 h 480279"/>
                <a:gd name="connsiteX90" fmla="*/ 2749162 w 4480390"/>
                <a:gd name="connsiteY90" fmla="*/ 387177 h 480279"/>
                <a:gd name="connsiteX91" fmla="*/ 2866457 w 4480390"/>
                <a:gd name="connsiteY91" fmla="*/ 445824 h 480279"/>
                <a:gd name="connsiteX92" fmla="*/ 2978561 w 4480390"/>
                <a:gd name="connsiteY92" fmla="*/ 390810 h 480279"/>
                <a:gd name="connsiteX93" fmla="*/ 3038247 w 4480390"/>
                <a:gd name="connsiteY93" fmla="*/ 404823 h 480279"/>
                <a:gd name="connsiteX94" fmla="*/ 3078729 w 4480390"/>
                <a:gd name="connsiteY94" fmla="*/ 436482 h 480279"/>
                <a:gd name="connsiteX95" fmla="*/ 3148275 w 4480390"/>
                <a:gd name="connsiteY95" fmla="*/ 404823 h 480279"/>
                <a:gd name="connsiteX96" fmla="*/ 3163845 w 4480390"/>
                <a:gd name="connsiteY96" fmla="*/ 388215 h 480279"/>
                <a:gd name="connsiteX97" fmla="*/ 3174744 w 4480390"/>
                <a:gd name="connsiteY97" fmla="*/ 388734 h 480279"/>
                <a:gd name="connsiteX98" fmla="*/ 3183049 w 4480390"/>
                <a:gd name="connsiteY98" fmla="*/ 406380 h 480279"/>
                <a:gd name="connsiteX99" fmla="*/ 3244291 w 4480390"/>
                <a:gd name="connsiteY99" fmla="*/ 438039 h 480279"/>
                <a:gd name="connsiteX100" fmla="*/ 3296710 w 4480390"/>
                <a:gd name="connsiteY100" fmla="*/ 416241 h 480279"/>
                <a:gd name="connsiteX101" fmla="*/ 3324737 w 4480390"/>
                <a:gd name="connsiteY101" fmla="*/ 431811 h 480279"/>
                <a:gd name="connsiteX102" fmla="*/ 3350687 w 4480390"/>
                <a:gd name="connsiteY102" fmla="*/ 418836 h 480279"/>
                <a:gd name="connsiteX103" fmla="*/ 3363662 w 4480390"/>
                <a:gd name="connsiteY103" fmla="*/ 421950 h 480279"/>
                <a:gd name="connsiteX104" fmla="*/ 3365219 w 4480390"/>
                <a:gd name="connsiteY104" fmla="*/ 429216 h 480279"/>
                <a:gd name="connsiteX105" fmla="*/ 3366776 w 4480390"/>
                <a:gd name="connsiteY105" fmla="*/ 433887 h 480279"/>
                <a:gd name="connsiteX106" fmla="*/ 3402068 w 4480390"/>
                <a:gd name="connsiteY106" fmla="*/ 478521 h 480279"/>
                <a:gd name="connsiteX107" fmla="*/ 3460716 w 4480390"/>
                <a:gd name="connsiteY107" fmla="*/ 452052 h 480279"/>
                <a:gd name="connsiteX108" fmla="*/ 3462791 w 4480390"/>
                <a:gd name="connsiteY108" fmla="*/ 400671 h 480279"/>
                <a:gd name="connsiteX109" fmla="*/ 3480956 w 4480390"/>
                <a:gd name="connsiteY109" fmla="*/ 386658 h 480279"/>
                <a:gd name="connsiteX110" fmla="*/ 3534933 w 4480390"/>
                <a:gd name="connsiteY110" fmla="*/ 405861 h 480279"/>
                <a:gd name="connsiteX111" fmla="*/ 3561921 w 4480390"/>
                <a:gd name="connsiteY111" fmla="*/ 400152 h 480279"/>
                <a:gd name="connsiteX112" fmla="*/ 3632506 w 4480390"/>
                <a:gd name="connsiteY112" fmla="*/ 435444 h 480279"/>
                <a:gd name="connsiteX113" fmla="*/ 3646519 w 4480390"/>
                <a:gd name="connsiteY113" fmla="*/ 431292 h 480279"/>
                <a:gd name="connsiteX114" fmla="*/ 3687520 w 4480390"/>
                <a:gd name="connsiteY114" fmla="*/ 440634 h 480279"/>
                <a:gd name="connsiteX115" fmla="*/ 3790802 w 4480390"/>
                <a:gd name="connsiteY115" fmla="*/ 396000 h 480279"/>
                <a:gd name="connsiteX116" fmla="*/ 3888374 w 4480390"/>
                <a:gd name="connsiteY116" fmla="*/ 431292 h 480279"/>
                <a:gd name="connsiteX117" fmla="*/ 3902387 w 4480390"/>
                <a:gd name="connsiteY117" fmla="*/ 428178 h 480279"/>
                <a:gd name="connsiteX118" fmla="*/ 3964668 w 4480390"/>
                <a:gd name="connsiteY118" fmla="*/ 440634 h 480279"/>
                <a:gd name="connsiteX119" fmla="*/ 3973491 w 4480390"/>
                <a:gd name="connsiteY119" fmla="*/ 376796 h 480279"/>
                <a:gd name="connsiteX120" fmla="*/ 3968820 w 4480390"/>
                <a:gd name="connsiteY120" fmla="*/ 371606 h 480279"/>
                <a:gd name="connsiteX121" fmla="*/ 3969339 w 4480390"/>
                <a:gd name="connsiteY121" fmla="*/ 370568 h 480279"/>
                <a:gd name="connsiteX122" fmla="*/ 4103242 w 4480390"/>
                <a:gd name="connsiteY122" fmla="*/ 371606 h 480279"/>
                <a:gd name="connsiteX123" fmla="*/ 4120369 w 4480390"/>
                <a:gd name="connsiteY123" fmla="*/ 386139 h 480279"/>
                <a:gd name="connsiteX124" fmla="*/ 4131787 w 4480390"/>
                <a:gd name="connsiteY124" fmla="*/ 401709 h 480279"/>
                <a:gd name="connsiteX125" fmla="*/ 4127635 w 4480390"/>
                <a:gd name="connsiteY125" fmla="*/ 405861 h 480279"/>
                <a:gd name="connsiteX126" fmla="*/ 4117774 w 4480390"/>
                <a:gd name="connsiteY126" fmla="*/ 446343 h 480279"/>
                <a:gd name="connsiteX127" fmla="*/ 4128154 w 4480390"/>
                <a:gd name="connsiteY127" fmla="*/ 461913 h 480279"/>
                <a:gd name="connsiteX128" fmla="*/ 4145800 w 4480390"/>
                <a:gd name="connsiteY128" fmla="*/ 468141 h 480279"/>
                <a:gd name="connsiteX129" fmla="*/ 4168117 w 4480390"/>
                <a:gd name="connsiteY129" fmla="*/ 460875 h 480279"/>
                <a:gd name="connsiteX130" fmla="*/ 4180573 w 4480390"/>
                <a:gd name="connsiteY130" fmla="*/ 448938 h 480279"/>
                <a:gd name="connsiteX131" fmla="*/ 4184725 w 4480390"/>
                <a:gd name="connsiteY131" fmla="*/ 438558 h 480279"/>
                <a:gd name="connsiteX132" fmla="*/ 4185763 w 4480390"/>
                <a:gd name="connsiteY132" fmla="*/ 431292 h 480279"/>
                <a:gd name="connsiteX133" fmla="*/ 4282298 w 4480390"/>
                <a:gd name="connsiteY133" fmla="*/ 385620 h 480279"/>
                <a:gd name="connsiteX134" fmla="*/ 4317590 w 4480390"/>
                <a:gd name="connsiteY134" fmla="*/ 398595 h 480279"/>
                <a:gd name="connsiteX135" fmla="*/ 4349249 w 4480390"/>
                <a:gd name="connsiteY135" fmla="*/ 440115 h 480279"/>
                <a:gd name="connsiteX136" fmla="*/ 4380909 w 4480390"/>
                <a:gd name="connsiteY136" fmla="*/ 400152 h 480279"/>
                <a:gd name="connsiteX137" fmla="*/ 4457721 w 4480390"/>
                <a:gd name="connsiteY137" fmla="*/ 412089 h 480279"/>
                <a:gd name="connsiteX138" fmla="*/ 4480038 w 4480390"/>
                <a:gd name="connsiteY138" fmla="*/ 371087 h 480279"/>
                <a:gd name="connsiteX139" fmla="*/ 4462392 w 4480390"/>
                <a:gd name="connsiteY139" fmla="*/ 339428 h 480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4480390" h="480279">
                  <a:moveTo>
                    <a:pt x="4462392" y="339428"/>
                  </a:moveTo>
                  <a:cubicBezTo>
                    <a:pt x="4393365" y="144283"/>
                    <a:pt x="4165522" y="0"/>
                    <a:pt x="3897197" y="0"/>
                  </a:cubicBezTo>
                  <a:lnTo>
                    <a:pt x="574537" y="0"/>
                  </a:lnTo>
                  <a:cubicBezTo>
                    <a:pt x="312440" y="0"/>
                    <a:pt x="89269" y="137536"/>
                    <a:pt x="14532" y="325934"/>
                  </a:cubicBezTo>
                  <a:cubicBezTo>
                    <a:pt x="5709" y="334238"/>
                    <a:pt x="519" y="346175"/>
                    <a:pt x="519" y="359150"/>
                  </a:cubicBezTo>
                  <a:cubicBezTo>
                    <a:pt x="519" y="361745"/>
                    <a:pt x="519" y="363821"/>
                    <a:pt x="1038" y="365897"/>
                  </a:cubicBezTo>
                  <a:cubicBezTo>
                    <a:pt x="519" y="367454"/>
                    <a:pt x="0" y="368492"/>
                    <a:pt x="0" y="370049"/>
                  </a:cubicBezTo>
                  <a:lnTo>
                    <a:pt x="2076" y="370049"/>
                  </a:lnTo>
                  <a:cubicBezTo>
                    <a:pt x="7266" y="390291"/>
                    <a:pt x="25431" y="405342"/>
                    <a:pt x="47229" y="405342"/>
                  </a:cubicBezTo>
                  <a:cubicBezTo>
                    <a:pt x="59685" y="405342"/>
                    <a:pt x="70584" y="400671"/>
                    <a:pt x="78889" y="392886"/>
                  </a:cubicBezTo>
                  <a:cubicBezTo>
                    <a:pt x="85117" y="404304"/>
                    <a:pt x="95497" y="413646"/>
                    <a:pt x="109510" y="417279"/>
                  </a:cubicBezTo>
                  <a:cubicBezTo>
                    <a:pt x="110548" y="417798"/>
                    <a:pt x="111586" y="417798"/>
                    <a:pt x="112624" y="417798"/>
                  </a:cubicBezTo>
                  <a:cubicBezTo>
                    <a:pt x="114181" y="431811"/>
                    <a:pt x="122485" y="444786"/>
                    <a:pt x="134422" y="451533"/>
                  </a:cubicBezTo>
                  <a:cubicBezTo>
                    <a:pt x="154144" y="461394"/>
                    <a:pt x="176461" y="455166"/>
                    <a:pt x="189436" y="438039"/>
                  </a:cubicBezTo>
                  <a:cubicBezTo>
                    <a:pt x="196702" y="428697"/>
                    <a:pt x="200854" y="416241"/>
                    <a:pt x="196183" y="405342"/>
                  </a:cubicBezTo>
                  <a:cubicBezTo>
                    <a:pt x="197221" y="403785"/>
                    <a:pt x="198259" y="401709"/>
                    <a:pt x="198778" y="400152"/>
                  </a:cubicBezTo>
                  <a:cubicBezTo>
                    <a:pt x="199816" y="401709"/>
                    <a:pt x="200854" y="402747"/>
                    <a:pt x="201892" y="403785"/>
                  </a:cubicBezTo>
                  <a:cubicBezTo>
                    <a:pt x="202930" y="417798"/>
                    <a:pt x="209677" y="431292"/>
                    <a:pt x="224210" y="438039"/>
                  </a:cubicBezTo>
                  <a:cubicBezTo>
                    <a:pt x="241856" y="446862"/>
                    <a:pt x="260021" y="441672"/>
                    <a:pt x="272477" y="429735"/>
                  </a:cubicBezTo>
                  <a:cubicBezTo>
                    <a:pt x="283376" y="428178"/>
                    <a:pt x="293237" y="425064"/>
                    <a:pt x="302060" y="419874"/>
                  </a:cubicBezTo>
                  <a:cubicBezTo>
                    <a:pt x="306212" y="418836"/>
                    <a:pt x="310883" y="417798"/>
                    <a:pt x="315035" y="415722"/>
                  </a:cubicBezTo>
                  <a:cubicBezTo>
                    <a:pt x="336314" y="425583"/>
                    <a:pt x="360707" y="426621"/>
                    <a:pt x="382506" y="412608"/>
                  </a:cubicBezTo>
                  <a:cubicBezTo>
                    <a:pt x="385101" y="411051"/>
                    <a:pt x="387696" y="408975"/>
                    <a:pt x="390291" y="406899"/>
                  </a:cubicBezTo>
                  <a:cubicBezTo>
                    <a:pt x="400671" y="412089"/>
                    <a:pt x="412608" y="414684"/>
                    <a:pt x="425064" y="414684"/>
                  </a:cubicBezTo>
                  <a:cubicBezTo>
                    <a:pt x="443229" y="414684"/>
                    <a:pt x="459318" y="408975"/>
                    <a:pt x="472812" y="399114"/>
                  </a:cubicBezTo>
                  <a:cubicBezTo>
                    <a:pt x="481635" y="402228"/>
                    <a:pt x="490977" y="403266"/>
                    <a:pt x="499800" y="401709"/>
                  </a:cubicBezTo>
                  <a:cubicBezTo>
                    <a:pt x="510180" y="400152"/>
                    <a:pt x="519003" y="395481"/>
                    <a:pt x="526270" y="389253"/>
                  </a:cubicBezTo>
                  <a:cubicBezTo>
                    <a:pt x="534574" y="395481"/>
                    <a:pt x="544954" y="399633"/>
                    <a:pt x="556372" y="399633"/>
                  </a:cubicBezTo>
                  <a:cubicBezTo>
                    <a:pt x="568828" y="399633"/>
                    <a:pt x="580246" y="394962"/>
                    <a:pt x="589069" y="387696"/>
                  </a:cubicBezTo>
                  <a:cubicBezTo>
                    <a:pt x="596335" y="393405"/>
                    <a:pt x="605677" y="397038"/>
                    <a:pt x="614500" y="398076"/>
                  </a:cubicBezTo>
                  <a:cubicBezTo>
                    <a:pt x="631627" y="400152"/>
                    <a:pt x="650311" y="393924"/>
                    <a:pt x="660172" y="379391"/>
                  </a:cubicBezTo>
                  <a:cubicBezTo>
                    <a:pt x="667439" y="382506"/>
                    <a:pt x="675743" y="384063"/>
                    <a:pt x="684047" y="384063"/>
                  </a:cubicBezTo>
                  <a:cubicBezTo>
                    <a:pt x="684566" y="384063"/>
                    <a:pt x="685604" y="384063"/>
                    <a:pt x="686123" y="384063"/>
                  </a:cubicBezTo>
                  <a:cubicBezTo>
                    <a:pt x="692351" y="407418"/>
                    <a:pt x="713630" y="424026"/>
                    <a:pt x="741656" y="423507"/>
                  </a:cubicBezTo>
                  <a:cubicBezTo>
                    <a:pt x="752036" y="423507"/>
                    <a:pt x="762935" y="420393"/>
                    <a:pt x="773834" y="414684"/>
                  </a:cubicBezTo>
                  <a:cubicBezTo>
                    <a:pt x="783176" y="437520"/>
                    <a:pt x="805493" y="453609"/>
                    <a:pt x="831444" y="453609"/>
                  </a:cubicBezTo>
                  <a:cubicBezTo>
                    <a:pt x="858432" y="453609"/>
                    <a:pt x="880749" y="436482"/>
                    <a:pt x="889572" y="412608"/>
                  </a:cubicBezTo>
                  <a:cubicBezTo>
                    <a:pt x="895800" y="414165"/>
                    <a:pt x="902028" y="414684"/>
                    <a:pt x="908775" y="414684"/>
                  </a:cubicBezTo>
                  <a:cubicBezTo>
                    <a:pt x="914484" y="414684"/>
                    <a:pt x="920193" y="414165"/>
                    <a:pt x="925383" y="413127"/>
                  </a:cubicBezTo>
                  <a:cubicBezTo>
                    <a:pt x="925383" y="429735"/>
                    <a:pt x="936282" y="446343"/>
                    <a:pt x="957562" y="446343"/>
                  </a:cubicBezTo>
                  <a:cubicBezTo>
                    <a:pt x="992854" y="446343"/>
                    <a:pt x="999082" y="401190"/>
                    <a:pt x="976246" y="385101"/>
                  </a:cubicBezTo>
                  <a:cubicBezTo>
                    <a:pt x="977803" y="383025"/>
                    <a:pt x="979879" y="381468"/>
                    <a:pt x="981436" y="379391"/>
                  </a:cubicBezTo>
                  <a:cubicBezTo>
                    <a:pt x="987664" y="382506"/>
                    <a:pt x="994411" y="384063"/>
                    <a:pt x="1001158" y="384063"/>
                  </a:cubicBezTo>
                  <a:cubicBezTo>
                    <a:pt x="1008424" y="384063"/>
                    <a:pt x="1015690" y="381986"/>
                    <a:pt x="1021918" y="378873"/>
                  </a:cubicBezTo>
                  <a:cubicBezTo>
                    <a:pt x="1022437" y="379911"/>
                    <a:pt x="1022956" y="380948"/>
                    <a:pt x="1023475" y="381986"/>
                  </a:cubicBezTo>
                  <a:cubicBezTo>
                    <a:pt x="1031779" y="393924"/>
                    <a:pt x="1046311" y="401709"/>
                    <a:pt x="1060324" y="400671"/>
                  </a:cubicBezTo>
                  <a:cubicBezTo>
                    <a:pt x="1066552" y="400152"/>
                    <a:pt x="1073818" y="398076"/>
                    <a:pt x="1080046" y="393924"/>
                  </a:cubicBezTo>
                  <a:cubicBezTo>
                    <a:pt x="1090945" y="411051"/>
                    <a:pt x="1110149" y="422469"/>
                    <a:pt x="1132466" y="422469"/>
                  </a:cubicBezTo>
                  <a:cubicBezTo>
                    <a:pt x="1159973" y="422469"/>
                    <a:pt x="1183328" y="404304"/>
                    <a:pt x="1191632" y="379911"/>
                  </a:cubicBezTo>
                  <a:cubicBezTo>
                    <a:pt x="1195784" y="381986"/>
                    <a:pt x="1200455" y="382506"/>
                    <a:pt x="1205126" y="381986"/>
                  </a:cubicBezTo>
                  <a:cubicBezTo>
                    <a:pt x="1202531" y="392367"/>
                    <a:pt x="1207721" y="405342"/>
                    <a:pt x="1221734" y="405342"/>
                  </a:cubicBezTo>
                  <a:cubicBezTo>
                    <a:pt x="1237823" y="405342"/>
                    <a:pt x="1243013" y="387696"/>
                    <a:pt x="1236266" y="377315"/>
                  </a:cubicBezTo>
                  <a:cubicBezTo>
                    <a:pt x="1236266" y="377315"/>
                    <a:pt x="1236785" y="377835"/>
                    <a:pt x="1236785" y="377835"/>
                  </a:cubicBezTo>
                  <a:cubicBezTo>
                    <a:pt x="1238861" y="380430"/>
                    <a:pt x="1243013" y="381986"/>
                    <a:pt x="1246646" y="381986"/>
                  </a:cubicBezTo>
                  <a:cubicBezTo>
                    <a:pt x="1247165" y="383025"/>
                    <a:pt x="1248203" y="384063"/>
                    <a:pt x="1249241" y="385101"/>
                  </a:cubicBezTo>
                  <a:cubicBezTo>
                    <a:pt x="1252874" y="388734"/>
                    <a:pt x="1256507" y="390810"/>
                    <a:pt x="1261179" y="392367"/>
                  </a:cubicBezTo>
                  <a:cubicBezTo>
                    <a:pt x="1265850" y="393924"/>
                    <a:pt x="1271040" y="393924"/>
                    <a:pt x="1275711" y="392367"/>
                  </a:cubicBezTo>
                  <a:cubicBezTo>
                    <a:pt x="1280901" y="391329"/>
                    <a:pt x="1286091" y="388734"/>
                    <a:pt x="1290243" y="384582"/>
                  </a:cubicBezTo>
                  <a:cubicBezTo>
                    <a:pt x="1291281" y="383544"/>
                    <a:pt x="1291800" y="383025"/>
                    <a:pt x="1292838" y="381986"/>
                  </a:cubicBezTo>
                  <a:cubicBezTo>
                    <a:pt x="1299585" y="393405"/>
                    <a:pt x="1308927" y="400152"/>
                    <a:pt x="1318788" y="400152"/>
                  </a:cubicBezTo>
                  <a:cubicBezTo>
                    <a:pt x="1327611" y="400152"/>
                    <a:pt x="1335396" y="394962"/>
                    <a:pt x="1341624" y="386658"/>
                  </a:cubicBezTo>
                  <a:cubicBezTo>
                    <a:pt x="1355118" y="403266"/>
                    <a:pt x="1375878" y="413646"/>
                    <a:pt x="1398715" y="413646"/>
                  </a:cubicBezTo>
                  <a:cubicBezTo>
                    <a:pt x="1422070" y="413646"/>
                    <a:pt x="1443349" y="402747"/>
                    <a:pt x="1456843" y="385101"/>
                  </a:cubicBezTo>
                  <a:cubicBezTo>
                    <a:pt x="1469299" y="394443"/>
                    <a:pt x="1484350" y="399633"/>
                    <a:pt x="1500958" y="399633"/>
                  </a:cubicBezTo>
                  <a:cubicBezTo>
                    <a:pt x="1520680" y="399633"/>
                    <a:pt x="1538845" y="391848"/>
                    <a:pt x="1552340" y="378873"/>
                  </a:cubicBezTo>
                  <a:cubicBezTo>
                    <a:pt x="1552340" y="379911"/>
                    <a:pt x="1552340" y="380430"/>
                    <a:pt x="1552340" y="381468"/>
                  </a:cubicBezTo>
                  <a:cubicBezTo>
                    <a:pt x="1552340" y="417798"/>
                    <a:pt x="1581923" y="447381"/>
                    <a:pt x="1618253" y="447381"/>
                  </a:cubicBezTo>
                  <a:cubicBezTo>
                    <a:pt x="1648355" y="447381"/>
                    <a:pt x="1673786" y="427140"/>
                    <a:pt x="1681571" y="399633"/>
                  </a:cubicBezTo>
                  <a:cubicBezTo>
                    <a:pt x="1703888" y="399114"/>
                    <a:pt x="1723092" y="387177"/>
                    <a:pt x="1734510" y="369530"/>
                  </a:cubicBezTo>
                  <a:lnTo>
                    <a:pt x="1742295" y="369530"/>
                  </a:lnTo>
                  <a:cubicBezTo>
                    <a:pt x="1757346" y="383544"/>
                    <a:pt x="1777587" y="391848"/>
                    <a:pt x="1799385" y="391848"/>
                  </a:cubicBezTo>
                  <a:cubicBezTo>
                    <a:pt x="1821702" y="391848"/>
                    <a:pt x="1841424" y="383544"/>
                    <a:pt x="1856475" y="369530"/>
                  </a:cubicBezTo>
                  <a:lnTo>
                    <a:pt x="1869970" y="369530"/>
                  </a:lnTo>
                  <a:cubicBezTo>
                    <a:pt x="1877236" y="399114"/>
                    <a:pt x="1904224" y="421431"/>
                    <a:pt x="1935883" y="421431"/>
                  </a:cubicBezTo>
                  <a:cubicBezTo>
                    <a:pt x="1960795" y="421431"/>
                    <a:pt x="1982593" y="407937"/>
                    <a:pt x="1994530" y="387696"/>
                  </a:cubicBezTo>
                  <a:cubicBezTo>
                    <a:pt x="2004911" y="399114"/>
                    <a:pt x="2022038" y="404823"/>
                    <a:pt x="2039684" y="400671"/>
                  </a:cubicBezTo>
                  <a:cubicBezTo>
                    <a:pt x="2054216" y="397038"/>
                    <a:pt x="2067710" y="386658"/>
                    <a:pt x="2076533" y="373682"/>
                  </a:cubicBezTo>
                  <a:cubicBezTo>
                    <a:pt x="2090546" y="384582"/>
                    <a:pt x="2109230" y="387696"/>
                    <a:pt x="2125838" y="379911"/>
                  </a:cubicBezTo>
                  <a:cubicBezTo>
                    <a:pt x="2128434" y="378873"/>
                    <a:pt x="2131029" y="377315"/>
                    <a:pt x="2133105" y="375758"/>
                  </a:cubicBezTo>
                  <a:cubicBezTo>
                    <a:pt x="2141927" y="402228"/>
                    <a:pt x="2170473" y="418317"/>
                    <a:pt x="2200575" y="412089"/>
                  </a:cubicBezTo>
                  <a:cubicBezTo>
                    <a:pt x="2217702" y="408456"/>
                    <a:pt x="2235348" y="397557"/>
                    <a:pt x="2249361" y="382506"/>
                  </a:cubicBezTo>
                  <a:cubicBezTo>
                    <a:pt x="2260779" y="393924"/>
                    <a:pt x="2280501" y="401190"/>
                    <a:pt x="2294515" y="397557"/>
                  </a:cubicBezTo>
                  <a:cubicBezTo>
                    <a:pt x="2302819" y="394962"/>
                    <a:pt x="2311123" y="389253"/>
                    <a:pt x="2317351" y="381468"/>
                  </a:cubicBezTo>
                  <a:cubicBezTo>
                    <a:pt x="2331364" y="411570"/>
                    <a:pt x="2362504" y="433368"/>
                    <a:pt x="2399872" y="431292"/>
                  </a:cubicBezTo>
                  <a:cubicBezTo>
                    <a:pt x="2421151" y="429735"/>
                    <a:pt x="2441393" y="420912"/>
                    <a:pt x="2457482" y="406899"/>
                  </a:cubicBezTo>
                  <a:cubicBezTo>
                    <a:pt x="2468900" y="414684"/>
                    <a:pt x="2482394" y="420393"/>
                    <a:pt x="2495369" y="420912"/>
                  </a:cubicBezTo>
                  <a:cubicBezTo>
                    <a:pt x="2525471" y="422988"/>
                    <a:pt x="2550902" y="406899"/>
                    <a:pt x="2564396" y="382506"/>
                  </a:cubicBezTo>
                  <a:cubicBezTo>
                    <a:pt x="2581523" y="402228"/>
                    <a:pt x="2607993" y="412089"/>
                    <a:pt x="2634981" y="405342"/>
                  </a:cubicBezTo>
                  <a:cubicBezTo>
                    <a:pt x="2641728" y="403785"/>
                    <a:pt x="2648994" y="400152"/>
                    <a:pt x="2655741" y="395481"/>
                  </a:cubicBezTo>
                  <a:cubicBezTo>
                    <a:pt x="2674944" y="408456"/>
                    <a:pt x="2698818" y="413127"/>
                    <a:pt x="2721654" y="404823"/>
                  </a:cubicBezTo>
                  <a:cubicBezTo>
                    <a:pt x="2730996" y="401190"/>
                    <a:pt x="2740858" y="395481"/>
                    <a:pt x="2749162" y="387177"/>
                  </a:cubicBezTo>
                  <a:cubicBezTo>
                    <a:pt x="2773036" y="426102"/>
                    <a:pt x="2818708" y="448938"/>
                    <a:pt x="2866457" y="445824"/>
                  </a:cubicBezTo>
                  <a:cubicBezTo>
                    <a:pt x="2911091" y="442710"/>
                    <a:pt x="2947940" y="420393"/>
                    <a:pt x="2978561" y="390810"/>
                  </a:cubicBezTo>
                  <a:cubicBezTo>
                    <a:pt x="2996726" y="399114"/>
                    <a:pt x="3017486" y="404304"/>
                    <a:pt x="3038247" y="404823"/>
                  </a:cubicBezTo>
                  <a:cubicBezTo>
                    <a:pt x="3046550" y="419874"/>
                    <a:pt x="3060564" y="431811"/>
                    <a:pt x="3078729" y="436482"/>
                  </a:cubicBezTo>
                  <a:cubicBezTo>
                    <a:pt x="3108831" y="444267"/>
                    <a:pt x="3134781" y="428697"/>
                    <a:pt x="3148275" y="404823"/>
                  </a:cubicBezTo>
                  <a:cubicBezTo>
                    <a:pt x="3154503" y="400152"/>
                    <a:pt x="3159694" y="394443"/>
                    <a:pt x="3163845" y="388215"/>
                  </a:cubicBezTo>
                  <a:cubicBezTo>
                    <a:pt x="3167479" y="388734"/>
                    <a:pt x="3171111" y="388734"/>
                    <a:pt x="3174744" y="388734"/>
                  </a:cubicBezTo>
                  <a:cubicBezTo>
                    <a:pt x="3176301" y="394443"/>
                    <a:pt x="3178896" y="400671"/>
                    <a:pt x="3183049" y="406380"/>
                  </a:cubicBezTo>
                  <a:cubicBezTo>
                    <a:pt x="3196543" y="426102"/>
                    <a:pt x="3220417" y="438039"/>
                    <a:pt x="3244291" y="438039"/>
                  </a:cubicBezTo>
                  <a:cubicBezTo>
                    <a:pt x="3265051" y="438039"/>
                    <a:pt x="3283216" y="429735"/>
                    <a:pt x="3296710" y="416241"/>
                  </a:cubicBezTo>
                  <a:cubicBezTo>
                    <a:pt x="3301900" y="425064"/>
                    <a:pt x="3311242" y="431811"/>
                    <a:pt x="3324737" y="431811"/>
                  </a:cubicBezTo>
                  <a:cubicBezTo>
                    <a:pt x="3336674" y="431811"/>
                    <a:pt x="3345497" y="426621"/>
                    <a:pt x="3350687" y="418836"/>
                  </a:cubicBezTo>
                  <a:cubicBezTo>
                    <a:pt x="3354839" y="419874"/>
                    <a:pt x="3359510" y="420912"/>
                    <a:pt x="3363662" y="421950"/>
                  </a:cubicBezTo>
                  <a:cubicBezTo>
                    <a:pt x="3363662" y="424545"/>
                    <a:pt x="3364181" y="427140"/>
                    <a:pt x="3365219" y="429216"/>
                  </a:cubicBezTo>
                  <a:cubicBezTo>
                    <a:pt x="3365738" y="430773"/>
                    <a:pt x="3366257" y="432330"/>
                    <a:pt x="3366776" y="433887"/>
                  </a:cubicBezTo>
                  <a:cubicBezTo>
                    <a:pt x="3367814" y="454647"/>
                    <a:pt x="3381308" y="472812"/>
                    <a:pt x="3402068" y="478521"/>
                  </a:cubicBezTo>
                  <a:cubicBezTo>
                    <a:pt x="3425423" y="485268"/>
                    <a:pt x="3448778" y="471774"/>
                    <a:pt x="3460716" y="452052"/>
                  </a:cubicBezTo>
                  <a:cubicBezTo>
                    <a:pt x="3469538" y="437001"/>
                    <a:pt x="3470576" y="416241"/>
                    <a:pt x="3462791" y="400671"/>
                  </a:cubicBezTo>
                  <a:cubicBezTo>
                    <a:pt x="3469019" y="396519"/>
                    <a:pt x="3475248" y="391848"/>
                    <a:pt x="3480956" y="386658"/>
                  </a:cubicBezTo>
                  <a:cubicBezTo>
                    <a:pt x="3495489" y="399114"/>
                    <a:pt x="3514173" y="406380"/>
                    <a:pt x="3534933" y="405861"/>
                  </a:cubicBezTo>
                  <a:cubicBezTo>
                    <a:pt x="3544275" y="405342"/>
                    <a:pt x="3553098" y="403785"/>
                    <a:pt x="3561921" y="400152"/>
                  </a:cubicBezTo>
                  <a:cubicBezTo>
                    <a:pt x="3573858" y="425064"/>
                    <a:pt x="3602403" y="441672"/>
                    <a:pt x="3632506" y="435444"/>
                  </a:cubicBezTo>
                  <a:cubicBezTo>
                    <a:pt x="3637696" y="434406"/>
                    <a:pt x="3641848" y="432849"/>
                    <a:pt x="3646519" y="431292"/>
                  </a:cubicBezTo>
                  <a:cubicBezTo>
                    <a:pt x="3658975" y="436482"/>
                    <a:pt x="3672469" y="440115"/>
                    <a:pt x="3687520" y="440634"/>
                  </a:cubicBezTo>
                  <a:cubicBezTo>
                    <a:pt x="3728002" y="442710"/>
                    <a:pt x="3764851" y="424545"/>
                    <a:pt x="3790802" y="396000"/>
                  </a:cubicBezTo>
                  <a:cubicBezTo>
                    <a:pt x="3815714" y="422988"/>
                    <a:pt x="3849968" y="437520"/>
                    <a:pt x="3888374" y="431292"/>
                  </a:cubicBezTo>
                  <a:cubicBezTo>
                    <a:pt x="3893045" y="430254"/>
                    <a:pt x="3897716" y="429216"/>
                    <a:pt x="3902387" y="428178"/>
                  </a:cubicBezTo>
                  <a:cubicBezTo>
                    <a:pt x="3917439" y="445824"/>
                    <a:pt x="3943389" y="451014"/>
                    <a:pt x="3964668" y="440634"/>
                  </a:cubicBezTo>
                  <a:cubicBezTo>
                    <a:pt x="3989580" y="428178"/>
                    <a:pt x="3989061" y="397038"/>
                    <a:pt x="3973491" y="376796"/>
                  </a:cubicBezTo>
                  <a:cubicBezTo>
                    <a:pt x="3971934" y="375240"/>
                    <a:pt x="3970377" y="373163"/>
                    <a:pt x="3968820" y="371606"/>
                  </a:cubicBezTo>
                  <a:cubicBezTo>
                    <a:pt x="3968820" y="371087"/>
                    <a:pt x="3969339" y="371087"/>
                    <a:pt x="3969339" y="370568"/>
                  </a:cubicBezTo>
                  <a:cubicBezTo>
                    <a:pt x="4009821" y="398076"/>
                    <a:pt x="4062240" y="398076"/>
                    <a:pt x="4103242" y="371606"/>
                  </a:cubicBezTo>
                  <a:cubicBezTo>
                    <a:pt x="4108432" y="376796"/>
                    <a:pt x="4114141" y="381468"/>
                    <a:pt x="4120369" y="386139"/>
                  </a:cubicBezTo>
                  <a:cubicBezTo>
                    <a:pt x="4123483" y="391848"/>
                    <a:pt x="4127635" y="397038"/>
                    <a:pt x="4131787" y="401709"/>
                  </a:cubicBezTo>
                  <a:cubicBezTo>
                    <a:pt x="4130230" y="402747"/>
                    <a:pt x="4128673" y="404304"/>
                    <a:pt x="4127635" y="405861"/>
                  </a:cubicBezTo>
                  <a:cubicBezTo>
                    <a:pt x="4118293" y="416760"/>
                    <a:pt x="4112584" y="432330"/>
                    <a:pt x="4117774" y="446343"/>
                  </a:cubicBezTo>
                  <a:cubicBezTo>
                    <a:pt x="4119850" y="452571"/>
                    <a:pt x="4122964" y="457761"/>
                    <a:pt x="4128154" y="461913"/>
                  </a:cubicBezTo>
                  <a:cubicBezTo>
                    <a:pt x="4133344" y="466065"/>
                    <a:pt x="4139053" y="467622"/>
                    <a:pt x="4145800" y="468141"/>
                  </a:cubicBezTo>
                  <a:cubicBezTo>
                    <a:pt x="4154104" y="468660"/>
                    <a:pt x="4161370" y="465546"/>
                    <a:pt x="4168117" y="460875"/>
                  </a:cubicBezTo>
                  <a:cubicBezTo>
                    <a:pt x="4173307" y="457242"/>
                    <a:pt x="4177459" y="454128"/>
                    <a:pt x="4180573" y="448938"/>
                  </a:cubicBezTo>
                  <a:cubicBezTo>
                    <a:pt x="4182649" y="445824"/>
                    <a:pt x="4183687" y="442191"/>
                    <a:pt x="4184725" y="438558"/>
                  </a:cubicBezTo>
                  <a:cubicBezTo>
                    <a:pt x="4185763" y="436482"/>
                    <a:pt x="4185763" y="433887"/>
                    <a:pt x="4185763" y="431292"/>
                  </a:cubicBezTo>
                  <a:cubicBezTo>
                    <a:pt x="4223132" y="437001"/>
                    <a:pt x="4262576" y="420912"/>
                    <a:pt x="4282298" y="385620"/>
                  </a:cubicBezTo>
                  <a:cubicBezTo>
                    <a:pt x="4292678" y="392886"/>
                    <a:pt x="4304615" y="397038"/>
                    <a:pt x="4317590" y="398595"/>
                  </a:cubicBezTo>
                  <a:cubicBezTo>
                    <a:pt x="4313438" y="417279"/>
                    <a:pt x="4323818" y="440115"/>
                    <a:pt x="4349249" y="440115"/>
                  </a:cubicBezTo>
                  <a:cubicBezTo>
                    <a:pt x="4373643" y="440115"/>
                    <a:pt x="4384023" y="418836"/>
                    <a:pt x="4380909" y="400152"/>
                  </a:cubicBezTo>
                  <a:cubicBezTo>
                    <a:pt x="4402707" y="419874"/>
                    <a:pt x="4430733" y="432330"/>
                    <a:pt x="4457721" y="412089"/>
                  </a:cubicBezTo>
                  <a:cubicBezTo>
                    <a:pt x="4470177" y="402747"/>
                    <a:pt x="4479519" y="387177"/>
                    <a:pt x="4480038" y="371087"/>
                  </a:cubicBezTo>
                  <a:cubicBezTo>
                    <a:pt x="4482114" y="356555"/>
                    <a:pt x="4474848" y="344099"/>
                    <a:pt x="4462392" y="339428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B2E41D5A-E498-8366-A4EA-AA0ABDF0ED0B}"/>
                </a:ext>
              </a:extLst>
            </p:cNvPr>
            <p:cNvSpPr/>
            <p:nvPr/>
          </p:nvSpPr>
          <p:spPr>
            <a:xfrm>
              <a:off x="11277540" y="4873450"/>
              <a:ext cx="80964" cy="79926"/>
            </a:xfrm>
            <a:custGeom>
              <a:avLst/>
              <a:gdLst>
                <a:gd name="connsiteX0" fmla="*/ 43078 w 80964"/>
                <a:gd name="connsiteY0" fmla="*/ 79926 h 79926"/>
                <a:gd name="connsiteX1" fmla="*/ 57610 w 80964"/>
                <a:gd name="connsiteY1" fmla="*/ 76813 h 79926"/>
                <a:gd name="connsiteX2" fmla="*/ 70065 w 80964"/>
                <a:gd name="connsiteY2" fmla="*/ 69027 h 79926"/>
                <a:gd name="connsiteX3" fmla="*/ 75775 w 80964"/>
                <a:gd name="connsiteY3" fmla="*/ 61242 h 79926"/>
                <a:gd name="connsiteX4" fmla="*/ 80965 w 80964"/>
                <a:gd name="connsiteY4" fmla="*/ 42039 h 79926"/>
                <a:gd name="connsiteX5" fmla="*/ 79408 w 80964"/>
                <a:gd name="connsiteY5" fmla="*/ 31659 h 79926"/>
                <a:gd name="connsiteX6" fmla="*/ 69547 w 80964"/>
                <a:gd name="connsiteY6" fmla="*/ 15051 h 79926"/>
                <a:gd name="connsiteX7" fmla="*/ 65914 w 80964"/>
                <a:gd name="connsiteY7" fmla="*/ 11937 h 79926"/>
                <a:gd name="connsiteX8" fmla="*/ 61243 w 80964"/>
                <a:gd name="connsiteY8" fmla="*/ 8304 h 79926"/>
                <a:gd name="connsiteX9" fmla="*/ 56572 w 80964"/>
                <a:gd name="connsiteY9" fmla="*/ 5190 h 79926"/>
                <a:gd name="connsiteX10" fmla="*/ 51381 w 80964"/>
                <a:gd name="connsiteY10" fmla="*/ 3114 h 79926"/>
                <a:gd name="connsiteX11" fmla="*/ 42039 w 80964"/>
                <a:gd name="connsiteY11" fmla="*/ 519 h 79926"/>
                <a:gd name="connsiteX12" fmla="*/ 36849 w 80964"/>
                <a:gd name="connsiteY12" fmla="*/ 0 h 79926"/>
                <a:gd name="connsiteX13" fmla="*/ 22836 w 80964"/>
                <a:gd name="connsiteY13" fmla="*/ 3114 h 79926"/>
                <a:gd name="connsiteX14" fmla="*/ 10899 w 80964"/>
                <a:gd name="connsiteY14" fmla="*/ 10899 h 79926"/>
                <a:gd name="connsiteX15" fmla="*/ 5190 w 80964"/>
                <a:gd name="connsiteY15" fmla="*/ 18165 h 79926"/>
                <a:gd name="connsiteX16" fmla="*/ 0 w 80964"/>
                <a:gd name="connsiteY16" fmla="*/ 36849 h 79926"/>
                <a:gd name="connsiteX17" fmla="*/ 0 w 80964"/>
                <a:gd name="connsiteY17" fmla="*/ 37368 h 79926"/>
                <a:gd name="connsiteX18" fmla="*/ 1557 w 80964"/>
                <a:gd name="connsiteY18" fmla="*/ 47229 h 79926"/>
                <a:gd name="connsiteX19" fmla="*/ 5190 w 80964"/>
                <a:gd name="connsiteY19" fmla="*/ 56052 h 79926"/>
                <a:gd name="connsiteX20" fmla="*/ 5190 w 80964"/>
                <a:gd name="connsiteY20" fmla="*/ 56571 h 79926"/>
                <a:gd name="connsiteX21" fmla="*/ 5709 w 80964"/>
                <a:gd name="connsiteY21" fmla="*/ 57609 h 79926"/>
                <a:gd name="connsiteX22" fmla="*/ 11418 w 80964"/>
                <a:gd name="connsiteY22" fmla="*/ 65394 h 79926"/>
                <a:gd name="connsiteX23" fmla="*/ 11937 w 80964"/>
                <a:gd name="connsiteY23" fmla="*/ 65913 h 79926"/>
                <a:gd name="connsiteX24" fmla="*/ 15051 w 80964"/>
                <a:gd name="connsiteY24" fmla="*/ 69546 h 79926"/>
                <a:gd name="connsiteX25" fmla="*/ 27507 w 80964"/>
                <a:gd name="connsiteY25" fmla="*/ 77331 h 79926"/>
                <a:gd name="connsiteX26" fmla="*/ 43078 w 80964"/>
                <a:gd name="connsiteY26" fmla="*/ 79926 h 79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0964" h="79926">
                  <a:moveTo>
                    <a:pt x="43078" y="79926"/>
                  </a:moveTo>
                  <a:cubicBezTo>
                    <a:pt x="48268" y="79926"/>
                    <a:pt x="53458" y="78889"/>
                    <a:pt x="57610" y="76813"/>
                  </a:cubicBezTo>
                  <a:cubicBezTo>
                    <a:pt x="62280" y="75255"/>
                    <a:pt x="66433" y="72660"/>
                    <a:pt x="70065" y="69027"/>
                  </a:cubicBezTo>
                  <a:cubicBezTo>
                    <a:pt x="72142" y="66432"/>
                    <a:pt x="74218" y="63837"/>
                    <a:pt x="75775" y="61242"/>
                  </a:cubicBezTo>
                  <a:cubicBezTo>
                    <a:pt x="79408" y="55533"/>
                    <a:pt x="80965" y="48786"/>
                    <a:pt x="80965" y="42039"/>
                  </a:cubicBezTo>
                  <a:cubicBezTo>
                    <a:pt x="80446" y="38406"/>
                    <a:pt x="79927" y="35292"/>
                    <a:pt x="79408" y="31659"/>
                  </a:cubicBezTo>
                  <a:cubicBezTo>
                    <a:pt x="77851" y="25431"/>
                    <a:pt x="74218" y="19722"/>
                    <a:pt x="69547" y="15051"/>
                  </a:cubicBezTo>
                  <a:cubicBezTo>
                    <a:pt x="68509" y="14013"/>
                    <a:pt x="66952" y="12975"/>
                    <a:pt x="65914" y="11937"/>
                  </a:cubicBezTo>
                  <a:cubicBezTo>
                    <a:pt x="64357" y="10899"/>
                    <a:pt x="63318" y="9861"/>
                    <a:pt x="61243" y="8304"/>
                  </a:cubicBezTo>
                  <a:cubicBezTo>
                    <a:pt x="59167" y="6747"/>
                    <a:pt x="58648" y="5709"/>
                    <a:pt x="56572" y="5190"/>
                  </a:cubicBezTo>
                  <a:cubicBezTo>
                    <a:pt x="55015" y="4152"/>
                    <a:pt x="52938" y="3633"/>
                    <a:pt x="51381" y="3114"/>
                  </a:cubicBezTo>
                  <a:cubicBezTo>
                    <a:pt x="48268" y="1557"/>
                    <a:pt x="45153" y="519"/>
                    <a:pt x="42039" y="519"/>
                  </a:cubicBezTo>
                  <a:cubicBezTo>
                    <a:pt x="40483" y="0"/>
                    <a:pt x="38406" y="0"/>
                    <a:pt x="36849" y="0"/>
                  </a:cubicBezTo>
                  <a:cubicBezTo>
                    <a:pt x="31659" y="0"/>
                    <a:pt x="26988" y="1038"/>
                    <a:pt x="22836" y="3114"/>
                  </a:cubicBezTo>
                  <a:cubicBezTo>
                    <a:pt x="18165" y="4671"/>
                    <a:pt x="14532" y="7266"/>
                    <a:pt x="10899" y="10899"/>
                  </a:cubicBezTo>
                  <a:cubicBezTo>
                    <a:pt x="8823" y="13494"/>
                    <a:pt x="7266" y="16089"/>
                    <a:pt x="5190" y="18165"/>
                  </a:cubicBezTo>
                  <a:cubicBezTo>
                    <a:pt x="2076" y="23874"/>
                    <a:pt x="0" y="30102"/>
                    <a:pt x="0" y="36849"/>
                  </a:cubicBezTo>
                  <a:cubicBezTo>
                    <a:pt x="0" y="36849"/>
                    <a:pt x="0" y="37368"/>
                    <a:pt x="0" y="37368"/>
                  </a:cubicBezTo>
                  <a:cubicBezTo>
                    <a:pt x="519" y="40482"/>
                    <a:pt x="1038" y="44115"/>
                    <a:pt x="1557" y="47229"/>
                  </a:cubicBezTo>
                  <a:cubicBezTo>
                    <a:pt x="2595" y="50343"/>
                    <a:pt x="4152" y="52938"/>
                    <a:pt x="5190" y="56052"/>
                  </a:cubicBezTo>
                  <a:lnTo>
                    <a:pt x="5190" y="56571"/>
                  </a:lnTo>
                  <a:cubicBezTo>
                    <a:pt x="5190" y="57090"/>
                    <a:pt x="5709" y="57090"/>
                    <a:pt x="5709" y="57609"/>
                  </a:cubicBezTo>
                  <a:cubicBezTo>
                    <a:pt x="7785" y="60204"/>
                    <a:pt x="9861" y="62799"/>
                    <a:pt x="11418" y="65394"/>
                  </a:cubicBezTo>
                  <a:lnTo>
                    <a:pt x="11937" y="65913"/>
                  </a:lnTo>
                  <a:cubicBezTo>
                    <a:pt x="12975" y="66951"/>
                    <a:pt x="14013" y="68508"/>
                    <a:pt x="15051" y="69546"/>
                  </a:cubicBezTo>
                  <a:cubicBezTo>
                    <a:pt x="18684" y="73180"/>
                    <a:pt x="22836" y="75775"/>
                    <a:pt x="27507" y="77331"/>
                  </a:cubicBezTo>
                  <a:cubicBezTo>
                    <a:pt x="33216" y="78889"/>
                    <a:pt x="37888" y="79926"/>
                    <a:pt x="43078" y="79926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Hình tự do: Hình 8">
              <a:extLst>
                <a:ext uri="{FF2B5EF4-FFF2-40B4-BE49-F238E27FC236}">
                  <a16:creationId xmlns:a16="http://schemas.microsoft.com/office/drawing/2014/main" id="{D4B13A48-67C2-FE83-C057-A44FB1FD2770}"/>
                </a:ext>
              </a:extLst>
            </p:cNvPr>
            <p:cNvSpPr/>
            <p:nvPr/>
          </p:nvSpPr>
          <p:spPr>
            <a:xfrm>
              <a:off x="11029910" y="5036936"/>
              <a:ext cx="44959" cy="46191"/>
            </a:xfrm>
            <a:custGeom>
              <a:avLst/>
              <a:gdLst>
                <a:gd name="connsiteX0" fmla="*/ 22382 w 44959"/>
                <a:gd name="connsiteY0" fmla="*/ 0 h 46191"/>
                <a:gd name="connsiteX1" fmla="*/ 22382 w 44959"/>
                <a:gd name="connsiteY1" fmla="*/ 46191 h 46191"/>
                <a:gd name="connsiteX2" fmla="*/ 22382 w 44959"/>
                <a:gd name="connsiteY2" fmla="*/ 0 h 46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959" h="46191">
                  <a:moveTo>
                    <a:pt x="22382" y="0"/>
                  </a:moveTo>
                  <a:cubicBezTo>
                    <a:pt x="-7201" y="0"/>
                    <a:pt x="-7720" y="46191"/>
                    <a:pt x="22382" y="46191"/>
                  </a:cubicBezTo>
                  <a:cubicBezTo>
                    <a:pt x="52485" y="46191"/>
                    <a:pt x="52485" y="0"/>
                    <a:pt x="22382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903BE602-0488-96E3-FA27-704AD880E276}"/>
                </a:ext>
              </a:extLst>
            </p:cNvPr>
            <p:cNvSpPr/>
            <p:nvPr/>
          </p:nvSpPr>
          <p:spPr>
            <a:xfrm>
              <a:off x="11189763" y="5015138"/>
              <a:ext cx="44569" cy="46195"/>
            </a:xfrm>
            <a:custGeom>
              <a:avLst/>
              <a:gdLst>
                <a:gd name="connsiteX0" fmla="*/ 22382 w 44569"/>
                <a:gd name="connsiteY0" fmla="*/ 0 h 46195"/>
                <a:gd name="connsiteX1" fmla="*/ 22382 w 44569"/>
                <a:gd name="connsiteY1" fmla="*/ 46191 h 46195"/>
                <a:gd name="connsiteX2" fmla="*/ 22382 w 44569"/>
                <a:gd name="connsiteY2" fmla="*/ 0 h 4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69" h="46195">
                  <a:moveTo>
                    <a:pt x="22382" y="0"/>
                  </a:moveTo>
                  <a:cubicBezTo>
                    <a:pt x="-7201" y="0"/>
                    <a:pt x="-7720" y="46191"/>
                    <a:pt x="22382" y="46191"/>
                  </a:cubicBezTo>
                  <a:cubicBezTo>
                    <a:pt x="51966" y="46710"/>
                    <a:pt x="51966" y="0"/>
                    <a:pt x="22382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42DB1751-C0A7-AB00-E5F3-0198712AA12B}"/>
                </a:ext>
              </a:extLst>
            </p:cNvPr>
            <p:cNvSpPr/>
            <p:nvPr/>
          </p:nvSpPr>
          <p:spPr>
            <a:xfrm>
              <a:off x="9231044" y="5002682"/>
              <a:ext cx="44569" cy="46191"/>
            </a:xfrm>
            <a:custGeom>
              <a:avLst/>
              <a:gdLst>
                <a:gd name="connsiteX0" fmla="*/ 22383 w 44569"/>
                <a:gd name="connsiteY0" fmla="*/ 0 h 46191"/>
                <a:gd name="connsiteX1" fmla="*/ 22383 w 44569"/>
                <a:gd name="connsiteY1" fmla="*/ 46191 h 46191"/>
                <a:gd name="connsiteX2" fmla="*/ 22383 w 44569"/>
                <a:gd name="connsiteY2" fmla="*/ 0 h 46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69" h="46191">
                  <a:moveTo>
                    <a:pt x="22383" y="0"/>
                  </a:moveTo>
                  <a:cubicBezTo>
                    <a:pt x="-7201" y="0"/>
                    <a:pt x="-7720" y="46191"/>
                    <a:pt x="22383" y="46191"/>
                  </a:cubicBezTo>
                  <a:cubicBezTo>
                    <a:pt x="51966" y="46191"/>
                    <a:pt x="51966" y="0"/>
                    <a:pt x="22383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AD06B63C-2BAA-621A-D716-FAB0B2462CE2}"/>
                </a:ext>
              </a:extLst>
            </p:cNvPr>
            <p:cNvSpPr/>
            <p:nvPr/>
          </p:nvSpPr>
          <p:spPr>
            <a:xfrm>
              <a:off x="9411657" y="4978808"/>
              <a:ext cx="44959" cy="46195"/>
            </a:xfrm>
            <a:custGeom>
              <a:avLst/>
              <a:gdLst>
                <a:gd name="connsiteX0" fmla="*/ 22383 w 44959"/>
                <a:gd name="connsiteY0" fmla="*/ 0 h 46195"/>
                <a:gd name="connsiteX1" fmla="*/ 22383 w 44959"/>
                <a:gd name="connsiteY1" fmla="*/ 46191 h 46195"/>
                <a:gd name="connsiteX2" fmla="*/ 22383 w 44959"/>
                <a:gd name="connsiteY2" fmla="*/ 0 h 4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959" h="46195">
                  <a:moveTo>
                    <a:pt x="22383" y="0"/>
                  </a:moveTo>
                  <a:cubicBezTo>
                    <a:pt x="-7201" y="0"/>
                    <a:pt x="-7720" y="46191"/>
                    <a:pt x="22383" y="46191"/>
                  </a:cubicBezTo>
                  <a:cubicBezTo>
                    <a:pt x="52485" y="46710"/>
                    <a:pt x="52485" y="0"/>
                    <a:pt x="22383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2A67F3DE-20FE-13BD-1F96-B33E6C129FB3}"/>
                </a:ext>
              </a:extLst>
            </p:cNvPr>
            <p:cNvSpPr/>
            <p:nvPr/>
          </p:nvSpPr>
          <p:spPr>
            <a:xfrm>
              <a:off x="8904072" y="5007872"/>
              <a:ext cx="44569" cy="46195"/>
            </a:xfrm>
            <a:custGeom>
              <a:avLst/>
              <a:gdLst>
                <a:gd name="connsiteX0" fmla="*/ 22383 w 44569"/>
                <a:gd name="connsiteY0" fmla="*/ 0 h 46195"/>
                <a:gd name="connsiteX1" fmla="*/ 22383 w 44569"/>
                <a:gd name="connsiteY1" fmla="*/ 46191 h 46195"/>
                <a:gd name="connsiteX2" fmla="*/ 22383 w 44569"/>
                <a:gd name="connsiteY2" fmla="*/ 0 h 4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69" h="46195">
                  <a:moveTo>
                    <a:pt x="22383" y="0"/>
                  </a:moveTo>
                  <a:cubicBezTo>
                    <a:pt x="-7201" y="0"/>
                    <a:pt x="-7720" y="46191"/>
                    <a:pt x="22383" y="46191"/>
                  </a:cubicBezTo>
                  <a:cubicBezTo>
                    <a:pt x="51966" y="46710"/>
                    <a:pt x="51966" y="0"/>
                    <a:pt x="22383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Hình tự do: Hình 13">
              <a:extLst>
                <a:ext uri="{FF2B5EF4-FFF2-40B4-BE49-F238E27FC236}">
                  <a16:creationId xmlns:a16="http://schemas.microsoft.com/office/drawing/2014/main" id="{A514E543-3645-72F5-7793-9122E87CBF32}"/>
                </a:ext>
              </a:extLst>
            </p:cNvPr>
            <p:cNvSpPr/>
            <p:nvPr/>
          </p:nvSpPr>
          <p:spPr>
            <a:xfrm>
              <a:off x="9720464" y="4975175"/>
              <a:ext cx="44569" cy="46195"/>
            </a:xfrm>
            <a:custGeom>
              <a:avLst/>
              <a:gdLst>
                <a:gd name="connsiteX0" fmla="*/ 22383 w 44569"/>
                <a:gd name="connsiteY0" fmla="*/ 0 h 46195"/>
                <a:gd name="connsiteX1" fmla="*/ 22383 w 44569"/>
                <a:gd name="connsiteY1" fmla="*/ 46191 h 46195"/>
                <a:gd name="connsiteX2" fmla="*/ 22383 w 44569"/>
                <a:gd name="connsiteY2" fmla="*/ 0 h 4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69" h="46195">
                  <a:moveTo>
                    <a:pt x="22383" y="0"/>
                  </a:moveTo>
                  <a:cubicBezTo>
                    <a:pt x="-7201" y="0"/>
                    <a:pt x="-7720" y="46191"/>
                    <a:pt x="22383" y="46191"/>
                  </a:cubicBezTo>
                  <a:cubicBezTo>
                    <a:pt x="51966" y="46710"/>
                    <a:pt x="51966" y="0"/>
                    <a:pt x="22383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ình tự do: Hình 14">
              <a:extLst>
                <a:ext uri="{FF2B5EF4-FFF2-40B4-BE49-F238E27FC236}">
                  <a16:creationId xmlns:a16="http://schemas.microsoft.com/office/drawing/2014/main" id="{BD54A117-5F2E-DFF0-629B-E03B7B70AF49}"/>
                </a:ext>
              </a:extLst>
            </p:cNvPr>
            <p:cNvSpPr/>
            <p:nvPr/>
          </p:nvSpPr>
          <p:spPr>
            <a:xfrm>
              <a:off x="8743635" y="4960124"/>
              <a:ext cx="64615" cy="66951"/>
            </a:xfrm>
            <a:custGeom>
              <a:avLst/>
              <a:gdLst>
                <a:gd name="connsiteX0" fmla="*/ 32308 w 64615"/>
                <a:gd name="connsiteY0" fmla="*/ 0 h 66951"/>
                <a:gd name="connsiteX1" fmla="*/ 32308 w 64615"/>
                <a:gd name="connsiteY1" fmla="*/ 66951 h 66951"/>
                <a:gd name="connsiteX2" fmla="*/ 32308 w 64615"/>
                <a:gd name="connsiteY2" fmla="*/ 0 h 6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615" h="66951">
                  <a:moveTo>
                    <a:pt x="32308" y="0"/>
                  </a:moveTo>
                  <a:cubicBezTo>
                    <a:pt x="-10769" y="0"/>
                    <a:pt x="-10769" y="66951"/>
                    <a:pt x="32308" y="66951"/>
                  </a:cubicBezTo>
                  <a:cubicBezTo>
                    <a:pt x="75385" y="66951"/>
                    <a:pt x="75385" y="0"/>
                    <a:pt x="32308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Hình tự do: Hình 15">
              <a:extLst>
                <a:ext uri="{FF2B5EF4-FFF2-40B4-BE49-F238E27FC236}">
                  <a16:creationId xmlns:a16="http://schemas.microsoft.com/office/drawing/2014/main" id="{16C179FB-6E83-9951-F463-457FC27D4FAD}"/>
                </a:ext>
              </a:extLst>
            </p:cNvPr>
            <p:cNvSpPr/>
            <p:nvPr/>
          </p:nvSpPr>
          <p:spPr>
            <a:xfrm>
              <a:off x="7762200" y="4966871"/>
              <a:ext cx="64615" cy="66951"/>
            </a:xfrm>
            <a:custGeom>
              <a:avLst/>
              <a:gdLst>
                <a:gd name="connsiteX0" fmla="*/ 32308 w 64615"/>
                <a:gd name="connsiteY0" fmla="*/ 0 h 66951"/>
                <a:gd name="connsiteX1" fmla="*/ 32308 w 64615"/>
                <a:gd name="connsiteY1" fmla="*/ 66951 h 66951"/>
                <a:gd name="connsiteX2" fmla="*/ 32308 w 64615"/>
                <a:gd name="connsiteY2" fmla="*/ 0 h 6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615" h="66951">
                  <a:moveTo>
                    <a:pt x="32308" y="0"/>
                  </a:moveTo>
                  <a:cubicBezTo>
                    <a:pt x="-10769" y="0"/>
                    <a:pt x="-10769" y="66951"/>
                    <a:pt x="32308" y="66951"/>
                  </a:cubicBezTo>
                  <a:cubicBezTo>
                    <a:pt x="75385" y="66951"/>
                    <a:pt x="75385" y="0"/>
                    <a:pt x="32308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Hình tự do: Hình 16">
              <a:extLst>
                <a:ext uri="{FF2B5EF4-FFF2-40B4-BE49-F238E27FC236}">
                  <a16:creationId xmlns:a16="http://schemas.microsoft.com/office/drawing/2014/main" id="{B7435636-026D-495A-999A-8D32C96CD788}"/>
                </a:ext>
              </a:extLst>
            </p:cNvPr>
            <p:cNvSpPr/>
            <p:nvPr/>
          </p:nvSpPr>
          <p:spPr>
            <a:xfrm>
              <a:off x="11298170" y="4973618"/>
              <a:ext cx="64615" cy="66951"/>
            </a:xfrm>
            <a:custGeom>
              <a:avLst/>
              <a:gdLst>
                <a:gd name="connsiteX0" fmla="*/ 32308 w 64615"/>
                <a:gd name="connsiteY0" fmla="*/ 0 h 66951"/>
                <a:gd name="connsiteX1" fmla="*/ 32308 w 64615"/>
                <a:gd name="connsiteY1" fmla="*/ 66951 h 66951"/>
                <a:gd name="connsiteX2" fmla="*/ 32308 w 64615"/>
                <a:gd name="connsiteY2" fmla="*/ 0 h 6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615" h="66951">
                  <a:moveTo>
                    <a:pt x="32308" y="0"/>
                  </a:moveTo>
                  <a:cubicBezTo>
                    <a:pt x="-10769" y="0"/>
                    <a:pt x="-10769" y="66951"/>
                    <a:pt x="32308" y="66951"/>
                  </a:cubicBezTo>
                  <a:cubicBezTo>
                    <a:pt x="75385" y="66951"/>
                    <a:pt x="75385" y="0"/>
                    <a:pt x="32308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621" name="Hình tự do: Hình 1620">
            <a:extLst>
              <a:ext uri="{FF2B5EF4-FFF2-40B4-BE49-F238E27FC236}">
                <a16:creationId xmlns:a16="http://schemas.microsoft.com/office/drawing/2014/main" id="{37C295E0-B796-DD00-693C-7607B7C3D511}"/>
              </a:ext>
            </a:extLst>
          </p:cNvPr>
          <p:cNvSpPr/>
          <p:nvPr/>
        </p:nvSpPr>
        <p:spPr>
          <a:xfrm>
            <a:off x="7715100" y="4776915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2" name="Hình tự do: Hình 1621">
            <a:extLst>
              <a:ext uri="{FF2B5EF4-FFF2-40B4-BE49-F238E27FC236}">
                <a16:creationId xmlns:a16="http://schemas.microsoft.com/office/drawing/2014/main" id="{8774EC85-CC34-0FC4-C72E-2F96347891D5}"/>
              </a:ext>
            </a:extLst>
          </p:cNvPr>
          <p:cNvSpPr/>
          <p:nvPr/>
        </p:nvSpPr>
        <p:spPr>
          <a:xfrm>
            <a:off x="8196865" y="4802347"/>
            <a:ext cx="389" cy="518"/>
          </a:xfrm>
          <a:custGeom>
            <a:avLst/>
            <a:gdLst>
              <a:gd name="connsiteX0" fmla="*/ 389 w 389"/>
              <a:gd name="connsiteY0" fmla="*/ 0 h 518"/>
              <a:gd name="connsiteX1" fmla="*/ 389 w 389"/>
              <a:gd name="connsiteY1" fmla="*/ 519 h 518"/>
              <a:gd name="connsiteX2" fmla="*/ 389 w 389"/>
              <a:gd name="connsiteY2" fmla="*/ 0 h 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9" h="518">
                <a:moveTo>
                  <a:pt x="389" y="0"/>
                </a:moveTo>
                <a:cubicBezTo>
                  <a:pt x="-130" y="0"/>
                  <a:pt x="-130" y="519"/>
                  <a:pt x="389" y="519"/>
                </a:cubicBezTo>
                <a:cubicBezTo>
                  <a:pt x="389" y="519"/>
                  <a:pt x="389" y="0"/>
                  <a:pt x="389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3" name="Hình tự do: Hình 1622">
            <a:extLst>
              <a:ext uri="{FF2B5EF4-FFF2-40B4-BE49-F238E27FC236}">
                <a16:creationId xmlns:a16="http://schemas.microsoft.com/office/drawing/2014/main" id="{4E076FD9-7D92-2D1D-DB93-53E376EE0FD5}"/>
              </a:ext>
            </a:extLst>
          </p:cNvPr>
          <p:cNvSpPr/>
          <p:nvPr/>
        </p:nvSpPr>
        <p:spPr>
          <a:xfrm>
            <a:off x="8705359" y="4678824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4" name="Hình tự do: Hình 1623">
            <a:extLst>
              <a:ext uri="{FF2B5EF4-FFF2-40B4-BE49-F238E27FC236}">
                <a16:creationId xmlns:a16="http://schemas.microsoft.com/office/drawing/2014/main" id="{1DC5F1C3-D9CF-4C62-3DEC-E5A80AEEDBE6}"/>
              </a:ext>
            </a:extLst>
          </p:cNvPr>
          <p:cNvSpPr/>
          <p:nvPr/>
        </p:nvSpPr>
        <p:spPr>
          <a:xfrm>
            <a:off x="8901542" y="4809613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5" name="Hình tự do: Hình 1624">
            <a:extLst>
              <a:ext uri="{FF2B5EF4-FFF2-40B4-BE49-F238E27FC236}">
                <a16:creationId xmlns:a16="http://schemas.microsoft.com/office/drawing/2014/main" id="{71CF6F7B-5533-ACC0-C19C-EBE312AA2D49}"/>
              </a:ext>
            </a:extLst>
          </p:cNvPr>
          <p:cNvSpPr/>
          <p:nvPr/>
        </p:nvSpPr>
        <p:spPr>
          <a:xfrm>
            <a:off x="6920506" y="4766016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6" name="Hình tự do: Hình 1625">
            <a:extLst>
              <a:ext uri="{FF2B5EF4-FFF2-40B4-BE49-F238E27FC236}">
                <a16:creationId xmlns:a16="http://schemas.microsoft.com/office/drawing/2014/main" id="{8D59B334-CD55-495C-8284-87C27F658BA8}"/>
              </a:ext>
            </a:extLst>
          </p:cNvPr>
          <p:cNvSpPr/>
          <p:nvPr/>
        </p:nvSpPr>
        <p:spPr>
          <a:xfrm>
            <a:off x="7127588" y="4776915"/>
            <a:ext cx="49630" cy="51381"/>
          </a:xfrm>
          <a:custGeom>
            <a:avLst/>
            <a:gdLst>
              <a:gd name="connsiteX0" fmla="*/ 24912 w 49630"/>
              <a:gd name="connsiteY0" fmla="*/ 0 h 51381"/>
              <a:gd name="connsiteX1" fmla="*/ 24912 w 49630"/>
              <a:gd name="connsiteY1" fmla="*/ 51381 h 51381"/>
              <a:gd name="connsiteX2" fmla="*/ 24912 w 49630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630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7609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7" name="Hình tự do: Hình 1626">
            <a:extLst>
              <a:ext uri="{FF2B5EF4-FFF2-40B4-BE49-F238E27FC236}">
                <a16:creationId xmlns:a16="http://schemas.microsoft.com/office/drawing/2014/main" id="{69354CDC-178C-EDFA-7FF9-6CF69E92991C}"/>
              </a:ext>
            </a:extLst>
          </p:cNvPr>
          <p:cNvSpPr/>
          <p:nvPr/>
        </p:nvSpPr>
        <p:spPr>
          <a:xfrm>
            <a:off x="9815507" y="4776915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8" name="Hình tự do: Hình 1627">
            <a:extLst>
              <a:ext uri="{FF2B5EF4-FFF2-40B4-BE49-F238E27FC236}">
                <a16:creationId xmlns:a16="http://schemas.microsoft.com/office/drawing/2014/main" id="{C08847D0-25F2-2911-DBAB-9DBE074515F3}"/>
              </a:ext>
            </a:extLst>
          </p:cNvPr>
          <p:cNvSpPr/>
          <p:nvPr/>
        </p:nvSpPr>
        <p:spPr>
          <a:xfrm>
            <a:off x="9717934" y="4700622"/>
            <a:ext cx="49630" cy="51381"/>
          </a:xfrm>
          <a:custGeom>
            <a:avLst/>
            <a:gdLst>
              <a:gd name="connsiteX0" fmla="*/ 24912 w 49630"/>
              <a:gd name="connsiteY0" fmla="*/ 0 h 51381"/>
              <a:gd name="connsiteX1" fmla="*/ 24912 w 49630"/>
              <a:gd name="connsiteY1" fmla="*/ 51381 h 51381"/>
              <a:gd name="connsiteX2" fmla="*/ 24912 w 49630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630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7609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9" name="Hình tự do: Hình 1628">
            <a:extLst>
              <a:ext uri="{FF2B5EF4-FFF2-40B4-BE49-F238E27FC236}">
                <a16:creationId xmlns:a16="http://schemas.microsoft.com/office/drawing/2014/main" id="{B14BCCF6-9CB8-4540-E72B-1EA957B62A23}"/>
              </a:ext>
            </a:extLst>
          </p:cNvPr>
          <p:cNvSpPr/>
          <p:nvPr/>
        </p:nvSpPr>
        <p:spPr>
          <a:xfrm>
            <a:off x="10066186" y="4755117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9" y="51381"/>
                  <a:pt x="58129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0" name="Hình tự do: Hình 1629">
            <a:extLst>
              <a:ext uri="{FF2B5EF4-FFF2-40B4-BE49-F238E27FC236}">
                <a16:creationId xmlns:a16="http://schemas.microsoft.com/office/drawing/2014/main" id="{6DC78198-D2D1-34BE-8954-0B34FAF3884C}"/>
              </a:ext>
            </a:extLst>
          </p:cNvPr>
          <p:cNvSpPr/>
          <p:nvPr/>
        </p:nvSpPr>
        <p:spPr>
          <a:xfrm>
            <a:off x="10784487" y="4755117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27" name="Đồ họa 326">
            <a:extLst>
              <a:ext uri="{FF2B5EF4-FFF2-40B4-BE49-F238E27FC236}">
                <a16:creationId xmlns:a16="http://schemas.microsoft.com/office/drawing/2014/main" id="{9617BB8D-FC60-95DC-9F88-A8E184CBE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91876" y="5548701"/>
            <a:ext cx="4489666" cy="959506"/>
          </a:xfrm>
          <a:prstGeom prst="rect">
            <a:avLst/>
          </a:prstGeom>
        </p:spPr>
      </p:pic>
      <p:pic>
        <p:nvPicPr>
          <p:cNvPr id="329" name="Đồ họa 328">
            <a:extLst>
              <a:ext uri="{FF2B5EF4-FFF2-40B4-BE49-F238E27FC236}">
                <a16:creationId xmlns:a16="http://schemas.microsoft.com/office/drawing/2014/main" id="{41B7DDB1-10B9-7AF7-2D16-31DDF276CD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783116" y="5590505"/>
            <a:ext cx="4544024" cy="904597"/>
          </a:xfrm>
          <a:prstGeom prst="rect">
            <a:avLst/>
          </a:prstGeom>
        </p:spPr>
      </p:pic>
      <p:grpSp>
        <p:nvGrpSpPr>
          <p:cNvPr id="399" name="Nhóm 398">
            <a:extLst>
              <a:ext uri="{FF2B5EF4-FFF2-40B4-BE49-F238E27FC236}">
                <a16:creationId xmlns:a16="http://schemas.microsoft.com/office/drawing/2014/main" id="{5A784422-30D6-0176-DED9-618A4D16A5D0}"/>
              </a:ext>
            </a:extLst>
          </p:cNvPr>
          <p:cNvGrpSpPr/>
          <p:nvPr/>
        </p:nvGrpSpPr>
        <p:grpSpPr>
          <a:xfrm>
            <a:off x="3959132" y="2210706"/>
            <a:ext cx="3749746" cy="3548590"/>
            <a:chOff x="4608511" y="1934451"/>
            <a:chExt cx="2552457" cy="2415530"/>
          </a:xfrm>
        </p:grpSpPr>
        <p:sp>
          <p:nvSpPr>
            <p:cNvPr id="334" name="Hình tự do: Hình 333">
              <a:extLst>
                <a:ext uri="{FF2B5EF4-FFF2-40B4-BE49-F238E27FC236}">
                  <a16:creationId xmlns:a16="http://schemas.microsoft.com/office/drawing/2014/main" id="{9D6355F3-C31B-3496-A06F-294E1EA18122}"/>
                </a:ext>
              </a:extLst>
            </p:cNvPr>
            <p:cNvSpPr/>
            <p:nvPr/>
          </p:nvSpPr>
          <p:spPr>
            <a:xfrm>
              <a:off x="4608511" y="3880888"/>
              <a:ext cx="644462" cy="338782"/>
            </a:xfrm>
            <a:custGeom>
              <a:avLst/>
              <a:gdLst>
                <a:gd name="connsiteX0" fmla="*/ 112878 w 644462"/>
                <a:gd name="connsiteY0" fmla="*/ 123119 h 338782"/>
                <a:gd name="connsiteX1" fmla="*/ 108318 w 644462"/>
                <a:gd name="connsiteY1" fmla="*/ 230278 h 338782"/>
                <a:gd name="connsiteX2" fmla="*/ 172157 w 644462"/>
                <a:gd name="connsiteY2" fmla="*/ 84359 h 338782"/>
                <a:gd name="connsiteX3" fmla="*/ 190397 w 644462"/>
                <a:gd name="connsiteY3" fmla="*/ 193798 h 338782"/>
                <a:gd name="connsiteX4" fmla="*/ 249676 w 644462"/>
                <a:gd name="connsiteY4" fmla="*/ 0 h 338782"/>
                <a:gd name="connsiteX5" fmla="*/ 263356 w 644462"/>
                <a:gd name="connsiteY5" fmla="*/ 159599 h 338782"/>
                <a:gd name="connsiteX6" fmla="*/ 322636 w 644462"/>
                <a:gd name="connsiteY6" fmla="*/ 47880 h 338782"/>
                <a:gd name="connsiteX7" fmla="*/ 311236 w 644462"/>
                <a:gd name="connsiteY7" fmla="*/ 134519 h 338782"/>
                <a:gd name="connsiteX8" fmla="*/ 416115 w 644462"/>
                <a:gd name="connsiteY8" fmla="*/ 47880 h 338782"/>
                <a:gd name="connsiteX9" fmla="*/ 404715 w 644462"/>
                <a:gd name="connsiteY9" fmla="*/ 159599 h 338782"/>
                <a:gd name="connsiteX10" fmla="*/ 486795 w 644462"/>
                <a:gd name="connsiteY10" fmla="*/ 13680 h 338782"/>
                <a:gd name="connsiteX11" fmla="*/ 500474 w 644462"/>
                <a:gd name="connsiteY11" fmla="*/ 113999 h 338782"/>
                <a:gd name="connsiteX12" fmla="*/ 552914 w 644462"/>
                <a:gd name="connsiteY12" fmla="*/ 57000 h 338782"/>
                <a:gd name="connsiteX13" fmla="*/ 644113 w 644462"/>
                <a:gd name="connsiteY13" fmla="*/ 118559 h 338782"/>
                <a:gd name="connsiteX14" fmla="*/ 188117 w 644462"/>
                <a:gd name="connsiteY14" fmla="*/ 296398 h 338782"/>
                <a:gd name="connsiteX15" fmla="*/ 1158 w 644462"/>
                <a:gd name="connsiteY15" fmla="*/ 316917 h 338782"/>
                <a:gd name="connsiteX16" fmla="*/ 112878 w 644462"/>
                <a:gd name="connsiteY16" fmla="*/ 123119 h 33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4462" h="338782">
                  <a:moveTo>
                    <a:pt x="112878" y="123119"/>
                  </a:moveTo>
                  <a:cubicBezTo>
                    <a:pt x="110598" y="159599"/>
                    <a:pt x="110598" y="193798"/>
                    <a:pt x="108318" y="230278"/>
                  </a:cubicBezTo>
                  <a:cubicBezTo>
                    <a:pt x="135677" y="186958"/>
                    <a:pt x="156197" y="136799"/>
                    <a:pt x="172157" y="84359"/>
                  </a:cubicBezTo>
                  <a:cubicBezTo>
                    <a:pt x="178997" y="120839"/>
                    <a:pt x="183557" y="157319"/>
                    <a:pt x="190397" y="193798"/>
                  </a:cubicBezTo>
                  <a:cubicBezTo>
                    <a:pt x="224597" y="139079"/>
                    <a:pt x="245116" y="72959"/>
                    <a:pt x="249676" y="0"/>
                  </a:cubicBezTo>
                  <a:cubicBezTo>
                    <a:pt x="258796" y="52439"/>
                    <a:pt x="263356" y="104879"/>
                    <a:pt x="263356" y="159599"/>
                  </a:cubicBezTo>
                  <a:cubicBezTo>
                    <a:pt x="277036" y="143639"/>
                    <a:pt x="308956" y="63839"/>
                    <a:pt x="322636" y="47880"/>
                  </a:cubicBezTo>
                  <a:cubicBezTo>
                    <a:pt x="324916" y="54720"/>
                    <a:pt x="308956" y="127679"/>
                    <a:pt x="311236" y="134519"/>
                  </a:cubicBezTo>
                  <a:cubicBezTo>
                    <a:pt x="345436" y="111719"/>
                    <a:pt x="381915" y="70679"/>
                    <a:pt x="416115" y="47880"/>
                  </a:cubicBezTo>
                  <a:cubicBezTo>
                    <a:pt x="411555" y="68399"/>
                    <a:pt x="397875" y="141359"/>
                    <a:pt x="404715" y="159599"/>
                  </a:cubicBezTo>
                  <a:cubicBezTo>
                    <a:pt x="441195" y="141359"/>
                    <a:pt x="479955" y="63839"/>
                    <a:pt x="486795" y="13680"/>
                  </a:cubicBezTo>
                  <a:cubicBezTo>
                    <a:pt x="493635" y="36480"/>
                    <a:pt x="493635" y="93479"/>
                    <a:pt x="500474" y="113999"/>
                  </a:cubicBezTo>
                  <a:cubicBezTo>
                    <a:pt x="520994" y="123119"/>
                    <a:pt x="550634" y="77519"/>
                    <a:pt x="552914" y="57000"/>
                  </a:cubicBezTo>
                  <a:cubicBezTo>
                    <a:pt x="555194" y="34200"/>
                    <a:pt x="650953" y="116279"/>
                    <a:pt x="644113" y="118559"/>
                  </a:cubicBezTo>
                  <a:cubicBezTo>
                    <a:pt x="600794" y="132239"/>
                    <a:pt x="340876" y="241678"/>
                    <a:pt x="188117" y="296398"/>
                  </a:cubicBezTo>
                  <a:cubicBezTo>
                    <a:pt x="156197" y="307797"/>
                    <a:pt x="21678" y="371637"/>
                    <a:pt x="1158" y="316917"/>
                  </a:cubicBezTo>
                  <a:cubicBezTo>
                    <a:pt x="-12521" y="294118"/>
                    <a:pt x="99198" y="152759"/>
                    <a:pt x="112878" y="123119"/>
                  </a:cubicBezTo>
                  <a:close/>
                </a:path>
              </a:pathLst>
            </a:custGeom>
            <a:solidFill>
              <a:srgbClr val="9DC95F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35" name="Đồ họa 330">
              <a:extLst>
                <a:ext uri="{FF2B5EF4-FFF2-40B4-BE49-F238E27FC236}">
                  <a16:creationId xmlns:a16="http://schemas.microsoft.com/office/drawing/2014/main" id="{F8039C4A-6E25-6C5C-94E1-B11750957C43}"/>
                </a:ext>
              </a:extLst>
            </p:cNvPr>
            <p:cNvGrpSpPr/>
            <p:nvPr/>
          </p:nvGrpSpPr>
          <p:grpSpPr>
            <a:xfrm>
              <a:off x="6519639" y="3706605"/>
              <a:ext cx="180960" cy="256465"/>
              <a:chOff x="6519639" y="3706605"/>
              <a:chExt cx="180960" cy="256465"/>
            </a:xfrm>
          </p:grpSpPr>
          <p:sp>
            <p:nvSpPr>
              <p:cNvPr id="336" name="Hình tự do: Hình 335">
                <a:extLst>
                  <a:ext uri="{FF2B5EF4-FFF2-40B4-BE49-F238E27FC236}">
                    <a16:creationId xmlns:a16="http://schemas.microsoft.com/office/drawing/2014/main" id="{799EBBD8-B3F2-F758-DD84-7D951BD1E796}"/>
                  </a:ext>
                </a:extLst>
              </p:cNvPr>
              <p:cNvSpPr/>
              <p:nvPr/>
            </p:nvSpPr>
            <p:spPr>
              <a:xfrm>
                <a:off x="6588392" y="3784924"/>
                <a:ext cx="19419" cy="178147"/>
              </a:xfrm>
              <a:custGeom>
                <a:avLst/>
                <a:gdLst>
                  <a:gd name="connsiteX0" fmla="*/ 301 w 19419"/>
                  <a:gd name="connsiteY0" fmla="*/ 171204 h 178147"/>
                  <a:gd name="connsiteX1" fmla="*/ 9421 w 19419"/>
                  <a:gd name="connsiteY1" fmla="*/ 171204 h 178147"/>
                  <a:gd name="connsiteX2" fmla="*/ 13981 w 19419"/>
                  <a:gd name="connsiteY2" fmla="*/ 2486 h 178147"/>
                  <a:gd name="connsiteX3" fmla="*/ 9421 w 19419"/>
                  <a:gd name="connsiteY3" fmla="*/ 4766 h 178147"/>
                  <a:gd name="connsiteX4" fmla="*/ 301 w 19419"/>
                  <a:gd name="connsiteY4" fmla="*/ 171204 h 178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19" h="178147">
                    <a:moveTo>
                      <a:pt x="301" y="171204"/>
                    </a:moveTo>
                    <a:cubicBezTo>
                      <a:pt x="-1978" y="182604"/>
                      <a:pt x="9421" y="178044"/>
                      <a:pt x="9421" y="171204"/>
                    </a:cubicBezTo>
                    <a:cubicBezTo>
                      <a:pt x="25381" y="82285"/>
                      <a:pt x="18541" y="36685"/>
                      <a:pt x="13981" y="2486"/>
                    </a:cubicBezTo>
                    <a:cubicBezTo>
                      <a:pt x="13981" y="-2074"/>
                      <a:pt x="9421" y="206"/>
                      <a:pt x="9421" y="4766"/>
                    </a:cubicBezTo>
                    <a:cubicBezTo>
                      <a:pt x="11701" y="64045"/>
                      <a:pt x="11701" y="75445"/>
                      <a:pt x="301" y="171204"/>
                    </a:cubicBezTo>
                    <a:close/>
                  </a:path>
                </a:pathLst>
              </a:custGeom>
              <a:solidFill>
                <a:srgbClr val="537226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7" name="Hình tự do: Hình 336">
                <a:extLst>
                  <a:ext uri="{FF2B5EF4-FFF2-40B4-BE49-F238E27FC236}">
                    <a16:creationId xmlns:a16="http://schemas.microsoft.com/office/drawing/2014/main" id="{C2998F5B-A3A7-1353-F478-9E50CDFC53A0}"/>
                  </a:ext>
                </a:extLst>
              </p:cNvPr>
              <p:cNvSpPr/>
              <p:nvPr/>
            </p:nvSpPr>
            <p:spPr>
              <a:xfrm>
                <a:off x="6542303" y="3798700"/>
                <a:ext cx="101244" cy="90190"/>
              </a:xfrm>
              <a:custGeom>
                <a:avLst/>
                <a:gdLst>
                  <a:gd name="connsiteX0" fmla="*/ 791 w 101244"/>
                  <a:gd name="connsiteY0" fmla="*/ 41148 h 90190"/>
                  <a:gd name="connsiteX1" fmla="*/ 28151 w 101244"/>
                  <a:gd name="connsiteY1" fmla="*/ 79908 h 90190"/>
                  <a:gd name="connsiteX2" fmla="*/ 50950 w 101244"/>
                  <a:gd name="connsiteY2" fmla="*/ 57108 h 90190"/>
                  <a:gd name="connsiteX3" fmla="*/ 64630 w 101244"/>
                  <a:gd name="connsiteY3" fmla="*/ 89028 h 90190"/>
                  <a:gd name="connsiteX4" fmla="*/ 101110 w 101244"/>
                  <a:gd name="connsiteY4" fmla="*/ 66228 h 90190"/>
                  <a:gd name="connsiteX5" fmla="*/ 64630 w 101244"/>
                  <a:gd name="connsiteY5" fmla="*/ 109 h 90190"/>
                  <a:gd name="connsiteX6" fmla="*/ 791 w 101244"/>
                  <a:gd name="connsiteY6" fmla="*/ 41148 h 90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244" h="90190">
                    <a:moveTo>
                      <a:pt x="791" y="41148"/>
                    </a:moveTo>
                    <a:cubicBezTo>
                      <a:pt x="-3769" y="57108"/>
                      <a:pt x="12191" y="75348"/>
                      <a:pt x="28151" y="79908"/>
                    </a:cubicBezTo>
                    <a:cubicBezTo>
                      <a:pt x="37270" y="82188"/>
                      <a:pt x="46390" y="54828"/>
                      <a:pt x="50950" y="57108"/>
                    </a:cubicBezTo>
                    <a:cubicBezTo>
                      <a:pt x="53230" y="66228"/>
                      <a:pt x="46390" y="84468"/>
                      <a:pt x="64630" y="89028"/>
                    </a:cubicBezTo>
                    <a:cubicBezTo>
                      <a:pt x="80590" y="93588"/>
                      <a:pt x="101110" y="84468"/>
                      <a:pt x="101110" y="66228"/>
                    </a:cubicBezTo>
                    <a:cubicBezTo>
                      <a:pt x="103390" y="45708"/>
                      <a:pt x="76030" y="4669"/>
                      <a:pt x="64630" y="109"/>
                    </a:cubicBezTo>
                    <a:cubicBezTo>
                      <a:pt x="53230" y="-2171"/>
                      <a:pt x="3071" y="32028"/>
                      <a:pt x="791" y="41148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8" name="Hình tự do: Hình 337">
                <a:extLst>
                  <a:ext uri="{FF2B5EF4-FFF2-40B4-BE49-F238E27FC236}">
                    <a16:creationId xmlns:a16="http://schemas.microsoft.com/office/drawing/2014/main" id="{8929A3DE-B2F6-61B4-1CF3-5E60A7CE3527}"/>
                  </a:ext>
                </a:extLst>
              </p:cNvPr>
              <p:cNvSpPr/>
              <p:nvPr/>
            </p:nvSpPr>
            <p:spPr>
              <a:xfrm>
                <a:off x="6610446" y="3724140"/>
                <a:ext cx="90153" cy="95987"/>
              </a:xfrm>
              <a:custGeom>
                <a:avLst/>
                <a:gdLst>
                  <a:gd name="connsiteX0" fmla="*/ 60327 w 90153"/>
                  <a:gd name="connsiteY0" fmla="*/ 95189 h 95987"/>
                  <a:gd name="connsiteX1" fmla="*/ 87686 w 90153"/>
                  <a:gd name="connsiteY1" fmla="*/ 51870 h 95987"/>
                  <a:gd name="connsiteX2" fmla="*/ 53487 w 90153"/>
                  <a:gd name="connsiteY2" fmla="*/ 42750 h 95987"/>
                  <a:gd name="connsiteX3" fmla="*/ 64887 w 90153"/>
                  <a:gd name="connsiteY3" fmla="*/ 10830 h 95987"/>
                  <a:gd name="connsiteX4" fmla="*/ 14727 w 90153"/>
                  <a:gd name="connsiteY4" fmla="*/ 13110 h 95987"/>
                  <a:gd name="connsiteX5" fmla="*/ 1047 w 90153"/>
                  <a:gd name="connsiteY5" fmla="*/ 72389 h 95987"/>
                  <a:gd name="connsiteX6" fmla="*/ 60327 w 90153"/>
                  <a:gd name="connsiteY6" fmla="*/ 95189 h 95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153" h="95987">
                    <a:moveTo>
                      <a:pt x="60327" y="95189"/>
                    </a:moveTo>
                    <a:cubicBezTo>
                      <a:pt x="87686" y="86069"/>
                      <a:pt x="94526" y="65549"/>
                      <a:pt x="87686" y="51870"/>
                    </a:cubicBezTo>
                    <a:cubicBezTo>
                      <a:pt x="78567" y="33630"/>
                      <a:pt x="62607" y="42750"/>
                      <a:pt x="53487" y="42750"/>
                    </a:cubicBezTo>
                    <a:cubicBezTo>
                      <a:pt x="58047" y="33630"/>
                      <a:pt x="74007" y="29070"/>
                      <a:pt x="64887" y="10830"/>
                    </a:cubicBezTo>
                    <a:cubicBezTo>
                      <a:pt x="58047" y="-2850"/>
                      <a:pt x="28407" y="-5130"/>
                      <a:pt x="14727" y="13110"/>
                    </a:cubicBezTo>
                    <a:cubicBezTo>
                      <a:pt x="7887" y="22230"/>
                      <a:pt x="-3513" y="63270"/>
                      <a:pt x="1047" y="72389"/>
                    </a:cubicBezTo>
                    <a:cubicBezTo>
                      <a:pt x="5607" y="83789"/>
                      <a:pt x="51207" y="99749"/>
                      <a:pt x="60327" y="95189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9" name="Hình tự do: Hình 338">
                <a:extLst>
                  <a:ext uri="{FF2B5EF4-FFF2-40B4-BE49-F238E27FC236}">
                    <a16:creationId xmlns:a16="http://schemas.microsoft.com/office/drawing/2014/main" id="{76A62DEA-F312-72C3-ED8C-9EBE6750E198}"/>
                  </a:ext>
                </a:extLst>
              </p:cNvPr>
              <p:cNvSpPr/>
              <p:nvPr/>
            </p:nvSpPr>
            <p:spPr>
              <a:xfrm>
                <a:off x="6519639" y="3706605"/>
                <a:ext cx="89889" cy="91378"/>
              </a:xfrm>
              <a:custGeom>
                <a:avLst/>
                <a:gdLst>
                  <a:gd name="connsiteX0" fmla="*/ 85014 w 89889"/>
                  <a:gd name="connsiteY0" fmla="*/ 14684 h 91378"/>
                  <a:gd name="connsiteX1" fmla="*/ 39415 w 89889"/>
                  <a:gd name="connsiteY1" fmla="*/ 7844 h 91378"/>
                  <a:gd name="connsiteX2" fmla="*/ 41695 w 89889"/>
                  <a:gd name="connsiteY2" fmla="*/ 44324 h 91378"/>
                  <a:gd name="connsiteX3" fmla="*/ 7495 w 89889"/>
                  <a:gd name="connsiteY3" fmla="*/ 44324 h 91378"/>
                  <a:gd name="connsiteX4" fmla="*/ 9775 w 89889"/>
                  <a:gd name="connsiteY4" fmla="*/ 85364 h 91378"/>
                  <a:gd name="connsiteX5" fmla="*/ 82734 w 89889"/>
                  <a:gd name="connsiteY5" fmla="*/ 85364 h 91378"/>
                  <a:gd name="connsiteX6" fmla="*/ 85014 w 89889"/>
                  <a:gd name="connsiteY6" fmla="*/ 14684 h 91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889" h="91378">
                    <a:moveTo>
                      <a:pt x="85014" y="14684"/>
                    </a:moveTo>
                    <a:cubicBezTo>
                      <a:pt x="71334" y="-3556"/>
                      <a:pt x="48534" y="-3556"/>
                      <a:pt x="39415" y="7844"/>
                    </a:cubicBezTo>
                    <a:cubicBezTo>
                      <a:pt x="28015" y="19244"/>
                      <a:pt x="39415" y="35204"/>
                      <a:pt x="41695" y="44324"/>
                    </a:cubicBezTo>
                    <a:cubicBezTo>
                      <a:pt x="32575" y="44324"/>
                      <a:pt x="14335" y="35204"/>
                      <a:pt x="7495" y="44324"/>
                    </a:cubicBezTo>
                    <a:cubicBezTo>
                      <a:pt x="-3905" y="55724"/>
                      <a:pt x="-1625" y="76244"/>
                      <a:pt x="9775" y="85364"/>
                    </a:cubicBezTo>
                    <a:cubicBezTo>
                      <a:pt x="18895" y="92204"/>
                      <a:pt x="75894" y="94484"/>
                      <a:pt x="82734" y="85364"/>
                    </a:cubicBezTo>
                    <a:cubicBezTo>
                      <a:pt x="91854" y="78524"/>
                      <a:pt x="91854" y="23804"/>
                      <a:pt x="85014" y="14684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40" name="Hình tự do: Hình 339">
              <a:extLst>
                <a:ext uri="{FF2B5EF4-FFF2-40B4-BE49-F238E27FC236}">
                  <a16:creationId xmlns:a16="http://schemas.microsoft.com/office/drawing/2014/main" id="{33BCA01E-3A20-D87F-BAC8-826192CCBC35}"/>
                </a:ext>
              </a:extLst>
            </p:cNvPr>
            <p:cNvSpPr/>
            <p:nvPr/>
          </p:nvSpPr>
          <p:spPr>
            <a:xfrm>
              <a:off x="6855364" y="3896848"/>
              <a:ext cx="305604" cy="202918"/>
            </a:xfrm>
            <a:custGeom>
              <a:avLst/>
              <a:gdLst>
                <a:gd name="connsiteX0" fmla="*/ 305604 w 305604"/>
                <a:gd name="connsiteY0" fmla="*/ 125399 h 202918"/>
                <a:gd name="connsiteX1" fmla="*/ 214405 w 305604"/>
                <a:gd name="connsiteY1" fmla="*/ 145919 h 202918"/>
                <a:gd name="connsiteX2" fmla="*/ 216685 w 305604"/>
                <a:gd name="connsiteY2" fmla="*/ 111719 h 202918"/>
                <a:gd name="connsiteX3" fmla="*/ 207565 w 305604"/>
                <a:gd name="connsiteY3" fmla="*/ 111719 h 202918"/>
                <a:gd name="connsiteX4" fmla="*/ 166526 w 305604"/>
                <a:gd name="connsiteY4" fmla="*/ 123119 h 202918"/>
                <a:gd name="connsiteX5" fmla="*/ 175645 w 305604"/>
                <a:gd name="connsiteY5" fmla="*/ 82079 h 202918"/>
                <a:gd name="connsiteX6" fmla="*/ 111806 w 305604"/>
                <a:gd name="connsiteY6" fmla="*/ 98039 h 202918"/>
                <a:gd name="connsiteX7" fmla="*/ 134606 w 305604"/>
                <a:gd name="connsiteY7" fmla="*/ 0 h 202918"/>
                <a:gd name="connsiteX8" fmla="*/ 45687 w 305604"/>
                <a:gd name="connsiteY8" fmla="*/ 98039 h 202918"/>
                <a:gd name="connsiteX9" fmla="*/ 87 w 305604"/>
                <a:gd name="connsiteY9" fmla="*/ 57000 h 202918"/>
                <a:gd name="connsiteX10" fmla="*/ 18327 w 305604"/>
                <a:gd name="connsiteY10" fmla="*/ 141359 h 202918"/>
                <a:gd name="connsiteX11" fmla="*/ 41127 w 305604"/>
                <a:gd name="connsiteY11" fmla="*/ 157319 h 202918"/>
                <a:gd name="connsiteX12" fmla="*/ 134606 w 305604"/>
                <a:gd name="connsiteY12" fmla="*/ 166439 h 202918"/>
                <a:gd name="connsiteX13" fmla="*/ 260005 w 305604"/>
                <a:gd name="connsiteY13" fmla="*/ 202918 h 202918"/>
                <a:gd name="connsiteX14" fmla="*/ 305604 w 305604"/>
                <a:gd name="connsiteY14" fmla="*/ 125399 h 20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5604" h="202918">
                  <a:moveTo>
                    <a:pt x="305604" y="125399"/>
                  </a:moveTo>
                  <a:cubicBezTo>
                    <a:pt x="305604" y="125399"/>
                    <a:pt x="255445" y="118559"/>
                    <a:pt x="214405" y="145919"/>
                  </a:cubicBezTo>
                  <a:cubicBezTo>
                    <a:pt x="209845" y="150479"/>
                    <a:pt x="221245" y="116279"/>
                    <a:pt x="216685" y="111719"/>
                  </a:cubicBezTo>
                  <a:cubicBezTo>
                    <a:pt x="214405" y="109439"/>
                    <a:pt x="209845" y="111719"/>
                    <a:pt x="207565" y="111719"/>
                  </a:cubicBezTo>
                  <a:cubicBezTo>
                    <a:pt x="193885" y="116279"/>
                    <a:pt x="180205" y="118559"/>
                    <a:pt x="166526" y="123119"/>
                  </a:cubicBezTo>
                  <a:cubicBezTo>
                    <a:pt x="164245" y="109439"/>
                    <a:pt x="168805" y="93479"/>
                    <a:pt x="175645" y="82079"/>
                  </a:cubicBezTo>
                  <a:cubicBezTo>
                    <a:pt x="155126" y="86639"/>
                    <a:pt x="132326" y="93479"/>
                    <a:pt x="111806" y="98039"/>
                  </a:cubicBezTo>
                  <a:cubicBezTo>
                    <a:pt x="118646" y="66119"/>
                    <a:pt x="127766" y="31920"/>
                    <a:pt x="134606" y="0"/>
                  </a:cubicBezTo>
                  <a:cubicBezTo>
                    <a:pt x="93566" y="27360"/>
                    <a:pt x="63926" y="52440"/>
                    <a:pt x="45687" y="98039"/>
                  </a:cubicBezTo>
                  <a:cubicBezTo>
                    <a:pt x="41127" y="86639"/>
                    <a:pt x="-2193" y="45600"/>
                    <a:pt x="87" y="57000"/>
                  </a:cubicBezTo>
                  <a:cubicBezTo>
                    <a:pt x="11487" y="98039"/>
                    <a:pt x="16047" y="136799"/>
                    <a:pt x="18327" y="141359"/>
                  </a:cubicBezTo>
                  <a:cubicBezTo>
                    <a:pt x="25166" y="155039"/>
                    <a:pt x="27447" y="155039"/>
                    <a:pt x="41127" y="157319"/>
                  </a:cubicBezTo>
                  <a:cubicBezTo>
                    <a:pt x="70766" y="164159"/>
                    <a:pt x="102686" y="159599"/>
                    <a:pt x="134606" y="166439"/>
                  </a:cubicBezTo>
                  <a:cubicBezTo>
                    <a:pt x="171085" y="175559"/>
                    <a:pt x="223525" y="193798"/>
                    <a:pt x="260005" y="202918"/>
                  </a:cubicBezTo>
                  <a:cubicBezTo>
                    <a:pt x="262285" y="189239"/>
                    <a:pt x="273685" y="134519"/>
                    <a:pt x="305604" y="125399"/>
                  </a:cubicBezTo>
                  <a:close/>
                </a:path>
              </a:pathLst>
            </a:custGeom>
            <a:solidFill>
              <a:srgbClr val="9DC95F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1" name="Hình tự do: Hình 340">
              <a:extLst>
                <a:ext uri="{FF2B5EF4-FFF2-40B4-BE49-F238E27FC236}">
                  <a16:creationId xmlns:a16="http://schemas.microsoft.com/office/drawing/2014/main" id="{CD5CB50E-F7A0-2D37-6F8C-918020D2F469}"/>
                </a:ext>
              </a:extLst>
            </p:cNvPr>
            <p:cNvSpPr/>
            <p:nvPr/>
          </p:nvSpPr>
          <p:spPr>
            <a:xfrm>
              <a:off x="6014138" y="3075993"/>
              <a:ext cx="519582" cy="235068"/>
            </a:xfrm>
            <a:custGeom>
              <a:avLst/>
              <a:gdLst>
                <a:gd name="connsiteX0" fmla="*/ 515276 w 519582"/>
                <a:gd name="connsiteY0" fmla="*/ 66181 h 235068"/>
                <a:gd name="connsiteX1" fmla="*/ 508436 w 519582"/>
                <a:gd name="connsiteY1" fmla="*/ 62 h 235068"/>
                <a:gd name="connsiteX2" fmla="*/ 0 w 519582"/>
                <a:gd name="connsiteY2" fmla="*/ 88981 h 235068"/>
                <a:gd name="connsiteX3" fmla="*/ 36480 w 519582"/>
                <a:gd name="connsiteY3" fmla="*/ 234900 h 235068"/>
                <a:gd name="connsiteX4" fmla="*/ 515276 w 519582"/>
                <a:gd name="connsiteY4" fmla="*/ 66181 h 23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582" h="235068">
                  <a:moveTo>
                    <a:pt x="515276" y="66181"/>
                  </a:moveTo>
                  <a:cubicBezTo>
                    <a:pt x="524396" y="59341"/>
                    <a:pt x="517556" y="-2218"/>
                    <a:pt x="508436" y="62"/>
                  </a:cubicBezTo>
                  <a:cubicBezTo>
                    <a:pt x="357957" y="50221"/>
                    <a:pt x="79799" y="98101"/>
                    <a:pt x="0" y="88981"/>
                  </a:cubicBezTo>
                  <a:lnTo>
                    <a:pt x="36480" y="234900"/>
                  </a:lnTo>
                  <a:cubicBezTo>
                    <a:pt x="98039" y="239460"/>
                    <a:pt x="417237" y="150541"/>
                    <a:pt x="515276" y="66181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2" name="Hình tự do: Hình 341">
              <a:extLst>
                <a:ext uri="{FF2B5EF4-FFF2-40B4-BE49-F238E27FC236}">
                  <a16:creationId xmlns:a16="http://schemas.microsoft.com/office/drawing/2014/main" id="{BA181229-42DA-D9C3-F4FF-37DEC09E18CE}"/>
                </a:ext>
              </a:extLst>
            </p:cNvPr>
            <p:cNvSpPr/>
            <p:nvPr/>
          </p:nvSpPr>
          <p:spPr>
            <a:xfrm>
              <a:off x="6442136" y="2941152"/>
              <a:ext cx="263138" cy="227046"/>
            </a:xfrm>
            <a:custGeom>
              <a:avLst/>
              <a:gdLst>
                <a:gd name="connsiteX0" fmla="*/ 167077 w 263138"/>
                <a:gd name="connsiteY0" fmla="*/ 182783 h 227046"/>
                <a:gd name="connsiteX1" fmla="*/ 194437 w 263138"/>
                <a:gd name="connsiteY1" fmla="*/ 194183 h 227046"/>
                <a:gd name="connsiteX2" fmla="*/ 235477 w 263138"/>
                <a:gd name="connsiteY2" fmla="*/ 207863 h 227046"/>
                <a:gd name="connsiteX3" fmla="*/ 217237 w 263138"/>
                <a:gd name="connsiteY3" fmla="*/ 223823 h 227046"/>
                <a:gd name="connsiteX4" fmla="*/ 100958 w 263138"/>
                <a:gd name="connsiteY4" fmla="*/ 226103 h 227046"/>
                <a:gd name="connsiteX5" fmla="*/ 638 w 263138"/>
                <a:gd name="connsiteY5" fmla="*/ 150863 h 227046"/>
                <a:gd name="connsiteX6" fmla="*/ 2918 w 263138"/>
                <a:gd name="connsiteY6" fmla="*/ 23184 h 227046"/>
                <a:gd name="connsiteX7" fmla="*/ 30278 w 263138"/>
                <a:gd name="connsiteY7" fmla="*/ 34584 h 227046"/>
                <a:gd name="connsiteX8" fmla="*/ 43958 w 263138"/>
                <a:gd name="connsiteY8" fmla="*/ 82464 h 227046"/>
                <a:gd name="connsiteX9" fmla="*/ 75878 w 263138"/>
                <a:gd name="connsiteY9" fmla="*/ 84744 h 227046"/>
                <a:gd name="connsiteX10" fmla="*/ 169357 w 263138"/>
                <a:gd name="connsiteY10" fmla="*/ 384 h 227046"/>
                <a:gd name="connsiteX11" fmla="*/ 126037 w 263138"/>
                <a:gd name="connsiteY11" fmla="*/ 91584 h 227046"/>
                <a:gd name="connsiteX12" fmla="*/ 235477 w 263138"/>
                <a:gd name="connsiteY12" fmla="*/ 50544 h 227046"/>
                <a:gd name="connsiteX13" fmla="*/ 157957 w 263138"/>
                <a:gd name="connsiteY13" fmla="*/ 125783 h 227046"/>
                <a:gd name="connsiteX14" fmla="*/ 262836 w 263138"/>
                <a:gd name="connsiteY14" fmla="*/ 134903 h 227046"/>
                <a:gd name="connsiteX15" fmla="*/ 167077 w 263138"/>
                <a:gd name="connsiteY15" fmla="*/ 182783 h 227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3138" h="227046">
                  <a:moveTo>
                    <a:pt x="167077" y="182783"/>
                  </a:moveTo>
                  <a:cubicBezTo>
                    <a:pt x="169357" y="187343"/>
                    <a:pt x="180757" y="189623"/>
                    <a:pt x="194437" y="194183"/>
                  </a:cubicBezTo>
                  <a:cubicBezTo>
                    <a:pt x="208117" y="196463"/>
                    <a:pt x="228637" y="201023"/>
                    <a:pt x="235477" y="207863"/>
                  </a:cubicBezTo>
                  <a:cubicBezTo>
                    <a:pt x="242317" y="214703"/>
                    <a:pt x="233197" y="221543"/>
                    <a:pt x="217237" y="223823"/>
                  </a:cubicBezTo>
                  <a:cubicBezTo>
                    <a:pt x="189877" y="226103"/>
                    <a:pt x="130597" y="228383"/>
                    <a:pt x="100958" y="226103"/>
                  </a:cubicBezTo>
                  <a:cubicBezTo>
                    <a:pt x="50798" y="228383"/>
                    <a:pt x="2918" y="194183"/>
                    <a:pt x="638" y="150863"/>
                  </a:cubicBezTo>
                  <a:cubicBezTo>
                    <a:pt x="-1642" y="87024"/>
                    <a:pt x="2918" y="61944"/>
                    <a:pt x="2918" y="23184"/>
                  </a:cubicBezTo>
                  <a:cubicBezTo>
                    <a:pt x="2918" y="14064"/>
                    <a:pt x="25718" y="23184"/>
                    <a:pt x="30278" y="34584"/>
                  </a:cubicBezTo>
                  <a:cubicBezTo>
                    <a:pt x="41678" y="61944"/>
                    <a:pt x="37118" y="71064"/>
                    <a:pt x="43958" y="82464"/>
                  </a:cubicBezTo>
                  <a:cubicBezTo>
                    <a:pt x="50798" y="96144"/>
                    <a:pt x="64478" y="91584"/>
                    <a:pt x="75878" y="84744"/>
                  </a:cubicBezTo>
                  <a:cubicBezTo>
                    <a:pt x="123757" y="32304"/>
                    <a:pt x="146557" y="-4176"/>
                    <a:pt x="169357" y="384"/>
                  </a:cubicBezTo>
                  <a:cubicBezTo>
                    <a:pt x="187597" y="7224"/>
                    <a:pt x="160237" y="48264"/>
                    <a:pt x="126037" y="91584"/>
                  </a:cubicBezTo>
                  <a:cubicBezTo>
                    <a:pt x="180757" y="59664"/>
                    <a:pt x="228637" y="36864"/>
                    <a:pt x="235477" y="50544"/>
                  </a:cubicBezTo>
                  <a:cubicBezTo>
                    <a:pt x="244597" y="66504"/>
                    <a:pt x="205837" y="100704"/>
                    <a:pt x="157957" y="125783"/>
                  </a:cubicBezTo>
                  <a:cubicBezTo>
                    <a:pt x="208117" y="125783"/>
                    <a:pt x="255996" y="116663"/>
                    <a:pt x="262836" y="134903"/>
                  </a:cubicBezTo>
                  <a:cubicBezTo>
                    <a:pt x="269676" y="155423"/>
                    <a:pt x="157957" y="169103"/>
                    <a:pt x="167077" y="182783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3" name="Hình tự do: Hình 342">
              <a:extLst>
                <a:ext uri="{FF2B5EF4-FFF2-40B4-BE49-F238E27FC236}">
                  <a16:creationId xmlns:a16="http://schemas.microsoft.com/office/drawing/2014/main" id="{2C7719CE-93DC-7AA2-FDD7-79B8AE74C1BA}"/>
                </a:ext>
              </a:extLst>
            </p:cNvPr>
            <p:cNvSpPr/>
            <p:nvPr/>
          </p:nvSpPr>
          <p:spPr>
            <a:xfrm>
              <a:off x="6003582" y="3144454"/>
              <a:ext cx="185295" cy="212038"/>
            </a:xfrm>
            <a:custGeom>
              <a:avLst/>
              <a:gdLst>
                <a:gd name="connsiteX0" fmla="*/ 170155 w 185295"/>
                <a:gd name="connsiteY0" fmla="*/ 0 h 212038"/>
                <a:gd name="connsiteX1" fmla="*/ 133675 w 185295"/>
                <a:gd name="connsiteY1" fmla="*/ 212038 h 212038"/>
                <a:gd name="connsiteX2" fmla="*/ 28796 w 185295"/>
                <a:gd name="connsiteY2" fmla="*/ 170999 h 212038"/>
                <a:gd name="connsiteX3" fmla="*/ 3716 w 185295"/>
                <a:gd name="connsiteY3" fmla="*/ 18240 h 212038"/>
                <a:gd name="connsiteX4" fmla="*/ 170155 w 185295"/>
                <a:gd name="connsiteY4" fmla="*/ 0 h 21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295" h="212038">
                  <a:moveTo>
                    <a:pt x="170155" y="0"/>
                  </a:moveTo>
                  <a:cubicBezTo>
                    <a:pt x="213474" y="61560"/>
                    <a:pt x="151915" y="205198"/>
                    <a:pt x="133675" y="212038"/>
                  </a:cubicBezTo>
                  <a:cubicBezTo>
                    <a:pt x="133675" y="212038"/>
                    <a:pt x="53876" y="193798"/>
                    <a:pt x="28796" y="170999"/>
                  </a:cubicBezTo>
                  <a:cubicBezTo>
                    <a:pt x="-19084" y="127679"/>
                    <a:pt x="8276" y="27360"/>
                    <a:pt x="3716" y="18240"/>
                  </a:cubicBezTo>
                  <a:cubicBezTo>
                    <a:pt x="3716" y="18240"/>
                    <a:pt x="147355" y="11400"/>
                    <a:pt x="170155" y="0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4" name="Hình tự do: Hình 343">
              <a:extLst>
                <a:ext uri="{FF2B5EF4-FFF2-40B4-BE49-F238E27FC236}">
                  <a16:creationId xmlns:a16="http://schemas.microsoft.com/office/drawing/2014/main" id="{273C7889-79ED-A724-8DFA-4C6EB8D682DF}"/>
                </a:ext>
              </a:extLst>
            </p:cNvPr>
            <p:cNvSpPr/>
            <p:nvPr/>
          </p:nvSpPr>
          <p:spPr>
            <a:xfrm>
              <a:off x="5312108" y="3164974"/>
              <a:ext cx="505951" cy="337437"/>
            </a:xfrm>
            <a:custGeom>
              <a:avLst/>
              <a:gdLst>
                <a:gd name="connsiteX0" fmla="*/ 40835 w 505951"/>
                <a:gd name="connsiteY0" fmla="*/ 337437 h 337437"/>
                <a:gd name="connsiteX1" fmla="*/ 2075 w 505951"/>
                <a:gd name="connsiteY1" fmla="*/ 284998 h 337437"/>
                <a:gd name="connsiteX2" fmla="*/ 432992 w 505951"/>
                <a:gd name="connsiteY2" fmla="*/ 0 h 337437"/>
                <a:gd name="connsiteX3" fmla="*/ 505951 w 505951"/>
                <a:gd name="connsiteY3" fmla="*/ 129959 h 337437"/>
                <a:gd name="connsiteX4" fmla="*/ 40835 w 505951"/>
                <a:gd name="connsiteY4" fmla="*/ 337437 h 33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951" h="337437">
                  <a:moveTo>
                    <a:pt x="40835" y="337437"/>
                  </a:moveTo>
                  <a:cubicBezTo>
                    <a:pt x="29435" y="337437"/>
                    <a:pt x="-9325" y="289558"/>
                    <a:pt x="2075" y="284998"/>
                  </a:cubicBezTo>
                  <a:cubicBezTo>
                    <a:pt x="145714" y="216598"/>
                    <a:pt x="380552" y="59279"/>
                    <a:pt x="432992" y="0"/>
                  </a:cubicBezTo>
                  <a:lnTo>
                    <a:pt x="505951" y="129959"/>
                  </a:lnTo>
                  <a:cubicBezTo>
                    <a:pt x="460352" y="175559"/>
                    <a:pt x="168514" y="330597"/>
                    <a:pt x="40835" y="337437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5" name="Hình tự do: Hình 344">
              <a:extLst>
                <a:ext uri="{FF2B5EF4-FFF2-40B4-BE49-F238E27FC236}">
                  <a16:creationId xmlns:a16="http://schemas.microsoft.com/office/drawing/2014/main" id="{CA8C625A-9F40-20C2-9F98-3318C8A0D911}"/>
                </a:ext>
              </a:extLst>
            </p:cNvPr>
            <p:cNvSpPr/>
            <p:nvPr/>
          </p:nvSpPr>
          <p:spPr>
            <a:xfrm>
              <a:off x="5578661" y="3160414"/>
              <a:ext cx="171475" cy="226537"/>
            </a:xfrm>
            <a:custGeom>
              <a:avLst/>
              <a:gdLst>
                <a:gd name="connsiteX0" fmla="*/ 0 w 171475"/>
                <a:gd name="connsiteY0" fmla="*/ 91199 h 226537"/>
                <a:gd name="connsiteX1" fmla="*/ 145919 w 171475"/>
                <a:gd name="connsiteY1" fmla="*/ 225718 h 226537"/>
                <a:gd name="connsiteX2" fmla="*/ 170999 w 171475"/>
                <a:gd name="connsiteY2" fmla="*/ 0 h 226537"/>
                <a:gd name="connsiteX3" fmla="*/ 0 w 171475"/>
                <a:gd name="connsiteY3" fmla="*/ 91199 h 226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75" h="226537">
                  <a:moveTo>
                    <a:pt x="0" y="91199"/>
                  </a:moveTo>
                  <a:cubicBezTo>
                    <a:pt x="11400" y="166439"/>
                    <a:pt x="127679" y="234838"/>
                    <a:pt x="145919" y="225718"/>
                  </a:cubicBezTo>
                  <a:cubicBezTo>
                    <a:pt x="145919" y="225718"/>
                    <a:pt x="175559" y="15960"/>
                    <a:pt x="170999" y="0"/>
                  </a:cubicBezTo>
                  <a:cubicBezTo>
                    <a:pt x="166439" y="0"/>
                    <a:pt x="0" y="91199"/>
                    <a:pt x="0" y="91199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6" name="Hình tự do: Hình 345">
              <a:extLst>
                <a:ext uri="{FF2B5EF4-FFF2-40B4-BE49-F238E27FC236}">
                  <a16:creationId xmlns:a16="http://schemas.microsoft.com/office/drawing/2014/main" id="{5327DE62-8988-1CC4-FCBC-06A2BF0F81E5}"/>
                </a:ext>
              </a:extLst>
            </p:cNvPr>
            <p:cNvSpPr/>
            <p:nvPr/>
          </p:nvSpPr>
          <p:spPr>
            <a:xfrm>
              <a:off x="5669861" y="3548011"/>
              <a:ext cx="473491" cy="769949"/>
            </a:xfrm>
            <a:custGeom>
              <a:avLst/>
              <a:gdLst>
                <a:gd name="connsiteX0" fmla="*/ 469676 w 473491"/>
                <a:gd name="connsiteY0" fmla="*/ 0 h 769949"/>
                <a:gd name="connsiteX1" fmla="*/ 0 w 473491"/>
                <a:gd name="connsiteY1" fmla="*/ 11400 h 769949"/>
                <a:gd name="connsiteX2" fmla="*/ 63839 w 473491"/>
                <a:gd name="connsiteY2" fmla="*/ 759234 h 769949"/>
                <a:gd name="connsiteX3" fmla="*/ 166439 w 473491"/>
                <a:gd name="connsiteY3" fmla="*/ 761514 h 769949"/>
                <a:gd name="connsiteX4" fmla="*/ 232558 w 473491"/>
                <a:gd name="connsiteY4" fmla="*/ 212038 h 769949"/>
                <a:gd name="connsiteX5" fmla="*/ 296398 w 473491"/>
                <a:gd name="connsiteY5" fmla="*/ 761514 h 769949"/>
                <a:gd name="connsiteX6" fmla="*/ 401277 w 473491"/>
                <a:gd name="connsiteY6" fmla="*/ 754674 h 769949"/>
                <a:gd name="connsiteX7" fmla="*/ 469676 w 473491"/>
                <a:gd name="connsiteY7" fmla="*/ 0 h 76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3491" h="769949">
                  <a:moveTo>
                    <a:pt x="469676" y="0"/>
                  </a:moveTo>
                  <a:cubicBezTo>
                    <a:pt x="253078" y="68399"/>
                    <a:pt x="84359" y="31920"/>
                    <a:pt x="0" y="11400"/>
                  </a:cubicBezTo>
                  <a:cubicBezTo>
                    <a:pt x="0" y="11400"/>
                    <a:pt x="36480" y="704514"/>
                    <a:pt x="63839" y="759234"/>
                  </a:cubicBezTo>
                  <a:cubicBezTo>
                    <a:pt x="70679" y="770634"/>
                    <a:pt x="164159" y="775194"/>
                    <a:pt x="166439" y="761514"/>
                  </a:cubicBezTo>
                  <a:cubicBezTo>
                    <a:pt x="170999" y="722754"/>
                    <a:pt x="159599" y="212038"/>
                    <a:pt x="232558" y="212038"/>
                  </a:cubicBezTo>
                  <a:cubicBezTo>
                    <a:pt x="287278" y="212038"/>
                    <a:pt x="294117" y="747834"/>
                    <a:pt x="296398" y="761514"/>
                  </a:cubicBezTo>
                  <a:cubicBezTo>
                    <a:pt x="298678" y="775194"/>
                    <a:pt x="398997" y="766074"/>
                    <a:pt x="401277" y="754674"/>
                  </a:cubicBezTo>
                  <a:cubicBezTo>
                    <a:pt x="405837" y="725034"/>
                    <a:pt x="492476" y="202918"/>
                    <a:pt x="469676" y="0"/>
                  </a:cubicBezTo>
                  <a:close/>
                </a:path>
              </a:pathLst>
            </a:custGeom>
            <a:solidFill>
              <a:srgbClr val="466E7C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7" name="Hình tự do: Hình 346">
              <a:extLst>
                <a:ext uri="{FF2B5EF4-FFF2-40B4-BE49-F238E27FC236}">
                  <a16:creationId xmlns:a16="http://schemas.microsoft.com/office/drawing/2014/main" id="{015D9842-2A00-D440-6F2D-46F06A59D6E0}"/>
                </a:ext>
              </a:extLst>
            </p:cNvPr>
            <p:cNvSpPr/>
            <p:nvPr/>
          </p:nvSpPr>
          <p:spPr>
            <a:xfrm>
              <a:off x="5628821" y="3151294"/>
              <a:ext cx="526675" cy="527727"/>
            </a:xfrm>
            <a:custGeom>
              <a:avLst/>
              <a:gdLst>
                <a:gd name="connsiteX0" fmla="*/ 526676 w 526675"/>
                <a:gd name="connsiteY0" fmla="*/ 455996 h 527727"/>
                <a:gd name="connsiteX1" fmla="*/ 269038 w 526675"/>
                <a:gd name="connsiteY1" fmla="*/ 526676 h 527727"/>
                <a:gd name="connsiteX2" fmla="*/ 0 w 526675"/>
                <a:gd name="connsiteY2" fmla="*/ 446876 h 527727"/>
                <a:gd name="connsiteX3" fmla="*/ 118559 w 526675"/>
                <a:gd name="connsiteY3" fmla="*/ 6840 h 527727"/>
                <a:gd name="connsiteX4" fmla="*/ 426356 w 526675"/>
                <a:gd name="connsiteY4" fmla="*/ 6840 h 527727"/>
                <a:gd name="connsiteX5" fmla="*/ 526676 w 526675"/>
                <a:gd name="connsiteY5" fmla="*/ 455996 h 52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6675" h="527727">
                  <a:moveTo>
                    <a:pt x="526676" y="455996"/>
                  </a:moveTo>
                  <a:cubicBezTo>
                    <a:pt x="478796" y="483356"/>
                    <a:pt x="437756" y="535796"/>
                    <a:pt x="269038" y="526676"/>
                  </a:cubicBezTo>
                  <a:cubicBezTo>
                    <a:pt x="100319" y="517556"/>
                    <a:pt x="34200" y="469676"/>
                    <a:pt x="0" y="446876"/>
                  </a:cubicBezTo>
                  <a:cubicBezTo>
                    <a:pt x="0" y="446876"/>
                    <a:pt x="88919" y="91199"/>
                    <a:pt x="118559" y="6840"/>
                  </a:cubicBezTo>
                  <a:cubicBezTo>
                    <a:pt x="193798" y="-2280"/>
                    <a:pt x="362517" y="-2280"/>
                    <a:pt x="426356" y="6840"/>
                  </a:cubicBezTo>
                  <a:cubicBezTo>
                    <a:pt x="462836" y="84359"/>
                    <a:pt x="526676" y="455996"/>
                    <a:pt x="526676" y="455996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8" name="Hình tự do: Hình 347">
              <a:extLst>
                <a:ext uri="{FF2B5EF4-FFF2-40B4-BE49-F238E27FC236}">
                  <a16:creationId xmlns:a16="http://schemas.microsoft.com/office/drawing/2014/main" id="{FB489CD5-F2F0-B290-007A-192A9BCA7977}"/>
                </a:ext>
              </a:extLst>
            </p:cNvPr>
            <p:cNvSpPr/>
            <p:nvPr/>
          </p:nvSpPr>
          <p:spPr>
            <a:xfrm>
              <a:off x="5988024" y="3149014"/>
              <a:ext cx="206232" cy="565435"/>
            </a:xfrm>
            <a:custGeom>
              <a:avLst/>
              <a:gdLst>
                <a:gd name="connsiteX0" fmla="*/ 3314 w 206232"/>
                <a:gd name="connsiteY0" fmla="*/ 0 h 565435"/>
                <a:gd name="connsiteX1" fmla="*/ 55754 w 206232"/>
                <a:gd name="connsiteY1" fmla="*/ 2280 h 565435"/>
                <a:gd name="connsiteX2" fmla="*/ 156073 w 206232"/>
                <a:gd name="connsiteY2" fmla="*/ 262198 h 565435"/>
                <a:gd name="connsiteX3" fmla="*/ 206233 w 206232"/>
                <a:gd name="connsiteY3" fmla="*/ 503876 h 565435"/>
                <a:gd name="connsiteX4" fmla="*/ 16994 w 206232"/>
                <a:gd name="connsiteY4" fmla="*/ 565435 h 565435"/>
                <a:gd name="connsiteX5" fmla="*/ 3314 w 206232"/>
                <a:gd name="connsiteY5" fmla="*/ 0 h 5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232" h="565435">
                  <a:moveTo>
                    <a:pt x="3314" y="0"/>
                  </a:moveTo>
                  <a:cubicBezTo>
                    <a:pt x="3314" y="0"/>
                    <a:pt x="35234" y="4560"/>
                    <a:pt x="55754" y="2280"/>
                  </a:cubicBezTo>
                  <a:cubicBezTo>
                    <a:pt x="69434" y="152759"/>
                    <a:pt x="96793" y="225718"/>
                    <a:pt x="156073" y="262198"/>
                  </a:cubicBezTo>
                  <a:cubicBezTo>
                    <a:pt x="183433" y="385317"/>
                    <a:pt x="203952" y="492476"/>
                    <a:pt x="206233" y="503876"/>
                  </a:cubicBezTo>
                  <a:cubicBezTo>
                    <a:pt x="174313" y="524396"/>
                    <a:pt x="16994" y="565435"/>
                    <a:pt x="16994" y="565435"/>
                  </a:cubicBezTo>
                  <a:cubicBezTo>
                    <a:pt x="5594" y="512996"/>
                    <a:pt x="-5806" y="157319"/>
                    <a:pt x="3314" y="0"/>
                  </a:cubicBezTo>
                  <a:close/>
                </a:path>
              </a:pathLst>
            </a:custGeom>
            <a:solidFill>
              <a:srgbClr val="CC56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9" name="Hình tự do: Hình 348">
              <a:extLst>
                <a:ext uri="{FF2B5EF4-FFF2-40B4-BE49-F238E27FC236}">
                  <a16:creationId xmlns:a16="http://schemas.microsoft.com/office/drawing/2014/main" id="{7FBEB02A-3503-8BF6-D246-068B082F728C}"/>
                </a:ext>
              </a:extLst>
            </p:cNvPr>
            <p:cNvSpPr/>
            <p:nvPr/>
          </p:nvSpPr>
          <p:spPr>
            <a:xfrm>
              <a:off x="5822619" y="3055535"/>
              <a:ext cx="150478" cy="161878"/>
            </a:xfrm>
            <a:custGeom>
              <a:avLst/>
              <a:gdLst>
                <a:gd name="connsiteX0" fmla="*/ 0 w 150478"/>
                <a:gd name="connsiteY0" fmla="*/ 0 h 161878"/>
                <a:gd name="connsiteX1" fmla="*/ 0 w 150478"/>
                <a:gd name="connsiteY1" fmla="*/ 116279 h 161878"/>
                <a:gd name="connsiteX2" fmla="*/ 75239 w 150478"/>
                <a:gd name="connsiteY2" fmla="*/ 161879 h 161878"/>
                <a:gd name="connsiteX3" fmla="*/ 150479 w 150478"/>
                <a:gd name="connsiteY3" fmla="*/ 116279 h 161878"/>
                <a:gd name="connsiteX4" fmla="*/ 150479 w 150478"/>
                <a:gd name="connsiteY4" fmla="*/ 0 h 161878"/>
                <a:gd name="connsiteX5" fmla="*/ 0 w 150478"/>
                <a:gd name="connsiteY5" fmla="*/ 0 h 161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478" h="161878">
                  <a:moveTo>
                    <a:pt x="0" y="0"/>
                  </a:moveTo>
                  <a:lnTo>
                    <a:pt x="0" y="116279"/>
                  </a:lnTo>
                  <a:cubicBezTo>
                    <a:pt x="0" y="141359"/>
                    <a:pt x="34200" y="161879"/>
                    <a:pt x="75239" y="161879"/>
                  </a:cubicBezTo>
                  <a:cubicBezTo>
                    <a:pt x="116279" y="161879"/>
                    <a:pt x="150479" y="141359"/>
                    <a:pt x="150479" y="116279"/>
                  </a:cubicBezTo>
                  <a:lnTo>
                    <a:pt x="1504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A78E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50" name="Đồ họa 330">
              <a:extLst>
                <a:ext uri="{FF2B5EF4-FFF2-40B4-BE49-F238E27FC236}">
                  <a16:creationId xmlns:a16="http://schemas.microsoft.com/office/drawing/2014/main" id="{1A9F9A15-806E-A3B7-DFB3-AF110A5EC7E5}"/>
                </a:ext>
              </a:extLst>
            </p:cNvPr>
            <p:cNvGrpSpPr/>
            <p:nvPr/>
          </p:nvGrpSpPr>
          <p:grpSpPr>
            <a:xfrm>
              <a:off x="5242972" y="2081983"/>
              <a:ext cx="1286768" cy="1055631"/>
              <a:chOff x="5242972" y="2081983"/>
              <a:chExt cx="1286768" cy="1055631"/>
            </a:xfrm>
          </p:grpSpPr>
          <p:sp>
            <p:nvSpPr>
              <p:cNvPr id="351" name="Hình tự do: Hình 350">
                <a:extLst>
                  <a:ext uri="{FF2B5EF4-FFF2-40B4-BE49-F238E27FC236}">
                    <a16:creationId xmlns:a16="http://schemas.microsoft.com/office/drawing/2014/main" id="{F30FF4AE-A383-0782-701C-03654CBE36A1}"/>
                  </a:ext>
                </a:extLst>
              </p:cNvPr>
              <p:cNvSpPr/>
              <p:nvPr/>
            </p:nvSpPr>
            <p:spPr>
              <a:xfrm>
                <a:off x="5242972" y="2614324"/>
                <a:ext cx="290222" cy="355883"/>
              </a:xfrm>
              <a:custGeom>
                <a:avLst/>
                <a:gdLst>
                  <a:gd name="connsiteX0" fmla="*/ 7372 w 290222"/>
                  <a:gd name="connsiteY0" fmla="*/ 199533 h 355883"/>
                  <a:gd name="connsiteX1" fmla="*/ 210291 w 290222"/>
                  <a:gd name="connsiteY1" fmla="*/ 354572 h 355883"/>
                  <a:gd name="connsiteX2" fmla="*/ 285530 w 290222"/>
                  <a:gd name="connsiteY2" fmla="*/ 160773 h 355883"/>
                  <a:gd name="connsiteX3" fmla="*/ 125931 w 290222"/>
                  <a:gd name="connsiteY3" fmla="*/ 1174 h 355883"/>
                  <a:gd name="connsiteX4" fmla="*/ 7372 w 290222"/>
                  <a:gd name="connsiteY4" fmla="*/ 199533 h 35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222" h="355883">
                    <a:moveTo>
                      <a:pt x="7372" y="199533"/>
                    </a:moveTo>
                    <a:cubicBezTo>
                      <a:pt x="34732" y="302132"/>
                      <a:pt x="135051" y="365971"/>
                      <a:pt x="210291" y="354572"/>
                    </a:cubicBezTo>
                    <a:cubicBezTo>
                      <a:pt x="285530" y="343172"/>
                      <a:pt x="299210" y="258812"/>
                      <a:pt x="285530" y="160773"/>
                    </a:cubicBezTo>
                    <a:cubicBezTo>
                      <a:pt x="271850" y="62734"/>
                      <a:pt x="198891" y="-10226"/>
                      <a:pt x="125931" y="1174"/>
                    </a:cubicBezTo>
                    <a:cubicBezTo>
                      <a:pt x="21052" y="14854"/>
                      <a:pt x="-17707" y="101494"/>
                      <a:pt x="7372" y="199533"/>
                    </a:cubicBezTo>
                    <a:close/>
                  </a:path>
                </a:pathLst>
              </a:custGeom>
              <a:solidFill>
                <a:srgbClr val="FAC7B3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2" name="Hình tự do: Hình 351">
                <a:extLst>
                  <a:ext uri="{FF2B5EF4-FFF2-40B4-BE49-F238E27FC236}">
                    <a16:creationId xmlns:a16="http://schemas.microsoft.com/office/drawing/2014/main" id="{A076A42D-031E-8DB8-3DC3-0FAE7DC2BA34}"/>
                  </a:ext>
                </a:extLst>
              </p:cNvPr>
              <p:cNvSpPr/>
              <p:nvPr/>
            </p:nvSpPr>
            <p:spPr>
              <a:xfrm>
                <a:off x="5340423" y="2744995"/>
                <a:ext cx="140732" cy="158243"/>
              </a:xfrm>
              <a:custGeom>
                <a:avLst/>
                <a:gdLst>
                  <a:gd name="connsiteX0" fmla="*/ 1120 w 140732"/>
                  <a:gd name="connsiteY0" fmla="*/ 89382 h 158243"/>
                  <a:gd name="connsiteX1" fmla="*/ 80919 w 140732"/>
                  <a:gd name="connsiteY1" fmla="*/ 157781 h 158243"/>
                  <a:gd name="connsiteX2" fmla="*/ 140199 w 140732"/>
                  <a:gd name="connsiteY2" fmla="*/ 68862 h 158243"/>
                  <a:gd name="connsiteX3" fmla="*/ 60399 w 140732"/>
                  <a:gd name="connsiteY3" fmla="*/ 462 h 158243"/>
                  <a:gd name="connsiteX4" fmla="*/ 1120 w 140732"/>
                  <a:gd name="connsiteY4" fmla="*/ 89382 h 158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732" h="158243">
                    <a:moveTo>
                      <a:pt x="1120" y="89382"/>
                    </a:moveTo>
                    <a:cubicBezTo>
                      <a:pt x="7960" y="132701"/>
                      <a:pt x="42159" y="162341"/>
                      <a:pt x="80919" y="157781"/>
                    </a:cubicBezTo>
                    <a:cubicBezTo>
                      <a:pt x="119679" y="153221"/>
                      <a:pt x="144759" y="112181"/>
                      <a:pt x="140199" y="68862"/>
                    </a:cubicBezTo>
                    <a:cubicBezTo>
                      <a:pt x="133359" y="25542"/>
                      <a:pt x="99159" y="-4098"/>
                      <a:pt x="60399" y="462"/>
                    </a:cubicBezTo>
                    <a:cubicBezTo>
                      <a:pt x="19360" y="7302"/>
                      <a:pt x="-5720" y="46062"/>
                      <a:pt x="1120" y="89382"/>
                    </a:cubicBezTo>
                    <a:close/>
                  </a:path>
                </a:pathLst>
              </a:custGeom>
              <a:solidFill>
                <a:srgbClr val="E4A68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3" name="Hình tự do: Hình 352">
                <a:extLst>
                  <a:ext uri="{FF2B5EF4-FFF2-40B4-BE49-F238E27FC236}">
                    <a16:creationId xmlns:a16="http://schemas.microsoft.com/office/drawing/2014/main" id="{3A788294-46BA-58EB-45CD-C7026A3B4ACB}"/>
                  </a:ext>
                </a:extLst>
              </p:cNvPr>
              <p:cNvSpPr/>
              <p:nvPr/>
            </p:nvSpPr>
            <p:spPr>
              <a:xfrm>
                <a:off x="6239724" y="2614324"/>
                <a:ext cx="290015" cy="355883"/>
              </a:xfrm>
              <a:custGeom>
                <a:avLst/>
                <a:gdLst>
                  <a:gd name="connsiteX0" fmla="*/ 282850 w 290015"/>
                  <a:gd name="connsiteY0" fmla="*/ 199533 h 355883"/>
                  <a:gd name="connsiteX1" fmla="*/ 79931 w 290015"/>
                  <a:gd name="connsiteY1" fmla="*/ 354572 h 355883"/>
                  <a:gd name="connsiteX2" fmla="*/ 4692 w 290015"/>
                  <a:gd name="connsiteY2" fmla="*/ 160773 h 355883"/>
                  <a:gd name="connsiteX3" fmla="*/ 164291 w 290015"/>
                  <a:gd name="connsiteY3" fmla="*/ 1174 h 355883"/>
                  <a:gd name="connsiteX4" fmla="*/ 282850 w 290015"/>
                  <a:gd name="connsiteY4" fmla="*/ 199533 h 35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015" h="355883">
                    <a:moveTo>
                      <a:pt x="282850" y="199533"/>
                    </a:moveTo>
                    <a:cubicBezTo>
                      <a:pt x="255490" y="302132"/>
                      <a:pt x="155171" y="365971"/>
                      <a:pt x="79931" y="354572"/>
                    </a:cubicBezTo>
                    <a:cubicBezTo>
                      <a:pt x="4692" y="343172"/>
                      <a:pt x="-8988" y="258812"/>
                      <a:pt x="4692" y="160773"/>
                    </a:cubicBezTo>
                    <a:cubicBezTo>
                      <a:pt x="18372" y="62734"/>
                      <a:pt x="91331" y="-10226"/>
                      <a:pt x="164291" y="1174"/>
                    </a:cubicBezTo>
                    <a:cubicBezTo>
                      <a:pt x="266890" y="14854"/>
                      <a:pt x="307930" y="101494"/>
                      <a:pt x="282850" y="199533"/>
                    </a:cubicBezTo>
                    <a:close/>
                  </a:path>
                </a:pathLst>
              </a:custGeom>
              <a:solidFill>
                <a:srgbClr val="FAC7B3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4" name="Hình tự do: Hình 353">
                <a:extLst>
                  <a:ext uri="{FF2B5EF4-FFF2-40B4-BE49-F238E27FC236}">
                    <a16:creationId xmlns:a16="http://schemas.microsoft.com/office/drawing/2014/main" id="{0E4D03F5-9658-7613-8EAF-23BAE01B1308}"/>
                  </a:ext>
                </a:extLst>
              </p:cNvPr>
              <p:cNvSpPr/>
              <p:nvPr/>
            </p:nvSpPr>
            <p:spPr>
              <a:xfrm>
                <a:off x="6287202" y="2744995"/>
                <a:ext cx="140146" cy="158243"/>
              </a:xfrm>
              <a:custGeom>
                <a:avLst/>
                <a:gdLst>
                  <a:gd name="connsiteX0" fmla="*/ 139613 w 140146"/>
                  <a:gd name="connsiteY0" fmla="*/ 89382 h 158243"/>
                  <a:gd name="connsiteX1" fmla="*/ 59813 w 140146"/>
                  <a:gd name="connsiteY1" fmla="*/ 157781 h 158243"/>
                  <a:gd name="connsiteX2" fmla="*/ 534 w 140146"/>
                  <a:gd name="connsiteY2" fmla="*/ 68862 h 158243"/>
                  <a:gd name="connsiteX3" fmla="*/ 80333 w 140146"/>
                  <a:gd name="connsiteY3" fmla="*/ 462 h 158243"/>
                  <a:gd name="connsiteX4" fmla="*/ 139613 w 140146"/>
                  <a:gd name="connsiteY4" fmla="*/ 89382 h 158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46" h="158243">
                    <a:moveTo>
                      <a:pt x="139613" y="89382"/>
                    </a:moveTo>
                    <a:cubicBezTo>
                      <a:pt x="132773" y="132701"/>
                      <a:pt x="98573" y="162341"/>
                      <a:pt x="59813" y="157781"/>
                    </a:cubicBezTo>
                    <a:cubicBezTo>
                      <a:pt x="21054" y="153221"/>
                      <a:pt x="-4026" y="112181"/>
                      <a:pt x="534" y="68862"/>
                    </a:cubicBezTo>
                    <a:cubicBezTo>
                      <a:pt x="7374" y="25542"/>
                      <a:pt x="41573" y="-4098"/>
                      <a:pt x="80333" y="462"/>
                    </a:cubicBezTo>
                    <a:cubicBezTo>
                      <a:pt x="119093" y="7302"/>
                      <a:pt x="144172" y="46062"/>
                      <a:pt x="139613" y="89382"/>
                    </a:cubicBezTo>
                    <a:close/>
                  </a:path>
                </a:pathLst>
              </a:custGeom>
              <a:solidFill>
                <a:srgbClr val="E4A68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5" name="Hình tự do: Hình 354">
                <a:extLst>
                  <a:ext uri="{FF2B5EF4-FFF2-40B4-BE49-F238E27FC236}">
                    <a16:creationId xmlns:a16="http://schemas.microsoft.com/office/drawing/2014/main" id="{2104509B-9845-EF84-26FE-85D1C5B72A6F}"/>
                  </a:ext>
                </a:extLst>
              </p:cNvPr>
              <p:cNvSpPr/>
              <p:nvPr/>
            </p:nvSpPr>
            <p:spPr>
              <a:xfrm>
                <a:off x="5339263" y="2081983"/>
                <a:ext cx="1076151" cy="864112"/>
              </a:xfrm>
              <a:custGeom>
                <a:avLst/>
                <a:gdLst>
                  <a:gd name="connsiteX0" fmla="*/ 1076151 w 1076151"/>
                  <a:gd name="connsiteY0" fmla="*/ 396717 h 864112"/>
                  <a:gd name="connsiteX1" fmla="*/ 540356 w 1076151"/>
                  <a:gd name="connsiteY1" fmla="*/ 864113 h 864112"/>
                  <a:gd name="connsiteX2" fmla="*/ 0 w 1076151"/>
                  <a:gd name="connsiteY2" fmla="*/ 396717 h 864112"/>
                  <a:gd name="connsiteX3" fmla="*/ 540356 w 1076151"/>
                  <a:gd name="connsiteY3" fmla="*/ 0 h 864112"/>
                  <a:gd name="connsiteX4" fmla="*/ 1076151 w 1076151"/>
                  <a:gd name="connsiteY4" fmla="*/ 396717 h 864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6151" h="864112">
                    <a:moveTo>
                      <a:pt x="1076151" y="396717"/>
                    </a:moveTo>
                    <a:cubicBezTo>
                      <a:pt x="1076151" y="718194"/>
                      <a:pt x="852713" y="864113"/>
                      <a:pt x="540356" y="864113"/>
                    </a:cubicBezTo>
                    <a:cubicBezTo>
                      <a:pt x="227998" y="864113"/>
                      <a:pt x="0" y="720474"/>
                      <a:pt x="0" y="396717"/>
                    </a:cubicBezTo>
                    <a:cubicBezTo>
                      <a:pt x="0" y="72959"/>
                      <a:pt x="227998" y="0"/>
                      <a:pt x="540356" y="0"/>
                    </a:cubicBezTo>
                    <a:cubicBezTo>
                      <a:pt x="852713" y="0"/>
                      <a:pt x="1076151" y="75239"/>
                      <a:pt x="1076151" y="396717"/>
                    </a:cubicBezTo>
                    <a:close/>
                  </a:path>
                </a:pathLst>
              </a:custGeom>
              <a:solidFill>
                <a:srgbClr val="8F645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6" name="Hình tự do: Hình 355">
                <a:extLst>
                  <a:ext uri="{FF2B5EF4-FFF2-40B4-BE49-F238E27FC236}">
                    <a16:creationId xmlns:a16="http://schemas.microsoft.com/office/drawing/2014/main" id="{A2DA5EC9-A711-5A1B-A69D-F95D96AA43AF}"/>
                  </a:ext>
                </a:extLst>
              </p:cNvPr>
              <p:cNvSpPr/>
              <p:nvPr/>
            </p:nvSpPr>
            <p:spPr>
              <a:xfrm>
                <a:off x="5393983" y="2202822"/>
                <a:ext cx="982672" cy="934792"/>
              </a:xfrm>
              <a:custGeom>
                <a:avLst/>
                <a:gdLst>
                  <a:gd name="connsiteX0" fmla="*/ 982672 w 982672"/>
                  <a:gd name="connsiteY0" fmla="*/ 387597 h 934792"/>
                  <a:gd name="connsiteX1" fmla="*/ 494756 w 982672"/>
                  <a:gd name="connsiteY1" fmla="*/ 934792 h 934792"/>
                  <a:gd name="connsiteX2" fmla="*/ 0 w 982672"/>
                  <a:gd name="connsiteY2" fmla="*/ 387597 h 934792"/>
                  <a:gd name="connsiteX3" fmla="*/ 494756 w 982672"/>
                  <a:gd name="connsiteY3" fmla="*/ 0 h 934792"/>
                  <a:gd name="connsiteX4" fmla="*/ 982672 w 982672"/>
                  <a:gd name="connsiteY4" fmla="*/ 387597 h 934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672" h="934792">
                    <a:moveTo>
                      <a:pt x="982672" y="387597"/>
                    </a:moveTo>
                    <a:cubicBezTo>
                      <a:pt x="982672" y="763794"/>
                      <a:pt x="779754" y="934792"/>
                      <a:pt x="494756" y="934792"/>
                    </a:cubicBezTo>
                    <a:cubicBezTo>
                      <a:pt x="209758" y="934792"/>
                      <a:pt x="0" y="766074"/>
                      <a:pt x="0" y="387597"/>
                    </a:cubicBezTo>
                    <a:cubicBezTo>
                      <a:pt x="0" y="11400"/>
                      <a:pt x="209758" y="0"/>
                      <a:pt x="494756" y="0"/>
                    </a:cubicBezTo>
                    <a:cubicBezTo>
                      <a:pt x="779754" y="0"/>
                      <a:pt x="982672" y="9120"/>
                      <a:pt x="982672" y="387597"/>
                    </a:cubicBezTo>
                    <a:close/>
                  </a:path>
                </a:pathLst>
              </a:custGeom>
              <a:solidFill>
                <a:srgbClr val="FBD3C7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7" name="Hình tự do: Hình 356">
                <a:extLst>
                  <a:ext uri="{FF2B5EF4-FFF2-40B4-BE49-F238E27FC236}">
                    <a16:creationId xmlns:a16="http://schemas.microsoft.com/office/drawing/2014/main" id="{B95097D1-03AF-9A8B-0E9D-98AB70183BC1}"/>
                  </a:ext>
                </a:extLst>
              </p:cNvPr>
              <p:cNvSpPr/>
              <p:nvPr/>
            </p:nvSpPr>
            <p:spPr>
              <a:xfrm>
                <a:off x="5653901" y="2150383"/>
                <a:ext cx="674874" cy="250797"/>
              </a:xfrm>
              <a:custGeom>
                <a:avLst/>
                <a:gdLst>
                  <a:gd name="connsiteX0" fmla="*/ 674875 w 674874"/>
                  <a:gd name="connsiteY0" fmla="*/ 125399 h 250797"/>
                  <a:gd name="connsiteX1" fmla="*/ 337437 w 674874"/>
                  <a:gd name="connsiteY1" fmla="*/ 250798 h 250797"/>
                  <a:gd name="connsiteX2" fmla="*/ 0 w 674874"/>
                  <a:gd name="connsiteY2" fmla="*/ 125399 h 250797"/>
                  <a:gd name="connsiteX3" fmla="*/ 337437 w 674874"/>
                  <a:gd name="connsiteY3" fmla="*/ 0 h 250797"/>
                  <a:gd name="connsiteX4" fmla="*/ 674875 w 674874"/>
                  <a:gd name="connsiteY4" fmla="*/ 125399 h 25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874" h="250797">
                    <a:moveTo>
                      <a:pt x="674875" y="125399"/>
                    </a:moveTo>
                    <a:cubicBezTo>
                      <a:pt x="674875" y="193798"/>
                      <a:pt x="524396" y="250798"/>
                      <a:pt x="337437" y="250798"/>
                    </a:cubicBezTo>
                    <a:cubicBezTo>
                      <a:pt x="150479" y="250798"/>
                      <a:pt x="0" y="193798"/>
                      <a:pt x="0" y="125399"/>
                    </a:cubicBezTo>
                    <a:cubicBezTo>
                      <a:pt x="0" y="57000"/>
                      <a:pt x="150479" y="0"/>
                      <a:pt x="337437" y="0"/>
                    </a:cubicBezTo>
                    <a:cubicBezTo>
                      <a:pt x="524396" y="0"/>
                      <a:pt x="674875" y="57000"/>
                      <a:pt x="674875" y="125399"/>
                    </a:cubicBezTo>
                    <a:close/>
                  </a:path>
                </a:pathLst>
              </a:custGeom>
              <a:solidFill>
                <a:srgbClr val="8F645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8" name="Hình tự do: Hình 357">
                <a:extLst>
                  <a:ext uri="{FF2B5EF4-FFF2-40B4-BE49-F238E27FC236}">
                    <a16:creationId xmlns:a16="http://schemas.microsoft.com/office/drawing/2014/main" id="{08A6EDC9-2635-5C4D-AC63-57D5AAD22C9E}"/>
                  </a:ext>
                </a:extLst>
              </p:cNvPr>
              <p:cNvSpPr/>
              <p:nvPr/>
            </p:nvSpPr>
            <p:spPr>
              <a:xfrm>
                <a:off x="6082537" y="2802457"/>
                <a:ext cx="182398" cy="182398"/>
              </a:xfrm>
              <a:custGeom>
                <a:avLst/>
                <a:gdLst>
                  <a:gd name="connsiteX0" fmla="*/ 182399 w 182398"/>
                  <a:gd name="connsiteY0" fmla="*/ 91199 h 182398"/>
                  <a:gd name="connsiteX1" fmla="*/ 91199 w 182398"/>
                  <a:gd name="connsiteY1" fmla="*/ 182398 h 182398"/>
                  <a:gd name="connsiteX2" fmla="*/ 0 w 182398"/>
                  <a:gd name="connsiteY2" fmla="*/ 91199 h 182398"/>
                  <a:gd name="connsiteX3" fmla="*/ 91199 w 182398"/>
                  <a:gd name="connsiteY3" fmla="*/ 0 h 182398"/>
                  <a:gd name="connsiteX4" fmla="*/ 182399 w 182398"/>
                  <a:gd name="connsiteY4" fmla="*/ 91199 h 18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398" h="182398">
                    <a:moveTo>
                      <a:pt x="182399" y="91199"/>
                    </a:moveTo>
                    <a:cubicBezTo>
                      <a:pt x="182399" y="141359"/>
                      <a:pt x="141359" y="182398"/>
                      <a:pt x="91199" y="182398"/>
                    </a:cubicBezTo>
                    <a:cubicBezTo>
                      <a:pt x="41040" y="182398"/>
                      <a:pt x="0" y="141359"/>
                      <a:pt x="0" y="91199"/>
                    </a:cubicBezTo>
                    <a:cubicBezTo>
                      <a:pt x="0" y="41040"/>
                      <a:pt x="41040" y="0"/>
                      <a:pt x="91199" y="0"/>
                    </a:cubicBezTo>
                    <a:cubicBezTo>
                      <a:pt x="141359" y="0"/>
                      <a:pt x="182399" y="41040"/>
                      <a:pt x="182399" y="91199"/>
                    </a:cubicBezTo>
                    <a:close/>
                  </a:path>
                </a:pathLst>
              </a:custGeom>
              <a:solidFill>
                <a:srgbClr val="FFC0C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9" name="Hình tự do: Hình 358">
                <a:extLst>
                  <a:ext uri="{FF2B5EF4-FFF2-40B4-BE49-F238E27FC236}">
                    <a16:creationId xmlns:a16="http://schemas.microsoft.com/office/drawing/2014/main" id="{8F3345CF-47D6-DB00-1476-AABEBC76F9D5}"/>
                  </a:ext>
                </a:extLst>
              </p:cNvPr>
              <p:cNvSpPr/>
              <p:nvPr/>
            </p:nvSpPr>
            <p:spPr>
              <a:xfrm>
                <a:off x="5510262" y="2802457"/>
                <a:ext cx="182398" cy="182398"/>
              </a:xfrm>
              <a:custGeom>
                <a:avLst/>
                <a:gdLst>
                  <a:gd name="connsiteX0" fmla="*/ 182399 w 182398"/>
                  <a:gd name="connsiteY0" fmla="*/ 91199 h 182398"/>
                  <a:gd name="connsiteX1" fmla="*/ 91199 w 182398"/>
                  <a:gd name="connsiteY1" fmla="*/ 182398 h 182398"/>
                  <a:gd name="connsiteX2" fmla="*/ 0 w 182398"/>
                  <a:gd name="connsiteY2" fmla="*/ 91199 h 182398"/>
                  <a:gd name="connsiteX3" fmla="*/ 91199 w 182398"/>
                  <a:gd name="connsiteY3" fmla="*/ 0 h 182398"/>
                  <a:gd name="connsiteX4" fmla="*/ 182399 w 182398"/>
                  <a:gd name="connsiteY4" fmla="*/ 91199 h 18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398" h="182398">
                    <a:moveTo>
                      <a:pt x="182399" y="91199"/>
                    </a:moveTo>
                    <a:cubicBezTo>
                      <a:pt x="182399" y="141359"/>
                      <a:pt x="141359" y="182398"/>
                      <a:pt x="91199" y="182398"/>
                    </a:cubicBezTo>
                    <a:cubicBezTo>
                      <a:pt x="41040" y="182398"/>
                      <a:pt x="0" y="141359"/>
                      <a:pt x="0" y="91199"/>
                    </a:cubicBezTo>
                    <a:cubicBezTo>
                      <a:pt x="0" y="41040"/>
                      <a:pt x="41040" y="0"/>
                      <a:pt x="91199" y="0"/>
                    </a:cubicBezTo>
                    <a:cubicBezTo>
                      <a:pt x="141359" y="0"/>
                      <a:pt x="182399" y="41040"/>
                      <a:pt x="182399" y="91199"/>
                    </a:cubicBezTo>
                    <a:close/>
                  </a:path>
                </a:pathLst>
              </a:custGeom>
              <a:solidFill>
                <a:srgbClr val="FFC0C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60" name="Đồ họa 330">
                <a:extLst>
                  <a:ext uri="{FF2B5EF4-FFF2-40B4-BE49-F238E27FC236}">
                    <a16:creationId xmlns:a16="http://schemas.microsoft.com/office/drawing/2014/main" id="{8B6B465E-06F8-5385-B001-FD36C4BE9708}"/>
                  </a:ext>
                </a:extLst>
              </p:cNvPr>
              <p:cNvGrpSpPr/>
              <p:nvPr/>
            </p:nvGrpSpPr>
            <p:grpSpPr>
              <a:xfrm>
                <a:off x="5981048" y="2591216"/>
                <a:ext cx="244869" cy="217232"/>
                <a:chOff x="5981048" y="2591216"/>
                <a:chExt cx="244869" cy="217232"/>
              </a:xfrm>
            </p:grpSpPr>
            <p:sp>
              <p:nvSpPr>
                <p:cNvPr id="361" name="Hình tự do: Hình 360">
                  <a:extLst>
                    <a:ext uri="{FF2B5EF4-FFF2-40B4-BE49-F238E27FC236}">
                      <a16:creationId xmlns:a16="http://schemas.microsoft.com/office/drawing/2014/main" id="{4C3C942A-516E-09A0-68DC-2F75A9BBFB28}"/>
                    </a:ext>
                  </a:extLst>
                </p:cNvPr>
                <p:cNvSpPr/>
                <p:nvPr/>
              </p:nvSpPr>
              <p:spPr>
                <a:xfrm>
                  <a:off x="5981048" y="2599499"/>
                  <a:ext cx="237373" cy="208949"/>
                </a:xfrm>
                <a:custGeom>
                  <a:avLst/>
                  <a:gdLst>
                    <a:gd name="connsiteX0" fmla="*/ 23970 w 237373"/>
                    <a:gd name="connsiteY0" fmla="*/ 54759 h 208949"/>
                    <a:gd name="connsiteX1" fmla="*/ 23970 w 237373"/>
                    <a:gd name="connsiteY1" fmla="*/ 182438 h 208949"/>
                    <a:gd name="connsiteX2" fmla="*/ 217769 w 237373"/>
                    <a:gd name="connsiteY2" fmla="*/ 175598 h 208949"/>
                    <a:gd name="connsiteX3" fmla="*/ 172169 w 237373"/>
                    <a:gd name="connsiteY3" fmla="*/ 13720 h 208949"/>
                    <a:gd name="connsiteX4" fmla="*/ 23970 w 237373"/>
                    <a:gd name="connsiteY4" fmla="*/ 54759 h 208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373" h="208949">
                      <a:moveTo>
                        <a:pt x="23970" y="54759"/>
                      </a:moveTo>
                      <a:cubicBezTo>
                        <a:pt x="-10229" y="104919"/>
                        <a:pt x="-5670" y="161919"/>
                        <a:pt x="23970" y="182438"/>
                      </a:cubicBezTo>
                      <a:cubicBezTo>
                        <a:pt x="69570" y="214358"/>
                        <a:pt x="179009" y="223478"/>
                        <a:pt x="217769" y="175598"/>
                      </a:cubicBezTo>
                      <a:cubicBezTo>
                        <a:pt x="256528" y="129999"/>
                        <a:pt x="236009" y="50199"/>
                        <a:pt x="172169" y="13720"/>
                      </a:cubicBezTo>
                      <a:cubicBezTo>
                        <a:pt x="119729" y="-15920"/>
                        <a:pt x="58170" y="4600"/>
                        <a:pt x="23970" y="54759"/>
                      </a:cubicBezTo>
                      <a:close/>
                    </a:path>
                  </a:pathLst>
                </a:custGeom>
                <a:solidFill>
                  <a:srgbClr val="F9FE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Hình tự do: Hình 361">
                  <a:extLst>
                    <a:ext uri="{FF2B5EF4-FFF2-40B4-BE49-F238E27FC236}">
                      <a16:creationId xmlns:a16="http://schemas.microsoft.com/office/drawing/2014/main" id="{2DBE1481-C778-A6F5-BB8E-CC8B25E5BD35}"/>
                    </a:ext>
                  </a:extLst>
                </p:cNvPr>
                <p:cNvSpPr/>
                <p:nvPr/>
              </p:nvSpPr>
              <p:spPr>
                <a:xfrm>
                  <a:off x="6005018" y="2591216"/>
                  <a:ext cx="220899" cy="183881"/>
                </a:xfrm>
                <a:custGeom>
                  <a:avLst/>
                  <a:gdLst>
                    <a:gd name="connsiteX0" fmla="*/ 202918 w 220899"/>
                    <a:gd name="connsiteY0" fmla="*/ 47082 h 183881"/>
                    <a:gd name="connsiteX1" fmla="*/ 0 w 220899"/>
                    <a:gd name="connsiteY1" fmla="*/ 63042 h 183881"/>
                    <a:gd name="connsiteX2" fmla="*/ 150479 w 220899"/>
                    <a:gd name="connsiteY2" fmla="*/ 24283 h 183881"/>
                    <a:gd name="connsiteX3" fmla="*/ 212038 w 220899"/>
                    <a:gd name="connsiteY3" fmla="*/ 106362 h 183881"/>
                    <a:gd name="connsiteX4" fmla="*/ 193798 w 220899"/>
                    <a:gd name="connsiteY4" fmla="*/ 183881 h 183881"/>
                    <a:gd name="connsiteX5" fmla="*/ 202918 w 220899"/>
                    <a:gd name="connsiteY5" fmla="*/ 47082 h 183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0899" h="183881">
                      <a:moveTo>
                        <a:pt x="202918" y="47082"/>
                      </a:moveTo>
                      <a:cubicBezTo>
                        <a:pt x="152759" y="-30437"/>
                        <a:pt x="31920" y="-3077"/>
                        <a:pt x="0" y="63042"/>
                      </a:cubicBezTo>
                      <a:cubicBezTo>
                        <a:pt x="34200" y="12883"/>
                        <a:pt x="98039" y="-3077"/>
                        <a:pt x="150479" y="24283"/>
                      </a:cubicBezTo>
                      <a:cubicBezTo>
                        <a:pt x="182399" y="42523"/>
                        <a:pt x="205198" y="72162"/>
                        <a:pt x="212038" y="106362"/>
                      </a:cubicBezTo>
                      <a:cubicBezTo>
                        <a:pt x="216598" y="133722"/>
                        <a:pt x="212038" y="165641"/>
                        <a:pt x="193798" y="183881"/>
                      </a:cubicBezTo>
                      <a:cubicBezTo>
                        <a:pt x="212038" y="174761"/>
                        <a:pt x="239398" y="104082"/>
                        <a:pt x="202918" y="47082"/>
                      </a:cubicBezTo>
                      <a:close/>
                    </a:path>
                  </a:pathLst>
                </a:custGeom>
                <a:solidFill>
                  <a:srgbClr val="60222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B843AE7D-C649-537A-E379-824F0329987D}"/>
                    </a:ext>
                  </a:extLst>
                </p:cNvPr>
                <p:cNvSpPr/>
                <p:nvPr/>
              </p:nvSpPr>
              <p:spPr>
                <a:xfrm>
                  <a:off x="6013844" y="2644845"/>
                  <a:ext cx="137386" cy="137386"/>
                </a:xfrm>
                <a:custGeom>
                  <a:avLst/>
                  <a:gdLst>
                    <a:gd name="connsiteX0" fmla="*/ 4854 w 137386"/>
                    <a:gd name="connsiteY0" fmla="*/ 43614 h 137386"/>
                    <a:gd name="connsiteX1" fmla="*/ 43614 w 137386"/>
                    <a:gd name="connsiteY1" fmla="*/ 132533 h 137386"/>
                    <a:gd name="connsiteX2" fmla="*/ 132533 w 137386"/>
                    <a:gd name="connsiteY2" fmla="*/ 93773 h 137386"/>
                    <a:gd name="connsiteX3" fmla="*/ 93773 w 137386"/>
                    <a:gd name="connsiteY3" fmla="*/ 4854 h 137386"/>
                    <a:gd name="connsiteX4" fmla="*/ 4854 w 137386"/>
                    <a:gd name="connsiteY4" fmla="*/ 43614 h 13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386" h="137386">
                      <a:moveTo>
                        <a:pt x="4854" y="43614"/>
                      </a:moveTo>
                      <a:cubicBezTo>
                        <a:pt x="-8826" y="77813"/>
                        <a:pt x="7134" y="118853"/>
                        <a:pt x="43614" y="132533"/>
                      </a:cubicBezTo>
                      <a:cubicBezTo>
                        <a:pt x="77813" y="146213"/>
                        <a:pt x="118853" y="130253"/>
                        <a:pt x="132533" y="93773"/>
                      </a:cubicBezTo>
                      <a:cubicBezTo>
                        <a:pt x="146213" y="59573"/>
                        <a:pt x="130253" y="18534"/>
                        <a:pt x="93773" y="4854"/>
                      </a:cubicBezTo>
                      <a:cubicBezTo>
                        <a:pt x="57293" y="-8826"/>
                        <a:pt x="18534" y="7134"/>
                        <a:pt x="4854" y="43614"/>
                      </a:cubicBezTo>
                      <a:close/>
                    </a:path>
                  </a:pathLst>
                </a:custGeom>
                <a:solidFill>
                  <a:srgbClr val="461D14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330B0C98-BC62-C162-BAE2-260B158FC699}"/>
                    </a:ext>
                  </a:extLst>
                </p:cNvPr>
                <p:cNvSpPr/>
                <p:nvPr/>
              </p:nvSpPr>
              <p:spPr>
                <a:xfrm>
                  <a:off x="6021510" y="2669637"/>
                  <a:ext cx="39974" cy="38808"/>
                </a:xfrm>
                <a:custGeom>
                  <a:avLst/>
                  <a:gdLst>
                    <a:gd name="connsiteX0" fmla="*/ 1747 w 39974"/>
                    <a:gd name="connsiteY0" fmla="*/ 11981 h 38808"/>
                    <a:gd name="connsiteX1" fmla="*/ 13147 w 39974"/>
                    <a:gd name="connsiteY1" fmla="*/ 37061 h 38808"/>
                    <a:gd name="connsiteX2" fmla="*/ 38227 w 39974"/>
                    <a:gd name="connsiteY2" fmla="*/ 25661 h 38808"/>
                    <a:gd name="connsiteX3" fmla="*/ 26827 w 39974"/>
                    <a:gd name="connsiteY3" fmla="*/ 581 h 38808"/>
                    <a:gd name="connsiteX4" fmla="*/ 1747 w 39974"/>
                    <a:gd name="connsiteY4" fmla="*/ 11981 h 3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974" h="38808">
                      <a:moveTo>
                        <a:pt x="1747" y="11981"/>
                      </a:moveTo>
                      <a:cubicBezTo>
                        <a:pt x="-2813" y="21101"/>
                        <a:pt x="1747" y="32501"/>
                        <a:pt x="13147" y="37061"/>
                      </a:cubicBezTo>
                      <a:cubicBezTo>
                        <a:pt x="24547" y="41621"/>
                        <a:pt x="33667" y="37061"/>
                        <a:pt x="38227" y="25661"/>
                      </a:cubicBezTo>
                      <a:cubicBezTo>
                        <a:pt x="42787" y="16541"/>
                        <a:pt x="38227" y="5141"/>
                        <a:pt x="26827" y="581"/>
                      </a:cubicBezTo>
                      <a:cubicBezTo>
                        <a:pt x="17707" y="-1699"/>
                        <a:pt x="6307" y="2861"/>
                        <a:pt x="1747" y="11981"/>
                      </a:cubicBezTo>
                      <a:close/>
                    </a:path>
                  </a:pathLst>
                </a:custGeom>
                <a:solidFill>
                  <a:srgbClr val="FEFFFE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" name="Đồ họa 330">
                <a:extLst>
                  <a:ext uri="{FF2B5EF4-FFF2-40B4-BE49-F238E27FC236}">
                    <a16:creationId xmlns:a16="http://schemas.microsoft.com/office/drawing/2014/main" id="{74BA33C7-76A2-CD48-2844-FA744EC66E2C}"/>
                  </a:ext>
                </a:extLst>
              </p:cNvPr>
              <p:cNvGrpSpPr/>
              <p:nvPr/>
            </p:nvGrpSpPr>
            <p:grpSpPr>
              <a:xfrm>
                <a:off x="5538577" y="2591216"/>
                <a:ext cx="244172" cy="217232"/>
                <a:chOff x="5538577" y="2591216"/>
                <a:chExt cx="244172" cy="217232"/>
              </a:xfrm>
            </p:grpSpPr>
            <p:sp>
              <p:nvSpPr>
                <p:cNvPr id="366" name="Hình tự do: Hình 365">
                  <a:extLst>
                    <a:ext uri="{FF2B5EF4-FFF2-40B4-BE49-F238E27FC236}">
                      <a16:creationId xmlns:a16="http://schemas.microsoft.com/office/drawing/2014/main" id="{C6BBAFE7-E324-5EBC-61C8-783DB3EA0D3B}"/>
                    </a:ext>
                  </a:extLst>
                </p:cNvPr>
                <p:cNvSpPr/>
                <p:nvPr/>
              </p:nvSpPr>
              <p:spPr>
                <a:xfrm>
                  <a:off x="5545376" y="2599499"/>
                  <a:ext cx="237373" cy="208949"/>
                </a:xfrm>
                <a:custGeom>
                  <a:avLst/>
                  <a:gdLst>
                    <a:gd name="connsiteX0" fmla="*/ 213404 w 237373"/>
                    <a:gd name="connsiteY0" fmla="*/ 54759 h 208949"/>
                    <a:gd name="connsiteX1" fmla="*/ 213404 w 237373"/>
                    <a:gd name="connsiteY1" fmla="*/ 182438 h 208949"/>
                    <a:gd name="connsiteX2" fmla="*/ 19605 w 237373"/>
                    <a:gd name="connsiteY2" fmla="*/ 175598 h 208949"/>
                    <a:gd name="connsiteX3" fmla="*/ 65205 w 237373"/>
                    <a:gd name="connsiteY3" fmla="*/ 13720 h 208949"/>
                    <a:gd name="connsiteX4" fmla="*/ 213404 w 237373"/>
                    <a:gd name="connsiteY4" fmla="*/ 54759 h 208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373" h="208949">
                      <a:moveTo>
                        <a:pt x="213404" y="54759"/>
                      </a:moveTo>
                      <a:cubicBezTo>
                        <a:pt x="247603" y="104919"/>
                        <a:pt x="243043" y="161919"/>
                        <a:pt x="213404" y="182438"/>
                      </a:cubicBezTo>
                      <a:cubicBezTo>
                        <a:pt x="167804" y="214358"/>
                        <a:pt x="58365" y="223478"/>
                        <a:pt x="19605" y="175598"/>
                      </a:cubicBezTo>
                      <a:cubicBezTo>
                        <a:pt x="-19154" y="129999"/>
                        <a:pt x="1365" y="50199"/>
                        <a:pt x="65205" y="13720"/>
                      </a:cubicBezTo>
                      <a:cubicBezTo>
                        <a:pt x="119924" y="-15920"/>
                        <a:pt x="181484" y="4600"/>
                        <a:pt x="213404" y="54759"/>
                      </a:cubicBezTo>
                      <a:close/>
                    </a:path>
                  </a:pathLst>
                </a:custGeom>
                <a:solidFill>
                  <a:srgbClr val="F9FE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Hình tự do: Hình 366">
                  <a:extLst>
                    <a:ext uri="{FF2B5EF4-FFF2-40B4-BE49-F238E27FC236}">
                      <a16:creationId xmlns:a16="http://schemas.microsoft.com/office/drawing/2014/main" id="{75A1B057-229B-E4DD-A58F-0552CA8E2CCF}"/>
                    </a:ext>
                  </a:extLst>
                </p:cNvPr>
                <p:cNvSpPr/>
                <p:nvPr/>
              </p:nvSpPr>
              <p:spPr>
                <a:xfrm>
                  <a:off x="5538577" y="2591216"/>
                  <a:ext cx="222482" cy="183881"/>
                </a:xfrm>
                <a:custGeom>
                  <a:avLst/>
                  <a:gdLst>
                    <a:gd name="connsiteX0" fmla="*/ 19564 w 222482"/>
                    <a:gd name="connsiteY0" fmla="*/ 47082 h 183881"/>
                    <a:gd name="connsiteX1" fmla="*/ 222483 w 222482"/>
                    <a:gd name="connsiteY1" fmla="*/ 63042 h 183881"/>
                    <a:gd name="connsiteX2" fmla="*/ 72004 w 222482"/>
                    <a:gd name="connsiteY2" fmla="*/ 24283 h 183881"/>
                    <a:gd name="connsiteX3" fmla="*/ 10444 w 222482"/>
                    <a:gd name="connsiteY3" fmla="*/ 106362 h 183881"/>
                    <a:gd name="connsiteX4" fmla="*/ 28684 w 222482"/>
                    <a:gd name="connsiteY4" fmla="*/ 183881 h 183881"/>
                    <a:gd name="connsiteX5" fmla="*/ 19564 w 222482"/>
                    <a:gd name="connsiteY5" fmla="*/ 47082 h 183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2482" h="183881">
                      <a:moveTo>
                        <a:pt x="19564" y="47082"/>
                      </a:moveTo>
                      <a:cubicBezTo>
                        <a:pt x="69724" y="-30437"/>
                        <a:pt x="190563" y="-3077"/>
                        <a:pt x="222483" y="63042"/>
                      </a:cubicBezTo>
                      <a:cubicBezTo>
                        <a:pt x="188283" y="12883"/>
                        <a:pt x="124443" y="-3077"/>
                        <a:pt x="72004" y="24283"/>
                      </a:cubicBezTo>
                      <a:cubicBezTo>
                        <a:pt x="40084" y="42523"/>
                        <a:pt x="17284" y="72162"/>
                        <a:pt x="10444" y="106362"/>
                      </a:cubicBezTo>
                      <a:cubicBezTo>
                        <a:pt x="5884" y="133722"/>
                        <a:pt x="10444" y="165641"/>
                        <a:pt x="28684" y="183881"/>
                      </a:cubicBezTo>
                      <a:cubicBezTo>
                        <a:pt x="8164" y="174761"/>
                        <a:pt x="-19196" y="104082"/>
                        <a:pt x="19564" y="47082"/>
                      </a:cubicBezTo>
                      <a:close/>
                    </a:path>
                  </a:pathLst>
                </a:custGeom>
                <a:solidFill>
                  <a:srgbClr val="60222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Hình tự do: Hình 367">
                  <a:extLst>
                    <a:ext uri="{FF2B5EF4-FFF2-40B4-BE49-F238E27FC236}">
                      <a16:creationId xmlns:a16="http://schemas.microsoft.com/office/drawing/2014/main" id="{A1FC2D13-F08C-B1E6-6BBE-21158C9448EB}"/>
                    </a:ext>
                  </a:extLst>
                </p:cNvPr>
                <p:cNvSpPr/>
                <p:nvPr/>
              </p:nvSpPr>
              <p:spPr>
                <a:xfrm>
                  <a:off x="5614847" y="2644845"/>
                  <a:ext cx="137386" cy="137386"/>
                </a:xfrm>
                <a:custGeom>
                  <a:avLst/>
                  <a:gdLst>
                    <a:gd name="connsiteX0" fmla="*/ 4854 w 137386"/>
                    <a:gd name="connsiteY0" fmla="*/ 43614 h 137386"/>
                    <a:gd name="connsiteX1" fmla="*/ 43614 w 137386"/>
                    <a:gd name="connsiteY1" fmla="*/ 132533 h 137386"/>
                    <a:gd name="connsiteX2" fmla="*/ 132533 w 137386"/>
                    <a:gd name="connsiteY2" fmla="*/ 93773 h 137386"/>
                    <a:gd name="connsiteX3" fmla="*/ 93773 w 137386"/>
                    <a:gd name="connsiteY3" fmla="*/ 4854 h 137386"/>
                    <a:gd name="connsiteX4" fmla="*/ 4854 w 137386"/>
                    <a:gd name="connsiteY4" fmla="*/ 43614 h 13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386" h="137386">
                      <a:moveTo>
                        <a:pt x="4854" y="43614"/>
                      </a:moveTo>
                      <a:cubicBezTo>
                        <a:pt x="-8826" y="77813"/>
                        <a:pt x="7134" y="118853"/>
                        <a:pt x="43614" y="132533"/>
                      </a:cubicBezTo>
                      <a:cubicBezTo>
                        <a:pt x="77813" y="146213"/>
                        <a:pt x="118853" y="130253"/>
                        <a:pt x="132533" y="93773"/>
                      </a:cubicBezTo>
                      <a:cubicBezTo>
                        <a:pt x="146213" y="59573"/>
                        <a:pt x="130253" y="18534"/>
                        <a:pt x="93773" y="4854"/>
                      </a:cubicBezTo>
                      <a:cubicBezTo>
                        <a:pt x="57293" y="-8826"/>
                        <a:pt x="18534" y="7134"/>
                        <a:pt x="4854" y="43614"/>
                      </a:cubicBezTo>
                      <a:close/>
                    </a:path>
                  </a:pathLst>
                </a:custGeom>
                <a:solidFill>
                  <a:srgbClr val="461D14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Hình tự do: Hình 368">
                  <a:extLst>
                    <a:ext uri="{FF2B5EF4-FFF2-40B4-BE49-F238E27FC236}">
                      <a16:creationId xmlns:a16="http://schemas.microsoft.com/office/drawing/2014/main" id="{50AF3197-6DC7-73AA-7086-CA90D5578151}"/>
                    </a:ext>
                  </a:extLst>
                </p:cNvPr>
                <p:cNvSpPr/>
                <p:nvPr/>
              </p:nvSpPr>
              <p:spPr>
                <a:xfrm>
                  <a:off x="5622514" y="2669637"/>
                  <a:ext cx="39974" cy="38808"/>
                </a:xfrm>
                <a:custGeom>
                  <a:avLst/>
                  <a:gdLst>
                    <a:gd name="connsiteX0" fmla="*/ 1747 w 39974"/>
                    <a:gd name="connsiteY0" fmla="*/ 11981 h 38808"/>
                    <a:gd name="connsiteX1" fmla="*/ 13147 w 39974"/>
                    <a:gd name="connsiteY1" fmla="*/ 37061 h 38808"/>
                    <a:gd name="connsiteX2" fmla="*/ 38227 w 39974"/>
                    <a:gd name="connsiteY2" fmla="*/ 25661 h 38808"/>
                    <a:gd name="connsiteX3" fmla="*/ 26827 w 39974"/>
                    <a:gd name="connsiteY3" fmla="*/ 581 h 38808"/>
                    <a:gd name="connsiteX4" fmla="*/ 1747 w 39974"/>
                    <a:gd name="connsiteY4" fmla="*/ 11981 h 3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974" h="38808">
                      <a:moveTo>
                        <a:pt x="1747" y="11981"/>
                      </a:moveTo>
                      <a:cubicBezTo>
                        <a:pt x="-2813" y="21101"/>
                        <a:pt x="1747" y="32501"/>
                        <a:pt x="13147" y="37061"/>
                      </a:cubicBezTo>
                      <a:cubicBezTo>
                        <a:pt x="22267" y="41621"/>
                        <a:pt x="33667" y="37061"/>
                        <a:pt x="38227" y="25661"/>
                      </a:cubicBezTo>
                      <a:cubicBezTo>
                        <a:pt x="42787" y="16541"/>
                        <a:pt x="38227" y="5141"/>
                        <a:pt x="26827" y="581"/>
                      </a:cubicBezTo>
                      <a:cubicBezTo>
                        <a:pt x="17707" y="-1699"/>
                        <a:pt x="6307" y="2861"/>
                        <a:pt x="1747" y="11981"/>
                      </a:cubicBezTo>
                      <a:close/>
                    </a:path>
                  </a:pathLst>
                </a:custGeom>
                <a:solidFill>
                  <a:srgbClr val="FEFFFE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0" name="Hình tự do: Hình 369">
                <a:extLst>
                  <a:ext uri="{FF2B5EF4-FFF2-40B4-BE49-F238E27FC236}">
                    <a16:creationId xmlns:a16="http://schemas.microsoft.com/office/drawing/2014/main" id="{1B0A8CD3-9145-0FD7-FB13-767313D61614}"/>
                  </a:ext>
                </a:extLst>
              </p:cNvPr>
              <p:cNvSpPr/>
              <p:nvPr/>
            </p:nvSpPr>
            <p:spPr>
              <a:xfrm>
                <a:off x="6033835" y="2460098"/>
                <a:ext cx="189817" cy="61921"/>
              </a:xfrm>
              <a:custGeom>
                <a:avLst/>
                <a:gdLst>
                  <a:gd name="connsiteX0" fmla="*/ 176381 w 189817"/>
                  <a:gd name="connsiteY0" fmla="*/ 61922 h 61921"/>
                  <a:gd name="connsiteX1" fmla="*/ 167261 w 189817"/>
                  <a:gd name="connsiteY1" fmla="*/ 57362 h 61921"/>
                  <a:gd name="connsiteX2" fmla="*/ 19062 w 189817"/>
                  <a:gd name="connsiteY2" fmla="*/ 39122 h 61921"/>
                  <a:gd name="connsiteX3" fmla="*/ 822 w 189817"/>
                  <a:gd name="connsiteY3" fmla="*/ 30002 h 61921"/>
                  <a:gd name="connsiteX4" fmla="*/ 9942 w 189817"/>
                  <a:gd name="connsiteY4" fmla="*/ 11762 h 61921"/>
                  <a:gd name="connsiteX5" fmla="*/ 185501 w 189817"/>
                  <a:gd name="connsiteY5" fmla="*/ 36842 h 61921"/>
                  <a:gd name="connsiteX6" fmla="*/ 185501 w 189817"/>
                  <a:gd name="connsiteY6" fmla="*/ 55082 h 61921"/>
                  <a:gd name="connsiteX7" fmla="*/ 176381 w 189817"/>
                  <a:gd name="connsiteY7" fmla="*/ 61922 h 61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9817" h="61921">
                    <a:moveTo>
                      <a:pt x="176381" y="61922"/>
                    </a:moveTo>
                    <a:cubicBezTo>
                      <a:pt x="174101" y="61922"/>
                      <a:pt x="169541" y="59642"/>
                      <a:pt x="167261" y="57362"/>
                    </a:cubicBezTo>
                    <a:cubicBezTo>
                      <a:pt x="133061" y="27722"/>
                      <a:pt x="71502" y="18602"/>
                      <a:pt x="19062" y="39122"/>
                    </a:cubicBezTo>
                    <a:cubicBezTo>
                      <a:pt x="12222" y="41402"/>
                      <a:pt x="3102" y="39122"/>
                      <a:pt x="822" y="30002"/>
                    </a:cubicBezTo>
                    <a:cubicBezTo>
                      <a:pt x="-1458" y="23162"/>
                      <a:pt x="822" y="14042"/>
                      <a:pt x="9942" y="11762"/>
                    </a:cubicBezTo>
                    <a:cubicBezTo>
                      <a:pt x="71502" y="-11037"/>
                      <a:pt x="144461" y="363"/>
                      <a:pt x="185501" y="36842"/>
                    </a:cubicBezTo>
                    <a:cubicBezTo>
                      <a:pt x="190061" y="41402"/>
                      <a:pt x="192341" y="50522"/>
                      <a:pt x="185501" y="55082"/>
                    </a:cubicBezTo>
                    <a:cubicBezTo>
                      <a:pt x="183221" y="59642"/>
                      <a:pt x="178661" y="61922"/>
                      <a:pt x="176381" y="619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1" name="Hình tự do: Hình 370">
                <a:extLst>
                  <a:ext uri="{FF2B5EF4-FFF2-40B4-BE49-F238E27FC236}">
                    <a16:creationId xmlns:a16="http://schemas.microsoft.com/office/drawing/2014/main" id="{129317CF-589C-D6F5-1A17-69D2BEE7DB5B}"/>
                  </a:ext>
                </a:extLst>
              </p:cNvPr>
              <p:cNvSpPr/>
              <p:nvPr/>
            </p:nvSpPr>
            <p:spPr>
              <a:xfrm>
                <a:off x="5543322" y="2462378"/>
                <a:ext cx="188691" cy="59642"/>
              </a:xfrm>
              <a:custGeom>
                <a:avLst/>
                <a:gdLst>
                  <a:gd name="connsiteX0" fmla="*/ 12540 w 188691"/>
                  <a:gd name="connsiteY0" fmla="*/ 59642 h 59642"/>
                  <a:gd name="connsiteX1" fmla="*/ 3420 w 188691"/>
                  <a:gd name="connsiteY1" fmla="*/ 55082 h 59642"/>
                  <a:gd name="connsiteX2" fmla="*/ 3420 w 188691"/>
                  <a:gd name="connsiteY2" fmla="*/ 36842 h 59642"/>
                  <a:gd name="connsiteX3" fmla="*/ 178979 w 188691"/>
                  <a:gd name="connsiteY3" fmla="*/ 11762 h 59642"/>
                  <a:gd name="connsiteX4" fmla="*/ 188099 w 188691"/>
                  <a:gd name="connsiteY4" fmla="*/ 30002 h 59642"/>
                  <a:gd name="connsiteX5" fmla="*/ 169859 w 188691"/>
                  <a:gd name="connsiteY5" fmla="*/ 39122 h 59642"/>
                  <a:gd name="connsiteX6" fmla="*/ 21660 w 188691"/>
                  <a:gd name="connsiteY6" fmla="*/ 57362 h 59642"/>
                  <a:gd name="connsiteX7" fmla="*/ 12540 w 188691"/>
                  <a:gd name="connsiteY7" fmla="*/ 59642 h 59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691" h="59642">
                    <a:moveTo>
                      <a:pt x="12540" y="59642"/>
                    </a:moveTo>
                    <a:cubicBezTo>
                      <a:pt x="7980" y="59642"/>
                      <a:pt x="5700" y="57362"/>
                      <a:pt x="3420" y="55082"/>
                    </a:cubicBezTo>
                    <a:cubicBezTo>
                      <a:pt x="-1140" y="50522"/>
                      <a:pt x="-1140" y="41402"/>
                      <a:pt x="3420" y="36842"/>
                    </a:cubicBezTo>
                    <a:cubicBezTo>
                      <a:pt x="44460" y="363"/>
                      <a:pt x="117419" y="-11037"/>
                      <a:pt x="178979" y="11762"/>
                    </a:cubicBezTo>
                    <a:cubicBezTo>
                      <a:pt x="185819" y="14042"/>
                      <a:pt x="190378" y="23162"/>
                      <a:pt x="188099" y="30002"/>
                    </a:cubicBezTo>
                    <a:cubicBezTo>
                      <a:pt x="185819" y="36842"/>
                      <a:pt x="176699" y="41402"/>
                      <a:pt x="169859" y="39122"/>
                    </a:cubicBezTo>
                    <a:cubicBezTo>
                      <a:pt x="119699" y="20882"/>
                      <a:pt x="55860" y="27722"/>
                      <a:pt x="21660" y="57362"/>
                    </a:cubicBezTo>
                    <a:cubicBezTo>
                      <a:pt x="17100" y="59642"/>
                      <a:pt x="14820" y="59642"/>
                      <a:pt x="12540" y="596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2" name="Hình tự do: Hình 371">
                <a:extLst>
                  <a:ext uri="{FF2B5EF4-FFF2-40B4-BE49-F238E27FC236}">
                    <a16:creationId xmlns:a16="http://schemas.microsoft.com/office/drawing/2014/main" id="{5B752E34-26C5-CD2B-CA96-A71ADD75C6DE}"/>
                  </a:ext>
                </a:extLst>
              </p:cNvPr>
              <p:cNvSpPr/>
              <p:nvPr/>
            </p:nvSpPr>
            <p:spPr>
              <a:xfrm>
                <a:off x="5838579" y="2781937"/>
                <a:ext cx="86639" cy="41039"/>
              </a:xfrm>
              <a:custGeom>
                <a:avLst/>
                <a:gdLst>
                  <a:gd name="connsiteX0" fmla="*/ 82079 w 86639"/>
                  <a:gd name="connsiteY0" fmla="*/ 41040 h 41039"/>
                  <a:gd name="connsiteX1" fmla="*/ 77519 w 86639"/>
                  <a:gd name="connsiteY1" fmla="*/ 36480 h 41039"/>
                  <a:gd name="connsiteX2" fmla="*/ 43320 w 86639"/>
                  <a:gd name="connsiteY2" fmla="*/ 9120 h 41039"/>
                  <a:gd name="connsiteX3" fmla="*/ 9120 w 86639"/>
                  <a:gd name="connsiteY3" fmla="*/ 36480 h 41039"/>
                  <a:gd name="connsiteX4" fmla="*/ 4560 w 86639"/>
                  <a:gd name="connsiteY4" fmla="*/ 41040 h 41039"/>
                  <a:gd name="connsiteX5" fmla="*/ 0 w 86639"/>
                  <a:gd name="connsiteY5" fmla="*/ 36480 h 41039"/>
                  <a:gd name="connsiteX6" fmla="*/ 43320 w 86639"/>
                  <a:gd name="connsiteY6" fmla="*/ 0 h 41039"/>
                  <a:gd name="connsiteX7" fmla="*/ 86639 w 86639"/>
                  <a:gd name="connsiteY7" fmla="*/ 36480 h 41039"/>
                  <a:gd name="connsiteX8" fmla="*/ 82079 w 86639"/>
                  <a:gd name="connsiteY8" fmla="*/ 41040 h 41039"/>
                  <a:gd name="connsiteX9" fmla="*/ 82079 w 86639"/>
                  <a:gd name="connsiteY9" fmla="*/ 41040 h 41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639" h="41039">
                    <a:moveTo>
                      <a:pt x="82079" y="41040"/>
                    </a:moveTo>
                    <a:cubicBezTo>
                      <a:pt x="79799" y="41040"/>
                      <a:pt x="77519" y="38760"/>
                      <a:pt x="77519" y="36480"/>
                    </a:cubicBezTo>
                    <a:cubicBezTo>
                      <a:pt x="75239" y="20520"/>
                      <a:pt x="61560" y="9120"/>
                      <a:pt x="43320" y="9120"/>
                    </a:cubicBezTo>
                    <a:cubicBezTo>
                      <a:pt x="25080" y="9120"/>
                      <a:pt x="11400" y="20520"/>
                      <a:pt x="9120" y="36480"/>
                    </a:cubicBezTo>
                    <a:cubicBezTo>
                      <a:pt x="9120" y="38760"/>
                      <a:pt x="6840" y="41040"/>
                      <a:pt x="4560" y="41040"/>
                    </a:cubicBezTo>
                    <a:cubicBezTo>
                      <a:pt x="2280" y="41040"/>
                      <a:pt x="0" y="38760"/>
                      <a:pt x="0" y="36480"/>
                    </a:cubicBezTo>
                    <a:cubicBezTo>
                      <a:pt x="2280" y="15960"/>
                      <a:pt x="20520" y="0"/>
                      <a:pt x="43320" y="0"/>
                    </a:cubicBezTo>
                    <a:cubicBezTo>
                      <a:pt x="66120" y="0"/>
                      <a:pt x="82079" y="13680"/>
                      <a:pt x="86639" y="36480"/>
                    </a:cubicBezTo>
                    <a:cubicBezTo>
                      <a:pt x="86639" y="36480"/>
                      <a:pt x="86639" y="38760"/>
                      <a:pt x="82079" y="41040"/>
                    </a:cubicBezTo>
                    <a:cubicBezTo>
                      <a:pt x="82079" y="41040"/>
                      <a:pt x="82079" y="41040"/>
                      <a:pt x="82079" y="41040"/>
                    </a:cubicBezTo>
                    <a:close/>
                  </a:path>
                </a:pathLst>
              </a:custGeom>
              <a:solidFill>
                <a:srgbClr val="C68C7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73" name="Đồ họa 330">
                <a:extLst>
                  <a:ext uri="{FF2B5EF4-FFF2-40B4-BE49-F238E27FC236}">
                    <a16:creationId xmlns:a16="http://schemas.microsoft.com/office/drawing/2014/main" id="{6155FA2E-F1CD-5917-1479-6E225C0A23AB}"/>
                  </a:ext>
                </a:extLst>
              </p:cNvPr>
              <p:cNvGrpSpPr/>
              <p:nvPr/>
            </p:nvGrpSpPr>
            <p:grpSpPr>
              <a:xfrm>
                <a:off x="5676479" y="2832097"/>
                <a:ext cx="377504" cy="224277"/>
                <a:chOff x="5676479" y="2832097"/>
                <a:chExt cx="377504" cy="224277"/>
              </a:xfrm>
            </p:grpSpPr>
            <p:sp>
              <p:nvSpPr>
                <p:cNvPr id="374" name="Hình tự do: Hình 373">
                  <a:extLst>
                    <a:ext uri="{FF2B5EF4-FFF2-40B4-BE49-F238E27FC236}">
                      <a16:creationId xmlns:a16="http://schemas.microsoft.com/office/drawing/2014/main" id="{5E49B759-D9CE-6A34-E5A7-526A3382ECD2}"/>
                    </a:ext>
                  </a:extLst>
                </p:cNvPr>
                <p:cNvSpPr/>
                <p:nvPr/>
              </p:nvSpPr>
              <p:spPr>
                <a:xfrm>
                  <a:off x="5676479" y="2833727"/>
                  <a:ext cx="377504" cy="220214"/>
                </a:xfrm>
                <a:custGeom>
                  <a:avLst/>
                  <a:gdLst>
                    <a:gd name="connsiteX0" fmla="*/ 376419 w 377504"/>
                    <a:gd name="connsiteY0" fmla="*/ 107810 h 220214"/>
                    <a:gd name="connsiteX1" fmla="*/ 166660 w 377504"/>
                    <a:gd name="connsiteY1" fmla="*/ 217249 h 220214"/>
                    <a:gd name="connsiteX2" fmla="*/ 222 w 377504"/>
                    <a:gd name="connsiteY2" fmla="*/ 50810 h 220214"/>
                    <a:gd name="connsiteX3" fmla="*/ 203140 w 377504"/>
                    <a:gd name="connsiteY3" fmla="*/ 25730 h 220214"/>
                    <a:gd name="connsiteX4" fmla="*/ 376419 w 377504"/>
                    <a:gd name="connsiteY4" fmla="*/ 107810 h 220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504" h="220214">
                      <a:moveTo>
                        <a:pt x="376419" y="107810"/>
                      </a:moveTo>
                      <a:cubicBezTo>
                        <a:pt x="365019" y="183049"/>
                        <a:pt x="271540" y="233209"/>
                        <a:pt x="166660" y="217249"/>
                      </a:cubicBezTo>
                      <a:cubicBezTo>
                        <a:pt x="61781" y="201289"/>
                        <a:pt x="-4338" y="96410"/>
                        <a:pt x="222" y="50810"/>
                      </a:cubicBezTo>
                      <a:cubicBezTo>
                        <a:pt x="9342" y="-38109"/>
                        <a:pt x="98261" y="14330"/>
                        <a:pt x="203140" y="25730"/>
                      </a:cubicBezTo>
                      <a:cubicBezTo>
                        <a:pt x="308019" y="37130"/>
                        <a:pt x="387819" y="32570"/>
                        <a:pt x="376419" y="107810"/>
                      </a:cubicBezTo>
                      <a:close/>
                    </a:path>
                  </a:pathLst>
                </a:custGeom>
                <a:solidFill>
                  <a:srgbClr val="5B000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5" name="Hình tự do: Hình 374">
                  <a:extLst>
                    <a:ext uri="{FF2B5EF4-FFF2-40B4-BE49-F238E27FC236}">
                      <a16:creationId xmlns:a16="http://schemas.microsoft.com/office/drawing/2014/main" id="{986F90A3-DC06-3599-B9F8-D2B8E4D6483F}"/>
                    </a:ext>
                  </a:extLst>
                </p:cNvPr>
                <p:cNvSpPr/>
                <p:nvPr/>
              </p:nvSpPr>
              <p:spPr>
                <a:xfrm>
                  <a:off x="5738260" y="2832097"/>
                  <a:ext cx="271317" cy="75773"/>
                </a:xfrm>
                <a:custGeom>
                  <a:avLst/>
                  <a:gdLst>
                    <a:gd name="connsiteX0" fmla="*/ 141359 w 271317"/>
                    <a:gd name="connsiteY0" fmla="*/ 25080 h 75773"/>
                    <a:gd name="connsiteX1" fmla="*/ 0 w 271317"/>
                    <a:gd name="connsiteY1" fmla="*/ 0 h 75773"/>
                    <a:gd name="connsiteX2" fmla="*/ 127679 w 271317"/>
                    <a:gd name="connsiteY2" fmla="*/ 72959 h 75773"/>
                    <a:gd name="connsiteX3" fmla="*/ 271318 w 271317"/>
                    <a:gd name="connsiteY3" fmla="*/ 41040 h 75773"/>
                    <a:gd name="connsiteX4" fmla="*/ 141359 w 271317"/>
                    <a:gd name="connsiteY4" fmla="*/ 25080 h 757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1317" h="75773">
                      <a:moveTo>
                        <a:pt x="141359" y="25080"/>
                      </a:moveTo>
                      <a:cubicBezTo>
                        <a:pt x="86639" y="20520"/>
                        <a:pt x="38760" y="4560"/>
                        <a:pt x="0" y="0"/>
                      </a:cubicBezTo>
                      <a:cubicBezTo>
                        <a:pt x="13680" y="34200"/>
                        <a:pt x="63839" y="63839"/>
                        <a:pt x="127679" y="72959"/>
                      </a:cubicBezTo>
                      <a:cubicBezTo>
                        <a:pt x="191518" y="82079"/>
                        <a:pt x="248518" y="68399"/>
                        <a:pt x="271318" y="41040"/>
                      </a:cubicBezTo>
                      <a:cubicBezTo>
                        <a:pt x="241678" y="31920"/>
                        <a:pt x="193798" y="29640"/>
                        <a:pt x="141359" y="250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6" name="Hình tự do: Hình 375">
                  <a:extLst>
                    <a:ext uri="{FF2B5EF4-FFF2-40B4-BE49-F238E27FC236}">
                      <a16:creationId xmlns:a16="http://schemas.microsoft.com/office/drawing/2014/main" id="{3A770641-026F-EF38-5828-9EEA8EE9CA26}"/>
                    </a:ext>
                  </a:extLst>
                </p:cNvPr>
                <p:cNvSpPr/>
                <p:nvPr/>
              </p:nvSpPr>
              <p:spPr>
                <a:xfrm>
                  <a:off x="5735980" y="2973108"/>
                  <a:ext cx="264477" cy="83266"/>
                </a:xfrm>
                <a:custGeom>
                  <a:avLst/>
                  <a:gdLst>
                    <a:gd name="connsiteX0" fmla="*/ 155039 w 264477"/>
                    <a:gd name="connsiteY0" fmla="*/ 4908 h 83266"/>
                    <a:gd name="connsiteX1" fmla="*/ 0 w 264477"/>
                    <a:gd name="connsiteY1" fmla="*/ 25428 h 83266"/>
                    <a:gd name="connsiteX2" fmla="*/ 109439 w 264477"/>
                    <a:gd name="connsiteY2" fmla="*/ 80147 h 83266"/>
                    <a:gd name="connsiteX3" fmla="*/ 264478 w 264477"/>
                    <a:gd name="connsiteY3" fmla="*/ 52787 h 83266"/>
                    <a:gd name="connsiteX4" fmla="*/ 155039 w 264477"/>
                    <a:gd name="connsiteY4" fmla="*/ 4908 h 83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4477" h="83266">
                      <a:moveTo>
                        <a:pt x="155039" y="4908"/>
                      </a:moveTo>
                      <a:cubicBezTo>
                        <a:pt x="91199" y="-6492"/>
                        <a:pt x="31920" y="2628"/>
                        <a:pt x="0" y="25428"/>
                      </a:cubicBezTo>
                      <a:cubicBezTo>
                        <a:pt x="27360" y="52787"/>
                        <a:pt x="66120" y="73307"/>
                        <a:pt x="109439" y="80147"/>
                      </a:cubicBezTo>
                      <a:cubicBezTo>
                        <a:pt x="168719" y="89267"/>
                        <a:pt x="223438" y="77867"/>
                        <a:pt x="264478" y="52787"/>
                      </a:cubicBezTo>
                      <a:cubicBezTo>
                        <a:pt x="237118" y="32268"/>
                        <a:pt x="198359" y="14028"/>
                        <a:pt x="155039" y="4908"/>
                      </a:cubicBezTo>
                      <a:close/>
                    </a:path>
                  </a:pathLst>
                </a:custGeom>
                <a:solidFill>
                  <a:srgbClr val="CC8575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77" name="Hình tự do: Hình 376">
              <a:extLst>
                <a:ext uri="{FF2B5EF4-FFF2-40B4-BE49-F238E27FC236}">
                  <a16:creationId xmlns:a16="http://schemas.microsoft.com/office/drawing/2014/main" id="{71E13E93-C314-C94A-17AE-63F6B174BE7F}"/>
                </a:ext>
              </a:extLst>
            </p:cNvPr>
            <p:cNvSpPr/>
            <p:nvPr/>
          </p:nvSpPr>
          <p:spPr>
            <a:xfrm>
              <a:off x="5546742" y="3990327"/>
              <a:ext cx="307797" cy="359654"/>
            </a:xfrm>
            <a:custGeom>
              <a:avLst/>
              <a:gdLst>
                <a:gd name="connsiteX0" fmla="*/ 143639 w 307797"/>
                <a:gd name="connsiteY0" fmla="*/ 232558 h 359654"/>
                <a:gd name="connsiteX1" fmla="*/ 91199 w 307797"/>
                <a:gd name="connsiteY1" fmla="*/ 0 h 359654"/>
                <a:gd name="connsiteX2" fmla="*/ 307798 w 307797"/>
                <a:gd name="connsiteY2" fmla="*/ 0 h 359654"/>
                <a:gd name="connsiteX3" fmla="*/ 291838 w 307797"/>
                <a:gd name="connsiteY3" fmla="*/ 351117 h 359654"/>
                <a:gd name="connsiteX4" fmla="*/ 0 w 307797"/>
                <a:gd name="connsiteY4" fmla="*/ 355677 h 359654"/>
                <a:gd name="connsiteX5" fmla="*/ 143639 w 307797"/>
                <a:gd name="connsiteY5" fmla="*/ 232558 h 35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797" h="359654">
                  <a:moveTo>
                    <a:pt x="143639" y="232558"/>
                  </a:moveTo>
                  <a:cubicBezTo>
                    <a:pt x="143639" y="223438"/>
                    <a:pt x="91199" y="0"/>
                    <a:pt x="91199" y="0"/>
                  </a:cubicBezTo>
                  <a:cubicBezTo>
                    <a:pt x="91199" y="0"/>
                    <a:pt x="291838" y="2280"/>
                    <a:pt x="307798" y="0"/>
                  </a:cubicBezTo>
                  <a:cubicBezTo>
                    <a:pt x="307798" y="50160"/>
                    <a:pt x="294118" y="307797"/>
                    <a:pt x="291838" y="351117"/>
                  </a:cubicBezTo>
                  <a:cubicBezTo>
                    <a:pt x="155039" y="360237"/>
                    <a:pt x="0" y="362517"/>
                    <a:pt x="0" y="355677"/>
                  </a:cubicBezTo>
                  <a:cubicBezTo>
                    <a:pt x="2280" y="328317"/>
                    <a:pt x="70679" y="250798"/>
                    <a:pt x="143639" y="232558"/>
                  </a:cubicBezTo>
                  <a:close/>
                </a:path>
              </a:pathLst>
            </a:custGeom>
            <a:solidFill>
              <a:srgbClr val="8E521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8" name="Hình tự do: Hình 377">
              <a:extLst>
                <a:ext uri="{FF2B5EF4-FFF2-40B4-BE49-F238E27FC236}">
                  <a16:creationId xmlns:a16="http://schemas.microsoft.com/office/drawing/2014/main" id="{1A09269E-5207-1218-9DDD-B217D8E30F1F}"/>
                </a:ext>
              </a:extLst>
            </p:cNvPr>
            <p:cNvSpPr/>
            <p:nvPr/>
          </p:nvSpPr>
          <p:spPr>
            <a:xfrm>
              <a:off x="5601461" y="3944728"/>
              <a:ext cx="262197" cy="97263"/>
            </a:xfrm>
            <a:custGeom>
              <a:avLst/>
              <a:gdLst>
                <a:gd name="connsiteX0" fmla="*/ 18240 w 262197"/>
                <a:gd name="connsiteY0" fmla="*/ 95759 h 97263"/>
                <a:gd name="connsiteX1" fmla="*/ 0 w 262197"/>
                <a:gd name="connsiteY1" fmla="*/ 2280 h 97263"/>
                <a:gd name="connsiteX2" fmla="*/ 262198 w 262197"/>
                <a:gd name="connsiteY2" fmla="*/ 0 h 97263"/>
                <a:gd name="connsiteX3" fmla="*/ 262198 w 262197"/>
                <a:gd name="connsiteY3" fmla="*/ 88919 h 97263"/>
                <a:gd name="connsiteX4" fmla="*/ 18240 w 262197"/>
                <a:gd name="connsiteY4" fmla="*/ 95759 h 9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197" h="97263">
                  <a:moveTo>
                    <a:pt x="18240" y="95759"/>
                  </a:moveTo>
                  <a:cubicBezTo>
                    <a:pt x="18240" y="88919"/>
                    <a:pt x="2280" y="11400"/>
                    <a:pt x="0" y="2280"/>
                  </a:cubicBezTo>
                  <a:lnTo>
                    <a:pt x="262198" y="0"/>
                  </a:lnTo>
                  <a:cubicBezTo>
                    <a:pt x="262198" y="0"/>
                    <a:pt x="262198" y="79799"/>
                    <a:pt x="262198" y="88919"/>
                  </a:cubicBezTo>
                  <a:cubicBezTo>
                    <a:pt x="225718" y="93479"/>
                    <a:pt x="38760" y="100319"/>
                    <a:pt x="18240" y="95759"/>
                  </a:cubicBezTo>
                  <a:close/>
                </a:path>
              </a:pathLst>
            </a:custGeom>
            <a:solidFill>
              <a:srgbClr val="A55D28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9" name="Hình tự do: Hình 378">
              <a:extLst>
                <a:ext uri="{FF2B5EF4-FFF2-40B4-BE49-F238E27FC236}">
                  <a16:creationId xmlns:a16="http://schemas.microsoft.com/office/drawing/2014/main" id="{0B15DD06-F88B-2E50-F49F-DBF880B7D286}"/>
                </a:ext>
              </a:extLst>
            </p:cNvPr>
            <p:cNvSpPr/>
            <p:nvPr/>
          </p:nvSpPr>
          <p:spPr>
            <a:xfrm>
              <a:off x="5945738" y="3990327"/>
              <a:ext cx="307797" cy="359654"/>
            </a:xfrm>
            <a:custGeom>
              <a:avLst/>
              <a:gdLst>
                <a:gd name="connsiteX0" fmla="*/ 164159 w 307797"/>
                <a:gd name="connsiteY0" fmla="*/ 232558 h 359654"/>
                <a:gd name="connsiteX1" fmla="*/ 216598 w 307797"/>
                <a:gd name="connsiteY1" fmla="*/ 0 h 359654"/>
                <a:gd name="connsiteX2" fmla="*/ 0 w 307797"/>
                <a:gd name="connsiteY2" fmla="*/ 0 h 359654"/>
                <a:gd name="connsiteX3" fmla="*/ 15960 w 307797"/>
                <a:gd name="connsiteY3" fmla="*/ 351117 h 359654"/>
                <a:gd name="connsiteX4" fmla="*/ 307798 w 307797"/>
                <a:gd name="connsiteY4" fmla="*/ 355677 h 359654"/>
                <a:gd name="connsiteX5" fmla="*/ 164159 w 307797"/>
                <a:gd name="connsiteY5" fmla="*/ 232558 h 35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797" h="359654">
                  <a:moveTo>
                    <a:pt x="164159" y="232558"/>
                  </a:moveTo>
                  <a:cubicBezTo>
                    <a:pt x="164159" y="223438"/>
                    <a:pt x="216598" y="0"/>
                    <a:pt x="216598" y="0"/>
                  </a:cubicBezTo>
                  <a:cubicBezTo>
                    <a:pt x="216598" y="0"/>
                    <a:pt x="15960" y="2280"/>
                    <a:pt x="0" y="0"/>
                  </a:cubicBezTo>
                  <a:cubicBezTo>
                    <a:pt x="0" y="50160"/>
                    <a:pt x="13680" y="307797"/>
                    <a:pt x="15960" y="351117"/>
                  </a:cubicBezTo>
                  <a:cubicBezTo>
                    <a:pt x="152759" y="360237"/>
                    <a:pt x="307798" y="362517"/>
                    <a:pt x="307798" y="355677"/>
                  </a:cubicBezTo>
                  <a:cubicBezTo>
                    <a:pt x="305518" y="328317"/>
                    <a:pt x="237118" y="250798"/>
                    <a:pt x="164159" y="232558"/>
                  </a:cubicBezTo>
                  <a:close/>
                </a:path>
              </a:pathLst>
            </a:custGeom>
            <a:solidFill>
              <a:srgbClr val="8E521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0" name="Hình tự do: Hình 379">
              <a:extLst>
                <a:ext uri="{FF2B5EF4-FFF2-40B4-BE49-F238E27FC236}">
                  <a16:creationId xmlns:a16="http://schemas.microsoft.com/office/drawing/2014/main" id="{9610D76E-46EF-81EC-C6A4-44CFA42E1D3D}"/>
                </a:ext>
              </a:extLst>
            </p:cNvPr>
            <p:cNvSpPr/>
            <p:nvPr/>
          </p:nvSpPr>
          <p:spPr>
            <a:xfrm>
              <a:off x="5936618" y="3944728"/>
              <a:ext cx="262197" cy="97263"/>
            </a:xfrm>
            <a:custGeom>
              <a:avLst/>
              <a:gdLst>
                <a:gd name="connsiteX0" fmla="*/ 243958 w 262197"/>
                <a:gd name="connsiteY0" fmla="*/ 95759 h 97263"/>
                <a:gd name="connsiteX1" fmla="*/ 262198 w 262197"/>
                <a:gd name="connsiteY1" fmla="*/ 2280 h 97263"/>
                <a:gd name="connsiteX2" fmla="*/ 0 w 262197"/>
                <a:gd name="connsiteY2" fmla="*/ 0 h 97263"/>
                <a:gd name="connsiteX3" fmla="*/ 0 w 262197"/>
                <a:gd name="connsiteY3" fmla="*/ 88919 h 97263"/>
                <a:gd name="connsiteX4" fmla="*/ 243958 w 262197"/>
                <a:gd name="connsiteY4" fmla="*/ 95759 h 9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197" h="97263">
                  <a:moveTo>
                    <a:pt x="243958" y="95759"/>
                  </a:moveTo>
                  <a:cubicBezTo>
                    <a:pt x="243958" y="88919"/>
                    <a:pt x="259918" y="11400"/>
                    <a:pt x="262198" y="2280"/>
                  </a:cubicBezTo>
                  <a:lnTo>
                    <a:pt x="0" y="0"/>
                  </a:lnTo>
                  <a:cubicBezTo>
                    <a:pt x="0" y="0"/>
                    <a:pt x="0" y="79799"/>
                    <a:pt x="0" y="88919"/>
                  </a:cubicBezTo>
                  <a:cubicBezTo>
                    <a:pt x="36480" y="93479"/>
                    <a:pt x="223438" y="100319"/>
                    <a:pt x="243958" y="95759"/>
                  </a:cubicBezTo>
                  <a:close/>
                </a:path>
              </a:pathLst>
            </a:custGeom>
            <a:solidFill>
              <a:srgbClr val="A55D28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1" name="Hình tự do: Hình 380">
              <a:extLst>
                <a:ext uri="{FF2B5EF4-FFF2-40B4-BE49-F238E27FC236}">
                  <a16:creationId xmlns:a16="http://schemas.microsoft.com/office/drawing/2014/main" id="{3EE21EA6-4F8E-502A-3224-05217AB70479}"/>
                </a:ext>
              </a:extLst>
            </p:cNvPr>
            <p:cNvSpPr/>
            <p:nvPr/>
          </p:nvSpPr>
          <p:spPr>
            <a:xfrm>
              <a:off x="5608301" y="3151294"/>
              <a:ext cx="207206" cy="565435"/>
            </a:xfrm>
            <a:custGeom>
              <a:avLst/>
              <a:gdLst>
                <a:gd name="connsiteX0" fmla="*/ 202918 w 207206"/>
                <a:gd name="connsiteY0" fmla="*/ 0 h 565435"/>
                <a:gd name="connsiteX1" fmla="*/ 150479 w 207206"/>
                <a:gd name="connsiteY1" fmla="*/ 2280 h 565435"/>
                <a:gd name="connsiteX2" fmla="*/ 50160 w 207206"/>
                <a:gd name="connsiteY2" fmla="*/ 262198 h 565435"/>
                <a:gd name="connsiteX3" fmla="*/ 0 w 207206"/>
                <a:gd name="connsiteY3" fmla="*/ 503876 h 565435"/>
                <a:gd name="connsiteX4" fmla="*/ 189239 w 207206"/>
                <a:gd name="connsiteY4" fmla="*/ 565435 h 565435"/>
                <a:gd name="connsiteX5" fmla="*/ 202918 w 207206"/>
                <a:gd name="connsiteY5" fmla="*/ 0 h 5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206" h="565435">
                  <a:moveTo>
                    <a:pt x="202918" y="0"/>
                  </a:moveTo>
                  <a:cubicBezTo>
                    <a:pt x="202918" y="0"/>
                    <a:pt x="170999" y="2280"/>
                    <a:pt x="150479" y="2280"/>
                  </a:cubicBezTo>
                  <a:cubicBezTo>
                    <a:pt x="136799" y="152759"/>
                    <a:pt x="109439" y="225718"/>
                    <a:pt x="50160" y="262198"/>
                  </a:cubicBezTo>
                  <a:cubicBezTo>
                    <a:pt x="22800" y="385317"/>
                    <a:pt x="2280" y="492476"/>
                    <a:pt x="0" y="503876"/>
                  </a:cubicBezTo>
                  <a:cubicBezTo>
                    <a:pt x="31920" y="524396"/>
                    <a:pt x="189239" y="565435"/>
                    <a:pt x="189239" y="565435"/>
                  </a:cubicBezTo>
                  <a:cubicBezTo>
                    <a:pt x="200638" y="510716"/>
                    <a:pt x="214318" y="155039"/>
                    <a:pt x="202918" y="0"/>
                  </a:cubicBezTo>
                  <a:close/>
                </a:path>
              </a:pathLst>
            </a:custGeom>
            <a:solidFill>
              <a:srgbClr val="CC56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2" name="Hình tự do: Hình 381">
              <a:extLst>
                <a:ext uri="{FF2B5EF4-FFF2-40B4-BE49-F238E27FC236}">
                  <a16:creationId xmlns:a16="http://schemas.microsoft.com/office/drawing/2014/main" id="{DE3938AF-E76F-E687-042D-FBDDDF4D1A29}"/>
                </a:ext>
              </a:extLst>
            </p:cNvPr>
            <p:cNvSpPr/>
            <p:nvPr/>
          </p:nvSpPr>
          <p:spPr>
            <a:xfrm>
              <a:off x="4961869" y="1989433"/>
              <a:ext cx="1793281" cy="502665"/>
            </a:xfrm>
            <a:custGeom>
              <a:avLst/>
              <a:gdLst>
                <a:gd name="connsiteX0" fmla="*/ 1790983 w 1793281"/>
                <a:gd name="connsiteY0" fmla="*/ 142710 h 502665"/>
                <a:gd name="connsiteX1" fmla="*/ 1303067 w 1793281"/>
                <a:gd name="connsiteY1" fmla="*/ 482427 h 502665"/>
                <a:gd name="connsiteX2" fmla="*/ 331794 w 1793281"/>
                <a:gd name="connsiteY2" fmla="*/ 420867 h 502665"/>
                <a:gd name="connsiteX3" fmla="*/ 3477 w 1793281"/>
                <a:gd name="connsiteY3" fmla="*/ 197429 h 502665"/>
                <a:gd name="connsiteX4" fmla="*/ 543833 w 1793281"/>
                <a:gd name="connsiteY4" fmla="*/ 119910 h 502665"/>
                <a:gd name="connsiteX5" fmla="*/ 1143468 w 1793281"/>
                <a:gd name="connsiteY5" fmla="*/ 12751 h 502665"/>
                <a:gd name="connsiteX6" fmla="*/ 1790983 w 1793281"/>
                <a:gd name="connsiteY6" fmla="*/ 142710 h 50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3281" h="502665">
                  <a:moveTo>
                    <a:pt x="1790983" y="142710"/>
                  </a:moveTo>
                  <a:cubicBezTo>
                    <a:pt x="1820623" y="327388"/>
                    <a:pt x="1558424" y="445947"/>
                    <a:pt x="1303067" y="482427"/>
                  </a:cubicBezTo>
                  <a:cubicBezTo>
                    <a:pt x="935990" y="537146"/>
                    <a:pt x="470873" y="468747"/>
                    <a:pt x="331794" y="420867"/>
                  </a:cubicBezTo>
                  <a:cubicBezTo>
                    <a:pt x="137996" y="354748"/>
                    <a:pt x="-26163" y="277229"/>
                    <a:pt x="3477" y="197429"/>
                  </a:cubicBezTo>
                  <a:cubicBezTo>
                    <a:pt x="33117" y="117630"/>
                    <a:pt x="288475" y="122190"/>
                    <a:pt x="543833" y="119910"/>
                  </a:cubicBezTo>
                  <a:cubicBezTo>
                    <a:pt x="685192" y="119910"/>
                    <a:pt x="926870" y="42390"/>
                    <a:pt x="1143468" y="12751"/>
                  </a:cubicBezTo>
                  <a:cubicBezTo>
                    <a:pt x="1485465" y="-30569"/>
                    <a:pt x="1775023" y="42390"/>
                    <a:pt x="1790983" y="142710"/>
                  </a:cubicBezTo>
                  <a:close/>
                </a:path>
              </a:pathLst>
            </a:custGeom>
            <a:solidFill>
              <a:srgbClr val="B9863C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3" name="Hình tự do: Hình 382">
              <a:extLst>
                <a:ext uri="{FF2B5EF4-FFF2-40B4-BE49-F238E27FC236}">
                  <a16:creationId xmlns:a16="http://schemas.microsoft.com/office/drawing/2014/main" id="{D51E3F0D-1D81-E844-CF10-A1E944D6B42C}"/>
                </a:ext>
              </a:extLst>
            </p:cNvPr>
            <p:cNvSpPr/>
            <p:nvPr/>
          </p:nvSpPr>
          <p:spPr>
            <a:xfrm>
              <a:off x="5517102" y="1992105"/>
              <a:ext cx="699954" cy="288494"/>
            </a:xfrm>
            <a:custGeom>
              <a:avLst/>
              <a:gdLst>
                <a:gd name="connsiteX0" fmla="*/ 699954 w 699954"/>
                <a:gd name="connsiteY0" fmla="*/ 212997 h 288494"/>
                <a:gd name="connsiteX1" fmla="*/ 0 w 699954"/>
                <a:gd name="connsiteY1" fmla="*/ 247197 h 288494"/>
                <a:gd name="connsiteX2" fmla="*/ 111719 w 699954"/>
                <a:gd name="connsiteY2" fmla="*/ 28319 h 288494"/>
                <a:gd name="connsiteX3" fmla="*/ 551756 w 699954"/>
                <a:gd name="connsiteY3" fmla="*/ 959 h 288494"/>
                <a:gd name="connsiteX4" fmla="*/ 699954 w 699954"/>
                <a:gd name="connsiteY4" fmla="*/ 212997 h 28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9954" h="288494">
                  <a:moveTo>
                    <a:pt x="699954" y="212997"/>
                  </a:moveTo>
                  <a:cubicBezTo>
                    <a:pt x="636115" y="260877"/>
                    <a:pt x="259918" y="336116"/>
                    <a:pt x="0" y="247197"/>
                  </a:cubicBezTo>
                  <a:cubicBezTo>
                    <a:pt x="0" y="247197"/>
                    <a:pt x="86639" y="73918"/>
                    <a:pt x="111719" y="28319"/>
                  </a:cubicBezTo>
                  <a:cubicBezTo>
                    <a:pt x="168719" y="26039"/>
                    <a:pt x="503876" y="-5881"/>
                    <a:pt x="551756" y="959"/>
                  </a:cubicBezTo>
                  <a:cubicBezTo>
                    <a:pt x="572275" y="44278"/>
                    <a:pt x="699954" y="212997"/>
                    <a:pt x="699954" y="212997"/>
                  </a:cubicBezTo>
                  <a:close/>
                </a:path>
              </a:pathLst>
            </a:custGeom>
            <a:solidFill>
              <a:srgbClr val="A165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4" name="Hình tự do: Hình 383">
              <a:extLst>
                <a:ext uri="{FF2B5EF4-FFF2-40B4-BE49-F238E27FC236}">
                  <a16:creationId xmlns:a16="http://schemas.microsoft.com/office/drawing/2014/main" id="{FB00BB4A-A67E-4F47-469D-07F4BDE4046D}"/>
                </a:ext>
              </a:extLst>
            </p:cNvPr>
            <p:cNvSpPr/>
            <p:nvPr/>
          </p:nvSpPr>
          <p:spPr>
            <a:xfrm>
              <a:off x="5517102" y="2145823"/>
              <a:ext cx="709074" cy="143954"/>
            </a:xfrm>
            <a:custGeom>
              <a:avLst/>
              <a:gdLst>
                <a:gd name="connsiteX0" fmla="*/ 654355 w 709074"/>
                <a:gd name="connsiteY0" fmla="*/ 0 h 143954"/>
                <a:gd name="connsiteX1" fmla="*/ 31920 w 709074"/>
                <a:gd name="connsiteY1" fmla="*/ 29640 h 143954"/>
                <a:gd name="connsiteX2" fmla="*/ 0 w 709074"/>
                <a:gd name="connsiteY2" fmla="*/ 95759 h 143954"/>
                <a:gd name="connsiteX3" fmla="*/ 709074 w 709074"/>
                <a:gd name="connsiteY3" fmla="*/ 84359 h 143954"/>
                <a:gd name="connsiteX4" fmla="*/ 654355 w 709074"/>
                <a:gd name="connsiteY4" fmla="*/ 0 h 14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074" h="143954">
                  <a:moveTo>
                    <a:pt x="654355" y="0"/>
                  </a:moveTo>
                  <a:cubicBezTo>
                    <a:pt x="574555" y="38760"/>
                    <a:pt x="257638" y="100319"/>
                    <a:pt x="31920" y="29640"/>
                  </a:cubicBezTo>
                  <a:cubicBezTo>
                    <a:pt x="13680" y="66119"/>
                    <a:pt x="0" y="95759"/>
                    <a:pt x="0" y="95759"/>
                  </a:cubicBezTo>
                  <a:cubicBezTo>
                    <a:pt x="259918" y="184678"/>
                    <a:pt x="647515" y="132239"/>
                    <a:pt x="709074" y="84359"/>
                  </a:cubicBezTo>
                  <a:cubicBezTo>
                    <a:pt x="709074" y="82079"/>
                    <a:pt x="679435" y="34200"/>
                    <a:pt x="654355" y="0"/>
                  </a:cubicBezTo>
                  <a:close/>
                </a:path>
              </a:pathLst>
            </a:custGeom>
            <a:solidFill>
              <a:srgbClr val="AD350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5" name="Hình tự do: Hình 384">
              <a:extLst>
                <a:ext uri="{FF2B5EF4-FFF2-40B4-BE49-F238E27FC236}">
                  <a16:creationId xmlns:a16="http://schemas.microsoft.com/office/drawing/2014/main" id="{F8F99ECA-D334-F299-0ED2-DF03FDF336D8}"/>
                </a:ext>
              </a:extLst>
            </p:cNvPr>
            <p:cNvSpPr/>
            <p:nvPr/>
          </p:nvSpPr>
          <p:spPr>
            <a:xfrm>
              <a:off x="5628775" y="1934451"/>
              <a:ext cx="437955" cy="136412"/>
            </a:xfrm>
            <a:custGeom>
              <a:avLst/>
              <a:gdLst>
                <a:gd name="connsiteX0" fmla="*/ 437803 w 437955"/>
                <a:gd name="connsiteY0" fmla="*/ 58613 h 136412"/>
                <a:gd name="connsiteX1" fmla="*/ 223485 w 437955"/>
                <a:gd name="connsiteY1" fmla="*/ 133852 h 136412"/>
                <a:gd name="connsiteX2" fmla="*/ 46 w 437955"/>
                <a:gd name="connsiteY2" fmla="*/ 97373 h 136412"/>
                <a:gd name="connsiteX3" fmla="*/ 196125 w 437955"/>
                <a:gd name="connsiteY3" fmla="*/ 22133 h 136412"/>
                <a:gd name="connsiteX4" fmla="*/ 437803 w 437955"/>
                <a:gd name="connsiteY4" fmla="*/ 58613 h 136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955" h="136412">
                  <a:moveTo>
                    <a:pt x="437803" y="58613"/>
                  </a:moveTo>
                  <a:cubicBezTo>
                    <a:pt x="442363" y="88253"/>
                    <a:pt x="344324" y="122453"/>
                    <a:pt x="223485" y="133852"/>
                  </a:cubicBezTo>
                  <a:cubicBezTo>
                    <a:pt x="102646" y="142972"/>
                    <a:pt x="2326" y="127013"/>
                    <a:pt x="46" y="97373"/>
                  </a:cubicBezTo>
                  <a:cubicBezTo>
                    <a:pt x="-2234" y="67733"/>
                    <a:pt x="79846" y="54053"/>
                    <a:pt x="196125" y="22133"/>
                  </a:cubicBezTo>
                  <a:cubicBezTo>
                    <a:pt x="328364" y="-18906"/>
                    <a:pt x="430963" y="-666"/>
                    <a:pt x="437803" y="58613"/>
                  </a:cubicBezTo>
                  <a:close/>
                </a:path>
              </a:pathLst>
            </a:custGeom>
            <a:solidFill>
              <a:srgbClr val="8A551E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6" name="Hình tự do: Hình 385">
              <a:extLst>
                <a:ext uri="{FF2B5EF4-FFF2-40B4-BE49-F238E27FC236}">
                  <a16:creationId xmlns:a16="http://schemas.microsoft.com/office/drawing/2014/main" id="{DDE40BBE-C0C5-2B76-5F1E-2092116751D4}"/>
                </a:ext>
              </a:extLst>
            </p:cNvPr>
            <p:cNvSpPr/>
            <p:nvPr/>
          </p:nvSpPr>
          <p:spPr>
            <a:xfrm>
              <a:off x="5229087" y="3355322"/>
              <a:ext cx="197613" cy="190408"/>
            </a:xfrm>
            <a:custGeom>
              <a:avLst/>
              <a:gdLst>
                <a:gd name="connsiteX0" fmla="*/ 196815 w 197613"/>
                <a:gd name="connsiteY0" fmla="*/ 80970 h 190408"/>
                <a:gd name="connsiteX1" fmla="*/ 174015 w 197613"/>
                <a:gd name="connsiteY1" fmla="*/ 153929 h 190408"/>
                <a:gd name="connsiteX2" fmla="*/ 66856 w 197613"/>
                <a:gd name="connsiteY2" fmla="*/ 190409 h 190408"/>
                <a:gd name="connsiteX3" fmla="*/ 737 w 197613"/>
                <a:gd name="connsiteY3" fmla="*/ 83250 h 190408"/>
                <a:gd name="connsiteX4" fmla="*/ 55456 w 197613"/>
                <a:gd name="connsiteY4" fmla="*/ 1170 h 190408"/>
                <a:gd name="connsiteX5" fmla="*/ 196815 w 197613"/>
                <a:gd name="connsiteY5" fmla="*/ 80970 h 19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7613" h="190408">
                  <a:moveTo>
                    <a:pt x="196815" y="80970"/>
                  </a:moveTo>
                  <a:cubicBezTo>
                    <a:pt x="201375" y="92370"/>
                    <a:pt x="185415" y="144809"/>
                    <a:pt x="174015" y="153929"/>
                  </a:cubicBezTo>
                  <a:cubicBezTo>
                    <a:pt x="151215" y="172169"/>
                    <a:pt x="123856" y="188129"/>
                    <a:pt x="66856" y="190409"/>
                  </a:cubicBezTo>
                  <a:cubicBezTo>
                    <a:pt x="12137" y="190409"/>
                    <a:pt x="-3823" y="142529"/>
                    <a:pt x="737" y="83250"/>
                  </a:cubicBezTo>
                  <a:cubicBezTo>
                    <a:pt x="5297" y="44490"/>
                    <a:pt x="32656" y="23970"/>
                    <a:pt x="55456" y="1170"/>
                  </a:cubicBezTo>
                  <a:cubicBezTo>
                    <a:pt x="66856" y="-10229"/>
                    <a:pt x="192255" y="65010"/>
                    <a:pt x="196815" y="80970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87" name="Đồ họa 330">
              <a:extLst>
                <a:ext uri="{FF2B5EF4-FFF2-40B4-BE49-F238E27FC236}">
                  <a16:creationId xmlns:a16="http://schemas.microsoft.com/office/drawing/2014/main" id="{0D51F744-489E-F70B-233B-264F33A2D3FA}"/>
                </a:ext>
              </a:extLst>
            </p:cNvPr>
            <p:cNvGrpSpPr/>
            <p:nvPr/>
          </p:nvGrpSpPr>
          <p:grpSpPr>
            <a:xfrm>
              <a:off x="5129505" y="3016776"/>
              <a:ext cx="392997" cy="1325535"/>
              <a:chOff x="5129505" y="3016776"/>
              <a:chExt cx="392997" cy="1325535"/>
            </a:xfrm>
          </p:grpSpPr>
          <p:sp>
            <p:nvSpPr>
              <p:cNvPr id="388" name="Hình tự do: Hình 387">
                <a:extLst>
                  <a:ext uri="{FF2B5EF4-FFF2-40B4-BE49-F238E27FC236}">
                    <a16:creationId xmlns:a16="http://schemas.microsoft.com/office/drawing/2014/main" id="{2EFD17ED-9752-26F3-9B7B-A6005B366E5B}"/>
                  </a:ext>
                </a:extLst>
              </p:cNvPr>
              <p:cNvSpPr/>
              <p:nvPr/>
            </p:nvSpPr>
            <p:spPr>
              <a:xfrm>
                <a:off x="5165985" y="3962968"/>
                <a:ext cx="356517" cy="379343"/>
              </a:xfrm>
              <a:custGeom>
                <a:avLst/>
                <a:gdLst>
                  <a:gd name="connsiteX0" fmla="*/ 0 w 356517"/>
                  <a:gd name="connsiteY0" fmla="*/ 36480 h 379343"/>
                  <a:gd name="connsiteX1" fmla="*/ 22800 w 356517"/>
                  <a:gd name="connsiteY1" fmla="*/ 232558 h 379343"/>
                  <a:gd name="connsiteX2" fmla="*/ 207478 w 356517"/>
                  <a:gd name="connsiteY2" fmla="*/ 378477 h 379343"/>
                  <a:gd name="connsiteX3" fmla="*/ 355677 w 356517"/>
                  <a:gd name="connsiteY3" fmla="*/ 196078 h 379343"/>
                  <a:gd name="connsiteX4" fmla="*/ 332877 w 356517"/>
                  <a:gd name="connsiteY4" fmla="*/ 0 h 379343"/>
                  <a:gd name="connsiteX5" fmla="*/ 0 w 356517"/>
                  <a:gd name="connsiteY5" fmla="*/ 36480 h 379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6517" h="379343">
                    <a:moveTo>
                      <a:pt x="0" y="36480"/>
                    </a:moveTo>
                    <a:lnTo>
                      <a:pt x="22800" y="232558"/>
                    </a:lnTo>
                    <a:cubicBezTo>
                      <a:pt x="31920" y="323757"/>
                      <a:pt x="116279" y="387597"/>
                      <a:pt x="207478" y="378477"/>
                    </a:cubicBezTo>
                    <a:cubicBezTo>
                      <a:pt x="298678" y="369357"/>
                      <a:pt x="364797" y="287278"/>
                      <a:pt x="355677" y="196078"/>
                    </a:cubicBezTo>
                    <a:lnTo>
                      <a:pt x="332877" y="0"/>
                    </a:lnTo>
                    <a:lnTo>
                      <a:pt x="0" y="36480"/>
                    </a:lnTo>
                    <a:close/>
                  </a:path>
                </a:pathLst>
              </a:custGeom>
              <a:solidFill>
                <a:srgbClr val="DB4D4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9" name="Hình tự do: Hình 388">
                <a:extLst>
                  <a:ext uri="{FF2B5EF4-FFF2-40B4-BE49-F238E27FC236}">
                    <a16:creationId xmlns:a16="http://schemas.microsoft.com/office/drawing/2014/main" id="{8E6F20E9-F006-E6CA-B808-059B939F75E8}"/>
                  </a:ext>
                </a:extLst>
              </p:cNvPr>
              <p:cNvSpPr/>
              <p:nvPr/>
            </p:nvSpPr>
            <p:spPr>
              <a:xfrm>
                <a:off x="5129505" y="3016776"/>
                <a:ext cx="199252" cy="135705"/>
              </a:xfrm>
              <a:custGeom>
                <a:avLst/>
                <a:gdLst>
                  <a:gd name="connsiteX0" fmla="*/ 193798 w 199252"/>
                  <a:gd name="connsiteY0" fmla="*/ 0 h 135705"/>
                  <a:gd name="connsiteX1" fmla="*/ 0 w 199252"/>
                  <a:gd name="connsiteY1" fmla="*/ 22800 h 135705"/>
                  <a:gd name="connsiteX2" fmla="*/ 2280 w 199252"/>
                  <a:gd name="connsiteY2" fmla="*/ 36480 h 135705"/>
                  <a:gd name="connsiteX3" fmla="*/ 43320 w 199252"/>
                  <a:gd name="connsiteY3" fmla="*/ 116279 h 135705"/>
                  <a:gd name="connsiteX4" fmla="*/ 111719 w 199252"/>
                  <a:gd name="connsiteY4" fmla="*/ 134519 h 135705"/>
                  <a:gd name="connsiteX5" fmla="*/ 175559 w 199252"/>
                  <a:gd name="connsiteY5" fmla="*/ 102599 h 135705"/>
                  <a:gd name="connsiteX6" fmla="*/ 198359 w 199252"/>
                  <a:gd name="connsiteY6" fmla="*/ 15960 h 135705"/>
                  <a:gd name="connsiteX7" fmla="*/ 193798 w 199252"/>
                  <a:gd name="connsiteY7" fmla="*/ 0 h 135705"/>
                  <a:gd name="connsiteX8" fmla="*/ 29640 w 199252"/>
                  <a:gd name="connsiteY8" fmla="*/ 45600 h 135705"/>
                  <a:gd name="connsiteX9" fmla="*/ 166439 w 199252"/>
                  <a:gd name="connsiteY9" fmla="*/ 29640 h 135705"/>
                  <a:gd name="connsiteX10" fmla="*/ 150479 w 199252"/>
                  <a:gd name="connsiteY10" fmla="*/ 84359 h 135705"/>
                  <a:gd name="connsiteX11" fmla="*/ 107159 w 199252"/>
                  <a:gd name="connsiteY11" fmla="*/ 107159 h 135705"/>
                  <a:gd name="connsiteX12" fmla="*/ 59280 w 199252"/>
                  <a:gd name="connsiteY12" fmla="*/ 93479 h 135705"/>
                  <a:gd name="connsiteX13" fmla="*/ 29640 w 199252"/>
                  <a:gd name="connsiteY13" fmla="*/ 45600 h 135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9252" h="135705">
                    <a:moveTo>
                      <a:pt x="193798" y="0"/>
                    </a:moveTo>
                    <a:lnTo>
                      <a:pt x="0" y="22800"/>
                    </a:lnTo>
                    <a:lnTo>
                      <a:pt x="2280" y="36480"/>
                    </a:lnTo>
                    <a:cubicBezTo>
                      <a:pt x="6840" y="79799"/>
                      <a:pt x="27360" y="102599"/>
                      <a:pt x="43320" y="116279"/>
                    </a:cubicBezTo>
                    <a:cubicBezTo>
                      <a:pt x="63840" y="129959"/>
                      <a:pt x="88919" y="139079"/>
                      <a:pt x="111719" y="134519"/>
                    </a:cubicBezTo>
                    <a:cubicBezTo>
                      <a:pt x="136799" y="132239"/>
                      <a:pt x="159599" y="120839"/>
                      <a:pt x="175559" y="102599"/>
                    </a:cubicBezTo>
                    <a:cubicBezTo>
                      <a:pt x="189239" y="86639"/>
                      <a:pt x="202918" y="59279"/>
                      <a:pt x="198359" y="15960"/>
                    </a:cubicBezTo>
                    <a:lnTo>
                      <a:pt x="193798" y="0"/>
                    </a:lnTo>
                    <a:close/>
                    <a:moveTo>
                      <a:pt x="29640" y="45600"/>
                    </a:moveTo>
                    <a:lnTo>
                      <a:pt x="166439" y="29640"/>
                    </a:lnTo>
                    <a:cubicBezTo>
                      <a:pt x="166439" y="52440"/>
                      <a:pt x="161879" y="70679"/>
                      <a:pt x="150479" y="84359"/>
                    </a:cubicBezTo>
                    <a:cubicBezTo>
                      <a:pt x="136799" y="100319"/>
                      <a:pt x="116279" y="104879"/>
                      <a:pt x="107159" y="107159"/>
                    </a:cubicBezTo>
                    <a:cubicBezTo>
                      <a:pt x="91199" y="109439"/>
                      <a:pt x="72959" y="104879"/>
                      <a:pt x="59280" y="93479"/>
                    </a:cubicBezTo>
                    <a:cubicBezTo>
                      <a:pt x="50160" y="84359"/>
                      <a:pt x="36480" y="70679"/>
                      <a:pt x="29640" y="45600"/>
                    </a:cubicBezTo>
                    <a:close/>
                  </a:path>
                </a:pathLst>
              </a:custGeom>
              <a:solidFill>
                <a:srgbClr val="FBB03B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0" name="Hình tự do: Hình 389">
                <a:extLst>
                  <a:ext uri="{FF2B5EF4-FFF2-40B4-BE49-F238E27FC236}">
                    <a16:creationId xmlns:a16="http://schemas.microsoft.com/office/drawing/2014/main" id="{666823E1-D064-6BFC-C3B8-3336C5464715}"/>
                  </a:ext>
                </a:extLst>
              </p:cNvPr>
              <p:cNvSpPr/>
              <p:nvPr/>
            </p:nvSpPr>
            <p:spPr>
              <a:xfrm rot="-381702">
                <a:off x="5254743" y="3123782"/>
                <a:ext cx="52437" cy="802519"/>
              </a:xfrm>
              <a:custGeom>
                <a:avLst/>
                <a:gdLst>
                  <a:gd name="connsiteX0" fmla="*/ 0 w 52437"/>
                  <a:gd name="connsiteY0" fmla="*/ 0 h 802519"/>
                  <a:gd name="connsiteX1" fmla="*/ 52437 w 52437"/>
                  <a:gd name="connsiteY1" fmla="*/ 0 h 802519"/>
                  <a:gd name="connsiteX2" fmla="*/ 52437 w 52437"/>
                  <a:gd name="connsiteY2" fmla="*/ 802519 h 802519"/>
                  <a:gd name="connsiteX3" fmla="*/ 0 w 52437"/>
                  <a:gd name="connsiteY3" fmla="*/ 802519 h 802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437" h="802519">
                    <a:moveTo>
                      <a:pt x="0" y="0"/>
                    </a:moveTo>
                    <a:lnTo>
                      <a:pt x="52437" y="0"/>
                    </a:lnTo>
                    <a:lnTo>
                      <a:pt x="52437" y="802519"/>
                    </a:lnTo>
                    <a:lnTo>
                      <a:pt x="0" y="802519"/>
                    </a:lnTo>
                    <a:close/>
                  </a:path>
                </a:pathLst>
              </a:custGeom>
              <a:solidFill>
                <a:srgbClr val="C12F2F"/>
              </a:solidFill>
              <a:ln w="22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1" name="Hình tự do: Hình 390">
                <a:extLst>
                  <a:ext uri="{FF2B5EF4-FFF2-40B4-BE49-F238E27FC236}">
                    <a16:creationId xmlns:a16="http://schemas.microsoft.com/office/drawing/2014/main" id="{143EF20F-F729-5DC0-7F43-91AE14F2CF81}"/>
                  </a:ext>
                </a:extLst>
              </p:cNvPr>
              <p:cNvSpPr/>
              <p:nvPr/>
            </p:nvSpPr>
            <p:spPr>
              <a:xfrm rot="-381702">
                <a:off x="5204852" y="3119281"/>
                <a:ext cx="68396" cy="59276"/>
              </a:xfrm>
              <a:custGeom>
                <a:avLst/>
                <a:gdLst>
                  <a:gd name="connsiteX0" fmla="*/ 0 w 68396"/>
                  <a:gd name="connsiteY0" fmla="*/ 0 h 59276"/>
                  <a:gd name="connsiteX1" fmla="*/ 68397 w 68396"/>
                  <a:gd name="connsiteY1" fmla="*/ 0 h 59276"/>
                  <a:gd name="connsiteX2" fmla="*/ 68397 w 68396"/>
                  <a:gd name="connsiteY2" fmla="*/ 59277 h 59276"/>
                  <a:gd name="connsiteX3" fmla="*/ 0 w 68396"/>
                  <a:gd name="connsiteY3" fmla="*/ 59277 h 59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96" h="59276">
                    <a:moveTo>
                      <a:pt x="0" y="0"/>
                    </a:moveTo>
                    <a:lnTo>
                      <a:pt x="68397" y="0"/>
                    </a:lnTo>
                    <a:lnTo>
                      <a:pt x="68397" y="59277"/>
                    </a:lnTo>
                    <a:lnTo>
                      <a:pt x="0" y="59277"/>
                    </a:lnTo>
                    <a:close/>
                  </a:path>
                </a:pathLst>
              </a:custGeom>
              <a:solidFill>
                <a:srgbClr val="FBB03B"/>
              </a:solidFill>
              <a:ln w="22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2" name="Hình tự do: Hình 391">
                <a:extLst>
                  <a:ext uri="{FF2B5EF4-FFF2-40B4-BE49-F238E27FC236}">
                    <a16:creationId xmlns:a16="http://schemas.microsoft.com/office/drawing/2014/main" id="{F1EAC413-4CAB-9629-ADF5-8EEC115E513B}"/>
                  </a:ext>
                </a:extLst>
              </p:cNvPr>
              <p:cNvSpPr/>
              <p:nvPr/>
            </p:nvSpPr>
            <p:spPr>
              <a:xfrm>
                <a:off x="5302783" y="3976648"/>
                <a:ext cx="79799" cy="130613"/>
              </a:xfrm>
              <a:custGeom>
                <a:avLst/>
                <a:gdLst>
                  <a:gd name="connsiteX0" fmla="*/ 77519 w 79799"/>
                  <a:gd name="connsiteY0" fmla="*/ 0 h 130613"/>
                  <a:gd name="connsiteX1" fmla="*/ 0 w 79799"/>
                  <a:gd name="connsiteY1" fmla="*/ 9120 h 130613"/>
                  <a:gd name="connsiteX2" fmla="*/ 2280 w 79799"/>
                  <a:gd name="connsiteY2" fmla="*/ 36480 h 130613"/>
                  <a:gd name="connsiteX3" fmla="*/ 34200 w 79799"/>
                  <a:gd name="connsiteY3" fmla="*/ 123119 h 130613"/>
                  <a:gd name="connsiteX4" fmla="*/ 61560 w 79799"/>
                  <a:gd name="connsiteY4" fmla="*/ 120839 h 130613"/>
                  <a:gd name="connsiteX5" fmla="*/ 79799 w 79799"/>
                  <a:gd name="connsiteY5" fmla="*/ 22800 h 130613"/>
                  <a:gd name="connsiteX6" fmla="*/ 77519 w 79799"/>
                  <a:gd name="connsiteY6" fmla="*/ 0 h 13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799" h="130613">
                    <a:moveTo>
                      <a:pt x="77519" y="0"/>
                    </a:moveTo>
                    <a:lnTo>
                      <a:pt x="0" y="9120"/>
                    </a:lnTo>
                    <a:lnTo>
                      <a:pt x="2280" y="36480"/>
                    </a:lnTo>
                    <a:lnTo>
                      <a:pt x="34200" y="123119"/>
                    </a:lnTo>
                    <a:cubicBezTo>
                      <a:pt x="38760" y="134519"/>
                      <a:pt x="59280" y="132239"/>
                      <a:pt x="61560" y="120839"/>
                    </a:cubicBezTo>
                    <a:lnTo>
                      <a:pt x="79799" y="22800"/>
                    </a:lnTo>
                    <a:lnTo>
                      <a:pt x="7751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3" name="Hình tự do: Hình 392">
                <a:extLst>
                  <a:ext uri="{FF2B5EF4-FFF2-40B4-BE49-F238E27FC236}">
                    <a16:creationId xmlns:a16="http://schemas.microsoft.com/office/drawing/2014/main" id="{9ACDB9E8-6367-37AE-4C24-80CD324AA813}"/>
                  </a:ext>
                </a:extLst>
              </p:cNvPr>
              <p:cNvSpPr/>
              <p:nvPr/>
            </p:nvSpPr>
            <p:spPr>
              <a:xfrm>
                <a:off x="5286824" y="3905968"/>
                <a:ext cx="82079" cy="196149"/>
              </a:xfrm>
              <a:custGeom>
                <a:avLst/>
                <a:gdLst>
                  <a:gd name="connsiteX0" fmla="*/ 72959 w 82079"/>
                  <a:gd name="connsiteY0" fmla="*/ 0 h 196149"/>
                  <a:gd name="connsiteX1" fmla="*/ 0 w 82079"/>
                  <a:gd name="connsiteY1" fmla="*/ 6840 h 196149"/>
                  <a:gd name="connsiteX2" fmla="*/ 11400 w 82079"/>
                  <a:gd name="connsiteY2" fmla="*/ 102599 h 196149"/>
                  <a:gd name="connsiteX3" fmla="*/ 41040 w 82079"/>
                  <a:gd name="connsiteY3" fmla="*/ 186958 h 196149"/>
                  <a:gd name="connsiteX4" fmla="*/ 70679 w 82079"/>
                  <a:gd name="connsiteY4" fmla="*/ 184678 h 196149"/>
                  <a:gd name="connsiteX5" fmla="*/ 82079 w 82079"/>
                  <a:gd name="connsiteY5" fmla="*/ 95759 h 196149"/>
                  <a:gd name="connsiteX6" fmla="*/ 72959 w 82079"/>
                  <a:gd name="connsiteY6" fmla="*/ 0 h 196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079" h="196149">
                    <a:moveTo>
                      <a:pt x="72959" y="0"/>
                    </a:moveTo>
                    <a:lnTo>
                      <a:pt x="0" y="6840"/>
                    </a:lnTo>
                    <a:lnTo>
                      <a:pt x="11400" y="102599"/>
                    </a:lnTo>
                    <a:lnTo>
                      <a:pt x="41040" y="186958"/>
                    </a:lnTo>
                    <a:cubicBezTo>
                      <a:pt x="45600" y="200638"/>
                      <a:pt x="68399" y="198358"/>
                      <a:pt x="70679" y="184678"/>
                    </a:cubicBezTo>
                    <a:lnTo>
                      <a:pt x="82079" y="95759"/>
                    </a:lnTo>
                    <a:lnTo>
                      <a:pt x="72959" y="0"/>
                    </a:lnTo>
                    <a:close/>
                  </a:path>
                </a:pathLst>
              </a:custGeom>
              <a:solidFill>
                <a:srgbClr val="DB4D4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94" name="Hình tự do: Hình 393">
              <a:extLst>
                <a:ext uri="{FF2B5EF4-FFF2-40B4-BE49-F238E27FC236}">
                  <a16:creationId xmlns:a16="http://schemas.microsoft.com/office/drawing/2014/main" id="{C5F8DEC8-CEB4-BE11-4A10-B7B05464F38C}"/>
                </a:ext>
              </a:extLst>
            </p:cNvPr>
            <p:cNvSpPr/>
            <p:nvPr/>
          </p:nvSpPr>
          <p:spPr>
            <a:xfrm>
              <a:off x="5222445" y="3343320"/>
              <a:ext cx="102152" cy="72947"/>
            </a:xfrm>
            <a:custGeom>
              <a:avLst/>
              <a:gdLst>
                <a:gd name="connsiteX0" fmla="*/ 71219 w 102152"/>
                <a:gd name="connsiteY0" fmla="*/ 6333 h 72947"/>
                <a:gd name="connsiteX1" fmla="*/ 98578 w 102152"/>
                <a:gd name="connsiteY1" fmla="*/ 61052 h 72947"/>
                <a:gd name="connsiteX2" fmla="*/ 43859 w 102152"/>
                <a:gd name="connsiteY2" fmla="*/ 40532 h 72947"/>
                <a:gd name="connsiteX3" fmla="*/ 2819 w 102152"/>
                <a:gd name="connsiteY3" fmla="*/ 15453 h 72947"/>
                <a:gd name="connsiteX4" fmla="*/ 71219 w 102152"/>
                <a:gd name="connsiteY4" fmla="*/ 6333 h 7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152" h="72947">
                  <a:moveTo>
                    <a:pt x="71219" y="6333"/>
                  </a:moveTo>
                  <a:cubicBezTo>
                    <a:pt x="105418" y="24572"/>
                    <a:pt x="105418" y="49652"/>
                    <a:pt x="98578" y="61052"/>
                  </a:cubicBezTo>
                  <a:cubicBezTo>
                    <a:pt x="71219" y="97532"/>
                    <a:pt x="62099" y="38252"/>
                    <a:pt x="43859" y="40532"/>
                  </a:cubicBezTo>
                  <a:cubicBezTo>
                    <a:pt x="16499" y="45092"/>
                    <a:pt x="-8581" y="24572"/>
                    <a:pt x="2819" y="15453"/>
                  </a:cubicBezTo>
                  <a:cubicBezTo>
                    <a:pt x="25619" y="-507"/>
                    <a:pt x="48419" y="-5067"/>
                    <a:pt x="71219" y="6333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5" name="Hình tự do: Hình 394">
              <a:extLst>
                <a:ext uri="{FF2B5EF4-FFF2-40B4-BE49-F238E27FC236}">
                  <a16:creationId xmlns:a16="http://schemas.microsoft.com/office/drawing/2014/main" id="{5FB95BD6-19ED-3314-503C-E52A68D52044}"/>
                </a:ext>
              </a:extLst>
            </p:cNvPr>
            <p:cNvSpPr/>
            <p:nvPr/>
          </p:nvSpPr>
          <p:spPr>
            <a:xfrm>
              <a:off x="5193852" y="3365622"/>
              <a:ext cx="69664" cy="72941"/>
            </a:xfrm>
            <a:custGeom>
              <a:avLst/>
              <a:gdLst>
                <a:gd name="connsiteX0" fmla="*/ 15452 w 69664"/>
                <a:gd name="connsiteY0" fmla="*/ 22791 h 72941"/>
                <a:gd name="connsiteX1" fmla="*/ 63332 w 69664"/>
                <a:gd name="connsiteY1" fmla="*/ 2271 h 72941"/>
                <a:gd name="connsiteX2" fmla="*/ 54212 w 69664"/>
                <a:gd name="connsiteY2" fmla="*/ 50151 h 72941"/>
                <a:gd name="connsiteX3" fmla="*/ 6333 w 69664"/>
                <a:gd name="connsiteY3" fmla="*/ 70670 h 72941"/>
                <a:gd name="connsiteX4" fmla="*/ 15452 w 69664"/>
                <a:gd name="connsiteY4" fmla="*/ 22791 h 7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664" h="72941">
                  <a:moveTo>
                    <a:pt x="15452" y="22791"/>
                  </a:moveTo>
                  <a:cubicBezTo>
                    <a:pt x="31412" y="4551"/>
                    <a:pt x="51932" y="-4569"/>
                    <a:pt x="63332" y="2271"/>
                  </a:cubicBezTo>
                  <a:cubicBezTo>
                    <a:pt x="74732" y="9111"/>
                    <a:pt x="70172" y="31911"/>
                    <a:pt x="54212" y="50151"/>
                  </a:cubicBezTo>
                  <a:cubicBezTo>
                    <a:pt x="38252" y="68390"/>
                    <a:pt x="17732" y="77510"/>
                    <a:pt x="6333" y="70670"/>
                  </a:cubicBezTo>
                  <a:cubicBezTo>
                    <a:pt x="-5067" y="61550"/>
                    <a:pt x="-507" y="41031"/>
                    <a:pt x="15452" y="22791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6" name="Hình tự do: Hình 395">
              <a:extLst>
                <a:ext uri="{FF2B5EF4-FFF2-40B4-BE49-F238E27FC236}">
                  <a16:creationId xmlns:a16="http://schemas.microsoft.com/office/drawing/2014/main" id="{4E2DAD64-FCCB-D77B-4BA2-3D5A966569EE}"/>
                </a:ext>
              </a:extLst>
            </p:cNvPr>
            <p:cNvSpPr/>
            <p:nvPr/>
          </p:nvSpPr>
          <p:spPr>
            <a:xfrm>
              <a:off x="5205036" y="3417397"/>
              <a:ext cx="81496" cy="58309"/>
            </a:xfrm>
            <a:custGeom>
              <a:avLst/>
              <a:gdLst>
                <a:gd name="connsiteX0" fmla="*/ 27068 w 81496"/>
                <a:gd name="connsiteY0" fmla="*/ 9775 h 58309"/>
                <a:gd name="connsiteX1" fmla="*/ 79508 w 81496"/>
                <a:gd name="connsiteY1" fmla="*/ 7495 h 58309"/>
                <a:gd name="connsiteX2" fmla="*/ 54428 w 81496"/>
                <a:gd name="connsiteY2" fmla="*/ 48534 h 58309"/>
                <a:gd name="connsiteX3" fmla="*/ 1989 w 81496"/>
                <a:gd name="connsiteY3" fmla="*/ 50815 h 58309"/>
                <a:gd name="connsiteX4" fmla="*/ 27068 w 81496"/>
                <a:gd name="connsiteY4" fmla="*/ 9775 h 58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496" h="58309">
                  <a:moveTo>
                    <a:pt x="27068" y="9775"/>
                  </a:moveTo>
                  <a:cubicBezTo>
                    <a:pt x="47588" y="-1625"/>
                    <a:pt x="72668" y="-3905"/>
                    <a:pt x="79508" y="7495"/>
                  </a:cubicBezTo>
                  <a:cubicBezTo>
                    <a:pt x="86348" y="18895"/>
                    <a:pt x="74948" y="37135"/>
                    <a:pt x="54428" y="48534"/>
                  </a:cubicBezTo>
                  <a:cubicBezTo>
                    <a:pt x="33908" y="59934"/>
                    <a:pt x="8828" y="62214"/>
                    <a:pt x="1989" y="50815"/>
                  </a:cubicBezTo>
                  <a:cubicBezTo>
                    <a:pt x="-4851" y="39415"/>
                    <a:pt x="6548" y="21175"/>
                    <a:pt x="27068" y="9775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7" name="Hình tự do: Hình 396">
              <a:extLst>
                <a:ext uri="{FF2B5EF4-FFF2-40B4-BE49-F238E27FC236}">
                  <a16:creationId xmlns:a16="http://schemas.microsoft.com/office/drawing/2014/main" id="{30A65B55-CE37-A674-24F3-F6D099B324DD}"/>
                </a:ext>
              </a:extLst>
            </p:cNvPr>
            <p:cNvSpPr/>
            <p:nvPr/>
          </p:nvSpPr>
          <p:spPr>
            <a:xfrm>
              <a:off x="5216436" y="3459353"/>
              <a:ext cx="76936" cy="51917"/>
            </a:xfrm>
            <a:custGeom>
              <a:avLst/>
              <a:gdLst>
                <a:gd name="connsiteX0" fmla="*/ 27068 w 76936"/>
                <a:gd name="connsiteY0" fmla="*/ 6579 h 51917"/>
                <a:gd name="connsiteX1" fmla="*/ 74948 w 76936"/>
                <a:gd name="connsiteY1" fmla="*/ 8859 h 51917"/>
                <a:gd name="connsiteX2" fmla="*/ 49868 w 76936"/>
                <a:gd name="connsiteY2" fmla="*/ 45338 h 51917"/>
                <a:gd name="connsiteX3" fmla="*/ 1989 w 76936"/>
                <a:gd name="connsiteY3" fmla="*/ 43058 h 51917"/>
                <a:gd name="connsiteX4" fmla="*/ 27068 w 76936"/>
                <a:gd name="connsiteY4" fmla="*/ 6579 h 51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936" h="51917">
                  <a:moveTo>
                    <a:pt x="27068" y="6579"/>
                  </a:moveTo>
                  <a:cubicBezTo>
                    <a:pt x="47588" y="-2541"/>
                    <a:pt x="68108" y="-2541"/>
                    <a:pt x="74948" y="8859"/>
                  </a:cubicBezTo>
                  <a:cubicBezTo>
                    <a:pt x="81788" y="20259"/>
                    <a:pt x="70388" y="36218"/>
                    <a:pt x="49868" y="45338"/>
                  </a:cubicBezTo>
                  <a:cubicBezTo>
                    <a:pt x="29348" y="54458"/>
                    <a:pt x="8828" y="54458"/>
                    <a:pt x="1989" y="43058"/>
                  </a:cubicBezTo>
                  <a:cubicBezTo>
                    <a:pt x="-4851" y="33939"/>
                    <a:pt x="6548" y="15699"/>
                    <a:pt x="27068" y="6579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8" name="Hình tự do: Hình 397">
              <a:extLst>
                <a:ext uri="{FF2B5EF4-FFF2-40B4-BE49-F238E27FC236}">
                  <a16:creationId xmlns:a16="http://schemas.microsoft.com/office/drawing/2014/main" id="{AA90F631-90BE-6EDC-C99B-F58D5EC6D56C}"/>
                </a:ext>
              </a:extLst>
            </p:cNvPr>
            <p:cNvSpPr/>
            <p:nvPr/>
          </p:nvSpPr>
          <p:spPr>
            <a:xfrm>
              <a:off x="5231091" y="3502944"/>
              <a:ext cx="63585" cy="44534"/>
            </a:xfrm>
            <a:custGeom>
              <a:avLst/>
              <a:gdLst>
                <a:gd name="connsiteX0" fmla="*/ 23813 w 63585"/>
                <a:gd name="connsiteY0" fmla="*/ 1747 h 44534"/>
                <a:gd name="connsiteX1" fmla="*/ 62573 w 63585"/>
                <a:gd name="connsiteY1" fmla="*/ 13147 h 44534"/>
                <a:gd name="connsiteX2" fmla="*/ 39773 w 63585"/>
                <a:gd name="connsiteY2" fmla="*/ 42787 h 44534"/>
                <a:gd name="connsiteX3" fmla="*/ 1013 w 63585"/>
                <a:gd name="connsiteY3" fmla="*/ 31387 h 44534"/>
                <a:gd name="connsiteX4" fmla="*/ 23813 w 63585"/>
                <a:gd name="connsiteY4" fmla="*/ 1747 h 4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85" h="44534">
                  <a:moveTo>
                    <a:pt x="23813" y="1747"/>
                  </a:moveTo>
                  <a:cubicBezTo>
                    <a:pt x="39773" y="-2813"/>
                    <a:pt x="58013" y="1747"/>
                    <a:pt x="62573" y="13147"/>
                  </a:cubicBezTo>
                  <a:cubicBezTo>
                    <a:pt x="67133" y="24547"/>
                    <a:pt x="55733" y="38227"/>
                    <a:pt x="39773" y="42787"/>
                  </a:cubicBezTo>
                  <a:cubicBezTo>
                    <a:pt x="23813" y="47347"/>
                    <a:pt x="5573" y="42787"/>
                    <a:pt x="1013" y="31387"/>
                  </a:cubicBezTo>
                  <a:cubicBezTo>
                    <a:pt x="-3547" y="19987"/>
                    <a:pt x="7853" y="6307"/>
                    <a:pt x="23813" y="1747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91" name="Nhóm 1590">
            <a:extLst>
              <a:ext uri="{FF2B5EF4-FFF2-40B4-BE49-F238E27FC236}">
                <a16:creationId xmlns:a16="http://schemas.microsoft.com/office/drawing/2014/main" id="{5AE6D39B-2AE9-0D8F-1783-038BAB4655D3}"/>
              </a:ext>
            </a:extLst>
          </p:cNvPr>
          <p:cNvGrpSpPr/>
          <p:nvPr/>
        </p:nvGrpSpPr>
        <p:grpSpPr>
          <a:xfrm>
            <a:off x="355747" y="985264"/>
            <a:ext cx="4136907" cy="2485634"/>
            <a:chOff x="355747" y="985264"/>
            <a:chExt cx="4136907" cy="2485634"/>
          </a:xfrm>
        </p:grpSpPr>
        <p:sp>
          <p:nvSpPr>
            <p:cNvPr id="400" name="Bong bóng Lời nói: Hình bầu dục 399">
              <a:extLst>
                <a:ext uri="{FF2B5EF4-FFF2-40B4-BE49-F238E27FC236}">
                  <a16:creationId xmlns:a16="http://schemas.microsoft.com/office/drawing/2014/main" id="{894F2867-B3D5-F4E9-83BF-AC1503CBF86D}"/>
                </a:ext>
              </a:extLst>
            </p:cNvPr>
            <p:cNvSpPr/>
            <p:nvPr/>
          </p:nvSpPr>
          <p:spPr>
            <a:xfrm>
              <a:off x="355747" y="985264"/>
              <a:ext cx="4136907" cy="2485634"/>
            </a:xfrm>
            <a:prstGeom prst="wedgeEllipseCallout">
              <a:avLst>
                <a:gd name="adj1" fmla="val 62747"/>
                <a:gd name="adj2" fmla="val 33911"/>
              </a:avLst>
            </a:prstGeom>
            <a:solidFill>
              <a:srgbClr val="DAF2D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90" name="Hộp Văn bản 1589">
              <a:extLst>
                <a:ext uri="{FF2B5EF4-FFF2-40B4-BE49-F238E27FC236}">
                  <a16:creationId xmlns:a16="http://schemas.microsoft.com/office/drawing/2014/main" id="{FD96E86A-631F-D381-C736-824BED794F5D}"/>
                </a:ext>
              </a:extLst>
            </p:cNvPr>
            <p:cNvSpPr txBox="1"/>
            <p:nvPr/>
          </p:nvSpPr>
          <p:spPr>
            <a:xfrm>
              <a:off x="913296" y="1511370"/>
              <a:ext cx="318841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giỏi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!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hoạch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!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91692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1">
            <a:extLst>
              <a:ext uri="{FF2B5EF4-FFF2-40B4-BE49-F238E27FC236}">
                <a16:creationId xmlns:a16="http://schemas.microsoft.com/office/drawing/2014/main" id="{5ED7BA35-DDBF-5BA0-35A1-917A55DDBE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b="62909"/>
          <a:stretch/>
        </p:blipFill>
        <p:spPr>
          <a:xfrm flipH="1">
            <a:off x="50800" y="794191"/>
            <a:ext cx="880580" cy="65484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33D5178-5BC2-2911-5843-E2241A4DF965}"/>
              </a:ext>
            </a:extLst>
          </p:cNvPr>
          <p:cNvSpPr txBox="1"/>
          <p:nvPr/>
        </p:nvSpPr>
        <p:spPr>
          <a:xfrm>
            <a:off x="931381" y="794191"/>
            <a:ext cx="109558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dưới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400,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lớn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560?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268D4C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5873FF66-0532-3BB6-EB73-974B611180AF}"/>
              </a:ext>
            </a:extLst>
          </p:cNvPr>
          <p:cNvGrpSpPr/>
          <p:nvPr/>
        </p:nvGrpSpPr>
        <p:grpSpPr>
          <a:xfrm>
            <a:off x="1773709" y="2698172"/>
            <a:ext cx="1601464" cy="1854188"/>
            <a:chOff x="1252599" y="2806302"/>
            <a:chExt cx="1601464" cy="1854188"/>
          </a:xfrm>
        </p:grpSpPr>
        <p:pic>
          <p:nvPicPr>
            <p:cNvPr id="33" name="Đồ họa 32">
              <a:extLst>
                <a:ext uri="{FF2B5EF4-FFF2-40B4-BE49-F238E27FC236}">
                  <a16:creationId xmlns:a16="http://schemas.microsoft.com/office/drawing/2014/main" id="{99621984-E0EE-2F0E-3D94-6ECB00463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252599" y="2806302"/>
              <a:ext cx="1601464" cy="1854188"/>
            </a:xfrm>
            <a:prstGeom prst="rect">
              <a:avLst/>
            </a:prstGeom>
          </p:spPr>
        </p:pic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812B056E-B0D2-E51A-BA46-FA422C0850A2}"/>
                </a:ext>
              </a:extLst>
            </p:cNvPr>
            <p:cNvSpPr txBox="1"/>
            <p:nvPr/>
          </p:nvSpPr>
          <p:spPr>
            <a:xfrm>
              <a:off x="1290141" y="3663894"/>
              <a:ext cx="15263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640 - 240</a:t>
              </a:r>
              <a:endParaRPr kumimoji="0" lang="vi-VN" sz="2400" b="0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46" name="Nhóm 45">
            <a:extLst>
              <a:ext uri="{FF2B5EF4-FFF2-40B4-BE49-F238E27FC236}">
                <a16:creationId xmlns:a16="http://schemas.microsoft.com/office/drawing/2014/main" id="{C32891A0-8960-566C-A5BB-39B579767B2B}"/>
              </a:ext>
            </a:extLst>
          </p:cNvPr>
          <p:cNvGrpSpPr/>
          <p:nvPr/>
        </p:nvGrpSpPr>
        <p:grpSpPr>
          <a:xfrm>
            <a:off x="4000754" y="1748298"/>
            <a:ext cx="1601464" cy="1854188"/>
            <a:chOff x="3479644" y="1748298"/>
            <a:chExt cx="1601464" cy="1854188"/>
          </a:xfrm>
        </p:grpSpPr>
        <p:pic>
          <p:nvPicPr>
            <p:cNvPr id="38" name="Đồ họa 37">
              <a:extLst>
                <a:ext uri="{FF2B5EF4-FFF2-40B4-BE49-F238E27FC236}">
                  <a16:creationId xmlns:a16="http://schemas.microsoft.com/office/drawing/2014/main" id="{2FC187F2-2A35-DE9D-41A6-F1D5927DB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479644" y="1748298"/>
              <a:ext cx="1601464" cy="1854188"/>
            </a:xfrm>
            <a:prstGeom prst="rect">
              <a:avLst/>
            </a:prstGeom>
          </p:spPr>
        </p:pic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EAD666B3-E254-12A6-4E0D-1EEEFF38FD8E}"/>
                </a:ext>
              </a:extLst>
            </p:cNvPr>
            <p:cNvSpPr txBox="1"/>
            <p:nvPr/>
          </p:nvSpPr>
          <p:spPr>
            <a:xfrm>
              <a:off x="3503598" y="2559916"/>
              <a:ext cx="15279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462 + 100</a:t>
              </a:r>
              <a:endParaRPr kumimoji="0" lang="vi-VN" sz="2400" b="0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C267BA9B-8EBE-620A-4936-2FD222923402}"/>
              </a:ext>
            </a:extLst>
          </p:cNvPr>
          <p:cNvGrpSpPr/>
          <p:nvPr/>
        </p:nvGrpSpPr>
        <p:grpSpPr>
          <a:xfrm>
            <a:off x="4107834" y="4186736"/>
            <a:ext cx="1601464" cy="1854188"/>
            <a:chOff x="3586724" y="4294866"/>
            <a:chExt cx="1601464" cy="1854188"/>
          </a:xfrm>
        </p:grpSpPr>
        <p:pic>
          <p:nvPicPr>
            <p:cNvPr id="41" name="Đồ họa 40">
              <a:extLst>
                <a:ext uri="{FF2B5EF4-FFF2-40B4-BE49-F238E27FC236}">
                  <a16:creationId xmlns:a16="http://schemas.microsoft.com/office/drawing/2014/main" id="{DAD1078A-5486-29EA-BC50-97ED584BB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586724" y="4294866"/>
              <a:ext cx="1601464" cy="1854188"/>
            </a:xfrm>
            <a:prstGeom prst="rect">
              <a:avLst/>
            </a:prstGeom>
          </p:spPr>
        </p:pic>
        <p:sp>
          <p:nvSpPr>
            <p:cNvPr id="47" name="Hộp Văn bản 46">
              <a:extLst>
                <a:ext uri="{FF2B5EF4-FFF2-40B4-BE49-F238E27FC236}">
                  <a16:creationId xmlns:a16="http://schemas.microsoft.com/office/drawing/2014/main" id="{4141EB92-1D45-1B83-34FF-0BFD36B348AF}"/>
                </a:ext>
              </a:extLst>
            </p:cNvPr>
            <p:cNvSpPr txBox="1"/>
            <p:nvPr/>
          </p:nvSpPr>
          <p:spPr>
            <a:xfrm>
              <a:off x="3680371" y="5106484"/>
              <a:ext cx="14141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524 + 36</a:t>
              </a:r>
              <a:endParaRPr kumimoji="0" lang="vi-VN" sz="2400" b="0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6F17B49F-709D-277B-89EA-429AABF7ACDD}"/>
              </a:ext>
            </a:extLst>
          </p:cNvPr>
          <p:cNvGrpSpPr/>
          <p:nvPr/>
        </p:nvGrpSpPr>
        <p:grpSpPr>
          <a:xfrm>
            <a:off x="6549017" y="2859503"/>
            <a:ext cx="1601464" cy="1854188"/>
            <a:chOff x="6027907" y="2967633"/>
            <a:chExt cx="1601464" cy="1854188"/>
          </a:xfrm>
        </p:grpSpPr>
        <p:pic>
          <p:nvPicPr>
            <p:cNvPr id="42" name="Đồ họa 41">
              <a:extLst>
                <a:ext uri="{FF2B5EF4-FFF2-40B4-BE49-F238E27FC236}">
                  <a16:creationId xmlns:a16="http://schemas.microsoft.com/office/drawing/2014/main" id="{316798D0-7580-CFF1-4BAD-B319486F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6027907" y="2967633"/>
              <a:ext cx="1601464" cy="1854188"/>
            </a:xfrm>
            <a:prstGeom prst="rect">
              <a:avLst/>
            </a:prstGeom>
          </p:spPr>
        </p:pic>
        <p:sp>
          <p:nvSpPr>
            <p:cNvPr id="49" name="Hộp Văn bản 48">
              <a:extLst>
                <a:ext uri="{FF2B5EF4-FFF2-40B4-BE49-F238E27FC236}">
                  <a16:creationId xmlns:a16="http://schemas.microsoft.com/office/drawing/2014/main" id="{D249282D-05BF-B7FA-B851-DE05B4E5760F}"/>
                </a:ext>
              </a:extLst>
            </p:cNvPr>
            <p:cNvSpPr txBox="1"/>
            <p:nvPr/>
          </p:nvSpPr>
          <p:spPr>
            <a:xfrm>
              <a:off x="6102320" y="3833201"/>
              <a:ext cx="14526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725 - 125</a:t>
              </a:r>
              <a:endParaRPr kumimoji="0" lang="vi-VN" sz="2400" b="0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52" name="Nhóm 51">
            <a:extLst>
              <a:ext uri="{FF2B5EF4-FFF2-40B4-BE49-F238E27FC236}">
                <a16:creationId xmlns:a16="http://schemas.microsoft.com/office/drawing/2014/main" id="{6EC0804B-A1A8-7466-E737-803824E96C24}"/>
              </a:ext>
            </a:extLst>
          </p:cNvPr>
          <p:cNvGrpSpPr/>
          <p:nvPr/>
        </p:nvGrpSpPr>
        <p:grpSpPr>
          <a:xfrm>
            <a:off x="8521884" y="1645660"/>
            <a:ext cx="1601464" cy="1854188"/>
            <a:chOff x="8000774" y="1748298"/>
            <a:chExt cx="1601464" cy="1854188"/>
          </a:xfrm>
        </p:grpSpPr>
        <p:pic>
          <p:nvPicPr>
            <p:cNvPr id="39" name="Đồ họa 38">
              <a:extLst>
                <a:ext uri="{FF2B5EF4-FFF2-40B4-BE49-F238E27FC236}">
                  <a16:creationId xmlns:a16="http://schemas.microsoft.com/office/drawing/2014/main" id="{03F791CA-9779-1F4D-8190-7F0B5D3C3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8000774" y="1748298"/>
              <a:ext cx="1601464" cy="1854188"/>
            </a:xfrm>
            <a:prstGeom prst="rect">
              <a:avLst/>
            </a:prstGeom>
          </p:spPr>
        </p:pic>
        <p:sp>
          <p:nvSpPr>
            <p:cNvPr id="51" name="Hộp Văn bản 50">
              <a:extLst>
                <a:ext uri="{FF2B5EF4-FFF2-40B4-BE49-F238E27FC236}">
                  <a16:creationId xmlns:a16="http://schemas.microsoft.com/office/drawing/2014/main" id="{C2DA3B0F-7ACB-6F1F-8BB8-F050A57D8290}"/>
                </a:ext>
              </a:extLst>
            </p:cNvPr>
            <p:cNvSpPr txBox="1"/>
            <p:nvPr/>
          </p:nvSpPr>
          <p:spPr>
            <a:xfrm>
              <a:off x="8040719" y="2532369"/>
              <a:ext cx="15279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189 + 200</a:t>
              </a:r>
              <a:endParaRPr kumimoji="0" lang="vi-VN" sz="2400" b="0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54" name="Nhóm 53">
            <a:extLst>
              <a:ext uri="{FF2B5EF4-FFF2-40B4-BE49-F238E27FC236}">
                <a16:creationId xmlns:a16="http://schemas.microsoft.com/office/drawing/2014/main" id="{59DA1A47-6DD4-71DA-A7E3-2F72E7E12D4A}"/>
              </a:ext>
            </a:extLst>
          </p:cNvPr>
          <p:cNvGrpSpPr/>
          <p:nvPr/>
        </p:nvGrpSpPr>
        <p:grpSpPr>
          <a:xfrm>
            <a:off x="8649753" y="4294866"/>
            <a:ext cx="1601464" cy="1854188"/>
            <a:chOff x="8128643" y="4294866"/>
            <a:chExt cx="1601464" cy="1854188"/>
          </a:xfrm>
        </p:grpSpPr>
        <p:pic>
          <p:nvPicPr>
            <p:cNvPr id="40" name="Đồ họa 39">
              <a:extLst>
                <a:ext uri="{FF2B5EF4-FFF2-40B4-BE49-F238E27FC236}">
                  <a16:creationId xmlns:a16="http://schemas.microsoft.com/office/drawing/2014/main" id="{C5E24E14-98B8-0018-184E-6EA118B28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8128643" y="4294866"/>
              <a:ext cx="1601464" cy="1854188"/>
            </a:xfrm>
            <a:prstGeom prst="rect">
              <a:avLst/>
            </a:prstGeom>
          </p:spPr>
        </p:pic>
        <p:sp>
          <p:nvSpPr>
            <p:cNvPr id="53" name="Hộp Văn bản 52">
              <a:extLst>
                <a:ext uri="{FF2B5EF4-FFF2-40B4-BE49-F238E27FC236}">
                  <a16:creationId xmlns:a16="http://schemas.microsoft.com/office/drawing/2014/main" id="{1909B1F5-AB61-D1E6-2A84-1CCD70DE08AC}"/>
                </a:ext>
              </a:extLst>
            </p:cNvPr>
            <p:cNvSpPr txBox="1"/>
            <p:nvPr/>
          </p:nvSpPr>
          <p:spPr>
            <a:xfrm>
              <a:off x="8171797" y="5192341"/>
              <a:ext cx="15151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570 - 300</a:t>
              </a:r>
              <a:endParaRPr kumimoji="0" lang="vi-VN" sz="2400" b="0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094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1">
            <a:extLst>
              <a:ext uri="{FF2B5EF4-FFF2-40B4-BE49-F238E27FC236}">
                <a16:creationId xmlns:a16="http://schemas.microsoft.com/office/drawing/2014/main" id="{5ED7BA35-DDBF-5BA0-35A1-917A55DDBE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b="62909"/>
          <a:stretch/>
        </p:blipFill>
        <p:spPr>
          <a:xfrm flipH="1">
            <a:off x="50800" y="794191"/>
            <a:ext cx="880580" cy="65484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33D5178-5BC2-2911-5843-E2241A4DF965}"/>
              </a:ext>
            </a:extLst>
          </p:cNvPr>
          <p:cNvSpPr txBox="1"/>
          <p:nvPr/>
        </p:nvSpPr>
        <p:spPr>
          <a:xfrm>
            <a:off x="931381" y="794191"/>
            <a:ext cx="109558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dưới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400,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lớn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560?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268D4C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5873FF66-0532-3BB6-EB73-974B611180AF}"/>
              </a:ext>
            </a:extLst>
          </p:cNvPr>
          <p:cNvGrpSpPr/>
          <p:nvPr/>
        </p:nvGrpSpPr>
        <p:grpSpPr>
          <a:xfrm>
            <a:off x="4649710" y="1734266"/>
            <a:ext cx="1601464" cy="1854188"/>
            <a:chOff x="1252599" y="2806302"/>
            <a:chExt cx="1601464" cy="1854188"/>
          </a:xfrm>
        </p:grpSpPr>
        <p:pic>
          <p:nvPicPr>
            <p:cNvPr id="33" name="Đồ họa 32">
              <a:extLst>
                <a:ext uri="{FF2B5EF4-FFF2-40B4-BE49-F238E27FC236}">
                  <a16:creationId xmlns:a16="http://schemas.microsoft.com/office/drawing/2014/main" id="{99621984-E0EE-2F0E-3D94-6ECB00463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252599" y="2806302"/>
              <a:ext cx="1601464" cy="1854188"/>
            </a:xfrm>
            <a:prstGeom prst="rect">
              <a:avLst/>
            </a:prstGeom>
          </p:spPr>
        </p:pic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812B056E-B0D2-E51A-BA46-FA422C0850A2}"/>
                </a:ext>
              </a:extLst>
            </p:cNvPr>
            <p:cNvSpPr txBox="1"/>
            <p:nvPr/>
          </p:nvSpPr>
          <p:spPr>
            <a:xfrm>
              <a:off x="1290141" y="3663894"/>
              <a:ext cx="15263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640 - 240</a:t>
              </a:r>
              <a:endParaRPr kumimoji="0" lang="vi-VN" sz="2400" b="0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46" name="Nhóm 45">
            <a:extLst>
              <a:ext uri="{FF2B5EF4-FFF2-40B4-BE49-F238E27FC236}">
                <a16:creationId xmlns:a16="http://schemas.microsoft.com/office/drawing/2014/main" id="{C32891A0-8960-566C-A5BB-39B579767B2B}"/>
              </a:ext>
            </a:extLst>
          </p:cNvPr>
          <p:cNvGrpSpPr/>
          <p:nvPr/>
        </p:nvGrpSpPr>
        <p:grpSpPr>
          <a:xfrm>
            <a:off x="837994" y="1774581"/>
            <a:ext cx="1601464" cy="1854188"/>
            <a:chOff x="3479644" y="1748298"/>
            <a:chExt cx="1601464" cy="1854188"/>
          </a:xfrm>
        </p:grpSpPr>
        <p:pic>
          <p:nvPicPr>
            <p:cNvPr id="38" name="Đồ họa 37">
              <a:extLst>
                <a:ext uri="{FF2B5EF4-FFF2-40B4-BE49-F238E27FC236}">
                  <a16:creationId xmlns:a16="http://schemas.microsoft.com/office/drawing/2014/main" id="{2FC187F2-2A35-DE9D-41A6-F1D5927DB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479644" y="1748298"/>
              <a:ext cx="1601464" cy="1854188"/>
            </a:xfrm>
            <a:prstGeom prst="rect">
              <a:avLst/>
            </a:prstGeom>
          </p:spPr>
        </p:pic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EAD666B3-E254-12A6-4E0D-1EEEFF38FD8E}"/>
                </a:ext>
              </a:extLst>
            </p:cNvPr>
            <p:cNvSpPr txBox="1"/>
            <p:nvPr/>
          </p:nvSpPr>
          <p:spPr>
            <a:xfrm>
              <a:off x="3503598" y="2559916"/>
              <a:ext cx="15279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462 + 100</a:t>
              </a:r>
              <a:endParaRPr kumimoji="0" lang="vi-VN" sz="2400" b="0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C267BA9B-8EBE-620A-4936-2FD222923402}"/>
              </a:ext>
            </a:extLst>
          </p:cNvPr>
          <p:cNvGrpSpPr/>
          <p:nvPr/>
        </p:nvGrpSpPr>
        <p:grpSpPr>
          <a:xfrm>
            <a:off x="8461426" y="1613327"/>
            <a:ext cx="1601464" cy="1854188"/>
            <a:chOff x="3586724" y="4294866"/>
            <a:chExt cx="1601464" cy="1854188"/>
          </a:xfrm>
        </p:grpSpPr>
        <p:pic>
          <p:nvPicPr>
            <p:cNvPr id="41" name="Đồ họa 40">
              <a:extLst>
                <a:ext uri="{FF2B5EF4-FFF2-40B4-BE49-F238E27FC236}">
                  <a16:creationId xmlns:a16="http://schemas.microsoft.com/office/drawing/2014/main" id="{DAD1078A-5486-29EA-BC50-97ED584BB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586724" y="4294866"/>
              <a:ext cx="1601464" cy="1854188"/>
            </a:xfrm>
            <a:prstGeom prst="rect">
              <a:avLst/>
            </a:prstGeom>
          </p:spPr>
        </p:pic>
        <p:sp>
          <p:nvSpPr>
            <p:cNvPr id="47" name="Hộp Văn bản 46">
              <a:extLst>
                <a:ext uri="{FF2B5EF4-FFF2-40B4-BE49-F238E27FC236}">
                  <a16:creationId xmlns:a16="http://schemas.microsoft.com/office/drawing/2014/main" id="{4141EB92-1D45-1B83-34FF-0BFD36B348AF}"/>
                </a:ext>
              </a:extLst>
            </p:cNvPr>
            <p:cNvSpPr txBox="1"/>
            <p:nvPr/>
          </p:nvSpPr>
          <p:spPr>
            <a:xfrm>
              <a:off x="3680371" y="5106484"/>
              <a:ext cx="14141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524 + 36</a:t>
              </a:r>
              <a:endParaRPr kumimoji="0" lang="vi-VN" sz="2400" b="0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6F17B49F-709D-277B-89EA-429AABF7ACDD}"/>
              </a:ext>
            </a:extLst>
          </p:cNvPr>
          <p:cNvGrpSpPr/>
          <p:nvPr/>
        </p:nvGrpSpPr>
        <p:grpSpPr>
          <a:xfrm>
            <a:off x="6555568" y="1653640"/>
            <a:ext cx="1601464" cy="1854188"/>
            <a:chOff x="6027907" y="2967633"/>
            <a:chExt cx="1601464" cy="1854188"/>
          </a:xfrm>
        </p:grpSpPr>
        <p:pic>
          <p:nvPicPr>
            <p:cNvPr id="42" name="Đồ họa 41">
              <a:extLst>
                <a:ext uri="{FF2B5EF4-FFF2-40B4-BE49-F238E27FC236}">
                  <a16:creationId xmlns:a16="http://schemas.microsoft.com/office/drawing/2014/main" id="{316798D0-7580-CFF1-4BAD-B319486F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6027907" y="2967633"/>
              <a:ext cx="1601464" cy="1854188"/>
            </a:xfrm>
            <a:prstGeom prst="rect">
              <a:avLst/>
            </a:prstGeom>
          </p:spPr>
        </p:pic>
        <p:sp>
          <p:nvSpPr>
            <p:cNvPr id="49" name="Hộp Văn bản 48">
              <a:extLst>
                <a:ext uri="{FF2B5EF4-FFF2-40B4-BE49-F238E27FC236}">
                  <a16:creationId xmlns:a16="http://schemas.microsoft.com/office/drawing/2014/main" id="{D249282D-05BF-B7FA-B851-DE05B4E5760F}"/>
                </a:ext>
              </a:extLst>
            </p:cNvPr>
            <p:cNvSpPr txBox="1"/>
            <p:nvPr/>
          </p:nvSpPr>
          <p:spPr>
            <a:xfrm>
              <a:off x="6102320" y="3833201"/>
              <a:ext cx="14526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725 - 125</a:t>
              </a:r>
              <a:endParaRPr kumimoji="0" lang="vi-VN" sz="2400" b="0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52" name="Nhóm 51">
            <a:extLst>
              <a:ext uri="{FF2B5EF4-FFF2-40B4-BE49-F238E27FC236}">
                <a16:creationId xmlns:a16="http://schemas.microsoft.com/office/drawing/2014/main" id="{6EC0804B-A1A8-7466-E737-803824E96C24}"/>
              </a:ext>
            </a:extLst>
          </p:cNvPr>
          <p:cNvGrpSpPr/>
          <p:nvPr/>
        </p:nvGrpSpPr>
        <p:grpSpPr>
          <a:xfrm>
            <a:off x="2743852" y="1693953"/>
            <a:ext cx="1601464" cy="1854188"/>
            <a:chOff x="8000774" y="1748298"/>
            <a:chExt cx="1601464" cy="1854188"/>
          </a:xfrm>
        </p:grpSpPr>
        <p:pic>
          <p:nvPicPr>
            <p:cNvPr id="39" name="Đồ họa 38">
              <a:extLst>
                <a:ext uri="{FF2B5EF4-FFF2-40B4-BE49-F238E27FC236}">
                  <a16:creationId xmlns:a16="http://schemas.microsoft.com/office/drawing/2014/main" id="{03F791CA-9779-1F4D-8190-7F0B5D3C3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8000774" y="1748298"/>
              <a:ext cx="1601464" cy="1854188"/>
            </a:xfrm>
            <a:prstGeom prst="rect">
              <a:avLst/>
            </a:prstGeom>
          </p:spPr>
        </p:pic>
        <p:sp>
          <p:nvSpPr>
            <p:cNvPr id="51" name="Hộp Văn bản 50">
              <a:extLst>
                <a:ext uri="{FF2B5EF4-FFF2-40B4-BE49-F238E27FC236}">
                  <a16:creationId xmlns:a16="http://schemas.microsoft.com/office/drawing/2014/main" id="{C2DA3B0F-7ACB-6F1F-8BB8-F050A57D8290}"/>
                </a:ext>
              </a:extLst>
            </p:cNvPr>
            <p:cNvSpPr txBox="1"/>
            <p:nvPr/>
          </p:nvSpPr>
          <p:spPr>
            <a:xfrm>
              <a:off x="8040719" y="2532369"/>
              <a:ext cx="15279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189 + 200</a:t>
              </a:r>
              <a:endParaRPr kumimoji="0" lang="vi-VN" sz="2400" b="0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54" name="Nhóm 53">
            <a:extLst>
              <a:ext uri="{FF2B5EF4-FFF2-40B4-BE49-F238E27FC236}">
                <a16:creationId xmlns:a16="http://schemas.microsoft.com/office/drawing/2014/main" id="{59DA1A47-6DD4-71DA-A7E3-2F72E7E12D4A}"/>
              </a:ext>
            </a:extLst>
          </p:cNvPr>
          <p:cNvGrpSpPr/>
          <p:nvPr/>
        </p:nvGrpSpPr>
        <p:grpSpPr>
          <a:xfrm>
            <a:off x="10367283" y="1573014"/>
            <a:ext cx="1601464" cy="1854188"/>
            <a:chOff x="8128643" y="4294866"/>
            <a:chExt cx="1601464" cy="1854188"/>
          </a:xfrm>
        </p:grpSpPr>
        <p:pic>
          <p:nvPicPr>
            <p:cNvPr id="40" name="Đồ họa 39">
              <a:extLst>
                <a:ext uri="{FF2B5EF4-FFF2-40B4-BE49-F238E27FC236}">
                  <a16:creationId xmlns:a16="http://schemas.microsoft.com/office/drawing/2014/main" id="{C5E24E14-98B8-0018-184E-6EA118B28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8128643" y="4294866"/>
              <a:ext cx="1601464" cy="1854188"/>
            </a:xfrm>
            <a:prstGeom prst="rect">
              <a:avLst/>
            </a:prstGeom>
          </p:spPr>
        </p:pic>
        <p:sp>
          <p:nvSpPr>
            <p:cNvPr id="53" name="Hộp Văn bản 52">
              <a:extLst>
                <a:ext uri="{FF2B5EF4-FFF2-40B4-BE49-F238E27FC236}">
                  <a16:creationId xmlns:a16="http://schemas.microsoft.com/office/drawing/2014/main" id="{1909B1F5-AB61-D1E6-2A84-1CCD70DE08AC}"/>
                </a:ext>
              </a:extLst>
            </p:cNvPr>
            <p:cNvSpPr txBox="1"/>
            <p:nvPr/>
          </p:nvSpPr>
          <p:spPr>
            <a:xfrm>
              <a:off x="8171797" y="5192341"/>
              <a:ext cx="15151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570 - 300</a:t>
              </a:r>
              <a:endParaRPr kumimoji="0" lang="vi-VN" sz="2400" b="0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3" name="Hộp Văn bản 6">
            <a:extLst>
              <a:ext uri="{FF2B5EF4-FFF2-40B4-BE49-F238E27FC236}">
                <a16:creationId xmlns:a16="http://schemas.microsoft.com/office/drawing/2014/main" id="{CDA0BD46-4A20-A646-46C9-A18AA599F58A}"/>
              </a:ext>
            </a:extLst>
          </p:cNvPr>
          <p:cNvSpPr txBox="1"/>
          <p:nvPr/>
        </p:nvSpPr>
        <p:spPr>
          <a:xfrm>
            <a:off x="1234374" y="3692704"/>
            <a:ext cx="808704" cy="523220"/>
          </a:xfrm>
          <a:prstGeom prst="rect">
            <a:avLst/>
          </a:prstGeom>
          <a:solidFill>
            <a:srgbClr val="FFF3AB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D93F5B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562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D93F5B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5" name="Hộp Văn bản 6">
            <a:extLst>
              <a:ext uri="{FF2B5EF4-FFF2-40B4-BE49-F238E27FC236}">
                <a16:creationId xmlns:a16="http://schemas.microsoft.com/office/drawing/2014/main" id="{134C6AFD-9CE7-D728-3121-76273FFEB538}"/>
              </a:ext>
            </a:extLst>
          </p:cNvPr>
          <p:cNvSpPr txBox="1"/>
          <p:nvPr/>
        </p:nvSpPr>
        <p:spPr>
          <a:xfrm>
            <a:off x="3272135" y="3692704"/>
            <a:ext cx="808704" cy="523220"/>
          </a:xfrm>
          <a:prstGeom prst="rect">
            <a:avLst/>
          </a:prstGeom>
          <a:solidFill>
            <a:srgbClr val="FFF3AB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D93F5B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389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D93F5B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6" name="Hộp Văn bản 6">
            <a:extLst>
              <a:ext uri="{FF2B5EF4-FFF2-40B4-BE49-F238E27FC236}">
                <a16:creationId xmlns:a16="http://schemas.microsoft.com/office/drawing/2014/main" id="{CB046544-F42A-8383-A14A-0F8CCAAD1755}"/>
              </a:ext>
            </a:extLst>
          </p:cNvPr>
          <p:cNvSpPr txBox="1"/>
          <p:nvPr/>
        </p:nvSpPr>
        <p:spPr>
          <a:xfrm>
            <a:off x="5133231" y="3698815"/>
            <a:ext cx="808704" cy="523220"/>
          </a:xfrm>
          <a:prstGeom prst="rect">
            <a:avLst/>
          </a:prstGeom>
          <a:solidFill>
            <a:srgbClr val="FFF3AB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D93F5B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400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D93F5B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8" name="Hộp Văn bản 6">
            <a:extLst>
              <a:ext uri="{FF2B5EF4-FFF2-40B4-BE49-F238E27FC236}">
                <a16:creationId xmlns:a16="http://schemas.microsoft.com/office/drawing/2014/main" id="{2CD17965-E51C-48B7-1D09-275EC48ED73F}"/>
              </a:ext>
            </a:extLst>
          </p:cNvPr>
          <p:cNvSpPr txBox="1"/>
          <p:nvPr/>
        </p:nvSpPr>
        <p:spPr>
          <a:xfrm>
            <a:off x="6994327" y="3692704"/>
            <a:ext cx="808704" cy="523220"/>
          </a:xfrm>
          <a:prstGeom prst="rect">
            <a:avLst/>
          </a:prstGeom>
          <a:solidFill>
            <a:srgbClr val="FFF3AB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D93F5B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600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D93F5B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9" name="Hộp Văn bản 6">
            <a:extLst>
              <a:ext uri="{FF2B5EF4-FFF2-40B4-BE49-F238E27FC236}">
                <a16:creationId xmlns:a16="http://schemas.microsoft.com/office/drawing/2014/main" id="{C8A3B27A-7E82-A16A-ECB4-761C0282B41D}"/>
              </a:ext>
            </a:extLst>
          </p:cNvPr>
          <p:cNvSpPr txBox="1"/>
          <p:nvPr/>
        </p:nvSpPr>
        <p:spPr>
          <a:xfrm>
            <a:off x="8956674" y="3714224"/>
            <a:ext cx="808704" cy="523220"/>
          </a:xfrm>
          <a:prstGeom prst="rect">
            <a:avLst/>
          </a:prstGeom>
          <a:solidFill>
            <a:srgbClr val="FFF3AB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D93F5B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560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D93F5B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10" name="Hộp Văn bản 6">
            <a:extLst>
              <a:ext uri="{FF2B5EF4-FFF2-40B4-BE49-F238E27FC236}">
                <a16:creationId xmlns:a16="http://schemas.microsoft.com/office/drawing/2014/main" id="{51A0C2C7-BD3F-91FA-05FB-129DBE511F6C}"/>
              </a:ext>
            </a:extLst>
          </p:cNvPr>
          <p:cNvSpPr txBox="1"/>
          <p:nvPr/>
        </p:nvSpPr>
        <p:spPr>
          <a:xfrm>
            <a:off x="10891848" y="3682805"/>
            <a:ext cx="808704" cy="523220"/>
          </a:xfrm>
          <a:prstGeom prst="rect">
            <a:avLst/>
          </a:prstGeom>
          <a:solidFill>
            <a:srgbClr val="FFF3AB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D93F5B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270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D93F5B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11" name="Hộp Văn bản 6">
            <a:extLst>
              <a:ext uri="{FF2B5EF4-FFF2-40B4-BE49-F238E27FC236}">
                <a16:creationId xmlns:a16="http://schemas.microsoft.com/office/drawing/2014/main" id="{407C7EDD-837F-0B0A-88AB-BBD9278B595E}"/>
              </a:ext>
            </a:extLst>
          </p:cNvPr>
          <p:cNvSpPr txBox="1"/>
          <p:nvPr/>
        </p:nvSpPr>
        <p:spPr>
          <a:xfrm>
            <a:off x="2856974" y="4547129"/>
            <a:ext cx="2014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F5B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F5B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F5B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F5B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400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D93F5B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12" name="Hộp Văn bản 6">
            <a:extLst>
              <a:ext uri="{FF2B5EF4-FFF2-40B4-BE49-F238E27FC236}">
                <a16:creationId xmlns:a16="http://schemas.microsoft.com/office/drawing/2014/main" id="{FA1045B5-781F-EEA4-4E63-5634926C8B6B}"/>
              </a:ext>
            </a:extLst>
          </p:cNvPr>
          <p:cNvSpPr txBox="1"/>
          <p:nvPr/>
        </p:nvSpPr>
        <p:spPr>
          <a:xfrm>
            <a:off x="10289033" y="4536938"/>
            <a:ext cx="2014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F5B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F5B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F5B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F5B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400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D93F5B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13" name="Hộp Văn bản 6">
            <a:extLst>
              <a:ext uri="{FF2B5EF4-FFF2-40B4-BE49-F238E27FC236}">
                <a16:creationId xmlns:a16="http://schemas.microsoft.com/office/drawing/2014/main" id="{3C4E36F3-1C5C-10DE-7A55-7DB3F91F6866}"/>
              </a:ext>
            </a:extLst>
          </p:cNvPr>
          <p:cNvSpPr txBox="1"/>
          <p:nvPr/>
        </p:nvSpPr>
        <p:spPr>
          <a:xfrm>
            <a:off x="6420639" y="4536938"/>
            <a:ext cx="2205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F5B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Lớn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F5B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F5B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F5B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560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D93F5B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14" name="Hộp Văn bản 6">
            <a:extLst>
              <a:ext uri="{FF2B5EF4-FFF2-40B4-BE49-F238E27FC236}">
                <a16:creationId xmlns:a16="http://schemas.microsoft.com/office/drawing/2014/main" id="{B4EBF247-50FA-6C98-855A-5325822001C5}"/>
              </a:ext>
            </a:extLst>
          </p:cNvPr>
          <p:cNvSpPr txBox="1"/>
          <p:nvPr/>
        </p:nvSpPr>
        <p:spPr>
          <a:xfrm>
            <a:off x="491090" y="4547129"/>
            <a:ext cx="2205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F5B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Lớn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F5B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F5B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F5B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560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D93F5B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6672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1">
            <a:extLst>
              <a:ext uri="{FF2B5EF4-FFF2-40B4-BE49-F238E27FC236}">
                <a16:creationId xmlns:a16="http://schemas.microsoft.com/office/drawing/2014/main" id="{5ED7BA35-DDBF-5BA0-35A1-917A55DDBE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b="62909"/>
          <a:stretch/>
        </p:blipFill>
        <p:spPr>
          <a:xfrm flipH="1">
            <a:off x="50800" y="794191"/>
            <a:ext cx="880580" cy="65484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33D5178-5BC2-2911-5843-E2241A4DF965}"/>
              </a:ext>
            </a:extLst>
          </p:cNvPr>
          <p:cNvSpPr txBox="1"/>
          <p:nvPr/>
        </p:nvSpPr>
        <p:spPr>
          <a:xfrm>
            <a:off x="931381" y="794191"/>
            <a:ext cx="10955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400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268D4C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46" name="Nhóm 45">
            <a:extLst>
              <a:ext uri="{FF2B5EF4-FFF2-40B4-BE49-F238E27FC236}">
                <a16:creationId xmlns:a16="http://schemas.microsoft.com/office/drawing/2014/main" id="{C32891A0-8960-566C-A5BB-39B579767B2B}"/>
              </a:ext>
            </a:extLst>
          </p:cNvPr>
          <p:cNvGrpSpPr/>
          <p:nvPr/>
        </p:nvGrpSpPr>
        <p:grpSpPr>
          <a:xfrm>
            <a:off x="3089123" y="4118448"/>
            <a:ext cx="1601464" cy="1854188"/>
            <a:chOff x="3479644" y="1748298"/>
            <a:chExt cx="1601464" cy="1854188"/>
          </a:xfrm>
        </p:grpSpPr>
        <p:pic>
          <p:nvPicPr>
            <p:cNvPr id="38" name="Đồ họa 37">
              <a:extLst>
                <a:ext uri="{FF2B5EF4-FFF2-40B4-BE49-F238E27FC236}">
                  <a16:creationId xmlns:a16="http://schemas.microsoft.com/office/drawing/2014/main" id="{2FC187F2-2A35-DE9D-41A6-F1D5927DB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479644" y="1748298"/>
              <a:ext cx="1601464" cy="1854188"/>
            </a:xfrm>
            <a:prstGeom prst="rect">
              <a:avLst/>
            </a:prstGeom>
          </p:spPr>
        </p:pic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EAD666B3-E254-12A6-4E0D-1EEEFF38FD8E}"/>
                </a:ext>
              </a:extLst>
            </p:cNvPr>
            <p:cNvSpPr txBox="1"/>
            <p:nvPr/>
          </p:nvSpPr>
          <p:spPr>
            <a:xfrm>
              <a:off x="3503598" y="2559916"/>
              <a:ext cx="15279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462 + 100</a:t>
              </a:r>
              <a:endParaRPr kumimoji="0" lang="vi-VN" sz="2400" b="0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6F17B49F-709D-277B-89EA-429AABF7ACDD}"/>
              </a:ext>
            </a:extLst>
          </p:cNvPr>
          <p:cNvGrpSpPr/>
          <p:nvPr/>
        </p:nvGrpSpPr>
        <p:grpSpPr>
          <a:xfrm>
            <a:off x="5275421" y="4118448"/>
            <a:ext cx="1601464" cy="1854188"/>
            <a:chOff x="6027907" y="2967633"/>
            <a:chExt cx="1601464" cy="1854188"/>
          </a:xfrm>
        </p:grpSpPr>
        <p:pic>
          <p:nvPicPr>
            <p:cNvPr id="42" name="Đồ họa 41">
              <a:extLst>
                <a:ext uri="{FF2B5EF4-FFF2-40B4-BE49-F238E27FC236}">
                  <a16:creationId xmlns:a16="http://schemas.microsoft.com/office/drawing/2014/main" id="{316798D0-7580-CFF1-4BAD-B319486F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6027907" y="2967633"/>
              <a:ext cx="1601464" cy="1854188"/>
            </a:xfrm>
            <a:prstGeom prst="rect">
              <a:avLst/>
            </a:prstGeom>
          </p:spPr>
        </p:pic>
        <p:sp>
          <p:nvSpPr>
            <p:cNvPr id="49" name="Hộp Văn bản 48">
              <a:extLst>
                <a:ext uri="{FF2B5EF4-FFF2-40B4-BE49-F238E27FC236}">
                  <a16:creationId xmlns:a16="http://schemas.microsoft.com/office/drawing/2014/main" id="{D249282D-05BF-B7FA-B851-DE05B4E5760F}"/>
                </a:ext>
              </a:extLst>
            </p:cNvPr>
            <p:cNvSpPr txBox="1"/>
            <p:nvPr/>
          </p:nvSpPr>
          <p:spPr>
            <a:xfrm>
              <a:off x="6102320" y="3833201"/>
              <a:ext cx="14526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725 - 125</a:t>
              </a:r>
              <a:endParaRPr kumimoji="0" lang="vi-VN" sz="2400" b="0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52" name="Nhóm 51">
            <a:extLst>
              <a:ext uri="{FF2B5EF4-FFF2-40B4-BE49-F238E27FC236}">
                <a16:creationId xmlns:a16="http://schemas.microsoft.com/office/drawing/2014/main" id="{6EC0804B-A1A8-7466-E737-803824E96C24}"/>
              </a:ext>
            </a:extLst>
          </p:cNvPr>
          <p:cNvGrpSpPr/>
          <p:nvPr/>
        </p:nvGrpSpPr>
        <p:grpSpPr>
          <a:xfrm>
            <a:off x="3122659" y="1503476"/>
            <a:ext cx="1601464" cy="1854188"/>
            <a:chOff x="8000774" y="1748298"/>
            <a:chExt cx="1601464" cy="1854188"/>
          </a:xfrm>
        </p:grpSpPr>
        <p:pic>
          <p:nvPicPr>
            <p:cNvPr id="39" name="Đồ họa 38">
              <a:extLst>
                <a:ext uri="{FF2B5EF4-FFF2-40B4-BE49-F238E27FC236}">
                  <a16:creationId xmlns:a16="http://schemas.microsoft.com/office/drawing/2014/main" id="{03F791CA-9779-1F4D-8190-7F0B5D3C3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8000774" y="1748298"/>
              <a:ext cx="1601464" cy="1854188"/>
            </a:xfrm>
            <a:prstGeom prst="rect">
              <a:avLst/>
            </a:prstGeom>
          </p:spPr>
        </p:pic>
        <p:sp>
          <p:nvSpPr>
            <p:cNvPr id="51" name="Hộp Văn bản 50">
              <a:extLst>
                <a:ext uri="{FF2B5EF4-FFF2-40B4-BE49-F238E27FC236}">
                  <a16:creationId xmlns:a16="http://schemas.microsoft.com/office/drawing/2014/main" id="{C2DA3B0F-7ACB-6F1F-8BB8-F050A57D8290}"/>
                </a:ext>
              </a:extLst>
            </p:cNvPr>
            <p:cNvSpPr txBox="1"/>
            <p:nvPr/>
          </p:nvSpPr>
          <p:spPr>
            <a:xfrm>
              <a:off x="8040719" y="2532369"/>
              <a:ext cx="15279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189 + 200</a:t>
              </a:r>
              <a:endParaRPr kumimoji="0" lang="vi-VN" sz="2400" b="0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54" name="Nhóm 53">
            <a:extLst>
              <a:ext uri="{FF2B5EF4-FFF2-40B4-BE49-F238E27FC236}">
                <a16:creationId xmlns:a16="http://schemas.microsoft.com/office/drawing/2014/main" id="{59DA1A47-6DD4-71DA-A7E3-2F72E7E12D4A}"/>
              </a:ext>
            </a:extLst>
          </p:cNvPr>
          <p:cNvGrpSpPr/>
          <p:nvPr/>
        </p:nvGrpSpPr>
        <p:grpSpPr>
          <a:xfrm>
            <a:off x="5220291" y="1503476"/>
            <a:ext cx="1601464" cy="1854188"/>
            <a:chOff x="8128643" y="4294866"/>
            <a:chExt cx="1601464" cy="1854188"/>
          </a:xfrm>
        </p:grpSpPr>
        <p:pic>
          <p:nvPicPr>
            <p:cNvPr id="40" name="Đồ họa 39">
              <a:extLst>
                <a:ext uri="{FF2B5EF4-FFF2-40B4-BE49-F238E27FC236}">
                  <a16:creationId xmlns:a16="http://schemas.microsoft.com/office/drawing/2014/main" id="{C5E24E14-98B8-0018-184E-6EA118B28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8128643" y="4294866"/>
              <a:ext cx="1601464" cy="1854188"/>
            </a:xfrm>
            <a:prstGeom prst="rect">
              <a:avLst/>
            </a:prstGeom>
          </p:spPr>
        </p:pic>
        <p:sp>
          <p:nvSpPr>
            <p:cNvPr id="53" name="Hộp Văn bản 52">
              <a:extLst>
                <a:ext uri="{FF2B5EF4-FFF2-40B4-BE49-F238E27FC236}">
                  <a16:creationId xmlns:a16="http://schemas.microsoft.com/office/drawing/2014/main" id="{1909B1F5-AB61-D1E6-2A84-1CCD70DE08AC}"/>
                </a:ext>
              </a:extLst>
            </p:cNvPr>
            <p:cNvSpPr txBox="1"/>
            <p:nvPr/>
          </p:nvSpPr>
          <p:spPr>
            <a:xfrm>
              <a:off x="8171797" y="5192341"/>
              <a:ext cx="15151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570 - 300</a:t>
              </a:r>
              <a:endParaRPr kumimoji="0" lang="vi-VN" sz="2400" b="0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1D8E601-2347-AE82-8632-C007062D1903}"/>
              </a:ext>
            </a:extLst>
          </p:cNvPr>
          <p:cNvSpPr txBox="1"/>
          <p:nvPr/>
        </p:nvSpPr>
        <p:spPr>
          <a:xfrm>
            <a:off x="814814" y="3500337"/>
            <a:ext cx="10955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lớn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560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268D4C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4408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9" name="Hình ảnh 1588">
            <a:extLst>
              <a:ext uri="{FF2B5EF4-FFF2-40B4-BE49-F238E27FC236}">
                <a16:creationId xmlns:a16="http://schemas.microsoft.com/office/drawing/2014/main" id="{376307C5-3FAE-2B7A-D6EE-557A5070F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308"/>
            <a:ext cx="12192000" cy="6783383"/>
          </a:xfrm>
          <a:prstGeom prst="rect">
            <a:avLst/>
          </a:prstGeom>
        </p:spPr>
      </p:pic>
      <p:grpSp>
        <p:nvGrpSpPr>
          <p:cNvPr id="1607" name="Đồ họa 322">
            <a:extLst>
              <a:ext uri="{FF2B5EF4-FFF2-40B4-BE49-F238E27FC236}">
                <a16:creationId xmlns:a16="http://schemas.microsoft.com/office/drawing/2014/main" id="{6F193D1F-47F4-153C-6C82-8F2324ACEF47}"/>
              </a:ext>
            </a:extLst>
          </p:cNvPr>
          <p:cNvGrpSpPr/>
          <p:nvPr/>
        </p:nvGrpSpPr>
        <p:grpSpPr>
          <a:xfrm>
            <a:off x="392882" y="4573430"/>
            <a:ext cx="4424843" cy="556442"/>
            <a:chOff x="392882" y="4573430"/>
            <a:chExt cx="4424843" cy="556442"/>
          </a:xfrm>
          <a:solidFill>
            <a:srgbClr val="603813"/>
          </a:solidFill>
        </p:grpSpPr>
        <p:sp>
          <p:nvSpPr>
            <p:cNvPr id="1608" name="Hình tự do: Hình 1607">
              <a:extLst>
                <a:ext uri="{FF2B5EF4-FFF2-40B4-BE49-F238E27FC236}">
                  <a16:creationId xmlns:a16="http://schemas.microsoft.com/office/drawing/2014/main" id="{15DC26DC-520B-55F3-CA7A-DD4B93EF6CD9}"/>
                </a:ext>
              </a:extLst>
            </p:cNvPr>
            <p:cNvSpPr/>
            <p:nvPr/>
          </p:nvSpPr>
          <p:spPr>
            <a:xfrm>
              <a:off x="4297481" y="5018179"/>
              <a:ext cx="25184" cy="26161"/>
            </a:xfrm>
            <a:custGeom>
              <a:avLst/>
              <a:gdLst>
                <a:gd name="connsiteX0" fmla="*/ 12607 w 25184"/>
                <a:gd name="connsiteY0" fmla="*/ 0 h 26161"/>
                <a:gd name="connsiteX1" fmla="*/ 25185 w 25184"/>
                <a:gd name="connsiteY1" fmla="*/ 13081 h 26161"/>
                <a:gd name="connsiteX2" fmla="*/ 12607 w 25184"/>
                <a:gd name="connsiteY2" fmla="*/ 26162 h 26161"/>
                <a:gd name="connsiteX3" fmla="*/ 29 w 25184"/>
                <a:gd name="connsiteY3" fmla="*/ 13081 h 26161"/>
                <a:gd name="connsiteX4" fmla="*/ 12607 w 25184"/>
                <a:gd name="connsiteY4" fmla="*/ 0 h 26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84" h="26161">
                  <a:moveTo>
                    <a:pt x="12607" y="0"/>
                  </a:moveTo>
                  <a:cubicBezTo>
                    <a:pt x="19651" y="0"/>
                    <a:pt x="25185" y="5534"/>
                    <a:pt x="25185" y="13081"/>
                  </a:cubicBezTo>
                  <a:cubicBezTo>
                    <a:pt x="25185" y="20124"/>
                    <a:pt x="19651" y="26162"/>
                    <a:pt x="12607" y="26162"/>
                  </a:cubicBezTo>
                  <a:cubicBezTo>
                    <a:pt x="5564" y="26162"/>
                    <a:pt x="29" y="20627"/>
                    <a:pt x="29" y="13081"/>
                  </a:cubicBezTo>
                  <a:cubicBezTo>
                    <a:pt x="-474" y="5534"/>
                    <a:pt x="5564" y="0"/>
                    <a:pt x="12607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09" name="Hình tự do: Hình 1608">
              <a:extLst>
                <a:ext uri="{FF2B5EF4-FFF2-40B4-BE49-F238E27FC236}">
                  <a16:creationId xmlns:a16="http://schemas.microsoft.com/office/drawing/2014/main" id="{6B1EC800-F925-3F7B-146D-185BA90ABBCF}"/>
                </a:ext>
              </a:extLst>
            </p:cNvPr>
            <p:cNvSpPr/>
            <p:nvPr/>
          </p:nvSpPr>
          <p:spPr>
            <a:xfrm>
              <a:off x="3445215" y="4989501"/>
              <a:ext cx="25184" cy="26161"/>
            </a:xfrm>
            <a:custGeom>
              <a:avLst/>
              <a:gdLst>
                <a:gd name="connsiteX0" fmla="*/ 12607 w 25184"/>
                <a:gd name="connsiteY0" fmla="*/ 0 h 26161"/>
                <a:gd name="connsiteX1" fmla="*/ 25185 w 25184"/>
                <a:gd name="connsiteY1" fmla="*/ 13081 h 26161"/>
                <a:gd name="connsiteX2" fmla="*/ 12607 w 25184"/>
                <a:gd name="connsiteY2" fmla="*/ 26162 h 26161"/>
                <a:gd name="connsiteX3" fmla="*/ 29 w 25184"/>
                <a:gd name="connsiteY3" fmla="*/ 13081 h 26161"/>
                <a:gd name="connsiteX4" fmla="*/ 12607 w 25184"/>
                <a:gd name="connsiteY4" fmla="*/ 0 h 26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84" h="26161">
                  <a:moveTo>
                    <a:pt x="12607" y="0"/>
                  </a:moveTo>
                  <a:cubicBezTo>
                    <a:pt x="19650" y="0"/>
                    <a:pt x="25185" y="5534"/>
                    <a:pt x="25185" y="13081"/>
                  </a:cubicBezTo>
                  <a:cubicBezTo>
                    <a:pt x="25185" y="20124"/>
                    <a:pt x="19650" y="26162"/>
                    <a:pt x="12607" y="26162"/>
                  </a:cubicBezTo>
                  <a:cubicBezTo>
                    <a:pt x="5563" y="26162"/>
                    <a:pt x="29" y="20627"/>
                    <a:pt x="29" y="13081"/>
                  </a:cubicBezTo>
                  <a:cubicBezTo>
                    <a:pt x="-474" y="5534"/>
                    <a:pt x="5563" y="0"/>
                    <a:pt x="12607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0" name="Hình tự do: Hình 1609">
              <a:extLst>
                <a:ext uri="{FF2B5EF4-FFF2-40B4-BE49-F238E27FC236}">
                  <a16:creationId xmlns:a16="http://schemas.microsoft.com/office/drawing/2014/main" id="{0A32A574-A81E-8E17-00E2-B58B55066B9A}"/>
                </a:ext>
              </a:extLst>
            </p:cNvPr>
            <p:cNvSpPr/>
            <p:nvPr/>
          </p:nvSpPr>
          <p:spPr>
            <a:xfrm>
              <a:off x="3597497" y="4998557"/>
              <a:ext cx="33394" cy="34719"/>
            </a:xfrm>
            <a:custGeom>
              <a:avLst/>
              <a:gdLst>
                <a:gd name="connsiteX0" fmla="*/ 16792 w 33394"/>
                <a:gd name="connsiteY0" fmla="*/ 0 h 34719"/>
                <a:gd name="connsiteX1" fmla="*/ 16792 w 33394"/>
                <a:gd name="connsiteY1" fmla="*/ 34714 h 34719"/>
                <a:gd name="connsiteX2" fmla="*/ 16792 w 33394"/>
                <a:gd name="connsiteY2" fmla="*/ 0 h 3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394" h="34719">
                  <a:moveTo>
                    <a:pt x="16792" y="0"/>
                  </a:moveTo>
                  <a:cubicBezTo>
                    <a:pt x="38929" y="0"/>
                    <a:pt x="38929" y="34714"/>
                    <a:pt x="16792" y="34714"/>
                  </a:cubicBezTo>
                  <a:cubicBezTo>
                    <a:pt x="-5345" y="35218"/>
                    <a:pt x="-5848" y="0"/>
                    <a:pt x="16792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1" name="Hình tự do: Hình 1610">
              <a:extLst>
                <a:ext uri="{FF2B5EF4-FFF2-40B4-BE49-F238E27FC236}">
                  <a16:creationId xmlns:a16="http://schemas.microsoft.com/office/drawing/2014/main" id="{4D9AB002-91F0-1176-22A8-1664CFE4E304}"/>
                </a:ext>
              </a:extLst>
            </p:cNvPr>
            <p:cNvSpPr/>
            <p:nvPr/>
          </p:nvSpPr>
          <p:spPr>
            <a:xfrm>
              <a:off x="509603" y="4573430"/>
              <a:ext cx="4308122" cy="439717"/>
            </a:xfrm>
            <a:custGeom>
              <a:avLst/>
              <a:gdLst>
                <a:gd name="connsiteX0" fmla="*/ 0 w 4308122"/>
                <a:gd name="connsiteY0" fmla="*/ 360226 h 439717"/>
                <a:gd name="connsiteX1" fmla="*/ 21131 w 4308122"/>
                <a:gd name="connsiteY1" fmla="*/ 399972 h 439717"/>
                <a:gd name="connsiteX2" fmla="*/ 106659 w 4308122"/>
                <a:gd name="connsiteY2" fmla="*/ 375822 h 439717"/>
                <a:gd name="connsiteX3" fmla="*/ 143386 w 4308122"/>
                <a:gd name="connsiteY3" fmla="*/ 387394 h 439717"/>
                <a:gd name="connsiteX4" fmla="*/ 189169 w 4308122"/>
                <a:gd name="connsiteY4" fmla="*/ 373810 h 439717"/>
                <a:gd name="connsiteX5" fmla="*/ 345636 w 4308122"/>
                <a:gd name="connsiteY5" fmla="*/ 374816 h 439717"/>
                <a:gd name="connsiteX6" fmla="*/ 362238 w 4308122"/>
                <a:gd name="connsiteY6" fmla="*/ 360729 h 439717"/>
                <a:gd name="connsiteX7" fmla="*/ 491034 w 4308122"/>
                <a:gd name="connsiteY7" fmla="*/ 359723 h 439717"/>
                <a:gd name="connsiteX8" fmla="*/ 569016 w 4308122"/>
                <a:gd name="connsiteY8" fmla="*/ 418587 h 439717"/>
                <a:gd name="connsiteX9" fmla="*/ 663098 w 4308122"/>
                <a:gd name="connsiteY9" fmla="*/ 384375 h 439717"/>
                <a:gd name="connsiteX10" fmla="*/ 762210 w 4308122"/>
                <a:gd name="connsiteY10" fmla="*/ 427643 h 439717"/>
                <a:gd name="connsiteX11" fmla="*/ 801453 w 4308122"/>
                <a:gd name="connsiteY11" fmla="*/ 418587 h 439717"/>
                <a:gd name="connsiteX12" fmla="*/ 815037 w 4308122"/>
                <a:gd name="connsiteY12" fmla="*/ 422612 h 439717"/>
                <a:gd name="connsiteX13" fmla="*/ 882956 w 4308122"/>
                <a:gd name="connsiteY13" fmla="*/ 388400 h 439717"/>
                <a:gd name="connsiteX14" fmla="*/ 908615 w 4308122"/>
                <a:gd name="connsiteY14" fmla="*/ 393934 h 439717"/>
                <a:gd name="connsiteX15" fmla="*/ 960938 w 4308122"/>
                <a:gd name="connsiteY15" fmla="*/ 375319 h 439717"/>
                <a:gd name="connsiteX16" fmla="*/ 1125455 w 4308122"/>
                <a:gd name="connsiteY16" fmla="*/ 387897 h 439717"/>
                <a:gd name="connsiteX17" fmla="*/ 1188343 w 4308122"/>
                <a:gd name="connsiteY17" fmla="*/ 424624 h 439717"/>
                <a:gd name="connsiteX18" fmla="*/ 1246704 w 4308122"/>
                <a:gd name="connsiteY18" fmla="*/ 393934 h 439717"/>
                <a:gd name="connsiteX19" fmla="*/ 1254754 w 4308122"/>
                <a:gd name="connsiteY19" fmla="*/ 376829 h 439717"/>
                <a:gd name="connsiteX20" fmla="*/ 1265319 w 4308122"/>
                <a:gd name="connsiteY20" fmla="*/ 376326 h 439717"/>
                <a:gd name="connsiteX21" fmla="*/ 1280412 w 4308122"/>
                <a:gd name="connsiteY21" fmla="*/ 392425 h 439717"/>
                <a:gd name="connsiteX22" fmla="*/ 1347326 w 4308122"/>
                <a:gd name="connsiteY22" fmla="*/ 423115 h 439717"/>
                <a:gd name="connsiteX23" fmla="*/ 1386065 w 4308122"/>
                <a:gd name="connsiteY23" fmla="*/ 392425 h 439717"/>
                <a:gd name="connsiteX24" fmla="*/ 1443420 w 4308122"/>
                <a:gd name="connsiteY24" fmla="*/ 378841 h 439717"/>
                <a:gd name="connsiteX25" fmla="*/ 1551085 w 4308122"/>
                <a:gd name="connsiteY25" fmla="*/ 432171 h 439717"/>
                <a:gd name="connsiteX26" fmla="*/ 1663781 w 4308122"/>
                <a:gd name="connsiteY26" fmla="*/ 375319 h 439717"/>
                <a:gd name="connsiteX27" fmla="*/ 1690446 w 4308122"/>
                <a:gd name="connsiteY27" fmla="*/ 392425 h 439717"/>
                <a:gd name="connsiteX28" fmla="*/ 1753838 w 4308122"/>
                <a:gd name="connsiteY28" fmla="*/ 383369 h 439717"/>
                <a:gd name="connsiteX29" fmla="*/ 1773459 w 4308122"/>
                <a:gd name="connsiteY29" fmla="*/ 392928 h 439717"/>
                <a:gd name="connsiteX30" fmla="*/ 1841379 w 4308122"/>
                <a:gd name="connsiteY30" fmla="*/ 370791 h 439717"/>
                <a:gd name="connsiteX31" fmla="*/ 1907789 w 4308122"/>
                <a:gd name="connsiteY31" fmla="*/ 408021 h 439717"/>
                <a:gd name="connsiteX32" fmla="*/ 1944013 w 4308122"/>
                <a:gd name="connsiteY32" fmla="*/ 394437 h 439717"/>
                <a:gd name="connsiteX33" fmla="*/ 1999355 w 4308122"/>
                <a:gd name="connsiteY33" fmla="*/ 418084 h 439717"/>
                <a:gd name="connsiteX34" fmla="*/ 2078343 w 4308122"/>
                <a:gd name="connsiteY34" fmla="*/ 369785 h 439717"/>
                <a:gd name="connsiteX35" fmla="*/ 2100480 w 4308122"/>
                <a:gd name="connsiteY35" fmla="*/ 385381 h 439717"/>
                <a:gd name="connsiteX36" fmla="*/ 2143747 w 4308122"/>
                <a:gd name="connsiteY36" fmla="*/ 370791 h 439717"/>
                <a:gd name="connsiteX37" fmla="*/ 2190537 w 4308122"/>
                <a:gd name="connsiteY37" fmla="*/ 399469 h 439717"/>
                <a:gd name="connsiteX38" fmla="*/ 2255438 w 4308122"/>
                <a:gd name="connsiteY38" fmla="*/ 364251 h 439717"/>
                <a:gd name="connsiteX39" fmla="*/ 2262481 w 4308122"/>
                <a:gd name="connsiteY39" fmla="*/ 368276 h 439717"/>
                <a:gd name="connsiteX40" fmla="*/ 2309773 w 4308122"/>
                <a:gd name="connsiteY40" fmla="*/ 362238 h 439717"/>
                <a:gd name="connsiteX41" fmla="*/ 2344991 w 4308122"/>
                <a:gd name="connsiteY41" fmla="*/ 388400 h 439717"/>
                <a:gd name="connsiteX42" fmla="*/ 2388762 w 4308122"/>
                <a:gd name="connsiteY42" fmla="*/ 375822 h 439717"/>
                <a:gd name="connsiteX43" fmla="*/ 2445110 w 4308122"/>
                <a:gd name="connsiteY43" fmla="*/ 408524 h 439717"/>
                <a:gd name="connsiteX44" fmla="*/ 2508501 w 4308122"/>
                <a:gd name="connsiteY44" fmla="*/ 358214 h 439717"/>
                <a:gd name="connsiteX45" fmla="*/ 2521582 w 4308122"/>
                <a:gd name="connsiteY45" fmla="*/ 358214 h 439717"/>
                <a:gd name="connsiteX46" fmla="*/ 2576421 w 4308122"/>
                <a:gd name="connsiteY46" fmla="*/ 379847 h 439717"/>
                <a:gd name="connsiteX47" fmla="*/ 2631260 w 4308122"/>
                <a:gd name="connsiteY47" fmla="*/ 358214 h 439717"/>
                <a:gd name="connsiteX48" fmla="*/ 2638807 w 4308122"/>
                <a:gd name="connsiteY48" fmla="*/ 358214 h 439717"/>
                <a:gd name="connsiteX49" fmla="*/ 2690124 w 4308122"/>
                <a:gd name="connsiteY49" fmla="*/ 387394 h 439717"/>
                <a:gd name="connsiteX50" fmla="*/ 2751000 w 4308122"/>
                <a:gd name="connsiteY50" fmla="*/ 433680 h 439717"/>
                <a:gd name="connsiteX51" fmla="*/ 2814392 w 4308122"/>
                <a:gd name="connsiteY51" fmla="*/ 369785 h 439717"/>
                <a:gd name="connsiteX52" fmla="*/ 2814392 w 4308122"/>
                <a:gd name="connsiteY52" fmla="*/ 367270 h 439717"/>
                <a:gd name="connsiteX53" fmla="*/ 2863696 w 4308122"/>
                <a:gd name="connsiteY53" fmla="*/ 387394 h 439717"/>
                <a:gd name="connsiteX54" fmla="*/ 2905958 w 4308122"/>
                <a:gd name="connsiteY54" fmla="*/ 373307 h 439717"/>
                <a:gd name="connsiteX55" fmla="*/ 2961803 w 4308122"/>
                <a:gd name="connsiteY55" fmla="*/ 400978 h 439717"/>
                <a:gd name="connsiteX56" fmla="*/ 3016642 w 4308122"/>
                <a:gd name="connsiteY56" fmla="*/ 374816 h 439717"/>
                <a:gd name="connsiteX57" fmla="*/ 3038778 w 4308122"/>
                <a:gd name="connsiteY57" fmla="*/ 387897 h 439717"/>
                <a:gd name="connsiteX58" fmla="*/ 3063934 w 4308122"/>
                <a:gd name="connsiteY58" fmla="*/ 370288 h 439717"/>
                <a:gd name="connsiteX59" fmla="*/ 3065946 w 4308122"/>
                <a:gd name="connsiteY59" fmla="*/ 372804 h 439717"/>
                <a:gd name="connsiteX60" fmla="*/ 3079530 w 4308122"/>
                <a:gd name="connsiteY60" fmla="*/ 380350 h 439717"/>
                <a:gd name="connsiteX61" fmla="*/ 3093617 w 4308122"/>
                <a:gd name="connsiteY61" fmla="*/ 380350 h 439717"/>
                <a:gd name="connsiteX62" fmla="*/ 3105189 w 4308122"/>
                <a:gd name="connsiteY62" fmla="*/ 373307 h 439717"/>
                <a:gd name="connsiteX63" fmla="*/ 3107704 w 4308122"/>
                <a:gd name="connsiteY63" fmla="*/ 370288 h 439717"/>
                <a:gd name="connsiteX64" fmla="*/ 3117263 w 4308122"/>
                <a:gd name="connsiteY64" fmla="*/ 366263 h 439717"/>
                <a:gd name="connsiteX65" fmla="*/ 3117766 w 4308122"/>
                <a:gd name="connsiteY65" fmla="*/ 365760 h 439717"/>
                <a:gd name="connsiteX66" fmla="*/ 3131854 w 4308122"/>
                <a:gd name="connsiteY66" fmla="*/ 392928 h 439717"/>
                <a:gd name="connsiteX67" fmla="*/ 3147953 w 4308122"/>
                <a:gd name="connsiteY67" fmla="*/ 370288 h 439717"/>
                <a:gd name="connsiteX68" fmla="*/ 3161034 w 4308122"/>
                <a:gd name="connsiteY68" fmla="*/ 368276 h 439717"/>
                <a:gd name="connsiteX69" fmla="*/ 3217885 w 4308122"/>
                <a:gd name="connsiteY69" fmla="*/ 409531 h 439717"/>
                <a:gd name="connsiteX70" fmla="*/ 3268196 w 4308122"/>
                <a:gd name="connsiteY70" fmla="*/ 381860 h 439717"/>
                <a:gd name="connsiteX71" fmla="*/ 3287314 w 4308122"/>
                <a:gd name="connsiteY71" fmla="*/ 388400 h 439717"/>
                <a:gd name="connsiteX72" fmla="*/ 3323035 w 4308122"/>
                <a:gd name="connsiteY72" fmla="*/ 370288 h 439717"/>
                <a:gd name="connsiteX73" fmla="*/ 3324544 w 4308122"/>
                <a:gd name="connsiteY73" fmla="*/ 367270 h 439717"/>
                <a:gd name="connsiteX74" fmla="*/ 3344669 w 4308122"/>
                <a:gd name="connsiteY74" fmla="*/ 372301 h 439717"/>
                <a:gd name="connsiteX75" fmla="*/ 3363787 w 4308122"/>
                <a:gd name="connsiteY75" fmla="*/ 367773 h 439717"/>
                <a:gd name="connsiteX76" fmla="*/ 3433719 w 4308122"/>
                <a:gd name="connsiteY76" fmla="*/ 401984 h 439717"/>
                <a:gd name="connsiteX77" fmla="*/ 3452334 w 4308122"/>
                <a:gd name="connsiteY77" fmla="*/ 399972 h 439717"/>
                <a:gd name="connsiteX78" fmla="*/ 3508179 w 4308122"/>
                <a:gd name="connsiteY78" fmla="*/ 439717 h 439717"/>
                <a:gd name="connsiteX79" fmla="*/ 3563521 w 4308122"/>
                <a:gd name="connsiteY79" fmla="*/ 401984 h 439717"/>
                <a:gd name="connsiteX80" fmla="*/ 3594211 w 4308122"/>
                <a:gd name="connsiteY80" fmla="*/ 410537 h 439717"/>
                <a:gd name="connsiteX81" fmla="*/ 3647540 w 4308122"/>
                <a:gd name="connsiteY81" fmla="*/ 372301 h 439717"/>
                <a:gd name="connsiteX82" fmla="*/ 3649553 w 4308122"/>
                <a:gd name="connsiteY82" fmla="*/ 372301 h 439717"/>
                <a:gd name="connsiteX83" fmla="*/ 3672696 w 4308122"/>
                <a:gd name="connsiteY83" fmla="*/ 367773 h 439717"/>
                <a:gd name="connsiteX84" fmla="*/ 3716466 w 4308122"/>
                <a:gd name="connsiteY84" fmla="*/ 385885 h 439717"/>
                <a:gd name="connsiteX85" fmla="*/ 3741118 w 4308122"/>
                <a:gd name="connsiteY85" fmla="*/ 375822 h 439717"/>
                <a:gd name="connsiteX86" fmla="*/ 3772311 w 4308122"/>
                <a:gd name="connsiteY86" fmla="*/ 387394 h 439717"/>
                <a:gd name="connsiteX87" fmla="*/ 3801492 w 4308122"/>
                <a:gd name="connsiteY87" fmla="*/ 377332 h 439717"/>
                <a:gd name="connsiteX88" fmla="*/ 3826647 w 4308122"/>
                <a:gd name="connsiteY88" fmla="*/ 389406 h 439717"/>
                <a:gd name="connsiteX89" fmla="*/ 3852809 w 4308122"/>
                <a:gd name="connsiteY89" fmla="*/ 386891 h 439717"/>
                <a:gd name="connsiteX90" fmla="*/ 3898592 w 4308122"/>
                <a:gd name="connsiteY90" fmla="*/ 401984 h 439717"/>
                <a:gd name="connsiteX91" fmla="*/ 3952424 w 4308122"/>
                <a:gd name="connsiteY91" fmla="*/ 380350 h 439717"/>
                <a:gd name="connsiteX92" fmla="*/ 3979089 w 4308122"/>
                <a:gd name="connsiteY92" fmla="*/ 381357 h 439717"/>
                <a:gd name="connsiteX93" fmla="*/ 3987139 w 4308122"/>
                <a:gd name="connsiteY93" fmla="*/ 376829 h 439717"/>
                <a:gd name="connsiteX94" fmla="*/ 4055562 w 4308122"/>
                <a:gd name="connsiteY94" fmla="*/ 417580 h 439717"/>
                <a:gd name="connsiteX95" fmla="*/ 4116438 w 4308122"/>
                <a:gd name="connsiteY95" fmla="*/ 387897 h 439717"/>
                <a:gd name="connsiteX96" fmla="*/ 4163227 w 4308122"/>
                <a:gd name="connsiteY96" fmla="*/ 418587 h 439717"/>
                <a:gd name="connsiteX97" fmla="*/ 4214041 w 4308122"/>
                <a:gd name="connsiteY97" fmla="*/ 367270 h 439717"/>
                <a:gd name="connsiteX98" fmla="*/ 4213035 w 4308122"/>
                <a:gd name="connsiteY98" fmla="*/ 358717 h 439717"/>
                <a:gd name="connsiteX99" fmla="*/ 4219575 w 4308122"/>
                <a:gd name="connsiteY99" fmla="*/ 358717 h 439717"/>
                <a:gd name="connsiteX100" fmla="*/ 4262843 w 4308122"/>
                <a:gd name="connsiteY100" fmla="*/ 392928 h 439717"/>
                <a:gd name="connsiteX101" fmla="*/ 4306110 w 4308122"/>
                <a:gd name="connsiteY101" fmla="*/ 358717 h 439717"/>
                <a:gd name="connsiteX102" fmla="*/ 4308122 w 4308122"/>
                <a:gd name="connsiteY102" fmla="*/ 358717 h 439717"/>
                <a:gd name="connsiteX103" fmla="*/ 4307116 w 4308122"/>
                <a:gd name="connsiteY103" fmla="*/ 354692 h 439717"/>
                <a:gd name="connsiteX104" fmla="*/ 4307619 w 4308122"/>
                <a:gd name="connsiteY104" fmla="*/ 348151 h 439717"/>
                <a:gd name="connsiteX105" fmla="*/ 4294035 w 4308122"/>
                <a:gd name="connsiteY105" fmla="*/ 315952 h 439717"/>
                <a:gd name="connsiteX106" fmla="*/ 3755709 w 4308122"/>
                <a:gd name="connsiteY106" fmla="*/ 0 h 439717"/>
                <a:gd name="connsiteX107" fmla="*/ 561973 w 4308122"/>
                <a:gd name="connsiteY107" fmla="*/ 0 h 439717"/>
                <a:gd name="connsiteX108" fmla="*/ 18615 w 4308122"/>
                <a:gd name="connsiteY108" fmla="*/ 329033 h 439717"/>
                <a:gd name="connsiteX109" fmla="*/ 0 w 4308122"/>
                <a:gd name="connsiteY109" fmla="*/ 360226 h 439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4308122" h="439717">
                  <a:moveTo>
                    <a:pt x="0" y="360226"/>
                  </a:moveTo>
                  <a:cubicBezTo>
                    <a:pt x="0" y="375822"/>
                    <a:pt x="9056" y="390916"/>
                    <a:pt x="21131" y="399972"/>
                  </a:cubicBezTo>
                  <a:cubicBezTo>
                    <a:pt x="52323" y="423618"/>
                    <a:pt x="85529" y="400978"/>
                    <a:pt x="106659" y="375822"/>
                  </a:cubicBezTo>
                  <a:cubicBezTo>
                    <a:pt x="117728" y="382866"/>
                    <a:pt x="129802" y="386891"/>
                    <a:pt x="143386" y="387394"/>
                  </a:cubicBezTo>
                  <a:cubicBezTo>
                    <a:pt x="159989" y="387897"/>
                    <a:pt x="176088" y="382866"/>
                    <a:pt x="189169" y="373810"/>
                  </a:cubicBezTo>
                  <a:cubicBezTo>
                    <a:pt x="220865" y="431668"/>
                    <a:pt x="309915" y="436195"/>
                    <a:pt x="345636" y="374816"/>
                  </a:cubicBezTo>
                  <a:cubicBezTo>
                    <a:pt x="351673" y="370791"/>
                    <a:pt x="357207" y="365760"/>
                    <a:pt x="362238" y="360729"/>
                  </a:cubicBezTo>
                  <a:cubicBezTo>
                    <a:pt x="401481" y="386388"/>
                    <a:pt x="451792" y="386891"/>
                    <a:pt x="491034" y="359723"/>
                  </a:cubicBezTo>
                  <a:cubicBezTo>
                    <a:pt x="506631" y="389909"/>
                    <a:pt x="534805" y="413052"/>
                    <a:pt x="569016" y="418587"/>
                  </a:cubicBezTo>
                  <a:cubicBezTo>
                    <a:pt x="605743" y="424624"/>
                    <a:pt x="638948" y="410537"/>
                    <a:pt x="663098" y="384375"/>
                  </a:cubicBezTo>
                  <a:cubicBezTo>
                    <a:pt x="687750" y="412046"/>
                    <a:pt x="723471" y="429655"/>
                    <a:pt x="762210" y="427643"/>
                  </a:cubicBezTo>
                  <a:cubicBezTo>
                    <a:pt x="776297" y="426636"/>
                    <a:pt x="789378" y="423618"/>
                    <a:pt x="801453" y="418587"/>
                  </a:cubicBezTo>
                  <a:cubicBezTo>
                    <a:pt x="805478" y="420096"/>
                    <a:pt x="810005" y="421605"/>
                    <a:pt x="815037" y="422612"/>
                  </a:cubicBezTo>
                  <a:cubicBezTo>
                    <a:pt x="844217" y="428649"/>
                    <a:pt x="871385" y="412549"/>
                    <a:pt x="882956" y="388400"/>
                  </a:cubicBezTo>
                  <a:cubicBezTo>
                    <a:pt x="891006" y="391419"/>
                    <a:pt x="900062" y="393431"/>
                    <a:pt x="908615" y="393934"/>
                  </a:cubicBezTo>
                  <a:cubicBezTo>
                    <a:pt x="928739" y="394437"/>
                    <a:pt x="946851" y="387394"/>
                    <a:pt x="960938" y="375319"/>
                  </a:cubicBezTo>
                  <a:cubicBezTo>
                    <a:pt x="1005212" y="416071"/>
                    <a:pt x="1073635" y="424121"/>
                    <a:pt x="1125455" y="387897"/>
                  </a:cubicBezTo>
                  <a:cubicBezTo>
                    <a:pt x="1139039" y="409028"/>
                    <a:pt x="1160673" y="424624"/>
                    <a:pt x="1188343" y="424624"/>
                  </a:cubicBezTo>
                  <a:cubicBezTo>
                    <a:pt x="1210983" y="424624"/>
                    <a:pt x="1234126" y="413052"/>
                    <a:pt x="1246704" y="393934"/>
                  </a:cubicBezTo>
                  <a:cubicBezTo>
                    <a:pt x="1250729" y="387897"/>
                    <a:pt x="1253245" y="382363"/>
                    <a:pt x="1254754" y="376829"/>
                  </a:cubicBezTo>
                  <a:cubicBezTo>
                    <a:pt x="1258276" y="376829"/>
                    <a:pt x="1261797" y="376829"/>
                    <a:pt x="1265319" y="376326"/>
                  </a:cubicBezTo>
                  <a:cubicBezTo>
                    <a:pt x="1269847" y="382363"/>
                    <a:pt x="1274878" y="387897"/>
                    <a:pt x="1280412" y="392425"/>
                  </a:cubicBezTo>
                  <a:cubicBezTo>
                    <a:pt x="1293493" y="415568"/>
                    <a:pt x="1318146" y="430661"/>
                    <a:pt x="1347326" y="423115"/>
                  </a:cubicBezTo>
                  <a:cubicBezTo>
                    <a:pt x="1364935" y="418587"/>
                    <a:pt x="1378015" y="407015"/>
                    <a:pt x="1386065" y="392425"/>
                  </a:cubicBezTo>
                  <a:cubicBezTo>
                    <a:pt x="1406190" y="391419"/>
                    <a:pt x="1426314" y="386891"/>
                    <a:pt x="1443420" y="378841"/>
                  </a:cubicBezTo>
                  <a:cubicBezTo>
                    <a:pt x="1472600" y="408021"/>
                    <a:pt x="1508321" y="429152"/>
                    <a:pt x="1551085" y="432171"/>
                  </a:cubicBezTo>
                  <a:cubicBezTo>
                    <a:pt x="1596868" y="435189"/>
                    <a:pt x="1640638" y="413556"/>
                    <a:pt x="1663781" y="375319"/>
                  </a:cubicBezTo>
                  <a:cubicBezTo>
                    <a:pt x="1671831" y="382866"/>
                    <a:pt x="1681390" y="388903"/>
                    <a:pt x="1690446" y="392425"/>
                  </a:cubicBezTo>
                  <a:cubicBezTo>
                    <a:pt x="1712583" y="400475"/>
                    <a:pt x="1735223" y="395947"/>
                    <a:pt x="1753838" y="383369"/>
                  </a:cubicBezTo>
                  <a:cubicBezTo>
                    <a:pt x="1760378" y="387897"/>
                    <a:pt x="1767422" y="391419"/>
                    <a:pt x="1773459" y="392928"/>
                  </a:cubicBezTo>
                  <a:cubicBezTo>
                    <a:pt x="1799621" y="399469"/>
                    <a:pt x="1824776" y="389909"/>
                    <a:pt x="1841379" y="370791"/>
                  </a:cubicBezTo>
                  <a:cubicBezTo>
                    <a:pt x="1854460" y="393934"/>
                    <a:pt x="1878609" y="410034"/>
                    <a:pt x="1907789" y="408021"/>
                  </a:cubicBezTo>
                  <a:cubicBezTo>
                    <a:pt x="1919864" y="407015"/>
                    <a:pt x="1932945" y="401984"/>
                    <a:pt x="1944013" y="394437"/>
                  </a:cubicBezTo>
                  <a:cubicBezTo>
                    <a:pt x="1959610" y="408021"/>
                    <a:pt x="1978728" y="416574"/>
                    <a:pt x="1999355" y="418084"/>
                  </a:cubicBezTo>
                  <a:cubicBezTo>
                    <a:pt x="2035076" y="420096"/>
                    <a:pt x="2064759" y="399469"/>
                    <a:pt x="2078343" y="369785"/>
                  </a:cubicBezTo>
                  <a:cubicBezTo>
                    <a:pt x="2084381" y="377332"/>
                    <a:pt x="2092430" y="382866"/>
                    <a:pt x="2100480" y="385381"/>
                  </a:cubicBezTo>
                  <a:cubicBezTo>
                    <a:pt x="2114064" y="389406"/>
                    <a:pt x="2132679" y="382363"/>
                    <a:pt x="2143747" y="370791"/>
                  </a:cubicBezTo>
                  <a:cubicBezTo>
                    <a:pt x="2157331" y="385381"/>
                    <a:pt x="2174437" y="395947"/>
                    <a:pt x="2190537" y="399469"/>
                  </a:cubicBezTo>
                  <a:cubicBezTo>
                    <a:pt x="2219717" y="405506"/>
                    <a:pt x="2246885" y="389909"/>
                    <a:pt x="2255438" y="364251"/>
                  </a:cubicBezTo>
                  <a:cubicBezTo>
                    <a:pt x="2257450" y="365760"/>
                    <a:pt x="2259966" y="367270"/>
                    <a:pt x="2262481" y="368276"/>
                  </a:cubicBezTo>
                  <a:cubicBezTo>
                    <a:pt x="2278581" y="375822"/>
                    <a:pt x="2296189" y="372804"/>
                    <a:pt x="2309773" y="362238"/>
                  </a:cubicBezTo>
                  <a:cubicBezTo>
                    <a:pt x="2318326" y="374816"/>
                    <a:pt x="2331407" y="384878"/>
                    <a:pt x="2344991" y="388400"/>
                  </a:cubicBezTo>
                  <a:cubicBezTo>
                    <a:pt x="2362097" y="392928"/>
                    <a:pt x="2378699" y="387394"/>
                    <a:pt x="2388762" y="375822"/>
                  </a:cubicBezTo>
                  <a:cubicBezTo>
                    <a:pt x="2400333" y="395444"/>
                    <a:pt x="2420961" y="408524"/>
                    <a:pt x="2445110" y="408524"/>
                  </a:cubicBezTo>
                  <a:cubicBezTo>
                    <a:pt x="2475799" y="408524"/>
                    <a:pt x="2501458" y="386891"/>
                    <a:pt x="2508501" y="358214"/>
                  </a:cubicBezTo>
                  <a:lnTo>
                    <a:pt x="2521582" y="358214"/>
                  </a:lnTo>
                  <a:cubicBezTo>
                    <a:pt x="2536172" y="371798"/>
                    <a:pt x="2555291" y="379847"/>
                    <a:pt x="2576421" y="379847"/>
                  </a:cubicBezTo>
                  <a:cubicBezTo>
                    <a:pt x="2597552" y="379847"/>
                    <a:pt x="2616670" y="371798"/>
                    <a:pt x="2631260" y="358214"/>
                  </a:cubicBezTo>
                  <a:lnTo>
                    <a:pt x="2638807" y="358214"/>
                  </a:lnTo>
                  <a:cubicBezTo>
                    <a:pt x="2649875" y="375319"/>
                    <a:pt x="2668490" y="386388"/>
                    <a:pt x="2690124" y="387394"/>
                  </a:cubicBezTo>
                  <a:cubicBezTo>
                    <a:pt x="2697670" y="414059"/>
                    <a:pt x="2721820" y="433680"/>
                    <a:pt x="2751000" y="433680"/>
                  </a:cubicBezTo>
                  <a:cubicBezTo>
                    <a:pt x="2785714" y="433680"/>
                    <a:pt x="2814392" y="405003"/>
                    <a:pt x="2814392" y="369785"/>
                  </a:cubicBezTo>
                  <a:cubicBezTo>
                    <a:pt x="2814392" y="368779"/>
                    <a:pt x="2814392" y="368276"/>
                    <a:pt x="2814392" y="367270"/>
                  </a:cubicBezTo>
                  <a:cubicBezTo>
                    <a:pt x="2826969" y="379847"/>
                    <a:pt x="2844578" y="387394"/>
                    <a:pt x="2863696" y="387394"/>
                  </a:cubicBezTo>
                  <a:cubicBezTo>
                    <a:pt x="2879796" y="387394"/>
                    <a:pt x="2894386" y="381860"/>
                    <a:pt x="2905958" y="373307"/>
                  </a:cubicBezTo>
                  <a:cubicBezTo>
                    <a:pt x="2919038" y="389909"/>
                    <a:pt x="2939163" y="400978"/>
                    <a:pt x="2961803" y="400978"/>
                  </a:cubicBezTo>
                  <a:cubicBezTo>
                    <a:pt x="2983939" y="400978"/>
                    <a:pt x="3003561" y="390916"/>
                    <a:pt x="3016642" y="374816"/>
                  </a:cubicBezTo>
                  <a:cubicBezTo>
                    <a:pt x="3022679" y="382866"/>
                    <a:pt x="3030226" y="387897"/>
                    <a:pt x="3038778" y="387897"/>
                  </a:cubicBezTo>
                  <a:cubicBezTo>
                    <a:pt x="3048337" y="387897"/>
                    <a:pt x="3057393" y="381357"/>
                    <a:pt x="3063934" y="370288"/>
                  </a:cubicBezTo>
                  <a:cubicBezTo>
                    <a:pt x="3064437" y="371294"/>
                    <a:pt x="3065443" y="371798"/>
                    <a:pt x="3065946" y="372804"/>
                  </a:cubicBezTo>
                  <a:cubicBezTo>
                    <a:pt x="3069468" y="376829"/>
                    <a:pt x="3074499" y="378841"/>
                    <a:pt x="3079530" y="380350"/>
                  </a:cubicBezTo>
                  <a:cubicBezTo>
                    <a:pt x="3084058" y="381860"/>
                    <a:pt x="3089089" y="381860"/>
                    <a:pt x="3093617" y="380350"/>
                  </a:cubicBezTo>
                  <a:cubicBezTo>
                    <a:pt x="3098145" y="378841"/>
                    <a:pt x="3102170" y="376829"/>
                    <a:pt x="3105189" y="373307"/>
                  </a:cubicBezTo>
                  <a:cubicBezTo>
                    <a:pt x="3106195" y="372301"/>
                    <a:pt x="3106698" y="371294"/>
                    <a:pt x="3107704" y="370288"/>
                  </a:cubicBezTo>
                  <a:cubicBezTo>
                    <a:pt x="3110723" y="370288"/>
                    <a:pt x="3114748" y="368779"/>
                    <a:pt x="3117263" y="366263"/>
                  </a:cubicBezTo>
                  <a:cubicBezTo>
                    <a:pt x="3117263" y="366263"/>
                    <a:pt x="3117766" y="365760"/>
                    <a:pt x="3117766" y="365760"/>
                  </a:cubicBezTo>
                  <a:cubicBezTo>
                    <a:pt x="3111729" y="375822"/>
                    <a:pt x="3116257" y="392928"/>
                    <a:pt x="3131854" y="392928"/>
                  </a:cubicBezTo>
                  <a:cubicBezTo>
                    <a:pt x="3144934" y="392928"/>
                    <a:pt x="3150468" y="380350"/>
                    <a:pt x="3147953" y="370288"/>
                  </a:cubicBezTo>
                  <a:cubicBezTo>
                    <a:pt x="3152481" y="371294"/>
                    <a:pt x="3157009" y="370288"/>
                    <a:pt x="3161034" y="368276"/>
                  </a:cubicBezTo>
                  <a:cubicBezTo>
                    <a:pt x="3168581" y="392425"/>
                    <a:pt x="3191220" y="409531"/>
                    <a:pt x="3217885" y="409531"/>
                  </a:cubicBezTo>
                  <a:cubicBezTo>
                    <a:pt x="3239016" y="409531"/>
                    <a:pt x="3257631" y="398462"/>
                    <a:pt x="3268196" y="381860"/>
                  </a:cubicBezTo>
                  <a:cubicBezTo>
                    <a:pt x="3274233" y="385381"/>
                    <a:pt x="3281277" y="387897"/>
                    <a:pt x="3287314" y="388400"/>
                  </a:cubicBezTo>
                  <a:cubicBezTo>
                    <a:pt x="3301401" y="388903"/>
                    <a:pt x="3314985" y="381860"/>
                    <a:pt x="3323035" y="370288"/>
                  </a:cubicBezTo>
                  <a:cubicBezTo>
                    <a:pt x="3323538" y="369282"/>
                    <a:pt x="3324041" y="368276"/>
                    <a:pt x="3324544" y="367270"/>
                  </a:cubicBezTo>
                  <a:cubicBezTo>
                    <a:pt x="3330582" y="370288"/>
                    <a:pt x="3337122" y="372301"/>
                    <a:pt x="3344669" y="372301"/>
                  </a:cubicBezTo>
                  <a:cubicBezTo>
                    <a:pt x="3351712" y="372301"/>
                    <a:pt x="3358253" y="370791"/>
                    <a:pt x="3363787" y="367773"/>
                  </a:cubicBezTo>
                  <a:cubicBezTo>
                    <a:pt x="3380389" y="388903"/>
                    <a:pt x="3405545" y="401984"/>
                    <a:pt x="3433719" y="401984"/>
                  </a:cubicBezTo>
                  <a:cubicBezTo>
                    <a:pt x="3440259" y="401984"/>
                    <a:pt x="3446297" y="401481"/>
                    <a:pt x="3452334" y="399972"/>
                  </a:cubicBezTo>
                  <a:cubicBezTo>
                    <a:pt x="3460887" y="423115"/>
                    <a:pt x="3482520" y="439717"/>
                    <a:pt x="3508179" y="439717"/>
                  </a:cubicBezTo>
                  <a:cubicBezTo>
                    <a:pt x="3533335" y="439717"/>
                    <a:pt x="3554968" y="424121"/>
                    <a:pt x="3563521" y="401984"/>
                  </a:cubicBezTo>
                  <a:cubicBezTo>
                    <a:pt x="3573583" y="407015"/>
                    <a:pt x="3584652" y="410537"/>
                    <a:pt x="3594211" y="410537"/>
                  </a:cubicBezTo>
                  <a:cubicBezTo>
                    <a:pt x="3620875" y="411040"/>
                    <a:pt x="3641503" y="394941"/>
                    <a:pt x="3647540" y="372301"/>
                  </a:cubicBezTo>
                  <a:cubicBezTo>
                    <a:pt x="3648043" y="372301"/>
                    <a:pt x="3649050" y="372301"/>
                    <a:pt x="3649553" y="372301"/>
                  </a:cubicBezTo>
                  <a:cubicBezTo>
                    <a:pt x="3657603" y="372301"/>
                    <a:pt x="3665652" y="370791"/>
                    <a:pt x="3672696" y="367773"/>
                  </a:cubicBezTo>
                  <a:cubicBezTo>
                    <a:pt x="3682255" y="381860"/>
                    <a:pt x="3700367" y="387897"/>
                    <a:pt x="3716466" y="385885"/>
                  </a:cubicBezTo>
                  <a:cubicBezTo>
                    <a:pt x="3725522" y="384878"/>
                    <a:pt x="3734075" y="381357"/>
                    <a:pt x="3741118" y="375822"/>
                  </a:cubicBezTo>
                  <a:cubicBezTo>
                    <a:pt x="3749671" y="382866"/>
                    <a:pt x="3760740" y="387394"/>
                    <a:pt x="3772311" y="387394"/>
                  </a:cubicBezTo>
                  <a:cubicBezTo>
                    <a:pt x="3783380" y="387394"/>
                    <a:pt x="3793442" y="383872"/>
                    <a:pt x="3801492" y="377332"/>
                  </a:cubicBezTo>
                  <a:cubicBezTo>
                    <a:pt x="3808535" y="383369"/>
                    <a:pt x="3817088" y="387897"/>
                    <a:pt x="3826647" y="389406"/>
                  </a:cubicBezTo>
                  <a:cubicBezTo>
                    <a:pt x="3835200" y="390916"/>
                    <a:pt x="3844256" y="389909"/>
                    <a:pt x="3852809" y="386891"/>
                  </a:cubicBezTo>
                  <a:cubicBezTo>
                    <a:pt x="3865889" y="396450"/>
                    <a:pt x="3881486" y="401984"/>
                    <a:pt x="3898592" y="401984"/>
                  </a:cubicBezTo>
                  <a:cubicBezTo>
                    <a:pt x="3919219" y="401984"/>
                    <a:pt x="3938337" y="393934"/>
                    <a:pt x="3952424" y="380350"/>
                  </a:cubicBezTo>
                  <a:cubicBezTo>
                    <a:pt x="3960977" y="382866"/>
                    <a:pt x="3970033" y="382866"/>
                    <a:pt x="3979089" y="381357"/>
                  </a:cubicBezTo>
                  <a:cubicBezTo>
                    <a:pt x="3982108" y="380853"/>
                    <a:pt x="3984623" y="378841"/>
                    <a:pt x="3987139" y="376829"/>
                  </a:cubicBezTo>
                  <a:cubicBezTo>
                    <a:pt x="4000723" y="400978"/>
                    <a:pt x="4025878" y="417580"/>
                    <a:pt x="4055562" y="417580"/>
                  </a:cubicBezTo>
                  <a:cubicBezTo>
                    <a:pt x="4080214" y="417580"/>
                    <a:pt x="4102351" y="406009"/>
                    <a:pt x="4116438" y="387897"/>
                  </a:cubicBezTo>
                  <a:cubicBezTo>
                    <a:pt x="4124488" y="406009"/>
                    <a:pt x="4142096" y="418587"/>
                    <a:pt x="4163227" y="418587"/>
                  </a:cubicBezTo>
                  <a:cubicBezTo>
                    <a:pt x="4191401" y="418587"/>
                    <a:pt x="4214041" y="395444"/>
                    <a:pt x="4214041" y="367270"/>
                  </a:cubicBezTo>
                  <a:cubicBezTo>
                    <a:pt x="4214041" y="364251"/>
                    <a:pt x="4213538" y="361232"/>
                    <a:pt x="4213035" y="358717"/>
                  </a:cubicBezTo>
                  <a:lnTo>
                    <a:pt x="4219575" y="358717"/>
                  </a:lnTo>
                  <a:cubicBezTo>
                    <a:pt x="4224103" y="378338"/>
                    <a:pt x="4241712" y="392928"/>
                    <a:pt x="4262843" y="392928"/>
                  </a:cubicBezTo>
                  <a:cubicBezTo>
                    <a:pt x="4283973" y="392928"/>
                    <a:pt x="4301582" y="378338"/>
                    <a:pt x="4306110" y="358717"/>
                  </a:cubicBezTo>
                  <a:lnTo>
                    <a:pt x="4308122" y="358717"/>
                  </a:lnTo>
                  <a:cubicBezTo>
                    <a:pt x="4307619" y="357207"/>
                    <a:pt x="4307116" y="356201"/>
                    <a:pt x="4307116" y="354692"/>
                  </a:cubicBezTo>
                  <a:cubicBezTo>
                    <a:pt x="4307619" y="352679"/>
                    <a:pt x="4307619" y="350164"/>
                    <a:pt x="4307619" y="348151"/>
                  </a:cubicBezTo>
                  <a:cubicBezTo>
                    <a:pt x="4307619" y="335574"/>
                    <a:pt x="4302588" y="324002"/>
                    <a:pt x="4294035" y="315952"/>
                  </a:cubicBezTo>
                  <a:cubicBezTo>
                    <a:pt x="4222091" y="133324"/>
                    <a:pt x="4007766" y="0"/>
                    <a:pt x="3755709" y="0"/>
                  </a:cubicBezTo>
                  <a:lnTo>
                    <a:pt x="561973" y="0"/>
                  </a:lnTo>
                  <a:cubicBezTo>
                    <a:pt x="303878" y="0"/>
                    <a:pt x="85529" y="139864"/>
                    <a:pt x="18615" y="329033"/>
                  </a:cubicBezTo>
                  <a:cubicBezTo>
                    <a:pt x="7044" y="333561"/>
                    <a:pt x="0" y="345636"/>
                    <a:pt x="0" y="360226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2" name="Hình tự do: Hình 1611">
              <a:extLst>
                <a:ext uri="{FF2B5EF4-FFF2-40B4-BE49-F238E27FC236}">
                  <a16:creationId xmlns:a16="http://schemas.microsoft.com/office/drawing/2014/main" id="{1A062E6C-EA46-49B0-8A51-7F19B644BF93}"/>
                </a:ext>
              </a:extLst>
            </p:cNvPr>
            <p:cNvSpPr/>
            <p:nvPr/>
          </p:nvSpPr>
          <p:spPr>
            <a:xfrm>
              <a:off x="392882" y="4891395"/>
              <a:ext cx="77478" cy="78107"/>
            </a:xfrm>
            <a:custGeom>
              <a:avLst/>
              <a:gdLst>
                <a:gd name="connsiteX0" fmla="*/ 503 w 77478"/>
                <a:gd name="connsiteY0" fmla="*/ 30690 h 78107"/>
                <a:gd name="connsiteX1" fmla="*/ 10062 w 77478"/>
                <a:gd name="connsiteY1" fmla="*/ 14590 h 78107"/>
                <a:gd name="connsiteX2" fmla="*/ 13584 w 77478"/>
                <a:gd name="connsiteY2" fmla="*/ 11572 h 78107"/>
                <a:gd name="connsiteX3" fmla="*/ 18112 w 77478"/>
                <a:gd name="connsiteY3" fmla="*/ 8050 h 78107"/>
                <a:gd name="connsiteX4" fmla="*/ 22640 w 77478"/>
                <a:gd name="connsiteY4" fmla="*/ 5031 h 78107"/>
                <a:gd name="connsiteX5" fmla="*/ 27671 w 77478"/>
                <a:gd name="connsiteY5" fmla="*/ 3019 h 78107"/>
                <a:gd name="connsiteX6" fmla="*/ 36727 w 77478"/>
                <a:gd name="connsiteY6" fmla="*/ 503 h 78107"/>
                <a:gd name="connsiteX7" fmla="*/ 41758 w 77478"/>
                <a:gd name="connsiteY7" fmla="*/ 0 h 78107"/>
                <a:gd name="connsiteX8" fmla="*/ 55342 w 77478"/>
                <a:gd name="connsiteY8" fmla="*/ 3019 h 78107"/>
                <a:gd name="connsiteX9" fmla="*/ 66913 w 77478"/>
                <a:gd name="connsiteY9" fmla="*/ 10565 h 78107"/>
                <a:gd name="connsiteX10" fmla="*/ 72448 w 77478"/>
                <a:gd name="connsiteY10" fmla="*/ 17609 h 78107"/>
                <a:gd name="connsiteX11" fmla="*/ 77479 w 77478"/>
                <a:gd name="connsiteY11" fmla="*/ 35721 h 78107"/>
                <a:gd name="connsiteX12" fmla="*/ 77479 w 77478"/>
                <a:gd name="connsiteY12" fmla="*/ 36224 h 78107"/>
                <a:gd name="connsiteX13" fmla="*/ 75969 w 77478"/>
                <a:gd name="connsiteY13" fmla="*/ 45783 h 78107"/>
                <a:gd name="connsiteX14" fmla="*/ 72448 w 77478"/>
                <a:gd name="connsiteY14" fmla="*/ 54336 h 78107"/>
                <a:gd name="connsiteX15" fmla="*/ 72448 w 77478"/>
                <a:gd name="connsiteY15" fmla="*/ 54839 h 78107"/>
                <a:gd name="connsiteX16" fmla="*/ 71945 w 77478"/>
                <a:gd name="connsiteY16" fmla="*/ 55845 h 78107"/>
                <a:gd name="connsiteX17" fmla="*/ 66410 w 77478"/>
                <a:gd name="connsiteY17" fmla="*/ 63392 h 78107"/>
                <a:gd name="connsiteX18" fmla="*/ 65907 w 77478"/>
                <a:gd name="connsiteY18" fmla="*/ 63895 h 78107"/>
                <a:gd name="connsiteX19" fmla="*/ 62889 w 77478"/>
                <a:gd name="connsiteY19" fmla="*/ 67417 h 78107"/>
                <a:gd name="connsiteX20" fmla="*/ 51317 w 77478"/>
                <a:gd name="connsiteY20" fmla="*/ 74963 h 78107"/>
                <a:gd name="connsiteX21" fmla="*/ 37230 w 77478"/>
                <a:gd name="connsiteY21" fmla="*/ 77982 h 78107"/>
                <a:gd name="connsiteX22" fmla="*/ 23143 w 77478"/>
                <a:gd name="connsiteY22" fmla="*/ 74963 h 78107"/>
                <a:gd name="connsiteX23" fmla="*/ 11572 w 77478"/>
                <a:gd name="connsiteY23" fmla="*/ 67417 h 78107"/>
                <a:gd name="connsiteX24" fmla="*/ 6037 w 77478"/>
                <a:gd name="connsiteY24" fmla="*/ 59870 h 78107"/>
                <a:gd name="connsiteX25" fmla="*/ 1006 w 77478"/>
                <a:gd name="connsiteY25" fmla="*/ 41255 h 78107"/>
                <a:gd name="connsiteX26" fmla="*/ 503 w 77478"/>
                <a:gd name="connsiteY26" fmla="*/ 30690 h 78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7478" h="78107">
                  <a:moveTo>
                    <a:pt x="503" y="30690"/>
                  </a:moveTo>
                  <a:cubicBezTo>
                    <a:pt x="2012" y="24652"/>
                    <a:pt x="5534" y="19118"/>
                    <a:pt x="10062" y="14590"/>
                  </a:cubicBezTo>
                  <a:cubicBezTo>
                    <a:pt x="11068" y="13584"/>
                    <a:pt x="12578" y="12578"/>
                    <a:pt x="13584" y="11572"/>
                  </a:cubicBezTo>
                  <a:cubicBezTo>
                    <a:pt x="15093" y="10565"/>
                    <a:pt x="16099" y="9559"/>
                    <a:pt x="18112" y="8050"/>
                  </a:cubicBezTo>
                  <a:cubicBezTo>
                    <a:pt x="20124" y="6540"/>
                    <a:pt x="20627" y="5534"/>
                    <a:pt x="22640" y="5031"/>
                  </a:cubicBezTo>
                  <a:cubicBezTo>
                    <a:pt x="24149" y="4025"/>
                    <a:pt x="26162" y="3522"/>
                    <a:pt x="27671" y="3019"/>
                  </a:cubicBezTo>
                  <a:cubicBezTo>
                    <a:pt x="30690" y="1509"/>
                    <a:pt x="33708" y="503"/>
                    <a:pt x="36727" y="503"/>
                  </a:cubicBezTo>
                  <a:cubicBezTo>
                    <a:pt x="38236" y="0"/>
                    <a:pt x="40249" y="0"/>
                    <a:pt x="41758" y="0"/>
                  </a:cubicBezTo>
                  <a:cubicBezTo>
                    <a:pt x="46789" y="0"/>
                    <a:pt x="51317" y="1006"/>
                    <a:pt x="55342" y="3019"/>
                  </a:cubicBezTo>
                  <a:cubicBezTo>
                    <a:pt x="59870" y="4528"/>
                    <a:pt x="63392" y="7043"/>
                    <a:pt x="66913" y="10565"/>
                  </a:cubicBezTo>
                  <a:cubicBezTo>
                    <a:pt x="68926" y="13081"/>
                    <a:pt x="70435" y="15596"/>
                    <a:pt x="72448" y="17609"/>
                  </a:cubicBezTo>
                  <a:cubicBezTo>
                    <a:pt x="75466" y="23143"/>
                    <a:pt x="77479" y="29180"/>
                    <a:pt x="77479" y="35721"/>
                  </a:cubicBezTo>
                  <a:cubicBezTo>
                    <a:pt x="77479" y="35721"/>
                    <a:pt x="77479" y="36224"/>
                    <a:pt x="77479" y="36224"/>
                  </a:cubicBezTo>
                  <a:cubicBezTo>
                    <a:pt x="76976" y="39243"/>
                    <a:pt x="76473" y="42764"/>
                    <a:pt x="75969" y="45783"/>
                  </a:cubicBezTo>
                  <a:cubicBezTo>
                    <a:pt x="74963" y="48802"/>
                    <a:pt x="73454" y="51317"/>
                    <a:pt x="72448" y="54336"/>
                  </a:cubicBezTo>
                  <a:lnTo>
                    <a:pt x="72448" y="54839"/>
                  </a:lnTo>
                  <a:cubicBezTo>
                    <a:pt x="72448" y="55342"/>
                    <a:pt x="71945" y="55342"/>
                    <a:pt x="71945" y="55845"/>
                  </a:cubicBezTo>
                  <a:cubicBezTo>
                    <a:pt x="69932" y="58361"/>
                    <a:pt x="67920" y="60876"/>
                    <a:pt x="66410" y="63392"/>
                  </a:cubicBezTo>
                  <a:lnTo>
                    <a:pt x="65907" y="63895"/>
                  </a:lnTo>
                  <a:cubicBezTo>
                    <a:pt x="64901" y="64901"/>
                    <a:pt x="63895" y="66410"/>
                    <a:pt x="62889" y="67417"/>
                  </a:cubicBezTo>
                  <a:cubicBezTo>
                    <a:pt x="59367" y="70938"/>
                    <a:pt x="55845" y="73454"/>
                    <a:pt x="51317" y="74963"/>
                  </a:cubicBezTo>
                  <a:cubicBezTo>
                    <a:pt x="46789" y="77479"/>
                    <a:pt x="42261" y="78485"/>
                    <a:pt x="37230" y="77982"/>
                  </a:cubicBezTo>
                  <a:cubicBezTo>
                    <a:pt x="32199" y="77982"/>
                    <a:pt x="27671" y="76976"/>
                    <a:pt x="23143" y="74963"/>
                  </a:cubicBezTo>
                  <a:cubicBezTo>
                    <a:pt x="18615" y="73454"/>
                    <a:pt x="14590" y="70938"/>
                    <a:pt x="11572" y="67417"/>
                  </a:cubicBezTo>
                  <a:cubicBezTo>
                    <a:pt x="9559" y="64901"/>
                    <a:pt x="7547" y="62385"/>
                    <a:pt x="6037" y="59870"/>
                  </a:cubicBezTo>
                  <a:cubicBezTo>
                    <a:pt x="2516" y="54336"/>
                    <a:pt x="1006" y="47795"/>
                    <a:pt x="1006" y="41255"/>
                  </a:cubicBezTo>
                  <a:cubicBezTo>
                    <a:pt x="-503" y="37230"/>
                    <a:pt x="0" y="33708"/>
                    <a:pt x="503" y="3069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3" name="Hình tự do: Hình 1612">
              <a:extLst>
                <a:ext uri="{FF2B5EF4-FFF2-40B4-BE49-F238E27FC236}">
                  <a16:creationId xmlns:a16="http://schemas.microsoft.com/office/drawing/2014/main" id="{722BC6A2-9188-12DB-287F-1455E3D1E1B4}"/>
                </a:ext>
              </a:extLst>
            </p:cNvPr>
            <p:cNvSpPr/>
            <p:nvPr/>
          </p:nvSpPr>
          <p:spPr>
            <a:xfrm>
              <a:off x="665189" y="5049875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4" name="Hình tự do: Hình 1613">
              <a:extLst>
                <a:ext uri="{FF2B5EF4-FFF2-40B4-BE49-F238E27FC236}">
                  <a16:creationId xmlns:a16="http://schemas.microsoft.com/office/drawing/2014/main" id="{6E60BA8D-155E-1716-61F2-2734561B4A7B}"/>
                </a:ext>
              </a:extLst>
            </p:cNvPr>
            <p:cNvSpPr/>
            <p:nvPr/>
          </p:nvSpPr>
          <p:spPr>
            <a:xfrm>
              <a:off x="511741" y="5028744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5" name="Hình tự do: Hình 1614">
              <a:extLst>
                <a:ext uri="{FF2B5EF4-FFF2-40B4-BE49-F238E27FC236}">
                  <a16:creationId xmlns:a16="http://schemas.microsoft.com/office/drawing/2014/main" id="{6F6F772E-C7AA-6C4D-9C0A-B967C3825003}"/>
                </a:ext>
              </a:extLst>
            </p:cNvPr>
            <p:cNvSpPr/>
            <p:nvPr/>
          </p:nvSpPr>
          <p:spPr>
            <a:xfrm>
              <a:off x="1487773" y="5078049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6" name="Hình tự do: Hình 1615">
              <a:extLst>
                <a:ext uri="{FF2B5EF4-FFF2-40B4-BE49-F238E27FC236}">
                  <a16:creationId xmlns:a16="http://schemas.microsoft.com/office/drawing/2014/main" id="{89A24B7C-8756-7D1D-E9DC-9F505F79EB92}"/>
                </a:ext>
              </a:extLst>
            </p:cNvPr>
            <p:cNvSpPr/>
            <p:nvPr/>
          </p:nvSpPr>
          <p:spPr>
            <a:xfrm>
              <a:off x="2108106" y="5085092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7" name="Hình tự do: Hình 1616">
              <a:extLst>
                <a:ext uri="{FF2B5EF4-FFF2-40B4-BE49-F238E27FC236}">
                  <a16:creationId xmlns:a16="http://schemas.microsoft.com/office/drawing/2014/main" id="{2AB1771D-DF9E-8CD6-79B7-326E65709812}"/>
                </a:ext>
              </a:extLst>
            </p:cNvPr>
            <p:cNvSpPr/>
            <p:nvPr/>
          </p:nvSpPr>
          <p:spPr>
            <a:xfrm>
              <a:off x="2400915" y="5049875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8" name="Hình tự do: Hình 1617">
              <a:extLst>
                <a:ext uri="{FF2B5EF4-FFF2-40B4-BE49-F238E27FC236}">
                  <a16:creationId xmlns:a16="http://schemas.microsoft.com/office/drawing/2014/main" id="{8C4A998C-87BD-00B0-CBCE-40E6E4538933}"/>
                </a:ext>
              </a:extLst>
            </p:cNvPr>
            <p:cNvSpPr/>
            <p:nvPr/>
          </p:nvSpPr>
          <p:spPr>
            <a:xfrm>
              <a:off x="2219796" y="4993526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686" name="Hình tự do: Hình 1685">
            <a:extLst>
              <a:ext uri="{FF2B5EF4-FFF2-40B4-BE49-F238E27FC236}">
                <a16:creationId xmlns:a16="http://schemas.microsoft.com/office/drawing/2014/main" id="{85F213C8-726F-6AEB-B5EA-22491DB821CB}"/>
              </a:ext>
            </a:extLst>
          </p:cNvPr>
          <p:cNvSpPr/>
          <p:nvPr/>
        </p:nvSpPr>
        <p:spPr>
          <a:xfrm>
            <a:off x="662297" y="4844606"/>
            <a:ext cx="53203" cy="54838"/>
          </a:xfrm>
          <a:custGeom>
            <a:avLst/>
            <a:gdLst>
              <a:gd name="connsiteX0" fmla="*/ 26413 w 53203"/>
              <a:gd name="connsiteY0" fmla="*/ 0 h 54838"/>
              <a:gd name="connsiteX1" fmla="*/ 26413 w 53203"/>
              <a:gd name="connsiteY1" fmla="*/ 54839 h 54838"/>
              <a:gd name="connsiteX2" fmla="*/ 26413 w 53203"/>
              <a:gd name="connsiteY2" fmla="*/ 0 h 5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203" h="54838">
                <a:moveTo>
                  <a:pt x="26413" y="0"/>
                </a:moveTo>
                <a:cubicBezTo>
                  <a:pt x="-8804" y="0"/>
                  <a:pt x="-8804" y="54839"/>
                  <a:pt x="26413" y="54839"/>
                </a:cubicBezTo>
                <a:cubicBezTo>
                  <a:pt x="62134" y="54839"/>
                  <a:pt x="62134" y="0"/>
                  <a:pt x="26413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87" name="Hình tự do: Hình 1686">
            <a:extLst>
              <a:ext uri="{FF2B5EF4-FFF2-40B4-BE49-F238E27FC236}">
                <a16:creationId xmlns:a16="http://schemas.microsoft.com/office/drawing/2014/main" id="{1EDCEA68-4EC0-D457-5A6C-2E87157081BD}"/>
              </a:ext>
            </a:extLst>
          </p:cNvPr>
          <p:cNvSpPr/>
          <p:nvPr/>
        </p:nvSpPr>
        <p:spPr>
          <a:xfrm>
            <a:off x="1161632" y="4867749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88" name="Hình tự do: Hình 1687">
            <a:extLst>
              <a:ext uri="{FF2B5EF4-FFF2-40B4-BE49-F238E27FC236}">
                <a16:creationId xmlns:a16="http://schemas.microsoft.com/office/drawing/2014/main" id="{2DB4B7A2-B589-4A58-BDF7-51C00DF055C5}"/>
              </a:ext>
            </a:extLst>
          </p:cNvPr>
          <p:cNvSpPr/>
          <p:nvPr/>
        </p:nvSpPr>
        <p:spPr>
          <a:xfrm>
            <a:off x="1313571" y="4847122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89" name="Hình tự do: Hình 1688">
            <a:extLst>
              <a:ext uri="{FF2B5EF4-FFF2-40B4-BE49-F238E27FC236}">
                <a16:creationId xmlns:a16="http://schemas.microsoft.com/office/drawing/2014/main" id="{AF79F704-E0E4-A378-51AA-24543D20AFF3}"/>
              </a:ext>
            </a:extLst>
          </p:cNvPr>
          <p:cNvSpPr/>
          <p:nvPr/>
        </p:nvSpPr>
        <p:spPr>
          <a:xfrm>
            <a:off x="1068180" y="4892401"/>
            <a:ext cx="754" cy="503"/>
          </a:xfrm>
          <a:custGeom>
            <a:avLst/>
            <a:gdLst>
              <a:gd name="connsiteX0" fmla="*/ 377 w 754"/>
              <a:gd name="connsiteY0" fmla="*/ 0 h 503"/>
              <a:gd name="connsiteX1" fmla="*/ 377 w 754"/>
              <a:gd name="connsiteY1" fmla="*/ 503 h 503"/>
              <a:gd name="connsiteX2" fmla="*/ 377 w 754"/>
              <a:gd name="connsiteY2" fmla="*/ 0 h 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" h="503">
                <a:moveTo>
                  <a:pt x="377" y="0"/>
                </a:moveTo>
                <a:cubicBezTo>
                  <a:pt x="-126" y="0"/>
                  <a:pt x="-126" y="503"/>
                  <a:pt x="377" y="503"/>
                </a:cubicBezTo>
                <a:cubicBezTo>
                  <a:pt x="880" y="503"/>
                  <a:pt x="880" y="0"/>
                  <a:pt x="377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0" name="Hình tự do: Hình 1689">
            <a:extLst>
              <a:ext uri="{FF2B5EF4-FFF2-40B4-BE49-F238E27FC236}">
                <a16:creationId xmlns:a16="http://schemas.microsoft.com/office/drawing/2014/main" id="{6C74A6E9-2CC0-D37B-0238-7BFB7FCA5DF6}"/>
              </a:ext>
            </a:extLst>
          </p:cNvPr>
          <p:cNvSpPr/>
          <p:nvPr/>
        </p:nvSpPr>
        <p:spPr>
          <a:xfrm>
            <a:off x="4302542" y="4791780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1" name="Hình tự do: Hình 1690">
            <a:extLst>
              <a:ext uri="{FF2B5EF4-FFF2-40B4-BE49-F238E27FC236}">
                <a16:creationId xmlns:a16="http://schemas.microsoft.com/office/drawing/2014/main" id="{A711A5CA-B482-9557-4270-74C6C485C710}"/>
              </a:ext>
            </a:extLst>
          </p:cNvPr>
          <p:cNvSpPr/>
          <p:nvPr/>
        </p:nvSpPr>
        <p:spPr>
          <a:xfrm>
            <a:off x="2652847" y="4833538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2" name="Hình tự do: Hình 1691">
            <a:extLst>
              <a:ext uri="{FF2B5EF4-FFF2-40B4-BE49-F238E27FC236}">
                <a16:creationId xmlns:a16="http://schemas.microsoft.com/office/drawing/2014/main" id="{BBD2212F-8D15-6A36-540A-14F39346A0D8}"/>
              </a:ext>
            </a:extLst>
          </p:cNvPr>
          <p:cNvSpPr/>
          <p:nvPr/>
        </p:nvSpPr>
        <p:spPr>
          <a:xfrm>
            <a:off x="2756488" y="4854165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3" name="Hình tự do: Hình 1692">
            <a:extLst>
              <a:ext uri="{FF2B5EF4-FFF2-40B4-BE49-F238E27FC236}">
                <a16:creationId xmlns:a16="http://schemas.microsoft.com/office/drawing/2014/main" id="{989952FE-E7B7-49F4-E993-BB39F1A71A12}"/>
              </a:ext>
            </a:extLst>
          </p:cNvPr>
          <p:cNvSpPr/>
          <p:nvPr/>
        </p:nvSpPr>
        <p:spPr>
          <a:xfrm>
            <a:off x="3315442" y="4784736"/>
            <a:ext cx="48298" cy="49811"/>
          </a:xfrm>
          <a:custGeom>
            <a:avLst/>
            <a:gdLst>
              <a:gd name="connsiteX0" fmla="*/ 24149 w 48298"/>
              <a:gd name="connsiteY0" fmla="*/ 0 h 49811"/>
              <a:gd name="connsiteX1" fmla="*/ 24149 w 48298"/>
              <a:gd name="connsiteY1" fmla="*/ 49808 h 49811"/>
              <a:gd name="connsiteX2" fmla="*/ 24149 w 48298"/>
              <a:gd name="connsiteY2" fmla="*/ 0 h 49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11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50311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4" name="Hình tự do: Hình 1693">
            <a:extLst>
              <a:ext uri="{FF2B5EF4-FFF2-40B4-BE49-F238E27FC236}">
                <a16:creationId xmlns:a16="http://schemas.microsoft.com/office/drawing/2014/main" id="{6F2EB600-AED4-2DF2-6B73-52F2368D1D38}"/>
              </a:ext>
            </a:extLst>
          </p:cNvPr>
          <p:cNvSpPr/>
          <p:nvPr/>
        </p:nvSpPr>
        <p:spPr>
          <a:xfrm>
            <a:off x="1914283" y="4854165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5" name="Hình tự do: Hình 1694">
            <a:extLst>
              <a:ext uri="{FF2B5EF4-FFF2-40B4-BE49-F238E27FC236}">
                <a16:creationId xmlns:a16="http://schemas.microsoft.com/office/drawing/2014/main" id="{6BDC1D32-7BA1-5434-EA14-7D883474D5E7}"/>
              </a:ext>
            </a:extLst>
          </p:cNvPr>
          <p:cNvSpPr/>
          <p:nvPr/>
        </p:nvSpPr>
        <p:spPr>
          <a:xfrm>
            <a:off x="3833141" y="4819451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Đồ họa 324">
            <a:extLst>
              <a:ext uri="{FF2B5EF4-FFF2-40B4-BE49-F238E27FC236}">
                <a16:creationId xmlns:a16="http://schemas.microsoft.com/office/drawing/2014/main" id="{666B8355-4EE7-F26B-5FFD-53074829A47E}"/>
              </a:ext>
            </a:extLst>
          </p:cNvPr>
          <p:cNvGrpSpPr/>
          <p:nvPr/>
        </p:nvGrpSpPr>
        <p:grpSpPr>
          <a:xfrm>
            <a:off x="6754425" y="4545440"/>
            <a:ext cx="4608361" cy="537687"/>
            <a:chOff x="6754425" y="4545440"/>
            <a:chExt cx="4608361" cy="537687"/>
          </a:xfrm>
          <a:solidFill>
            <a:srgbClr val="603813"/>
          </a:solidFill>
        </p:grpSpPr>
        <p:sp>
          <p:nvSpPr>
            <p:cNvPr id="4" name="Hình tự do: Hình 3">
              <a:extLst>
                <a:ext uri="{FF2B5EF4-FFF2-40B4-BE49-F238E27FC236}">
                  <a16:creationId xmlns:a16="http://schemas.microsoft.com/office/drawing/2014/main" id="{CF5AD8A1-5D1B-6670-E3EF-D3388691C88E}"/>
                </a:ext>
              </a:extLst>
            </p:cNvPr>
            <p:cNvSpPr/>
            <p:nvPr/>
          </p:nvSpPr>
          <p:spPr>
            <a:xfrm>
              <a:off x="7267719" y="5004239"/>
              <a:ext cx="26988" cy="26988"/>
            </a:xfrm>
            <a:custGeom>
              <a:avLst/>
              <a:gdLst>
                <a:gd name="connsiteX0" fmla="*/ 13494 w 26988"/>
                <a:gd name="connsiteY0" fmla="*/ 0 h 26988"/>
                <a:gd name="connsiteX1" fmla="*/ 0 w 26988"/>
                <a:gd name="connsiteY1" fmla="*/ 13494 h 26988"/>
                <a:gd name="connsiteX2" fmla="*/ 13494 w 26988"/>
                <a:gd name="connsiteY2" fmla="*/ 26988 h 26988"/>
                <a:gd name="connsiteX3" fmla="*/ 26988 w 26988"/>
                <a:gd name="connsiteY3" fmla="*/ 13494 h 26988"/>
                <a:gd name="connsiteX4" fmla="*/ 13494 w 26988"/>
                <a:gd name="connsiteY4" fmla="*/ 0 h 2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88" h="26988">
                  <a:moveTo>
                    <a:pt x="13494" y="0"/>
                  </a:moveTo>
                  <a:cubicBezTo>
                    <a:pt x="6228" y="0"/>
                    <a:pt x="0" y="5709"/>
                    <a:pt x="0" y="13494"/>
                  </a:cubicBezTo>
                  <a:cubicBezTo>
                    <a:pt x="0" y="20760"/>
                    <a:pt x="5709" y="26988"/>
                    <a:pt x="13494" y="26988"/>
                  </a:cubicBezTo>
                  <a:cubicBezTo>
                    <a:pt x="20760" y="26988"/>
                    <a:pt x="26988" y="21279"/>
                    <a:pt x="26988" y="13494"/>
                  </a:cubicBezTo>
                  <a:cubicBezTo>
                    <a:pt x="26469" y="5709"/>
                    <a:pt x="20760" y="0"/>
                    <a:pt x="13494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Hình tự do: Hình 4">
              <a:extLst>
                <a:ext uri="{FF2B5EF4-FFF2-40B4-BE49-F238E27FC236}">
                  <a16:creationId xmlns:a16="http://schemas.microsoft.com/office/drawing/2014/main" id="{6C4D75C4-1743-D1F9-8EEA-F327A2F05A2A}"/>
                </a:ext>
              </a:extLst>
            </p:cNvPr>
            <p:cNvSpPr/>
            <p:nvPr/>
          </p:nvSpPr>
          <p:spPr>
            <a:xfrm>
              <a:off x="8154696" y="4974137"/>
              <a:ext cx="26988" cy="26988"/>
            </a:xfrm>
            <a:custGeom>
              <a:avLst/>
              <a:gdLst>
                <a:gd name="connsiteX0" fmla="*/ 26988 w 26988"/>
                <a:gd name="connsiteY0" fmla="*/ 13494 h 26988"/>
                <a:gd name="connsiteX1" fmla="*/ 13494 w 26988"/>
                <a:gd name="connsiteY1" fmla="*/ 26988 h 26988"/>
                <a:gd name="connsiteX2" fmla="*/ 0 w 26988"/>
                <a:gd name="connsiteY2" fmla="*/ 13494 h 26988"/>
                <a:gd name="connsiteX3" fmla="*/ 13494 w 26988"/>
                <a:gd name="connsiteY3" fmla="*/ 0 h 26988"/>
                <a:gd name="connsiteX4" fmla="*/ 26988 w 26988"/>
                <a:gd name="connsiteY4" fmla="*/ 13494 h 2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88" h="26988">
                  <a:moveTo>
                    <a:pt x="26988" y="13494"/>
                  </a:moveTo>
                  <a:cubicBezTo>
                    <a:pt x="26988" y="20947"/>
                    <a:pt x="20947" y="26988"/>
                    <a:pt x="13494" y="26988"/>
                  </a:cubicBezTo>
                  <a:cubicBezTo>
                    <a:pt x="6041" y="26988"/>
                    <a:pt x="0" y="20947"/>
                    <a:pt x="0" y="13494"/>
                  </a:cubicBezTo>
                  <a:cubicBezTo>
                    <a:pt x="0" y="6041"/>
                    <a:pt x="6041" y="0"/>
                    <a:pt x="13494" y="0"/>
                  </a:cubicBezTo>
                  <a:cubicBezTo>
                    <a:pt x="20947" y="0"/>
                    <a:pt x="26988" y="6041"/>
                    <a:pt x="26988" y="13494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Hình tự do: Hình 5">
              <a:extLst>
                <a:ext uri="{FF2B5EF4-FFF2-40B4-BE49-F238E27FC236}">
                  <a16:creationId xmlns:a16="http://schemas.microsoft.com/office/drawing/2014/main" id="{92C6C55C-65A7-FF1F-EB40-C5AC633470CF}"/>
                </a:ext>
              </a:extLst>
            </p:cNvPr>
            <p:cNvSpPr/>
            <p:nvPr/>
          </p:nvSpPr>
          <p:spPr>
            <a:xfrm>
              <a:off x="7987707" y="4983998"/>
              <a:ext cx="35032" cy="35811"/>
            </a:xfrm>
            <a:custGeom>
              <a:avLst/>
              <a:gdLst>
                <a:gd name="connsiteX0" fmla="*/ 17516 w 35032"/>
                <a:gd name="connsiteY0" fmla="*/ 0 h 35811"/>
                <a:gd name="connsiteX1" fmla="*/ 17516 w 35032"/>
                <a:gd name="connsiteY1" fmla="*/ 35811 h 35811"/>
                <a:gd name="connsiteX2" fmla="*/ 17516 w 35032"/>
                <a:gd name="connsiteY2" fmla="*/ 0 h 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032" h="35811">
                  <a:moveTo>
                    <a:pt x="17516" y="0"/>
                  </a:moveTo>
                  <a:cubicBezTo>
                    <a:pt x="-5839" y="0"/>
                    <a:pt x="-5839" y="35811"/>
                    <a:pt x="17516" y="35811"/>
                  </a:cubicBezTo>
                  <a:cubicBezTo>
                    <a:pt x="40872" y="35811"/>
                    <a:pt x="40872" y="0"/>
                    <a:pt x="17516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Hình tự do: Hình 6">
              <a:extLst>
                <a:ext uri="{FF2B5EF4-FFF2-40B4-BE49-F238E27FC236}">
                  <a16:creationId xmlns:a16="http://schemas.microsoft.com/office/drawing/2014/main" id="{CB128E25-2115-FC3B-D21B-B95042A3B655}"/>
                </a:ext>
              </a:extLst>
            </p:cNvPr>
            <p:cNvSpPr/>
            <p:nvPr/>
          </p:nvSpPr>
          <p:spPr>
            <a:xfrm>
              <a:off x="6754425" y="4545440"/>
              <a:ext cx="4480390" cy="480279"/>
            </a:xfrm>
            <a:custGeom>
              <a:avLst/>
              <a:gdLst>
                <a:gd name="connsiteX0" fmla="*/ 4462392 w 4480390"/>
                <a:gd name="connsiteY0" fmla="*/ 339428 h 480279"/>
                <a:gd name="connsiteX1" fmla="*/ 3897197 w 4480390"/>
                <a:gd name="connsiteY1" fmla="*/ 0 h 480279"/>
                <a:gd name="connsiteX2" fmla="*/ 574537 w 4480390"/>
                <a:gd name="connsiteY2" fmla="*/ 0 h 480279"/>
                <a:gd name="connsiteX3" fmla="*/ 14532 w 4480390"/>
                <a:gd name="connsiteY3" fmla="*/ 325934 h 480279"/>
                <a:gd name="connsiteX4" fmla="*/ 519 w 4480390"/>
                <a:gd name="connsiteY4" fmla="*/ 359150 h 480279"/>
                <a:gd name="connsiteX5" fmla="*/ 1038 w 4480390"/>
                <a:gd name="connsiteY5" fmla="*/ 365897 h 480279"/>
                <a:gd name="connsiteX6" fmla="*/ 0 w 4480390"/>
                <a:gd name="connsiteY6" fmla="*/ 370049 h 480279"/>
                <a:gd name="connsiteX7" fmla="*/ 2076 w 4480390"/>
                <a:gd name="connsiteY7" fmla="*/ 370049 h 480279"/>
                <a:gd name="connsiteX8" fmla="*/ 47229 w 4480390"/>
                <a:gd name="connsiteY8" fmla="*/ 405342 h 480279"/>
                <a:gd name="connsiteX9" fmla="*/ 78889 w 4480390"/>
                <a:gd name="connsiteY9" fmla="*/ 392886 h 480279"/>
                <a:gd name="connsiteX10" fmla="*/ 109510 w 4480390"/>
                <a:gd name="connsiteY10" fmla="*/ 417279 h 480279"/>
                <a:gd name="connsiteX11" fmla="*/ 112624 w 4480390"/>
                <a:gd name="connsiteY11" fmla="*/ 417798 h 480279"/>
                <a:gd name="connsiteX12" fmla="*/ 134422 w 4480390"/>
                <a:gd name="connsiteY12" fmla="*/ 451533 h 480279"/>
                <a:gd name="connsiteX13" fmla="*/ 189436 w 4480390"/>
                <a:gd name="connsiteY13" fmla="*/ 438039 h 480279"/>
                <a:gd name="connsiteX14" fmla="*/ 196183 w 4480390"/>
                <a:gd name="connsiteY14" fmla="*/ 405342 h 480279"/>
                <a:gd name="connsiteX15" fmla="*/ 198778 w 4480390"/>
                <a:gd name="connsiteY15" fmla="*/ 400152 h 480279"/>
                <a:gd name="connsiteX16" fmla="*/ 201892 w 4480390"/>
                <a:gd name="connsiteY16" fmla="*/ 403785 h 480279"/>
                <a:gd name="connsiteX17" fmla="*/ 224210 w 4480390"/>
                <a:gd name="connsiteY17" fmla="*/ 438039 h 480279"/>
                <a:gd name="connsiteX18" fmla="*/ 272477 w 4480390"/>
                <a:gd name="connsiteY18" fmla="*/ 429735 h 480279"/>
                <a:gd name="connsiteX19" fmla="*/ 302060 w 4480390"/>
                <a:gd name="connsiteY19" fmla="*/ 419874 h 480279"/>
                <a:gd name="connsiteX20" fmla="*/ 315035 w 4480390"/>
                <a:gd name="connsiteY20" fmla="*/ 415722 h 480279"/>
                <a:gd name="connsiteX21" fmla="*/ 382506 w 4480390"/>
                <a:gd name="connsiteY21" fmla="*/ 412608 h 480279"/>
                <a:gd name="connsiteX22" fmla="*/ 390291 w 4480390"/>
                <a:gd name="connsiteY22" fmla="*/ 406899 h 480279"/>
                <a:gd name="connsiteX23" fmla="*/ 425064 w 4480390"/>
                <a:gd name="connsiteY23" fmla="*/ 414684 h 480279"/>
                <a:gd name="connsiteX24" fmla="*/ 472812 w 4480390"/>
                <a:gd name="connsiteY24" fmla="*/ 399114 h 480279"/>
                <a:gd name="connsiteX25" fmla="*/ 499800 w 4480390"/>
                <a:gd name="connsiteY25" fmla="*/ 401709 h 480279"/>
                <a:gd name="connsiteX26" fmla="*/ 526270 w 4480390"/>
                <a:gd name="connsiteY26" fmla="*/ 389253 h 480279"/>
                <a:gd name="connsiteX27" fmla="*/ 556372 w 4480390"/>
                <a:gd name="connsiteY27" fmla="*/ 399633 h 480279"/>
                <a:gd name="connsiteX28" fmla="*/ 589069 w 4480390"/>
                <a:gd name="connsiteY28" fmla="*/ 387696 h 480279"/>
                <a:gd name="connsiteX29" fmla="*/ 614500 w 4480390"/>
                <a:gd name="connsiteY29" fmla="*/ 398076 h 480279"/>
                <a:gd name="connsiteX30" fmla="*/ 660172 w 4480390"/>
                <a:gd name="connsiteY30" fmla="*/ 379391 h 480279"/>
                <a:gd name="connsiteX31" fmla="*/ 684047 w 4480390"/>
                <a:gd name="connsiteY31" fmla="*/ 384063 h 480279"/>
                <a:gd name="connsiteX32" fmla="*/ 686123 w 4480390"/>
                <a:gd name="connsiteY32" fmla="*/ 384063 h 480279"/>
                <a:gd name="connsiteX33" fmla="*/ 741656 w 4480390"/>
                <a:gd name="connsiteY33" fmla="*/ 423507 h 480279"/>
                <a:gd name="connsiteX34" fmla="*/ 773834 w 4480390"/>
                <a:gd name="connsiteY34" fmla="*/ 414684 h 480279"/>
                <a:gd name="connsiteX35" fmla="*/ 831444 w 4480390"/>
                <a:gd name="connsiteY35" fmla="*/ 453609 h 480279"/>
                <a:gd name="connsiteX36" fmla="*/ 889572 w 4480390"/>
                <a:gd name="connsiteY36" fmla="*/ 412608 h 480279"/>
                <a:gd name="connsiteX37" fmla="*/ 908775 w 4480390"/>
                <a:gd name="connsiteY37" fmla="*/ 414684 h 480279"/>
                <a:gd name="connsiteX38" fmla="*/ 925383 w 4480390"/>
                <a:gd name="connsiteY38" fmla="*/ 413127 h 480279"/>
                <a:gd name="connsiteX39" fmla="*/ 957562 w 4480390"/>
                <a:gd name="connsiteY39" fmla="*/ 446343 h 480279"/>
                <a:gd name="connsiteX40" fmla="*/ 976246 w 4480390"/>
                <a:gd name="connsiteY40" fmla="*/ 385101 h 480279"/>
                <a:gd name="connsiteX41" fmla="*/ 981436 w 4480390"/>
                <a:gd name="connsiteY41" fmla="*/ 379391 h 480279"/>
                <a:gd name="connsiteX42" fmla="*/ 1001158 w 4480390"/>
                <a:gd name="connsiteY42" fmla="*/ 384063 h 480279"/>
                <a:gd name="connsiteX43" fmla="*/ 1021918 w 4480390"/>
                <a:gd name="connsiteY43" fmla="*/ 378873 h 480279"/>
                <a:gd name="connsiteX44" fmla="*/ 1023475 w 4480390"/>
                <a:gd name="connsiteY44" fmla="*/ 381986 h 480279"/>
                <a:gd name="connsiteX45" fmla="*/ 1060324 w 4480390"/>
                <a:gd name="connsiteY45" fmla="*/ 400671 h 480279"/>
                <a:gd name="connsiteX46" fmla="*/ 1080046 w 4480390"/>
                <a:gd name="connsiteY46" fmla="*/ 393924 h 480279"/>
                <a:gd name="connsiteX47" fmla="*/ 1132466 w 4480390"/>
                <a:gd name="connsiteY47" fmla="*/ 422469 h 480279"/>
                <a:gd name="connsiteX48" fmla="*/ 1191632 w 4480390"/>
                <a:gd name="connsiteY48" fmla="*/ 379911 h 480279"/>
                <a:gd name="connsiteX49" fmla="*/ 1205126 w 4480390"/>
                <a:gd name="connsiteY49" fmla="*/ 381986 h 480279"/>
                <a:gd name="connsiteX50" fmla="*/ 1221734 w 4480390"/>
                <a:gd name="connsiteY50" fmla="*/ 405342 h 480279"/>
                <a:gd name="connsiteX51" fmla="*/ 1236266 w 4480390"/>
                <a:gd name="connsiteY51" fmla="*/ 377315 h 480279"/>
                <a:gd name="connsiteX52" fmla="*/ 1236785 w 4480390"/>
                <a:gd name="connsiteY52" fmla="*/ 377835 h 480279"/>
                <a:gd name="connsiteX53" fmla="*/ 1246646 w 4480390"/>
                <a:gd name="connsiteY53" fmla="*/ 381986 h 480279"/>
                <a:gd name="connsiteX54" fmla="*/ 1249241 w 4480390"/>
                <a:gd name="connsiteY54" fmla="*/ 385101 h 480279"/>
                <a:gd name="connsiteX55" fmla="*/ 1261179 w 4480390"/>
                <a:gd name="connsiteY55" fmla="*/ 392367 h 480279"/>
                <a:gd name="connsiteX56" fmla="*/ 1275711 w 4480390"/>
                <a:gd name="connsiteY56" fmla="*/ 392367 h 480279"/>
                <a:gd name="connsiteX57" fmla="*/ 1290243 w 4480390"/>
                <a:gd name="connsiteY57" fmla="*/ 384582 h 480279"/>
                <a:gd name="connsiteX58" fmla="*/ 1292838 w 4480390"/>
                <a:gd name="connsiteY58" fmla="*/ 381986 h 480279"/>
                <a:gd name="connsiteX59" fmla="*/ 1318788 w 4480390"/>
                <a:gd name="connsiteY59" fmla="*/ 400152 h 480279"/>
                <a:gd name="connsiteX60" fmla="*/ 1341624 w 4480390"/>
                <a:gd name="connsiteY60" fmla="*/ 386658 h 480279"/>
                <a:gd name="connsiteX61" fmla="*/ 1398715 w 4480390"/>
                <a:gd name="connsiteY61" fmla="*/ 413646 h 480279"/>
                <a:gd name="connsiteX62" fmla="*/ 1456843 w 4480390"/>
                <a:gd name="connsiteY62" fmla="*/ 385101 h 480279"/>
                <a:gd name="connsiteX63" fmla="*/ 1500958 w 4480390"/>
                <a:gd name="connsiteY63" fmla="*/ 399633 h 480279"/>
                <a:gd name="connsiteX64" fmla="*/ 1552340 w 4480390"/>
                <a:gd name="connsiteY64" fmla="*/ 378873 h 480279"/>
                <a:gd name="connsiteX65" fmla="*/ 1552340 w 4480390"/>
                <a:gd name="connsiteY65" fmla="*/ 381468 h 480279"/>
                <a:gd name="connsiteX66" fmla="*/ 1618253 w 4480390"/>
                <a:gd name="connsiteY66" fmla="*/ 447381 h 480279"/>
                <a:gd name="connsiteX67" fmla="*/ 1681571 w 4480390"/>
                <a:gd name="connsiteY67" fmla="*/ 399633 h 480279"/>
                <a:gd name="connsiteX68" fmla="*/ 1734510 w 4480390"/>
                <a:gd name="connsiteY68" fmla="*/ 369530 h 480279"/>
                <a:gd name="connsiteX69" fmla="*/ 1742295 w 4480390"/>
                <a:gd name="connsiteY69" fmla="*/ 369530 h 480279"/>
                <a:gd name="connsiteX70" fmla="*/ 1799385 w 4480390"/>
                <a:gd name="connsiteY70" fmla="*/ 391848 h 480279"/>
                <a:gd name="connsiteX71" fmla="*/ 1856475 w 4480390"/>
                <a:gd name="connsiteY71" fmla="*/ 369530 h 480279"/>
                <a:gd name="connsiteX72" fmla="*/ 1869970 w 4480390"/>
                <a:gd name="connsiteY72" fmla="*/ 369530 h 480279"/>
                <a:gd name="connsiteX73" fmla="*/ 1935883 w 4480390"/>
                <a:gd name="connsiteY73" fmla="*/ 421431 h 480279"/>
                <a:gd name="connsiteX74" fmla="*/ 1994530 w 4480390"/>
                <a:gd name="connsiteY74" fmla="*/ 387696 h 480279"/>
                <a:gd name="connsiteX75" fmla="*/ 2039684 w 4480390"/>
                <a:gd name="connsiteY75" fmla="*/ 400671 h 480279"/>
                <a:gd name="connsiteX76" fmla="*/ 2076533 w 4480390"/>
                <a:gd name="connsiteY76" fmla="*/ 373682 h 480279"/>
                <a:gd name="connsiteX77" fmla="*/ 2125838 w 4480390"/>
                <a:gd name="connsiteY77" fmla="*/ 379911 h 480279"/>
                <a:gd name="connsiteX78" fmla="*/ 2133105 w 4480390"/>
                <a:gd name="connsiteY78" fmla="*/ 375758 h 480279"/>
                <a:gd name="connsiteX79" fmla="*/ 2200575 w 4480390"/>
                <a:gd name="connsiteY79" fmla="*/ 412089 h 480279"/>
                <a:gd name="connsiteX80" fmla="*/ 2249361 w 4480390"/>
                <a:gd name="connsiteY80" fmla="*/ 382506 h 480279"/>
                <a:gd name="connsiteX81" fmla="*/ 2294515 w 4480390"/>
                <a:gd name="connsiteY81" fmla="*/ 397557 h 480279"/>
                <a:gd name="connsiteX82" fmla="*/ 2317351 w 4480390"/>
                <a:gd name="connsiteY82" fmla="*/ 381468 h 480279"/>
                <a:gd name="connsiteX83" fmla="*/ 2399872 w 4480390"/>
                <a:gd name="connsiteY83" fmla="*/ 431292 h 480279"/>
                <a:gd name="connsiteX84" fmla="*/ 2457482 w 4480390"/>
                <a:gd name="connsiteY84" fmla="*/ 406899 h 480279"/>
                <a:gd name="connsiteX85" fmla="*/ 2495369 w 4480390"/>
                <a:gd name="connsiteY85" fmla="*/ 420912 h 480279"/>
                <a:gd name="connsiteX86" fmla="*/ 2564396 w 4480390"/>
                <a:gd name="connsiteY86" fmla="*/ 382506 h 480279"/>
                <a:gd name="connsiteX87" fmla="*/ 2634981 w 4480390"/>
                <a:gd name="connsiteY87" fmla="*/ 405342 h 480279"/>
                <a:gd name="connsiteX88" fmla="*/ 2655741 w 4480390"/>
                <a:gd name="connsiteY88" fmla="*/ 395481 h 480279"/>
                <a:gd name="connsiteX89" fmla="*/ 2721654 w 4480390"/>
                <a:gd name="connsiteY89" fmla="*/ 404823 h 480279"/>
                <a:gd name="connsiteX90" fmla="*/ 2749162 w 4480390"/>
                <a:gd name="connsiteY90" fmla="*/ 387177 h 480279"/>
                <a:gd name="connsiteX91" fmla="*/ 2866457 w 4480390"/>
                <a:gd name="connsiteY91" fmla="*/ 445824 h 480279"/>
                <a:gd name="connsiteX92" fmla="*/ 2978561 w 4480390"/>
                <a:gd name="connsiteY92" fmla="*/ 390810 h 480279"/>
                <a:gd name="connsiteX93" fmla="*/ 3038247 w 4480390"/>
                <a:gd name="connsiteY93" fmla="*/ 404823 h 480279"/>
                <a:gd name="connsiteX94" fmla="*/ 3078729 w 4480390"/>
                <a:gd name="connsiteY94" fmla="*/ 436482 h 480279"/>
                <a:gd name="connsiteX95" fmla="*/ 3148275 w 4480390"/>
                <a:gd name="connsiteY95" fmla="*/ 404823 h 480279"/>
                <a:gd name="connsiteX96" fmla="*/ 3163845 w 4480390"/>
                <a:gd name="connsiteY96" fmla="*/ 388215 h 480279"/>
                <a:gd name="connsiteX97" fmla="*/ 3174744 w 4480390"/>
                <a:gd name="connsiteY97" fmla="*/ 388734 h 480279"/>
                <a:gd name="connsiteX98" fmla="*/ 3183049 w 4480390"/>
                <a:gd name="connsiteY98" fmla="*/ 406380 h 480279"/>
                <a:gd name="connsiteX99" fmla="*/ 3244291 w 4480390"/>
                <a:gd name="connsiteY99" fmla="*/ 438039 h 480279"/>
                <a:gd name="connsiteX100" fmla="*/ 3296710 w 4480390"/>
                <a:gd name="connsiteY100" fmla="*/ 416241 h 480279"/>
                <a:gd name="connsiteX101" fmla="*/ 3324737 w 4480390"/>
                <a:gd name="connsiteY101" fmla="*/ 431811 h 480279"/>
                <a:gd name="connsiteX102" fmla="*/ 3350687 w 4480390"/>
                <a:gd name="connsiteY102" fmla="*/ 418836 h 480279"/>
                <a:gd name="connsiteX103" fmla="*/ 3363662 w 4480390"/>
                <a:gd name="connsiteY103" fmla="*/ 421950 h 480279"/>
                <a:gd name="connsiteX104" fmla="*/ 3365219 w 4480390"/>
                <a:gd name="connsiteY104" fmla="*/ 429216 h 480279"/>
                <a:gd name="connsiteX105" fmla="*/ 3366776 w 4480390"/>
                <a:gd name="connsiteY105" fmla="*/ 433887 h 480279"/>
                <a:gd name="connsiteX106" fmla="*/ 3402068 w 4480390"/>
                <a:gd name="connsiteY106" fmla="*/ 478521 h 480279"/>
                <a:gd name="connsiteX107" fmla="*/ 3460716 w 4480390"/>
                <a:gd name="connsiteY107" fmla="*/ 452052 h 480279"/>
                <a:gd name="connsiteX108" fmla="*/ 3462791 w 4480390"/>
                <a:gd name="connsiteY108" fmla="*/ 400671 h 480279"/>
                <a:gd name="connsiteX109" fmla="*/ 3480956 w 4480390"/>
                <a:gd name="connsiteY109" fmla="*/ 386658 h 480279"/>
                <a:gd name="connsiteX110" fmla="*/ 3534933 w 4480390"/>
                <a:gd name="connsiteY110" fmla="*/ 405861 h 480279"/>
                <a:gd name="connsiteX111" fmla="*/ 3561921 w 4480390"/>
                <a:gd name="connsiteY111" fmla="*/ 400152 h 480279"/>
                <a:gd name="connsiteX112" fmla="*/ 3632506 w 4480390"/>
                <a:gd name="connsiteY112" fmla="*/ 435444 h 480279"/>
                <a:gd name="connsiteX113" fmla="*/ 3646519 w 4480390"/>
                <a:gd name="connsiteY113" fmla="*/ 431292 h 480279"/>
                <a:gd name="connsiteX114" fmla="*/ 3687520 w 4480390"/>
                <a:gd name="connsiteY114" fmla="*/ 440634 h 480279"/>
                <a:gd name="connsiteX115" fmla="*/ 3790802 w 4480390"/>
                <a:gd name="connsiteY115" fmla="*/ 396000 h 480279"/>
                <a:gd name="connsiteX116" fmla="*/ 3888374 w 4480390"/>
                <a:gd name="connsiteY116" fmla="*/ 431292 h 480279"/>
                <a:gd name="connsiteX117" fmla="*/ 3902387 w 4480390"/>
                <a:gd name="connsiteY117" fmla="*/ 428178 h 480279"/>
                <a:gd name="connsiteX118" fmla="*/ 3964668 w 4480390"/>
                <a:gd name="connsiteY118" fmla="*/ 440634 h 480279"/>
                <a:gd name="connsiteX119" fmla="*/ 3973491 w 4480390"/>
                <a:gd name="connsiteY119" fmla="*/ 376796 h 480279"/>
                <a:gd name="connsiteX120" fmla="*/ 3968820 w 4480390"/>
                <a:gd name="connsiteY120" fmla="*/ 371606 h 480279"/>
                <a:gd name="connsiteX121" fmla="*/ 3969339 w 4480390"/>
                <a:gd name="connsiteY121" fmla="*/ 370568 h 480279"/>
                <a:gd name="connsiteX122" fmla="*/ 4103242 w 4480390"/>
                <a:gd name="connsiteY122" fmla="*/ 371606 h 480279"/>
                <a:gd name="connsiteX123" fmla="*/ 4120369 w 4480390"/>
                <a:gd name="connsiteY123" fmla="*/ 386139 h 480279"/>
                <a:gd name="connsiteX124" fmla="*/ 4131787 w 4480390"/>
                <a:gd name="connsiteY124" fmla="*/ 401709 h 480279"/>
                <a:gd name="connsiteX125" fmla="*/ 4127635 w 4480390"/>
                <a:gd name="connsiteY125" fmla="*/ 405861 h 480279"/>
                <a:gd name="connsiteX126" fmla="*/ 4117774 w 4480390"/>
                <a:gd name="connsiteY126" fmla="*/ 446343 h 480279"/>
                <a:gd name="connsiteX127" fmla="*/ 4128154 w 4480390"/>
                <a:gd name="connsiteY127" fmla="*/ 461913 h 480279"/>
                <a:gd name="connsiteX128" fmla="*/ 4145800 w 4480390"/>
                <a:gd name="connsiteY128" fmla="*/ 468141 h 480279"/>
                <a:gd name="connsiteX129" fmla="*/ 4168117 w 4480390"/>
                <a:gd name="connsiteY129" fmla="*/ 460875 h 480279"/>
                <a:gd name="connsiteX130" fmla="*/ 4180573 w 4480390"/>
                <a:gd name="connsiteY130" fmla="*/ 448938 h 480279"/>
                <a:gd name="connsiteX131" fmla="*/ 4184725 w 4480390"/>
                <a:gd name="connsiteY131" fmla="*/ 438558 h 480279"/>
                <a:gd name="connsiteX132" fmla="*/ 4185763 w 4480390"/>
                <a:gd name="connsiteY132" fmla="*/ 431292 h 480279"/>
                <a:gd name="connsiteX133" fmla="*/ 4282298 w 4480390"/>
                <a:gd name="connsiteY133" fmla="*/ 385620 h 480279"/>
                <a:gd name="connsiteX134" fmla="*/ 4317590 w 4480390"/>
                <a:gd name="connsiteY134" fmla="*/ 398595 h 480279"/>
                <a:gd name="connsiteX135" fmla="*/ 4349249 w 4480390"/>
                <a:gd name="connsiteY135" fmla="*/ 440115 h 480279"/>
                <a:gd name="connsiteX136" fmla="*/ 4380909 w 4480390"/>
                <a:gd name="connsiteY136" fmla="*/ 400152 h 480279"/>
                <a:gd name="connsiteX137" fmla="*/ 4457721 w 4480390"/>
                <a:gd name="connsiteY137" fmla="*/ 412089 h 480279"/>
                <a:gd name="connsiteX138" fmla="*/ 4480038 w 4480390"/>
                <a:gd name="connsiteY138" fmla="*/ 371087 h 480279"/>
                <a:gd name="connsiteX139" fmla="*/ 4462392 w 4480390"/>
                <a:gd name="connsiteY139" fmla="*/ 339428 h 480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4480390" h="480279">
                  <a:moveTo>
                    <a:pt x="4462392" y="339428"/>
                  </a:moveTo>
                  <a:cubicBezTo>
                    <a:pt x="4393365" y="144283"/>
                    <a:pt x="4165522" y="0"/>
                    <a:pt x="3897197" y="0"/>
                  </a:cubicBezTo>
                  <a:lnTo>
                    <a:pt x="574537" y="0"/>
                  </a:lnTo>
                  <a:cubicBezTo>
                    <a:pt x="312440" y="0"/>
                    <a:pt x="89269" y="137536"/>
                    <a:pt x="14532" y="325934"/>
                  </a:cubicBezTo>
                  <a:cubicBezTo>
                    <a:pt x="5709" y="334238"/>
                    <a:pt x="519" y="346175"/>
                    <a:pt x="519" y="359150"/>
                  </a:cubicBezTo>
                  <a:cubicBezTo>
                    <a:pt x="519" y="361745"/>
                    <a:pt x="519" y="363821"/>
                    <a:pt x="1038" y="365897"/>
                  </a:cubicBezTo>
                  <a:cubicBezTo>
                    <a:pt x="519" y="367454"/>
                    <a:pt x="0" y="368492"/>
                    <a:pt x="0" y="370049"/>
                  </a:cubicBezTo>
                  <a:lnTo>
                    <a:pt x="2076" y="370049"/>
                  </a:lnTo>
                  <a:cubicBezTo>
                    <a:pt x="7266" y="390291"/>
                    <a:pt x="25431" y="405342"/>
                    <a:pt x="47229" y="405342"/>
                  </a:cubicBezTo>
                  <a:cubicBezTo>
                    <a:pt x="59685" y="405342"/>
                    <a:pt x="70584" y="400671"/>
                    <a:pt x="78889" y="392886"/>
                  </a:cubicBezTo>
                  <a:cubicBezTo>
                    <a:pt x="85117" y="404304"/>
                    <a:pt x="95497" y="413646"/>
                    <a:pt x="109510" y="417279"/>
                  </a:cubicBezTo>
                  <a:cubicBezTo>
                    <a:pt x="110548" y="417798"/>
                    <a:pt x="111586" y="417798"/>
                    <a:pt x="112624" y="417798"/>
                  </a:cubicBezTo>
                  <a:cubicBezTo>
                    <a:pt x="114181" y="431811"/>
                    <a:pt x="122485" y="444786"/>
                    <a:pt x="134422" y="451533"/>
                  </a:cubicBezTo>
                  <a:cubicBezTo>
                    <a:pt x="154144" y="461394"/>
                    <a:pt x="176461" y="455166"/>
                    <a:pt x="189436" y="438039"/>
                  </a:cubicBezTo>
                  <a:cubicBezTo>
                    <a:pt x="196702" y="428697"/>
                    <a:pt x="200854" y="416241"/>
                    <a:pt x="196183" y="405342"/>
                  </a:cubicBezTo>
                  <a:cubicBezTo>
                    <a:pt x="197221" y="403785"/>
                    <a:pt x="198259" y="401709"/>
                    <a:pt x="198778" y="400152"/>
                  </a:cubicBezTo>
                  <a:cubicBezTo>
                    <a:pt x="199816" y="401709"/>
                    <a:pt x="200854" y="402747"/>
                    <a:pt x="201892" y="403785"/>
                  </a:cubicBezTo>
                  <a:cubicBezTo>
                    <a:pt x="202930" y="417798"/>
                    <a:pt x="209677" y="431292"/>
                    <a:pt x="224210" y="438039"/>
                  </a:cubicBezTo>
                  <a:cubicBezTo>
                    <a:pt x="241856" y="446862"/>
                    <a:pt x="260021" y="441672"/>
                    <a:pt x="272477" y="429735"/>
                  </a:cubicBezTo>
                  <a:cubicBezTo>
                    <a:pt x="283376" y="428178"/>
                    <a:pt x="293237" y="425064"/>
                    <a:pt x="302060" y="419874"/>
                  </a:cubicBezTo>
                  <a:cubicBezTo>
                    <a:pt x="306212" y="418836"/>
                    <a:pt x="310883" y="417798"/>
                    <a:pt x="315035" y="415722"/>
                  </a:cubicBezTo>
                  <a:cubicBezTo>
                    <a:pt x="336314" y="425583"/>
                    <a:pt x="360707" y="426621"/>
                    <a:pt x="382506" y="412608"/>
                  </a:cubicBezTo>
                  <a:cubicBezTo>
                    <a:pt x="385101" y="411051"/>
                    <a:pt x="387696" y="408975"/>
                    <a:pt x="390291" y="406899"/>
                  </a:cubicBezTo>
                  <a:cubicBezTo>
                    <a:pt x="400671" y="412089"/>
                    <a:pt x="412608" y="414684"/>
                    <a:pt x="425064" y="414684"/>
                  </a:cubicBezTo>
                  <a:cubicBezTo>
                    <a:pt x="443229" y="414684"/>
                    <a:pt x="459318" y="408975"/>
                    <a:pt x="472812" y="399114"/>
                  </a:cubicBezTo>
                  <a:cubicBezTo>
                    <a:pt x="481635" y="402228"/>
                    <a:pt x="490977" y="403266"/>
                    <a:pt x="499800" y="401709"/>
                  </a:cubicBezTo>
                  <a:cubicBezTo>
                    <a:pt x="510180" y="400152"/>
                    <a:pt x="519003" y="395481"/>
                    <a:pt x="526270" y="389253"/>
                  </a:cubicBezTo>
                  <a:cubicBezTo>
                    <a:pt x="534574" y="395481"/>
                    <a:pt x="544954" y="399633"/>
                    <a:pt x="556372" y="399633"/>
                  </a:cubicBezTo>
                  <a:cubicBezTo>
                    <a:pt x="568828" y="399633"/>
                    <a:pt x="580246" y="394962"/>
                    <a:pt x="589069" y="387696"/>
                  </a:cubicBezTo>
                  <a:cubicBezTo>
                    <a:pt x="596335" y="393405"/>
                    <a:pt x="605677" y="397038"/>
                    <a:pt x="614500" y="398076"/>
                  </a:cubicBezTo>
                  <a:cubicBezTo>
                    <a:pt x="631627" y="400152"/>
                    <a:pt x="650311" y="393924"/>
                    <a:pt x="660172" y="379391"/>
                  </a:cubicBezTo>
                  <a:cubicBezTo>
                    <a:pt x="667439" y="382506"/>
                    <a:pt x="675743" y="384063"/>
                    <a:pt x="684047" y="384063"/>
                  </a:cubicBezTo>
                  <a:cubicBezTo>
                    <a:pt x="684566" y="384063"/>
                    <a:pt x="685604" y="384063"/>
                    <a:pt x="686123" y="384063"/>
                  </a:cubicBezTo>
                  <a:cubicBezTo>
                    <a:pt x="692351" y="407418"/>
                    <a:pt x="713630" y="424026"/>
                    <a:pt x="741656" y="423507"/>
                  </a:cubicBezTo>
                  <a:cubicBezTo>
                    <a:pt x="752036" y="423507"/>
                    <a:pt x="762935" y="420393"/>
                    <a:pt x="773834" y="414684"/>
                  </a:cubicBezTo>
                  <a:cubicBezTo>
                    <a:pt x="783176" y="437520"/>
                    <a:pt x="805493" y="453609"/>
                    <a:pt x="831444" y="453609"/>
                  </a:cubicBezTo>
                  <a:cubicBezTo>
                    <a:pt x="858432" y="453609"/>
                    <a:pt x="880749" y="436482"/>
                    <a:pt x="889572" y="412608"/>
                  </a:cubicBezTo>
                  <a:cubicBezTo>
                    <a:pt x="895800" y="414165"/>
                    <a:pt x="902028" y="414684"/>
                    <a:pt x="908775" y="414684"/>
                  </a:cubicBezTo>
                  <a:cubicBezTo>
                    <a:pt x="914484" y="414684"/>
                    <a:pt x="920193" y="414165"/>
                    <a:pt x="925383" y="413127"/>
                  </a:cubicBezTo>
                  <a:cubicBezTo>
                    <a:pt x="925383" y="429735"/>
                    <a:pt x="936282" y="446343"/>
                    <a:pt x="957562" y="446343"/>
                  </a:cubicBezTo>
                  <a:cubicBezTo>
                    <a:pt x="992854" y="446343"/>
                    <a:pt x="999082" y="401190"/>
                    <a:pt x="976246" y="385101"/>
                  </a:cubicBezTo>
                  <a:cubicBezTo>
                    <a:pt x="977803" y="383025"/>
                    <a:pt x="979879" y="381468"/>
                    <a:pt x="981436" y="379391"/>
                  </a:cubicBezTo>
                  <a:cubicBezTo>
                    <a:pt x="987664" y="382506"/>
                    <a:pt x="994411" y="384063"/>
                    <a:pt x="1001158" y="384063"/>
                  </a:cubicBezTo>
                  <a:cubicBezTo>
                    <a:pt x="1008424" y="384063"/>
                    <a:pt x="1015690" y="381986"/>
                    <a:pt x="1021918" y="378873"/>
                  </a:cubicBezTo>
                  <a:cubicBezTo>
                    <a:pt x="1022437" y="379911"/>
                    <a:pt x="1022956" y="380948"/>
                    <a:pt x="1023475" y="381986"/>
                  </a:cubicBezTo>
                  <a:cubicBezTo>
                    <a:pt x="1031779" y="393924"/>
                    <a:pt x="1046311" y="401709"/>
                    <a:pt x="1060324" y="400671"/>
                  </a:cubicBezTo>
                  <a:cubicBezTo>
                    <a:pt x="1066552" y="400152"/>
                    <a:pt x="1073818" y="398076"/>
                    <a:pt x="1080046" y="393924"/>
                  </a:cubicBezTo>
                  <a:cubicBezTo>
                    <a:pt x="1090945" y="411051"/>
                    <a:pt x="1110149" y="422469"/>
                    <a:pt x="1132466" y="422469"/>
                  </a:cubicBezTo>
                  <a:cubicBezTo>
                    <a:pt x="1159973" y="422469"/>
                    <a:pt x="1183328" y="404304"/>
                    <a:pt x="1191632" y="379911"/>
                  </a:cubicBezTo>
                  <a:cubicBezTo>
                    <a:pt x="1195784" y="381986"/>
                    <a:pt x="1200455" y="382506"/>
                    <a:pt x="1205126" y="381986"/>
                  </a:cubicBezTo>
                  <a:cubicBezTo>
                    <a:pt x="1202531" y="392367"/>
                    <a:pt x="1207721" y="405342"/>
                    <a:pt x="1221734" y="405342"/>
                  </a:cubicBezTo>
                  <a:cubicBezTo>
                    <a:pt x="1237823" y="405342"/>
                    <a:pt x="1243013" y="387696"/>
                    <a:pt x="1236266" y="377315"/>
                  </a:cubicBezTo>
                  <a:cubicBezTo>
                    <a:pt x="1236266" y="377315"/>
                    <a:pt x="1236785" y="377835"/>
                    <a:pt x="1236785" y="377835"/>
                  </a:cubicBezTo>
                  <a:cubicBezTo>
                    <a:pt x="1238861" y="380430"/>
                    <a:pt x="1243013" y="381986"/>
                    <a:pt x="1246646" y="381986"/>
                  </a:cubicBezTo>
                  <a:cubicBezTo>
                    <a:pt x="1247165" y="383025"/>
                    <a:pt x="1248203" y="384063"/>
                    <a:pt x="1249241" y="385101"/>
                  </a:cubicBezTo>
                  <a:cubicBezTo>
                    <a:pt x="1252874" y="388734"/>
                    <a:pt x="1256507" y="390810"/>
                    <a:pt x="1261179" y="392367"/>
                  </a:cubicBezTo>
                  <a:cubicBezTo>
                    <a:pt x="1265850" y="393924"/>
                    <a:pt x="1271040" y="393924"/>
                    <a:pt x="1275711" y="392367"/>
                  </a:cubicBezTo>
                  <a:cubicBezTo>
                    <a:pt x="1280901" y="391329"/>
                    <a:pt x="1286091" y="388734"/>
                    <a:pt x="1290243" y="384582"/>
                  </a:cubicBezTo>
                  <a:cubicBezTo>
                    <a:pt x="1291281" y="383544"/>
                    <a:pt x="1291800" y="383025"/>
                    <a:pt x="1292838" y="381986"/>
                  </a:cubicBezTo>
                  <a:cubicBezTo>
                    <a:pt x="1299585" y="393405"/>
                    <a:pt x="1308927" y="400152"/>
                    <a:pt x="1318788" y="400152"/>
                  </a:cubicBezTo>
                  <a:cubicBezTo>
                    <a:pt x="1327611" y="400152"/>
                    <a:pt x="1335396" y="394962"/>
                    <a:pt x="1341624" y="386658"/>
                  </a:cubicBezTo>
                  <a:cubicBezTo>
                    <a:pt x="1355118" y="403266"/>
                    <a:pt x="1375878" y="413646"/>
                    <a:pt x="1398715" y="413646"/>
                  </a:cubicBezTo>
                  <a:cubicBezTo>
                    <a:pt x="1422070" y="413646"/>
                    <a:pt x="1443349" y="402747"/>
                    <a:pt x="1456843" y="385101"/>
                  </a:cubicBezTo>
                  <a:cubicBezTo>
                    <a:pt x="1469299" y="394443"/>
                    <a:pt x="1484350" y="399633"/>
                    <a:pt x="1500958" y="399633"/>
                  </a:cubicBezTo>
                  <a:cubicBezTo>
                    <a:pt x="1520680" y="399633"/>
                    <a:pt x="1538845" y="391848"/>
                    <a:pt x="1552340" y="378873"/>
                  </a:cubicBezTo>
                  <a:cubicBezTo>
                    <a:pt x="1552340" y="379911"/>
                    <a:pt x="1552340" y="380430"/>
                    <a:pt x="1552340" y="381468"/>
                  </a:cubicBezTo>
                  <a:cubicBezTo>
                    <a:pt x="1552340" y="417798"/>
                    <a:pt x="1581923" y="447381"/>
                    <a:pt x="1618253" y="447381"/>
                  </a:cubicBezTo>
                  <a:cubicBezTo>
                    <a:pt x="1648355" y="447381"/>
                    <a:pt x="1673786" y="427140"/>
                    <a:pt x="1681571" y="399633"/>
                  </a:cubicBezTo>
                  <a:cubicBezTo>
                    <a:pt x="1703888" y="399114"/>
                    <a:pt x="1723092" y="387177"/>
                    <a:pt x="1734510" y="369530"/>
                  </a:cubicBezTo>
                  <a:lnTo>
                    <a:pt x="1742295" y="369530"/>
                  </a:lnTo>
                  <a:cubicBezTo>
                    <a:pt x="1757346" y="383544"/>
                    <a:pt x="1777587" y="391848"/>
                    <a:pt x="1799385" y="391848"/>
                  </a:cubicBezTo>
                  <a:cubicBezTo>
                    <a:pt x="1821702" y="391848"/>
                    <a:pt x="1841424" y="383544"/>
                    <a:pt x="1856475" y="369530"/>
                  </a:cubicBezTo>
                  <a:lnTo>
                    <a:pt x="1869970" y="369530"/>
                  </a:lnTo>
                  <a:cubicBezTo>
                    <a:pt x="1877236" y="399114"/>
                    <a:pt x="1904224" y="421431"/>
                    <a:pt x="1935883" y="421431"/>
                  </a:cubicBezTo>
                  <a:cubicBezTo>
                    <a:pt x="1960795" y="421431"/>
                    <a:pt x="1982593" y="407937"/>
                    <a:pt x="1994530" y="387696"/>
                  </a:cubicBezTo>
                  <a:cubicBezTo>
                    <a:pt x="2004911" y="399114"/>
                    <a:pt x="2022038" y="404823"/>
                    <a:pt x="2039684" y="400671"/>
                  </a:cubicBezTo>
                  <a:cubicBezTo>
                    <a:pt x="2054216" y="397038"/>
                    <a:pt x="2067710" y="386658"/>
                    <a:pt x="2076533" y="373682"/>
                  </a:cubicBezTo>
                  <a:cubicBezTo>
                    <a:pt x="2090546" y="384582"/>
                    <a:pt x="2109230" y="387696"/>
                    <a:pt x="2125838" y="379911"/>
                  </a:cubicBezTo>
                  <a:cubicBezTo>
                    <a:pt x="2128434" y="378873"/>
                    <a:pt x="2131029" y="377315"/>
                    <a:pt x="2133105" y="375758"/>
                  </a:cubicBezTo>
                  <a:cubicBezTo>
                    <a:pt x="2141927" y="402228"/>
                    <a:pt x="2170473" y="418317"/>
                    <a:pt x="2200575" y="412089"/>
                  </a:cubicBezTo>
                  <a:cubicBezTo>
                    <a:pt x="2217702" y="408456"/>
                    <a:pt x="2235348" y="397557"/>
                    <a:pt x="2249361" y="382506"/>
                  </a:cubicBezTo>
                  <a:cubicBezTo>
                    <a:pt x="2260779" y="393924"/>
                    <a:pt x="2280501" y="401190"/>
                    <a:pt x="2294515" y="397557"/>
                  </a:cubicBezTo>
                  <a:cubicBezTo>
                    <a:pt x="2302819" y="394962"/>
                    <a:pt x="2311123" y="389253"/>
                    <a:pt x="2317351" y="381468"/>
                  </a:cubicBezTo>
                  <a:cubicBezTo>
                    <a:pt x="2331364" y="411570"/>
                    <a:pt x="2362504" y="433368"/>
                    <a:pt x="2399872" y="431292"/>
                  </a:cubicBezTo>
                  <a:cubicBezTo>
                    <a:pt x="2421151" y="429735"/>
                    <a:pt x="2441393" y="420912"/>
                    <a:pt x="2457482" y="406899"/>
                  </a:cubicBezTo>
                  <a:cubicBezTo>
                    <a:pt x="2468900" y="414684"/>
                    <a:pt x="2482394" y="420393"/>
                    <a:pt x="2495369" y="420912"/>
                  </a:cubicBezTo>
                  <a:cubicBezTo>
                    <a:pt x="2525471" y="422988"/>
                    <a:pt x="2550902" y="406899"/>
                    <a:pt x="2564396" y="382506"/>
                  </a:cubicBezTo>
                  <a:cubicBezTo>
                    <a:pt x="2581523" y="402228"/>
                    <a:pt x="2607993" y="412089"/>
                    <a:pt x="2634981" y="405342"/>
                  </a:cubicBezTo>
                  <a:cubicBezTo>
                    <a:pt x="2641728" y="403785"/>
                    <a:pt x="2648994" y="400152"/>
                    <a:pt x="2655741" y="395481"/>
                  </a:cubicBezTo>
                  <a:cubicBezTo>
                    <a:pt x="2674944" y="408456"/>
                    <a:pt x="2698818" y="413127"/>
                    <a:pt x="2721654" y="404823"/>
                  </a:cubicBezTo>
                  <a:cubicBezTo>
                    <a:pt x="2730996" y="401190"/>
                    <a:pt x="2740858" y="395481"/>
                    <a:pt x="2749162" y="387177"/>
                  </a:cubicBezTo>
                  <a:cubicBezTo>
                    <a:pt x="2773036" y="426102"/>
                    <a:pt x="2818708" y="448938"/>
                    <a:pt x="2866457" y="445824"/>
                  </a:cubicBezTo>
                  <a:cubicBezTo>
                    <a:pt x="2911091" y="442710"/>
                    <a:pt x="2947940" y="420393"/>
                    <a:pt x="2978561" y="390810"/>
                  </a:cubicBezTo>
                  <a:cubicBezTo>
                    <a:pt x="2996726" y="399114"/>
                    <a:pt x="3017486" y="404304"/>
                    <a:pt x="3038247" y="404823"/>
                  </a:cubicBezTo>
                  <a:cubicBezTo>
                    <a:pt x="3046550" y="419874"/>
                    <a:pt x="3060564" y="431811"/>
                    <a:pt x="3078729" y="436482"/>
                  </a:cubicBezTo>
                  <a:cubicBezTo>
                    <a:pt x="3108831" y="444267"/>
                    <a:pt x="3134781" y="428697"/>
                    <a:pt x="3148275" y="404823"/>
                  </a:cubicBezTo>
                  <a:cubicBezTo>
                    <a:pt x="3154503" y="400152"/>
                    <a:pt x="3159694" y="394443"/>
                    <a:pt x="3163845" y="388215"/>
                  </a:cubicBezTo>
                  <a:cubicBezTo>
                    <a:pt x="3167479" y="388734"/>
                    <a:pt x="3171111" y="388734"/>
                    <a:pt x="3174744" y="388734"/>
                  </a:cubicBezTo>
                  <a:cubicBezTo>
                    <a:pt x="3176301" y="394443"/>
                    <a:pt x="3178896" y="400671"/>
                    <a:pt x="3183049" y="406380"/>
                  </a:cubicBezTo>
                  <a:cubicBezTo>
                    <a:pt x="3196543" y="426102"/>
                    <a:pt x="3220417" y="438039"/>
                    <a:pt x="3244291" y="438039"/>
                  </a:cubicBezTo>
                  <a:cubicBezTo>
                    <a:pt x="3265051" y="438039"/>
                    <a:pt x="3283216" y="429735"/>
                    <a:pt x="3296710" y="416241"/>
                  </a:cubicBezTo>
                  <a:cubicBezTo>
                    <a:pt x="3301900" y="425064"/>
                    <a:pt x="3311242" y="431811"/>
                    <a:pt x="3324737" y="431811"/>
                  </a:cubicBezTo>
                  <a:cubicBezTo>
                    <a:pt x="3336674" y="431811"/>
                    <a:pt x="3345497" y="426621"/>
                    <a:pt x="3350687" y="418836"/>
                  </a:cubicBezTo>
                  <a:cubicBezTo>
                    <a:pt x="3354839" y="419874"/>
                    <a:pt x="3359510" y="420912"/>
                    <a:pt x="3363662" y="421950"/>
                  </a:cubicBezTo>
                  <a:cubicBezTo>
                    <a:pt x="3363662" y="424545"/>
                    <a:pt x="3364181" y="427140"/>
                    <a:pt x="3365219" y="429216"/>
                  </a:cubicBezTo>
                  <a:cubicBezTo>
                    <a:pt x="3365738" y="430773"/>
                    <a:pt x="3366257" y="432330"/>
                    <a:pt x="3366776" y="433887"/>
                  </a:cubicBezTo>
                  <a:cubicBezTo>
                    <a:pt x="3367814" y="454647"/>
                    <a:pt x="3381308" y="472812"/>
                    <a:pt x="3402068" y="478521"/>
                  </a:cubicBezTo>
                  <a:cubicBezTo>
                    <a:pt x="3425423" y="485268"/>
                    <a:pt x="3448778" y="471774"/>
                    <a:pt x="3460716" y="452052"/>
                  </a:cubicBezTo>
                  <a:cubicBezTo>
                    <a:pt x="3469538" y="437001"/>
                    <a:pt x="3470576" y="416241"/>
                    <a:pt x="3462791" y="400671"/>
                  </a:cubicBezTo>
                  <a:cubicBezTo>
                    <a:pt x="3469019" y="396519"/>
                    <a:pt x="3475248" y="391848"/>
                    <a:pt x="3480956" y="386658"/>
                  </a:cubicBezTo>
                  <a:cubicBezTo>
                    <a:pt x="3495489" y="399114"/>
                    <a:pt x="3514173" y="406380"/>
                    <a:pt x="3534933" y="405861"/>
                  </a:cubicBezTo>
                  <a:cubicBezTo>
                    <a:pt x="3544275" y="405342"/>
                    <a:pt x="3553098" y="403785"/>
                    <a:pt x="3561921" y="400152"/>
                  </a:cubicBezTo>
                  <a:cubicBezTo>
                    <a:pt x="3573858" y="425064"/>
                    <a:pt x="3602403" y="441672"/>
                    <a:pt x="3632506" y="435444"/>
                  </a:cubicBezTo>
                  <a:cubicBezTo>
                    <a:pt x="3637696" y="434406"/>
                    <a:pt x="3641848" y="432849"/>
                    <a:pt x="3646519" y="431292"/>
                  </a:cubicBezTo>
                  <a:cubicBezTo>
                    <a:pt x="3658975" y="436482"/>
                    <a:pt x="3672469" y="440115"/>
                    <a:pt x="3687520" y="440634"/>
                  </a:cubicBezTo>
                  <a:cubicBezTo>
                    <a:pt x="3728002" y="442710"/>
                    <a:pt x="3764851" y="424545"/>
                    <a:pt x="3790802" y="396000"/>
                  </a:cubicBezTo>
                  <a:cubicBezTo>
                    <a:pt x="3815714" y="422988"/>
                    <a:pt x="3849968" y="437520"/>
                    <a:pt x="3888374" y="431292"/>
                  </a:cubicBezTo>
                  <a:cubicBezTo>
                    <a:pt x="3893045" y="430254"/>
                    <a:pt x="3897716" y="429216"/>
                    <a:pt x="3902387" y="428178"/>
                  </a:cubicBezTo>
                  <a:cubicBezTo>
                    <a:pt x="3917439" y="445824"/>
                    <a:pt x="3943389" y="451014"/>
                    <a:pt x="3964668" y="440634"/>
                  </a:cubicBezTo>
                  <a:cubicBezTo>
                    <a:pt x="3989580" y="428178"/>
                    <a:pt x="3989061" y="397038"/>
                    <a:pt x="3973491" y="376796"/>
                  </a:cubicBezTo>
                  <a:cubicBezTo>
                    <a:pt x="3971934" y="375240"/>
                    <a:pt x="3970377" y="373163"/>
                    <a:pt x="3968820" y="371606"/>
                  </a:cubicBezTo>
                  <a:cubicBezTo>
                    <a:pt x="3968820" y="371087"/>
                    <a:pt x="3969339" y="371087"/>
                    <a:pt x="3969339" y="370568"/>
                  </a:cubicBezTo>
                  <a:cubicBezTo>
                    <a:pt x="4009821" y="398076"/>
                    <a:pt x="4062240" y="398076"/>
                    <a:pt x="4103242" y="371606"/>
                  </a:cubicBezTo>
                  <a:cubicBezTo>
                    <a:pt x="4108432" y="376796"/>
                    <a:pt x="4114141" y="381468"/>
                    <a:pt x="4120369" y="386139"/>
                  </a:cubicBezTo>
                  <a:cubicBezTo>
                    <a:pt x="4123483" y="391848"/>
                    <a:pt x="4127635" y="397038"/>
                    <a:pt x="4131787" y="401709"/>
                  </a:cubicBezTo>
                  <a:cubicBezTo>
                    <a:pt x="4130230" y="402747"/>
                    <a:pt x="4128673" y="404304"/>
                    <a:pt x="4127635" y="405861"/>
                  </a:cubicBezTo>
                  <a:cubicBezTo>
                    <a:pt x="4118293" y="416760"/>
                    <a:pt x="4112584" y="432330"/>
                    <a:pt x="4117774" y="446343"/>
                  </a:cubicBezTo>
                  <a:cubicBezTo>
                    <a:pt x="4119850" y="452571"/>
                    <a:pt x="4122964" y="457761"/>
                    <a:pt x="4128154" y="461913"/>
                  </a:cubicBezTo>
                  <a:cubicBezTo>
                    <a:pt x="4133344" y="466065"/>
                    <a:pt x="4139053" y="467622"/>
                    <a:pt x="4145800" y="468141"/>
                  </a:cubicBezTo>
                  <a:cubicBezTo>
                    <a:pt x="4154104" y="468660"/>
                    <a:pt x="4161370" y="465546"/>
                    <a:pt x="4168117" y="460875"/>
                  </a:cubicBezTo>
                  <a:cubicBezTo>
                    <a:pt x="4173307" y="457242"/>
                    <a:pt x="4177459" y="454128"/>
                    <a:pt x="4180573" y="448938"/>
                  </a:cubicBezTo>
                  <a:cubicBezTo>
                    <a:pt x="4182649" y="445824"/>
                    <a:pt x="4183687" y="442191"/>
                    <a:pt x="4184725" y="438558"/>
                  </a:cubicBezTo>
                  <a:cubicBezTo>
                    <a:pt x="4185763" y="436482"/>
                    <a:pt x="4185763" y="433887"/>
                    <a:pt x="4185763" y="431292"/>
                  </a:cubicBezTo>
                  <a:cubicBezTo>
                    <a:pt x="4223132" y="437001"/>
                    <a:pt x="4262576" y="420912"/>
                    <a:pt x="4282298" y="385620"/>
                  </a:cubicBezTo>
                  <a:cubicBezTo>
                    <a:pt x="4292678" y="392886"/>
                    <a:pt x="4304615" y="397038"/>
                    <a:pt x="4317590" y="398595"/>
                  </a:cubicBezTo>
                  <a:cubicBezTo>
                    <a:pt x="4313438" y="417279"/>
                    <a:pt x="4323818" y="440115"/>
                    <a:pt x="4349249" y="440115"/>
                  </a:cubicBezTo>
                  <a:cubicBezTo>
                    <a:pt x="4373643" y="440115"/>
                    <a:pt x="4384023" y="418836"/>
                    <a:pt x="4380909" y="400152"/>
                  </a:cubicBezTo>
                  <a:cubicBezTo>
                    <a:pt x="4402707" y="419874"/>
                    <a:pt x="4430733" y="432330"/>
                    <a:pt x="4457721" y="412089"/>
                  </a:cubicBezTo>
                  <a:cubicBezTo>
                    <a:pt x="4470177" y="402747"/>
                    <a:pt x="4479519" y="387177"/>
                    <a:pt x="4480038" y="371087"/>
                  </a:cubicBezTo>
                  <a:cubicBezTo>
                    <a:pt x="4482114" y="356555"/>
                    <a:pt x="4474848" y="344099"/>
                    <a:pt x="4462392" y="339428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B2E41D5A-E498-8366-A4EA-AA0ABDF0ED0B}"/>
                </a:ext>
              </a:extLst>
            </p:cNvPr>
            <p:cNvSpPr/>
            <p:nvPr/>
          </p:nvSpPr>
          <p:spPr>
            <a:xfrm>
              <a:off x="11277540" y="4873450"/>
              <a:ext cx="80964" cy="79926"/>
            </a:xfrm>
            <a:custGeom>
              <a:avLst/>
              <a:gdLst>
                <a:gd name="connsiteX0" fmla="*/ 43078 w 80964"/>
                <a:gd name="connsiteY0" fmla="*/ 79926 h 79926"/>
                <a:gd name="connsiteX1" fmla="*/ 57610 w 80964"/>
                <a:gd name="connsiteY1" fmla="*/ 76813 h 79926"/>
                <a:gd name="connsiteX2" fmla="*/ 70065 w 80964"/>
                <a:gd name="connsiteY2" fmla="*/ 69027 h 79926"/>
                <a:gd name="connsiteX3" fmla="*/ 75775 w 80964"/>
                <a:gd name="connsiteY3" fmla="*/ 61242 h 79926"/>
                <a:gd name="connsiteX4" fmla="*/ 80965 w 80964"/>
                <a:gd name="connsiteY4" fmla="*/ 42039 h 79926"/>
                <a:gd name="connsiteX5" fmla="*/ 79408 w 80964"/>
                <a:gd name="connsiteY5" fmla="*/ 31659 h 79926"/>
                <a:gd name="connsiteX6" fmla="*/ 69547 w 80964"/>
                <a:gd name="connsiteY6" fmla="*/ 15051 h 79926"/>
                <a:gd name="connsiteX7" fmla="*/ 65914 w 80964"/>
                <a:gd name="connsiteY7" fmla="*/ 11937 h 79926"/>
                <a:gd name="connsiteX8" fmla="*/ 61243 w 80964"/>
                <a:gd name="connsiteY8" fmla="*/ 8304 h 79926"/>
                <a:gd name="connsiteX9" fmla="*/ 56572 w 80964"/>
                <a:gd name="connsiteY9" fmla="*/ 5190 h 79926"/>
                <a:gd name="connsiteX10" fmla="*/ 51381 w 80964"/>
                <a:gd name="connsiteY10" fmla="*/ 3114 h 79926"/>
                <a:gd name="connsiteX11" fmla="*/ 42039 w 80964"/>
                <a:gd name="connsiteY11" fmla="*/ 519 h 79926"/>
                <a:gd name="connsiteX12" fmla="*/ 36849 w 80964"/>
                <a:gd name="connsiteY12" fmla="*/ 0 h 79926"/>
                <a:gd name="connsiteX13" fmla="*/ 22836 w 80964"/>
                <a:gd name="connsiteY13" fmla="*/ 3114 h 79926"/>
                <a:gd name="connsiteX14" fmla="*/ 10899 w 80964"/>
                <a:gd name="connsiteY14" fmla="*/ 10899 h 79926"/>
                <a:gd name="connsiteX15" fmla="*/ 5190 w 80964"/>
                <a:gd name="connsiteY15" fmla="*/ 18165 h 79926"/>
                <a:gd name="connsiteX16" fmla="*/ 0 w 80964"/>
                <a:gd name="connsiteY16" fmla="*/ 36849 h 79926"/>
                <a:gd name="connsiteX17" fmla="*/ 0 w 80964"/>
                <a:gd name="connsiteY17" fmla="*/ 37368 h 79926"/>
                <a:gd name="connsiteX18" fmla="*/ 1557 w 80964"/>
                <a:gd name="connsiteY18" fmla="*/ 47229 h 79926"/>
                <a:gd name="connsiteX19" fmla="*/ 5190 w 80964"/>
                <a:gd name="connsiteY19" fmla="*/ 56052 h 79926"/>
                <a:gd name="connsiteX20" fmla="*/ 5190 w 80964"/>
                <a:gd name="connsiteY20" fmla="*/ 56571 h 79926"/>
                <a:gd name="connsiteX21" fmla="*/ 5709 w 80964"/>
                <a:gd name="connsiteY21" fmla="*/ 57609 h 79926"/>
                <a:gd name="connsiteX22" fmla="*/ 11418 w 80964"/>
                <a:gd name="connsiteY22" fmla="*/ 65394 h 79926"/>
                <a:gd name="connsiteX23" fmla="*/ 11937 w 80964"/>
                <a:gd name="connsiteY23" fmla="*/ 65913 h 79926"/>
                <a:gd name="connsiteX24" fmla="*/ 15051 w 80964"/>
                <a:gd name="connsiteY24" fmla="*/ 69546 h 79926"/>
                <a:gd name="connsiteX25" fmla="*/ 27507 w 80964"/>
                <a:gd name="connsiteY25" fmla="*/ 77331 h 79926"/>
                <a:gd name="connsiteX26" fmla="*/ 43078 w 80964"/>
                <a:gd name="connsiteY26" fmla="*/ 79926 h 79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0964" h="79926">
                  <a:moveTo>
                    <a:pt x="43078" y="79926"/>
                  </a:moveTo>
                  <a:cubicBezTo>
                    <a:pt x="48268" y="79926"/>
                    <a:pt x="53458" y="78889"/>
                    <a:pt x="57610" y="76813"/>
                  </a:cubicBezTo>
                  <a:cubicBezTo>
                    <a:pt x="62280" y="75255"/>
                    <a:pt x="66433" y="72660"/>
                    <a:pt x="70065" y="69027"/>
                  </a:cubicBezTo>
                  <a:cubicBezTo>
                    <a:pt x="72142" y="66432"/>
                    <a:pt x="74218" y="63837"/>
                    <a:pt x="75775" y="61242"/>
                  </a:cubicBezTo>
                  <a:cubicBezTo>
                    <a:pt x="79408" y="55533"/>
                    <a:pt x="80965" y="48786"/>
                    <a:pt x="80965" y="42039"/>
                  </a:cubicBezTo>
                  <a:cubicBezTo>
                    <a:pt x="80446" y="38406"/>
                    <a:pt x="79927" y="35292"/>
                    <a:pt x="79408" y="31659"/>
                  </a:cubicBezTo>
                  <a:cubicBezTo>
                    <a:pt x="77851" y="25431"/>
                    <a:pt x="74218" y="19722"/>
                    <a:pt x="69547" y="15051"/>
                  </a:cubicBezTo>
                  <a:cubicBezTo>
                    <a:pt x="68509" y="14013"/>
                    <a:pt x="66952" y="12975"/>
                    <a:pt x="65914" y="11937"/>
                  </a:cubicBezTo>
                  <a:cubicBezTo>
                    <a:pt x="64357" y="10899"/>
                    <a:pt x="63318" y="9861"/>
                    <a:pt x="61243" y="8304"/>
                  </a:cubicBezTo>
                  <a:cubicBezTo>
                    <a:pt x="59167" y="6747"/>
                    <a:pt x="58648" y="5709"/>
                    <a:pt x="56572" y="5190"/>
                  </a:cubicBezTo>
                  <a:cubicBezTo>
                    <a:pt x="55015" y="4152"/>
                    <a:pt x="52938" y="3633"/>
                    <a:pt x="51381" y="3114"/>
                  </a:cubicBezTo>
                  <a:cubicBezTo>
                    <a:pt x="48268" y="1557"/>
                    <a:pt x="45153" y="519"/>
                    <a:pt x="42039" y="519"/>
                  </a:cubicBezTo>
                  <a:cubicBezTo>
                    <a:pt x="40483" y="0"/>
                    <a:pt x="38406" y="0"/>
                    <a:pt x="36849" y="0"/>
                  </a:cubicBezTo>
                  <a:cubicBezTo>
                    <a:pt x="31659" y="0"/>
                    <a:pt x="26988" y="1038"/>
                    <a:pt x="22836" y="3114"/>
                  </a:cubicBezTo>
                  <a:cubicBezTo>
                    <a:pt x="18165" y="4671"/>
                    <a:pt x="14532" y="7266"/>
                    <a:pt x="10899" y="10899"/>
                  </a:cubicBezTo>
                  <a:cubicBezTo>
                    <a:pt x="8823" y="13494"/>
                    <a:pt x="7266" y="16089"/>
                    <a:pt x="5190" y="18165"/>
                  </a:cubicBezTo>
                  <a:cubicBezTo>
                    <a:pt x="2076" y="23874"/>
                    <a:pt x="0" y="30102"/>
                    <a:pt x="0" y="36849"/>
                  </a:cubicBezTo>
                  <a:cubicBezTo>
                    <a:pt x="0" y="36849"/>
                    <a:pt x="0" y="37368"/>
                    <a:pt x="0" y="37368"/>
                  </a:cubicBezTo>
                  <a:cubicBezTo>
                    <a:pt x="519" y="40482"/>
                    <a:pt x="1038" y="44115"/>
                    <a:pt x="1557" y="47229"/>
                  </a:cubicBezTo>
                  <a:cubicBezTo>
                    <a:pt x="2595" y="50343"/>
                    <a:pt x="4152" y="52938"/>
                    <a:pt x="5190" y="56052"/>
                  </a:cubicBezTo>
                  <a:lnTo>
                    <a:pt x="5190" y="56571"/>
                  </a:lnTo>
                  <a:cubicBezTo>
                    <a:pt x="5190" y="57090"/>
                    <a:pt x="5709" y="57090"/>
                    <a:pt x="5709" y="57609"/>
                  </a:cubicBezTo>
                  <a:cubicBezTo>
                    <a:pt x="7785" y="60204"/>
                    <a:pt x="9861" y="62799"/>
                    <a:pt x="11418" y="65394"/>
                  </a:cubicBezTo>
                  <a:lnTo>
                    <a:pt x="11937" y="65913"/>
                  </a:lnTo>
                  <a:cubicBezTo>
                    <a:pt x="12975" y="66951"/>
                    <a:pt x="14013" y="68508"/>
                    <a:pt x="15051" y="69546"/>
                  </a:cubicBezTo>
                  <a:cubicBezTo>
                    <a:pt x="18684" y="73180"/>
                    <a:pt x="22836" y="75775"/>
                    <a:pt x="27507" y="77331"/>
                  </a:cubicBezTo>
                  <a:cubicBezTo>
                    <a:pt x="33216" y="78889"/>
                    <a:pt x="37888" y="79926"/>
                    <a:pt x="43078" y="79926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Hình tự do: Hình 8">
              <a:extLst>
                <a:ext uri="{FF2B5EF4-FFF2-40B4-BE49-F238E27FC236}">
                  <a16:creationId xmlns:a16="http://schemas.microsoft.com/office/drawing/2014/main" id="{D4B13A48-67C2-FE83-C057-A44FB1FD2770}"/>
                </a:ext>
              </a:extLst>
            </p:cNvPr>
            <p:cNvSpPr/>
            <p:nvPr/>
          </p:nvSpPr>
          <p:spPr>
            <a:xfrm>
              <a:off x="11029910" y="5036936"/>
              <a:ext cx="44959" cy="46191"/>
            </a:xfrm>
            <a:custGeom>
              <a:avLst/>
              <a:gdLst>
                <a:gd name="connsiteX0" fmla="*/ 22382 w 44959"/>
                <a:gd name="connsiteY0" fmla="*/ 0 h 46191"/>
                <a:gd name="connsiteX1" fmla="*/ 22382 w 44959"/>
                <a:gd name="connsiteY1" fmla="*/ 46191 h 46191"/>
                <a:gd name="connsiteX2" fmla="*/ 22382 w 44959"/>
                <a:gd name="connsiteY2" fmla="*/ 0 h 46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959" h="46191">
                  <a:moveTo>
                    <a:pt x="22382" y="0"/>
                  </a:moveTo>
                  <a:cubicBezTo>
                    <a:pt x="-7201" y="0"/>
                    <a:pt x="-7720" y="46191"/>
                    <a:pt x="22382" y="46191"/>
                  </a:cubicBezTo>
                  <a:cubicBezTo>
                    <a:pt x="52485" y="46191"/>
                    <a:pt x="52485" y="0"/>
                    <a:pt x="22382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903BE602-0488-96E3-FA27-704AD880E276}"/>
                </a:ext>
              </a:extLst>
            </p:cNvPr>
            <p:cNvSpPr/>
            <p:nvPr/>
          </p:nvSpPr>
          <p:spPr>
            <a:xfrm>
              <a:off x="11189763" y="5015138"/>
              <a:ext cx="44569" cy="46195"/>
            </a:xfrm>
            <a:custGeom>
              <a:avLst/>
              <a:gdLst>
                <a:gd name="connsiteX0" fmla="*/ 22382 w 44569"/>
                <a:gd name="connsiteY0" fmla="*/ 0 h 46195"/>
                <a:gd name="connsiteX1" fmla="*/ 22382 w 44569"/>
                <a:gd name="connsiteY1" fmla="*/ 46191 h 46195"/>
                <a:gd name="connsiteX2" fmla="*/ 22382 w 44569"/>
                <a:gd name="connsiteY2" fmla="*/ 0 h 4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69" h="46195">
                  <a:moveTo>
                    <a:pt x="22382" y="0"/>
                  </a:moveTo>
                  <a:cubicBezTo>
                    <a:pt x="-7201" y="0"/>
                    <a:pt x="-7720" y="46191"/>
                    <a:pt x="22382" y="46191"/>
                  </a:cubicBezTo>
                  <a:cubicBezTo>
                    <a:pt x="51966" y="46710"/>
                    <a:pt x="51966" y="0"/>
                    <a:pt x="22382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42DB1751-C0A7-AB00-E5F3-0198712AA12B}"/>
                </a:ext>
              </a:extLst>
            </p:cNvPr>
            <p:cNvSpPr/>
            <p:nvPr/>
          </p:nvSpPr>
          <p:spPr>
            <a:xfrm>
              <a:off x="9231044" y="5002682"/>
              <a:ext cx="44569" cy="46191"/>
            </a:xfrm>
            <a:custGeom>
              <a:avLst/>
              <a:gdLst>
                <a:gd name="connsiteX0" fmla="*/ 22383 w 44569"/>
                <a:gd name="connsiteY0" fmla="*/ 0 h 46191"/>
                <a:gd name="connsiteX1" fmla="*/ 22383 w 44569"/>
                <a:gd name="connsiteY1" fmla="*/ 46191 h 46191"/>
                <a:gd name="connsiteX2" fmla="*/ 22383 w 44569"/>
                <a:gd name="connsiteY2" fmla="*/ 0 h 46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69" h="46191">
                  <a:moveTo>
                    <a:pt x="22383" y="0"/>
                  </a:moveTo>
                  <a:cubicBezTo>
                    <a:pt x="-7201" y="0"/>
                    <a:pt x="-7720" y="46191"/>
                    <a:pt x="22383" y="46191"/>
                  </a:cubicBezTo>
                  <a:cubicBezTo>
                    <a:pt x="51966" y="46191"/>
                    <a:pt x="51966" y="0"/>
                    <a:pt x="22383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AD06B63C-2BAA-621A-D716-FAB0B2462CE2}"/>
                </a:ext>
              </a:extLst>
            </p:cNvPr>
            <p:cNvSpPr/>
            <p:nvPr/>
          </p:nvSpPr>
          <p:spPr>
            <a:xfrm>
              <a:off x="9411657" y="4978808"/>
              <a:ext cx="44959" cy="46195"/>
            </a:xfrm>
            <a:custGeom>
              <a:avLst/>
              <a:gdLst>
                <a:gd name="connsiteX0" fmla="*/ 22383 w 44959"/>
                <a:gd name="connsiteY0" fmla="*/ 0 h 46195"/>
                <a:gd name="connsiteX1" fmla="*/ 22383 w 44959"/>
                <a:gd name="connsiteY1" fmla="*/ 46191 h 46195"/>
                <a:gd name="connsiteX2" fmla="*/ 22383 w 44959"/>
                <a:gd name="connsiteY2" fmla="*/ 0 h 4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959" h="46195">
                  <a:moveTo>
                    <a:pt x="22383" y="0"/>
                  </a:moveTo>
                  <a:cubicBezTo>
                    <a:pt x="-7201" y="0"/>
                    <a:pt x="-7720" y="46191"/>
                    <a:pt x="22383" y="46191"/>
                  </a:cubicBezTo>
                  <a:cubicBezTo>
                    <a:pt x="52485" y="46710"/>
                    <a:pt x="52485" y="0"/>
                    <a:pt x="22383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2A67F3DE-20FE-13BD-1F96-B33E6C129FB3}"/>
                </a:ext>
              </a:extLst>
            </p:cNvPr>
            <p:cNvSpPr/>
            <p:nvPr/>
          </p:nvSpPr>
          <p:spPr>
            <a:xfrm>
              <a:off x="8904072" y="5007872"/>
              <a:ext cx="44569" cy="46195"/>
            </a:xfrm>
            <a:custGeom>
              <a:avLst/>
              <a:gdLst>
                <a:gd name="connsiteX0" fmla="*/ 22383 w 44569"/>
                <a:gd name="connsiteY0" fmla="*/ 0 h 46195"/>
                <a:gd name="connsiteX1" fmla="*/ 22383 w 44569"/>
                <a:gd name="connsiteY1" fmla="*/ 46191 h 46195"/>
                <a:gd name="connsiteX2" fmla="*/ 22383 w 44569"/>
                <a:gd name="connsiteY2" fmla="*/ 0 h 4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69" h="46195">
                  <a:moveTo>
                    <a:pt x="22383" y="0"/>
                  </a:moveTo>
                  <a:cubicBezTo>
                    <a:pt x="-7201" y="0"/>
                    <a:pt x="-7720" y="46191"/>
                    <a:pt x="22383" y="46191"/>
                  </a:cubicBezTo>
                  <a:cubicBezTo>
                    <a:pt x="51966" y="46710"/>
                    <a:pt x="51966" y="0"/>
                    <a:pt x="22383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Hình tự do: Hình 13">
              <a:extLst>
                <a:ext uri="{FF2B5EF4-FFF2-40B4-BE49-F238E27FC236}">
                  <a16:creationId xmlns:a16="http://schemas.microsoft.com/office/drawing/2014/main" id="{A514E543-3645-72F5-7793-9122E87CBF32}"/>
                </a:ext>
              </a:extLst>
            </p:cNvPr>
            <p:cNvSpPr/>
            <p:nvPr/>
          </p:nvSpPr>
          <p:spPr>
            <a:xfrm>
              <a:off x="9720464" y="4975175"/>
              <a:ext cx="44569" cy="46195"/>
            </a:xfrm>
            <a:custGeom>
              <a:avLst/>
              <a:gdLst>
                <a:gd name="connsiteX0" fmla="*/ 22383 w 44569"/>
                <a:gd name="connsiteY0" fmla="*/ 0 h 46195"/>
                <a:gd name="connsiteX1" fmla="*/ 22383 w 44569"/>
                <a:gd name="connsiteY1" fmla="*/ 46191 h 46195"/>
                <a:gd name="connsiteX2" fmla="*/ 22383 w 44569"/>
                <a:gd name="connsiteY2" fmla="*/ 0 h 4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69" h="46195">
                  <a:moveTo>
                    <a:pt x="22383" y="0"/>
                  </a:moveTo>
                  <a:cubicBezTo>
                    <a:pt x="-7201" y="0"/>
                    <a:pt x="-7720" y="46191"/>
                    <a:pt x="22383" y="46191"/>
                  </a:cubicBezTo>
                  <a:cubicBezTo>
                    <a:pt x="51966" y="46710"/>
                    <a:pt x="51966" y="0"/>
                    <a:pt x="22383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ình tự do: Hình 14">
              <a:extLst>
                <a:ext uri="{FF2B5EF4-FFF2-40B4-BE49-F238E27FC236}">
                  <a16:creationId xmlns:a16="http://schemas.microsoft.com/office/drawing/2014/main" id="{BD54A117-5F2E-DFF0-629B-E03B7B70AF49}"/>
                </a:ext>
              </a:extLst>
            </p:cNvPr>
            <p:cNvSpPr/>
            <p:nvPr/>
          </p:nvSpPr>
          <p:spPr>
            <a:xfrm>
              <a:off x="8743635" y="4960124"/>
              <a:ext cx="64615" cy="66951"/>
            </a:xfrm>
            <a:custGeom>
              <a:avLst/>
              <a:gdLst>
                <a:gd name="connsiteX0" fmla="*/ 32308 w 64615"/>
                <a:gd name="connsiteY0" fmla="*/ 0 h 66951"/>
                <a:gd name="connsiteX1" fmla="*/ 32308 w 64615"/>
                <a:gd name="connsiteY1" fmla="*/ 66951 h 66951"/>
                <a:gd name="connsiteX2" fmla="*/ 32308 w 64615"/>
                <a:gd name="connsiteY2" fmla="*/ 0 h 6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615" h="66951">
                  <a:moveTo>
                    <a:pt x="32308" y="0"/>
                  </a:moveTo>
                  <a:cubicBezTo>
                    <a:pt x="-10769" y="0"/>
                    <a:pt x="-10769" y="66951"/>
                    <a:pt x="32308" y="66951"/>
                  </a:cubicBezTo>
                  <a:cubicBezTo>
                    <a:pt x="75385" y="66951"/>
                    <a:pt x="75385" y="0"/>
                    <a:pt x="32308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Hình tự do: Hình 15">
              <a:extLst>
                <a:ext uri="{FF2B5EF4-FFF2-40B4-BE49-F238E27FC236}">
                  <a16:creationId xmlns:a16="http://schemas.microsoft.com/office/drawing/2014/main" id="{16C179FB-6E83-9951-F463-457FC27D4FAD}"/>
                </a:ext>
              </a:extLst>
            </p:cNvPr>
            <p:cNvSpPr/>
            <p:nvPr/>
          </p:nvSpPr>
          <p:spPr>
            <a:xfrm>
              <a:off x="7762200" y="4966871"/>
              <a:ext cx="64615" cy="66951"/>
            </a:xfrm>
            <a:custGeom>
              <a:avLst/>
              <a:gdLst>
                <a:gd name="connsiteX0" fmla="*/ 32308 w 64615"/>
                <a:gd name="connsiteY0" fmla="*/ 0 h 66951"/>
                <a:gd name="connsiteX1" fmla="*/ 32308 w 64615"/>
                <a:gd name="connsiteY1" fmla="*/ 66951 h 66951"/>
                <a:gd name="connsiteX2" fmla="*/ 32308 w 64615"/>
                <a:gd name="connsiteY2" fmla="*/ 0 h 6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615" h="66951">
                  <a:moveTo>
                    <a:pt x="32308" y="0"/>
                  </a:moveTo>
                  <a:cubicBezTo>
                    <a:pt x="-10769" y="0"/>
                    <a:pt x="-10769" y="66951"/>
                    <a:pt x="32308" y="66951"/>
                  </a:cubicBezTo>
                  <a:cubicBezTo>
                    <a:pt x="75385" y="66951"/>
                    <a:pt x="75385" y="0"/>
                    <a:pt x="32308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Hình tự do: Hình 16">
              <a:extLst>
                <a:ext uri="{FF2B5EF4-FFF2-40B4-BE49-F238E27FC236}">
                  <a16:creationId xmlns:a16="http://schemas.microsoft.com/office/drawing/2014/main" id="{B7435636-026D-495A-999A-8D32C96CD788}"/>
                </a:ext>
              </a:extLst>
            </p:cNvPr>
            <p:cNvSpPr/>
            <p:nvPr/>
          </p:nvSpPr>
          <p:spPr>
            <a:xfrm>
              <a:off x="11298170" y="4973618"/>
              <a:ext cx="64615" cy="66951"/>
            </a:xfrm>
            <a:custGeom>
              <a:avLst/>
              <a:gdLst>
                <a:gd name="connsiteX0" fmla="*/ 32308 w 64615"/>
                <a:gd name="connsiteY0" fmla="*/ 0 h 66951"/>
                <a:gd name="connsiteX1" fmla="*/ 32308 w 64615"/>
                <a:gd name="connsiteY1" fmla="*/ 66951 h 66951"/>
                <a:gd name="connsiteX2" fmla="*/ 32308 w 64615"/>
                <a:gd name="connsiteY2" fmla="*/ 0 h 6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615" h="66951">
                  <a:moveTo>
                    <a:pt x="32308" y="0"/>
                  </a:moveTo>
                  <a:cubicBezTo>
                    <a:pt x="-10769" y="0"/>
                    <a:pt x="-10769" y="66951"/>
                    <a:pt x="32308" y="66951"/>
                  </a:cubicBezTo>
                  <a:cubicBezTo>
                    <a:pt x="75385" y="66951"/>
                    <a:pt x="75385" y="0"/>
                    <a:pt x="32308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621" name="Hình tự do: Hình 1620">
            <a:extLst>
              <a:ext uri="{FF2B5EF4-FFF2-40B4-BE49-F238E27FC236}">
                <a16:creationId xmlns:a16="http://schemas.microsoft.com/office/drawing/2014/main" id="{37C295E0-B796-DD00-693C-7607B7C3D511}"/>
              </a:ext>
            </a:extLst>
          </p:cNvPr>
          <p:cNvSpPr/>
          <p:nvPr/>
        </p:nvSpPr>
        <p:spPr>
          <a:xfrm>
            <a:off x="7715100" y="4776915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2" name="Hình tự do: Hình 1621">
            <a:extLst>
              <a:ext uri="{FF2B5EF4-FFF2-40B4-BE49-F238E27FC236}">
                <a16:creationId xmlns:a16="http://schemas.microsoft.com/office/drawing/2014/main" id="{8774EC85-CC34-0FC4-C72E-2F96347891D5}"/>
              </a:ext>
            </a:extLst>
          </p:cNvPr>
          <p:cNvSpPr/>
          <p:nvPr/>
        </p:nvSpPr>
        <p:spPr>
          <a:xfrm>
            <a:off x="8196865" y="4802347"/>
            <a:ext cx="389" cy="518"/>
          </a:xfrm>
          <a:custGeom>
            <a:avLst/>
            <a:gdLst>
              <a:gd name="connsiteX0" fmla="*/ 389 w 389"/>
              <a:gd name="connsiteY0" fmla="*/ 0 h 518"/>
              <a:gd name="connsiteX1" fmla="*/ 389 w 389"/>
              <a:gd name="connsiteY1" fmla="*/ 519 h 518"/>
              <a:gd name="connsiteX2" fmla="*/ 389 w 389"/>
              <a:gd name="connsiteY2" fmla="*/ 0 h 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9" h="518">
                <a:moveTo>
                  <a:pt x="389" y="0"/>
                </a:moveTo>
                <a:cubicBezTo>
                  <a:pt x="-130" y="0"/>
                  <a:pt x="-130" y="519"/>
                  <a:pt x="389" y="519"/>
                </a:cubicBezTo>
                <a:cubicBezTo>
                  <a:pt x="389" y="519"/>
                  <a:pt x="389" y="0"/>
                  <a:pt x="389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3" name="Hình tự do: Hình 1622">
            <a:extLst>
              <a:ext uri="{FF2B5EF4-FFF2-40B4-BE49-F238E27FC236}">
                <a16:creationId xmlns:a16="http://schemas.microsoft.com/office/drawing/2014/main" id="{4E076FD9-7D92-2D1D-DB93-53E376EE0FD5}"/>
              </a:ext>
            </a:extLst>
          </p:cNvPr>
          <p:cNvSpPr/>
          <p:nvPr/>
        </p:nvSpPr>
        <p:spPr>
          <a:xfrm>
            <a:off x="8705359" y="4678824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4" name="Hình tự do: Hình 1623">
            <a:extLst>
              <a:ext uri="{FF2B5EF4-FFF2-40B4-BE49-F238E27FC236}">
                <a16:creationId xmlns:a16="http://schemas.microsoft.com/office/drawing/2014/main" id="{1DC5F1C3-D9CF-4C62-3DEC-E5A80AEEDBE6}"/>
              </a:ext>
            </a:extLst>
          </p:cNvPr>
          <p:cNvSpPr/>
          <p:nvPr/>
        </p:nvSpPr>
        <p:spPr>
          <a:xfrm>
            <a:off x="8901542" y="4809613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5" name="Hình tự do: Hình 1624">
            <a:extLst>
              <a:ext uri="{FF2B5EF4-FFF2-40B4-BE49-F238E27FC236}">
                <a16:creationId xmlns:a16="http://schemas.microsoft.com/office/drawing/2014/main" id="{71CF6F7B-5533-ACC0-C19C-EBE312AA2D49}"/>
              </a:ext>
            </a:extLst>
          </p:cNvPr>
          <p:cNvSpPr/>
          <p:nvPr/>
        </p:nvSpPr>
        <p:spPr>
          <a:xfrm>
            <a:off x="6920506" y="4766016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6" name="Hình tự do: Hình 1625">
            <a:extLst>
              <a:ext uri="{FF2B5EF4-FFF2-40B4-BE49-F238E27FC236}">
                <a16:creationId xmlns:a16="http://schemas.microsoft.com/office/drawing/2014/main" id="{8D59B334-CD55-495C-8284-87C27F658BA8}"/>
              </a:ext>
            </a:extLst>
          </p:cNvPr>
          <p:cNvSpPr/>
          <p:nvPr/>
        </p:nvSpPr>
        <p:spPr>
          <a:xfrm>
            <a:off x="7127588" y="4776915"/>
            <a:ext cx="49630" cy="51381"/>
          </a:xfrm>
          <a:custGeom>
            <a:avLst/>
            <a:gdLst>
              <a:gd name="connsiteX0" fmla="*/ 24912 w 49630"/>
              <a:gd name="connsiteY0" fmla="*/ 0 h 51381"/>
              <a:gd name="connsiteX1" fmla="*/ 24912 w 49630"/>
              <a:gd name="connsiteY1" fmla="*/ 51381 h 51381"/>
              <a:gd name="connsiteX2" fmla="*/ 24912 w 49630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630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7609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7" name="Hình tự do: Hình 1626">
            <a:extLst>
              <a:ext uri="{FF2B5EF4-FFF2-40B4-BE49-F238E27FC236}">
                <a16:creationId xmlns:a16="http://schemas.microsoft.com/office/drawing/2014/main" id="{69354CDC-178C-EDFA-7FF9-6CF69E92991C}"/>
              </a:ext>
            </a:extLst>
          </p:cNvPr>
          <p:cNvSpPr/>
          <p:nvPr/>
        </p:nvSpPr>
        <p:spPr>
          <a:xfrm>
            <a:off x="9815507" y="4776915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8" name="Hình tự do: Hình 1627">
            <a:extLst>
              <a:ext uri="{FF2B5EF4-FFF2-40B4-BE49-F238E27FC236}">
                <a16:creationId xmlns:a16="http://schemas.microsoft.com/office/drawing/2014/main" id="{C08847D0-25F2-2911-DBAB-9DBE074515F3}"/>
              </a:ext>
            </a:extLst>
          </p:cNvPr>
          <p:cNvSpPr/>
          <p:nvPr/>
        </p:nvSpPr>
        <p:spPr>
          <a:xfrm>
            <a:off x="9717934" y="4700622"/>
            <a:ext cx="49630" cy="51381"/>
          </a:xfrm>
          <a:custGeom>
            <a:avLst/>
            <a:gdLst>
              <a:gd name="connsiteX0" fmla="*/ 24912 w 49630"/>
              <a:gd name="connsiteY0" fmla="*/ 0 h 51381"/>
              <a:gd name="connsiteX1" fmla="*/ 24912 w 49630"/>
              <a:gd name="connsiteY1" fmla="*/ 51381 h 51381"/>
              <a:gd name="connsiteX2" fmla="*/ 24912 w 49630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630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7609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9" name="Hình tự do: Hình 1628">
            <a:extLst>
              <a:ext uri="{FF2B5EF4-FFF2-40B4-BE49-F238E27FC236}">
                <a16:creationId xmlns:a16="http://schemas.microsoft.com/office/drawing/2014/main" id="{B14BCCF6-9CB8-4540-E72B-1EA957B62A23}"/>
              </a:ext>
            </a:extLst>
          </p:cNvPr>
          <p:cNvSpPr/>
          <p:nvPr/>
        </p:nvSpPr>
        <p:spPr>
          <a:xfrm>
            <a:off x="10066186" y="4755117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9" y="51381"/>
                  <a:pt x="58129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0" name="Hình tự do: Hình 1629">
            <a:extLst>
              <a:ext uri="{FF2B5EF4-FFF2-40B4-BE49-F238E27FC236}">
                <a16:creationId xmlns:a16="http://schemas.microsoft.com/office/drawing/2014/main" id="{6DC78198-D2D1-34BE-8954-0B34FAF3884C}"/>
              </a:ext>
            </a:extLst>
          </p:cNvPr>
          <p:cNvSpPr/>
          <p:nvPr/>
        </p:nvSpPr>
        <p:spPr>
          <a:xfrm>
            <a:off x="10784487" y="4755117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Đồ họa 326">
            <a:extLst>
              <a:ext uri="{FF2B5EF4-FFF2-40B4-BE49-F238E27FC236}">
                <a16:creationId xmlns:a16="http://schemas.microsoft.com/office/drawing/2014/main" id="{1E5A1D8E-348E-E0D3-B5F2-91EAC7CBBC7D}"/>
              </a:ext>
            </a:extLst>
          </p:cNvPr>
          <p:cNvGrpSpPr/>
          <p:nvPr/>
        </p:nvGrpSpPr>
        <p:grpSpPr>
          <a:xfrm>
            <a:off x="391811" y="5971499"/>
            <a:ext cx="4488012" cy="535168"/>
            <a:chOff x="391811" y="5971499"/>
            <a:chExt cx="4488012" cy="535168"/>
          </a:xfrm>
          <a:solidFill>
            <a:srgbClr val="603813"/>
          </a:solidFill>
        </p:grpSpPr>
        <p:sp>
          <p:nvSpPr>
            <p:cNvPr id="19" name="Hình tự do: Hình 18">
              <a:extLst>
                <a:ext uri="{FF2B5EF4-FFF2-40B4-BE49-F238E27FC236}">
                  <a16:creationId xmlns:a16="http://schemas.microsoft.com/office/drawing/2014/main" id="{C6A5CED3-1B76-158E-741F-E62296290CF5}"/>
                </a:ext>
              </a:extLst>
            </p:cNvPr>
            <p:cNvSpPr/>
            <p:nvPr/>
          </p:nvSpPr>
          <p:spPr>
            <a:xfrm>
              <a:off x="454474" y="5971499"/>
              <a:ext cx="4425349" cy="465386"/>
            </a:xfrm>
            <a:custGeom>
              <a:avLst/>
              <a:gdLst>
                <a:gd name="connsiteX0" fmla="*/ 4413727 w 4425349"/>
                <a:gd name="connsiteY0" fmla="*/ 338649 h 465386"/>
                <a:gd name="connsiteX1" fmla="*/ 3853929 w 4425349"/>
                <a:gd name="connsiteY1" fmla="*/ 0 h 465386"/>
                <a:gd name="connsiteX2" fmla="*/ 568520 w 4425349"/>
                <a:gd name="connsiteY2" fmla="*/ 0 h 465386"/>
                <a:gd name="connsiteX3" fmla="*/ 0 w 4425349"/>
                <a:gd name="connsiteY3" fmla="*/ 365844 h 465386"/>
                <a:gd name="connsiteX4" fmla="*/ 12315 w 4425349"/>
                <a:gd name="connsiteY4" fmla="*/ 365844 h 465386"/>
                <a:gd name="connsiteX5" fmla="*/ 35404 w 4425349"/>
                <a:gd name="connsiteY5" fmla="*/ 381237 h 465386"/>
                <a:gd name="connsiteX6" fmla="*/ 66191 w 4425349"/>
                <a:gd name="connsiteY6" fmla="*/ 372514 h 465386"/>
                <a:gd name="connsiteX7" fmla="*/ 88767 w 4425349"/>
                <a:gd name="connsiteY7" fmla="*/ 376106 h 465386"/>
                <a:gd name="connsiteX8" fmla="*/ 92872 w 4425349"/>
                <a:gd name="connsiteY8" fmla="*/ 374053 h 465386"/>
                <a:gd name="connsiteX9" fmla="*/ 138538 w 4425349"/>
                <a:gd name="connsiteY9" fmla="*/ 393551 h 465386"/>
                <a:gd name="connsiteX10" fmla="*/ 149313 w 4425349"/>
                <a:gd name="connsiteY10" fmla="*/ 387907 h 465386"/>
                <a:gd name="connsiteX11" fmla="*/ 193440 w 4425349"/>
                <a:gd name="connsiteY11" fmla="*/ 408431 h 465386"/>
                <a:gd name="connsiteX12" fmla="*/ 247830 w 4425349"/>
                <a:gd name="connsiteY12" fmla="*/ 366870 h 465386"/>
                <a:gd name="connsiteX13" fmla="*/ 276563 w 4425349"/>
                <a:gd name="connsiteY13" fmla="*/ 365844 h 465386"/>
                <a:gd name="connsiteX14" fmla="*/ 279642 w 4425349"/>
                <a:gd name="connsiteY14" fmla="*/ 365844 h 465386"/>
                <a:gd name="connsiteX15" fmla="*/ 334544 w 4425349"/>
                <a:gd name="connsiteY15" fmla="*/ 408431 h 465386"/>
                <a:gd name="connsiteX16" fmla="*/ 370462 w 4425349"/>
                <a:gd name="connsiteY16" fmla="*/ 396117 h 465386"/>
                <a:gd name="connsiteX17" fmla="*/ 425877 w 4425349"/>
                <a:gd name="connsiteY17" fmla="*/ 443836 h 465386"/>
                <a:gd name="connsiteX18" fmla="*/ 480266 w 4425349"/>
                <a:gd name="connsiteY18" fmla="*/ 401248 h 465386"/>
                <a:gd name="connsiteX19" fmla="*/ 512078 w 4425349"/>
                <a:gd name="connsiteY19" fmla="*/ 388420 h 465386"/>
                <a:gd name="connsiteX20" fmla="*/ 552614 w 4425349"/>
                <a:gd name="connsiteY20" fmla="*/ 403814 h 465386"/>
                <a:gd name="connsiteX21" fmla="*/ 584939 w 4425349"/>
                <a:gd name="connsiteY21" fmla="*/ 395091 h 465386"/>
                <a:gd name="connsiteX22" fmla="*/ 621883 w 4425349"/>
                <a:gd name="connsiteY22" fmla="*/ 386881 h 465386"/>
                <a:gd name="connsiteX23" fmla="*/ 679864 w 4425349"/>
                <a:gd name="connsiteY23" fmla="*/ 427416 h 465386"/>
                <a:gd name="connsiteX24" fmla="*/ 733740 w 4425349"/>
                <a:gd name="connsiteY24" fmla="*/ 395604 h 465386"/>
                <a:gd name="connsiteX25" fmla="*/ 747080 w 4425349"/>
                <a:gd name="connsiteY25" fmla="*/ 388420 h 465386"/>
                <a:gd name="connsiteX26" fmla="*/ 754264 w 4425349"/>
                <a:gd name="connsiteY26" fmla="*/ 382776 h 465386"/>
                <a:gd name="connsiteX27" fmla="*/ 799930 w 4425349"/>
                <a:gd name="connsiteY27" fmla="*/ 403814 h 465386"/>
                <a:gd name="connsiteX28" fmla="*/ 838926 w 4425349"/>
                <a:gd name="connsiteY28" fmla="*/ 389960 h 465386"/>
                <a:gd name="connsiteX29" fmla="*/ 863042 w 4425349"/>
                <a:gd name="connsiteY29" fmla="*/ 380724 h 465386"/>
                <a:gd name="connsiteX30" fmla="*/ 868173 w 4425349"/>
                <a:gd name="connsiteY30" fmla="*/ 370975 h 465386"/>
                <a:gd name="connsiteX31" fmla="*/ 873304 w 4425349"/>
                <a:gd name="connsiteY31" fmla="*/ 376106 h 465386"/>
                <a:gd name="connsiteX32" fmla="*/ 896394 w 4425349"/>
                <a:gd name="connsiteY32" fmla="*/ 380211 h 465386"/>
                <a:gd name="connsiteX33" fmla="*/ 907169 w 4425349"/>
                <a:gd name="connsiteY33" fmla="*/ 371488 h 465386"/>
                <a:gd name="connsiteX34" fmla="*/ 909222 w 4425349"/>
                <a:gd name="connsiteY34" fmla="*/ 369435 h 465386"/>
                <a:gd name="connsiteX35" fmla="*/ 965663 w 4425349"/>
                <a:gd name="connsiteY35" fmla="*/ 411510 h 465386"/>
                <a:gd name="connsiteX36" fmla="*/ 1016973 w 4425349"/>
                <a:gd name="connsiteY36" fmla="*/ 382263 h 465386"/>
                <a:gd name="connsiteX37" fmla="*/ 1055456 w 4425349"/>
                <a:gd name="connsiteY37" fmla="*/ 374566 h 465386"/>
                <a:gd name="connsiteX38" fmla="*/ 1066745 w 4425349"/>
                <a:gd name="connsiteY38" fmla="*/ 384829 h 465386"/>
                <a:gd name="connsiteX39" fmla="*/ 1094965 w 4425349"/>
                <a:gd name="connsiteY39" fmla="*/ 382776 h 465386"/>
                <a:gd name="connsiteX40" fmla="*/ 1140119 w 4425349"/>
                <a:gd name="connsiteY40" fmla="*/ 406379 h 465386"/>
                <a:gd name="connsiteX41" fmla="*/ 1166287 w 4425349"/>
                <a:gd name="connsiteY41" fmla="*/ 400222 h 465386"/>
                <a:gd name="connsiteX42" fmla="*/ 1178088 w 4425349"/>
                <a:gd name="connsiteY42" fmla="*/ 406892 h 465386"/>
                <a:gd name="connsiteX43" fmla="*/ 1206309 w 4425349"/>
                <a:gd name="connsiteY43" fmla="*/ 397656 h 465386"/>
                <a:gd name="connsiteX44" fmla="*/ 1253515 w 4425349"/>
                <a:gd name="connsiteY44" fmla="*/ 418694 h 465386"/>
                <a:gd name="connsiteX45" fmla="*/ 1307391 w 4425349"/>
                <a:gd name="connsiteY45" fmla="*/ 387394 h 465386"/>
                <a:gd name="connsiteX46" fmla="*/ 1312522 w 4425349"/>
                <a:gd name="connsiteY46" fmla="*/ 390473 h 465386"/>
                <a:gd name="connsiteX47" fmla="*/ 1320218 w 4425349"/>
                <a:gd name="connsiteY47" fmla="*/ 400735 h 465386"/>
                <a:gd name="connsiteX48" fmla="*/ 1353057 w 4425349"/>
                <a:gd name="connsiteY48" fmla="*/ 396630 h 465386"/>
                <a:gd name="connsiteX49" fmla="*/ 1353570 w 4425349"/>
                <a:gd name="connsiteY49" fmla="*/ 396117 h 465386"/>
                <a:gd name="connsiteX50" fmla="*/ 1355109 w 4425349"/>
                <a:gd name="connsiteY50" fmla="*/ 395604 h 465386"/>
                <a:gd name="connsiteX51" fmla="*/ 1392566 w 4425349"/>
                <a:gd name="connsiteY51" fmla="*/ 428442 h 465386"/>
                <a:gd name="connsiteX52" fmla="*/ 1399237 w 4425349"/>
                <a:gd name="connsiteY52" fmla="*/ 430495 h 465386"/>
                <a:gd name="connsiteX53" fmla="*/ 1435667 w 4425349"/>
                <a:gd name="connsiteY53" fmla="*/ 423311 h 465386"/>
                <a:gd name="connsiteX54" fmla="*/ 1445416 w 4425349"/>
                <a:gd name="connsiteY54" fmla="*/ 416128 h 465386"/>
                <a:gd name="connsiteX55" fmla="*/ 1458244 w 4425349"/>
                <a:gd name="connsiteY55" fmla="*/ 406892 h 465386"/>
                <a:gd name="connsiteX56" fmla="*/ 1459270 w 4425349"/>
                <a:gd name="connsiteY56" fmla="*/ 406892 h 465386"/>
                <a:gd name="connsiteX57" fmla="*/ 1508015 w 4425349"/>
                <a:gd name="connsiteY57" fmla="*/ 465386 h 465386"/>
                <a:gd name="connsiteX58" fmla="*/ 1555220 w 4425349"/>
                <a:gd name="connsiteY58" fmla="*/ 429469 h 465386"/>
                <a:gd name="connsiteX59" fmla="*/ 1564456 w 4425349"/>
                <a:gd name="connsiteY59" fmla="*/ 430495 h 465386"/>
                <a:gd name="connsiteX60" fmla="*/ 1609096 w 4425349"/>
                <a:gd name="connsiteY60" fmla="*/ 402274 h 465386"/>
                <a:gd name="connsiteX61" fmla="*/ 1645527 w 4425349"/>
                <a:gd name="connsiteY61" fmla="*/ 384316 h 465386"/>
                <a:gd name="connsiteX62" fmla="*/ 1663999 w 4425349"/>
                <a:gd name="connsiteY62" fmla="*/ 393551 h 465386"/>
                <a:gd name="connsiteX63" fmla="*/ 1705560 w 4425349"/>
                <a:gd name="connsiteY63" fmla="*/ 416641 h 465386"/>
                <a:gd name="connsiteX64" fmla="*/ 1754818 w 4425349"/>
                <a:gd name="connsiteY64" fmla="*/ 367383 h 465386"/>
                <a:gd name="connsiteX65" fmla="*/ 1755331 w 4425349"/>
                <a:gd name="connsiteY65" fmla="*/ 367383 h 465386"/>
                <a:gd name="connsiteX66" fmla="*/ 1804589 w 4425349"/>
                <a:gd name="connsiteY66" fmla="*/ 416641 h 465386"/>
                <a:gd name="connsiteX67" fmla="*/ 1853847 w 4425349"/>
                <a:gd name="connsiteY67" fmla="*/ 367383 h 465386"/>
                <a:gd name="connsiteX68" fmla="*/ 1862057 w 4425349"/>
                <a:gd name="connsiteY68" fmla="*/ 367383 h 465386"/>
                <a:gd name="connsiteX69" fmla="*/ 1910802 w 4425349"/>
                <a:gd name="connsiteY69" fmla="*/ 409458 h 465386"/>
                <a:gd name="connsiteX70" fmla="*/ 1959547 w 4425349"/>
                <a:gd name="connsiteY70" fmla="*/ 367383 h 465386"/>
                <a:gd name="connsiteX71" fmla="*/ 1988794 w 4425349"/>
                <a:gd name="connsiteY71" fmla="*/ 367383 h 465386"/>
                <a:gd name="connsiteX72" fmla="*/ 2038052 w 4425349"/>
                <a:gd name="connsiteY72" fmla="*/ 416641 h 465386"/>
                <a:gd name="connsiteX73" fmla="*/ 2071404 w 4425349"/>
                <a:gd name="connsiteY73" fmla="*/ 404327 h 465386"/>
                <a:gd name="connsiteX74" fmla="*/ 2080126 w 4425349"/>
                <a:gd name="connsiteY74" fmla="*/ 404840 h 465386"/>
                <a:gd name="connsiteX75" fmla="*/ 2091928 w 4425349"/>
                <a:gd name="connsiteY75" fmla="*/ 403814 h 465386"/>
                <a:gd name="connsiteX76" fmla="*/ 2143752 w 4425349"/>
                <a:gd name="connsiteY76" fmla="*/ 442809 h 465386"/>
                <a:gd name="connsiteX77" fmla="*/ 2193523 w 4425349"/>
                <a:gd name="connsiteY77" fmla="*/ 408945 h 465386"/>
                <a:gd name="connsiteX78" fmla="*/ 2200193 w 4425349"/>
                <a:gd name="connsiteY78" fmla="*/ 409458 h 465386"/>
                <a:gd name="connsiteX79" fmla="*/ 2226361 w 4425349"/>
                <a:gd name="connsiteY79" fmla="*/ 402787 h 465386"/>
                <a:gd name="connsiteX80" fmla="*/ 2236110 w 4425349"/>
                <a:gd name="connsiteY80" fmla="*/ 404840 h 465386"/>
                <a:gd name="connsiteX81" fmla="*/ 2284855 w 4425349"/>
                <a:gd name="connsiteY81" fmla="*/ 440244 h 465386"/>
                <a:gd name="connsiteX82" fmla="*/ 2323851 w 4425349"/>
                <a:gd name="connsiteY82" fmla="*/ 423311 h 465386"/>
                <a:gd name="connsiteX83" fmla="*/ 2355664 w 4425349"/>
                <a:gd name="connsiteY83" fmla="*/ 433060 h 465386"/>
                <a:gd name="connsiteX84" fmla="*/ 2385937 w 4425349"/>
                <a:gd name="connsiteY84" fmla="*/ 423825 h 465386"/>
                <a:gd name="connsiteX85" fmla="*/ 2386963 w 4425349"/>
                <a:gd name="connsiteY85" fmla="*/ 425364 h 465386"/>
                <a:gd name="connsiteX86" fmla="*/ 2410053 w 4425349"/>
                <a:gd name="connsiteY86" fmla="*/ 447427 h 465386"/>
                <a:gd name="connsiteX87" fmla="*/ 2411079 w 4425349"/>
                <a:gd name="connsiteY87" fmla="*/ 448454 h 465386"/>
                <a:gd name="connsiteX88" fmla="*/ 2440839 w 4425349"/>
                <a:gd name="connsiteY88" fmla="*/ 456663 h 465386"/>
                <a:gd name="connsiteX89" fmla="*/ 2470599 w 4425349"/>
                <a:gd name="connsiteY89" fmla="*/ 448454 h 465386"/>
                <a:gd name="connsiteX90" fmla="*/ 2476756 w 4425349"/>
                <a:gd name="connsiteY90" fmla="*/ 443836 h 465386"/>
                <a:gd name="connsiteX91" fmla="*/ 2492150 w 4425349"/>
                <a:gd name="connsiteY91" fmla="*/ 427416 h 465386"/>
                <a:gd name="connsiteX92" fmla="*/ 2492663 w 4425349"/>
                <a:gd name="connsiteY92" fmla="*/ 426903 h 465386"/>
                <a:gd name="connsiteX93" fmla="*/ 2500872 w 4425349"/>
                <a:gd name="connsiteY93" fmla="*/ 402274 h 465386"/>
                <a:gd name="connsiteX94" fmla="*/ 2510621 w 4425349"/>
                <a:gd name="connsiteY94" fmla="*/ 400735 h 465386"/>
                <a:gd name="connsiteX95" fmla="*/ 2560393 w 4425349"/>
                <a:gd name="connsiteY95" fmla="*/ 440244 h 465386"/>
                <a:gd name="connsiteX96" fmla="*/ 2611190 w 4425349"/>
                <a:gd name="connsiteY96" fmla="*/ 396630 h 465386"/>
                <a:gd name="connsiteX97" fmla="*/ 2645055 w 4425349"/>
                <a:gd name="connsiteY97" fmla="*/ 409458 h 465386"/>
                <a:gd name="connsiteX98" fmla="*/ 2688155 w 4425349"/>
                <a:gd name="connsiteY98" fmla="*/ 383802 h 465386"/>
                <a:gd name="connsiteX99" fmla="*/ 2688669 w 4425349"/>
                <a:gd name="connsiteY99" fmla="*/ 383802 h 465386"/>
                <a:gd name="connsiteX100" fmla="*/ 2694313 w 4425349"/>
                <a:gd name="connsiteY100" fmla="*/ 384316 h 465386"/>
                <a:gd name="connsiteX101" fmla="*/ 2743571 w 4425349"/>
                <a:gd name="connsiteY101" fmla="*/ 437678 h 465386"/>
                <a:gd name="connsiteX102" fmla="*/ 2792829 w 4425349"/>
                <a:gd name="connsiteY102" fmla="*/ 388933 h 465386"/>
                <a:gd name="connsiteX103" fmla="*/ 2835417 w 4425349"/>
                <a:gd name="connsiteY103" fmla="*/ 410997 h 465386"/>
                <a:gd name="connsiteX104" fmla="*/ 2873899 w 4425349"/>
                <a:gd name="connsiteY104" fmla="*/ 394064 h 465386"/>
                <a:gd name="connsiteX105" fmla="*/ 2880570 w 4425349"/>
                <a:gd name="connsiteY105" fmla="*/ 393038 h 465386"/>
                <a:gd name="connsiteX106" fmla="*/ 2885701 w 4425349"/>
                <a:gd name="connsiteY106" fmla="*/ 390986 h 465386"/>
                <a:gd name="connsiteX107" fmla="*/ 2900068 w 4425349"/>
                <a:gd name="connsiteY107" fmla="*/ 404327 h 465386"/>
                <a:gd name="connsiteX108" fmla="*/ 2927262 w 4425349"/>
                <a:gd name="connsiteY108" fmla="*/ 404840 h 465386"/>
                <a:gd name="connsiteX109" fmla="*/ 2942656 w 4425349"/>
                <a:gd name="connsiteY109" fmla="*/ 397143 h 465386"/>
                <a:gd name="connsiteX110" fmla="*/ 2957022 w 4425349"/>
                <a:gd name="connsiteY110" fmla="*/ 396630 h 465386"/>
                <a:gd name="connsiteX111" fmla="*/ 2980112 w 4425349"/>
                <a:gd name="connsiteY111" fmla="*/ 387394 h 465386"/>
                <a:gd name="connsiteX112" fmla="*/ 3001663 w 4425349"/>
                <a:gd name="connsiteY112" fmla="*/ 391499 h 465386"/>
                <a:gd name="connsiteX113" fmla="*/ 3032962 w 4425349"/>
                <a:gd name="connsiteY113" fmla="*/ 402274 h 465386"/>
                <a:gd name="connsiteX114" fmla="*/ 3059643 w 4425349"/>
                <a:gd name="connsiteY114" fmla="*/ 395091 h 465386"/>
                <a:gd name="connsiteX115" fmla="*/ 3078115 w 4425349"/>
                <a:gd name="connsiteY115" fmla="*/ 394064 h 465386"/>
                <a:gd name="connsiteX116" fmla="*/ 3110441 w 4425349"/>
                <a:gd name="connsiteY116" fmla="*/ 404840 h 465386"/>
                <a:gd name="connsiteX117" fmla="*/ 3147897 w 4425349"/>
                <a:gd name="connsiteY117" fmla="*/ 389447 h 465386"/>
                <a:gd name="connsiteX118" fmla="*/ 3160725 w 4425349"/>
                <a:gd name="connsiteY118" fmla="*/ 383802 h 465386"/>
                <a:gd name="connsiteX119" fmla="*/ 3188433 w 4425349"/>
                <a:gd name="connsiteY119" fmla="*/ 385855 h 465386"/>
                <a:gd name="connsiteX120" fmla="*/ 3195103 w 4425349"/>
                <a:gd name="connsiteY120" fmla="*/ 383802 h 465386"/>
                <a:gd name="connsiteX121" fmla="*/ 3237177 w 4425349"/>
                <a:gd name="connsiteY121" fmla="*/ 404840 h 465386"/>
                <a:gd name="connsiteX122" fmla="*/ 3256162 w 4425349"/>
                <a:gd name="connsiteY122" fmla="*/ 401761 h 465386"/>
                <a:gd name="connsiteX123" fmla="*/ 3300803 w 4425349"/>
                <a:gd name="connsiteY123" fmla="*/ 430495 h 465386"/>
                <a:gd name="connsiteX124" fmla="*/ 3349035 w 4425349"/>
                <a:gd name="connsiteY124" fmla="*/ 389447 h 465386"/>
                <a:gd name="connsiteX125" fmla="*/ 3378281 w 4425349"/>
                <a:gd name="connsiteY125" fmla="*/ 397656 h 465386"/>
                <a:gd name="connsiteX126" fmla="*/ 3425487 w 4425349"/>
                <a:gd name="connsiteY126" fmla="*/ 366870 h 465386"/>
                <a:gd name="connsiteX127" fmla="*/ 3433184 w 4425349"/>
                <a:gd name="connsiteY127" fmla="*/ 366870 h 465386"/>
                <a:gd name="connsiteX128" fmla="*/ 3483981 w 4425349"/>
                <a:gd name="connsiteY128" fmla="*/ 411510 h 465386"/>
                <a:gd name="connsiteX129" fmla="*/ 3527082 w 4425349"/>
                <a:gd name="connsiteY129" fmla="*/ 388933 h 465386"/>
                <a:gd name="connsiteX130" fmla="*/ 3528621 w 4425349"/>
                <a:gd name="connsiteY130" fmla="*/ 399709 h 465386"/>
                <a:gd name="connsiteX131" fmla="*/ 3539909 w 4425349"/>
                <a:gd name="connsiteY131" fmla="*/ 419207 h 465386"/>
                <a:gd name="connsiteX132" fmla="*/ 3544527 w 4425349"/>
                <a:gd name="connsiteY132" fmla="*/ 424851 h 465386"/>
                <a:gd name="connsiteX133" fmla="*/ 3558894 w 4425349"/>
                <a:gd name="connsiteY133" fmla="*/ 434087 h 465386"/>
                <a:gd name="connsiteX134" fmla="*/ 3576340 w 4425349"/>
                <a:gd name="connsiteY134" fmla="*/ 437678 h 465386"/>
                <a:gd name="connsiteX135" fmla="*/ 3582497 w 4425349"/>
                <a:gd name="connsiteY135" fmla="*/ 437165 h 465386"/>
                <a:gd name="connsiteX136" fmla="*/ 3626111 w 4425349"/>
                <a:gd name="connsiteY136" fmla="*/ 460255 h 465386"/>
                <a:gd name="connsiteX137" fmla="*/ 3674343 w 4425349"/>
                <a:gd name="connsiteY137" fmla="*/ 426903 h 465386"/>
                <a:gd name="connsiteX138" fmla="*/ 3682553 w 4425349"/>
                <a:gd name="connsiteY138" fmla="*/ 427416 h 465386"/>
                <a:gd name="connsiteX139" fmla="*/ 3732323 w 4425349"/>
                <a:gd name="connsiteY139" fmla="*/ 395091 h 465386"/>
                <a:gd name="connsiteX140" fmla="*/ 3746177 w 4425349"/>
                <a:gd name="connsiteY140" fmla="*/ 396630 h 465386"/>
                <a:gd name="connsiteX141" fmla="*/ 3790818 w 4425349"/>
                <a:gd name="connsiteY141" fmla="*/ 371488 h 465386"/>
                <a:gd name="connsiteX142" fmla="*/ 3795949 w 4425349"/>
                <a:gd name="connsiteY142" fmla="*/ 374053 h 465386"/>
                <a:gd name="connsiteX143" fmla="*/ 3845207 w 4425349"/>
                <a:gd name="connsiteY143" fmla="*/ 410484 h 465386"/>
                <a:gd name="connsiteX144" fmla="*/ 3887281 w 4425349"/>
                <a:gd name="connsiteY144" fmla="*/ 389447 h 465386"/>
                <a:gd name="connsiteX145" fmla="*/ 3894978 w 4425349"/>
                <a:gd name="connsiteY145" fmla="*/ 390986 h 465386"/>
                <a:gd name="connsiteX146" fmla="*/ 3906779 w 4425349"/>
                <a:gd name="connsiteY146" fmla="*/ 386881 h 465386"/>
                <a:gd name="connsiteX147" fmla="*/ 3984771 w 4425349"/>
                <a:gd name="connsiteY147" fmla="*/ 397656 h 465386"/>
                <a:gd name="connsiteX148" fmla="*/ 4036082 w 4425349"/>
                <a:gd name="connsiteY148" fmla="*/ 445375 h 465386"/>
                <a:gd name="connsiteX149" fmla="*/ 4087905 w 4425349"/>
                <a:gd name="connsiteY149" fmla="*/ 392012 h 465386"/>
                <a:gd name="connsiteX150" fmla="*/ 4120744 w 4425349"/>
                <a:gd name="connsiteY150" fmla="*/ 403300 h 465386"/>
                <a:gd name="connsiteX151" fmla="*/ 4165384 w 4425349"/>
                <a:gd name="connsiteY151" fmla="*/ 377645 h 465386"/>
                <a:gd name="connsiteX152" fmla="*/ 4168462 w 4425349"/>
                <a:gd name="connsiteY152" fmla="*/ 377132 h 465386"/>
                <a:gd name="connsiteX153" fmla="*/ 4179751 w 4425349"/>
                <a:gd name="connsiteY153" fmla="*/ 375080 h 465386"/>
                <a:gd name="connsiteX154" fmla="*/ 4204893 w 4425349"/>
                <a:gd name="connsiteY154" fmla="*/ 379698 h 465386"/>
                <a:gd name="connsiteX155" fmla="*/ 4217721 w 4425349"/>
                <a:gd name="connsiteY155" fmla="*/ 378671 h 465386"/>
                <a:gd name="connsiteX156" fmla="*/ 4218747 w 4425349"/>
                <a:gd name="connsiteY156" fmla="*/ 386368 h 465386"/>
                <a:gd name="connsiteX157" fmla="*/ 4234140 w 4425349"/>
                <a:gd name="connsiteY157" fmla="*/ 413049 h 465386"/>
                <a:gd name="connsiteX158" fmla="*/ 4246455 w 4425349"/>
                <a:gd name="connsiteY158" fmla="*/ 422798 h 465386"/>
                <a:gd name="connsiteX159" fmla="*/ 4277241 w 4425349"/>
                <a:gd name="connsiteY159" fmla="*/ 431008 h 465386"/>
                <a:gd name="connsiteX160" fmla="*/ 4300844 w 4425349"/>
                <a:gd name="connsiteY160" fmla="*/ 425877 h 465386"/>
                <a:gd name="connsiteX161" fmla="*/ 4320342 w 4425349"/>
                <a:gd name="connsiteY161" fmla="*/ 413049 h 465386"/>
                <a:gd name="connsiteX162" fmla="*/ 4331117 w 4425349"/>
                <a:gd name="connsiteY162" fmla="*/ 397656 h 465386"/>
                <a:gd name="connsiteX163" fmla="*/ 4341379 w 4425349"/>
                <a:gd name="connsiteY163" fmla="*/ 405353 h 465386"/>
                <a:gd name="connsiteX164" fmla="*/ 4420397 w 4425349"/>
                <a:gd name="connsiteY164" fmla="*/ 365331 h 465386"/>
                <a:gd name="connsiteX165" fmla="*/ 4422963 w 4425349"/>
                <a:gd name="connsiteY165" fmla="*/ 365331 h 465386"/>
                <a:gd name="connsiteX166" fmla="*/ 4422449 w 4425349"/>
                <a:gd name="connsiteY166" fmla="*/ 362765 h 465386"/>
                <a:gd name="connsiteX167" fmla="*/ 4413727 w 4425349"/>
                <a:gd name="connsiteY167" fmla="*/ 338649 h 46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</a:cxnLst>
              <a:rect l="l" t="t" r="r" b="b"/>
              <a:pathLst>
                <a:path w="4425349" h="465386">
                  <a:moveTo>
                    <a:pt x="4413727" y="338649"/>
                  </a:moveTo>
                  <a:cubicBezTo>
                    <a:pt x="4346510" y="144182"/>
                    <a:pt x="4120744" y="0"/>
                    <a:pt x="3853929" y="0"/>
                  </a:cubicBezTo>
                  <a:lnTo>
                    <a:pt x="568520" y="0"/>
                  </a:lnTo>
                  <a:cubicBezTo>
                    <a:pt x="289391" y="0"/>
                    <a:pt x="54902" y="157523"/>
                    <a:pt x="0" y="365844"/>
                  </a:cubicBezTo>
                  <a:lnTo>
                    <a:pt x="12315" y="365844"/>
                  </a:lnTo>
                  <a:cubicBezTo>
                    <a:pt x="13854" y="376106"/>
                    <a:pt x="22577" y="384829"/>
                    <a:pt x="35404" y="381237"/>
                  </a:cubicBezTo>
                  <a:cubicBezTo>
                    <a:pt x="45666" y="378158"/>
                    <a:pt x="55928" y="375593"/>
                    <a:pt x="66191" y="372514"/>
                  </a:cubicBezTo>
                  <a:cubicBezTo>
                    <a:pt x="71835" y="378158"/>
                    <a:pt x="80557" y="380211"/>
                    <a:pt x="88767" y="376106"/>
                  </a:cubicBezTo>
                  <a:cubicBezTo>
                    <a:pt x="90306" y="375593"/>
                    <a:pt x="91333" y="375080"/>
                    <a:pt x="92872" y="374053"/>
                  </a:cubicBezTo>
                  <a:cubicBezTo>
                    <a:pt x="102621" y="388933"/>
                    <a:pt x="120580" y="398682"/>
                    <a:pt x="138538" y="393551"/>
                  </a:cubicBezTo>
                  <a:cubicBezTo>
                    <a:pt x="142643" y="392525"/>
                    <a:pt x="146235" y="390473"/>
                    <a:pt x="149313" y="387907"/>
                  </a:cubicBezTo>
                  <a:cubicBezTo>
                    <a:pt x="158549" y="400222"/>
                    <a:pt x="173429" y="408431"/>
                    <a:pt x="193440" y="408431"/>
                  </a:cubicBezTo>
                  <a:cubicBezTo>
                    <a:pt x="223714" y="408431"/>
                    <a:pt x="241672" y="389447"/>
                    <a:pt x="247830" y="366870"/>
                  </a:cubicBezTo>
                  <a:cubicBezTo>
                    <a:pt x="256039" y="378158"/>
                    <a:pt x="269893" y="375593"/>
                    <a:pt x="276563" y="365844"/>
                  </a:cubicBezTo>
                  <a:lnTo>
                    <a:pt x="279642" y="365844"/>
                  </a:lnTo>
                  <a:cubicBezTo>
                    <a:pt x="285286" y="388933"/>
                    <a:pt x="303245" y="408431"/>
                    <a:pt x="334544" y="408431"/>
                  </a:cubicBezTo>
                  <a:cubicBezTo>
                    <a:pt x="349424" y="408431"/>
                    <a:pt x="361739" y="403814"/>
                    <a:pt x="370462" y="396117"/>
                  </a:cubicBezTo>
                  <a:cubicBezTo>
                    <a:pt x="374566" y="421259"/>
                    <a:pt x="393038" y="443836"/>
                    <a:pt x="425877" y="443836"/>
                  </a:cubicBezTo>
                  <a:cubicBezTo>
                    <a:pt x="456663" y="443836"/>
                    <a:pt x="474622" y="424338"/>
                    <a:pt x="480266" y="401248"/>
                  </a:cubicBezTo>
                  <a:cubicBezTo>
                    <a:pt x="493094" y="400222"/>
                    <a:pt x="503869" y="395604"/>
                    <a:pt x="512078" y="388420"/>
                  </a:cubicBezTo>
                  <a:cubicBezTo>
                    <a:pt x="521827" y="397656"/>
                    <a:pt x="535168" y="403814"/>
                    <a:pt x="552614" y="403814"/>
                  </a:cubicBezTo>
                  <a:cubicBezTo>
                    <a:pt x="565441" y="403814"/>
                    <a:pt x="576217" y="400735"/>
                    <a:pt x="584939" y="395091"/>
                  </a:cubicBezTo>
                  <a:cubicBezTo>
                    <a:pt x="597254" y="404840"/>
                    <a:pt x="615213" y="400222"/>
                    <a:pt x="621883" y="386881"/>
                  </a:cubicBezTo>
                  <a:cubicBezTo>
                    <a:pt x="629579" y="409458"/>
                    <a:pt x="648564" y="427416"/>
                    <a:pt x="679864" y="427416"/>
                  </a:cubicBezTo>
                  <a:cubicBezTo>
                    <a:pt x="706545" y="427416"/>
                    <a:pt x="724504" y="414076"/>
                    <a:pt x="733740" y="395604"/>
                  </a:cubicBezTo>
                  <a:cubicBezTo>
                    <a:pt x="738871" y="395091"/>
                    <a:pt x="744002" y="392525"/>
                    <a:pt x="747080" y="388420"/>
                  </a:cubicBezTo>
                  <a:cubicBezTo>
                    <a:pt x="749646" y="386881"/>
                    <a:pt x="752212" y="384829"/>
                    <a:pt x="754264" y="382776"/>
                  </a:cubicBezTo>
                  <a:cubicBezTo>
                    <a:pt x="764013" y="395091"/>
                    <a:pt x="779406" y="403814"/>
                    <a:pt x="799930" y="403814"/>
                  </a:cubicBezTo>
                  <a:cubicBezTo>
                    <a:pt x="816350" y="403814"/>
                    <a:pt x="829177" y="398682"/>
                    <a:pt x="838926" y="389960"/>
                  </a:cubicBezTo>
                  <a:cubicBezTo>
                    <a:pt x="847649" y="392525"/>
                    <a:pt x="856885" y="388933"/>
                    <a:pt x="863042" y="380724"/>
                  </a:cubicBezTo>
                  <a:cubicBezTo>
                    <a:pt x="864581" y="378158"/>
                    <a:pt x="866634" y="374566"/>
                    <a:pt x="868173" y="370975"/>
                  </a:cubicBezTo>
                  <a:cubicBezTo>
                    <a:pt x="869712" y="373027"/>
                    <a:pt x="871252" y="374566"/>
                    <a:pt x="873304" y="376106"/>
                  </a:cubicBezTo>
                  <a:cubicBezTo>
                    <a:pt x="879975" y="381237"/>
                    <a:pt x="888184" y="382263"/>
                    <a:pt x="896394" y="380211"/>
                  </a:cubicBezTo>
                  <a:cubicBezTo>
                    <a:pt x="901012" y="379184"/>
                    <a:pt x="905117" y="375593"/>
                    <a:pt x="907169" y="371488"/>
                  </a:cubicBezTo>
                  <a:cubicBezTo>
                    <a:pt x="907682" y="370975"/>
                    <a:pt x="908195" y="369949"/>
                    <a:pt x="909222" y="369435"/>
                  </a:cubicBezTo>
                  <a:cubicBezTo>
                    <a:pt x="915892" y="392525"/>
                    <a:pt x="934364" y="411510"/>
                    <a:pt x="965663" y="411510"/>
                  </a:cubicBezTo>
                  <a:cubicBezTo>
                    <a:pt x="990805" y="411510"/>
                    <a:pt x="1007738" y="399196"/>
                    <a:pt x="1016973" y="382263"/>
                  </a:cubicBezTo>
                  <a:cubicBezTo>
                    <a:pt x="1028775" y="390473"/>
                    <a:pt x="1047247" y="387907"/>
                    <a:pt x="1055456" y="374566"/>
                  </a:cubicBezTo>
                  <a:cubicBezTo>
                    <a:pt x="1058022" y="378671"/>
                    <a:pt x="1061614" y="382263"/>
                    <a:pt x="1066745" y="384829"/>
                  </a:cubicBezTo>
                  <a:cubicBezTo>
                    <a:pt x="1077520" y="390473"/>
                    <a:pt x="1087269" y="388420"/>
                    <a:pt x="1094965" y="382776"/>
                  </a:cubicBezTo>
                  <a:cubicBezTo>
                    <a:pt x="1103688" y="396630"/>
                    <a:pt x="1118568" y="406379"/>
                    <a:pt x="1140119" y="406379"/>
                  </a:cubicBezTo>
                  <a:cubicBezTo>
                    <a:pt x="1150381" y="406379"/>
                    <a:pt x="1159104" y="404327"/>
                    <a:pt x="1166287" y="400222"/>
                  </a:cubicBezTo>
                  <a:cubicBezTo>
                    <a:pt x="1168853" y="402787"/>
                    <a:pt x="1172957" y="405353"/>
                    <a:pt x="1178088" y="406892"/>
                  </a:cubicBezTo>
                  <a:cubicBezTo>
                    <a:pt x="1191942" y="410997"/>
                    <a:pt x="1201178" y="405866"/>
                    <a:pt x="1206309" y="397656"/>
                  </a:cubicBezTo>
                  <a:cubicBezTo>
                    <a:pt x="1216571" y="410484"/>
                    <a:pt x="1231964" y="418694"/>
                    <a:pt x="1253515" y="418694"/>
                  </a:cubicBezTo>
                  <a:cubicBezTo>
                    <a:pt x="1280196" y="418694"/>
                    <a:pt x="1297642" y="405353"/>
                    <a:pt x="1307391" y="387394"/>
                  </a:cubicBezTo>
                  <a:cubicBezTo>
                    <a:pt x="1308930" y="388420"/>
                    <a:pt x="1310983" y="389447"/>
                    <a:pt x="1312522" y="390473"/>
                  </a:cubicBezTo>
                  <a:cubicBezTo>
                    <a:pt x="1315087" y="394064"/>
                    <a:pt x="1317653" y="397143"/>
                    <a:pt x="1320218" y="400735"/>
                  </a:cubicBezTo>
                  <a:cubicBezTo>
                    <a:pt x="1329454" y="412023"/>
                    <a:pt x="1345874" y="406892"/>
                    <a:pt x="1353057" y="396630"/>
                  </a:cubicBezTo>
                  <a:cubicBezTo>
                    <a:pt x="1353057" y="396630"/>
                    <a:pt x="1353057" y="396117"/>
                    <a:pt x="1353570" y="396117"/>
                  </a:cubicBezTo>
                  <a:cubicBezTo>
                    <a:pt x="1354083" y="396117"/>
                    <a:pt x="1354596" y="396117"/>
                    <a:pt x="1355109" y="395604"/>
                  </a:cubicBezTo>
                  <a:cubicBezTo>
                    <a:pt x="1359728" y="413562"/>
                    <a:pt x="1373068" y="429469"/>
                    <a:pt x="1392566" y="428442"/>
                  </a:cubicBezTo>
                  <a:cubicBezTo>
                    <a:pt x="1394619" y="429469"/>
                    <a:pt x="1397184" y="429982"/>
                    <a:pt x="1399237" y="430495"/>
                  </a:cubicBezTo>
                  <a:cubicBezTo>
                    <a:pt x="1412577" y="433574"/>
                    <a:pt x="1424892" y="430495"/>
                    <a:pt x="1435667" y="423311"/>
                  </a:cubicBezTo>
                  <a:cubicBezTo>
                    <a:pt x="1439259" y="421772"/>
                    <a:pt x="1442850" y="419207"/>
                    <a:pt x="1445416" y="416128"/>
                  </a:cubicBezTo>
                  <a:cubicBezTo>
                    <a:pt x="1450034" y="414076"/>
                    <a:pt x="1454652" y="410484"/>
                    <a:pt x="1458244" y="406892"/>
                  </a:cubicBezTo>
                  <a:cubicBezTo>
                    <a:pt x="1458757" y="406892"/>
                    <a:pt x="1458757" y="406892"/>
                    <a:pt x="1459270" y="406892"/>
                  </a:cubicBezTo>
                  <a:cubicBezTo>
                    <a:pt x="1455678" y="434600"/>
                    <a:pt x="1471584" y="465386"/>
                    <a:pt x="1508015" y="465386"/>
                  </a:cubicBezTo>
                  <a:cubicBezTo>
                    <a:pt x="1534183" y="465386"/>
                    <a:pt x="1550089" y="448967"/>
                    <a:pt x="1555220" y="429469"/>
                  </a:cubicBezTo>
                  <a:cubicBezTo>
                    <a:pt x="1558299" y="429982"/>
                    <a:pt x="1561378" y="430495"/>
                    <a:pt x="1564456" y="430495"/>
                  </a:cubicBezTo>
                  <a:cubicBezTo>
                    <a:pt x="1587033" y="430495"/>
                    <a:pt x="1601913" y="418180"/>
                    <a:pt x="1609096" y="402274"/>
                  </a:cubicBezTo>
                  <a:cubicBezTo>
                    <a:pt x="1625516" y="401761"/>
                    <a:pt x="1637830" y="394578"/>
                    <a:pt x="1645527" y="384316"/>
                  </a:cubicBezTo>
                  <a:cubicBezTo>
                    <a:pt x="1650658" y="388420"/>
                    <a:pt x="1656815" y="392012"/>
                    <a:pt x="1663999" y="393551"/>
                  </a:cubicBezTo>
                  <a:cubicBezTo>
                    <a:pt x="1671695" y="406892"/>
                    <a:pt x="1685549" y="416641"/>
                    <a:pt x="1705560" y="416641"/>
                  </a:cubicBezTo>
                  <a:cubicBezTo>
                    <a:pt x="1737372" y="416641"/>
                    <a:pt x="1753792" y="392012"/>
                    <a:pt x="1754818" y="367383"/>
                  </a:cubicBezTo>
                  <a:lnTo>
                    <a:pt x="1755331" y="367383"/>
                  </a:lnTo>
                  <a:cubicBezTo>
                    <a:pt x="1755844" y="392525"/>
                    <a:pt x="1772264" y="416641"/>
                    <a:pt x="1804589" y="416641"/>
                  </a:cubicBezTo>
                  <a:cubicBezTo>
                    <a:pt x="1836402" y="416641"/>
                    <a:pt x="1852821" y="392012"/>
                    <a:pt x="1853847" y="367383"/>
                  </a:cubicBezTo>
                  <a:lnTo>
                    <a:pt x="1862057" y="367383"/>
                  </a:lnTo>
                  <a:cubicBezTo>
                    <a:pt x="1865136" y="389447"/>
                    <a:pt x="1881555" y="409458"/>
                    <a:pt x="1910802" y="409458"/>
                  </a:cubicBezTo>
                  <a:cubicBezTo>
                    <a:pt x="1940049" y="409458"/>
                    <a:pt x="1955955" y="389447"/>
                    <a:pt x="1959547" y="367383"/>
                  </a:cubicBezTo>
                  <a:lnTo>
                    <a:pt x="1988794" y="367383"/>
                  </a:lnTo>
                  <a:cubicBezTo>
                    <a:pt x="1989307" y="392525"/>
                    <a:pt x="2005726" y="416641"/>
                    <a:pt x="2038052" y="416641"/>
                  </a:cubicBezTo>
                  <a:cubicBezTo>
                    <a:pt x="2052419" y="416641"/>
                    <a:pt x="2063194" y="412023"/>
                    <a:pt x="2071404" y="404327"/>
                  </a:cubicBezTo>
                  <a:cubicBezTo>
                    <a:pt x="2074482" y="404840"/>
                    <a:pt x="2077048" y="404840"/>
                    <a:pt x="2080126" y="404840"/>
                  </a:cubicBezTo>
                  <a:cubicBezTo>
                    <a:pt x="2084231" y="404840"/>
                    <a:pt x="2088336" y="404327"/>
                    <a:pt x="2091928" y="403814"/>
                  </a:cubicBezTo>
                  <a:cubicBezTo>
                    <a:pt x="2097572" y="425364"/>
                    <a:pt x="2115018" y="442809"/>
                    <a:pt x="2143752" y="442809"/>
                  </a:cubicBezTo>
                  <a:cubicBezTo>
                    <a:pt x="2169920" y="442809"/>
                    <a:pt x="2186852" y="427929"/>
                    <a:pt x="2193523" y="408945"/>
                  </a:cubicBezTo>
                  <a:cubicBezTo>
                    <a:pt x="2195575" y="408945"/>
                    <a:pt x="2197627" y="409458"/>
                    <a:pt x="2200193" y="409458"/>
                  </a:cubicBezTo>
                  <a:cubicBezTo>
                    <a:pt x="2210455" y="409458"/>
                    <a:pt x="2219178" y="406892"/>
                    <a:pt x="2226361" y="402787"/>
                  </a:cubicBezTo>
                  <a:cubicBezTo>
                    <a:pt x="2229440" y="403814"/>
                    <a:pt x="2232519" y="404327"/>
                    <a:pt x="2236110" y="404840"/>
                  </a:cubicBezTo>
                  <a:cubicBezTo>
                    <a:pt x="2242268" y="424338"/>
                    <a:pt x="2258174" y="440244"/>
                    <a:pt x="2284855" y="440244"/>
                  </a:cubicBezTo>
                  <a:cubicBezTo>
                    <a:pt x="2302301" y="440244"/>
                    <a:pt x="2315128" y="433574"/>
                    <a:pt x="2323851" y="423311"/>
                  </a:cubicBezTo>
                  <a:cubicBezTo>
                    <a:pt x="2332061" y="429469"/>
                    <a:pt x="2342323" y="433060"/>
                    <a:pt x="2355664" y="433060"/>
                  </a:cubicBezTo>
                  <a:cubicBezTo>
                    <a:pt x="2367978" y="433060"/>
                    <a:pt x="2378240" y="429469"/>
                    <a:pt x="2385937" y="423825"/>
                  </a:cubicBezTo>
                  <a:cubicBezTo>
                    <a:pt x="2386450" y="424338"/>
                    <a:pt x="2386450" y="424851"/>
                    <a:pt x="2386963" y="425364"/>
                  </a:cubicBezTo>
                  <a:cubicBezTo>
                    <a:pt x="2392607" y="434600"/>
                    <a:pt x="2400817" y="442296"/>
                    <a:pt x="2410053" y="447427"/>
                  </a:cubicBezTo>
                  <a:cubicBezTo>
                    <a:pt x="2410566" y="447940"/>
                    <a:pt x="2411079" y="447940"/>
                    <a:pt x="2411079" y="448454"/>
                  </a:cubicBezTo>
                  <a:cubicBezTo>
                    <a:pt x="2420315" y="453585"/>
                    <a:pt x="2430064" y="456663"/>
                    <a:pt x="2440839" y="456663"/>
                  </a:cubicBezTo>
                  <a:cubicBezTo>
                    <a:pt x="2451614" y="456663"/>
                    <a:pt x="2461363" y="454098"/>
                    <a:pt x="2470599" y="448454"/>
                  </a:cubicBezTo>
                  <a:cubicBezTo>
                    <a:pt x="2472652" y="446914"/>
                    <a:pt x="2474704" y="445375"/>
                    <a:pt x="2476756" y="443836"/>
                  </a:cubicBezTo>
                  <a:cubicBezTo>
                    <a:pt x="2482914" y="439731"/>
                    <a:pt x="2488045" y="434087"/>
                    <a:pt x="2492150" y="427416"/>
                  </a:cubicBezTo>
                  <a:cubicBezTo>
                    <a:pt x="2492150" y="427416"/>
                    <a:pt x="2492663" y="426903"/>
                    <a:pt x="2492663" y="426903"/>
                  </a:cubicBezTo>
                  <a:cubicBezTo>
                    <a:pt x="2496767" y="419207"/>
                    <a:pt x="2499846" y="410997"/>
                    <a:pt x="2500872" y="402274"/>
                  </a:cubicBezTo>
                  <a:cubicBezTo>
                    <a:pt x="2504464" y="402274"/>
                    <a:pt x="2507543" y="401761"/>
                    <a:pt x="2510621" y="400735"/>
                  </a:cubicBezTo>
                  <a:cubicBezTo>
                    <a:pt x="2515752" y="422285"/>
                    <a:pt x="2532172" y="440244"/>
                    <a:pt x="2560393" y="440244"/>
                  </a:cubicBezTo>
                  <a:cubicBezTo>
                    <a:pt x="2590666" y="440244"/>
                    <a:pt x="2607598" y="419720"/>
                    <a:pt x="2611190" y="396630"/>
                  </a:cubicBezTo>
                  <a:cubicBezTo>
                    <a:pt x="2619400" y="404327"/>
                    <a:pt x="2630688" y="409458"/>
                    <a:pt x="2645055" y="409458"/>
                  </a:cubicBezTo>
                  <a:cubicBezTo>
                    <a:pt x="2666605" y="409458"/>
                    <a:pt x="2680972" y="398682"/>
                    <a:pt x="2688155" y="383802"/>
                  </a:cubicBezTo>
                  <a:cubicBezTo>
                    <a:pt x="2688155" y="383802"/>
                    <a:pt x="2688669" y="383802"/>
                    <a:pt x="2688669" y="383802"/>
                  </a:cubicBezTo>
                  <a:cubicBezTo>
                    <a:pt x="2690721" y="384316"/>
                    <a:pt x="2692774" y="384316"/>
                    <a:pt x="2694313" y="384316"/>
                  </a:cubicBezTo>
                  <a:cubicBezTo>
                    <a:pt x="2693286" y="410484"/>
                    <a:pt x="2709706" y="437678"/>
                    <a:pt x="2743571" y="437678"/>
                  </a:cubicBezTo>
                  <a:cubicBezTo>
                    <a:pt x="2775383" y="437678"/>
                    <a:pt x="2791803" y="413562"/>
                    <a:pt x="2792829" y="388933"/>
                  </a:cubicBezTo>
                  <a:cubicBezTo>
                    <a:pt x="2801038" y="401761"/>
                    <a:pt x="2815406" y="410997"/>
                    <a:pt x="2835417" y="410997"/>
                  </a:cubicBezTo>
                  <a:cubicBezTo>
                    <a:pt x="2852862" y="410997"/>
                    <a:pt x="2865690" y="404327"/>
                    <a:pt x="2873899" y="394064"/>
                  </a:cubicBezTo>
                  <a:cubicBezTo>
                    <a:pt x="2875952" y="394064"/>
                    <a:pt x="2878517" y="393551"/>
                    <a:pt x="2880570" y="393038"/>
                  </a:cubicBezTo>
                  <a:cubicBezTo>
                    <a:pt x="2882109" y="392525"/>
                    <a:pt x="2884162" y="392012"/>
                    <a:pt x="2885701" y="390986"/>
                  </a:cubicBezTo>
                  <a:cubicBezTo>
                    <a:pt x="2890832" y="395091"/>
                    <a:pt x="2895450" y="399709"/>
                    <a:pt x="2900068" y="404327"/>
                  </a:cubicBezTo>
                  <a:cubicBezTo>
                    <a:pt x="2907765" y="412023"/>
                    <a:pt x="2919053" y="411510"/>
                    <a:pt x="2927262" y="404840"/>
                  </a:cubicBezTo>
                  <a:cubicBezTo>
                    <a:pt x="2933933" y="405353"/>
                    <a:pt x="2939064" y="402274"/>
                    <a:pt x="2942656" y="397143"/>
                  </a:cubicBezTo>
                  <a:cubicBezTo>
                    <a:pt x="2947273" y="397656"/>
                    <a:pt x="2952404" y="397656"/>
                    <a:pt x="2957022" y="396630"/>
                  </a:cubicBezTo>
                  <a:cubicBezTo>
                    <a:pt x="2966258" y="395091"/>
                    <a:pt x="2973955" y="392012"/>
                    <a:pt x="2980112" y="387394"/>
                  </a:cubicBezTo>
                  <a:cubicBezTo>
                    <a:pt x="2987296" y="388933"/>
                    <a:pt x="2994479" y="390473"/>
                    <a:pt x="3001663" y="391499"/>
                  </a:cubicBezTo>
                  <a:cubicBezTo>
                    <a:pt x="3009359" y="398169"/>
                    <a:pt x="3020134" y="402274"/>
                    <a:pt x="3032962" y="402274"/>
                  </a:cubicBezTo>
                  <a:cubicBezTo>
                    <a:pt x="3043737" y="402274"/>
                    <a:pt x="3052460" y="399709"/>
                    <a:pt x="3059643" y="395091"/>
                  </a:cubicBezTo>
                  <a:cubicBezTo>
                    <a:pt x="3065801" y="395091"/>
                    <a:pt x="3071958" y="394578"/>
                    <a:pt x="3078115" y="394064"/>
                  </a:cubicBezTo>
                  <a:cubicBezTo>
                    <a:pt x="3086325" y="400735"/>
                    <a:pt x="3097100" y="404840"/>
                    <a:pt x="3110441" y="404840"/>
                  </a:cubicBezTo>
                  <a:cubicBezTo>
                    <a:pt x="3126860" y="404840"/>
                    <a:pt x="3139175" y="398682"/>
                    <a:pt x="3147897" y="389447"/>
                  </a:cubicBezTo>
                  <a:cubicBezTo>
                    <a:pt x="3152515" y="388420"/>
                    <a:pt x="3157133" y="386881"/>
                    <a:pt x="3160725" y="383802"/>
                  </a:cubicBezTo>
                  <a:cubicBezTo>
                    <a:pt x="3168422" y="387394"/>
                    <a:pt x="3177144" y="388420"/>
                    <a:pt x="3188433" y="385855"/>
                  </a:cubicBezTo>
                  <a:cubicBezTo>
                    <a:pt x="3190998" y="385342"/>
                    <a:pt x="3193051" y="384829"/>
                    <a:pt x="3195103" y="383802"/>
                  </a:cubicBezTo>
                  <a:cubicBezTo>
                    <a:pt x="3203313" y="396117"/>
                    <a:pt x="3217680" y="404840"/>
                    <a:pt x="3237177" y="404840"/>
                  </a:cubicBezTo>
                  <a:cubicBezTo>
                    <a:pt x="3244361" y="404840"/>
                    <a:pt x="3250518" y="403814"/>
                    <a:pt x="3256162" y="401761"/>
                  </a:cubicBezTo>
                  <a:cubicBezTo>
                    <a:pt x="3262833" y="418180"/>
                    <a:pt x="3277713" y="430495"/>
                    <a:pt x="3300803" y="430495"/>
                  </a:cubicBezTo>
                  <a:cubicBezTo>
                    <a:pt x="3329536" y="430495"/>
                    <a:pt x="3345443" y="410997"/>
                    <a:pt x="3349035" y="389447"/>
                  </a:cubicBezTo>
                  <a:cubicBezTo>
                    <a:pt x="3356731" y="394578"/>
                    <a:pt x="3366480" y="397656"/>
                    <a:pt x="3378281" y="397656"/>
                  </a:cubicBezTo>
                  <a:cubicBezTo>
                    <a:pt x="3402397" y="397656"/>
                    <a:pt x="3418304" y="384316"/>
                    <a:pt x="3425487" y="366870"/>
                  </a:cubicBezTo>
                  <a:lnTo>
                    <a:pt x="3433184" y="366870"/>
                  </a:lnTo>
                  <a:cubicBezTo>
                    <a:pt x="3436262" y="390473"/>
                    <a:pt x="3453708" y="411510"/>
                    <a:pt x="3483981" y="411510"/>
                  </a:cubicBezTo>
                  <a:cubicBezTo>
                    <a:pt x="3504505" y="411510"/>
                    <a:pt x="3518359" y="402274"/>
                    <a:pt x="3527082" y="388933"/>
                  </a:cubicBezTo>
                  <a:cubicBezTo>
                    <a:pt x="3527082" y="392525"/>
                    <a:pt x="3527595" y="396117"/>
                    <a:pt x="3528621" y="399709"/>
                  </a:cubicBezTo>
                  <a:cubicBezTo>
                    <a:pt x="3530673" y="406892"/>
                    <a:pt x="3534265" y="413562"/>
                    <a:pt x="3539909" y="419207"/>
                  </a:cubicBezTo>
                  <a:cubicBezTo>
                    <a:pt x="3541449" y="421259"/>
                    <a:pt x="3542988" y="422798"/>
                    <a:pt x="3544527" y="424851"/>
                  </a:cubicBezTo>
                  <a:cubicBezTo>
                    <a:pt x="3548632" y="428956"/>
                    <a:pt x="3553250" y="432034"/>
                    <a:pt x="3558894" y="434087"/>
                  </a:cubicBezTo>
                  <a:cubicBezTo>
                    <a:pt x="3564025" y="436652"/>
                    <a:pt x="3570183" y="438192"/>
                    <a:pt x="3576340" y="437678"/>
                  </a:cubicBezTo>
                  <a:cubicBezTo>
                    <a:pt x="3578392" y="437678"/>
                    <a:pt x="3580445" y="437678"/>
                    <a:pt x="3582497" y="437165"/>
                  </a:cubicBezTo>
                  <a:cubicBezTo>
                    <a:pt x="3590707" y="450506"/>
                    <a:pt x="3605074" y="460255"/>
                    <a:pt x="3626111" y="460255"/>
                  </a:cubicBezTo>
                  <a:cubicBezTo>
                    <a:pt x="3651766" y="460255"/>
                    <a:pt x="3667672" y="445375"/>
                    <a:pt x="3674343" y="426903"/>
                  </a:cubicBezTo>
                  <a:cubicBezTo>
                    <a:pt x="3676908" y="427416"/>
                    <a:pt x="3679474" y="427416"/>
                    <a:pt x="3682553" y="427416"/>
                  </a:cubicBezTo>
                  <a:cubicBezTo>
                    <a:pt x="3708208" y="427416"/>
                    <a:pt x="3724627" y="413049"/>
                    <a:pt x="3732323" y="395091"/>
                  </a:cubicBezTo>
                  <a:cubicBezTo>
                    <a:pt x="3736429" y="396117"/>
                    <a:pt x="3741046" y="396630"/>
                    <a:pt x="3746177" y="396630"/>
                  </a:cubicBezTo>
                  <a:cubicBezTo>
                    <a:pt x="3767728" y="396630"/>
                    <a:pt x="3782608" y="385855"/>
                    <a:pt x="3790818" y="371488"/>
                  </a:cubicBezTo>
                  <a:cubicBezTo>
                    <a:pt x="3792357" y="372514"/>
                    <a:pt x="3793896" y="373540"/>
                    <a:pt x="3795949" y="374053"/>
                  </a:cubicBezTo>
                  <a:cubicBezTo>
                    <a:pt x="3801593" y="394064"/>
                    <a:pt x="3818012" y="410484"/>
                    <a:pt x="3845207" y="410484"/>
                  </a:cubicBezTo>
                  <a:cubicBezTo>
                    <a:pt x="3864705" y="410484"/>
                    <a:pt x="3878558" y="401761"/>
                    <a:pt x="3887281" y="389447"/>
                  </a:cubicBezTo>
                  <a:cubicBezTo>
                    <a:pt x="3889334" y="390473"/>
                    <a:pt x="3891899" y="390986"/>
                    <a:pt x="3894978" y="390986"/>
                  </a:cubicBezTo>
                  <a:cubicBezTo>
                    <a:pt x="3900109" y="390986"/>
                    <a:pt x="3903701" y="389447"/>
                    <a:pt x="3906779" y="386881"/>
                  </a:cubicBezTo>
                  <a:cubicBezTo>
                    <a:pt x="3922172" y="404840"/>
                    <a:pt x="3952446" y="404840"/>
                    <a:pt x="3984771" y="397656"/>
                  </a:cubicBezTo>
                  <a:cubicBezTo>
                    <a:pt x="3986824" y="422285"/>
                    <a:pt x="4004269" y="445375"/>
                    <a:pt x="4036082" y="445375"/>
                  </a:cubicBezTo>
                  <a:cubicBezTo>
                    <a:pt x="4070460" y="445375"/>
                    <a:pt x="4087905" y="418694"/>
                    <a:pt x="4087905" y="392012"/>
                  </a:cubicBezTo>
                  <a:cubicBezTo>
                    <a:pt x="4096115" y="398682"/>
                    <a:pt x="4107403" y="403300"/>
                    <a:pt x="4120744" y="403300"/>
                  </a:cubicBezTo>
                  <a:cubicBezTo>
                    <a:pt x="4142807" y="403300"/>
                    <a:pt x="4157687" y="392525"/>
                    <a:pt x="4165384" y="377645"/>
                  </a:cubicBezTo>
                  <a:cubicBezTo>
                    <a:pt x="4166410" y="377645"/>
                    <a:pt x="4167437" y="377132"/>
                    <a:pt x="4168462" y="377132"/>
                  </a:cubicBezTo>
                  <a:cubicBezTo>
                    <a:pt x="4172054" y="376106"/>
                    <a:pt x="4176159" y="375593"/>
                    <a:pt x="4179751" y="375080"/>
                  </a:cubicBezTo>
                  <a:cubicBezTo>
                    <a:pt x="4186934" y="378158"/>
                    <a:pt x="4195144" y="379698"/>
                    <a:pt x="4204893" y="379698"/>
                  </a:cubicBezTo>
                  <a:cubicBezTo>
                    <a:pt x="4209511" y="379698"/>
                    <a:pt x="4213616" y="379184"/>
                    <a:pt x="4217721" y="378671"/>
                  </a:cubicBezTo>
                  <a:cubicBezTo>
                    <a:pt x="4218234" y="381237"/>
                    <a:pt x="4218234" y="383802"/>
                    <a:pt x="4218747" y="386368"/>
                  </a:cubicBezTo>
                  <a:cubicBezTo>
                    <a:pt x="4221826" y="396630"/>
                    <a:pt x="4226957" y="405866"/>
                    <a:pt x="4234140" y="413049"/>
                  </a:cubicBezTo>
                  <a:cubicBezTo>
                    <a:pt x="4238245" y="416128"/>
                    <a:pt x="4242350" y="419207"/>
                    <a:pt x="4246455" y="422798"/>
                  </a:cubicBezTo>
                  <a:cubicBezTo>
                    <a:pt x="4255690" y="428442"/>
                    <a:pt x="4265952" y="431008"/>
                    <a:pt x="4277241" y="431008"/>
                  </a:cubicBezTo>
                  <a:cubicBezTo>
                    <a:pt x="4285451" y="431521"/>
                    <a:pt x="4293660" y="429469"/>
                    <a:pt x="4300844" y="425877"/>
                  </a:cubicBezTo>
                  <a:cubicBezTo>
                    <a:pt x="4308540" y="423311"/>
                    <a:pt x="4314697" y="419207"/>
                    <a:pt x="4320342" y="413049"/>
                  </a:cubicBezTo>
                  <a:cubicBezTo>
                    <a:pt x="4324960" y="408431"/>
                    <a:pt x="4329065" y="403300"/>
                    <a:pt x="4331117" y="397656"/>
                  </a:cubicBezTo>
                  <a:cubicBezTo>
                    <a:pt x="4334196" y="400735"/>
                    <a:pt x="4337274" y="403814"/>
                    <a:pt x="4341379" y="405353"/>
                  </a:cubicBezTo>
                  <a:cubicBezTo>
                    <a:pt x="4373704" y="420746"/>
                    <a:pt x="4401412" y="387394"/>
                    <a:pt x="4420397" y="365331"/>
                  </a:cubicBezTo>
                  <a:lnTo>
                    <a:pt x="4422963" y="365331"/>
                  </a:lnTo>
                  <a:cubicBezTo>
                    <a:pt x="4422963" y="364304"/>
                    <a:pt x="4422449" y="363791"/>
                    <a:pt x="4422449" y="362765"/>
                  </a:cubicBezTo>
                  <a:cubicBezTo>
                    <a:pt x="4429120" y="354555"/>
                    <a:pt x="4423476" y="340702"/>
                    <a:pt x="4413727" y="338649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Hình tự do: Hình 19">
              <a:extLst>
                <a:ext uri="{FF2B5EF4-FFF2-40B4-BE49-F238E27FC236}">
                  <a16:creationId xmlns:a16="http://schemas.microsoft.com/office/drawing/2014/main" id="{F44C31AC-5782-2910-E9E9-9CE732087891}"/>
                </a:ext>
              </a:extLst>
            </p:cNvPr>
            <p:cNvSpPr/>
            <p:nvPr/>
          </p:nvSpPr>
          <p:spPr>
            <a:xfrm>
              <a:off x="4575988" y="6389166"/>
              <a:ext cx="78504" cy="81583"/>
            </a:xfrm>
            <a:custGeom>
              <a:avLst/>
              <a:gdLst>
                <a:gd name="connsiteX0" fmla="*/ 39252 w 78504"/>
                <a:gd name="connsiteY0" fmla="*/ 0 h 81583"/>
                <a:gd name="connsiteX1" fmla="*/ 39252 w 78504"/>
                <a:gd name="connsiteY1" fmla="*/ 81584 h 81583"/>
                <a:gd name="connsiteX2" fmla="*/ 39252 w 78504"/>
                <a:gd name="connsiteY2" fmla="*/ 0 h 81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504" h="81583">
                  <a:moveTo>
                    <a:pt x="39252" y="0"/>
                  </a:moveTo>
                  <a:cubicBezTo>
                    <a:pt x="-13084" y="0"/>
                    <a:pt x="-13084" y="81584"/>
                    <a:pt x="39252" y="81584"/>
                  </a:cubicBezTo>
                  <a:cubicBezTo>
                    <a:pt x="91589" y="81071"/>
                    <a:pt x="91589" y="0"/>
                    <a:pt x="39252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Hình tự do: Hình 20">
              <a:extLst>
                <a:ext uri="{FF2B5EF4-FFF2-40B4-BE49-F238E27FC236}">
                  <a16:creationId xmlns:a16="http://schemas.microsoft.com/office/drawing/2014/main" id="{FF8388CD-1BD4-D85F-A49B-5E67B89EBEA0}"/>
                </a:ext>
              </a:extLst>
            </p:cNvPr>
            <p:cNvSpPr/>
            <p:nvPr/>
          </p:nvSpPr>
          <p:spPr>
            <a:xfrm>
              <a:off x="3233834" y="6440477"/>
              <a:ext cx="64074" cy="66190"/>
            </a:xfrm>
            <a:custGeom>
              <a:avLst/>
              <a:gdLst>
                <a:gd name="connsiteX0" fmla="*/ 31941 w 64074"/>
                <a:gd name="connsiteY0" fmla="*/ 0 h 66190"/>
                <a:gd name="connsiteX1" fmla="*/ 31941 w 64074"/>
                <a:gd name="connsiteY1" fmla="*/ 66190 h 66190"/>
                <a:gd name="connsiteX2" fmla="*/ 31941 w 64074"/>
                <a:gd name="connsiteY2" fmla="*/ 0 h 6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74" h="66190">
                  <a:moveTo>
                    <a:pt x="31941" y="0"/>
                  </a:moveTo>
                  <a:cubicBezTo>
                    <a:pt x="-10647" y="0"/>
                    <a:pt x="-10647" y="66190"/>
                    <a:pt x="31941" y="66190"/>
                  </a:cubicBezTo>
                  <a:cubicBezTo>
                    <a:pt x="74529" y="66190"/>
                    <a:pt x="75042" y="0"/>
                    <a:pt x="31941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Hình tự do: Hình 21">
              <a:extLst>
                <a:ext uri="{FF2B5EF4-FFF2-40B4-BE49-F238E27FC236}">
                  <a16:creationId xmlns:a16="http://schemas.microsoft.com/office/drawing/2014/main" id="{B6231F5B-745A-1125-34AD-C64140242455}"/>
                </a:ext>
              </a:extLst>
            </p:cNvPr>
            <p:cNvSpPr/>
            <p:nvPr/>
          </p:nvSpPr>
          <p:spPr>
            <a:xfrm>
              <a:off x="2426464" y="6456896"/>
              <a:ext cx="769" cy="513"/>
            </a:xfrm>
            <a:custGeom>
              <a:avLst/>
              <a:gdLst>
                <a:gd name="connsiteX0" fmla="*/ 385 w 769"/>
                <a:gd name="connsiteY0" fmla="*/ 513 h 513"/>
                <a:gd name="connsiteX1" fmla="*/ 385 w 769"/>
                <a:gd name="connsiteY1" fmla="*/ 0 h 513"/>
                <a:gd name="connsiteX2" fmla="*/ 385 w 769"/>
                <a:gd name="connsiteY2" fmla="*/ 513 h 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9" h="513">
                  <a:moveTo>
                    <a:pt x="385" y="513"/>
                  </a:moveTo>
                  <a:cubicBezTo>
                    <a:pt x="898" y="513"/>
                    <a:pt x="898" y="0"/>
                    <a:pt x="385" y="0"/>
                  </a:cubicBezTo>
                  <a:cubicBezTo>
                    <a:pt x="-128" y="0"/>
                    <a:pt x="-128" y="513"/>
                    <a:pt x="385" y="513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Hình tự do: Hình 22">
              <a:extLst>
                <a:ext uri="{FF2B5EF4-FFF2-40B4-BE49-F238E27FC236}">
                  <a16:creationId xmlns:a16="http://schemas.microsoft.com/office/drawing/2014/main" id="{5ADFE7ED-EE23-64EF-E253-1BD7637E64DF}"/>
                </a:ext>
              </a:extLst>
            </p:cNvPr>
            <p:cNvSpPr/>
            <p:nvPr/>
          </p:nvSpPr>
          <p:spPr>
            <a:xfrm>
              <a:off x="2327755" y="6423544"/>
              <a:ext cx="44448" cy="45666"/>
            </a:xfrm>
            <a:custGeom>
              <a:avLst/>
              <a:gdLst>
                <a:gd name="connsiteX0" fmla="*/ 22128 w 44448"/>
                <a:gd name="connsiteY0" fmla="*/ 0 h 45666"/>
                <a:gd name="connsiteX1" fmla="*/ 22128 w 44448"/>
                <a:gd name="connsiteY1" fmla="*/ 45666 h 45666"/>
                <a:gd name="connsiteX2" fmla="*/ 22128 w 44448"/>
                <a:gd name="connsiteY2" fmla="*/ 0 h 4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448" h="45666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888" y="45666"/>
                    <a:pt x="51888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Hình tự do: Hình 23">
              <a:extLst>
                <a:ext uri="{FF2B5EF4-FFF2-40B4-BE49-F238E27FC236}">
                  <a16:creationId xmlns:a16="http://schemas.microsoft.com/office/drawing/2014/main" id="{7AEAA9F4-9D27-82FB-9AF3-64E4250F3B85}"/>
                </a:ext>
              </a:extLst>
            </p:cNvPr>
            <p:cNvSpPr/>
            <p:nvPr/>
          </p:nvSpPr>
          <p:spPr>
            <a:xfrm>
              <a:off x="1050124" y="6445095"/>
              <a:ext cx="44063" cy="45670"/>
            </a:xfrm>
            <a:custGeom>
              <a:avLst/>
              <a:gdLst>
                <a:gd name="connsiteX0" fmla="*/ 22128 w 44063"/>
                <a:gd name="connsiteY0" fmla="*/ 0 h 45670"/>
                <a:gd name="connsiteX1" fmla="*/ 22128 w 44063"/>
                <a:gd name="connsiteY1" fmla="*/ 45666 h 45670"/>
                <a:gd name="connsiteX2" fmla="*/ 22128 w 44063"/>
                <a:gd name="connsiteY2" fmla="*/ 0 h 4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063" h="45670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375" y="46179"/>
                    <a:pt x="51375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Hình tự do: Hình 24">
              <a:extLst>
                <a:ext uri="{FF2B5EF4-FFF2-40B4-BE49-F238E27FC236}">
                  <a16:creationId xmlns:a16="http://schemas.microsoft.com/office/drawing/2014/main" id="{749F8CCA-23EB-32D9-DDDA-FB42EF4D313D}"/>
                </a:ext>
              </a:extLst>
            </p:cNvPr>
            <p:cNvSpPr/>
            <p:nvPr/>
          </p:nvSpPr>
          <p:spPr>
            <a:xfrm>
              <a:off x="1219962" y="6390192"/>
              <a:ext cx="44448" cy="45670"/>
            </a:xfrm>
            <a:custGeom>
              <a:avLst/>
              <a:gdLst>
                <a:gd name="connsiteX0" fmla="*/ 22128 w 44448"/>
                <a:gd name="connsiteY0" fmla="*/ 0 h 45670"/>
                <a:gd name="connsiteX1" fmla="*/ 22128 w 44448"/>
                <a:gd name="connsiteY1" fmla="*/ 45666 h 45670"/>
                <a:gd name="connsiteX2" fmla="*/ 22128 w 44448"/>
                <a:gd name="connsiteY2" fmla="*/ 0 h 4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448" h="45670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888" y="46179"/>
                    <a:pt x="51888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Hình tự do: Hình 25">
              <a:extLst>
                <a:ext uri="{FF2B5EF4-FFF2-40B4-BE49-F238E27FC236}">
                  <a16:creationId xmlns:a16="http://schemas.microsoft.com/office/drawing/2014/main" id="{98F760C5-016D-A54D-1E19-5EACC8E92A1A}"/>
                </a:ext>
              </a:extLst>
            </p:cNvPr>
            <p:cNvSpPr/>
            <p:nvPr/>
          </p:nvSpPr>
          <p:spPr>
            <a:xfrm>
              <a:off x="391811" y="6395837"/>
              <a:ext cx="44448" cy="45666"/>
            </a:xfrm>
            <a:custGeom>
              <a:avLst/>
              <a:gdLst>
                <a:gd name="connsiteX0" fmla="*/ 22128 w 44448"/>
                <a:gd name="connsiteY0" fmla="*/ 0 h 45666"/>
                <a:gd name="connsiteX1" fmla="*/ 22128 w 44448"/>
                <a:gd name="connsiteY1" fmla="*/ 45666 h 45666"/>
                <a:gd name="connsiteX2" fmla="*/ 22128 w 44448"/>
                <a:gd name="connsiteY2" fmla="*/ 0 h 4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448" h="45666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888" y="45666"/>
                    <a:pt x="51888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Hình tự do: Hình 26">
              <a:extLst>
                <a:ext uri="{FF2B5EF4-FFF2-40B4-BE49-F238E27FC236}">
                  <a16:creationId xmlns:a16="http://schemas.microsoft.com/office/drawing/2014/main" id="{4EE1C741-AD35-5B7F-84F1-1777044B57AD}"/>
                </a:ext>
              </a:extLst>
            </p:cNvPr>
            <p:cNvSpPr/>
            <p:nvPr/>
          </p:nvSpPr>
          <p:spPr>
            <a:xfrm>
              <a:off x="638614" y="6412256"/>
              <a:ext cx="44448" cy="45666"/>
            </a:xfrm>
            <a:custGeom>
              <a:avLst/>
              <a:gdLst>
                <a:gd name="connsiteX0" fmla="*/ 22128 w 44448"/>
                <a:gd name="connsiteY0" fmla="*/ 0 h 45666"/>
                <a:gd name="connsiteX1" fmla="*/ 22128 w 44448"/>
                <a:gd name="connsiteY1" fmla="*/ 45666 h 45666"/>
                <a:gd name="connsiteX2" fmla="*/ 22128 w 44448"/>
                <a:gd name="connsiteY2" fmla="*/ 0 h 4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448" h="45666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888" y="45666"/>
                    <a:pt x="51888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Hình tự do: Hình 27">
              <a:extLst>
                <a:ext uri="{FF2B5EF4-FFF2-40B4-BE49-F238E27FC236}">
                  <a16:creationId xmlns:a16="http://schemas.microsoft.com/office/drawing/2014/main" id="{D91A2E9A-4D42-54A7-8345-FB5F5F0EDC55}"/>
                </a:ext>
              </a:extLst>
            </p:cNvPr>
            <p:cNvSpPr/>
            <p:nvPr/>
          </p:nvSpPr>
          <p:spPr>
            <a:xfrm>
              <a:off x="1370815" y="6429701"/>
              <a:ext cx="44063" cy="45666"/>
            </a:xfrm>
            <a:custGeom>
              <a:avLst/>
              <a:gdLst>
                <a:gd name="connsiteX0" fmla="*/ 22128 w 44063"/>
                <a:gd name="connsiteY0" fmla="*/ 0 h 45666"/>
                <a:gd name="connsiteX1" fmla="*/ 22128 w 44063"/>
                <a:gd name="connsiteY1" fmla="*/ 45666 h 45666"/>
                <a:gd name="connsiteX2" fmla="*/ 22128 w 44063"/>
                <a:gd name="connsiteY2" fmla="*/ 0 h 4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063" h="45666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375" y="45666"/>
                    <a:pt x="51375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Hình tự do: Hình 28">
              <a:extLst>
                <a:ext uri="{FF2B5EF4-FFF2-40B4-BE49-F238E27FC236}">
                  <a16:creationId xmlns:a16="http://schemas.microsoft.com/office/drawing/2014/main" id="{3C0DDFA6-73A6-7B31-650D-DFB0F0C219D7}"/>
                </a:ext>
              </a:extLst>
            </p:cNvPr>
            <p:cNvSpPr/>
            <p:nvPr/>
          </p:nvSpPr>
          <p:spPr>
            <a:xfrm>
              <a:off x="1485943" y="6435346"/>
              <a:ext cx="769" cy="513"/>
            </a:xfrm>
            <a:custGeom>
              <a:avLst/>
              <a:gdLst>
                <a:gd name="connsiteX0" fmla="*/ 385 w 769"/>
                <a:gd name="connsiteY0" fmla="*/ 513 h 513"/>
                <a:gd name="connsiteX1" fmla="*/ 385 w 769"/>
                <a:gd name="connsiteY1" fmla="*/ 0 h 513"/>
                <a:gd name="connsiteX2" fmla="*/ 385 w 769"/>
                <a:gd name="connsiteY2" fmla="*/ 513 h 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9" h="513">
                  <a:moveTo>
                    <a:pt x="385" y="513"/>
                  </a:moveTo>
                  <a:cubicBezTo>
                    <a:pt x="898" y="513"/>
                    <a:pt x="898" y="0"/>
                    <a:pt x="385" y="0"/>
                  </a:cubicBezTo>
                  <a:cubicBezTo>
                    <a:pt x="-128" y="0"/>
                    <a:pt x="-128" y="513"/>
                    <a:pt x="385" y="513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Hình tự do: Hình 29">
              <a:extLst>
                <a:ext uri="{FF2B5EF4-FFF2-40B4-BE49-F238E27FC236}">
                  <a16:creationId xmlns:a16="http://schemas.microsoft.com/office/drawing/2014/main" id="{6A29E0CB-4F0C-53E7-FB72-339AF83BD8EA}"/>
                </a:ext>
              </a:extLst>
            </p:cNvPr>
            <p:cNvSpPr/>
            <p:nvPr/>
          </p:nvSpPr>
          <p:spPr>
            <a:xfrm>
              <a:off x="1438545" y="6412769"/>
              <a:ext cx="44256" cy="45666"/>
            </a:xfrm>
            <a:custGeom>
              <a:avLst/>
              <a:gdLst>
                <a:gd name="connsiteX0" fmla="*/ 22128 w 44256"/>
                <a:gd name="connsiteY0" fmla="*/ 0 h 45666"/>
                <a:gd name="connsiteX1" fmla="*/ 22128 w 44256"/>
                <a:gd name="connsiteY1" fmla="*/ 45666 h 45666"/>
                <a:gd name="connsiteX2" fmla="*/ 22128 w 44256"/>
                <a:gd name="connsiteY2" fmla="*/ 0 h 4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56" h="45666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375" y="45666"/>
                    <a:pt x="51888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Hình tự do: Hình 30">
              <a:extLst>
                <a:ext uri="{FF2B5EF4-FFF2-40B4-BE49-F238E27FC236}">
                  <a16:creationId xmlns:a16="http://schemas.microsoft.com/office/drawing/2014/main" id="{95B724D4-E793-0C93-F2C7-0E229D0116EF}"/>
                </a:ext>
              </a:extLst>
            </p:cNvPr>
            <p:cNvSpPr/>
            <p:nvPr/>
          </p:nvSpPr>
          <p:spPr>
            <a:xfrm>
              <a:off x="2568401" y="6446634"/>
              <a:ext cx="44256" cy="45670"/>
            </a:xfrm>
            <a:custGeom>
              <a:avLst/>
              <a:gdLst>
                <a:gd name="connsiteX0" fmla="*/ 22128 w 44256"/>
                <a:gd name="connsiteY0" fmla="*/ 0 h 45670"/>
                <a:gd name="connsiteX1" fmla="*/ 22128 w 44256"/>
                <a:gd name="connsiteY1" fmla="*/ 45666 h 45670"/>
                <a:gd name="connsiteX2" fmla="*/ 22128 w 44256"/>
                <a:gd name="connsiteY2" fmla="*/ 0 h 4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56" h="45670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375" y="46179"/>
                    <a:pt x="51888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68" name="Hình tự do: Hình 1567">
              <a:extLst>
                <a:ext uri="{FF2B5EF4-FFF2-40B4-BE49-F238E27FC236}">
                  <a16:creationId xmlns:a16="http://schemas.microsoft.com/office/drawing/2014/main" id="{0D773B53-5FFD-C840-8B5F-A71578294B18}"/>
                </a:ext>
              </a:extLst>
            </p:cNvPr>
            <p:cNvSpPr/>
            <p:nvPr/>
          </p:nvSpPr>
          <p:spPr>
            <a:xfrm>
              <a:off x="2033233" y="6395837"/>
              <a:ext cx="44256" cy="45666"/>
            </a:xfrm>
            <a:custGeom>
              <a:avLst/>
              <a:gdLst>
                <a:gd name="connsiteX0" fmla="*/ 22128 w 44256"/>
                <a:gd name="connsiteY0" fmla="*/ 0 h 45666"/>
                <a:gd name="connsiteX1" fmla="*/ 22128 w 44256"/>
                <a:gd name="connsiteY1" fmla="*/ 45666 h 45666"/>
                <a:gd name="connsiteX2" fmla="*/ 22128 w 44256"/>
                <a:gd name="connsiteY2" fmla="*/ 0 h 4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56" h="45666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375" y="45666"/>
                    <a:pt x="51888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620" name="Hình tự do: Hình 1619">
            <a:extLst>
              <a:ext uri="{FF2B5EF4-FFF2-40B4-BE49-F238E27FC236}">
                <a16:creationId xmlns:a16="http://schemas.microsoft.com/office/drawing/2014/main" id="{E5EB2BBE-97A5-B425-0FDF-47A12FE319FA}"/>
              </a:ext>
            </a:extLst>
          </p:cNvPr>
          <p:cNvSpPr/>
          <p:nvPr/>
        </p:nvSpPr>
        <p:spPr>
          <a:xfrm>
            <a:off x="3551061" y="6246010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1" name="Hình tự do: Hình 1630">
            <a:extLst>
              <a:ext uri="{FF2B5EF4-FFF2-40B4-BE49-F238E27FC236}">
                <a16:creationId xmlns:a16="http://schemas.microsoft.com/office/drawing/2014/main" id="{E3C97C6B-A028-FD2B-3C39-9015362638F6}"/>
              </a:ext>
            </a:extLst>
          </p:cNvPr>
          <p:cNvSpPr/>
          <p:nvPr/>
        </p:nvSpPr>
        <p:spPr>
          <a:xfrm>
            <a:off x="3797864" y="6175715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64" name="Hình tự do: Hình 1663">
            <a:extLst>
              <a:ext uri="{FF2B5EF4-FFF2-40B4-BE49-F238E27FC236}">
                <a16:creationId xmlns:a16="http://schemas.microsoft.com/office/drawing/2014/main" id="{52D5206F-66BE-E659-D863-A7507B5BCB84}"/>
              </a:ext>
            </a:extLst>
          </p:cNvPr>
          <p:cNvSpPr/>
          <p:nvPr/>
        </p:nvSpPr>
        <p:spPr>
          <a:xfrm>
            <a:off x="3966676" y="6267047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65" name="Hình tự do: Hình 1664">
            <a:extLst>
              <a:ext uri="{FF2B5EF4-FFF2-40B4-BE49-F238E27FC236}">
                <a16:creationId xmlns:a16="http://schemas.microsoft.com/office/drawing/2014/main" id="{A5EF0BE9-8565-6514-4C2B-F1F2309E69AD}"/>
              </a:ext>
            </a:extLst>
          </p:cNvPr>
          <p:cNvSpPr/>
          <p:nvPr/>
        </p:nvSpPr>
        <p:spPr>
          <a:xfrm>
            <a:off x="4212966" y="6231643"/>
            <a:ext cx="49258" cy="50801"/>
          </a:xfrm>
          <a:custGeom>
            <a:avLst/>
            <a:gdLst>
              <a:gd name="connsiteX0" fmla="*/ 24629 w 49258"/>
              <a:gd name="connsiteY0" fmla="*/ 0 h 50801"/>
              <a:gd name="connsiteX1" fmla="*/ 24629 w 49258"/>
              <a:gd name="connsiteY1" fmla="*/ 50797 h 50801"/>
              <a:gd name="connsiteX2" fmla="*/ 24629 w 49258"/>
              <a:gd name="connsiteY2" fmla="*/ 0 h 50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801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1310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66" name="Hình tự do: Hình 1665">
            <a:extLst>
              <a:ext uri="{FF2B5EF4-FFF2-40B4-BE49-F238E27FC236}">
                <a16:creationId xmlns:a16="http://schemas.microsoft.com/office/drawing/2014/main" id="{171DA414-E930-2DDF-8A97-991A4CC88F9F}"/>
              </a:ext>
            </a:extLst>
          </p:cNvPr>
          <p:cNvSpPr/>
          <p:nvPr/>
        </p:nvSpPr>
        <p:spPr>
          <a:xfrm>
            <a:off x="1671559" y="6281414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67" name="Hình tự do: Hình 1666">
            <a:extLst>
              <a:ext uri="{FF2B5EF4-FFF2-40B4-BE49-F238E27FC236}">
                <a16:creationId xmlns:a16="http://schemas.microsoft.com/office/drawing/2014/main" id="{15C0132E-D1DA-FEB5-16C6-7DD763CE1818}"/>
              </a:ext>
            </a:extLst>
          </p:cNvPr>
          <p:cNvSpPr/>
          <p:nvPr/>
        </p:nvSpPr>
        <p:spPr>
          <a:xfrm>
            <a:off x="1854737" y="6203935"/>
            <a:ext cx="49066" cy="50797"/>
          </a:xfrm>
          <a:custGeom>
            <a:avLst/>
            <a:gdLst>
              <a:gd name="connsiteX0" fmla="*/ 24629 w 49066"/>
              <a:gd name="connsiteY0" fmla="*/ 0 h 50797"/>
              <a:gd name="connsiteX1" fmla="*/ 24629 w 49066"/>
              <a:gd name="connsiteY1" fmla="*/ 50797 h 50797"/>
              <a:gd name="connsiteX2" fmla="*/ 24629 w 49066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066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6955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68" name="Hình tự do: Hình 1667">
            <a:extLst>
              <a:ext uri="{FF2B5EF4-FFF2-40B4-BE49-F238E27FC236}">
                <a16:creationId xmlns:a16="http://schemas.microsoft.com/office/drawing/2014/main" id="{AE317F60-BD92-B107-E4A7-A1DB1D817739}"/>
              </a:ext>
            </a:extLst>
          </p:cNvPr>
          <p:cNvSpPr/>
          <p:nvPr/>
        </p:nvSpPr>
        <p:spPr>
          <a:xfrm>
            <a:off x="1221053" y="6259864"/>
            <a:ext cx="49258" cy="50801"/>
          </a:xfrm>
          <a:custGeom>
            <a:avLst/>
            <a:gdLst>
              <a:gd name="connsiteX0" fmla="*/ 24629 w 49258"/>
              <a:gd name="connsiteY0" fmla="*/ 0 h 50801"/>
              <a:gd name="connsiteX1" fmla="*/ 24629 w 49258"/>
              <a:gd name="connsiteY1" fmla="*/ 50797 h 50801"/>
              <a:gd name="connsiteX2" fmla="*/ 24629 w 49258"/>
              <a:gd name="connsiteY2" fmla="*/ 0 h 50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801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1310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69" name="Hình tự do: Hình 1668">
            <a:extLst>
              <a:ext uri="{FF2B5EF4-FFF2-40B4-BE49-F238E27FC236}">
                <a16:creationId xmlns:a16="http://schemas.microsoft.com/office/drawing/2014/main" id="{F9146227-1EB7-D372-089A-9B5692A85E98}"/>
              </a:ext>
            </a:extLst>
          </p:cNvPr>
          <p:cNvSpPr/>
          <p:nvPr/>
        </p:nvSpPr>
        <p:spPr>
          <a:xfrm>
            <a:off x="833659" y="6246010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0" name="Hình tự do: Hình 1669">
            <a:extLst>
              <a:ext uri="{FF2B5EF4-FFF2-40B4-BE49-F238E27FC236}">
                <a16:creationId xmlns:a16="http://schemas.microsoft.com/office/drawing/2014/main" id="{D1975109-5BAB-D348-69CF-B5E459EE9895}"/>
              </a:ext>
            </a:extLst>
          </p:cNvPr>
          <p:cNvSpPr/>
          <p:nvPr/>
        </p:nvSpPr>
        <p:spPr>
          <a:xfrm>
            <a:off x="657664" y="6189568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1" name="Hình tự do: Hình 1670">
            <a:extLst>
              <a:ext uri="{FF2B5EF4-FFF2-40B4-BE49-F238E27FC236}">
                <a16:creationId xmlns:a16="http://schemas.microsoft.com/office/drawing/2014/main" id="{0FC27A92-CA11-0150-87BD-93473D8F9B56}"/>
              </a:ext>
            </a:extLst>
          </p:cNvPr>
          <p:cNvSpPr/>
          <p:nvPr/>
        </p:nvSpPr>
        <p:spPr>
          <a:xfrm>
            <a:off x="2122065" y="6238826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2" name="Hình tự do: Hình 1671">
            <a:extLst>
              <a:ext uri="{FF2B5EF4-FFF2-40B4-BE49-F238E27FC236}">
                <a16:creationId xmlns:a16="http://schemas.microsoft.com/office/drawing/2014/main" id="{75E4715F-8AC1-0B53-A369-924343E00391}"/>
              </a:ext>
            </a:extLst>
          </p:cNvPr>
          <p:cNvSpPr/>
          <p:nvPr/>
        </p:nvSpPr>
        <p:spPr>
          <a:xfrm>
            <a:off x="2889669" y="6288085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3" name="Hình tự do: Hình 1672">
            <a:extLst>
              <a:ext uri="{FF2B5EF4-FFF2-40B4-BE49-F238E27FC236}">
                <a16:creationId xmlns:a16="http://schemas.microsoft.com/office/drawing/2014/main" id="{10011C00-5715-BB23-CF09-64DFC9C54D79}"/>
              </a:ext>
            </a:extLst>
          </p:cNvPr>
          <p:cNvSpPr/>
          <p:nvPr/>
        </p:nvSpPr>
        <p:spPr>
          <a:xfrm>
            <a:off x="2995369" y="6281414"/>
            <a:ext cx="48873" cy="50797"/>
          </a:xfrm>
          <a:custGeom>
            <a:avLst/>
            <a:gdLst>
              <a:gd name="connsiteX0" fmla="*/ 24629 w 48873"/>
              <a:gd name="connsiteY0" fmla="*/ 0 h 50797"/>
              <a:gd name="connsiteX1" fmla="*/ 24629 w 48873"/>
              <a:gd name="connsiteY1" fmla="*/ 50797 h 50797"/>
              <a:gd name="connsiteX2" fmla="*/ 24629 w 48873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873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6955" y="50797"/>
                  <a:pt x="56955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4" name="Hình tự do: Hình 1673">
            <a:extLst>
              <a:ext uri="{FF2B5EF4-FFF2-40B4-BE49-F238E27FC236}">
                <a16:creationId xmlns:a16="http://schemas.microsoft.com/office/drawing/2014/main" id="{EBD344E1-2A67-2AA4-464D-D1A08F70BF83}"/>
              </a:ext>
            </a:extLst>
          </p:cNvPr>
          <p:cNvSpPr/>
          <p:nvPr/>
        </p:nvSpPr>
        <p:spPr>
          <a:xfrm>
            <a:off x="4480807" y="6182385"/>
            <a:ext cx="49258" cy="50801"/>
          </a:xfrm>
          <a:custGeom>
            <a:avLst/>
            <a:gdLst>
              <a:gd name="connsiteX0" fmla="*/ 24629 w 49258"/>
              <a:gd name="connsiteY0" fmla="*/ 0 h 50801"/>
              <a:gd name="connsiteX1" fmla="*/ 24629 w 49258"/>
              <a:gd name="connsiteY1" fmla="*/ 50797 h 50801"/>
              <a:gd name="connsiteX2" fmla="*/ 24629 w 49258"/>
              <a:gd name="connsiteY2" fmla="*/ 0 h 50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801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1310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5" name="Hình tự do: Hình 1674">
            <a:extLst>
              <a:ext uri="{FF2B5EF4-FFF2-40B4-BE49-F238E27FC236}">
                <a16:creationId xmlns:a16="http://schemas.microsoft.com/office/drawing/2014/main" id="{F858E616-3B76-47F0-6659-10BA8A23F1C2}"/>
              </a:ext>
            </a:extLst>
          </p:cNvPr>
          <p:cNvSpPr/>
          <p:nvPr/>
        </p:nvSpPr>
        <p:spPr>
          <a:xfrm>
            <a:off x="4536735" y="6147494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6" name="Hình tự do: Hình 1675">
            <a:extLst>
              <a:ext uri="{FF2B5EF4-FFF2-40B4-BE49-F238E27FC236}">
                <a16:creationId xmlns:a16="http://schemas.microsoft.com/office/drawing/2014/main" id="{25399BED-92EA-D9D8-7B13-186C68A2C3C6}"/>
              </a:ext>
            </a:extLst>
          </p:cNvPr>
          <p:cNvSpPr/>
          <p:nvPr/>
        </p:nvSpPr>
        <p:spPr>
          <a:xfrm>
            <a:off x="4706060" y="6224973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7" name="Hình tự do: Hình 1676">
            <a:extLst>
              <a:ext uri="{FF2B5EF4-FFF2-40B4-BE49-F238E27FC236}">
                <a16:creationId xmlns:a16="http://schemas.microsoft.com/office/drawing/2014/main" id="{71D1CD6B-5572-2860-FAAA-37CE5FEB3351}"/>
              </a:ext>
            </a:extLst>
          </p:cNvPr>
          <p:cNvSpPr/>
          <p:nvPr/>
        </p:nvSpPr>
        <p:spPr>
          <a:xfrm>
            <a:off x="4295191" y="6274231"/>
            <a:ext cx="34634" cy="35404"/>
          </a:xfrm>
          <a:custGeom>
            <a:avLst/>
            <a:gdLst>
              <a:gd name="connsiteX0" fmla="*/ 17317 w 34634"/>
              <a:gd name="connsiteY0" fmla="*/ 0 h 35404"/>
              <a:gd name="connsiteX1" fmla="*/ 17317 w 34634"/>
              <a:gd name="connsiteY1" fmla="*/ 35404 h 35404"/>
              <a:gd name="connsiteX2" fmla="*/ 17317 w 34634"/>
              <a:gd name="connsiteY2" fmla="*/ 0 h 3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34" h="35404">
                <a:moveTo>
                  <a:pt x="17317" y="0"/>
                </a:moveTo>
                <a:cubicBezTo>
                  <a:pt x="-5772" y="0"/>
                  <a:pt x="-5772" y="35404"/>
                  <a:pt x="17317" y="35404"/>
                </a:cubicBezTo>
                <a:cubicBezTo>
                  <a:pt x="40407" y="35404"/>
                  <a:pt x="40407" y="0"/>
                  <a:pt x="17317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8" name="Hình tự do: Hình 1677">
            <a:extLst>
              <a:ext uri="{FF2B5EF4-FFF2-40B4-BE49-F238E27FC236}">
                <a16:creationId xmlns:a16="http://schemas.microsoft.com/office/drawing/2014/main" id="{AABD9744-47C1-E23F-CEA4-AA0477FC9FD3}"/>
              </a:ext>
            </a:extLst>
          </p:cNvPr>
          <p:cNvSpPr/>
          <p:nvPr/>
        </p:nvSpPr>
        <p:spPr>
          <a:xfrm>
            <a:off x="3614301" y="6289111"/>
            <a:ext cx="34634" cy="35409"/>
          </a:xfrm>
          <a:custGeom>
            <a:avLst/>
            <a:gdLst>
              <a:gd name="connsiteX0" fmla="*/ 17317 w 34634"/>
              <a:gd name="connsiteY0" fmla="*/ 0 h 35409"/>
              <a:gd name="connsiteX1" fmla="*/ 17317 w 34634"/>
              <a:gd name="connsiteY1" fmla="*/ 35404 h 35409"/>
              <a:gd name="connsiteX2" fmla="*/ 17317 w 34634"/>
              <a:gd name="connsiteY2" fmla="*/ 0 h 3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34" h="35409">
                <a:moveTo>
                  <a:pt x="17317" y="0"/>
                </a:moveTo>
                <a:cubicBezTo>
                  <a:pt x="-5772" y="0"/>
                  <a:pt x="-5772" y="35404"/>
                  <a:pt x="17317" y="35404"/>
                </a:cubicBezTo>
                <a:cubicBezTo>
                  <a:pt x="40407" y="35917"/>
                  <a:pt x="40407" y="0"/>
                  <a:pt x="17317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29" name="Đồ họa 328">
            <a:extLst>
              <a:ext uri="{FF2B5EF4-FFF2-40B4-BE49-F238E27FC236}">
                <a16:creationId xmlns:a16="http://schemas.microsoft.com/office/drawing/2014/main" id="{41B7DDB1-10B9-7AF7-2D16-31DDF276C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783116" y="5590505"/>
            <a:ext cx="4544024" cy="904597"/>
          </a:xfrm>
          <a:prstGeom prst="rect">
            <a:avLst/>
          </a:prstGeom>
        </p:spPr>
      </p:pic>
      <p:grpSp>
        <p:nvGrpSpPr>
          <p:cNvPr id="399" name="Nhóm 398">
            <a:extLst>
              <a:ext uri="{FF2B5EF4-FFF2-40B4-BE49-F238E27FC236}">
                <a16:creationId xmlns:a16="http://schemas.microsoft.com/office/drawing/2014/main" id="{5A784422-30D6-0176-DED9-618A4D16A5D0}"/>
              </a:ext>
            </a:extLst>
          </p:cNvPr>
          <p:cNvGrpSpPr/>
          <p:nvPr/>
        </p:nvGrpSpPr>
        <p:grpSpPr>
          <a:xfrm>
            <a:off x="3959132" y="2210706"/>
            <a:ext cx="3749746" cy="3548590"/>
            <a:chOff x="4608511" y="1934451"/>
            <a:chExt cx="2552457" cy="2415530"/>
          </a:xfrm>
        </p:grpSpPr>
        <p:sp>
          <p:nvSpPr>
            <p:cNvPr id="334" name="Hình tự do: Hình 333">
              <a:extLst>
                <a:ext uri="{FF2B5EF4-FFF2-40B4-BE49-F238E27FC236}">
                  <a16:creationId xmlns:a16="http://schemas.microsoft.com/office/drawing/2014/main" id="{9D6355F3-C31B-3496-A06F-294E1EA18122}"/>
                </a:ext>
              </a:extLst>
            </p:cNvPr>
            <p:cNvSpPr/>
            <p:nvPr/>
          </p:nvSpPr>
          <p:spPr>
            <a:xfrm>
              <a:off x="4608511" y="3880888"/>
              <a:ext cx="644462" cy="338782"/>
            </a:xfrm>
            <a:custGeom>
              <a:avLst/>
              <a:gdLst>
                <a:gd name="connsiteX0" fmla="*/ 112878 w 644462"/>
                <a:gd name="connsiteY0" fmla="*/ 123119 h 338782"/>
                <a:gd name="connsiteX1" fmla="*/ 108318 w 644462"/>
                <a:gd name="connsiteY1" fmla="*/ 230278 h 338782"/>
                <a:gd name="connsiteX2" fmla="*/ 172157 w 644462"/>
                <a:gd name="connsiteY2" fmla="*/ 84359 h 338782"/>
                <a:gd name="connsiteX3" fmla="*/ 190397 w 644462"/>
                <a:gd name="connsiteY3" fmla="*/ 193798 h 338782"/>
                <a:gd name="connsiteX4" fmla="*/ 249676 w 644462"/>
                <a:gd name="connsiteY4" fmla="*/ 0 h 338782"/>
                <a:gd name="connsiteX5" fmla="*/ 263356 w 644462"/>
                <a:gd name="connsiteY5" fmla="*/ 159599 h 338782"/>
                <a:gd name="connsiteX6" fmla="*/ 322636 w 644462"/>
                <a:gd name="connsiteY6" fmla="*/ 47880 h 338782"/>
                <a:gd name="connsiteX7" fmla="*/ 311236 w 644462"/>
                <a:gd name="connsiteY7" fmla="*/ 134519 h 338782"/>
                <a:gd name="connsiteX8" fmla="*/ 416115 w 644462"/>
                <a:gd name="connsiteY8" fmla="*/ 47880 h 338782"/>
                <a:gd name="connsiteX9" fmla="*/ 404715 w 644462"/>
                <a:gd name="connsiteY9" fmla="*/ 159599 h 338782"/>
                <a:gd name="connsiteX10" fmla="*/ 486795 w 644462"/>
                <a:gd name="connsiteY10" fmla="*/ 13680 h 338782"/>
                <a:gd name="connsiteX11" fmla="*/ 500474 w 644462"/>
                <a:gd name="connsiteY11" fmla="*/ 113999 h 338782"/>
                <a:gd name="connsiteX12" fmla="*/ 552914 w 644462"/>
                <a:gd name="connsiteY12" fmla="*/ 57000 h 338782"/>
                <a:gd name="connsiteX13" fmla="*/ 644113 w 644462"/>
                <a:gd name="connsiteY13" fmla="*/ 118559 h 338782"/>
                <a:gd name="connsiteX14" fmla="*/ 188117 w 644462"/>
                <a:gd name="connsiteY14" fmla="*/ 296398 h 338782"/>
                <a:gd name="connsiteX15" fmla="*/ 1158 w 644462"/>
                <a:gd name="connsiteY15" fmla="*/ 316917 h 338782"/>
                <a:gd name="connsiteX16" fmla="*/ 112878 w 644462"/>
                <a:gd name="connsiteY16" fmla="*/ 123119 h 33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4462" h="338782">
                  <a:moveTo>
                    <a:pt x="112878" y="123119"/>
                  </a:moveTo>
                  <a:cubicBezTo>
                    <a:pt x="110598" y="159599"/>
                    <a:pt x="110598" y="193798"/>
                    <a:pt x="108318" y="230278"/>
                  </a:cubicBezTo>
                  <a:cubicBezTo>
                    <a:pt x="135677" y="186958"/>
                    <a:pt x="156197" y="136799"/>
                    <a:pt x="172157" y="84359"/>
                  </a:cubicBezTo>
                  <a:cubicBezTo>
                    <a:pt x="178997" y="120839"/>
                    <a:pt x="183557" y="157319"/>
                    <a:pt x="190397" y="193798"/>
                  </a:cubicBezTo>
                  <a:cubicBezTo>
                    <a:pt x="224597" y="139079"/>
                    <a:pt x="245116" y="72959"/>
                    <a:pt x="249676" y="0"/>
                  </a:cubicBezTo>
                  <a:cubicBezTo>
                    <a:pt x="258796" y="52439"/>
                    <a:pt x="263356" y="104879"/>
                    <a:pt x="263356" y="159599"/>
                  </a:cubicBezTo>
                  <a:cubicBezTo>
                    <a:pt x="277036" y="143639"/>
                    <a:pt x="308956" y="63839"/>
                    <a:pt x="322636" y="47880"/>
                  </a:cubicBezTo>
                  <a:cubicBezTo>
                    <a:pt x="324916" y="54720"/>
                    <a:pt x="308956" y="127679"/>
                    <a:pt x="311236" y="134519"/>
                  </a:cubicBezTo>
                  <a:cubicBezTo>
                    <a:pt x="345436" y="111719"/>
                    <a:pt x="381915" y="70679"/>
                    <a:pt x="416115" y="47880"/>
                  </a:cubicBezTo>
                  <a:cubicBezTo>
                    <a:pt x="411555" y="68399"/>
                    <a:pt x="397875" y="141359"/>
                    <a:pt x="404715" y="159599"/>
                  </a:cubicBezTo>
                  <a:cubicBezTo>
                    <a:pt x="441195" y="141359"/>
                    <a:pt x="479955" y="63839"/>
                    <a:pt x="486795" y="13680"/>
                  </a:cubicBezTo>
                  <a:cubicBezTo>
                    <a:pt x="493635" y="36480"/>
                    <a:pt x="493635" y="93479"/>
                    <a:pt x="500474" y="113999"/>
                  </a:cubicBezTo>
                  <a:cubicBezTo>
                    <a:pt x="520994" y="123119"/>
                    <a:pt x="550634" y="77519"/>
                    <a:pt x="552914" y="57000"/>
                  </a:cubicBezTo>
                  <a:cubicBezTo>
                    <a:pt x="555194" y="34200"/>
                    <a:pt x="650953" y="116279"/>
                    <a:pt x="644113" y="118559"/>
                  </a:cubicBezTo>
                  <a:cubicBezTo>
                    <a:pt x="600794" y="132239"/>
                    <a:pt x="340876" y="241678"/>
                    <a:pt x="188117" y="296398"/>
                  </a:cubicBezTo>
                  <a:cubicBezTo>
                    <a:pt x="156197" y="307797"/>
                    <a:pt x="21678" y="371637"/>
                    <a:pt x="1158" y="316917"/>
                  </a:cubicBezTo>
                  <a:cubicBezTo>
                    <a:pt x="-12521" y="294118"/>
                    <a:pt x="99198" y="152759"/>
                    <a:pt x="112878" y="123119"/>
                  </a:cubicBezTo>
                  <a:close/>
                </a:path>
              </a:pathLst>
            </a:custGeom>
            <a:solidFill>
              <a:srgbClr val="9DC95F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35" name="Đồ họa 330">
              <a:extLst>
                <a:ext uri="{FF2B5EF4-FFF2-40B4-BE49-F238E27FC236}">
                  <a16:creationId xmlns:a16="http://schemas.microsoft.com/office/drawing/2014/main" id="{F8039C4A-6E25-6C5C-94E1-B11750957C43}"/>
                </a:ext>
              </a:extLst>
            </p:cNvPr>
            <p:cNvGrpSpPr/>
            <p:nvPr/>
          </p:nvGrpSpPr>
          <p:grpSpPr>
            <a:xfrm>
              <a:off x="6519639" y="3706605"/>
              <a:ext cx="180960" cy="256465"/>
              <a:chOff x="6519639" y="3706605"/>
              <a:chExt cx="180960" cy="256465"/>
            </a:xfrm>
          </p:grpSpPr>
          <p:sp>
            <p:nvSpPr>
              <p:cNvPr id="336" name="Hình tự do: Hình 335">
                <a:extLst>
                  <a:ext uri="{FF2B5EF4-FFF2-40B4-BE49-F238E27FC236}">
                    <a16:creationId xmlns:a16="http://schemas.microsoft.com/office/drawing/2014/main" id="{799EBBD8-B3F2-F758-DD84-7D951BD1E796}"/>
                  </a:ext>
                </a:extLst>
              </p:cNvPr>
              <p:cNvSpPr/>
              <p:nvPr/>
            </p:nvSpPr>
            <p:spPr>
              <a:xfrm>
                <a:off x="6588392" y="3784924"/>
                <a:ext cx="19419" cy="178147"/>
              </a:xfrm>
              <a:custGeom>
                <a:avLst/>
                <a:gdLst>
                  <a:gd name="connsiteX0" fmla="*/ 301 w 19419"/>
                  <a:gd name="connsiteY0" fmla="*/ 171204 h 178147"/>
                  <a:gd name="connsiteX1" fmla="*/ 9421 w 19419"/>
                  <a:gd name="connsiteY1" fmla="*/ 171204 h 178147"/>
                  <a:gd name="connsiteX2" fmla="*/ 13981 w 19419"/>
                  <a:gd name="connsiteY2" fmla="*/ 2486 h 178147"/>
                  <a:gd name="connsiteX3" fmla="*/ 9421 w 19419"/>
                  <a:gd name="connsiteY3" fmla="*/ 4766 h 178147"/>
                  <a:gd name="connsiteX4" fmla="*/ 301 w 19419"/>
                  <a:gd name="connsiteY4" fmla="*/ 171204 h 178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19" h="178147">
                    <a:moveTo>
                      <a:pt x="301" y="171204"/>
                    </a:moveTo>
                    <a:cubicBezTo>
                      <a:pt x="-1978" y="182604"/>
                      <a:pt x="9421" y="178044"/>
                      <a:pt x="9421" y="171204"/>
                    </a:cubicBezTo>
                    <a:cubicBezTo>
                      <a:pt x="25381" y="82285"/>
                      <a:pt x="18541" y="36685"/>
                      <a:pt x="13981" y="2486"/>
                    </a:cubicBezTo>
                    <a:cubicBezTo>
                      <a:pt x="13981" y="-2074"/>
                      <a:pt x="9421" y="206"/>
                      <a:pt x="9421" y="4766"/>
                    </a:cubicBezTo>
                    <a:cubicBezTo>
                      <a:pt x="11701" y="64045"/>
                      <a:pt x="11701" y="75445"/>
                      <a:pt x="301" y="171204"/>
                    </a:cubicBezTo>
                    <a:close/>
                  </a:path>
                </a:pathLst>
              </a:custGeom>
              <a:solidFill>
                <a:srgbClr val="537226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7" name="Hình tự do: Hình 336">
                <a:extLst>
                  <a:ext uri="{FF2B5EF4-FFF2-40B4-BE49-F238E27FC236}">
                    <a16:creationId xmlns:a16="http://schemas.microsoft.com/office/drawing/2014/main" id="{C2998F5B-A3A7-1353-F478-9E50CDFC53A0}"/>
                  </a:ext>
                </a:extLst>
              </p:cNvPr>
              <p:cNvSpPr/>
              <p:nvPr/>
            </p:nvSpPr>
            <p:spPr>
              <a:xfrm>
                <a:off x="6542303" y="3798700"/>
                <a:ext cx="101244" cy="90190"/>
              </a:xfrm>
              <a:custGeom>
                <a:avLst/>
                <a:gdLst>
                  <a:gd name="connsiteX0" fmla="*/ 791 w 101244"/>
                  <a:gd name="connsiteY0" fmla="*/ 41148 h 90190"/>
                  <a:gd name="connsiteX1" fmla="*/ 28151 w 101244"/>
                  <a:gd name="connsiteY1" fmla="*/ 79908 h 90190"/>
                  <a:gd name="connsiteX2" fmla="*/ 50950 w 101244"/>
                  <a:gd name="connsiteY2" fmla="*/ 57108 h 90190"/>
                  <a:gd name="connsiteX3" fmla="*/ 64630 w 101244"/>
                  <a:gd name="connsiteY3" fmla="*/ 89028 h 90190"/>
                  <a:gd name="connsiteX4" fmla="*/ 101110 w 101244"/>
                  <a:gd name="connsiteY4" fmla="*/ 66228 h 90190"/>
                  <a:gd name="connsiteX5" fmla="*/ 64630 w 101244"/>
                  <a:gd name="connsiteY5" fmla="*/ 109 h 90190"/>
                  <a:gd name="connsiteX6" fmla="*/ 791 w 101244"/>
                  <a:gd name="connsiteY6" fmla="*/ 41148 h 90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244" h="90190">
                    <a:moveTo>
                      <a:pt x="791" y="41148"/>
                    </a:moveTo>
                    <a:cubicBezTo>
                      <a:pt x="-3769" y="57108"/>
                      <a:pt x="12191" y="75348"/>
                      <a:pt x="28151" y="79908"/>
                    </a:cubicBezTo>
                    <a:cubicBezTo>
                      <a:pt x="37270" y="82188"/>
                      <a:pt x="46390" y="54828"/>
                      <a:pt x="50950" y="57108"/>
                    </a:cubicBezTo>
                    <a:cubicBezTo>
                      <a:pt x="53230" y="66228"/>
                      <a:pt x="46390" y="84468"/>
                      <a:pt x="64630" y="89028"/>
                    </a:cubicBezTo>
                    <a:cubicBezTo>
                      <a:pt x="80590" y="93588"/>
                      <a:pt x="101110" y="84468"/>
                      <a:pt x="101110" y="66228"/>
                    </a:cubicBezTo>
                    <a:cubicBezTo>
                      <a:pt x="103390" y="45708"/>
                      <a:pt x="76030" y="4669"/>
                      <a:pt x="64630" y="109"/>
                    </a:cubicBezTo>
                    <a:cubicBezTo>
                      <a:pt x="53230" y="-2171"/>
                      <a:pt x="3071" y="32028"/>
                      <a:pt x="791" y="41148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8" name="Hình tự do: Hình 337">
                <a:extLst>
                  <a:ext uri="{FF2B5EF4-FFF2-40B4-BE49-F238E27FC236}">
                    <a16:creationId xmlns:a16="http://schemas.microsoft.com/office/drawing/2014/main" id="{8929A3DE-B2F6-61B4-1CF3-5E60A7CE3527}"/>
                  </a:ext>
                </a:extLst>
              </p:cNvPr>
              <p:cNvSpPr/>
              <p:nvPr/>
            </p:nvSpPr>
            <p:spPr>
              <a:xfrm>
                <a:off x="6610446" y="3724140"/>
                <a:ext cx="90153" cy="95987"/>
              </a:xfrm>
              <a:custGeom>
                <a:avLst/>
                <a:gdLst>
                  <a:gd name="connsiteX0" fmla="*/ 60327 w 90153"/>
                  <a:gd name="connsiteY0" fmla="*/ 95189 h 95987"/>
                  <a:gd name="connsiteX1" fmla="*/ 87686 w 90153"/>
                  <a:gd name="connsiteY1" fmla="*/ 51870 h 95987"/>
                  <a:gd name="connsiteX2" fmla="*/ 53487 w 90153"/>
                  <a:gd name="connsiteY2" fmla="*/ 42750 h 95987"/>
                  <a:gd name="connsiteX3" fmla="*/ 64887 w 90153"/>
                  <a:gd name="connsiteY3" fmla="*/ 10830 h 95987"/>
                  <a:gd name="connsiteX4" fmla="*/ 14727 w 90153"/>
                  <a:gd name="connsiteY4" fmla="*/ 13110 h 95987"/>
                  <a:gd name="connsiteX5" fmla="*/ 1047 w 90153"/>
                  <a:gd name="connsiteY5" fmla="*/ 72389 h 95987"/>
                  <a:gd name="connsiteX6" fmla="*/ 60327 w 90153"/>
                  <a:gd name="connsiteY6" fmla="*/ 95189 h 95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153" h="95987">
                    <a:moveTo>
                      <a:pt x="60327" y="95189"/>
                    </a:moveTo>
                    <a:cubicBezTo>
                      <a:pt x="87686" y="86069"/>
                      <a:pt x="94526" y="65549"/>
                      <a:pt x="87686" y="51870"/>
                    </a:cubicBezTo>
                    <a:cubicBezTo>
                      <a:pt x="78567" y="33630"/>
                      <a:pt x="62607" y="42750"/>
                      <a:pt x="53487" y="42750"/>
                    </a:cubicBezTo>
                    <a:cubicBezTo>
                      <a:pt x="58047" y="33630"/>
                      <a:pt x="74007" y="29070"/>
                      <a:pt x="64887" y="10830"/>
                    </a:cubicBezTo>
                    <a:cubicBezTo>
                      <a:pt x="58047" y="-2850"/>
                      <a:pt x="28407" y="-5130"/>
                      <a:pt x="14727" y="13110"/>
                    </a:cubicBezTo>
                    <a:cubicBezTo>
                      <a:pt x="7887" y="22230"/>
                      <a:pt x="-3513" y="63270"/>
                      <a:pt x="1047" y="72389"/>
                    </a:cubicBezTo>
                    <a:cubicBezTo>
                      <a:pt x="5607" y="83789"/>
                      <a:pt x="51207" y="99749"/>
                      <a:pt x="60327" y="95189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9" name="Hình tự do: Hình 338">
                <a:extLst>
                  <a:ext uri="{FF2B5EF4-FFF2-40B4-BE49-F238E27FC236}">
                    <a16:creationId xmlns:a16="http://schemas.microsoft.com/office/drawing/2014/main" id="{76A62DEA-F312-72C3-ED8C-9EBE6750E198}"/>
                  </a:ext>
                </a:extLst>
              </p:cNvPr>
              <p:cNvSpPr/>
              <p:nvPr/>
            </p:nvSpPr>
            <p:spPr>
              <a:xfrm>
                <a:off x="6519639" y="3706605"/>
                <a:ext cx="89889" cy="91378"/>
              </a:xfrm>
              <a:custGeom>
                <a:avLst/>
                <a:gdLst>
                  <a:gd name="connsiteX0" fmla="*/ 85014 w 89889"/>
                  <a:gd name="connsiteY0" fmla="*/ 14684 h 91378"/>
                  <a:gd name="connsiteX1" fmla="*/ 39415 w 89889"/>
                  <a:gd name="connsiteY1" fmla="*/ 7844 h 91378"/>
                  <a:gd name="connsiteX2" fmla="*/ 41695 w 89889"/>
                  <a:gd name="connsiteY2" fmla="*/ 44324 h 91378"/>
                  <a:gd name="connsiteX3" fmla="*/ 7495 w 89889"/>
                  <a:gd name="connsiteY3" fmla="*/ 44324 h 91378"/>
                  <a:gd name="connsiteX4" fmla="*/ 9775 w 89889"/>
                  <a:gd name="connsiteY4" fmla="*/ 85364 h 91378"/>
                  <a:gd name="connsiteX5" fmla="*/ 82734 w 89889"/>
                  <a:gd name="connsiteY5" fmla="*/ 85364 h 91378"/>
                  <a:gd name="connsiteX6" fmla="*/ 85014 w 89889"/>
                  <a:gd name="connsiteY6" fmla="*/ 14684 h 91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889" h="91378">
                    <a:moveTo>
                      <a:pt x="85014" y="14684"/>
                    </a:moveTo>
                    <a:cubicBezTo>
                      <a:pt x="71334" y="-3556"/>
                      <a:pt x="48534" y="-3556"/>
                      <a:pt x="39415" y="7844"/>
                    </a:cubicBezTo>
                    <a:cubicBezTo>
                      <a:pt x="28015" y="19244"/>
                      <a:pt x="39415" y="35204"/>
                      <a:pt x="41695" y="44324"/>
                    </a:cubicBezTo>
                    <a:cubicBezTo>
                      <a:pt x="32575" y="44324"/>
                      <a:pt x="14335" y="35204"/>
                      <a:pt x="7495" y="44324"/>
                    </a:cubicBezTo>
                    <a:cubicBezTo>
                      <a:pt x="-3905" y="55724"/>
                      <a:pt x="-1625" y="76244"/>
                      <a:pt x="9775" y="85364"/>
                    </a:cubicBezTo>
                    <a:cubicBezTo>
                      <a:pt x="18895" y="92204"/>
                      <a:pt x="75894" y="94484"/>
                      <a:pt x="82734" y="85364"/>
                    </a:cubicBezTo>
                    <a:cubicBezTo>
                      <a:pt x="91854" y="78524"/>
                      <a:pt x="91854" y="23804"/>
                      <a:pt x="85014" y="14684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40" name="Hình tự do: Hình 339">
              <a:extLst>
                <a:ext uri="{FF2B5EF4-FFF2-40B4-BE49-F238E27FC236}">
                  <a16:creationId xmlns:a16="http://schemas.microsoft.com/office/drawing/2014/main" id="{33BCA01E-3A20-D87F-BAC8-826192CCBC35}"/>
                </a:ext>
              </a:extLst>
            </p:cNvPr>
            <p:cNvSpPr/>
            <p:nvPr/>
          </p:nvSpPr>
          <p:spPr>
            <a:xfrm>
              <a:off x="6855364" y="3896848"/>
              <a:ext cx="305604" cy="202918"/>
            </a:xfrm>
            <a:custGeom>
              <a:avLst/>
              <a:gdLst>
                <a:gd name="connsiteX0" fmla="*/ 305604 w 305604"/>
                <a:gd name="connsiteY0" fmla="*/ 125399 h 202918"/>
                <a:gd name="connsiteX1" fmla="*/ 214405 w 305604"/>
                <a:gd name="connsiteY1" fmla="*/ 145919 h 202918"/>
                <a:gd name="connsiteX2" fmla="*/ 216685 w 305604"/>
                <a:gd name="connsiteY2" fmla="*/ 111719 h 202918"/>
                <a:gd name="connsiteX3" fmla="*/ 207565 w 305604"/>
                <a:gd name="connsiteY3" fmla="*/ 111719 h 202918"/>
                <a:gd name="connsiteX4" fmla="*/ 166526 w 305604"/>
                <a:gd name="connsiteY4" fmla="*/ 123119 h 202918"/>
                <a:gd name="connsiteX5" fmla="*/ 175645 w 305604"/>
                <a:gd name="connsiteY5" fmla="*/ 82079 h 202918"/>
                <a:gd name="connsiteX6" fmla="*/ 111806 w 305604"/>
                <a:gd name="connsiteY6" fmla="*/ 98039 h 202918"/>
                <a:gd name="connsiteX7" fmla="*/ 134606 w 305604"/>
                <a:gd name="connsiteY7" fmla="*/ 0 h 202918"/>
                <a:gd name="connsiteX8" fmla="*/ 45687 w 305604"/>
                <a:gd name="connsiteY8" fmla="*/ 98039 h 202918"/>
                <a:gd name="connsiteX9" fmla="*/ 87 w 305604"/>
                <a:gd name="connsiteY9" fmla="*/ 57000 h 202918"/>
                <a:gd name="connsiteX10" fmla="*/ 18327 w 305604"/>
                <a:gd name="connsiteY10" fmla="*/ 141359 h 202918"/>
                <a:gd name="connsiteX11" fmla="*/ 41127 w 305604"/>
                <a:gd name="connsiteY11" fmla="*/ 157319 h 202918"/>
                <a:gd name="connsiteX12" fmla="*/ 134606 w 305604"/>
                <a:gd name="connsiteY12" fmla="*/ 166439 h 202918"/>
                <a:gd name="connsiteX13" fmla="*/ 260005 w 305604"/>
                <a:gd name="connsiteY13" fmla="*/ 202918 h 202918"/>
                <a:gd name="connsiteX14" fmla="*/ 305604 w 305604"/>
                <a:gd name="connsiteY14" fmla="*/ 125399 h 20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5604" h="202918">
                  <a:moveTo>
                    <a:pt x="305604" y="125399"/>
                  </a:moveTo>
                  <a:cubicBezTo>
                    <a:pt x="305604" y="125399"/>
                    <a:pt x="255445" y="118559"/>
                    <a:pt x="214405" y="145919"/>
                  </a:cubicBezTo>
                  <a:cubicBezTo>
                    <a:pt x="209845" y="150479"/>
                    <a:pt x="221245" y="116279"/>
                    <a:pt x="216685" y="111719"/>
                  </a:cubicBezTo>
                  <a:cubicBezTo>
                    <a:pt x="214405" y="109439"/>
                    <a:pt x="209845" y="111719"/>
                    <a:pt x="207565" y="111719"/>
                  </a:cubicBezTo>
                  <a:cubicBezTo>
                    <a:pt x="193885" y="116279"/>
                    <a:pt x="180205" y="118559"/>
                    <a:pt x="166526" y="123119"/>
                  </a:cubicBezTo>
                  <a:cubicBezTo>
                    <a:pt x="164245" y="109439"/>
                    <a:pt x="168805" y="93479"/>
                    <a:pt x="175645" y="82079"/>
                  </a:cubicBezTo>
                  <a:cubicBezTo>
                    <a:pt x="155126" y="86639"/>
                    <a:pt x="132326" y="93479"/>
                    <a:pt x="111806" y="98039"/>
                  </a:cubicBezTo>
                  <a:cubicBezTo>
                    <a:pt x="118646" y="66119"/>
                    <a:pt x="127766" y="31920"/>
                    <a:pt x="134606" y="0"/>
                  </a:cubicBezTo>
                  <a:cubicBezTo>
                    <a:pt x="93566" y="27360"/>
                    <a:pt x="63926" y="52440"/>
                    <a:pt x="45687" y="98039"/>
                  </a:cubicBezTo>
                  <a:cubicBezTo>
                    <a:pt x="41127" y="86639"/>
                    <a:pt x="-2193" y="45600"/>
                    <a:pt x="87" y="57000"/>
                  </a:cubicBezTo>
                  <a:cubicBezTo>
                    <a:pt x="11487" y="98039"/>
                    <a:pt x="16047" y="136799"/>
                    <a:pt x="18327" y="141359"/>
                  </a:cubicBezTo>
                  <a:cubicBezTo>
                    <a:pt x="25166" y="155039"/>
                    <a:pt x="27447" y="155039"/>
                    <a:pt x="41127" y="157319"/>
                  </a:cubicBezTo>
                  <a:cubicBezTo>
                    <a:pt x="70766" y="164159"/>
                    <a:pt x="102686" y="159599"/>
                    <a:pt x="134606" y="166439"/>
                  </a:cubicBezTo>
                  <a:cubicBezTo>
                    <a:pt x="171085" y="175559"/>
                    <a:pt x="223525" y="193798"/>
                    <a:pt x="260005" y="202918"/>
                  </a:cubicBezTo>
                  <a:cubicBezTo>
                    <a:pt x="262285" y="189239"/>
                    <a:pt x="273685" y="134519"/>
                    <a:pt x="305604" y="125399"/>
                  </a:cubicBezTo>
                  <a:close/>
                </a:path>
              </a:pathLst>
            </a:custGeom>
            <a:solidFill>
              <a:srgbClr val="9DC95F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1" name="Hình tự do: Hình 340">
              <a:extLst>
                <a:ext uri="{FF2B5EF4-FFF2-40B4-BE49-F238E27FC236}">
                  <a16:creationId xmlns:a16="http://schemas.microsoft.com/office/drawing/2014/main" id="{CD5CB50E-F7A0-2D37-6F8C-918020D2F469}"/>
                </a:ext>
              </a:extLst>
            </p:cNvPr>
            <p:cNvSpPr/>
            <p:nvPr/>
          </p:nvSpPr>
          <p:spPr>
            <a:xfrm>
              <a:off x="6014138" y="3075993"/>
              <a:ext cx="519582" cy="235068"/>
            </a:xfrm>
            <a:custGeom>
              <a:avLst/>
              <a:gdLst>
                <a:gd name="connsiteX0" fmla="*/ 515276 w 519582"/>
                <a:gd name="connsiteY0" fmla="*/ 66181 h 235068"/>
                <a:gd name="connsiteX1" fmla="*/ 508436 w 519582"/>
                <a:gd name="connsiteY1" fmla="*/ 62 h 235068"/>
                <a:gd name="connsiteX2" fmla="*/ 0 w 519582"/>
                <a:gd name="connsiteY2" fmla="*/ 88981 h 235068"/>
                <a:gd name="connsiteX3" fmla="*/ 36480 w 519582"/>
                <a:gd name="connsiteY3" fmla="*/ 234900 h 235068"/>
                <a:gd name="connsiteX4" fmla="*/ 515276 w 519582"/>
                <a:gd name="connsiteY4" fmla="*/ 66181 h 23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582" h="235068">
                  <a:moveTo>
                    <a:pt x="515276" y="66181"/>
                  </a:moveTo>
                  <a:cubicBezTo>
                    <a:pt x="524396" y="59341"/>
                    <a:pt x="517556" y="-2218"/>
                    <a:pt x="508436" y="62"/>
                  </a:cubicBezTo>
                  <a:cubicBezTo>
                    <a:pt x="357957" y="50221"/>
                    <a:pt x="79799" y="98101"/>
                    <a:pt x="0" y="88981"/>
                  </a:cubicBezTo>
                  <a:lnTo>
                    <a:pt x="36480" y="234900"/>
                  </a:lnTo>
                  <a:cubicBezTo>
                    <a:pt x="98039" y="239460"/>
                    <a:pt x="417237" y="150541"/>
                    <a:pt x="515276" y="66181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2" name="Hình tự do: Hình 341">
              <a:extLst>
                <a:ext uri="{FF2B5EF4-FFF2-40B4-BE49-F238E27FC236}">
                  <a16:creationId xmlns:a16="http://schemas.microsoft.com/office/drawing/2014/main" id="{BA181229-42DA-D9C3-F4FF-37DEC09E18CE}"/>
                </a:ext>
              </a:extLst>
            </p:cNvPr>
            <p:cNvSpPr/>
            <p:nvPr/>
          </p:nvSpPr>
          <p:spPr>
            <a:xfrm>
              <a:off x="6442136" y="2941152"/>
              <a:ext cx="263138" cy="227046"/>
            </a:xfrm>
            <a:custGeom>
              <a:avLst/>
              <a:gdLst>
                <a:gd name="connsiteX0" fmla="*/ 167077 w 263138"/>
                <a:gd name="connsiteY0" fmla="*/ 182783 h 227046"/>
                <a:gd name="connsiteX1" fmla="*/ 194437 w 263138"/>
                <a:gd name="connsiteY1" fmla="*/ 194183 h 227046"/>
                <a:gd name="connsiteX2" fmla="*/ 235477 w 263138"/>
                <a:gd name="connsiteY2" fmla="*/ 207863 h 227046"/>
                <a:gd name="connsiteX3" fmla="*/ 217237 w 263138"/>
                <a:gd name="connsiteY3" fmla="*/ 223823 h 227046"/>
                <a:gd name="connsiteX4" fmla="*/ 100958 w 263138"/>
                <a:gd name="connsiteY4" fmla="*/ 226103 h 227046"/>
                <a:gd name="connsiteX5" fmla="*/ 638 w 263138"/>
                <a:gd name="connsiteY5" fmla="*/ 150863 h 227046"/>
                <a:gd name="connsiteX6" fmla="*/ 2918 w 263138"/>
                <a:gd name="connsiteY6" fmla="*/ 23184 h 227046"/>
                <a:gd name="connsiteX7" fmla="*/ 30278 w 263138"/>
                <a:gd name="connsiteY7" fmla="*/ 34584 h 227046"/>
                <a:gd name="connsiteX8" fmla="*/ 43958 w 263138"/>
                <a:gd name="connsiteY8" fmla="*/ 82464 h 227046"/>
                <a:gd name="connsiteX9" fmla="*/ 75878 w 263138"/>
                <a:gd name="connsiteY9" fmla="*/ 84744 h 227046"/>
                <a:gd name="connsiteX10" fmla="*/ 169357 w 263138"/>
                <a:gd name="connsiteY10" fmla="*/ 384 h 227046"/>
                <a:gd name="connsiteX11" fmla="*/ 126037 w 263138"/>
                <a:gd name="connsiteY11" fmla="*/ 91584 h 227046"/>
                <a:gd name="connsiteX12" fmla="*/ 235477 w 263138"/>
                <a:gd name="connsiteY12" fmla="*/ 50544 h 227046"/>
                <a:gd name="connsiteX13" fmla="*/ 157957 w 263138"/>
                <a:gd name="connsiteY13" fmla="*/ 125783 h 227046"/>
                <a:gd name="connsiteX14" fmla="*/ 262836 w 263138"/>
                <a:gd name="connsiteY14" fmla="*/ 134903 h 227046"/>
                <a:gd name="connsiteX15" fmla="*/ 167077 w 263138"/>
                <a:gd name="connsiteY15" fmla="*/ 182783 h 227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3138" h="227046">
                  <a:moveTo>
                    <a:pt x="167077" y="182783"/>
                  </a:moveTo>
                  <a:cubicBezTo>
                    <a:pt x="169357" y="187343"/>
                    <a:pt x="180757" y="189623"/>
                    <a:pt x="194437" y="194183"/>
                  </a:cubicBezTo>
                  <a:cubicBezTo>
                    <a:pt x="208117" y="196463"/>
                    <a:pt x="228637" y="201023"/>
                    <a:pt x="235477" y="207863"/>
                  </a:cubicBezTo>
                  <a:cubicBezTo>
                    <a:pt x="242317" y="214703"/>
                    <a:pt x="233197" y="221543"/>
                    <a:pt x="217237" y="223823"/>
                  </a:cubicBezTo>
                  <a:cubicBezTo>
                    <a:pt x="189877" y="226103"/>
                    <a:pt x="130597" y="228383"/>
                    <a:pt x="100958" y="226103"/>
                  </a:cubicBezTo>
                  <a:cubicBezTo>
                    <a:pt x="50798" y="228383"/>
                    <a:pt x="2918" y="194183"/>
                    <a:pt x="638" y="150863"/>
                  </a:cubicBezTo>
                  <a:cubicBezTo>
                    <a:pt x="-1642" y="87024"/>
                    <a:pt x="2918" y="61944"/>
                    <a:pt x="2918" y="23184"/>
                  </a:cubicBezTo>
                  <a:cubicBezTo>
                    <a:pt x="2918" y="14064"/>
                    <a:pt x="25718" y="23184"/>
                    <a:pt x="30278" y="34584"/>
                  </a:cubicBezTo>
                  <a:cubicBezTo>
                    <a:pt x="41678" y="61944"/>
                    <a:pt x="37118" y="71064"/>
                    <a:pt x="43958" y="82464"/>
                  </a:cubicBezTo>
                  <a:cubicBezTo>
                    <a:pt x="50798" y="96144"/>
                    <a:pt x="64478" y="91584"/>
                    <a:pt x="75878" y="84744"/>
                  </a:cubicBezTo>
                  <a:cubicBezTo>
                    <a:pt x="123757" y="32304"/>
                    <a:pt x="146557" y="-4176"/>
                    <a:pt x="169357" y="384"/>
                  </a:cubicBezTo>
                  <a:cubicBezTo>
                    <a:pt x="187597" y="7224"/>
                    <a:pt x="160237" y="48264"/>
                    <a:pt x="126037" y="91584"/>
                  </a:cubicBezTo>
                  <a:cubicBezTo>
                    <a:pt x="180757" y="59664"/>
                    <a:pt x="228637" y="36864"/>
                    <a:pt x="235477" y="50544"/>
                  </a:cubicBezTo>
                  <a:cubicBezTo>
                    <a:pt x="244597" y="66504"/>
                    <a:pt x="205837" y="100704"/>
                    <a:pt x="157957" y="125783"/>
                  </a:cubicBezTo>
                  <a:cubicBezTo>
                    <a:pt x="208117" y="125783"/>
                    <a:pt x="255996" y="116663"/>
                    <a:pt x="262836" y="134903"/>
                  </a:cubicBezTo>
                  <a:cubicBezTo>
                    <a:pt x="269676" y="155423"/>
                    <a:pt x="157957" y="169103"/>
                    <a:pt x="167077" y="182783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3" name="Hình tự do: Hình 342">
              <a:extLst>
                <a:ext uri="{FF2B5EF4-FFF2-40B4-BE49-F238E27FC236}">
                  <a16:creationId xmlns:a16="http://schemas.microsoft.com/office/drawing/2014/main" id="{2C7719CE-93DC-7AA2-FDD7-79B8AE74C1BA}"/>
                </a:ext>
              </a:extLst>
            </p:cNvPr>
            <p:cNvSpPr/>
            <p:nvPr/>
          </p:nvSpPr>
          <p:spPr>
            <a:xfrm>
              <a:off x="6003582" y="3144454"/>
              <a:ext cx="185295" cy="212038"/>
            </a:xfrm>
            <a:custGeom>
              <a:avLst/>
              <a:gdLst>
                <a:gd name="connsiteX0" fmla="*/ 170155 w 185295"/>
                <a:gd name="connsiteY0" fmla="*/ 0 h 212038"/>
                <a:gd name="connsiteX1" fmla="*/ 133675 w 185295"/>
                <a:gd name="connsiteY1" fmla="*/ 212038 h 212038"/>
                <a:gd name="connsiteX2" fmla="*/ 28796 w 185295"/>
                <a:gd name="connsiteY2" fmla="*/ 170999 h 212038"/>
                <a:gd name="connsiteX3" fmla="*/ 3716 w 185295"/>
                <a:gd name="connsiteY3" fmla="*/ 18240 h 212038"/>
                <a:gd name="connsiteX4" fmla="*/ 170155 w 185295"/>
                <a:gd name="connsiteY4" fmla="*/ 0 h 21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295" h="212038">
                  <a:moveTo>
                    <a:pt x="170155" y="0"/>
                  </a:moveTo>
                  <a:cubicBezTo>
                    <a:pt x="213474" y="61560"/>
                    <a:pt x="151915" y="205198"/>
                    <a:pt x="133675" y="212038"/>
                  </a:cubicBezTo>
                  <a:cubicBezTo>
                    <a:pt x="133675" y="212038"/>
                    <a:pt x="53876" y="193798"/>
                    <a:pt x="28796" y="170999"/>
                  </a:cubicBezTo>
                  <a:cubicBezTo>
                    <a:pt x="-19084" y="127679"/>
                    <a:pt x="8276" y="27360"/>
                    <a:pt x="3716" y="18240"/>
                  </a:cubicBezTo>
                  <a:cubicBezTo>
                    <a:pt x="3716" y="18240"/>
                    <a:pt x="147355" y="11400"/>
                    <a:pt x="170155" y="0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4" name="Hình tự do: Hình 343">
              <a:extLst>
                <a:ext uri="{FF2B5EF4-FFF2-40B4-BE49-F238E27FC236}">
                  <a16:creationId xmlns:a16="http://schemas.microsoft.com/office/drawing/2014/main" id="{273C7889-79ED-A724-8DFA-4C6EB8D682DF}"/>
                </a:ext>
              </a:extLst>
            </p:cNvPr>
            <p:cNvSpPr/>
            <p:nvPr/>
          </p:nvSpPr>
          <p:spPr>
            <a:xfrm>
              <a:off x="5312108" y="3164974"/>
              <a:ext cx="505951" cy="337437"/>
            </a:xfrm>
            <a:custGeom>
              <a:avLst/>
              <a:gdLst>
                <a:gd name="connsiteX0" fmla="*/ 40835 w 505951"/>
                <a:gd name="connsiteY0" fmla="*/ 337437 h 337437"/>
                <a:gd name="connsiteX1" fmla="*/ 2075 w 505951"/>
                <a:gd name="connsiteY1" fmla="*/ 284998 h 337437"/>
                <a:gd name="connsiteX2" fmla="*/ 432992 w 505951"/>
                <a:gd name="connsiteY2" fmla="*/ 0 h 337437"/>
                <a:gd name="connsiteX3" fmla="*/ 505951 w 505951"/>
                <a:gd name="connsiteY3" fmla="*/ 129959 h 337437"/>
                <a:gd name="connsiteX4" fmla="*/ 40835 w 505951"/>
                <a:gd name="connsiteY4" fmla="*/ 337437 h 33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951" h="337437">
                  <a:moveTo>
                    <a:pt x="40835" y="337437"/>
                  </a:moveTo>
                  <a:cubicBezTo>
                    <a:pt x="29435" y="337437"/>
                    <a:pt x="-9325" y="289558"/>
                    <a:pt x="2075" y="284998"/>
                  </a:cubicBezTo>
                  <a:cubicBezTo>
                    <a:pt x="145714" y="216598"/>
                    <a:pt x="380552" y="59279"/>
                    <a:pt x="432992" y="0"/>
                  </a:cubicBezTo>
                  <a:lnTo>
                    <a:pt x="505951" y="129959"/>
                  </a:lnTo>
                  <a:cubicBezTo>
                    <a:pt x="460352" y="175559"/>
                    <a:pt x="168514" y="330597"/>
                    <a:pt x="40835" y="337437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5" name="Hình tự do: Hình 344">
              <a:extLst>
                <a:ext uri="{FF2B5EF4-FFF2-40B4-BE49-F238E27FC236}">
                  <a16:creationId xmlns:a16="http://schemas.microsoft.com/office/drawing/2014/main" id="{CA8C625A-9F40-20C2-9F98-3318C8A0D911}"/>
                </a:ext>
              </a:extLst>
            </p:cNvPr>
            <p:cNvSpPr/>
            <p:nvPr/>
          </p:nvSpPr>
          <p:spPr>
            <a:xfrm>
              <a:off x="5578661" y="3160414"/>
              <a:ext cx="171475" cy="226537"/>
            </a:xfrm>
            <a:custGeom>
              <a:avLst/>
              <a:gdLst>
                <a:gd name="connsiteX0" fmla="*/ 0 w 171475"/>
                <a:gd name="connsiteY0" fmla="*/ 91199 h 226537"/>
                <a:gd name="connsiteX1" fmla="*/ 145919 w 171475"/>
                <a:gd name="connsiteY1" fmla="*/ 225718 h 226537"/>
                <a:gd name="connsiteX2" fmla="*/ 170999 w 171475"/>
                <a:gd name="connsiteY2" fmla="*/ 0 h 226537"/>
                <a:gd name="connsiteX3" fmla="*/ 0 w 171475"/>
                <a:gd name="connsiteY3" fmla="*/ 91199 h 226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75" h="226537">
                  <a:moveTo>
                    <a:pt x="0" y="91199"/>
                  </a:moveTo>
                  <a:cubicBezTo>
                    <a:pt x="11400" y="166439"/>
                    <a:pt x="127679" y="234838"/>
                    <a:pt x="145919" y="225718"/>
                  </a:cubicBezTo>
                  <a:cubicBezTo>
                    <a:pt x="145919" y="225718"/>
                    <a:pt x="175559" y="15960"/>
                    <a:pt x="170999" y="0"/>
                  </a:cubicBezTo>
                  <a:cubicBezTo>
                    <a:pt x="166439" y="0"/>
                    <a:pt x="0" y="91199"/>
                    <a:pt x="0" y="91199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6" name="Hình tự do: Hình 345">
              <a:extLst>
                <a:ext uri="{FF2B5EF4-FFF2-40B4-BE49-F238E27FC236}">
                  <a16:creationId xmlns:a16="http://schemas.microsoft.com/office/drawing/2014/main" id="{5327DE62-8988-1CC4-FCBC-06A2BF0F81E5}"/>
                </a:ext>
              </a:extLst>
            </p:cNvPr>
            <p:cNvSpPr/>
            <p:nvPr/>
          </p:nvSpPr>
          <p:spPr>
            <a:xfrm>
              <a:off x="5669861" y="3548011"/>
              <a:ext cx="473491" cy="769949"/>
            </a:xfrm>
            <a:custGeom>
              <a:avLst/>
              <a:gdLst>
                <a:gd name="connsiteX0" fmla="*/ 469676 w 473491"/>
                <a:gd name="connsiteY0" fmla="*/ 0 h 769949"/>
                <a:gd name="connsiteX1" fmla="*/ 0 w 473491"/>
                <a:gd name="connsiteY1" fmla="*/ 11400 h 769949"/>
                <a:gd name="connsiteX2" fmla="*/ 63839 w 473491"/>
                <a:gd name="connsiteY2" fmla="*/ 759234 h 769949"/>
                <a:gd name="connsiteX3" fmla="*/ 166439 w 473491"/>
                <a:gd name="connsiteY3" fmla="*/ 761514 h 769949"/>
                <a:gd name="connsiteX4" fmla="*/ 232558 w 473491"/>
                <a:gd name="connsiteY4" fmla="*/ 212038 h 769949"/>
                <a:gd name="connsiteX5" fmla="*/ 296398 w 473491"/>
                <a:gd name="connsiteY5" fmla="*/ 761514 h 769949"/>
                <a:gd name="connsiteX6" fmla="*/ 401277 w 473491"/>
                <a:gd name="connsiteY6" fmla="*/ 754674 h 769949"/>
                <a:gd name="connsiteX7" fmla="*/ 469676 w 473491"/>
                <a:gd name="connsiteY7" fmla="*/ 0 h 76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3491" h="769949">
                  <a:moveTo>
                    <a:pt x="469676" y="0"/>
                  </a:moveTo>
                  <a:cubicBezTo>
                    <a:pt x="253078" y="68399"/>
                    <a:pt x="84359" y="31920"/>
                    <a:pt x="0" y="11400"/>
                  </a:cubicBezTo>
                  <a:cubicBezTo>
                    <a:pt x="0" y="11400"/>
                    <a:pt x="36480" y="704514"/>
                    <a:pt x="63839" y="759234"/>
                  </a:cubicBezTo>
                  <a:cubicBezTo>
                    <a:pt x="70679" y="770634"/>
                    <a:pt x="164159" y="775194"/>
                    <a:pt x="166439" y="761514"/>
                  </a:cubicBezTo>
                  <a:cubicBezTo>
                    <a:pt x="170999" y="722754"/>
                    <a:pt x="159599" y="212038"/>
                    <a:pt x="232558" y="212038"/>
                  </a:cubicBezTo>
                  <a:cubicBezTo>
                    <a:pt x="287278" y="212038"/>
                    <a:pt x="294117" y="747834"/>
                    <a:pt x="296398" y="761514"/>
                  </a:cubicBezTo>
                  <a:cubicBezTo>
                    <a:pt x="298678" y="775194"/>
                    <a:pt x="398997" y="766074"/>
                    <a:pt x="401277" y="754674"/>
                  </a:cubicBezTo>
                  <a:cubicBezTo>
                    <a:pt x="405837" y="725034"/>
                    <a:pt x="492476" y="202918"/>
                    <a:pt x="469676" y="0"/>
                  </a:cubicBezTo>
                  <a:close/>
                </a:path>
              </a:pathLst>
            </a:custGeom>
            <a:solidFill>
              <a:srgbClr val="466E7C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7" name="Hình tự do: Hình 346">
              <a:extLst>
                <a:ext uri="{FF2B5EF4-FFF2-40B4-BE49-F238E27FC236}">
                  <a16:creationId xmlns:a16="http://schemas.microsoft.com/office/drawing/2014/main" id="{015D9842-2A00-D440-6F2D-46F06A59D6E0}"/>
                </a:ext>
              </a:extLst>
            </p:cNvPr>
            <p:cNvSpPr/>
            <p:nvPr/>
          </p:nvSpPr>
          <p:spPr>
            <a:xfrm>
              <a:off x="5628821" y="3151294"/>
              <a:ext cx="526675" cy="527727"/>
            </a:xfrm>
            <a:custGeom>
              <a:avLst/>
              <a:gdLst>
                <a:gd name="connsiteX0" fmla="*/ 526676 w 526675"/>
                <a:gd name="connsiteY0" fmla="*/ 455996 h 527727"/>
                <a:gd name="connsiteX1" fmla="*/ 269038 w 526675"/>
                <a:gd name="connsiteY1" fmla="*/ 526676 h 527727"/>
                <a:gd name="connsiteX2" fmla="*/ 0 w 526675"/>
                <a:gd name="connsiteY2" fmla="*/ 446876 h 527727"/>
                <a:gd name="connsiteX3" fmla="*/ 118559 w 526675"/>
                <a:gd name="connsiteY3" fmla="*/ 6840 h 527727"/>
                <a:gd name="connsiteX4" fmla="*/ 426356 w 526675"/>
                <a:gd name="connsiteY4" fmla="*/ 6840 h 527727"/>
                <a:gd name="connsiteX5" fmla="*/ 526676 w 526675"/>
                <a:gd name="connsiteY5" fmla="*/ 455996 h 52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6675" h="527727">
                  <a:moveTo>
                    <a:pt x="526676" y="455996"/>
                  </a:moveTo>
                  <a:cubicBezTo>
                    <a:pt x="478796" y="483356"/>
                    <a:pt x="437756" y="535796"/>
                    <a:pt x="269038" y="526676"/>
                  </a:cubicBezTo>
                  <a:cubicBezTo>
                    <a:pt x="100319" y="517556"/>
                    <a:pt x="34200" y="469676"/>
                    <a:pt x="0" y="446876"/>
                  </a:cubicBezTo>
                  <a:cubicBezTo>
                    <a:pt x="0" y="446876"/>
                    <a:pt x="88919" y="91199"/>
                    <a:pt x="118559" y="6840"/>
                  </a:cubicBezTo>
                  <a:cubicBezTo>
                    <a:pt x="193798" y="-2280"/>
                    <a:pt x="362517" y="-2280"/>
                    <a:pt x="426356" y="6840"/>
                  </a:cubicBezTo>
                  <a:cubicBezTo>
                    <a:pt x="462836" y="84359"/>
                    <a:pt x="526676" y="455996"/>
                    <a:pt x="526676" y="455996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8" name="Hình tự do: Hình 347">
              <a:extLst>
                <a:ext uri="{FF2B5EF4-FFF2-40B4-BE49-F238E27FC236}">
                  <a16:creationId xmlns:a16="http://schemas.microsoft.com/office/drawing/2014/main" id="{FB489CD5-F2F0-B290-007A-192A9BCA7977}"/>
                </a:ext>
              </a:extLst>
            </p:cNvPr>
            <p:cNvSpPr/>
            <p:nvPr/>
          </p:nvSpPr>
          <p:spPr>
            <a:xfrm>
              <a:off x="5988024" y="3149014"/>
              <a:ext cx="206232" cy="565435"/>
            </a:xfrm>
            <a:custGeom>
              <a:avLst/>
              <a:gdLst>
                <a:gd name="connsiteX0" fmla="*/ 3314 w 206232"/>
                <a:gd name="connsiteY0" fmla="*/ 0 h 565435"/>
                <a:gd name="connsiteX1" fmla="*/ 55754 w 206232"/>
                <a:gd name="connsiteY1" fmla="*/ 2280 h 565435"/>
                <a:gd name="connsiteX2" fmla="*/ 156073 w 206232"/>
                <a:gd name="connsiteY2" fmla="*/ 262198 h 565435"/>
                <a:gd name="connsiteX3" fmla="*/ 206233 w 206232"/>
                <a:gd name="connsiteY3" fmla="*/ 503876 h 565435"/>
                <a:gd name="connsiteX4" fmla="*/ 16994 w 206232"/>
                <a:gd name="connsiteY4" fmla="*/ 565435 h 565435"/>
                <a:gd name="connsiteX5" fmla="*/ 3314 w 206232"/>
                <a:gd name="connsiteY5" fmla="*/ 0 h 5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232" h="565435">
                  <a:moveTo>
                    <a:pt x="3314" y="0"/>
                  </a:moveTo>
                  <a:cubicBezTo>
                    <a:pt x="3314" y="0"/>
                    <a:pt x="35234" y="4560"/>
                    <a:pt x="55754" y="2280"/>
                  </a:cubicBezTo>
                  <a:cubicBezTo>
                    <a:pt x="69434" y="152759"/>
                    <a:pt x="96793" y="225718"/>
                    <a:pt x="156073" y="262198"/>
                  </a:cubicBezTo>
                  <a:cubicBezTo>
                    <a:pt x="183433" y="385317"/>
                    <a:pt x="203952" y="492476"/>
                    <a:pt x="206233" y="503876"/>
                  </a:cubicBezTo>
                  <a:cubicBezTo>
                    <a:pt x="174313" y="524396"/>
                    <a:pt x="16994" y="565435"/>
                    <a:pt x="16994" y="565435"/>
                  </a:cubicBezTo>
                  <a:cubicBezTo>
                    <a:pt x="5594" y="512996"/>
                    <a:pt x="-5806" y="157319"/>
                    <a:pt x="3314" y="0"/>
                  </a:cubicBezTo>
                  <a:close/>
                </a:path>
              </a:pathLst>
            </a:custGeom>
            <a:solidFill>
              <a:srgbClr val="CC56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9" name="Hình tự do: Hình 348">
              <a:extLst>
                <a:ext uri="{FF2B5EF4-FFF2-40B4-BE49-F238E27FC236}">
                  <a16:creationId xmlns:a16="http://schemas.microsoft.com/office/drawing/2014/main" id="{7FBEB02A-3503-8BF6-D246-068B082F728C}"/>
                </a:ext>
              </a:extLst>
            </p:cNvPr>
            <p:cNvSpPr/>
            <p:nvPr/>
          </p:nvSpPr>
          <p:spPr>
            <a:xfrm>
              <a:off x="5822619" y="3055535"/>
              <a:ext cx="150478" cy="161878"/>
            </a:xfrm>
            <a:custGeom>
              <a:avLst/>
              <a:gdLst>
                <a:gd name="connsiteX0" fmla="*/ 0 w 150478"/>
                <a:gd name="connsiteY0" fmla="*/ 0 h 161878"/>
                <a:gd name="connsiteX1" fmla="*/ 0 w 150478"/>
                <a:gd name="connsiteY1" fmla="*/ 116279 h 161878"/>
                <a:gd name="connsiteX2" fmla="*/ 75239 w 150478"/>
                <a:gd name="connsiteY2" fmla="*/ 161879 h 161878"/>
                <a:gd name="connsiteX3" fmla="*/ 150479 w 150478"/>
                <a:gd name="connsiteY3" fmla="*/ 116279 h 161878"/>
                <a:gd name="connsiteX4" fmla="*/ 150479 w 150478"/>
                <a:gd name="connsiteY4" fmla="*/ 0 h 161878"/>
                <a:gd name="connsiteX5" fmla="*/ 0 w 150478"/>
                <a:gd name="connsiteY5" fmla="*/ 0 h 161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478" h="161878">
                  <a:moveTo>
                    <a:pt x="0" y="0"/>
                  </a:moveTo>
                  <a:lnTo>
                    <a:pt x="0" y="116279"/>
                  </a:lnTo>
                  <a:cubicBezTo>
                    <a:pt x="0" y="141359"/>
                    <a:pt x="34200" y="161879"/>
                    <a:pt x="75239" y="161879"/>
                  </a:cubicBezTo>
                  <a:cubicBezTo>
                    <a:pt x="116279" y="161879"/>
                    <a:pt x="150479" y="141359"/>
                    <a:pt x="150479" y="116279"/>
                  </a:cubicBezTo>
                  <a:lnTo>
                    <a:pt x="1504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A78E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50" name="Đồ họa 330">
              <a:extLst>
                <a:ext uri="{FF2B5EF4-FFF2-40B4-BE49-F238E27FC236}">
                  <a16:creationId xmlns:a16="http://schemas.microsoft.com/office/drawing/2014/main" id="{1A9F9A15-806E-A3B7-DFB3-AF110A5EC7E5}"/>
                </a:ext>
              </a:extLst>
            </p:cNvPr>
            <p:cNvGrpSpPr/>
            <p:nvPr/>
          </p:nvGrpSpPr>
          <p:grpSpPr>
            <a:xfrm>
              <a:off x="5242972" y="2081983"/>
              <a:ext cx="1286768" cy="1055631"/>
              <a:chOff x="5242972" y="2081983"/>
              <a:chExt cx="1286768" cy="1055631"/>
            </a:xfrm>
          </p:grpSpPr>
          <p:sp>
            <p:nvSpPr>
              <p:cNvPr id="351" name="Hình tự do: Hình 350">
                <a:extLst>
                  <a:ext uri="{FF2B5EF4-FFF2-40B4-BE49-F238E27FC236}">
                    <a16:creationId xmlns:a16="http://schemas.microsoft.com/office/drawing/2014/main" id="{F30FF4AE-A383-0782-701C-03654CBE36A1}"/>
                  </a:ext>
                </a:extLst>
              </p:cNvPr>
              <p:cNvSpPr/>
              <p:nvPr/>
            </p:nvSpPr>
            <p:spPr>
              <a:xfrm>
                <a:off x="5242972" y="2614324"/>
                <a:ext cx="290222" cy="355883"/>
              </a:xfrm>
              <a:custGeom>
                <a:avLst/>
                <a:gdLst>
                  <a:gd name="connsiteX0" fmla="*/ 7372 w 290222"/>
                  <a:gd name="connsiteY0" fmla="*/ 199533 h 355883"/>
                  <a:gd name="connsiteX1" fmla="*/ 210291 w 290222"/>
                  <a:gd name="connsiteY1" fmla="*/ 354572 h 355883"/>
                  <a:gd name="connsiteX2" fmla="*/ 285530 w 290222"/>
                  <a:gd name="connsiteY2" fmla="*/ 160773 h 355883"/>
                  <a:gd name="connsiteX3" fmla="*/ 125931 w 290222"/>
                  <a:gd name="connsiteY3" fmla="*/ 1174 h 355883"/>
                  <a:gd name="connsiteX4" fmla="*/ 7372 w 290222"/>
                  <a:gd name="connsiteY4" fmla="*/ 199533 h 35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222" h="355883">
                    <a:moveTo>
                      <a:pt x="7372" y="199533"/>
                    </a:moveTo>
                    <a:cubicBezTo>
                      <a:pt x="34732" y="302132"/>
                      <a:pt x="135051" y="365971"/>
                      <a:pt x="210291" y="354572"/>
                    </a:cubicBezTo>
                    <a:cubicBezTo>
                      <a:pt x="285530" y="343172"/>
                      <a:pt x="299210" y="258812"/>
                      <a:pt x="285530" y="160773"/>
                    </a:cubicBezTo>
                    <a:cubicBezTo>
                      <a:pt x="271850" y="62734"/>
                      <a:pt x="198891" y="-10226"/>
                      <a:pt x="125931" y="1174"/>
                    </a:cubicBezTo>
                    <a:cubicBezTo>
                      <a:pt x="21052" y="14854"/>
                      <a:pt x="-17707" y="101494"/>
                      <a:pt x="7372" y="199533"/>
                    </a:cubicBezTo>
                    <a:close/>
                  </a:path>
                </a:pathLst>
              </a:custGeom>
              <a:solidFill>
                <a:srgbClr val="FAC7B3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2" name="Hình tự do: Hình 351">
                <a:extLst>
                  <a:ext uri="{FF2B5EF4-FFF2-40B4-BE49-F238E27FC236}">
                    <a16:creationId xmlns:a16="http://schemas.microsoft.com/office/drawing/2014/main" id="{A076A42D-031E-8DB8-3DC3-0FAE7DC2BA34}"/>
                  </a:ext>
                </a:extLst>
              </p:cNvPr>
              <p:cNvSpPr/>
              <p:nvPr/>
            </p:nvSpPr>
            <p:spPr>
              <a:xfrm>
                <a:off x="5340423" y="2744995"/>
                <a:ext cx="140732" cy="158243"/>
              </a:xfrm>
              <a:custGeom>
                <a:avLst/>
                <a:gdLst>
                  <a:gd name="connsiteX0" fmla="*/ 1120 w 140732"/>
                  <a:gd name="connsiteY0" fmla="*/ 89382 h 158243"/>
                  <a:gd name="connsiteX1" fmla="*/ 80919 w 140732"/>
                  <a:gd name="connsiteY1" fmla="*/ 157781 h 158243"/>
                  <a:gd name="connsiteX2" fmla="*/ 140199 w 140732"/>
                  <a:gd name="connsiteY2" fmla="*/ 68862 h 158243"/>
                  <a:gd name="connsiteX3" fmla="*/ 60399 w 140732"/>
                  <a:gd name="connsiteY3" fmla="*/ 462 h 158243"/>
                  <a:gd name="connsiteX4" fmla="*/ 1120 w 140732"/>
                  <a:gd name="connsiteY4" fmla="*/ 89382 h 158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732" h="158243">
                    <a:moveTo>
                      <a:pt x="1120" y="89382"/>
                    </a:moveTo>
                    <a:cubicBezTo>
                      <a:pt x="7960" y="132701"/>
                      <a:pt x="42159" y="162341"/>
                      <a:pt x="80919" y="157781"/>
                    </a:cubicBezTo>
                    <a:cubicBezTo>
                      <a:pt x="119679" y="153221"/>
                      <a:pt x="144759" y="112181"/>
                      <a:pt x="140199" y="68862"/>
                    </a:cubicBezTo>
                    <a:cubicBezTo>
                      <a:pt x="133359" y="25542"/>
                      <a:pt x="99159" y="-4098"/>
                      <a:pt x="60399" y="462"/>
                    </a:cubicBezTo>
                    <a:cubicBezTo>
                      <a:pt x="19360" y="7302"/>
                      <a:pt x="-5720" y="46062"/>
                      <a:pt x="1120" y="89382"/>
                    </a:cubicBezTo>
                    <a:close/>
                  </a:path>
                </a:pathLst>
              </a:custGeom>
              <a:solidFill>
                <a:srgbClr val="E4A68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3" name="Hình tự do: Hình 352">
                <a:extLst>
                  <a:ext uri="{FF2B5EF4-FFF2-40B4-BE49-F238E27FC236}">
                    <a16:creationId xmlns:a16="http://schemas.microsoft.com/office/drawing/2014/main" id="{3A788294-46BA-58EB-45CD-C7026A3B4ACB}"/>
                  </a:ext>
                </a:extLst>
              </p:cNvPr>
              <p:cNvSpPr/>
              <p:nvPr/>
            </p:nvSpPr>
            <p:spPr>
              <a:xfrm>
                <a:off x="6239724" y="2614324"/>
                <a:ext cx="290015" cy="355883"/>
              </a:xfrm>
              <a:custGeom>
                <a:avLst/>
                <a:gdLst>
                  <a:gd name="connsiteX0" fmla="*/ 282850 w 290015"/>
                  <a:gd name="connsiteY0" fmla="*/ 199533 h 355883"/>
                  <a:gd name="connsiteX1" fmla="*/ 79931 w 290015"/>
                  <a:gd name="connsiteY1" fmla="*/ 354572 h 355883"/>
                  <a:gd name="connsiteX2" fmla="*/ 4692 w 290015"/>
                  <a:gd name="connsiteY2" fmla="*/ 160773 h 355883"/>
                  <a:gd name="connsiteX3" fmla="*/ 164291 w 290015"/>
                  <a:gd name="connsiteY3" fmla="*/ 1174 h 355883"/>
                  <a:gd name="connsiteX4" fmla="*/ 282850 w 290015"/>
                  <a:gd name="connsiteY4" fmla="*/ 199533 h 35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015" h="355883">
                    <a:moveTo>
                      <a:pt x="282850" y="199533"/>
                    </a:moveTo>
                    <a:cubicBezTo>
                      <a:pt x="255490" y="302132"/>
                      <a:pt x="155171" y="365971"/>
                      <a:pt x="79931" y="354572"/>
                    </a:cubicBezTo>
                    <a:cubicBezTo>
                      <a:pt x="4692" y="343172"/>
                      <a:pt x="-8988" y="258812"/>
                      <a:pt x="4692" y="160773"/>
                    </a:cubicBezTo>
                    <a:cubicBezTo>
                      <a:pt x="18372" y="62734"/>
                      <a:pt x="91331" y="-10226"/>
                      <a:pt x="164291" y="1174"/>
                    </a:cubicBezTo>
                    <a:cubicBezTo>
                      <a:pt x="266890" y="14854"/>
                      <a:pt x="307930" y="101494"/>
                      <a:pt x="282850" y="199533"/>
                    </a:cubicBezTo>
                    <a:close/>
                  </a:path>
                </a:pathLst>
              </a:custGeom>
              <a:solidFill>
                <a:srgbClr val="FAC7B3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4" name="Hình tự do: Hình 353">
                <a:extLst>
                  <a:ext uri="{FF2B5EF4-FFF2-40B4-BE49-F238E27FC236}">
                    <a16:creationId xmlns:a16="http://schemas.microsoft.com/office/drawing/2014/main" id="{0E4D03F5-9658-7613-8EAF-23BAE01B1308}"/>
                  </a:ext>
                </a:extLst>
              </p:cNvPr>
              <p:cNvSpPr/>
              <p:nvPr/>
            </p:nvSpPr>
            <p:spPr>
              <a:xfrm>
                <a:off x="6287202" y="2744995"/>
                <a:ext cx="140146" cy="158243"/>
              </a:xfrm>
              <a:custGeom>
                <a:avLst/>
                <a:gdLst>
                  <a:gd name="connsiteX0" fmla="*/ 139613 w 140146"/>
                  <a:gd name="connsiteY0" fmla="*/ 89382 h 158243"/>
                  <a:gd name="connsiteX1" fmla="*/ 59813 w 140146"/>
                  <a:gd name="connsiteY1" fmla="*/ 157781 h 158243"/>
                  <a:gd name="connsiteX2" fmla="*/ 534 w 140146"/>
                  <a:gd name="connsiteY2" fmla="*/ 68862 h 158243"/>
                  <a:gd name="connsiteX3" fmla="*/ 80333 w 140146"/>
                  <a:gd name="connsiteY3" fmla="*/ 462 h 158243"/>
                  <a:gd name="connsiteX4" fmla="*/ 139613 w 140146"/>
                  <a:gd name="connsiteY4" fmla="*/ 89382 h 158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46" h="158243">
                    <a:moveTo>
                      <a:pt x="139613" y="89382"/>
                    </a:moveTo>
                    <a:cubicBezTo>
                      <a:pt x="132773" y="132701"/>
                      <a:pt x="98573" y="162341"/>
                      <a:pt x="59813" y="157781"/>
                    </a:cubicBezTo>
                    <a:cubicBezTo>
                      <a:pt x="21054" y="153221"/>
                      <a:pt x="-4026" y="112181"/>
                      <a:pt x="534" y="68862"/>
                    </a:cubicBezTo>
                    <a:cubicBezTo>
                      <a:pt x="7374" y="25542"/>
                      <a:pt x="41573" y="-4098"/>
                      <a:pt x="80333" y="462"/>
                    </a:cubicBezTo>
                    <a:cubicBezTo>
                      <a:pt x="119093" y="7302"/>
                      <a:pt x="144172" y="46062"/>
                      <a:pt x="139613" y="89382"/>
                    </a:cubicBezTo>
                    <a:close/>
                  </a:path>
                </a:pathLst>
              </a:custGeom>
              <a:solidFill>
                <a:srgbClr val="E4A68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5" name="Hình tự do: Hình 354">
                <a:extLst>
                  <a:ext uri="{FF2B5EF4-FFF2-40B4-BE49-F238E27FC236}">
                    <a16:creationId xmlns:a16="http://schemas.microsoft.com/office/drawing/2014/main" id="{2104509B-9845-EF84-26FE-85D1C5B72A6F}"/>
                  </a:ext>
                </a:extLst>
              </p:cNvPr>
              <p:cNvSpPr/>
              <p:nvPr/>
            </p:nvSpPr>
            <p:spPr>
              <a:xfrm>
                <a:off x="5339263" y="2081983"/>
                <a:ext cx="1076151" cy="864112"/>
              </a:xfrm>
              <a:custGeom>
                <a:avLst/>
                <a:gdLst>
                  <a:gd name="connsiteX0" fmla="*/ 1076151 w 1076151"/>
                  <a:gd name="connsiteY0" fmla="*/ 396717 h 864112"/>
                  <a:gd name="connsiteX1" fmla="*/ 540356 w 1076151"/>
                  <a:gd name="connsiteY1" fmla="*/ 864113 h 864112"/>
                  <a:gd name="connsiteX2" fmla="*/ 0 w 1076151"/>
                  <a:gd name="connsiteY2" fmla="*/ 396717 h 864112"/>
                  <a:gd name="connsiteX3" fmla="*/ 540356 w 1076151"/>
                  <a:gd name="connsiteY3" fmla="*/ 0 h 864112"/>
                  <a:gd name="connsiteX4" fmla="*/ 1076151 w 1076151"/>
                  <a:gd name="connsiteY4" fmla="*/ 396717 h 864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6151" h="864112">
                    <a:moveTo>
                      <a:pt x="1076151" y="396717"/>
                    </a:moveTo>
                    <a:cubicBezTo>
                      <a:pt x="1076151" y="718194"/>
                      <a:pt x="852713" y="864113"/>
                      <a:pt x="540356" y="864113"/>
                    </a:cubicBezTo>
                    <a:cubicBezTo>
                      <a:pt x="227998" y="864113"/>
                      <a:pt x="0" y="720474"/>
                      <a:pt x="0" y="396717"/>
                    </a:cubicBezTo>
                    <a:cubicBezTo>
                      <a:pt x="0" y="72959"/>
                      <a:pt x="227998" y="0"/>
                      <a:pt x="540356" y="0"/>
                    </a:cubicBezTo>
                    <a:cubicBezTo>
                      <a:pt x="852713" y="0"/>
                      <a:pt x="1076151" y="75239"/>
                      <a:pt x="1076151" y="396717"/>
                    </a:cubicBezTo>
                    <a:close/>
                  </a:path>
                </a:pathLst>
              </a:custGeom>
              <a:solidFill>
                <a:srgbClr val="8F645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6" name="Hình tự do: Hình 355">
                <a:extLst>
                  <a:ext uri="{FF2B5EF4-FFF2-40B4-BE49-F238E27FC236}">
                    <a16:creationId xmlns:a16="http://schemas.microsoft.com/office/drawing/2014/main" id="{A2DA5EC9-A711-5A1B-A69D-F95D96AA43AF}"/>
                  </a:ext>
                </a:extLst>
              </p:cNvPr>
              <p:cNvSpPr/>
              <p:nvPr/>
            </p:nvSpPr>
            <p:spPr>
              <a:xfrm>
                <a:off x="5393983" y="2202822"/>
                <a:ext cx="982672" cy="934792"/>
              </a:xfrm>
              <a:custGeom>
                <a:avLst/>
                <a:gdLst>
                  <a:gd name="connsiteX0" fmla="*/ 982672 w 982672"/>
                  <a:gd name="connsiteY0" fmla="*/ 387597 h 934792"/>
                  <a:gd name="connsiteX1" fmla="*/ 494756 w 982672"/>
                  <a:gd name="connsiteY1" fmla="*/ 934792 h 934792"/>
                  <a:gd name="connsiteX2" fmla="*/ 0 w 982672"/>
                  <a:gd name="connsiteY2" fmla="*/ 387597 h 934792"/>
                  <a:gd name="connsiteX3" fmla="*/ 494756 w 982672"/>
                  <a:gd name="connsiteY3" fmla="*/ 0 h 934792"/>
                  <a:gd name="connsiteX4" fmla="*/ 982672 w 982672"/>
                  <a:gd name="connsiteY4" fmla="*/ 387597 h 934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672" h="934792">
                    <a:moveTo>
                      <a:pt x="982672" y="387597"/>
                    </a:moveTo>
                    <a:cubicBezTo>
                      <a:pt x="982672" y="763794"/>
                      <a:pt x="779754" y="934792"/>
                      <a:pt x="494756" y="934792"/>
                    </a:cubicBezTo>
                    <a:cubicBezTo>
                      <a:pt x="209758" y="934792"/>
                      <a:pt x="0" y="766074"/>
                      <a:pt x="0" y="387597"/>
                    </a:cubicBezTo>
                    <a:cubicBezTo>
                      <a:pt x="0" y="11400"/>
                      <a:pt x="209758" y="0"/>
                      <a:pt x="494756" y="0"/>
                    </a:cubicBezTo>
                    <a:cubicBezTo>
                      <a:pt x="779754" y="0"/>
                      <a:pt x="982672" y="9120"/>
                      <a:pt x="982672" y="387597"/>
                    </a:cubicBezTo>
                    <a:close/>
                  </a:path>
                </a:pathLst>
              </a:custGeom>
              <a:solidFill>
                <a:srgbClr val="FBD3C7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7" name="Hình tự do: Hình 356">
                <a:extLst>
                  <a:ext uri="{FF2B5EF4-FFF2-40B4-BE49-F238E27FC236}">
                    <a16:creationId xmlns:a16="http://schemas.microsoft.com/office/drawing/2014/main" id="{B95097D1-03AF-9A8B-0E9D-98AB70183BC1}"/>
                  </a:ext>
                </a:extLst>
              </p:cNvPr>
              <p:cNvSpPr/>
              <p:nvPr/>
            </p:nvSpPr>
            <p:spPr>
              <a:xfrm>
                <a:off x="5653901" y="2150383"/>
                <a:ext cx="674874" cy="250797"/>
              </a:xfrm>
              <a:custGeom>
                <a:avLst/>
                <a:gdLst>
                  <a:gd name="connsiteX0" fmla="*/ 674875 w 674874"/>
                  <a:gd name="connsiteY0" fmla="*/ 125399 h 250797"/>
                  <a:gd name="connsiteX1" fmla="*/ 337437 w 674874"/>
                  <a:gd name="connsiteY1" fmla="*/ 250798 h 250797"/>
                  <a:gd name="connsiteX2" fmla="*/ 0 w 674874"/>
                  <a:gd name="connsiteY2" fmla="*/ 125399 h 250797"/>
                  <a:gd name="connsiteX3" fmla="*/ 337437 w 674874"/>
                  <a:gd name="connsiteY3" fmla="*/ 0 h 250797"/>
                  <a:gd name="connsiteX4" fmla="*/ 674875 w 674874"/>
                  <a:gd name="connsiteY4" fmla="*/ 125399 h 25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874" h="250797">
                    <a:moveTo>
                      <a:pt x="674875" y="125399"/>
                    </a:moveTo>
                    <a:cubicBezTo>
                      <a:pt x="674875" y="193798"/>
                      <a:pt x="524396" y="250798"/>
                      <a:pt x="337437" y="250798"/>
                    </a:cubicBezTo>
                    <a:cubicBezTo>
                      <a:pt x="150479" y="250798"/>
                      <a:pt x="0" y="193798"/>
                      <a:pt x="0" y="125399"/>
                    </a:cubicBezTo>
                    <a:cubicBezTo>
                      <a:pt x="0" y="57000"/>
                      <a:pt x="150479" y="0"/>
                      <a:pt x="337437" y="0"/>
                    </a:cubicBezTo>
                    <a:cubicBezTo>
                      <a:pt x="524396" y="0"/>
                      <a:pt x="674875" y="57000"/>
                      <a:pt x="674875" y="125399"/>
                    </a:cubicBezTo>
                    <a:close/>
                  </a:path>
                </a:pathLst>
              </a:custGeom>
              <a:solidFill>
                <a:srgbClr val="8F645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8" name="Hình tự do: Hình 357">
                <a:extLst>
                  <a:ext uri="{FF2B5EF4-FFF2-40B4-BE49-F238E27FC236}">
                    <a16:creationId xmlns:a16="http://schemas.microsoft.com/office/drawing/2014/main" id="{08A6EDC9-2635-5C4D-AC63-57D5AAD22C9E}"/>
                  </a:ext>
                </a:extLst>
              </p:cNvPr>
              <p:cNvSpPr/>
              <p:nvPr/>
            </p:nvSpPr>
            <p:spPr>
              <a:xfrm>
                <a:off x="6082537" y="2802457"/>
                <a:ext cx="182398" cy="182398"/>
              </a:xfrm>
              <a:custGeom>
                <a:avLst/>
                <a:gdLst>
                  <a:gd name="connsiteX0" fmla="*/ 182399 w 182398"/>
                  <a:gd name="connsiteY0" fmla="*/ 91199 h 182398"/>
                  <a:gd name="connsiteX1" fmla="*/ 91199 w 182398"/>
                  <a:gd name="connsiteY1" fmla="*/ 182398 h 182398"/>
                  <a:gd name="connsiteX2" fmla="*/ 0 w 182398"/>
                  <a:gd name="connsiteY2" fmla="*/ 91199 h 182398"/>
                  <a:gd name="connsiteX3" fmla="*/ 91199 w 182398"/>
                  <a:gd name="connsiteY3" fmla="*/ 0 h 182398"/>
                  <a:gd name="connsiteX4" fmla="*/ 182399 w 182398"/>
                  <a:gd name="connsiteY4" fmla="*/ 91199 h 18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398" h="182398">
                    <a:moveTo>
                      <a:pt x="182399" y="91199"/>
                    </a:moveTo>
                    <a:cubicBezTo>
                      <a:pt x="182399" y="141359"/>
                      <a:pt x="141359" y="182398"/>
                      <a:pt x="91199" y="182398"/>
                    </a:cubicBezTo>
                    <a:cubicBezTo>
                      <a:pt x="41040" y="182398"/>
                      <a:pt x="0" y="141359"/>
                      <a:pt x="0" y="91199"/>
                    </a:cubicBezTo>
                    <a:cubicBezTo>
                      <a:pt x="0" y="41040"/>
                      <a:pt x="41040" y="0"/>
                      <a:pt x="91199" y="0"/>
                    </a:cubicBezTo>
                    <a:cubicBezTo>
                      <a:pt x="141359" y="0"/>
                      <a:pt x="182399" y="41040"/>
                      <a:pt x="182399" y="91199"/>
                    </a:cubicBezTo>
                    <a:close/>
                  </a:path>
                </a:pathLst>
              </a:custGeom>
              <a:solidFill>
                <a:srgbClr val="FFC0C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9" name="Hình tự do: Hình 358">
                <a:extLst>
                  <a:ext uri="{FF2B5EF4-FFF2-40B4-BE49-F238E27FC236}">
                    <a16:creationId xmlns:a16="http://schemas.microsoft.com/office/drawing/2014/main" id="{8F3345CF-47D6-DB00-1476-AABEBC76F9D5}"/>
                  </a:ext>
                </a:extLst>
              </p:cNvPr>
              <p:cNvSpPr/>
              <p:nvPr/>
            </p:nvSpPr>
            <p:spPr>
              <a:xfrm>
                <a:off x="5510262" y="2802457"/>
                <a:ext cx="182398" cy="182398"/>
              </a:xfrm>
              <a:custGeom>
                <a:avLst/>
                <a:gdLst>
                  <a:gd name="connsiteX0" fmla="*/ 182399 w 182398"/>
                  <a:gd name="connsiteY0" fmla="*/ 91199 h 182398"/>
                  <a:gd name="connsiteX1" fmla="*/ 91199 w 182398"/>
                  <a:gd name="connsiteY1" fmla="*/ 182398 h 182398"/>
                  <a:gd name="connsiteX2" fmla="*/ 0 w 182398"/>
                  <a:gd name="connsiteY2" fmla="*/ 91199 h 182398"/>
                  <a:gd name="connsiteX3" fmla="*/ 91199 w 182398"/>
                  <a:gd name="connsiteY3" fmla="*/ 0 h 182398"/>
                  <a:gd name="connsiteX4" fmla="*/ 182399 w 182398"/>
                  <a:gd name="connsiteY4" fmla="*/ 91199 h 18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398" h="182398">
                    <a:moveTo>
                      <a:pt x="182399" y="91199"/>
                    </a:moveTo>
                    <a:cubicBezTo>
                      <a:pt x="182399" y="141359"/>
                      <a:pt x="141359" y="182398"/>
                      <a:pt x="91199" y="182398"/>
                    </a:cubicBezTo>
                    <a:cubicBezTo>
                      <a:pt x="41040" y="182398"/>
                      <a:pt x="0" y="141359"/>
                      <a:pt x="0" y="91199"/>
                    </a:cubicBezTo>
                    <a:cubicBezTo>
                      <a:pt x="0" y="41040"/>
                      <a:pt x="41040" y="0"/>
                      <a:pt x="91199" y="0"/>
                    </a:cubicBezTo>
                    <a:cubicBezTo>
                      <a:pt x="141359" y="0"/>
                      <a:pt x="182399" y="41040"/>
                      <a:pt x="182399" y="91199"/>
                    </a:cubicBezTo>
                    <a:close/>
                  </a:path>
                </a:pathLst>
              </a:custGeom>
              <a:solidFill>
                <a:srgbClr val="FFC0C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60" name="Đồ họa 330">
                <a:extLst>
                  <a:ext uri="{FF2B5EF4-FFF2-40B4-BE49-F238E27FC236}">
                    <a16:creationId xmlns:a16="http://schemas.microsoft.com/office/drawing/2014/main" id="{8B6B465E-06F8-5385-B001-FD36C4BE9708}"/>
                  </a:ext>
                </a:extLst>
              </p:cNvPr>
              <p:cNvGrpSpPr/>
              <p:nvPr/>
            </p:nvGrpSpPr>
            <p:grpSpPr>
              <a:xfrm>
                <a:off x="5981048" y="2591216"/>
                <a:ext cx="244869" cy="217232"/>
                <a:chOff x="5981048" y="2591216"/>
                <a:chExt cx="244869" cy="217232"/>
              </a:xfrm>
            </p:grpSpPr>
            <p:sp>
              <p:nvSpPr>
                <p:cNvPr id="361" name="Hình tự do: Hình 360">
                  <a:extLst>
                    <a:ext uri="{FF2B5EF4-FFF2-40B4-BE49-F238E27FC236}">
                      <a16:creationId xmlns:a16="http://schemas.microsoft.com/office/drawing/2014/main" id="{4C3C942A-516E-09A0-68DC-2F75A9BBFB28}"/>
                    </a:ext>
                  </a:extLst>
                </p:cNvPr>
                <p:cNvSpPr/>
                <p:nvPr/>
              </p:nvSpPr>
              <p:spPr>
                <a:xfrm>
                  <a:off x="5981048" y="2599499"/>
                  <a:ext cx="237373" cy="208949"/>
                </a:xfrm>
                <a:custGeom>
                  <a:avLst/>
                  <a:gdLst>
                    <a:gd name="connsiteX0" fmla="*/ 23970 w 237373"/>
                    <a:gd name="connsiteY0" fmla="*/ 54759 h 208949"/>
                    <a:gd name="connsiteX1" fmla="*/ 23970 w 237373"/>
                    <a:gd name="connsiteY1" fmla="*/ 182438 h 208949"/>
                    <a:gd name="connsiteX2" fmla="*/ 217769 w 237373"/>
                    <a:gd name="connsiteY2" fmla="*/ 175598 h 208949"/>
                    <a:gd name="connsiteX3" fmla="*/ 172169 w 237373"/>
                    <a:gd name="connsiteY3" fmla="*/ 13720 h 208949"/>
                    <a:gd name="connsiteX4" fmla="*/ 23970 w 237373"/>
                    <a:gd name="connsiteY4" fmla="*/ 54759 h 208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373" h="208949">
                      <a:moveTo>
                        <a:pt x="23970" y="54759"/>
                      </a:moveTo>
                      <a:cubicBezTo>
                        <a:pt x="-10229" y="104919"/>
                        <a:pt x="-5670" y="161919"/>
                        <a:pt x="23970" y="182438"/>
                      </a:cubicBezTo>
                      <a:cubicBezTo>
                        <a:pt x="69570" y="214358"/>
                        <a:pt x="179009" y="223478"/>
                        <a:pt x="217769" y="175598"/>
                      </a:cubicBezTo>
                      <a:cubicBezTo>
                        <a:pt x="256528" y="129999"/>
                        <a:pt x="236009" y="50199"/>
                        <a:pt x="172169" y="13720"/>
                      </a:cubicBezTo>
                      <a:cubicBezTo>
                        <a:pt x="119729" y="-15920"/>
                        <a:pt x="58170" y="4600"/>
                        <a:pt x="23970" y="54759"/>
                      </a:cubicBezTo>
                      <a:close/>
                    </a:path>
                  </a:pathLst>
                </a:custGeom>
                <a:solidFill>
                  <a:srgbClr val="F9FE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Hình tự do: Hình 361">
                  <a:extLst>
                    <a:ext uri="{FF2B5EF4-FFF2-40B4-BE49-F238E27FC236}">
                      <a16:creationId xmlns:a16="http://schemas.microsoft.com/office/drawing/2014/main" id="{2DBE1481-C778-A6F5-BB8E-CC8B25E5BD35}"/>
                    </a:ext>
                  </a:extLst>
                </p:cNvPr>
                <p:cNvSpPr/>
                <p:nvPr/>
              </p:nvSpPr>
              <p:spPr>
                <a:xfrm>
                  <a:off x="6005018" y="2591216"/>
                  <a:ext cx="220899" cy="183881"/>
                </a:xfrm>
                <a:custGeom>
                  <a:avLst/>
                  <a:gdLst>
                    <a:gd name="connsiteX0" fmla="*/ 202918 w 220899"/>
                    <a:gd name="connsiteY0" fmla="*/ 47082 h 183881"/>
                    <a:gd name="connsiteX1" fmla="*/ 0 w 220899"/>
                    <a:gd name="connsiteY1" fmla="*/ 63042 h 183881"/>
                    <a:gd name="connsiteX2" fmla="*/ 150479 w 220899"/>
                    <a:gd name="connsiteY2" fmla="*/ 24283 h 183881"/>
                    <a:gd name="connsiteX3" fmla="*/ 212038 w 220899"/>
                    <a:gd name="connsiteY3" fmla="*/ 106362 h 183881"/>
                    <a:gd name="connsiteX4" fmla="*/ 193798 w 220899"/>
                    <a:gd name="connsiteY4" fmla="*/ 183881 h 183881"/>
                    <a:gd name="connsiteX5" fmla="*/ 202918 w 220899"/>
                    <a:gd name="connsiteY5" fmla="*/ 47082 h 183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0899" h="183881">
                      <a:moveTo>
                        <a:pt x="202918" y="47082"/>
                      </a:moveTo>
                      <a:cubicBezTo>
                        <a:pt x="152759" y="-30437"/>
                        <a:pt x="31920" y="-3077"/>
                        <a:pt x="0" y="63042"/>
                      </a:cubicBezTo>
                      <a:cubicBezTo>
                        <a:pt x="34200" y="12883"/>
                        <a:pt x="98039" y="-3077"/>
                        <a:pt x="150479" y="24283"/>
                      </a:cubicBezTo>
                      <a:cubicBezTo>
                        <a:pt x="182399" y="42523"/>
                        <a:pt x="205198" y="72162"/>
                        <a:pt x="212038" y="106362"/>
                      </a:cubicBezTo>
                      <a:cubicBezTo>
                        <a:pt x="216598" y="133722"/>
                        <a:pt x="212038" y="165641"/>
                        <a:pt x="193798" y="183881"/>
                      </a:cubicBezTo>
                      <a:cubicBezTo>
                        <a:pt x="212038" y="174761"/>
                        <a:pt x="239398" y="104082"/>
                        <a:pt x="202918" y="47082"/>
                      </a:cubicBezTo>
                      <a:close/>
                    </a:path>
                  </a:pathLst>
                </a:custGeom>
                <a:solidFill>
                  <a:srgbClr val="60222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B843AE7D-C649-537A-E379-824F0329987D}"/>
                    </a:ext>
                  </a:extLst>
                </p:cNvPr>
                <p:cNvSpPr/>
                <p:nvPr/>
              </p:nvSpPr>
              <p:spPr>
                <a:xfrm>
                  <a:off x="6013844" y="2644845"/>
                  <a:ext cx="137386" cy="137386"/>
                </a:xfrm>
                <a:custGeom>
                  <a:avLst/>
                  <a:gdLst>
                    <a:gd name="connsiteX0" fmla="*/ 4854 w 137386"/>
                    <a:gd name="connsiteY0" fmla="*/ 43614 h 137386"/>
                    <a:gd name="connsiteX1" fmla="*/ 43614 w 137386"/>
                    <a:gd name="connsiteY1" fmla="*/ 132533 h 137386"/>
                    <a:gd name="connsiteX2" fmla="*/ 132533 w 137386"/>
                    <a:gd name="connsiteY2" fmla="*/ 93773 h 137386"/>
                    <a:gd name="connsiteX3" fmla="*/ 93773 w 137386"/>
                    <a:gd name="connsiteY3" fmla="*/ 4854 h 137386"/>
                    <a:gd name="connsiteX4" fmla="*/ 4854 w 137386"/>
                    <a:gd name="connsiteY4" fmla="*/ 43614 h 13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386" h="137386">
                      <a:moveTo>
                        <a:pt x="4854" y="43614"/>
                      </a:moveTo>
                      <a:cubicBezTo>
                        <a:pt x="-8826" y="77813"/>
                        <a:pt x="7134" y="118853"/>
                        <a:pt x="43614" y="132533"/>
                      </a:cubicBezTo>
                      <a:cubicBezTo>
                        <a:pt x="77813" y="146213"/>
                        <a:pt x="118853" y="130253"/>
                        <a:pt x="132533" y="93773"/>
                      </a:cubicBezTo>
                      <a:cubicBezTo>
                        <a:pt x="146213" y="59573"/>
                        <a:pt x="130253" y="18534"/>
                        <a:pt x="93773" y="4854"/>
                      </a:cubicBezTo>
                      <a:cubicBezTo>
                        <a:pt x="57293" y="-8826"/>
                        <a:pt x="18534" y="7134"/>
                        <a:pt x="4854" y="43614"/>
                      </a:cubicBezTo>
                      <a:close/>
                    </a:path>
                  </a:pathLst>
                </a:custGeom>
                <a:solidFill>
                  <a:srgbClr val="461D14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330B0C98-BC62-C162-BAE2-260B158FC699}"/>
                    </a:ext>
                  </a:extLst>
                </p:cNvPr>
                <p:cNvSpPr/>
                <p:nvPr/>
              </p:nvSpPr>
              <p:spPr>
                <a:xfrm>
                  <a:off x="6021510" y="2669637"/>
                  <a:ext cx="39974" cy="38808"/>
                </a:xfrm>
                <a:custGeom>
                  <a:avLst/>
                  <a:gdLst>
                    <a:gd name="connsiteX0" fmla="*/ 1747 w 39974"/>
                    <a:gd name="connsiteY0" fmla="*/ 11981 h 38808"/>
                    <a:gd name="connsiteX1" fmla="*/ 13147 w 39974"/>
                    <a:gd name="connsiteY1" fmla="*/ 37061 h 38808"/>
                    <a:gd name="connsiteX2" fmla="*/ 38227 w 39974"/>
                    <a:gd name="connsiteY2" fmla="*/ 25661 h 38808"/>
                    <a:gd name="connsiteX3" fmla="*/ 26827 w 39974"/>
                    <a:gd name="connsiteY3" fmla="*/ 581 h 38808"/>
                    <a:gd name="connsiteX4" fmla="*/ 1747 w 39974"/>
                    <a:gd name="connsiteY4" fmla="*/ 11981 h 3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974" h="38808">
                      <a:moveTo>
                        <a:pt x="1747" y="11981"/>
                      </a:moveTo>
                      <a:cubicBezTo>
                        <a:pt x="-2813" y="21101"/>
                        <a:pt x="1747" y="32501"/>
                        <a:pt x="13147" y="37061"/>
                      </a:cubicBezTo>
                      <a:cubicBezTo>
                        <a:pt x="24547" y="41621"/>
                        <a:pt x="33667" y="37061"/>
                        <a:pt x="38227" y="25661"/>
                      </a:cubicBezTo>
                      <a:cubicBezTo>
                        <a:pt x="42787" y="16541"/>
                        <a:pt x="38227" y="5141"/>
                        <a:pt x="26827" y="581"/>
                      </a:cubicBezTo>
                      <a:cubicBezTo>
                        <a:pt x="17707" y="-1699"/>
                        <a:pt x="6307" y="2861"/>
                        <a:pt x="1747" y="11981"/>
                      </a:cubicBezTo>
                      <a:close/>
                    </a:path>
                  </a:pathLst>
                </a:custGeom>
                <a:solidFill>
                  <a:srgbClr val="FEFFFE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" name="Đồ họa 330">
                <a:extLst>
                  <a:ext uri="{FF2B5EF4-FFF2-40B4-BE49-F238E27FC236}">
                    <a16:creationId xmlns:a16="http://schemas.microsoft.com/office/drawing/2014/main" id="{74BA33C7-76A2-CD48-2844-FA744EC66E2C}"/>
                  </a:ext>
                </a:extLst>
              </p:cNvPr>
              <p:cNvGrpSpPr/>
              <p:nvPr/>
            </p:nvGrpSpPr>
            <p:grpSpPr>
              <a:xfrm>
                <a:off x="5538577" y="2591216"/>
                <a:ext cx="244172" cy="217232"/>
                <a:chOff x="5538577" y="2591216"/>
                <a:chExt cx="244172" cy="217232"/>
              </a:xfrm>
            </p:grpSpPr>
            <p:sp>
              <p:nvSpPr>
                <p:cNvPr id="366" name="Hình tự do: Hình 365">
                  <a:extLst>
                    <a:ext uri="{FF2B5EF4-FFF2-40B4-BE49-F238E27FC236}">
                      <a16:creationId xmlns:a16="http://schemas.microsoft.com/office/drawing/2014/main" id="{C6BBAFE7-E324-5EBC-61C8-783DB3EA0D3B}"/>
                    </a:ext>
                  </a:extLst>
                </p:cNvPr>
                <p:cNvSpPr/>
                <p:nvPr/>
              </p:nvSpPr>
              <p:spPr>
                <a:xfrm>
                  <a:off x="5545376" y="2599499"/>
                  <a:ext cx="237373" cy="208949"/>
                </a:xfrm>
                <a:custGeom>
                  <a:avLst/>
                  <a:gdLst>
                    <a:gd name="connsiteX0" fmla="*/ 213404 w 237373"/>
                    <a:gd name="connsiteY0" fmla="*/ 54759 h 208949"/>
                    <a:gd name="connsiteX1" fmla="*/ 213404 w 237373"/>
                    <a:gd name="connsiteY1" fmla="*/ 182438 h 208949"/>
                    <a:gd name="connsiteX2" fmla="*/ 19605 w 237373"/>
                    <a:gd name="connsiteY2" fmla="*/ 175598 h 208949"/>
                    <a:gd name="connsiteX3" fmla="*/ 65205 w 237373"/>
                    <a:gd name="connsiteY3" fmla="*/ 13720 h 208949"/>
                    <a:gd name="connsiteX4" fmla="*/ 213404 w 237373"/>
                    <a:gd name="connsiteY4" fmla="*/ 54759 h 208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373" h="208949">
                      <a:moveTo>
                        <a:pt x="213404" y="54759"/>
                      </a:moveTo>
                      <a:cubicBezTo>
                        <a:pt x="247603" y="104919"/>
                        <a:pt x="243043" y="161919"/>
                        <a:pt x="213404" y="182438"/>
                      </a:cubicBezTo>
                      <a:cubicBezTo>
                        <a:pt x="167804" y="214358"/>
                        <a:pt x="58365" y="223478"/>
                        <a:pt x="19605" y="175598"/>
                      </a:cubicBezTo>
                      <a:cubicBezTo>
                        <a:pt x="-19154" y="129999"/>
                        <a:pt x="1365" y="50199"/>
                        <a:pt x="65205" y="13720"/>
                      </a:cubicBezTo>
                      <a:cubicBezTo>
                        <a:pt x="119924" y="-15920"/>
                        <a:pt x="181484" y="4600"/>
                        <a:pt x="213404" y="54759"/>
                      </a:cubicBezTo>
                      <a:close/>
                    </a:path>
                  </a:pathLst>
                </a:custGeom>
                <a:solidFill>
                  <a:srgbClr val="F9FE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Hình tự do: Hình 366">
                  <a:extLst>
                    <a:ext uri="{FF2B5EF4-FFF2-40B4-BE49-F238E27FC236}">
                      <a16:creationId xmlns:a16="http://schemas.microsoft.com/office/drawing/2014/main" id="{75A1B057-229B-E4DD-A58F-0552CA8E2CCF}"/>
                    </a:ext>
                  </a:extLst>
                </p:cNvPr>
                <p:cNvSpPr/>
                <p:nvPr/>
              </p:nvSpPr>
              <p:spPr>
                <a:xfrm>
                  <a:off x="5538577" y="2591216"/>
                  <a:ext cx="222482" cy="183881"/>
                </a:xfrm>
                <a:custGeom>
                  <a:avLst/>
                  <a:gdLst>
                    <a:gd name="connsiteX0" fmla="*/ 19564 w 222482"/>
                    <a:gd name="connsiteY0" fmla="*/ 47082 h 183881"/>
                    <a:gd name="connsiteX1" fmla="*/ 222483 w 222482"/>
                    <a:gd name="connsiteY1" fmla="*/ 63042 h 183881"/>
                    <a:gd name="connsiteX2" fmla="*/ 72004 w 222482"/>
                    <a:gd name="connsiteY2" fmla="*/ 24283 h 183881"/>
                    <a:gd name="connsiteX3" fmla="*/ 10444 w 222482"/>
                    <a:gd name="connsiteY3" fmla="*/ 106362 h 183881"/>
                    <a:gd name="connsiteX4" fmla="*/ 28684 w 222482"/>
                    <a:gd name="connsiteY4" fmla="*/ 183881 h 183881"/>
                    <a:gd name="connsiteX5" fmla="*/ 19564 w 222482"/>
                    <a:gd name="connsiteY5" fmla="*/ 47082 h 183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2482" h="183881">
                      <a:moveTo>
                        <a:pt x="19564" y="47082"/>
                      </a:moveTo>
                      <a:cubicBezTo>
                        <a:pt x="69724" y="-30437"/>
                        <a:pt x="190563" y="-3077"/>
                        <a:pt x="222483" y="63042"/>
                      </a:cubicBezTo>
                      <a:cubicBezTo>
                        <a:pt x="188283" y="12883"/>
                        <a:pt x="124443" y="-3077"/>
                        <a:pt x="72004" y="24283"/>
                      </a:cubicBezTo>
                      <a:cubicBezTo>
                        <a:pt x="40084" y="42523"/>
                        <a:pt x="17284" y="72162"/>
                        <a:pt x="10444" y="106362"/>
                      </a:cubicBezTo>
                      <a:cubicBezTo>
                        <a:pt x="5884" y="133722"/>
                        <a:pt x="10444" y="165641"/>
                        <a:pt x="28684" y="183881"/>
                      </a:cubicBezTo>
                      <a:cubicBezTo>
                        <a:pt x="8164" y="174761"/>
                        <a:pt x="-19196" y="104082"/>
                        <a:pt x="19564" y="47082"/>
                      </a:cubicBezTo>
                      <a:close/>
                    </a:path>
                  </a:pathLst>
                </a:custGeom>
                <a:solidFill>
                  <a:srgbClr val="60222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Hình tự do: Hình 367">
                  <a:extLst>
                    <a:ext uri="{FF2B5EF4-FFF2-40B4-BE49-F238E27FC236}">
                      <a16:creationId xmlns:a16="http://schemas.microsoft.com/office/drawing/2014/main" id="{A1FC2D13-F08C-B1E6-6BBE-21158C9448EB}"/>
                    </a:ext>
                  </a:extLst>
                </p:cNvPr>
                <p:cNvSpPr/>
                <p:nvPr/>
              </p:nvSpPr>
              <p:spPr>
                <a:xfrm>
                  <a:off x="5614847" y="2644845"/>
                  <a:ext cx="137386" cy="137386"/>
                </a:xfrm>
                <a:custGeom>
                  <a:avLst/>
                  <a:gdLst>
                    <a:gd name="connsiteX0" fmla="*/ 4854 w 137386"/>
                    <a:gd name="connsiteY0" fmla="*/ 43614 h 137386"/>
                    <a:gd name="connsiteX1" fmla="*/ 43614 w 137386"/>
                    <a:gd name="connsiteY1" fmla="*/ 132533 h 137386"/>
                    <a:gd name="connsiteX2" fmla="*/ 132533 w 137386"/>
                    <a:gd name="connsiteY2" fmla="*/ 93773 h 137386"/>
                    <a:gd name="connsiteX3" fmla="*/ 93773 w 137386"/>
                    <a:gd name="connsiteY3" fmla="*/ 4854 h 137386"/>
                    <a:gd name="connsiteX4" fmla="*/ 4854 w 137386"/>
                    <a:gd name="connsiteY4" fmla="*/ 43614 h 13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386" h="137386">
                      <a:moveTo>
                        <a:pt x="4854" y="43614"/>
                      </a:moveTo>
                      <a:cubicBezTo>
                        <a:pt x="-8826" y="77813"/>
                        <a:pt x="7134" y="118853"/>
                        <a:pt x="43614" y="132533"/>
                      </a:cubicBezTo>
                      <a:cubicBezTo>
                        <a:pt x="77813" y="146213"/>
                        <a:pt x="118853" y="130253"/>
                        <a:pt x="132533" y="93773"/>
                      </a:cubicBezTo>
                      <a:cubicBezTo>
                        <a:pt x="146213" y="59573"/>
                        <a:pt x="130253" y="18534"/>
                        <a:pt x="93773" y="4854"/>
                      </a:cubicBezTo>
                      <a:cubicBezTo>
                        <a:pt x="57293" y="-8826"/>
                        <a:pt x="18534" y="7134"/>
                        <a:pt x="4854" y="43614"/>
                      </a:cubicBezTo>
                      <a:close/>
                    </a:path>
                  </a:pathLst>
                </a:custGeom>
                <a:solidFill>
                  <a:srgbClr val="461D14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Hình tự do: Hình 368">
                  <a:extLst>
                    <a:ext uri="{FF2B5EF4-FFF2-40B4-BE49-F238E27FC236}">
                      <a16:creationId xmlns:a16="http://schemas.microsoft.com/office/drawing/2014/main" id="{50AF3197-6DC7-73AA-7086-CA90D5578151}"/>
                    </a:ext>
                  </a:extLst>
                </p:cNvPr>
                <p:cNvSpPr/>
                <p:nvPr/>
              </p:nvSpPr>
              <p:spPr>
                <a:xfrm>
                  <a:off x="5622514" y="2669637"/>
                  <a:ext cx="39974" cy="38808"/>
                </a:xfrm>
                <a:custGeom>
                  <a:avLst/>
                  <a:gdLst>
                    <a:gd name="connsiteX0" fmla="*/ 1747 w 39974"/>
                    <a:gd name="connsiteY0" fmla="*/ 11981 h 38808"/>
                    <a:gd name="connsiteX1" fmla="*/ 13147 w 39974"/>
                    <a:gd name="connsiteY1" fmla="*/ 37061 h 38808"/>
                    <a:gd name="connsiteX2" fmla="*/ 38227 w 39974"/>
                    <a:gd name="connsiteY2" fmla="*/ 25661 h 38808"/>
                    <a:gd name="connsiteX3" fmla="*/ 26827 w 39974"/>
                    <a:gd name="connsiteY3" fmla="*/ 581 h 38808"/>
                    <a:gd name="connsiteX4" fmla="*/ 1747 w 39974"/>
                    <a:gd name="connsiteY4" fmla="*/ 11981 h 3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974" h="38808">
                      <a:moveTo>
                        <a:pt x="1747" y="11981"/>
                      </a:moveTo>
                      <a:cubicBezTo>
                        <a:pt x="-2813" y="21101"/>
                        <a:pt x="1747" y="32501"/>
                        <a:pt x="13147" y="37061"/>
                      </a:cubicBezTo>
                      <a:cubicBezTo>
                        <a:pt x="22267" y="41621"/>
                        <a:pt x="33667" y="37061"/>
                        <a:pt x="38227" y="25661"/>
                      </a:cubicBezTo>
                      <a:cubicBezTo>
                        <a:pt x="42787" y="16541"/>
                        <a:pt x="38227" y="5141"/>
                        <a:pt x="26827" y="581"/>
                      </a:cubicBezTo>
                      <a:cubicBezTo>
                        <a:pt x="17707" y="-1699"/>
                        <a:pt x="6307" y="2861"/>
                        <a:pt x="1747" y="11981"/>
                      </a:cubicBezTo>
                      <a:close/>
                    </a:path>
                  </a:pathLst>
                </a:custGeom>
                <a:solidFill>
                  <a:srgbClr val="FEFFFE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0" name="Hình tự do: Hình 369">
                <a:extLst>
                  <a:ext uri="{FF2B5EF4-FFF2-40B4-BE49-F238E27FC236}">
                    <a16:creationId xmlns:a16="http://schemas.microsoft.com/office/drawing/2014/main" id="{1B0A8CD3-9145-0FD7-FB13-767313D61614}"/>
                  </a:ext>
                </a:extLst>
              </p:cNvPr>
              <p:cNvSpPr/>
              <p:nvPr/>
            </p:nvSpPr>
            <p:spPr>
              <a:xfrm>
                <a:off x="6033835" y="2460098"/>
                <a:ext cx="189817" cy="61921"/>
              </a:xfrm>
              <a:custGeom>
                <a:avLst/>
                <a:gdLst>
                  <a:gd name="connsiteX0" fmla="*/ 176381 w 189817"/>
                  <a:gd name="connsiteY0" fmla="*/ 61922 h 61921"/>
                  <a:gd name="connsiteX1" fmla="*/ 167261 w 189817"/>
                  <a:gd name="connsiteY1" fmla="*/ 57362 h 61921"/>
                  <a:gd name="connsiteX2" fmla="*/ 19062 w 189817"/>
                  <a:gd name="connsiteY2" fmla="*/ 39122 h 61921"/>
                  <a:gd name="connsiteX3" fmla="*/ 822 w 189817"/>
                  <a:gd name="connsiteY3" fmla="*/ 30002 h 61921"/>
                  <a:gd name="connsiteX4" fmla="*/ 9942 w 189817"/>
                  <a:gd name="connsiteY4" fmla="*/ 11762 h 61921"/>
                  <a:gd name="connsiteX5" fmla="*/ 185501 w 189817"/>
                  <a:gd name="connsiteY5" fmla="*/ 36842 h 61921"/>
                  <a:gd name="connsiteX6" fmla="*/ 185501 w 189817"/>
                  <a:gd name="connsiteY6" fmla="*/ 55082 h 61921"/>
                  <a:gd name="connsiteX7" fmla="*/ 176381 w 189817"/>
                  <a:gd name="connsiteY7" fmla="*/ 61922 h 61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9817" h="61921">
                    <a:moveTo>
                      <a:pt x="176381" y="61922"/>
                    </a:moveTo>
                    <a:cubicBezTo>
                      <a:pt x="174101" y="61922"/>
                      <a:pt x="169541" y="59642"/>
                      <a:pt x="167261" y="57362"/>
                    </a:cubicBezTo>
                    <a:cubicBezTo>
                      <a:pt x="133061" y="27722"/>
                      <a:pt x="71502" y="18602"/>
                      <a:pt x="19062" y="39122"/>
                    </a:cubicBezTo>
                    <a:cubicBezTo>
                      <a:pt x="12222" y="41402"/>
                      <a:pt x="3102" y="39122"/>
                      <a:pt x="822" y="30002"/>
                    </a:cubicBezTo>
                    <a:cubicBezTo>
                      <a:pt x="-1458" y="23162"/>
                      <a:pt x="822" y="14042"/>
                      <a:pt x="9942" y="11762"/>
                    </a:cubicBezTo>
                    <a:cubicBezTo>
                      <a:pt x="71502" y="-11037"/>
                      <a:pt x="144461" y="363"/>
                      <a:pt x="185501" y="36842"/>
                    </a:cubicBezTo>
                    <a:cubicBezTo>
                      <a:pt x="190061" y="41402"/>
                      <a:pt x="192341" y="50522"/>
                      <a:pt x="185501" y="55082"/>
                    </a:cubicBezTo>
                    <a:cubicBezTo>
                      <a:pt x="183221" y="59642"/>
                      <a:pt x="178661" y="61922"/>
                      <a:pt x="176381" y="619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1" name="Hình tự do: Hình 370">
                <a:extLst>
                  <a:ext uri="{FF2B5EF4-FFF2-40B4-BE49-F238E27FC236}">
                    <a16:creationId xmlns:a16="http://schemas.microsoft.com/office/drawing/2014/main" id="{129317CF-589C-D6F5-1A17-69D2BEE7DB5B}"/>
                  </a:ext>
                </a:extLst>
              </p:cNvPr>
              <p:cNvSpPr/>
              <p:nvPr/>
            </p:nvSpPr>
            <p:spPr>
              <a:xfrm>
                <a:off x="5543322" y="2462378"/>
                <a:ext cx="188691" cy="59642"/>
              </a:xfrm>
              <a:custGeom>
                <a:avLst/>
                <a:gdLst>
                  <a:gd name="connsiteX0" fmla="*/ 12540 w 188691"/>
                  <a:gd name="connsiteY0" fmla="*/ 59642 h 59642"/>
                  <a:gd name="connsiteX1" fmla="*/ 3420 w 188691"/>
                  <a:gd name="connsiteY1" fmla="*/ 55082 h 59642"/>
                  <a:gd name="connsiteX2" fmla="*/ 3420 w 188691"/>
                  <a:gd name="connsiteY2" fmla="*/ 36842 h 59642"/>
                  <a:gd name="connsiteX3" fmla="*/ 178979 w 188691"/>
                  <a:gd name="connsiteY3" fmla="*/ 11762 h 59642"/>
                  <a:gd name="connsiteX4" fmla="*/ 188099 w 188691"/>
                  <a:gd name="connsiteY4" fmla="*/ 30002 h 59642"/>
                  <a:gd name="connsiteX5" fmla="*/ 169859 w 188691"/>
                  <a:gd name="connsiteY5" fmla="*/ 39122 h 59642"/>
                  <a:gd name="connsiteX6" fmla="*/ 21660 w 188691"/>
                  <a:gd name="connsiteY6" fmla="*/ 57362 h 59642"/>
                  <a:gd name="connsiteX7" fmla="*/ 12540 w 188691"/>
                  <a:gd name="connsiteY7" fmla="*/ 59642 h 59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691" h="59642">
                    <a:moveTo>
                      <a:pt x="12540" y="59642"/>
                    </a:moveTo>
                    <a:cubicBezTo>
                      <a:pt x="7980" y="59642"/>
                      <a:pt x="5700" y="57362"/>
                      <a:pt x="3420" y="55082"/>
                    </a:cubicBezTo>
                    <a:cubicBezTo>
                      <a:pt x="-1140" y="50522"/>
                      <a:pt x="-1140" y="41402"/>
                      <a:pt x="3420" y="36842"/>
                    </a:cubicBezTo>
                    <a:cubicBezTo>
                      <a:pt x="44460" y="363"/>
                      <a:pt x="117419" y="-11037"/>
                      <a:pt x="178979" y="11762"/>
                    </a:cubicBezTo>
                    <a:cubicBezTo>
                      <a:pt x="185819" y="14042"/>
                      <a:pt x="190378" y="23162"/>
                      <a:pt x="188099" y="30002"/>
                    </a:cubicBezTo>
                    <a:cubicBezTo>
                      <a:pt x="185819" y="36842"/>
                      <a:pt x="176699" y="41402"/>
                      <a:pt x="169859" y="39122"/>
                    </a:cubicBezTo>
                    <a:cubicBezTo>
                      <a:pt x="119699" y="20882"/>
                      <a:pt x="55860" y="27722"/>
                      <a:pt x="21660" y="57362"/>
                    </a:cubicBezTo>
                    <a:cubicBezTo>
                      <a:pt x="17100" y="59642"/>
                      <a:pt x="14820" y="59642"/>
                      <a:pt x="12540" y="596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2" name="Hình tự do: Hình 371">
                <a:extLst>
                  <a:ext uri="{FF2B5EF4-FFF2-40B4-BE49-F238E27FC236}">
                    <a16:creationId xmlns:a16="http://schemas.microsoft.com/office/drawing/2014/main" id="{5B752E34-26C5-CD2B-CA96-A71ADD75C6DE}"/>
                  </a:ext>
                </a:extLst>
              </p:cNvPr>
              <p:cNvSpPr/>
              <p:nvPr/>
            </p:nvSpPr>
            <p:spPr>
              <a:xfrm>
                <a:off x="5838579" y="2781937"/>
                <a:ext cx="86639" cy="41039"/>
              </a:xfrm>
              <a:custGeom>
                <a:avLst/>
                <a:gdLst>
                  <a:gd name="connsiteX0" fmla="*/ 82079 w 86639"/>
                  <a:gd name="connsiteY0" fmla="*/ 41040 h 41039"/>
                  <a:gd name="connsiteX1" fmla="*/ 77519 w 86639"/>
                  <a:gd name="connsiteY1" fmla="*/ 36480 h 41039"/>
                  <a:gd name="connsiteX2" fmla="*/ 43320 w 86639"/>
                  <a:gd name="connsiteY2" fmla="*/ 9120 h 41039"/>
                  <a:gd name="connsiteX3" fmla="*/ 9120 w 86639"/>
                  <a:gd name="connsiteY3" fmla="*/ 36480 h 41039"/>
                  <a:gd name="connsiteX4" fmla="*/ 4560 w 86639"/>
                  <a:gd name="connsiteY4" fmla="*/ 41040 h 41039"/>
                  <a:gd name="connsiteX5" fmla="*/ 0 w 86639"/>
                  <a:gd name="connsiteY5" fmla="*/ 36480 h 41039"/>
                  <a:gd name="connsiteX6" fmla="*/ 43320 w 86639"/>
                  <a:gd name="connsiteY6" fmla="*/ 0 h 41039"/>
                  <a:gd name="connsiteX7" fmla="*/ 86639 w 86639"/>
                  <a:gd name="connsiteY7" fmla="*/ 36480 h 41039"/>
                  <a:gd name="connsiteX8" fmla="*/ 82079 w 86639"/>
                  <a:gd name="connsiteY8" fmla="*/ 41040 h 41039"/>
                  <a:gd name="connsiteX9" fmla="*/ 82079 w 86639"/>
                  <a:gd name="connsiteY9" fmla="*/ 41040 h 41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639" h="41039">
                    <a:moveTo>
                      <a:pt x="82079" y="41040"/>
                    </a:moveTo>
                    <a:cubicBezTo>
                      <a:pt x="79799" y="41040"/>
                      <a:pt x="77519" y="38760"/>
                      <a:pt x="77519" y="36480"/>
                    </a:cubicBezTo>
                    <a:cubicBezTo>
                      <a:pt x="75239" y="20520"/>
                      <a:pt x="61560" y="9120"/>
                      <a:pt x="43320" y="9120"/>
                    </a:cubicBezTo>
                    <a:cubicBezTo>
                      <a:pt x="25080" y="9120"/>
                      <a:pt x="11400" y="20520"/>
                      <a:pt x="9120" y="36480"/>
                    </a:cubicBezTo>
                    <a:cubicBezTo>
                      <a:pt x="9120" y="38760"/>
                      <a:pt x="6840" y="41040"/>
                      <a:pt x="4560" y="41040"/>
                    </a:cubicBezTo>
                    <a:cubicBezTo>
                      <a:pt x="2280" y="41040"/>
                      <a:pt x="0" y="38760"/>
                      <a:pt x="0" y="36480"/>
                    </a:cubicBezTo>
                    <a:cubicBezTo>
                      <a:pt x="2280" y="15960"/>
                      <a:pt x="20520" y="0"/>
                      <a:pt x="43320" y="0"/>
                    </a:cubicBezTo>
                    <a:cubicBezTo>
                      <a:pt x="66120" y="0"/>
                      <a:pt x="82079" y="13680"/>
                      <a:pt x="86639" y="36480"/>
                    </a:cubicBezTo>
                    <a:cubicBezTo>
                      <a:pt x="86639" y="36480"/>
                      <a:pt x="86639" y="38760"/>
                      <a:pt x="82079" y="41040"/>
                    </a:cubicBezTo>
                    <a:cubicBezTo>
                      <a:pt x="82079" y="41040"/>
                      <a:pt x="82079" y="41040"/>
                      <a:pt x="82079" y="41040"/>
                    </a:cubicBezTo>
                    <a:close/>
                  </a:path>
                </a:pathLst>
              </a:custGeom>
              <a:solidFill>
                <a:srgbClr val="C68C7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73" name="Đồ họa 330">
                <a:extLst>
                  <a:ext uri="{FF2B5EF4-FFF2-40B4-BE49-F238E27FC236}">
                    <a16:creationId xmlns:a16="http://schemas.microsoft.com/office/drawing/2014/main" id="{6155FA2E-F1CD-5917-1479-6E225C0A23AB}"/>
                  </a:ext>
                </a:extLst>
              </p:cNvPr>
              <p:cNvGrpSpPr/>
              <p:nvPr/>
            </p:nvGrpSpPr>
            <p:grpSpPr>
              <a:xfrm>
                <a:off x="5676479" y="2832097"/>
                <a:ext cx="377504" cy="224277"/>
                <a:chOff x="5676479" y="2832097"/>
                <a:chExt cx="377504" cy="224277"/>
              </a:xfrm>
            </p:grpSpPr>
            <p:sp>
              <p:nvSpPr>
                <p:cNvPr id="374" name="Hình tự do: Hình 373">
                  <a:extLst>
                    <a:ext uri="{FF2B5EF4-FFF2-40B4-BE49-F238E27FC236}">
                      <a16:creationId xmlns:a16="http://schemas.microsoft.com/office/drawing/2014/main" id="{5E49B759-D9CE-6A34-E5A7-526A3382ECD2}"/>
                    </a:ext>
                  </a:extLst>
                </p:cNvPr>
                <p:cNvSpPr/>
                <p:nvPr/>
              </p:nvSpPr>
              <p:spPr>
                <a:xfrm>
                  <a:off x="5676479" y="2833727"/>
                  <a:ext cx="377504" cy="220214"/>
                </a:xfrm>
                <a:custGeom>
                  <a:avLst/>
                  <a:gdLst>
                    <a:gd name="connsiteX0" fmla="*/ 376419 w 377504"/>
                    <a:gd name="connsiteY0" fmla="*/ 107810 h 220214"/>
                    <a:gd name="connsiteX1" fmla="*/ 166660 w 377504"/>
                    <a:gd name="connsiteY1" fmla="*/ 217249 h 220214"/>
                    <a:gd name="connsiteX2" fmla="*/ 222 w 377504"/>
                    <a:gd name="connsiteY2" fmla="*/ 50810 h 220214"/>
                    <a:gd name="connsiteX3" fmla="*/ 203140 w 377504"/>
                    <a:gd name="connsiteY3" fmla="*/ 25730 h 220214"/>
                    <a:gd name="connsiteX4" fmla="*/ 376419 w 377504"/>
                    <a:gd name="connsiteY4" fmla="*/ 107810 h 220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504" h="220214">
                      <a:moveTo>
                        <a:pt x="376419" y="107810"/>
                      </a:moveTo>
                      <a:cubicBezTo>
                        <a:pt x="365019" y="183049"/>
                        <a:pt x="271540" y="233209"/>
                        <a:pt x="166660" y="217249"/>
                      </a:cubicBezTo>
                      <a:cubicBezTo>
                        <a:pt x="61781" y="201289"/>
                        <a:pt x="-4338" y="96410"/>
                        <a:pt x="222" y="50810"/>
                      </a:cubicBezTo>
                      <a:cubicBezTo>
                        <a:pt x="9342" y="-38109"/>
                        <a:pt x="98261" y="14330"/>
                        <a:pt x="203140" y="25730"/>
                      </a:cubicBezTo>
                      <a:cubicBezTo>
                        <a:pt x="308019" y="37130"/>
                        <a:pt x="387819" y="32570"/>
                        <a:pt x="376419" y="107810"/>
                      </a:cubicBezTo>
                      <a:close/>
                    </a:path>
                  </a:pathLst>
                </a:custGeom>
                <a:solidFill>
                  <a:srgbClr val="5B000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5" name="Hình tự do: Hình 374">
                  <a:extLst>
                    <a:ext uri="{FF2B5EF4-FFF2-40B4-BE49-F238E27FC236}">
                      <a16:creationId xmlns:a16="http://schemas.microsoft.com/office/drawing/2014/main" id="{986F90A3-DC06-3599-B9F8-D2B8E4D6483F}"/>
                    </a:ext>
                  </a:extLst>
                </p:cNvPr>
                <p:cNvSpPr/>
                <p:nvPr/>
              </p:nvSpPr>
              <p:spPr>
                <a:xfrm>
                  <a:off x="5738260" y="2832097"/>
                  <a:ext cx="271317" cy="75773"/>
                </a:xfrm>
                <a:custGeom>
                  <a:avLst/>
                  <a:gdLst>
                    <a:gd name="connsiteX0" fmla="*/ 141359 w 271317"/>
                    <a:gd name="connsiteY0" fmla="*/ 25080 h 75773"/>
                    <a:gd name="connsiteX1" fmla="*/ 0 w 271317"/>
                    <a:gd name="connsiteY1" fmla="*/ 0 h 75773"/>
                    <a:gd name="connsiteX2" fmla="*/ 127679 w 271317"/>
                    <a:gd name="connsiteY2" fmla="*/ 72959 h 75773"/>
                    <a:gd name="connsiteX3" fmla="*/ 271318 w 271317"/>
                    <a:gd name="connsiteY3" fmla="*/ 41040 h 75773"/>
                    <a:gd name="connsiteX4" fmla="*/ 141359 w 271317"/>
                    <a:gd name="connsiteY4" fmla="*/ 25080 h 757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1317" h="75773">
                      <a:moveTo>
                        <a:pt x="141359" y="25080"/>
                      </a:moveTo>
                      <a:cubicBezTo>
                        <a:pt x="86639" y="20520"/>
                        <a:pt x="38760" y="4560"/>
                        <a:pt x="0" y="0"/>
                      </a:cubicBezTo>
                      <a:cubicBezTo>
                        <a:pt x="13680" y="34200"/>
                        <a:pt x="63839" y="63839"/>
                        <a:pt x="127679" y="72959"/>
                      </a:cubicBezTo>
                      <a:cubicBezTo>
                        <a:pt x="191518" y="82079"/>
                        <a:pt x="248518" y="68399"/>
                        <a:pt x="271318" y="41040"/>
                      </a:cubicBezTo>
                      <a:cubicBezTo>
                        <a:pt x="241678" y="31920"/>
                        <a:pt x="193798" y="29640"/>
                        <a:pt x="141359" y="250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6" name="Hình tự do: Hình 375">
                  <a:extLst>
                    <a:ext uri="{FF2B5EF4-FFF2-40B4-BE49-F238E27FC236}">
                      <a16:creationId xmlns:a16="http://schemas.microsoft.com/office/drawing/2014/main" id="{3A770641-026F-EF38-5828-9EEA8EE9CA26}"/>
                    </a:ext>
                  </a:extLst>
                </p:cNvPr>
                <p:cNvSpPr/>
                <p:nvPr/>
              </p:nvSpPr>
              <p:spPr>
                <a:xfrm>
                  <a:off x="5735980" y="2973108"/>
                  <a:ext cx="264477" cy="83266"/>
                </a:xfrm>
                <a:custGeom>
                  <a:avLst/>
                  <a:gdLst>
                    <a:gd name="connsiteX0" fmla="*/ 155039 w 264477"/>
                    <a:gd name="connsiteY0" fmla="*/ 4908 h 83266"/>
                    <a:gd name="connsiteX1" fmla="*/ 0 w 264477"/>
                    <a:gd name="connsiteY1" fmla="*/ 25428 h 83266"/>
                    <a:gd name="connsiteX2" fmla="*/ 109439 w 264477"/>
                    <a:gd name="connsiteY2" fmla="*/ 80147 h 83266"/>
                    <a:gd name="connsiteX3" fmla="*/ 264478 w 264477"/>
                    <a:gd name="connsiteY3" fmla="*/ 52787 h 83266"/>
                    <a:gd name="connsiteX4" fmla="*/ 155039 w 264477"/>
                    <a:gd name="connsiteY4" fmla="*/ 4908 h 83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4477" h="83266">
                      <a:moveTo>
                        <a:pt x="155039" y="4908"/>
                      </a:moveTo>
                      <a:cubicBezTo>
                        <a:pt x="91199" y="-6492"/>
                        <a:pt x="31920" y="2628"/>
                        <a:pt x="0" y="25428"/>
                      </a:cubicBezTo>
                      <a:cubicBezTo>
                        <a:pt x="27360" y="52787"/>
                        <a:pt x="66120" y="73307"/>
                        <a:pt x="109439" y="80147"/>
                      </a:cubicBezTo>
                      <a:cubicBezTo>
                        <a:pt x="168719" y="89267"/>
                        <a:pt x="223438" y="77867"/>
                        <a:pt x="264478" y="52787"/>
                      </a:cubicBezTo>
                      <a:cubicBezTo>
                        <a:pt x="237118" y="32268"/>
                        <a:pt x="198359" y="14028"/>
                        <a:pt x="155039" y="4908"/>
                      </a:cubicBezTo>
                      <a:close/>
                    </a:path>
                  </a:pathLst>
                </a:custGeom>
                <a:solidFill>
                  <a:srgbClr val="CC8575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77" name="Hình tự do: Hình 376">
              <a:extLst>
                <a:ext uri="{FF2B5EF4-FFF2-40B4-BE49-F238E27FC236}">
                  <a16:creationId xmlns:a16="http://schemas.microsoft.com/office/drawing/2014/main" id="{71E13E93-C314-C94A-17AE-63F6B174BE7F}"/>
                </a:ext>
              </a:extLst>
            </p:cNvPr>
            <p:cNvSpPr/>
            <p:nvPr/>
          </p:nvSpPr>
          <p:spPr>
            <a:xfrm>
              <a:off x="5546742" y="3990327"/>
              <a:ext cx="307797" cy="359654"/>
            </a:xfrm>
            <a:custGeom>
              <a:avLst/>
              <a:gdLst>
                <a:gd name="connsiteX0" fmla="*/ 143639 w 307797"/>
                <a:gd name="connsiteY0" fmla="*/ 232558 h 359654"/>
                <a:gd name="connsiteX1" fmla="*/ 91199 w 307797"/>
                <a:gd name="connsiteY1" fmla="*/ 0 h 359654"/>
                <a:gd name="connsiteX2" fmla="*/ 307798 w 307797"/>
                <a:gd name="connsiteY2" fmla="*/ 0 h 359654"/>
                <a:gd name="connsiteX3" fmla="*/ 291838 w 307797"/>
                <a:gd name="connsiteY3" fmla="*/ 351117 h 359654"/>
                <a:gd name="connsiteX4" fmla="*/ 0 w 307797"/>
                <a:gd name="connsiteY4" fmla="*/ 355677 h 359654"/>
                <a:gd name="connsiteX5" fmla="*/ 143639 w 307797"/>
                <a:gd name="connsiteY5" fmla="*/ 232558 h 35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797" h="359654">
                  <a:moveTo>
                    <a:pt x="143639" y="232558"/>
                  </a:moveTo>
                  <a:cubicBezTo>
                    <a:pt x="143639" y="223438"/>
                    <a:pt x="91199" y="0"/>
                    <a:pt x="91199" y="0"/>
                  </a:cubicBezTo>
                  <a:cubicBezTo>
                    <a:pt x="91199" y="0"/>
                    <a:pt x="291838" y="2280"/>
                    <a:pt x="307798" y="0"/>
                  </a:cubicBezTo>
                  <a:cubicBezTo>
                    <a:pt x="307798" y="50160"/>
                    <a:pt x="294118" y="307797"/>
                    <a:pt x="291838" y="351117"/>
                  </a:cubicBezTo>
                  <a:cubicBezTo>
                    <a:pt x="155039" y="360237"/>
                    <a:pt x="0" y="362517"/>
                    <a:pt x="0" y="355677"/>
                  </a:cubicBezTo>
                  <a:cubicBezTo>
                    <a:pt x="2280" y="328317"/>
                    <a:pt x="70679" y="250798"/>
                    <a:pt x="143639" y="232558"/>
                  </a:cubicBezTo>
                  <a:close/>
                </a:path>
              </a:pathLst>
            </a:custGeom>
            <a:solidFill>
              <a:srgbClr val="8E521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8" name="Hình tự do: Hình 377">
              <a:extLst>
                <a:ext uri="{FF2B5EF4-FFF2-40B4-BE49-F238E27FC236}">
                  <a16:creationId xmlns:a16="http://schemas.microsoft.com/office/drawing/2014/main" id="{1A09269E-5207-1218-9DDD-B217D8E30F1F}"/>
                </a:ext>
              </a:extLst>
            </p:cNvPr>
            <p:cNvSpPr/>
            <p:nvPr/>
          </p:nvSpPr>
          <p:spPr>
            <a:xfrm>
              <a:off x="5601461" y="3944728"/>
              <a:ext cx="262197" cy="97263"/>
            </a:xfrm>
            <a:custGeom>
              <a:avLst/>
              <a:gdLst>
                <a:gd name="connsiteX0" fmla="*/ 18240 w 262197"/>
                <a:gd name="connsiteY0" fmla="*/ 95759 h 97263"/>
                <a:gd name="connsiteX1" fmla="*/ 0 w 262197"/>
                <a:gd name="connsiteY1" fmla="*/ 2280 h 97263"/>
                <a:gd name="connsiteX2" fmla="*/ 262198 w 262197"/>
                <a:gd name="connsiteY2" fmla="*/ 0 h 97263"/>
                <a:gd name="connsiteX3" fmla="*/ 262198 w 262197"/>
                <a:gd name="connsiteY3" fmla="*/ 88919 h 97263"/>
                <a:gd name="connsiteX4" fmla="*/ 18240 w 262197"/>
                <a:gd name="connsiteY4" fmla="*/ 95759 h 9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197" h="97263">
                  <a:moveTo>
                    <a:pt x="18240" y="95759"/>
                  </a:moveTo>
                  <a:cubicBezTo>
                    <a:pt x="18240" y="88919"/>
                    <a:pt x="2280" y="11400"/>
                    <a:pt x="0" y="2280"/>
                  </a:cubicBezTo>
                  <a:lnTo>
                    <a:pt x="262198" y="0"/>
                  </a:lnTo>
                  <a:cubicBezTo>
                    <a:pt x="262198" y="0"/>
                    <a:pt x="262198" y="79799"/>
                    <a:pt x="262198" y="88919"/>
                  </a:cubicBezTo>
                  <a:cubicBezTo>
                    <a:pt x="225718" y="93479"/>
                    <a:pt x="38760" y="100319"/>
                    <a:pt x="18240" y="95759"/>
                  </a:cubicBezTo>
                  <a:close/>
                </a:path>
              </a:pathLst>
            </a:custGeom>
            <a:solidFill>
              <a:srgbClr val="A55D28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9" name="Hình tự do: Hình 378">
              <a:extLst>
                <a:ext uri="{FF2B5EF4-FFF2-40B4-BE49-F238E27FC236}">
                  <a16:creationId xmlns:a16="http://schemas.microsoft.com/office/drawing/2014/main" id="{0B15DD06-F88B-2E50-F49F-DBF880B7D286}"/>
                </a:ext>
              </a:extLst>
            </p:cNvPr>
            <p:cNvSpPr/>
            <p:nvPr/>
          </p:nvSpPr>
          <p:spPr>
            <a:xfrm>
              <a:off x="5945738" y="3990327"/>
              <a:ext cx="307797" cy="359654"/>
            </a:xfrm>
            <a:custGeom>
              <a:avLst/>
              <a:gdLst>
                <a:gd name="connsiteX0" fmla="*/ 164159 w 307797"/>
                <a:gd name="connsiteY0" fmla="*/ 232558 h 359654"/>
                <a:gd name="connsiteX1" fmla="*/ 216598 w 307797"/>
                <a:gd name="connsiteY1" fmla="*/ 0 h 359654"/>
                <a:gd name="connsiteX2" fmla="*/ 0 w 307797"/>
                <a:gd name="connsiteY2" fmla="*/ 0 h 359654"/>
                <a:gd name="connsiteX3" fmla="*/ 15960 w 307797"/>
                <a:gd name="connsiteY3" fmla="*/ 351117 h 359654"/>
                <a:gd name="connsiteX4" fmla="*/ 307798 w 307797"/>
                <a:gd name="connsiteY4" fmla="*/ 355677 h 359654"/>
                <a:gd name="connsiteX5" fmla="*/ 164159 w 307797"/>
                <a:gd name="connsiteY5" fmla="*/ 232558 h 35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797" h="359654">
                  <a:moveTo>
                    <a:pt x="164159" y="232558"/>
                  </a:moveTo>
                  <a:cubicBezTo>
                    <a:pt x="164159" y="223438"/>
                    <a:pt x="216598" y="0"/>
                    <a:pt x="216598" y="0"/>
                  </a:cubicBezTo>
                  <a:cubicBezTo>
                    <a:pt x="216598" y="0"/>
                    <a:pt x="15960" y="2280"/>
                    <a:pt x="0" y="0"/>
                  </a:cubicBezTo>
                  <a:cubicBezTo>
                    <a:pt x="0" y="50160"/>
                    <a:pt x="13680" y="307797"/>
                    <a:pt x="15960" y="351117"/>
                  </a:cubicBezTo>
                  <a:cubicBezTo>
                    <a:pt x="152759" y="360237"/>
                    <a:pt x="307798" y="362517"/>
                    <a:pt x="307798" y="355677"/>
                  </a:cubicBezTo>
                  <a:cubicBezTo>
                    <a:pt x="305518" y="328317"/>
                    <a:pt x="237118" y="250798"/>
                    <a:pt x="164159" y="232558"/>
                  </a:cubicBezTo>
                  <a:close/>
                </a:path>
              </a:pathLst>
            </a:custGeom>
            <a:solidFill>
              <a:srgbClr val="8E521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0" name="Hình tự do: Hình 379">
              <a:extLst>
                <a:ext uri="{FF2B5EF4-FFF2-40B4-BE49-F238E27FC236}">
                  <a16:creationId xmlns:a16="http://schemas.microsoft.com/office/drawing/2014/main" id="{9610D76E-46EF-81EC-C6A4-44CFA42E1D3D}"/>
                </a:ext>
              </a:extLst>
            </p:cNvPr>
            <p:cNvSpPr/>
            <p:nvPr/>
          </p:nvSpPr>
          <p:spPr>
            <a:xfrm>
              <a:off x="5936618" y="3944728"/>
              <a:ext cx="262197" cy="97263"/>
            </a:xfrm>
            <a:custGeom>
              <a:avLst/>
              <a:gdLst>
                <a:gd name="connsiteX0" fmla="*/ 243958 w 262197"/>
                <a:gd name="connsiteY0" fmla="*/ 95759 h 97263"/>
                <a:gd name="connsiteX1" fmla="*/ 262198 w 262197"/>
                <a:gd name="connsiteY1" fmla="*/ 2280 h 97263"/>
                <a:gd name="connsiteX2" fmla="*/ 0 w 262197"/>
                <a:gd name="connsiteY2" fmla="*/ 0 h 97263"/>
                <a:gd name="connsiteX3" fmla="*/ 0 w 262197"/>
                <a:gd name="connsiteY3" fmla="*/ 88919 h 97263"/>
                <a:gd name="connsiteX4" fmla="*/ 243958 w 262197"/>
                <a:gd name="connsiteY4" fmla="*/ 95759 h 9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197" h="97263">
                  <a:moveTo>
                    <a:pt x="243958" y="95759"/>
                  </a:moveTo>
                  <a:cubicBezTo>
                    <a:pt x="243958" y="88919"/>
                    <a:pt x="259918" y="11400"/>
                    <a:pt x="262198" y="2280"/>
                  </a:cubicBezTo>
                  <a:lnTo>
                    <a:pt x="0" y="0"/>
                  </a:lnTo>
                  <a:cubicBezTo>
                    <a:pt x="0" y="0"/>
                    <a:pt x="0" y="79799"/>
                    <a:pt x="0" y="88919"/>
                  </a:cubicBezTo>
                  <a:cubicBezTo>
                    <a:pt x="36480" y="93479"/>
                    <a:pt x="223438" y="100319"/>
                    <a:pt x="243958" y="95759"/>
                  </a:cubicBezTo>
                  <a:close/>
                </a:path>
              </a:pathLst>
            </a:custGeom>
            <a:solidFill>
              <a:srgbClr val="A55D28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1" name="Hình tự do: Hình 380">
              <a:extLst>
                <a:ext uri="{FF2B5EF4-FFF2-40B4-BE49-F238E27FC236}">
                  <a16:creationId xmlns:a16="http://schemas.microsoft.com/office/drawing/2014/main" id="{3EE21EA6-4F8E-502A-3224-05217AB70479}"/>
                </a:ext>
              </a:extLst>
            </p:cNvPr>
            <p:cNvSpPr/>
            <p:nvPr/>
          </p:nvSpPr>
          <p:spPr>
            <a:xfrm>
              <a:off x="5608301" y="3151294"/>
              <a:ext cx="207206" cy="565435"/>
            </a:xfrm>
            <a:custGeom>
              <a:avLst/>
              <a:gdLst>
                <a:gd name="connsiteX0" fmla="*/ 202918 w 207206"/>
                <a:gd name="connsiteY0" fmla="*/ 0 h 565435"/>
                <a:gd name="connsiteX1" fmla="*/ 150479 w 207206"/>
                <a:gd name="connsiteY1" fmla="*/ 2280 h 565435"/>
                <a:gd name="connsiteX2" fmla="*/ 50160 w 207206"/>
                <a:gd name="connsiteY2" fmla="*/ 262198 h 565435"/>
                <a:gd name="connsiteX3" fmla="*/ 0 w 207206"/>
                <a:gd name="connsiteY3" fmla="*/ 503876 h 565435"/>
                <a:gd name="connsiteX4" fmla="*/ 189239 w 207206"/>
                <a:gd name="connsiteY4" fmla="*/ 565435 h 565435"/>
                <a:gd name="connsiteX5" fmla="*/ 202918 w 207206"/>
                <a:gd name="connsiteY5" fmla="*/ 0 h 5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206" h="565435">
                  <a:moveTo>
                    <a:pt x="202918" y="0"/>
                  </a:moveTo>
                  <a:cubicBezTo>
                    <a:pt x="202918" y="0"/>
                    <a:pt x="170999" y="2280"/>
                    <a:pt x="150479" y="2280"/>
                  </a:cubicBezTo>
                  <a:cubicBezTo>
                    <a:pt x="136799" y="152759"/>
                    <a:pt x="109439" y="225718"/>
                    <a:pt x="50160" y="262198"/>
                  </a:cubicBezTo>
                  <a:cubicBezTo>
                    <a:pt x="22800" y="385317"/>
                    <a:pt x="2280" y="492476"/>
                    <a:pt x="0" y="503876"/>
                  </a:cubicBezTo>
                  <a:cubicBezTo>
                    <a:pt x="31920" y="524396"/>
                    <a:pt x="189239" y="565435"/>
                    <a:pt x="189239" y="565435"/>
                  </a:cubicBezTo>
                  <a:cubicBezTo>
                    <a:pt x="200638" y="510716"/>
                    <a:pt x="214318" y="155039"/>
                    <a:pt x="202918" y="0"/>
                  </a:cubicBezTo>
                  <a:close/>
                </a:path>
              </a:pathLst>
            </a:custGeom>
            <a:solidFill>
              <a:srgbClr val="CC56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2" name="Hình tự do: Hình 381">
              <a:extLst>
                <a:ext uri="{FF2B5EF4-FFF2-40B4-BE49-F238E27FC236}">
                  <a16:creationId xmlns:a16="http://schemas.microsoft.com/office/drawing/2014/main" id="{DE3938AF-E76F-E687-042D-FBDDDF4D1A29}"/>
                </a:ext>
              </a:extLst>
            </p:cNvPr>
            <p:cNvSpPr/>
            <p:nvPr/>
          </p:nvSpPr>
          <p:spPr>
            <a:xfrm>
              <a:off x="4961869" y="1989433"/>
              <a:ext cx="1793281" cy="502665"/>
            </a:xfrm>
            <a:custGeom>
              <a:avLst/>
              <a:gdLst>
                <a:gd name="connsiteX0" fmla="*/ 1790983 w 1793281"/>
                <a:gd name="connsiteY0" fmla="*/ 142710 h 502665"/>
                <a:gd name="connsiteX1" fmla="*/ 1303067 w 1793281"/>
                <a:gd name="connsiteY1" fmla="*/ 482427 h 502665"/>
                <a:gd name="connsiteX2" fmla="*/ 331794 w 1793281"/>
                <a:gd name="connsiteY2" fmla="*/ 420867 h 502665"/>
                <a:gd name="connsiteX3" fmla="*/ 3477 w 1793281"/>
                <a:gd name="connsiteY3" fmla="*/ 197429 h 502665"/>
                <a:gd name="connsiteX4" fmla="*/ 543833 w 1793281"/>
                <a:gd name="connsiteY4" fmla="*/ 119910 h 502665"/>
                <a:gd name="connsiteX5" fmla="*/ 1143468 w 1793281"/>
                <a:gd name="connsiteY5" fmla="*/ 12751 h 502665"/>
                <a:gd name="connsiteX6" fmla="*/ 1790983 w 1793281"/>
                <a:gd name="connsiteY6" fmla="*/ 142710 h 50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3281" h="502665">
                  <a:moveTo>
                    <a:pt x="1790983" y="142710"/>
                  </a:moveTo>
                  <a:cubicBezTo>
                    <a:pt x="1820623" y="327388"/>
                    <a:pt x="1558424" y="445947"/>
                    <a:pt x="1303067" y="482427"/>
                  </a:cubicBezTo>
                  <a:cubicBezTo>
                    <a:pt x="935990" y="537146"/>
                    <a:pt x="470873" y="468747"/>
                    <a:pt x="331794" y="420867"/>
                  </a:cubicBezTo>
                  <a:cubicBezTo>
                    <a:pt x="137996" y="354748"/>
                    <a:pt x="-26163" y="277229"/>
                    <a:pt x="3477" y="197429"/>
                  </a:cubicBezTo>
                  <a:cubicBezTo>
                    <a:pt x="33117" y="117630"/>
                    <a:pt x="288475" y="122190"/>
                    <a:pt x="543833" y="119910"/>
                  </a:cubicBezTo>
                  <a:cubicBezTo>
                    <a:pt x="685192" y="119910"/>
                    <a:pt x="926870" y="42390"/>
                    <a:pt x="1143468" y="12751"/>
                  </a:cubicBezTo>
                  <a:cubicBezTo>
                    <a:pt x="1485465" y="-30569"/>
                    <a:pt x="1775023" y="42390"/>
                    <a:pt x="1790983" y="142710"/>
                  </a:cubicBezTo>
                  <a:close/>
                </a:path>
              </a:pathLst>
            </a:custGeom>
            <a:solidFill>
              <a:srgbClr val="B9863C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3" name="Hình tự do: Hình 382">
              <a:extLst>
                <a:ext uri="{FF2B5EF4-FFF2-40B4-BE49-F238E27FC236}">
                  <a16:creationId xmlns:a16="http://schemas.microsoft.com/office/drawing/2014/main" id="{D51E3F0D-1D81-E844-CF10-A1E944D6B42C}"/>
                </a:ext>
              </a:extLst>
            </p:cNvPr>
            <p:cNvSpPr/>
            <p:nvPr/>
          </p:nvSpPr>
          <p:spPr>
            <a:xfrm>
              <a:off x="5517102" y="1992105"/>
              <a:ext cx="699954" cy="288494"/>
            </a:xfrm>
            <a:custGeom>
              <a:avLst/>
              <a:gdLst>
                <a:gd name="connsiteX0" fmla="*/ 699954 w 699954"/>
                <a:gd name="connsiteY0" fmla="*/ 212997 h 288494"/>
                <a:gd name="connsiteX1" fmla="*/ 0 w 699954"/>
                <a:gd name="connsiteY1" fmla="*/ 247197 h 288494"/>
                <a:gd name="connsiteX2" fmla="*/ 111719 w 699954"/>
                <a:gd name="connsiteY2" fmla="*/ 28319 h 288494"/>
                <a:gd name="connsiteX3" fmla="*/ 551756 w 699954"/>
                <a:gd name="connsiteY3" fmla="*/ 959 h 288494"/>
                <a:gd name="connsiteX4" fmla="*/ 699954 w 699954"/>
                <a:gd name="connsiteY4" fmla="*/ 212997 h 28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9954" h="288494">
                  <a:moveTo>
                    <a:pt x="699954" y="212997"/>
                  </a:moveTo>
                  <a:cubicBezTo>
                    <a:pt x="636115" y="260877"/>
                    <a:pt x="259918" y="336116"/>
                    <a:pt x="0" y="247197"/>
                  </a:cubicBezTo>
                  <a:cubicBezTo>
                    <a:pt x="0" y="247197"/>
                    <a:pt x="86639" y="73918"/>
                    <a:pt x="111719" y="28319"/>
                  </a:cubicBezTo>
                  <a:cubicBezTo>
                    <a:pt x="168719" y="26039"/>
                    <a:pt x="503876" y="-5881"/>
                    <a:pt x="551756" y="959"/>
                  </a:cubicBezTo>
                  <a:cubicBezTo>
                    <a:pt x="572275" y="44278"/>
                    <a:pt x="699954" y="212997"/>
                    <a:pt x="699954" y="212997"/>
                  </a:cubicBezTo>
                  <a:close/>
                </a:path>
              </a:pathLst>
            </a:custGeom>
            <a:solidFill>
              <a:srgbClr val="A165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4" name="Hình tự do: Hình 383">
              <a:extLst>
                <a:ext uri="{FF2B5EF4-FFF2-40B4-BE49-F238E27FC236}">
                  <a16:creationId xmlns:a16="http://schemas.microsoft.com/office/drawing/2014/main" id="{FB00BB4A-A67E-4F47-469D-07F4BDE4046D}"/>
                </a:ext>
              </a:extLst>
            </p:cNvPr>
            <p:cNvSpPr/>
            <p:nvPr/>
          </p:nvSpPr>
          <p:spPr>
            <a:xfrm>
              <a:off x="5517102" y="2145823"/>
              <a:ext cx="709074" cy="143954"/>
            </a:xfrm>
            <a:custGeom>
              <a:avLst/>
              <a:gdLst>
                <a:gd name="connsiteX0" fmla="*/ 654355 w 709074"/>
                <a:gd name="connsiteY0" fmla="*/ 0 h 143954"/>
                <a:gd name="connsiteX1" fmla="*/ 31920 w 709074"/>
                <a:gd name="connsiteY1" fmla="*/ 29640 h 143954"/>
                <a:gd name="connsiteX2" fmla="*/ 0 w 709074"/>
                <a:gd name="connsiteY2" fmla="*/ 95759 h 143954"/>
                <a:gd name="connsiteX3" fmla="*/ 709074 w 709074"/>
                <a:gd name="connsiteY3" fmla="*/ 84359 h 143954"/>
                <a:gd name="connsiteX4" fmla="*/ 654355 w 709074"/>
                <a:gd name="connsiteY4" fmla="*/ 0 h 14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074" h="143954">
                  <a:moveTo>
                    <a:pt x="654355" y="0"/>
                  </a:moveTo>
                  <a:cubicBezTo>
                    <a:pt x="574555" y="38760"/>
                    <a:pt x="257638" y="100319"/>
                    <a:pt x="31920" y="29640"/>
                  </a:cubicBezTo>
                  <a:cubicBezTo>
                    <a:pt x="13680" y="66119"/>
                    <a:pt x="0" y="95759"/>
                    <a:pt x="0" y="95759"/>
                  </a:cubicBezTo>
                  <a:cubicBezTo>
                    <a:pt x="259918" y="184678"/>
                    <a:pt x="647515" y="132239"/>
                    <a:pt x="709074" y="84359"/>
                  </a:cubicBezTo>
                  <a:cubicBezTo>
                    <a:pt x="709074" y="82079"/>
                    <a:pt x="679435" y="34200"/>
                    <a:pt x="654355" y="0"/>
                  </a:cubicBezTo>
                  <a:close/>
                </a:path>
              </a:pathLst>
            </a:custGeom>
            <a:solidFill>
              <a:srgbClr val="AD350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5" name="Hình tự do: Hình 384">
              <a:extLst>
                <a:ext uri="{FF2B5EF4-FFF2-40B4-BE49-F238E27FC236}">
                  <a16:creationId xmlns:a16="http://schemas.microsoft.com/office/drawing/2014/main" id="{F8F99ECA-D334-F299-0ED2-DF03FDF336D8}"/>
                </a:ext>
              </a:extLst>
            </p:cNvPr>
            <p:cNvSpPr/>
            <p:nvPr/>
          </p:nvSpPr>
          <p:spPr>
            <a:xfrm>
              <a:off x="5628775" y="1934451"/>
              <a:ext cx="437955" cy="136412"/>
            </a:xfrm>
            <a:custGeom>
              <a:avLst/>
              <a:gdLst>
                <a:gd name="connsiteX0" fmla="*/ 437803 w 437955"/>
                <a:gd name="connsiteY0" fmla="*/ 58613 h 136412"/>
                <a:gd name="connsiteX1" fmla="*/ 223485 w 437955"/>
                <a:gd name="connsiteY1" fmla="*/ 133852 h 136412"/>
                <a:gd name="connsiteX2" fmla="*/ 46 w 437955"/>
                <a:gd name="connsiteY2" fmla="*/ 97373 h 136412"/>
                <a:gd name="connsiteX3" fmla="*/ 196125 w 437955"/>
                <a:gd name="connsiteY3" fmla="*/ 22133 h 136412"/>
                <a:gd name="connsiteX4" fmla="*/ 437803 w 437955"/>
                <a:gd name="connsiteY4" fmla="*/ 58613 h 136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955" h="136412">
                  <a:moveTo>
                    <a:pt x="437803" y="58613"/>
                  </a:moveTo>
                  <a:cubicBezTo>
                    <a:pt x="442363" y="88253"/>
                    <a:pt x="344324" y="122453"/>
                    <a:pt x="223485" y="133852"/>
                  </a:cubicBezTo>
                  <a:cubicBezTo>
                    <a:pt x="102646" y="142972"/>
                    <a:pt x="2326" y="127013"/>
                    <a:pt x="46" y="97373"/>
                  </a:cubicBezTo>
                  <a:cubicBezTo>
                    <a:pt x="-2234" y="67733"/>
                    <a:pt x="79846" y="54053"/>
                    <a:pt x="196125" y="22133"/>
                  </a:cubicBezTo>
                  <a:cubicBezTo>
                    <a:pt x="328364" y="-18906"/>
                    <a:pt x="430963" y="-666"/>
                    <a:pt x="437803" y="58613"/>
                  </a:cubicBezTo>
                  <a:close/>
                </a:path>
              </a:pathLst>
            </a:custGeom>
            <a:solidFill>
              <a:srgbClr val="8A551E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6" name="Hình tự do: Hình 385">
              <a:extLst>
                <a:ext uri="{FF2B5EF4-FFF2-40B4-BE49-F238E27FC236}">
                  <a16:creationId xmlns:a16="http://schemas.microsoft.com/office/drawing/2014/main" id="{DDE40BBE-C0C5-2B76-5F1E-2092116751D4}"/>
                </a:ext>
              </a:extLst>
            </p:cNvPr>
            <p:cNvSpPr/>
            <p:nvPr/>
          </p:nvSpPr>
          <p:spPr>
            <a:xfrm>
              <a:off x="5229087" y="3355322"/>
              <a:ext cx="197613" cy="190408"/>
            </a:xfrm>
            <a:custGeom>
              <a:avLst/>
              <a:gdLst>
                <a:gd name="connsiteX0" fmla="*/ 196815 w 197613"/>
                <a:gd name="connsiteY0" fmla="*/ 80970 h 190408"/>
                <a:gd name="connsiteX1" fmla="*/ 174015 w 197613"/>
                <a:gd name="connsiteY1" fmla="*/ 153929 h 190408"/>
                <a:gd name="connsiteX2" fmla="*/ 66856 w 197613"/>
                <a:gd name="connsiteY2" fmla="*/ 190409 h 190408"/>
                <a:gd name="connsiteX3" fmla="*/ 737 w 197613"/>
                <a:gd name="connsiteY3" fmla="*/ 83250 h 190408"/>
                <a:gd name="connsiteX4" fmla="*/ 55456 w 197613"/>
                <a:gd name="connsiteY4" fmla="*/ 1170 h 190408"/>
                <a:gd name="connsiteX5" fmla="*/ 196815 w 197613"/>
                <a:gd name="connsiteY5" fmla="*/ 80970 h 19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7613" h="190408">
                  <a:moveTo>
                    <a:pt x="196815" y="80970"/>
                  </a:moveTo>
                  <a:cubicBezTo>
                    <a:pt x="201375" y="92370"/>
                    <a:pt x="185415" y="144809"/>
                    <a:pt x="174015" y="153929"/>
                  </a:cubicBezTo>
                  <a:cubicBezTo>
                    <a:pt x="151215" y="172169"/>
                    <a:pt x="123856" y="188129"/>
                    <a:pt x="66856" y="190409"/>
                  </a:cubicBezTo>
                  <a:cubicBezTo>
                    <a:pt x="12137" y="190409"/>
                    <a:pt x="-3823" y="142529"/>
                    <a:pt x="737" y="83250"/>
                  </a:cubicBezTo>
                  <a:cubicBezTo>
                    <a:pt x="5297" y="44490"/>
                    <a:pt x="32656" y="23970"/>
                    <a:pt x="55456" y="1170"/>
                  </a:cubicBezTo>
                  <a:cubicBezTo>
                    <a:pt x="66856" y="-10229"/>
                    <a:pt x="192255" y="65010"/>
                    <a:pt x="196815" y="80970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87" name="Đồ họa 330">
              <a:extLst>
                <a:ext uri="{FF2B5EF4-FFF2-40B4-BE49-F238E27FC236}">
                  <a16:creationId xmlns:a16="http://schemas.microsoft.com/office/drawing/2014/main" id="{0D51F744-489E-F70B-233B-264F33A2D3FA}"/>
                </a:ext>
              </a:extLst>
            </p:cNvPr>
            <p:cNvGrpSpPr/>
            <p:nvPr/>
          </p:nvGrpSpPr>
          <p:grpSpPr>
            <a:xfrm>
              <a:off x="5129505" y="3016776"/>
              <a:ext cx="392997" cy="1325535"/>
              <a:chOff x="5129505" y="3016776"/>
              <a:chExt cx="392997" cy="1325535"/>
            </a:xfrm>
          </p:grpSpPr>
          <p:sp>
            <p:nvSpPr>
              <p:cNvPr id="388" name="Hình tự do: Hình 387">
                <a:extLst>
                  <a:ext uri="{FF2B5EF4-FFF2-40B4-BE49-F238E27FC236}">
                    <a16:creationId xmlns:a16="http://schemas.microsoft.com/office/drawing/2014/main" id="{2EFD17ED-9752-26F3-9B7B-A6005B366E5B}"/>
                  </a:ext>
                </a:extLst>
              </p:cNvPr>
              <p:cNvSpPr/>
              <p:nvPr/>
            </p:nvSpPr>
            <p:spPr>
              <a:xfrm>
                <a:off x="5165985" y="3962968"/>
                <a:ext cx="356517" cy="379343"/>
              </a:xfrm>
              <a:custGeom>
                <a:avLst/>
                <a:gdLst>
                  <a:gd name="connsiteX0" fmla="*/ 0 w 356517"/>
                  <a:gd name="connsiteY0" fmla="*/ 36480 h 379343"/>
                  <a:gd name="connsiteX1" fmla="*/ 22800 w 356517"/>
                  <a:gd name="connsiteY1" fmla="*/ 232558 h 379343"/>
                  <a:gd name="connsiteX2" fmla="*/ 207478 w 356517"/>
                  <a:gd name="connsiteY2" fmla="*/ 378477 h 379343"/>
                  <a:gd name="connsiteX3" fmla="*/ 355677 w 356517"/>
                  <a:gd name="connsiteY3" fmla="*/ 196078 h 379343"/>
                  <a:gd name="connsiteX4" fmla="*/ 332877 w 356517"/>
                  <a:gd name="connsiteY4" fmla="*/ 0 h 379343"/>
                  <a:gd name="connsiteX5" fmla="*/ 0 w 356517"/>
                  <a:gd name="connsiteY5" fmla="*/ 36480 h 379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6517" h="379343">
                    <a:moveTo>
                      <a:pt x="0" y="36480"/>
                    </a:moveTo>
                    <a:lnTo>
                      <a:pt x="22800" y="232558"/>
                    </a:lnTo>
                    <a:cubicBezTo>
                      <a:pt x="31920" y="323757"/>
                      <a:pt x="116279" y="387597"/>
                      <a:pt x="207478" y="378477"/>
                    </a:cubicBezTo>
                    <a:cubicBezTo>
                      <a:pt x="298678" y="369357"/>
                      <a:pt x="364797" y="287278"/>
                      <a:pt x="355677" y="196078"/>
                    </a:cubicBezTo>
                    <a:lnTo>
                      <a:pt x="332877" y="0"/>
                    </a:lnTo>
                    <a:lnTo>
                      <a:pt x="0" y="36480"/>
                    </a:lnTo>
                    <a:close/>
                  </a:path>
                </a:pathLst>
              </a:custGeom>
              <a:solidFill>
                <a:srgbClr val="DB4D4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9" name="Hình tự do: Hình 388">
                <a:extLst>
                  <a:ext uri="{FF2B5EF4-FFF2-40B4-BE49-F238E27FC236}">
                    <a16:creationId xmlns:a16="http://schemas.microsoft.com/office/drawing/2014/main" id="{8E6F20E9-F006-E6CA-B808-059B939F75E8}"/>
                  </a:ext>
                </a:extLst>
              </p:cNvPr>
              <p:cNvSpPr/>
              <p:nvPr/>
            </p:nvSpPr>
            <p:spPr>
              <a:xfrm>
                <a:off x="5129505" y="3016776"/>
                <a:ext cx="199252" cy="135705"/>
              </a:xfrm>
              <a:custGeom>
                <a:avLst/>
                <a:gdLst>
                  <a:gd name="connsiteX0" fmla="*/ 193798 w 199252"/>
                  <a:gd name="connsiteY0" fmla="*/ 0 h 135705"/>
                  <a:gd name="connsiteX1" fmla="*/ 0 w 199252"/>
                  <a:gd name="connsiteY1" fmla="*/ 22800 h 135705"/>
                  <a:gd name="connsiteX2" fmla="*/ 2280 w 199252"/>
                  <a:gd name="connsiteY2" fmla="*/ 36480 h 135705"/>
                  <a:gd name="connsiteX3" fmla="*/ 43320 w 199252"/>
                  <a:gd name="connsiteY3" fmla="*/ 116279 h 135705"/>
                  <a:gd name="connsiteX4" fmla="*/ 111719 w 199252"/>
                  <a:gd name="connsiteY4" fmla="*/ 134519 h 135705"/>
                  <a:gd name="connsiteX5" fmla="*/ 175559 w 199252"/>
                  <a:gd name="connsiteY5" fmla="*/ 102599 h 135705"/>
                  <a:gd name="connsiteX6" fmla="*/ 198359 w 199252"/>
                  <a:gd name="connsiteY6" fmla="*/ 15960 h 135705"/>
                  <a:gd name="connsiteX7" fmla="*/ 193798 w 199252"/>
                  <a:gd name="connsiteY7" fmla="*/ 0 h 135705"/>
                  <a:gd name="connsiteX8" fmla="*/ 29640 w 199252"/>
                  <a:gd name="connsiteY8" fmla="*/ 45600 h 135705"/>
                  <a:gd name="connsiteX9" fmla="*/ 166439 w 199252"/>
                  <a:gd name="connsiteY9" fmla="*/ 29640 h 135705"/>
                  <a:gd name="connsiteX10" fmla="*/ 150479 w 199252"/>
                  <a:gd name="connsiteY10" fmla="*/ 84359 h 135705"/>
                  <a:gd name="connsiteX11" fmla="*/ 107159 w 199252"/>
                  <a:gd name="connsiteY11" fmla="*/ 107159 h 135705"/>
                  <a:gd name="connsiteX12" fmla="*/ 59280 w 199252"/>
                  <a:gd name="connsiteY12" fmla="*/ 93479 h 135705"/>
                  <a:gd name="connsiteX13" fmla="*/ 29640 w 199252"/>
                  <a:gd name="connsiteY13" fmla="*/ 45600 h 135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9252" h="135705">
                    <a:moveTo>
                      <a:pt x="193798" y="0"/>
                    </a:moveTo>
                    <a:lnTo>
                      <a:pt x="0" y="22800"/>
                    </a:lnTo>
                    <a:lnTo>
                      <a:pt x="2280" y="36480"/>
                    </a:lnTo>
                    <a:cubicBezTo>
                      <a:pt x="6840" y="79799"/>
                      <a:pt x="27360" y="102599"/>
                      <a:pt x="43320" y="116279"/>
                    </a:cubicBezTo>
                    <a:cubicBezTo>
                      <a:pt x="63840" y="129959"/>
                      <a:pt x="88919" y="139079"/>
                      <a:pt x="111719" y="134519"/>
                    </a:cubicBezTo>
                    <a:cubicBezTo>
                      <a:pt x="136799" y="132239"/>
                      <a:pt x="159599" y="120839"/>
                      <a:pt x="175559" y="102599"/>
                    </a:cubicBezTo>
                    <a:cubicBezTo>
                      <a:pt x="189239" y="86639"/>
                      <a:pt x="202918" y="59279"/>
                      <a:pt x="198359" y="15960"/>
                    </a:cubicBezTo>
                    <a:lnTo>
                      <a:pt x="193798" y="0"/>
                    </a:lnTo>
                    <a:close/>
                    <a:moveTo>
                      <a:pt x="29640" y="45600"/>
                    </a:moveTo>
                    <a:lnTo>
                      <a:pt x="166439" y="29640"/>
                    </a:lnTo>
                    <a:cubicBezTo>
                      <a:pt x="166439" y="52440"/>
                      <a:pt x="161879" y="70679"/>
                      <a:pt x="150479" y="84359"/>
                    </a:cubicBezTo>
                    <a:cubicBezTo>
                      <a:pt x="136799" y="100319"/>
                      <a:pt x="116279" y="104879"/>
                      <a:pt x="107159" y="107159"/>
                    </a:cubicBezTo>
                    <a:cubicBezTo>
                      <a:pt x="91199" y="109439"/>
                      <a:pt x="72959" y="104879"/>
                      <a:pt x="59280" y="93479"/>
                    </a:cubicBezTo>
                    <a:cubicBezTo>
                      <a:pt x="50160" y="84359"/>
                      <a:pt x="36480" y="70679"/>
                      <a:pt x="29640" y="45600"/>
                    </a:cubicBezTo>
                    <a:close/>
                  </a:path>
                </a:pathLst>
              </a:custGeom>
              <a:solidFill>
                <a:srgbClr val="FBB03B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0" name="Hình tự do: Hình 389">
                <a:extLst>
                  <a:ext uri="{FF2B5EF4-FFF2-40B4-BE49-F238E27FC236}">
                    <a16:creationId xmlns:a16="http://schemas.microsoft.com/office/drawing/2014/main" id="{666823E1-D064-6BFC-C3B8-3336C5464715}"/>
                  </a:ext>
                </a:extLst>
              </p:cNvPr>
              <p:cNvSpPr/>
              <p:nvPr/>
            </p:nvSpPr>
            <p:spPr>
              <a:xfrm rot="-381702">
                <a:off x="5254743" y="3123782"/>
                <a:ext cx="52437" cy="802519"/>
              </a:xfrm>
              <a:custGeom>
                <a:avLst/>
                <a:gdLst>
                  <a:gd name="connsiteX0" fmla="*/ 0 w 52437"/>
                  <a:gd name="connsiteY0" fmla="*/ 0 h 802519"/>
                  <a:gd name="connsiteX1" fmla="*/ 52437 w 52437"/>
                  <a:gd name="connsiteY1" fmla="*/ 0 h 802519"/>
                  <a:gd name="connsiteX2" fmla="*/ 52437 w 52437"/>
                  <a:gd name="connsiteY2" fmla="*/ 802519 h 802519"/>
                  <a:gd name="connsiteX3" fmla="*/ 0 w 52437"/>
                  <a:gd name="connsiteY3" fmla="*/ 802519 h 802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437" h="802519">
                    <a:moveTo>
                      <a:pt x="0" y="0"/>
                    </a:moveTo>
                    <a:lnTo>
                      <a:pt x="52437" y="0"/>
                    </a:lnTo>
                    <a:lnTo>
                      <a:pt x="52437" y="802519"/>
                    </a:lnTo>
                    <a:lnTo>
                      <a:pt x="0" y="802519"/>
                    </a:lnTo>
                    <a:close/>
                  </a:path>
                </a:pathLst>
              </a:custGeom>
              <a:solidFill>
                <a:srgbClr val="C12F2F"/>
              </a:solidFill>
              <a:ln w="22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1" name="Hình tự do: Hình 390">
                <a:extLst>
                  <a:ext uri="{FF2B5EF4-FFF2-40B4-BE49-F238E27FC236}">
                    <a16:creationId xmlns:a16="http://schemas.microsoft.com/office/drawing/2014/main" id="{143EF20F-F729-5DC0-7F43-91AE14F2CF81}"/>
                  </a:ext>
                </a:extLst>
              </p:cNvPr>
              <p:cNvSpPr/>
              <p:nvPr/>
            </p:nvSpPr>
            <p:spPr>
              <a:xfrm rot="-381702">
                <a:off x="5204852" y="3119281"/>
                <a:ext cx="68396" cy="59276"/>
              </a:xfrm>
              <a:custGeom>
                <a:avLst/>
                <a:gdLst>
                  <a:gd name="connsiteX0" fmla="*/ 0 w 68396"/>
                  <a:gd name="connsiteY0" fmla="*/ 0 h 59276"/>
                  <a:gd name="connsiteX1" fmla="*/ 68397 w 68396"/>
                  <a:gd name="connsiteY1" fmla="*/ 0 h 59276"/>
                  <a:gd name="connsiteX2" fmla="*/ 68397 w 68396"/>
                  <a:gd name="connsiteY2" fmla="*/ 59277 h 59276"/>
                  <a:gd name="connsiteX3" fmla="*/ 0 w 68396"/>
                  <a:gd name="connsiteY3" fmla="*/ 59277 h 59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96" h="59276">
                    <a:moveTo>
                      <a:pt x="0" y="0"/>
                    </a:moveTo>
                    <a:lnTo>
                      <a:pt x="68397" y="0"/>
                    </a:lnTo>
                    <a:lnTo>
                      <a:pt x="68397" y="59277"/>
                    </a:lnTo>
                    <a:lnTo>
                      <a:pt x="0" y="59277"/>
                    </a:lnTo>
                    <a:close/>
                  </a:path>
                </a:pathLst>
              </a:custGeom>
              <a:solidFill>
                <a:srgbClr val="FBB03B"/>
              </a:solidFill>
              <a:ln w="22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2" name="Hình tự do: Hình 391">
                <a:extLst>
                  <a:ext uri="{FF2B5EF4-FFF2-40B4-BE49-F238E27FC236}">
                    <a16:creationId xmlns:a16="http://schemas.microsoft.com/office/drawing/2014/main" id="{F1EAC413-4CAB-9629-ADF5-8EEC115E513B}"/>
                  </a:ext>
                </a:extLst>
              </p:cNvPr>
              <p:cNvSpPr/>
              <p:nvPr/>
            </p:nvSpPr>
            <p:spPr>
              <a:xfrm>
                <a:off x="5302783" y="3976648"/>
                <a:ext cx="79799" cy="130613"/>
              </a:xfrm>
              <a:custGeom>
                <a:avLst/>
                <a:gdLst>
                  <a:gd name="connsiteX0" fmla="*/ 77519 w 79799"/>
                  <a:gd name="connsiteY0" fmla="*/ 0 h 130613"/>
                  <a:gd name="connsiteX1" fmla="*/ 0 w 79799"/>
                  <a:gd name="connsiteY1" fmla="*/ 9120 h 130613"/>
                  <a:gd name="connsiteX2" fmla="*/ 2280 w 79799"/>
                  <a:gd name="connsiteY2" fmla="*/ 36480 h 130613"/>
                  <a:gd name="connsiteX3" fmla="*/ 34200 w 79799"/>
                  <a:gd name="connsiteY3" fmla="*/ 123119 h 130613"/>
                  <a:gd name="connsiteX4" fmla="*/ 61560 w 79799"/>
                  <a:gd name="connsiteY4" fmla="*/ 120839 h 130613"/>
                  <a:gd name="connsiteX5" fmla="*/ 79799 w 79799"/>
                  <a:gd name="connsiteY5" fmla="*/ 22800 h 130613"/>
                  <a:gd name="connsiteX6" fmla="*/ 77519 w 79799"/>
                  <a:gd name="connsiteY6" fmla="*/ 0 h 13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799" h="130613">
                    <a:moveTo>
                      <a:pt x="77519" y="0"/>
                    </a:moveTo>
                    <a:lnTo>
                      <a:pt x="0" y="9120"/>
                    </a:lnTo>
                    <a:lnTo>
                      <a:pt x="2280" y="36480"/>
                    </a:lnTo>
                    <a:lnTo>
                      <a:pt x="34200" y="123119"/>
                    </a:lnTo>
                    <a:cubicBezTo>
                      <a:pt x="38760" y="134519"/>
                      <a:pt x="59280" y="132239"/>
                      <a:pt x="61560" y="120839"/>
                    </a:cubicBezTo>
                    <a:lnTo>
                      <a:pt x="79799" y="22800"/>
                    </a:lnTo>
                    <a:lnTo>
                      <a:pt x="7751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3" name="Hình tự do: Hình 392">
                <a:extLst>
                  <a:ext uri="{FF2B5EF4-FFF2-40B4-BE49-F238E27FC236}">
                    <a16:creationId xmlns:a16="http://schemas.microsoft.com/office/drawing/2014/main" id="{9ACDB9E8-6367-37AE-4C24-80CD324AA813}"/>
                  </a:ext>
                </a:extLst>
              </p:cNvPr>
              <p:cNvSpPr/>
              <p:nvPr/>
            </p:nvSpPr>
            <p:spPr>
              <a:xfrm>
                <a:off x="5286824" y="3905968"/>
                <a:ext cx="82079" cy="196149"/>
              </a:xfrm>
              <a:custGeom>
                <a:avLst/>
                <a:gdLst>
                  <a:gd name="connsiteX0" fmla="*/ 72959 w 82079"/>
                  <a:gd name="connsiteY0" fmla="*/ 0 h 196149"/>
                  <a:gd name="connsiteX1" fmla="*/ 0 w 82079"/>
                  <a:gd name="connsiteY1" fmla="*/ 6840 h 196149"/>
                  <a:gd name="connsiteX2" fmla="*/ 11400 w 82079"/>
                  <a:gd name="connsiteY2" fmla="*/ 102599 h 196149"/>
                  <a:gd name="connsiteX3" fmla="*/ 41040 w 82079"/>
                  <a:gd name="connsiteY3" fmla="*/ 186958 h 196149"/>
                  <a:gd name="connsiteX4" fmla="*/ 70679 w 82079"/>
                  <a:gd name="connsiteY4" fmla="*/ 184678 h 196149"/>
                  <a:gd name="connsiteX5" fmla="*/ 82079 w 82079"/>
                  <a:gd name="connsiteY5" fmla="*/ 95759 h 196149"/>
                  <a:gd name="connsiteX6" fmla="*/ 72959 w 82079"/>
                  <a:gd name="connsiteY6" fmla="*/ 0 h 196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079" h="196149">
                    <a:moveTo>
                      <a:pt x="72959" y="0"/>
                    </a:moveTo>
                    <a:lnTo>
                      <a:pt x="0" y="6840"/>
                    </a:lnTo>
                    <a:lnTo>
                      <a:pt x="11400" y="102599"/>
                    </a:lnTo>
                    <a:lnTo>
                      <a:pt x="41040" y="186958"/>
                    </a:lnTo>
                    <a:cubicBezTo>
                      <a:pt x="45600" y="200638"/>
                      <a:pt x="68399" y="198358"/>
                      <a:pt x="70679" y="184678"/>
                    </a:cubicBezTo>
                    <a:lnTo>
                      <a:pt x="82079" y="95759"/>
                    </a:lnTo>
                    <a:lnTo>
                      <a:pt x="72959" y="0"/>
                    </a:lnTo>
                    <a:close/>
                  </a:path>
                </a:pathLst>
              </a:custGeom>
              <a:solidFill>
                <a:srgbClr val="DB4D4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94" name="Hình tự do: Hình 393">
              <a:extLst>
                <a:ext uri="{FF2B5EF4-FFF2-40B4-BE49-F238E27FC236}">
                  <a16:creationId xmlns:a16="http://schemas.microsoft.com/office/drawing/2014/main" id="{C5F8DEC8-CEB4-BE11-4A10-B7B05464F38C}"/>
                </a:ext>
              </a:extLst>
            </p:cNvPr>
            <p:cNvSpPr/>
            <p:nvPr/>
          </p:nvSpPr>
          <p:spPr>
            <a:xfrm>
              <a:off x="5222445" y="3343320"/>
              <a:ext cx="102152" cy="72947"/>
            </a:xfrm>
            <a:custGeom>
              <a:avLst/>
              <a:gdLst>
                <a:gd name="connsiteX0" fmla="*/ 71219 w 102152"/>
                <a:gd name="connsiteY0" fmla="*/ 6333 h 72947"/>
                <a:gd name="connsiteX1" fmla="*/ 98578 w 102152"/>
                <a:gd name="connsiteY1" fmla="*/ 61052 h 72947"/>
                <a:gd name="connsiteX2" fmla="*/ 43859 w 102152"/>
                <a:gd name="connsiteY2" fmla="*/ 40532 h 72947"/>
                <a:gd name="connsiteX3" fmla="*/ 2819 w 102152"/>
                <a:gd name="connsiteY3" fmla="*/ 15453 h 72947"/>
                <a:gd name="connsiteX4" fmla="*/ 71219 w 102152"/>
                <a:gd name="connsiteY4" fmla="*/ 6333 h 7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152" h="72947">
                  <a:moveTo>
                    <a:pt x="71219" y="6333"/>
                  </a:moveTo>
                  <a:cubicBezTo>
                    <a:pt x="105418" y="24572"/>
                    <a:pt x="105418" y="49652"/>
                    <a:pt x="98578" y="61052"/>
                  </a:cubicBezTo>
                  <a:cubicBezTo>
                    <a:pt x="71219" y="97532"/>
                    <a:pt x="62099" y="38252"/>
                    <a:pt x="43859" y="40532"/>
                  </a:cubicBezTo>
                  <a:cubicBezTo>
                    <a:pt x="16499" y="45092"/>
                    <a:pt x="-8581" y="24572"/>
                    <a:pt x="2819" y="15453"/>
                  </a:cubicBezTo>
                  <a:cubicBezTo>
                    <a:pt x="25619" y="-507"/>
                    <a:pt x="48419" y="-5067"/>
                    <a:pt x="71219" y="6333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5" name="Hình tự do: Hình 394">
              <a:extLst>
                <a:ext uri="{FF2B5EF4-FFF2-40B4-BE49-F238E27FC236}">
                  <a16:creationId xmlns:a16="http://schemas.microsoft.com/office/drawing/2014/main" id="{5FB95BD6-19ED-3314-503C-E52A68D52044}"/>
                </a:ext>
              </a:extLst>
            </p:cNvPr>
            <p:cNvSpPr/>
            <p:nvPr/>
          </p:nvSpPr>
          <p:spPr>
            <a:xfrm>
              <a:off x="5193852" y="3365622"/>
              <a:ext cx="69664" cy="72941"/>
            </a:xfrm>
            <a:custGeom>
              <a:avLst/>
              <a:gdLst>
                <a:gd name="connsiteX0" fmla="*/ 15452 w 69664"/>
                <a:gd name="connsiteY0" fmla="*/ 22791 h 72941"/>
                <a:gd name="connsiteX1" fmla="*/ 63332 w 69664"/>
                <a:gd name="connsiteY1" fmla="*/ 2271 h 72941"/>
                <a:gd name="connsiteX2" fmla="*/ 54212 w 69664"/>
                <a:gd name="connsiteY2" fmla="*/ 50151 h 72941"/>
                <a:gd name="connsiteX3" fmla="*/ 6333 w 69664"/>
                <a:gd name="connsiteY3" fmla="*/ 70670 h 72941"/>
                <a:gd name="connsiteX4" fmla="*/ 15452 w 69664"/>
                <a:gd name="connsiteY4" fmla="*/ 22791 h 7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664" h="72941">
                  <a:moveTo>
                    <a:pt x="15452" y="22791"/>
                  </a:moveTo>
                  <a:cubicBezTo>
                    <a:pt x="31412" y="4551"/>
                    <a:pt x="51932" y="-4569"/>
                    <a:pt x="63332" y="2271"/>
                  </a:cubicBezTo>
                  <a:cubicBezTo>
                    <a:pt x="74732" y="9111"/>
                    <a:pt x="70172" y="31911"/>
                    <a:pt x="54212" y="50151"/>
                  </a:cubicBezTo>
                  <a:cubicBezTo>
                    <a:pt x="38252" y="68390"/>
                    <a:pt x="17732" y="77510"/>
                    <a:pt x="6333" y="70670"/>
                  </a:cubicBezTo>
                  <a:cubicBezTo>
                    <a:pt x="-5067" y="61550"/>
                    <a:pt x="-507" y="41031"/>
                    <a:pt x="15452" y="22791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6" name="Hình tự do: Hình 395">
              <a:extLst>
                <a:ext uri="{FF2B5EF4-FFF2-40B4-BE49-F238E27FC236}">
                  <a16:creationId xmlns:a16="http://schemas.microsoft.com/office/drawing/2014/main" id="{4E2DAD64-FCCB-D77B-4BA2-3D5A966569EE}"/>
                </a:ext>
              </a:extLst>
            </p:cNvPr>
            <p:cNvSpPr/>
            <p:nvPr/>
          </p:nvSpPr>
          <p:spPr>
            <a:xfrm>
              <a:off x="5205036" y="3417397"/>
              <a:ext cx="81496" cy="58309"/>
            </a:xfrm>
            <a:custGeom>
              <a:avLst/>
              <a:gdLst>
                <a:gd name="connsiteX0" fmla="*/ 27068 w 81496"/>
                <a:gd name="connsiteY0" fmla="*/ 9775 h 58309"/>
                <a:gd name="connsiteX1" fmla="*/ 79508 w 81496"/>
                <a:gd name="connsiteY1" fmla="*/ 7495 h 58309"/>
                <a:gd name="connsiteX2" fmla="*/ 54428 w 81496"/>
                <a:gd name="connsiteY2" fmla="*/ 48534 h 58309"/>
                <a:gd name="connsiteX3" fmla="*/ 1989 w 81496"/>
                <a:gd name="connsiteY3" fmla="*/ 50815 h 58309"/>
                <a:gd name="connsiteX4" fmla="*/ 27068 w 81496"/>
                <a:gd name="connsiteY4" fmla="*/ 9775 h 58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496" h="58309">
                  <a:moveTo>
                    <a:pt x="27068" y="9775"/>
                  </a:moveTo>
                  <a:cubicBezTo>
                    <a:pt x="47588" y="-1625"/>
                    <a:pt x="72668" y="-3905"/>
                    <a:pt x="79508" y="7495"/>
                  </a:cubicBezTo>
                  <a:cubicBezTo>
                    <a:pt x="86348" y="18895"/>
                    <a:pt x="74948" y="37135"/>
                    <a:pt x="54428" y="48534"/>
                  </a:cubicBezTo>
                  <a:cubicBezTo>
                    <a:pt x="33908" y="59934"/>
                    <a:pt x="8828" y="62214"/>
                    <a:pt x="1989" y="50815"/>
                  </a:cubicBezTo>
                  <a:cubicBezTo>
                    <a:pt x="-4851" y="39415"/>
                    <a:pt x="6548" y="21175"/>
                    <a:pt x="27068" y="9775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7" name="Hình tự do: Hình 396">
              <a:extLst>
                <a:ext uri="{FF2B5EF4-FFF2-40B4-BE49-F238E27FC236}">
                  <a16:creationId xmlns:a16="http://schemas.microsoft.com/office/drawing/2014/main" id="{30A65B55-CE37-A674-24F3-F6D099B324DD}"/>
                </a:ext>
              </a:extLst>
            </p:cNvPr>
            <p:cNvSpPr/>
            <p:nvPr/>
          </p:nvSpPr>
          <p:spPr>
            <a:xfrm>
              <a:off x="5216436" y="3459353"/>
              <a:ext cx="76936" cy="51917"/>
            </a:xfrm>
            <a:custGeom>
              <a:avLst/>
              <a:gdLst>
                <a:gd name="connsiteX0" fmla="*/ 27068 w 76936"/>
                <a:gd name="connsiteY0" fmla="*/ 6579 h 51917"/>
                <a:gd name="connsiteX1" fmla="*/ 74948 w 76936"/>
                <a:gd name="connsiteY1" fmla="*/ 8859 h 51917"/>
                <a:gd name="connsiteX2" fmla="*/ 49868 w 76936"/>
                <a:gd name="connsiteY2" fmla="*/ 45338 h 51917"/>
                <a:gd name="connsiteX3" fmla="*/ 1989 w 76936"/>
                <a:gd name="connsiteY3" fmla="*/ 43058 h 51917"/>
                <a:gd name="connsiteX4" fmla="*/ 27068 w 76936"/>
                <a:gd name="connsiteY4" fmla="*/ 6579 h 51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936" h="51917">
                  <a:moveTo>
                    <a:pt x="27068" y="6579"/>
                  </a:moveTo>
                  <a:cubicBezTo>
                    <a:pt x="47588" y="-2541"/>
                    <a:pt x="68108" y="-2541"/>
                    <a:pt x="74948" y="8859"/>
                  </a:cubicBezTo>
                  <a:cubicBezTo>
                    <a:pt x="81788" y="20259"/>
                    <a:pt x="70388" y="36218"/>
                    <a:pt x="49868" y="45338"/>
                  </a:cubicBezTo>
                  <a:cubicBezTo>
                    <a:pt x="29348" y="54458"/>
                    <a:pt x="8828" y="54458"/>
                    <a:pt x="1989" y="43058"/>
                  </a:cubicBezTo>
                  <a:cubicBezTo>
                    <a:pt x="-4851" y="33939"/>
                    <a:pt x="6548" y="15699"/>
                    <a:pt x="27068" y="6579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8" name="Hình tự do: Hình 397">
              <a:extLst>
                <a:ext uri="{FF2B5EF4-FFF2-40B4-BE49-F238E27FC236}">
                  <a16:creationId xmlns:a16="http://schemas.microsoft.com/office/drawing/2014/main" id="{AA90F631-90BE-6EDC-C99B-F58D5EC6D56C}"/>
                </a:ext>
              </a:extLst>
            </p:cNvPr>
            <p:cNvSpPr/>
            <p:nvPr/>
          </p:nvSpPr>
          <p:spPr>
            <a:xfrm>
              <a:off x="5231091" y="3502944"/>
              <a:ext cx="63585" cy="44534"/>
            </a:xfrm>
            <a:custGeom>
              <a:avLst/>
              <a:gdLst>
                <a:gd name="connsiteX0" fmla="*/ 23813 w 63585"/>
                <a:gd name="connsiteY0" fmla="*/ 1747 h 44534"/>
                <a:gd name="connsiteX1" fmla="*/ 62573 w 63585"/>
                <a:gd name="connsiteY1" fmla="*/ 13147 h 44534"/>
                <a:gd name="connsiteX2" fmla="*/ 39773 w 63585"/>
                <a:gd name="connsiteY2" fmla="*/ 42787 h 44534"/>
                <a:gd name="connsiteX3" fmla="*/ 1013 w 63585"/>
                <a:gd name="connsiteY3" fmla="*/ 31387 h 44534"/>
                <a:gd name="connsiteX4" fmla="*/ 23813 w 63585"/>
                <a:gd name="connsiteY4" fmla="*/ 1747 h 4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85" h="44534">
                  <a:moveTo>
                    <a:pt x="23813" y="1747"/>
                  </a:moveTo>
                  <a:cubicBezTo>
                    <a:pt x="39773" y="-2813"/>
                    <a:pt x="58013" y="1747"/>
                    <a:pt x="62573" y="13147"/>
                  </a:cubicBezTo>
                  <a:cubicBezTo>
                    <a:pt x="67133" y="24547"/>
                    <a:pt x="55733" y="38227"/>
                    <a:pt x="39773" y="42787"/>
                  </a:cubicBezTo>
                  <a:cubicBezTo>
                    <a:pt x="23813" y="47347"/>
                    <a:pt x="5573" y="42787"/>
                    <a:pt x="1013" y="31387"/>
                  </a:cubicBezTo>
                  <a:cubicBezTo>
                    <a:pt x="-3547" y="19987"/>
                    <a:pt x="7853" y="6307"/>
                    <a:pt x="23813" y="1747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91" name="Nhóm 1590">
            <a:extLst>
              <a:ext uri="{FF2B5EF4-FFF2-40B4-BE49-F238E27FC236}">
                <a16:creationId xmlns:a16="http://schemas.microsoft.com/office/drawing/2014/main" id="{5AE6D39B-2AE9-0D8F-1783-038BAB4655D3}"/>
              </a:ext>
            </a:extLst>
          </p:cNvPr>
          <p:cNvGrpSpPr/>
          <p:nvPr/>
        </p:nvGrpSpPr>
        <p:grpSpPr>
          <a:xfrm>
            <a:off x="355747" y="985264"/>
            <a:ext cx="4136907" cy="2485634"/>
            <a:chOff x="355747" y="985264"/>
            <a:chExt cx="4136907" cy="2485634"/>
          </a:xfrm>
        </p:grpSpPr>
        <p:sp>
          <p:nvSpPr>
            <p:cNvPr id="400" name="Bong bóng Lời nói: Hình bầu dục 399">
              <a:extLst>
                <a:ext uri="{FF2B5EF4-FFF2-40B4-BE49-F238E27FC236}">
                  <a16:creationId xmlns:a16="http://schemas.microsoft.com/office/drawing/2014/main" id="{894F2867-B3D5-F4E9-83BF-AC1503CBF86D}"/>
                </a:ext>
              </a:extLst>
            </p:cNvPr>
            <p:cNvSpPr/>
            <p:nvPr/>
          </p:nvSpPr>
          <p:spPr>
            <a:xfrm>
              <a:off x="355747" y="985264"/>
              <a:ext cx="4136907" cy="2485634"/>
            </a:xfrm>
            <a:prstGeom prst="wedgeEllipseCallout">
              <a:avLst>
                <a:gd name="adj1" fmla="val 62747"/>
                <a:gd name="adj2" fmla="val 33911"/>
              </a:avLst>
            </a:prstGeom>
            <a:solidFill>
              <a:srgbClr val="DAF2D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90" name="Hộp Văn bản 1589">
              <a:extLst>
                <a:ext uri="{FF2B5EF4-FFF2-40B4-BE49-F238E27FC236}">
                  <a16:creationId xmlns:a16="http://schemas.microsoft.com/office/drawing/2014/main" id="{FD96E86A-631F-D381-C736-824BED794F5D}"/>
                </a:ext>
              </a:extLst>
            </p:cNvPr>
            <p:cNvSpPr txBox="1"/>
            <p:nvPr/>
          </p:nvSpPr>
          <p:spPr>
            <a:xfrm>
              <a:off x="962318" y="1535583"/>
              <a:ext cx="318841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!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Sắp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hoạch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rồi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nè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!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36237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1">
            <a:extLst>
              <a:ext uri="{FF2B5EF4-FFF2-40B4-BE49-F238E27FC236}">
                <a16:creationId xmlns:a16="http://schemas.microsoft.com/office/drawing/2014/main" id="{5ED7BA35-DDBF-5BA0-35A1-917A55DDBE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b="62909"/>
          <a:stretch/>
        </p:blipFill>
        <p:spPr>
          <a:xfrm flipH="1">
            <a:off x="50800" y="794191"/>
            <a:ext cx="880580" cy="65484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33D5178-5BC2-2911-5843-E2241A4DF965}"/>
              </a:ext>
            </a:extLst>
          </p:cNvPr>
          <p:cNvSpPr txBox="1"/>
          <p:nvPr/>
        </p:nvSpPr>
        <p:spPr>
          <a:xfrm>
            <a:off x="931381" y="794191"/>
            <a:ext cx="10955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Quan sát một số tuyến đường bộ trong hình vẽ.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02E7A15-253F-3362-BC2F-D7C5E59D98FB}"/>
              </a:ext>
            </a:extLst>
          </p:cNvPr>
          <p:cNvSpPr txBox="1"/>
          <p:nvPr/>
        </p:nvSpPr>
        <p:spPr>
          <a:xfrm>
            <a:off x="806246" y="2170837"/>
            <a:ext cx="6096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Cao Bằng và Vinh, nơi nào xa Hà Nội hơn?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Quãng đường Hà Nội – Đà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Nẵng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(qua Vinh) dài bao nhiêu ki-lô-mét?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 Quãng đường Đà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Nẵng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Thành phố Hồ Chí Minh dài hơn quãng đường Thành phố Hồ Chí Minh – Cần Thơ bao nhiêu ki-lô-mét?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0FA56AFE-93C3-4DCF-249A-24810F65B05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506" y="1238864"/>
            <a:ext cx="4015248" cy="43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9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0FA56AFE-93C3-4DCF-249A-24810F65B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81" y="-24805"/>
            <a:ext cx="6309237" cy="688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621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0FA56AFE-93C3-4DCF-249A-24810F65B05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424" y="692951"/>
            <a:ext cx="4799576" cy="5235902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620265F-3411-D638-E1B3-346ADAF72133}"/>
              </a:ext>
            </a:extLst>
          </p:cNvPr>
          <p:cNvSpPr txBox="1"/>
          <p:nvPr/>
        </p:nvSpPr>
        <p:spPr>
          <a:xfrm>
            <a:off x="619432" y="872210"/>
            <a:ext cx="7502013" cy="5113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Quãng đường Hà Nội – Cao Bằng dài 285 </a:t>
            </a:r>
            <a:r>
              <a:rPr kumimoji="0" 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km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Quãng đường Hà Nội – Vinh dài 308 </a:t>
            </a:r>
            <a:r>
              <a:rPr kumimoji="0" 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km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 308 </a:t>
            </a:r>
            <a:r>
              <a:rPr kumimoji="0" 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km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&gt; 240 </a:t>
            </a:r>
            <a:r>
              <a:rPr kumimoji="0" 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km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nên Vinh xa Hà Nội hơn Cao Bằng.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Quãng đường Hà Nội – Đà </a:t>
            </a:r>
            <a:r>
              <a:rPr kumimoji="0" 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Nẵng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dài số ki-lô-mét là: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                308 + 463 = 771 (</a:t>
            </a:r>
            <a:r>
              <a:rPr kumimoji="0" 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km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 Quãng đường Đà </a:t>
            </a:r>
            <a:r>
              <a:rPr kumimoji="0" 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Nẵng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Thành phố Hồ Chí Minh dài hơn quãng đường Thành phố Hồ Chí Minh –Cần Thơ số ki-lô-mét là: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               858 – 174 = 684 (</a:t>
            </a:r>
            <a:r>
              <a:rPr kumimoji="0" 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km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 số: a) Vinh xa Hà Nội hơn Cao Bằng;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          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771 </a:t>
            </a:r>
            <a:r>
              <a:rPr kumimoji="0" 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km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;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         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 684 </a:t>
            </a:r>
            <a:r>
              <a:rPr kumimoji="0" 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km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1448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Đồ họa 2">
            <a:extLst>
              <a:ext uri="{FF2B5EF4-FFF2-40B4-BE49-F238E27FC236}">
                <a16:creationId xmlns:a16="http://schemas.microsoft.com/office/drawing/2014/main" id="{AC8B02BA-9C46-5943-9384-34480FDEB65D}"/>
              </a:ext>
            </a:extLst>
          </p:cNvPr>
          <p:cNvGrpSpPr/>
          <p:nvPr/>
        </p:nvGrpSpPr>
        <p:grpSpPr>
          <a:xfrm>
            <a:off x="7737354" y="1019564"/>
            <a:ext cx="3028969" cy="4818871"/>
            <a:chOff x="4327954" y="414949"/>
            <a:chExt cx="3780021" cy="6013739"/>
          </a:xfrm>
        </p:grpSpPr>
        <p:grpSp>
          <p:nvGrpSpPr>
            <p:cNvPr id="8" name="Đồ họa 2">
              <a:extLst>
                <a:ext uri="{FF2B5EF4-FFF2-40B4-BE49-F238E27FC236}">
                  <a16:creationId xmlns:a16="http://schemas.microsoft.com/office/drawing/2014/main" id="{0FCD32C7-75B9-6787-DACA-6C0CEC3A7B45}"/>
                </a:ext>
              </a:extLst>
            </p:cNvPr>
            <p:cNvGrpSpPr/>
            <p:nvPr/>
          </p:nvGrpSpPr>
          <p:grpSpPr>
            <a:xfrm>
              <a:off x="5323445" y="3905459"/>
              <a:ext cx="1388573" cy="2110549"/>
              <a:chOff x="5323445" y="3905459"/>
              <a:chExt cx="1388573" cy="2110549"/>
            </a:xfrm>
          </p:grpSpPr>
          <p:sp>
            <p:nvSpPr>
              <p:cNvPr id="9" name="Hình tự do: Hình 8">
                <a:extLst>
                  <a:ext uri="{FF2B5EF4-FFF2-40B4-BE49-F238E27FC236}">
                    <a16:creationId xmlns:a16="http://schemas.microsoft.com/office/drawing/2014/main" id="{2480E6A3-3D59-04BF-9B26-6B7ADD9BC3D0}"/>
                  </a:ext>
                </a:extLst>
              </p:cNvPr>
              <p:cNvSpPr/>
              <p:nvPr/>
            </p:nvSpPr>
            <p:spPr>
              <a:xfrm>
                <a:off x="5404884" y="5791752"/>
                <a:ext cx="1197406" cy="224256"/>
              </a:xfrm>
              <a:custGeom>
                <a:avLst/>
                <a:gdLst>
                  <a:gd name="connsiteX0" fmla="*/ 1070705 w 1197406"/>
                  <a:gd name="connsiteY0" fmla="*/ 0 h 224256"/>
                  <a:gd name="connsiteX1" fmla="*/ 145389 w 1197406"/>
                  <a:gd name="connsiteY1" fmla="*/ 0 h 224256"/>
                  <a:gd name="connsiteX2" fmla="*/ 0 w 1197406"/>
                  <a:gd name="connsiteY2" fmla="*/ 224256 h 224256"/>
                  <a:gd name="connsiteX3" fmla="*/ 1197407 w 1197406"/>
                  <a:gd name="connsiteY3" fmla="*/ 224256 h 22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7406" h="224256">
                    <a:moveTo>
                      <a:pt x="1070705" y="0"/>
                    </a:moveTo>
                    <a:lnTo>
                      <a:pt x="145389" y="0"/>
                    </a:lnTo>
                    <a:lnTo>
                      <a:pt x="0" y="224256"/>
                    </a:lnTo>
                    <a:lnTo>
                      <a:pt x="1197407" y="224256"/>
                    </a:lnTo>
                    <a:close/>
                  </a:path>
                </a:pathLst>
              </a:custGeom>
              <a:solidFill>
                <a:srgbClr val="000000">
                  <a:alpha val="11000"/>
                </a:srgbClr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" name="Hình tự do: Hình 9">
                <a:extLst>
                  <a:ext uri="{FF2B5EF4-FFF2-40B4-BE49-F238E27FC236}">
                    <a16:creationId xmlns:a16="http://schemas.microsoft.com/office/drawing/2014/main" id="{A4DA082F-A779-3261-7C9D-D8179A14A582}"/>
                  </a:ext>
                </a:extLst>
              </p:cNvPr>
              <p:cNvSpPr/>
              <p:nvPr/>
            </p:nvSpPr>
            <p:spPr>
              <a:xfrm>
                <a:off x="5487694" y="4402836"/>
                <a:ext cx="74066" cy="785583"/>
              </a:xfrm>
              <a:custGeom>
                <a:avLst/>
                <a:gdLst>
                  <a:gd name="connsiteX0" fmla="*/ 37033 w 74066"/>
                  <a:gd name="connsiteY0" fmla="*/ 785584 h 785583"/>
                  <a:gd name="connsiteX1" fmla="*/ 0 w 74066"/>
                  <a:gd name="connsiteY1" fmla="*/ 748551 h 785583"/>
                  <a:gd name="connsiteX2" fmla="*/ 0 w 74066"/>
                  <a:gd name="connsiteY2" fmla="*/ 37033 h 785583"/>
                  <a:gd name="connsiteX3" fmla="*/ 37033 w 74066"/>
                  <a:gd name="connsiteY3" fmla="*/ 0 h 785583"/>
                  <a:gd name="connsiteX4" fmla="*/ 74067 w 74066"/>
                  <a:gd name="connsiteY4" fmla="*/ 37033 h 785583"/>
                  <a:gd name="connsiteX5" fmla="*/ 74067 w 74066"/>
                  <a:gd name="connsiteY5" fmla="*/ 748551 h 785583"/>
                  <a:gd name="connsiteX6" fmla="*/ 37033 w 74066"/>
                  <a:gd name="connsiteY6" fmla="*/ 785584 h 785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066" h="785583">
                    <a:moveTo>
                      <a:pt x="37033" y="785584"/>
                    </a:moveTo>
                    <a:cubicBezTo>
                      <a:pt x="16631" y="785584"/>
                      <a:pt x="0" y="768953"/>
                      <a:pt x="0" y="748551"/>
                    </a:cubicBezTo>
                    <a:lnTo>
                      <a:pt x="0" y="37033"/>
                    </a:lnTo>
                    <a:cubicBezTo>
                      <a:pt x="0" y="16631"/>
                      <a:pt x="16631" y="0"/>
                      <a:pt x="37033" y="0"/>
                    </a:cubicBezTo>
                    <a:cubicBezTo>
                      <a:pt x="57607" y="0"/>
                      <a:pt x="74067" y="16631"/>
                      <a:pt x="74067" y="37033"/>
                    </a:cubicBezTo>
                    <a:lnTo>
                      <a:pt x="74067" y="748551"/>
                    </a:lnTo>
                    <a:cubicBezTo>
                      <a:pt x="74067" y="768953"/>
                      <a:pt x="57607" y="785584"/>
                      <a:pt x="37033" y="785584"/>
                    </a:cubicBezTo>
                    <a:close/>
                  </a:path>
                </a:pathLst>
              </a:custGeom>
              <a:solidFill>
                <a:srgbClr val="9B9B9B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1" name="Đồ họa 2">
                <a:extLst>
                  <a:ext uri="{FF2B5EF4-FFF2-40B4-BE49-F238E27FC236}">
                    <a16:creationId xmlns:a16="http://schemas.microsoft.com/office/drawing/2014/main" id="{ACEE786B-E3DA-D878-5F13-16331409EB02}"/>
                  </a:ext>
                </a:extLst>
              </p:cNvPr>
              <p:cNvGrpSpPr/>
              <p:nvPr/>
            </p:nvGrpSpPr>
            <p:grpSpPr>
              <a:xfrm>
                <a:off x="5538444" y="5262829"/>
                <a:ext cx="952404" cy="566813"/>
                <a:chOff x="5538444" y="5262829"/>
                <a:chExt cx="952404" cy="566813"/>
              </a:xfrm>
              <a:solidFill>
                <a:srgbClr val="9B9B9B"/>
              </a:solidFill>
            </p:grpSpPr>
            <p:sp>
              <p:nvSpPr>
                <p:cNvPr id="12" name="Hình tự do: Hình 11">
                  <a:extLst>
                    <a:ext uri="{FF2B5EF4-FFF2-40B4-BE49-F238E27FC236}">
                      <a16:creationId xmlns:a16="http://schemas.microsoft.com/office/drawing/2014/main" id="{9EE842A7-D571-6B3F-2FF0-8AB7816B22DE}"/>
                    </a:ext>
                  </a:extLst>
                </p:cNvPr>
                <p:cNvSpPr/>
                <p:nvPr/>
              </p:nvSpPr>
              <p:spPr>
                <a:xfrm>
                  <a:off x="5538444" y="5262829"/>
                  <a:ext cx="74066" cy="566813"/>
                </a:xfrm>
                <a:custGeom>
                  <a:avLst/>
                  <a:gdLst>
                    <a:gd name="connsiteX0" fmla="*/ 37033 w 74066"/>
                    <a:gd name="connsiteY0" fmla="*/ 566813 h 566813"/>
                    <a:gd name="connsiteX1" fmla="*/ 0 w 74066"/>
                    <a:gd name="connsiteY1" fmla="*/ 529781 h 566813"/>
                    <a:gd name="connsiteX2" fmla="*/ 0 w 74066"/>
                    <a:gd name="connsiteY2" fmla="*/ 37033 h 566813"/>
                    <a:gd name="connsiteX3" fmla="*/ 37033 w 74066"/>
                    <a:gd name="connsiteY3" fmla="*/ 0 h 566813"/>
                    <a:gd name="connsiteX4" fmla="*/ 74066 w 74066"/>
                    <a:gd name="connsiteY4" fmla="*/ 37033 h 566813"/>
                    <a:gd name="connsiteX5" fmla="*/ 74066 w 74066"/>
                    <a:gd name="connsiteY5" fmla="*/ 529781 h 566813"/>
                    <a:gd name="connsiteX6" fmla="*/ 37033 w 74066"/>
                    <a:gd name="connsiteY6" fmla="*/ 566813 h 566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4066" h="566813">
                      <a:moveTo>
                        <a:pt x="37033" y="566813"/>
                      </a:moveTo>
                      <a:cubicBezTo>
                        <a:pt x="16459" y="566813"/>
                        <a:pt x="0" y="550183"/>
                        <a:pt x="0" y="529781"/>
                      </a:cubicBezTo>
                      <a:lnTo>
                        <a:pt x="0" y="37033"/>
                      </a:lnTo>
                      <a:cubicBezTo>
                        <a:pt x="0" y="16459"/>
                        <a:pt x="16631" y="0"/>
                        <a:pt x="37033" y="0"/>
                      </a:cubicBezTo>
                      <a:cubicBezTo>
                        <a:pt x="57607" y="0"/>
                        <a:pt x="74066" y="16631"/>
                        <a:pt x="74066" y="37033"/>
                      </a:cubicBezTo>
                      <a:lnTo>
                        <a:pt x="74066" y="529781"/>
                      </a:lnTo>
                      <a:cubicBezTo>
                        <a:pt x="74066" y="550355"/>
                        <a:pt x="57607" y="566813"/>
                        <a:pt x="37033" y="566813"/>
                      </a:cubicBezTo>
                      <a:close/>
                    </a:path>
                  </a:pathLst>
                </a:custGeom>
                <a:solidFill>
                  <a:srgbClr val="9B9B9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" name="Hình tự do: Hình 12">
                  <a:extLst>
                    <a:ext uri="{FF2B5EF4-FFF2-40B4-BE49-F238E27FC236}">
                      <a16:creationId xmlns:a16="http://schemas.microsoft.com/office/drawing/2014/main" id="{4E2623CD-9E2B-9991-7EE7-9A655F2B788D}"/>
                    </a:ext>
                  </a:extLst>
                </p:cNvPr>
                <p:cNvSpPr/>
                <p:nvPr/>
              </p:nvSpPr>
              <p:spPr>
                <a:xfrm>
                  <a:off x="6416782" y="5262829"/>
                  <a:ext cx="74066" cy="566813"/>
                </a:xfrm>
                <a:custGeom>
                  <a:avLst/>
                  <a:gdLst>
                    <a:gd name="connsiteX0" fmla="*/ 37033 w 74066"/>
                    <a:gd name="connsiteY0" fmla="*/ 566813 h 566813"/>
                    <a:gd name="connsiteX1" fmla="*/ 0 w 74066"/>
                    <a:gd name="connsiteY1" fmla="*/ 529781 h 566813"/>
                    <a:gd name="connsiteX2" fmla="*/ 0 w 74066"/>
                    <a:gd name="connsiteY2" fmla="*/ 37033 h 566813"/>
                    <a:gd name="connsiteX3" fmla="*/ 37033 w 74066"/>
                    <a:gd name="connsiteY3" fmla="*/ 0 h 566813"/>
                    <a:gd name="connsiteX4" fmla="*/ 74067 w 74066"/>
                    <a:gd name="connsiteY4" fmla="*/ 37033 h 566813"/>
                    <a:gd name="connsiteX5" fmla="*/ 74067 w 74066"/>
                    <a:gd name="connsiteY5" fmla="*/ 529781 h 566813"/>
                    <a:gd name="connsiteX6" fmla="*/ 37033 w 74066"/>
                    <a:gd name="connsiteY6" fmla="*/ 566813 h 566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4066" h="566813">
                      <a:moveTo>
                        <a:pt x="37033" y="566813"/>
                      </a:moveTo>
                      <a:cubicBezTo>
                        <a:pt x="16459" y="566813"/>
                        <a:pt x="0" y="550183"/>
                        <a:pt x="0" y="529781"/>
                      </a:cubicBezTo>
                      <a:lnTo>
                        <a:pt x="0" y="37033"/>
                      </a:lnTo>
                      <a:cubicBezTo>
                        <a:pt x="0" y="16459"/>
                        <a:pt x="16631" y="0"/>
                        <a:pt x="37033" y="0"/>
                      </a:cubicBezTo>
                      <a:cubicBezTo>
                        <a:pt x="57436" y="0"/>
                        <a:pt x="74067" y="16631"/>
                        <a:pt x="74067" y="37033"/>
                      </a:cubicBezTo>
                      <a:lnTo>
                        <a:pt x="74067" y="529781"/>
                      </a:lnTo>
                      <a:cubicBezTo>
                        <a:pt x="74067" y="550355"/>
                        <a:pt x="57436" y="566813"/>
                        <a:pt x="37033" y="566813"/>
                      </a:cubicBezTo>
                      <a:close/>
                    </a:path>
                  </a:pathLst>
                </a:custGeom>
                <a:solidFill>
                  <a:srgbClr val="9B9B9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7EF05C5A-B3FE-4004-1E28-DC641D7FBEB4}"/>
                  </a:ext>
                </a:extLst>
              </p:cNvPr>
              <p:cNvSpPr/>
              <p:nvPr/>
            </p:nvSpPr>
            <p:spPr>
              <a:xfrm>
                <a:off x="5389968" y="5263000"/>
                <a:ext cx="74066" cy="752322"/>
              </a:xfrm>
              <a:custGeom>
                <a:avLst/>
                <a:gdLst>
                  <a:gd name="connsiteX0" fmla="*/ 37033 w 74066"/>
                  <a:gd name="connsiteY0" fmla="*/ 752323 h 752322"/>
                  <a:gd name="connsiteX1" fmla="*/ 0 w 74066"/>
                  <a:gd name="connsiteY1" fmla="*/ 715289 h 752322"/>
                  <a:gd name="connsiteX2" fmla="*/ 0 w 74066"/>
                  <a:gd name="connsiteY2" fmla="*/ 37033 h 752322"/>
                  <a:gd name="connsiteX3" fmla="*/ 37033 w 74066"/>
                  <a:gd name="connsiteY3" fmla="*/ 0 h 752322"/>
                  <a:gd name="connsiteX4" fmla="*/ 74067 w 74066"/>
                  <a:gd name="connsiteY4" fmla="*/ 37033 h 752322"/>
                  <a:gd name="connsiteX5" fmla="*/ 74067 w 74066"/>
                  <a:gd name="connsiteY5" fmla="*/ 715289 h 752322"/>
                  <a:gd name="connsiteX6" fmla="*/ 37033 w 74066"/>
                  <a:gd name="connsiteY6" fmla="*/ 752323 h 75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066" h="752322">
                    <a:moveTo>
                      <a:pt x="37033" y="752323"/>
                    </a:moveTo>
                    <a:cubicBezTo>
                      <a:pt x="16631" y="752323"/>
                      <a:pt x="0" y="735692"/>
                      <a:pt x="0" y="715289"/>
                    </a:cubicBezTo>
                    <a:lnTo>
                      <a:pt x="0" y="37033"/>
                    </a:lnTo>
                    <a:cubicBezTo>
                      <a:pt x="0" y="16459"/>
                      <a:pt x="16631" y="0"/>
                      <a:pt x="37033" y="0"/>
                    </a:cubicBezTo>
                    <a:cubicBezTo>
                      <a:pt x="57607" y="0"/>
                      <a:pt x="74067" y="16631"/>
                      <a:pt x="74067" y="37033"/>
                    </a:cubicBezTo>
                    <a:lnTo>
                      <a:pt x="74067" y="715289"/>
                    </a:lnTo>
                    <a:cubicBezTo>
                      <a:pt x="74067" y="735692"/>
                      <a:pt x="57607" y="752323"/>
                      <a:pt x="37033" y="752323"/>
                    </a:cubicBezTo>
                    <a:close/>
                  </a:path>
                </a:pathLst>
              </a:custGeom>
              <a:solidFill>
                <a:srgbClr val="BCBCBC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5" name="Hình tự do: Hình 14">
                <a:extLst>
                  <a:ext uri="{FF2B5EF4-FFF2-40B4-BE49-F238E27FC236}">
                    <a16:creationId xmlns:a16="http://schemas.microsoft.com/office/drawing/2014/main" id="{C6065C61-1126-1895-0343-8C2F4EC24344}"/>
                  </a:ext>
                </a:extLst>
              </p:cNvPr>
              <p:cNvSpPr/>
              <p:nvPr/>
            </p:nvSpPr>
            <p:spPr>
              <a:xfrm>
                <a:off x="6565258" y="5263000"/>
                <a:ext cx="74066" cy="752322"/>
              </a:xfrm>
              <a:custGeom>
                <a:avLst/>
                <a:gdLst>
                  <a:gd name="connsiteX0" fmla="*/ 37033 w 74066"/>
                  <a:gd name="connsiteY0" fmla="*/ 752323 h 752322"/>
                  <a:gd name="connsiteX1" fmla="*/ 0 w 74066"/>
                  <a:gd name="connsiteY1" fmla="*/ 715289 h 752322"/>
                  <a:gd name="connsiteX2" fmla="*/ 0 w 74066"/>
                  <a:gd name="connsiteY2" fmla="*/ 37033 h 752322"/>
                  <a:gd name="connsiteX3" fmla="*/ 37033 w 74066"/>
                  <a:gd name="connsiteY3" fmla="*/ 0 h 752322"/>
                  <a:gd name="connsiteX4" fmla="*/ 74067 w 74066"/>
                  <a:gd name="connsiteY4" fmla="*/ 37033 h 752322"/>
                  <a:gd name="connsiteX5" fmla="*/ 74067 w 74066"/>
                  <a:gd name="connsiteY5" fmla="*/ 715289 h 752322"/>
                  <a:gd name="connsiteX6" fmla="*/ 37033 w 74066"/>
                  <a:gd name="connsiteY6" fmla="*/ 752323 h 75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066" h="752322">
                    <a:moveTo>
                      <a:pt x="37033" y="752323"/>
                    </a:moveTo>
                    <a:cubicBezTo>
                      <a:pt x="16459" y="752323"/>
                      <a:pt x="0" y="735692"/>
                      <a:pt x="0" y="715289"/>
                    </a:cubicBezTo>
                    <a:lnTo>
                      <a:pt x="0" y="37033"/>
                    </a:lnTo>
                    <a:cubicBezTo>
                      <a:pt x="0" y="16459"/>
                      <a:pt x="16631" y="0"/>
                      <a:pt x="37033" y="0"/>
                    </a:cubicBezTo>
                    <a:cubicBezTo>
                      <a:pt x="57436" y="0"/>
                      <a:pt x="74067" y="16631"/>
                      <a:pt x="74067" y="37033"/>
                    </a:cubicBezTo>
                    <a:lnTo>
                      <a:pt x="74067" y="715289"/>
                    </a:lnTo>
                    <a:cubicBezTo>
                      <a:pt x="74067" y="735692"/>
                      <a:pt x="57436" y="752323"/>
                      <a:pt x="37033" y="752323"/>
                    </a:cubicBezTo>
                    <a:close/>
                  </a:path>
                </a:pathLst>
              </a:custGeom>
              <a:solidFill>
                <a:srgbClr val="BCBCBC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6" name="Hình tự do: Hình 15">
                <a:extLst>
                  <a:ext uri="{FF2B5EF4-FFF2-40B4-BE49-F238E27FC236}">
                    <a16:creationId xmlns:a16="http://schemas.microsoft.com/office/drawing/2014/main" id="{2810CB33-7167-DEB9-D210-647E103B9055}"/>
                  </a:ext>
                </a:extLst>
              </p:cNvPr>
              <p:cNvSpPr/>
              <p:nvPr/>
            </p:nvSpPr>
            <p:spPr>
              <a:xfrm>
                <a:off x="6428612" y="4402836"/>
                <a:ext cx="74066" cy="785583"/>
              </a:xfrm>
              <a:custGeom>
                <a:avLst/>
                <a:gdLst>
                  <a:gd name="connsiteX0" fmla="*/ 37033 w 74066"/>
                  <a:gd name="connsiteY0" fmla="*/ 785584 h 785583"/>
                  <a:gd name="connsiteX1" fmla="*/ 0 w 74066"/>
                  <a:gd name="connsiteY1" fmla="*/ 748551 h 785583"/>
                  <a:gd name="connsiteX2" fmla="*/ 0 w 74066"/>
                  <a:gd name="connsiteY2" fmla="*/ 37033 h 785583"/>
                  <a:gd name="connsiteX3" fmla="*/ 37033 w 74066"/>
                  <a:gd name="connsiteY3" fmla="*/ 0 h 785583"/>
                  <a:gd name="connsiteX4" fmla="*/ 74066 w 74066"/>
                  <a:gd name="connsiteY4" fmla="*/ 37033 h 785583"/>
                  <a:gd name="connsiteX5" fmla="*/ 74066 w 74066"/>
                  <a:gd name="connsiteY5" fmla="*/ 748551 h 785583"/>
                  <a:gd name="connsiteX6" fmla="*/ 37033 w 74066"/>
                  <a:gd name="connsiteY6" fmla="*/ 785584 h 785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066" h="785583">
                    <a:moveTo>
                      <a:pt x="37033" y="785584"/>
                    </a:moveTo>
                    <a:cubicBezTo>
                      <a:pt x="16459" y="785584"/>
                      <a:pt x="0" y="768953"/>
                      <a:pt x="0" y="748551"/>
                    </a:cubicBezTo>
                    <a:lnTo>
                      <a:pt x="0" y="37033"/>
                    </a:lnTo>
                    <a:cubicBezTo>
                      <a:pt x="0" y="16631"/>
                      <a:pt x="16631" y="0"/>
                      <a:pt x="37033" y="0"/>
                    </a:cubicBezTo>
                    <a:cubicBezTo>
                      <a:pt x="57436" y="0"/>
                      <a:pt x="74066" y="16631"/>
                      <a:pt x="74066" y="37033"/>
                    </a:cubicBezTo>
                    <a:lnTo>
                      <a:pt x="74066" y="748551"/>
                    </a:lnTo>
                    <a:cubicBezTo>
                      <a:pt x="74066" y="768953"/>
                      <a:pt x="57607" y="785584"/>
                      <a:pt x="37033" y="785584"/>
                    </a:cubicBezTo>
                    <a:close/>
                  </a:path>
                </a:pathLst>
              </a:custGeom>
              <a:solidFill>
                <a:srgbClr val="9B9B9B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7" name="Hình tự do: Hình 16">
                <a:extLst>
                  <a:ext uri="{FF2B5EF4-FFF2-40B4-BE49-F238E27FC236}">
                    <a16:creationId xmlns:a16="http://schemas.microsoft.com/office/drawing/2014/main" id="{EBC9AD23-AC56-7BE9-AEBD-AB989F44D2CC}"/>
                  </a:ext>
                </a:extLst>
              </p:cNvPr>
              <p:cNvSpPr/>
              <p:nvPr/>
            </p:nvSpPr>
            <p:spPr>
              <a:xfrm>
                <a:off x="5326017" y="5151386"/>
                <a:ext cx="1383258" cy="126358"/>
              </a:xfrm>
              <a:custGeom>
                <a:avLst/>
                <a:gdLst>
                  <a:gd name="connsiteX0" fmla="*/ 1240269 w 1383258"/>
                  <a:gd name="connsiteY0" fmla="*/ 0 h 126358"/>
                  <a:gd name="connsiteX1" fmla="*/ 149162 w 1383258"/>
                  <a:gd name="connsiteY1" fmla="*/ 0 h 126358"/>
                  <a:gd name="connsiteX2" fmla="*/ 99270 w 1383258"/>
                  <a:gd name="connsiteY2" fmla="*/ 21431 h 126358"/>
                  <a:gd name="connsiteX3" fmla="*/ 0 w 1383258"/>
                  <a:gd name="connsiteY3" fmla="*/ 126359 h 126358"/>
                  <a:gd name="connsiteX4" fmla="*/ 1383259 w 1383258"/>
                  <a:gd name="connsiteY4" fmla="*/ 126359 h 126358"/>
                  <a:gd name="connsiteX5" fmla="*/ 1291533 w 1383258"/>
                  <a:gd name="connsiteY5" fmla="*/ 22974 h 126358"/>
                  <a:gd name="connsiteX6" fmla="*/ 1240269 w 1383258"/>
                  <a:gd name="connsiteY6" fmla="*/ 0 h 126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3258" h="126358">
                    <a:moveTo>
                      <a:pt x="1240269" y="0"/>
                    </a:moveTo>
                    <a:lnTo>
                      <a:pt x="149162" y="0"/>
                    </a:lnTo>
                    <a:cubicBezTo>
                      <a:pt x="130302" y="0"/>
                      <a:pt x="112300" y="7715"/>
                      <a:pt x="99270" y="21431"/>
                    </a:cubicBezTo>
                    <a:lnTo>
                      <a:pt x="0" y="126359"/>
                    </a:lnTo>
                    <a:lnTo>
                      <a:pt x="1383259" y="126359"/>
                    </a:lnTo>
                    <a:lnTo>
                      <a:pt x="1291533" y="22974"/>
                    </a:lnTo>
                    <a:cubicBezTo>
                      <a:pt x="1278503" y="8401"/>
                      <a:pt x="1259815" y="0"/>
                      <a:pt x="1240269" y="0"/>
                    </a:cubicBezTo>
                    <a:close/>
                  </a:path>
                </a:pathLst>
              </a:custGeom>
              <a:solidFill>
                <a:srgbClr val="F9C273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8" name="Hình tự do: Hình 17">
                <a:extLst>
                  <a:ext uri="{FF2B5EF4-FFF2-40B4-BE49-F238E27FC236}">
                    <a16:creationId xmlns:a16="http://schemas.microsoft.com/office/drawing/2014/main" id="{65A5F74A-A340-C10C-A65A-3786937FF96C}"/>
                  </a:ext>
                </a:extLst>
              </p:cNvPr>
              <p:cNvSpPr/>
              <p:nvPr/>
            </p:nvSpPr>
            <p:spPr>
              <a:xfrm>
                <a:off x="5323445" y="5262314"/>
                <a:ext cx="1388573" cy="135445"/>
              </a:xfrm>
              <a:custGeom>
                <a:avLst/>
                <a:gdLst>
                  <a:gd name="connsiteX0" fmla="*/ 1388059 w 1388573"/>
                  <a:gd name="connsiteY0" fmla="*/ 0 h 135445"/>
                  <a:gd name="connsiteX1" fmla="*/ 514 w 1388573"/>
                  <a:gd name="connsiteY1" fmla="*/ 0 h 135445"/>
                  <a:gd name="connsiteX2" fmla="*/ 0 w 1388573"/>
                  <a:gd name="connsiteY2" fmla="*/ 514 h 135445"/>
                  <a:gd name="connsiteX3" fmla="*/ 0 w 1388573"/>
                  <a:gd name="connsiteY3" fmla="*/ 134931 h 135445"/>
                  <a:gd name="connsiteX4" fmla="*/ 514 w 1388573"/>
                  <a:gd name="connsiteY4" fmla="*/ 135446 h 135445"/>
                  <a:gd name="connsiteX5" fmla="*/ 1388059 w 1388573"/>
                  <a:gd name="connsiteY5" fmla="*/ 135446 h 135445"/>
                  <a:gd name="connsiteX6" fmla="*/ 1388574 w 1388573"/>
                  <a:gd name="connsiteY6" fmla="*/ 134931 h 135445"/>
                  <a:gd name="connsiteX7" fmla="*/ 1388574 w 1388573"/>
                  <a:gd name="connsiteY7" fmla="*/ 514 h 135445"/>
                  <a:gd name="connsiteX8" fmla="*/ 1388059 w 1388573"/>
                  <a:gd name="connsiteY8" fmla="*/ 0 h 13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88573" h="135445">
                    <a:moveTo>
                      <a:pt x="1388059" y="0"/>
                    </a:moveTo>
                    <a:lnTo>
                      <a:pt x="514" y="0"/>
                    </a:lnTo>
                    <a:cubicBezTo>
                      <a:pt x="171" y="0"/>
                      <a:pt x="0" y="171"/>
                      <a:pt x="0" y="514"/>
                    </a:cubicBezTo>
                    <a:lnTo>
                      <a:pt x="0" y="134931"/>
                    </a:lnTo>
                    <a:cubicBezTo>
                      <a:pt x="0" y="135274"/>
                      <a:pt x="171" y="135446"/>
                      <a:pt x="514" y="135446"/>
                    </a:cubicBezTo>
                    <a:lnTo>
                      <a:pt x="1388059" y="135446"/>
                    </a:lnTo>
                    <a:cubicBezTo>
                      <a:pt x="1388402" y="135446"/>
                      <a:pt x="1388574" y="135274"/>
                      <a:pt x="1388574" y="134931"/>
                    </a:cubicBezTo>
                    <a:lnTo>
                      <a:pt x="1388574" y="514"/>
                    </a:lnTo>
                    <a:cubicBezTo>
                      <a:pt x="1388574" y="171"/>
                      <a:pt x="1388231" y="0"/>
                      <a:pt x="1388059" y="0"/>
                    </a:cubicBezTo>
                    <a:close/>
                  </a:path>
                </a:pathLst>
              </a:custGeom>
              <a:solidFill>
                <a:srgbClr val="F7A139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9" name="Đồ họa 2">
                <a:extLst>
                  <a:ext uri="{FF2B5EF4-FFF2-40B4-BE49-F238E27FC236}">
                    <a16:creationId xmlns:a16="http://schemas.microsoft.com/office/drawing/2014/main" id="{56F50EBF-9F37-0CE8-3EBD-2373F0978C57}"/>
                  </a:ext>
                </a:extLst>
              </p:cNvPr>
              <p:cNvGrpSpPr/>
              <p:nvPr/>
            </p:nvGrpSpPr>
            <p:grpSpPr>
              <a:xfrm>
                <a:off x="5408313" y="3905459"/>
                <a:ext cx="1218666" cy="764667"/>
                <a:chOff x="5408313" y="3905459"/>
                <a:chExt cx="1218666" cy="764667"/>
              </a:xfrm>
            </p:grpSpPr>
            <p:sp>
              <p:nvSpPr>
                <p:cNvPr id="20" name="Hình tự do: Hình 19">
                  <a:extLst>
                    <a:ext uri="{FF2B5EF4-FFF2-40B4-BE49-F238E27FC236}">
                      <a16:creationId xmlns:a16="http://schemas.microsoft.com/office/drawing/2014/main" id="{7806199C-7A04-63E9-4432-ABF72AA951CD}"/>
                    </a:ext>
                  </a:extLst>
                </p:cNvPr>
                <p:cNvSpPr/>
                <p:nvPr/>
              </p:nvSpPr>
              <p:spPr>
                <a:xfrm>
                  <a:off x="5424429" y="3969581"/>
                  <a:ext cx="1186605" cy="700544"/>
                </a:xfrm>
                <a:custGeom>
                  <a:avLst/>
                  <a:gdLst>
                    <a:gd name="connsiteX0" fmla="*/ 1184205 w 1186605"/>
                    <a:gd name="connsiteY0" fmla="*/ 0 h 700544"/>
                    <a:gd name="connsiteX1" fmla="*/ 2400 w 1186605"/>
                    <a:gd name="connsiteY1" fmla="*/ 0 h 700544"/>
                    <a:gd name="connsiteX2" fmla="*/ 0 w 1186605"/>
                    <a:gd name="connsiteY2" fmla="*/ 2400 h 700544"/>
                    <a:gd name="connsiteX3" fmla="*/ 0 w 1186605"/>
                    <a:gd name="connsiteY3" fmla="*/ 698144 h 700544"/>
                    <a:gd name="connsiteX4" fmla="*/ 2400 w 1186605"/>
                    <a:gd name="connsiteY4" fmla="*/ 700544 h 700544"/>
                    <a:gd name="connsiteX5" fmla="*/ 1184205 w 1186605"/>
                    <a:gd name="connsiteY5" fmla="*/ 700544 h 700544"/>
                    <a:gd name="connsiteX6" fmla="*/ 1186605 w 1186605"/>
                    <a:gd name="connsiteY6" fmla="*/ 698144 h 700544"/>
                    <a:gd name="connsiteX7" fmla="*/ 1186605 w 1186605"/>
                    <a:gd name="connsiteY7" fmla="*/ 2400 h 700544"/>
                    <a:gd name="connsiteX8" fmla="*/ 1184205 w 1186605"/>
                    <a:gd name="connsiteY8" fmla="*/ 0 h 700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86605" h="700544">
                      <a:moveTo>
                        <a:pt x="1184205" y="0"/>
                      </a:moveTo>
                      <a:lnTo>
                        <a:pt x="2400" y="0"/>
                      </a:lnTo>
                      <a:cubicBezTo>
                        <a:pt x="1029" y="0"/>
                        <a:pt x="0" y="1028"/>
                        <a:pt x="0" y="2400"/>
                      </a:cubicBezTo>
                      <a:lnTo>
                        <a:pt x="0" y="698144"/>
                      </a:lnTo>
                      <a:cubicBezTo>
                        <a:pt x="0" y="699516"/>
                        <a:pt x="1029" y="700544"/>
                        <a:pt x="2400" y="700544"/>
                      </a:cubicBezTo>
                      <a:lnTo>
                        <a:pt x="1184205" y="700544"/>
                      </a:lnTo>
                      <a:cubicBezTo>
                        <a:pt x="1185577" y="700544"/>
                        <a:pt x="1186605" y="699516"/>
                        <a:pt x="1186605" y="698144"/>
                      </a:cubicBezTo>
                      <a:lnTo>
                        <a:pt x="1186605" y="2400"/>
                      </a:lnTo>
                      <a:cubicBezTo>
                        <a:pt x="1186605" y="1028"/>
                        <a:pt x="1185405" y="0"/>
                        <a:pt x="1184205" y="0"/>
                      </a:cubicBezTo>
                      <a:close/>
                    </a:path>
                  </a:pathLst>
                </a:custGeom>
                <a:solidFill>
                  <a:srgbClr val="F7A139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" name="Hình tự do: Hình 20">
                  <a:extLst>
                    <a:ext uri="{FF2B5EF4-FFF2-40B4-BE49-F238E27FC236}">
                      <a16:creationId xmlns:a16="http://schemas.microsoft.com/office/drawing/2014/main" id="{845D22F5-725B-82D6-B5D0-14DCD319D9A4}"/>
                    </a:ext>
                  </a:extLst>
                </p:cNvPr>
                <p:cNvSpPr/>
                <p:nvPr/>
              </p:nvSpPr>
              <p:spPr>
                <a:xfrm>
                  <a:off x="5408313" y="3905459"/>
                  <a:ext cx="1218666" cy="742035"/>
                </a:xfrm>
                <a:custGeom>
                  <a:avLst/>
                  <a:gdLst>
                    <a:gd name="connsiteX0" fmla="*/ 1216266 w 1218666"/>
                    <a:gd name="connsiteY0" fmla="*/ 0 h 742035"/>
                    <a:gd name="connsiteX1" fmla="*/ 2400 w 1218666"/>
                    <a:gd name="connsiteY1" fmla="*/ 0 h 742035"/>
                    <a:gd name="connsiteX2" fmla="*/ 0 w 1218666"/>
                    <a:gd name="connsiteY2" fmla="*/ 2401 h 742035"/>
                    <a:gd name="connsiteX3" fmla="*/ 0 w 1218666"/>
                    <a:gd name="connsiteY3" fmla="*/ 739636 h 742035"/>
                    <a:gd name="connsiteX4" fmla="*/ 2400 w 1218666"/>
                    <a:gd name="connsiteY4" fmla="*/ 742036 h 742035"/>
                    <a:gd name="connsiteX5" fmla="*/ 1216266 w 1218666"/>
                    <a:gd name="connsiteY5" fmla="*/ 742036 h 742035"/>
                    <a:gd name="connsiteX6" fmla="*/ 1218667 w 1218666"/>
                    <a:gd name="connsiteY6" fmla="*/ 739636 h 742035"/>
                    <a:gd name="connsiteX7" fmla="*/ 1218667 w 1218666"/>
                    <a:gd name="connsiteY7" fmla="*/ 2401 h 742035"/>
                    <a:gd name="connsiteX8" fmla="*/ 1216266 w 1218666"/>
                    <a:gd name="connsiteY8" fmla="*/ 0 h 742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18666" h="742035">
                      <a:moveTo>
                        <a:pt x="1216266" y="0"/>
                      </a:moveTo>
                      <a:lnTo>
                        <a:pt x="2400" y="0"/>
                      </a:lnTo>
                      <a:cubicBezTo>
                        <a:pt x="1029" y="0"/>
                        <a:pt x="0" y="1029"/>
                        <a:pt x="0" y="2401"/>
                      </a:cubicBezTo>
                      <a:lnTo>
                        <a:pt x="0" y="739636"/>
                      </a:lnTo>
                      <a:cubicBezTo>
                        <a:pt x="0" y="741007"/>
                        <a:pt x="1029" y="742036"/>
                        <a:pt x="2400" y="742036"/>
                      </a:cubicBezTo>
                      <a:lnTo>
                        <a:pt x="1216266" y="742036"/>
                      </a:lnTo>
                      <a:cubicBezTo>
                        <a:pt x="1217638" y="742036"/>
                        <a:pt x="1218667" y="741007"/>
                        <a:pt x="1218667" y="739636"/>
                      </a:cubicBezTo>
                      <a:lnTo>
                        <a:pt x="1218667" y="2401"/>
                      </a:lnTo>
                      <a:cubicBezTo>
                        <a:pt x="1218667" y="1029"/>
                        <a:pt x="1217638" y="0"/>
                        <a:pt x="1216266" y="0"/>
                      </a:cubicBezTo>
                      <a:close/>
                    </a:path>
                  </a:pathLst>
                </a:custGeom>
                <a:solidFill>
                  <a:srgbClr val="EF9D43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22" name="Đồ họa 2">
              <a:extLst>
                <a:ext uri="{FF2B5EF4-FFF2-40B4-BE49-F238E27FC236}">
                  <a16:creationId xmlns:a16="http://schemas.microsoft.com/office/drawing/2014/main" id="{F99C8E6E-494F-C2B6-7776-7C003EC4C1D7}"/>
                </a:ext>
              </a:extLst>
            </p:cNvPr>
            <p:cNvGrpSpPr/>
            <p:nvPr/>
          </p:nvGrpSpPr>
          <p:grpSpPr>
            <a:xfrm>
              <a:off x="4837977" y="2543551"/>
              <a:ext cx="2206957" cy="3545499"/>
              <a:chOff x="4837977" y="2543551"/>
              <a:chExt cx="2206957" cy="3545499"/>
            </a:xfrm>
          </p:grpSpPr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id="{CFF4D1F1-03A2-F717-A457-7312DCD205DE}"/>
                  </a:ext>
                </a:extLst>
              </p:cNvPr>
              <p:cNvSpPr/>
              <p:nvPr/>
            </p:nvSpPr>
            <p:spPr>
              <a:xfrm>
                <a:off x="5571998" y="4816373"/>
                <a:ext cx="867293" cy="333491"/>
              </a:xfrm>
              <a:custGeom>
                <a:avLst/>
                <a:gdLst>
                  <a:gd name="connsiteX0" fmla="*/ 850956 w 867293"/>
                  <a:gd name="connsiteY0" fmla="*/ 0 h 333491"/>
                  <a:gd name="connsiteX1" fmla="*/ 16338 w 867293"/>
                  <a:gd name="connsiteY1" fmla="*/ 0 h 333491"/>
                  <a:gd name="connsiteX2" fmla="*/ 7765 w 867293"/>
                  <a:gd name="connsiteY2" fmla="*/ 240202 h 333491"/>
                  <a:gd name="connsiteX3" fmla="*/ 272312 w 867293"/>
                  <a:gd name="connsiteY3" fmla="*/ 327641 h 333491"/>
                  <a:gd name="connsiteX4" fmla="*/ 594981 w 867293"/>
                  <a:gd name="connsiteY4" fmla="*/ 327641 h 333491"/>
                  <a:gd name="connsiteX5" fmla="*/ 859529 w 867293"/>
                  <a:gd name="connsiteY5" fmla="*/ 240202 h 333491"/>
                  <a:gd name="connsiteX6" fmla="*/ 850956 w 867293"/>
                  <a:gd name="connsiteY6" fmla="*/ 0 h 333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7293" h="333491">
                    <a:moveTo>
                      <a:pt x="850956" y="0"/>
                    </a:moveTo>
                    <a:cubicBezTo>
                      <a:pt x="749801" y="0"/>
                      <a:pt x="128294" y="0"/>
                      <a:pt x="16338" y="0"/>
                    </a:cubicBezTo>
                    <a:cubicBezTo>
                      <a:pt x="6051" y="49721"/>
                      <a:pt x="-9551" y="205740"/>
                      <a:pt x="7765" y="240202"/>
                    </a:cubicBezTo>
                    <a:cubicBezTo>
                      <a:pt x="27996" y="280150"/>
                      <a:pt x="100348" y="305353"/>
                      <a:pt x="272312" y="327641"/>
                    </a:cubicBezTo>
                    <a:cubicBezTo>
                      <a:pt x="331634" y="335356"/>
                      <a:pt x="533602" y="335528"/>
                      <a:pt x="594981" y="327641"/>
                    </a:cubicBezTo>
                    <a:cubicBezTo>
                      <a:pt x="766946" y="305353"/>
                      <a:pt x="839298" y="280321"/>
                      <a:pt x="859529" y="240202"/>
                    </a:cubicBezTo>
                    <a:cubicBezTo>
                      <a:pt x="876845" y="205740"/>
                      <a:pt x="861243" y="49721"/>
                      <a:pt x="850956" y="0"/>
                    </a:cubicBezTo>
                    <a:close/>
                  </a:path>
                </a:pathLst>
              </a:custGeom>
              <a:solidFill>
                <a:srgbClr val="1B6168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4" name="Hình tự do: Hình 23">
                <a:extLst>
                  <a:ext uri="{FF2B5EF4-FFF2-40B4-BE49-F238E27FC236}">
                    <a16:creationId xmlns:a16="http://schemas.microsoft.com/office/drawing/2014/main" id="{9895A601-F5B8-BEF6-FA11-1A9B306CEF28}"/>
                  </a:ext>
                </a:extLst>
              </p:cNvPr>
              <p:cNvSpPr/>
              <p:nvPr/>
            </p:nvSpPr>
            <p:spPr>
              <a:xfrm>
                <a:off x="5680404" y="4943251"/>
                <a:ext cx="316944" cy="702738"/>
              </a:xfrm>
              <a:custGeom>
                <a:avLst/>
                <a:gdLst>
                  <a:gd name="connsiteX0" fmla="*/ 191681 w 316944"/>
                  <a:gd name="connsiteY0" fmla="*/ 681 h 702738"/>
                  <a:gd name="connsiteX1" fmla="*/ 37548 w 316944"/>
                  <a:gd name="connsiteY1" fmla="*/ 107151 h 702738"/>
                  <a:gd name="connsiteX2" fmla="*/ 0 w 316944"/>
                  <a:gd name="connsiteY2" fmla="*/ 682194 h 702738"/>
                  <a:gd name="connsiteX3" fmla="*/ 216884 w 316944"/>
                  <a:gd name="connsiteY3" fmla="*/ 701397 h 702738"/>
                  <a:gd name="connsiteX4" fmla="*/ 316497 w 316944"/>
                  <a:gd name="connsiteY4" fmla="*/ 121724 h 702738"/>
                  <a:gd name="connsiteX5" fmla="*/ 191681 w 316944"/>
                  <a:gd name="connsiteY5" fmla="*/ 681 h 702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6944" h="702738">
                    <a:moveTo>
                      <a:pt x="191681" y="681"/>
                    </a:moveTo>
                    <a:cubicBezTo>
                      <a:pt x="99612" y="-6521"/>
                      <a:pt x="49721" y="44400"/>
                      <a:pt x="37548" y="107151"/>
                    </a:cubicBezTo>
                    <a:cubicBezTo>
                      <a:pt x="23832" y="177788"/>
                      <a:pt x="9773" y="468910"/>
                      <a:pt x="0" y="682194"/>
                    </a:cubicBezTo>
                    <a:cubicBezTo>
                      <a:pt x="54178" y="695396"/>
                      <a:pt x="202997" y="706711"/>
                      <a:pt x="216884" y="701397"/>
                    </a:cubicBezTo>
                    <a:cubicBezTo>
                      <a:pt x="258547" y="475425"/>
                      <a:pt x="303467" y="260256"/>
                      <a:pt x="316497" y="121724"/>
                    </a:cubicBezTo>
                    <a:cubicBezTo>
                      <a:pt x="322326" y="56916"/>
                      <a:pt x="270720" y="6853"/>
                      <a:pt x="191681" y="681"/>
                    </a:cubicBezTo>
                    <a:close/>
                  </a:path>
                </a:pathLst>
              </a:custGeom>
              <a:solidFill>
                <a:srgbClr val="FFC19F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5" name="Hình tự do: Hình 24">
                <a:extLst>
                  <a:ext uri="{FF2B5EF4-FFF2-40B4-BE49-F238E27FC236}">
                    <a16:creationId xmlns:a16="http://schemas.microsoft.com/office/drawing/2014/main" id="{023FA121-56C4-C86E-1272-9D795417254B}"/>
                  </a:ext>
                </a:extLst>
              </p:cNvPr>
              <p:cNvSpPr/>
              <p:nvPr/>
            </p:nvSpPr>
            <p:spPr>
              <a:xfrm>
                <a:off x="6033933" y="4941128"/>
                <a:ext cx="281101" cy="722557"/>
              </a:xfrm>
              <a:custGeom>
                <a:avLst/>
                <a:gdLst>
                  <a:gd name="connsiteX0" fmla="*/ 278951 w 281101"/>
                  <a:gd name="connsiteY0" fmla="*/ 119904 h 722557"/>
                  <a:gd name="connsiteX1" fmla="*/ 134761 w 281101"/>
                  <a:gd name="connsiteY1" fmla="*/ 404 h 722557"/>
                  <a:gd name="connsiteX2" fmla="*/ 2 w 281101"/>
                  <a:gd name="connsiteY2" fmla="*/ 120419 h 722557"/>
                  <a:gd name="connsiteX3" fmla="*/ 50579 w 281101"/>
                  <a:gd name="connsiteY3" fmla="*/ 717579 h 722557"/>
                  <a:gd name="connsiteX4" fmla="*/ 263863 w 281101"/>
                  <a:gd name="connsiteY4" fmla="*/ 716207 h 722557"/>
                  <a:gd name="connsiteX5" fmla="*/ 278951 w 281101"/>
                  <a:gd name="connsiteY5" fmla="*/ 119904 h 72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1101" h="722557">
                    <a:moveTo>
                      <a:pt x="278951" y="119904"/>
                    </a:moveTo>
                    <a:cubicBezTo>
                      <a:pt x="272264" y="56297"/>
                      <a:pt x="231287" y="-5597"/>
                      <a:pt x="134761" y="404"/>
                    </a:cubicBezTo>
                    <a:cubicBezTo>
                      <a:pt x="55551" y="5204"/>
                      <a:pt x="-341" y="55439"/>
                      <a:pt x="2" y="120419"/>
                    </a:cubicBezTo>
                    <a:cubicBezTo>
                      <a:pt x="687" y="259465"/>
                      <a:pt x="28805" y="488865"/>
                      <a:pt x="50579" y="717579"/>
                    </a:cubicBezTo>
                    <a:cubicBezTo>
                      <a:pt x="63952" y="724266"/>
                      <a:pt x="208656" y="724609"/>
                      <a:pt x="263863" y="716207"/>
                    </a:cubicBezTo>
                    <a:cubicBezTo>
                      <a:pt x="272435" y="503095"/>
                      <a:pt x="286494" y="191399"/>
                      <a:pt x="278951" y="119904"/>
                    </a:cubicBezTo>
                    <a:close/>
                  </a:path>
                </a:pathLst>
              </a:custGeom>
              <a:solidFill>
                <a:srgbClr val="FFC19F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6" name="Đồ họa 2">
                <a:extLst>
                  <a:ext uri="{FF2B5EF4-FFF2-40B4-BE49-F238E27FC236}">
                    <a16:creationId xmlns:a16="http://schemas.microsoft.com/office/drawing/2014/main" id="{6F6DA010-B553-B448-25B5-42E120AE0D40}"/>
                  </a:ext>
                </a:extLst>
              </p:cNvPr>
              <p:cNvGrpSpPr/>
              <p:nvPr/>
            </p:nvGrpSpPr>
            <p:grpSpPr>
              <a:xfrm>
                <a:off x="6010725" y="5490514"/>
                <a:ext cx="349156" cy="598536"/>
                <a:chOff x="6010725" y="5490514"/>
                <a:chExt cx="349156" cy="598536"/>
              </a:xfrm>
            </p:grpSpPr>
            <p:sp>
              <p:nvSpPr>
                <p:cNvPr id="27" name="Hình tự do: Hình 26">
                  <a:extLst>
                    <a:ext uri="{FF2B5EF4-FFF2-40B4-BE49-F238E27FC236}">
                      <a16:creationId xmlns:a16="http://schemas.microsoft.com/office/drawing/2014/main" id="{0034BF02-EF32-762C-8590-FB68CBAD0DF7}"/>
                    </a:ext>
                  </a:extLst>
                </p:cNvPr>
                <p:cNvSpPr/>
                <p:nvPr/>
              </p:nvSpPr>
              <p:spPr>
                <a:xfrm>
                  <a:off x="6010725" y="5625220"/>
                  <a:ext cx="348655" cy="463830"/>
                </a:xfrm>
                <a:custGeom>
                  <a:avLst/>
                  <a:gdLst>
                    <a:gd name="connsiteX0" fmla="*/ 334905 w 348655"/>
                    <a:gd name="connsiteY0" fmla="*/ 403990 h 463830"/>
                    <a:gd name="connsiteX1" fmla="*/ 181114 w 348655"/>
                    <a:gd name="connsiteY1" fmla="*/ 463826 h 463830"/>
                    <a:gd name="connsiteX2" fmla="*/ 10693 w 348655"/>
                    <a:gd name="connsiteY2" fmla="*/ 391989 h 463830"/>
                    <a:gd name="connsiteX3" fmla="*/ 47555 w 348655"/>
                    <a:gd name="connsiteY3" fmla="*/ 59033 h 463830"/>
                    <a:gd name="connsiteX4" fmla="*/ 303187 w 348655"/>
                    <a:gd name="connsiteY4" fmla="*/ 63833 h 463830"/>
                    <a:gd name="connsiteX5" fmla="*/ 334905 w 348655"/>
                    <a:gd name="connsiteY5" fmla="*/ 403990 h 463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8655" h="463830">
                      <a:moveTo>
                        <a:pt x="334905" y="403990"/>
                      </a:moveTo>
                      <a:cubicBezTo>
                        <a:pt x="291871" y="444281"/>
                        <a:pt x="221405" y="464169"/>
                        <a:pt x="181114" y="463826"/>
                      </a:cubicBezTo>
                      <a:cubicBezTo>
                        <a:pt x="152139" y="463655"/>
                        <a:pt x="70186" y="459540"/>
                        <a:pt x="10693" y="391989"/>
                      </a:cubicBezTo>
                      <a:cubicBezTo>
                        <a:pt x="-20682" y="356498"/>
                        <a:pt x="24752" y="166532"/>
                        <a:pt x="47555" y="59033"/>
                      </a:cubicBezTo>
                      <a:cubicBezTo>
                        <a:pt x="62471" y="-11433"/>
                        <a:pt x="282270" y="-29264"/>
                        <a:pt x="303187" y="63833"/>
                      </a:cubicBezTo>
                      <a:cubicBezTo>
                        <a:pt x="339706" y="226196"/>
                        <a:pt x="365937" y="375015"/>
                        <a:pt x="334905" y="403990"/>
                      </a:cubicBezTo>
                      <a:close/>
                    </a:path>
                  </a:pathLst>
                </a:custGeom>
                <a:solidFill>
                  <a:srgbClr val="BA2922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" name="Hình tự do: Hình 27">
                  <a:extLst>
                    <a:ext uri="{FF2B5EF4-FFF2-40B4-BE49-F238E27FC236}">
                      <a16:creationId xmlns:a16="http://schemas.microsoft.com/office/drawing/2014/main" id="{AE707054-504D-0B9B-E6B7-E13DD0DFE117}"/>
                    </a:ext>
                  </a:extLst>
                </p:cNvPr>
                <p:cNvSpPr/>
                <p:nvPr/>
              </p:nvSpPr>
              <p:spPr>
                <a:xfrm>
                  <a:off x="6011212" y="5625296"/>
                  <a:ext cx="348670" cy="434262"/>
                </a:xfrm>
                <a:custGeom>
                  <a:avLst/>
                  <a:gdLst>
                    <a:gd name="connsiteX0" fmla="*/ 336819 w 348670"/>
                    <a:gd name="connsiteY0" fmla="*/ 367224 h 434262"/>
                    <a:gd name="connsiteX1" fmla="*/ 174798 w 348670"/>
                    <a:gd name="connsiteY1" fmla="*/ 434261 h 434262"/>
                    <a:gd name="connsiteX2" fmla="*/ 10721 w 348670"/>
                    <a:gd name="connsiteY2" fmla="*/ 366881 h 434262"/>
                    <a:gd name="connsiteX3" fmla="*/ 47240 w 348670"/>
                    <a:gd name="connsiteY3" fmla="*/ 55185 h 434262"/>
                    <a:gd name="connsiteX4" fmla="*/ 302872 w 348670"/>
                    <a:gd name="connsiteY4" fmla="*/ 59814 h 434262"/>
                    <a:gd name="connsiteX5" fmla="*/ 336819 w 348670"/>
                    <a:gd name="connsiteY5" fmla="*/ 367224 h 4342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8670" h="434262">
                      <a:moveTo>
                        <a:pt x="336819" y="367224"/>
                      </a:moveTo>
                      <a:cubicBezTo>
                        <a:pt x="286755" y="421402"/>
                        <a:pt x="215089" y="434432"/>
                        <a:pt x="174798" y="434261"/>
                      </a:cubicBezTo>
                      <a:cubicBezTo>
                        <a:pt x="145823" y="434089"/>
                        <a:pt x="70385" y="430146"/>
                        <a:pt x="10721" y="366881"/>
                      </a:cubicBezTo>
                      <a:cubicBezTo>
                        <a:pt x="-20655" y="333620"/>
                        <a:pt x="24608" y="155655"/>
                        <a:pt x="47240" y="55185"/>
                      </a:cubicBezTo>
                      <a:cubicBezTo>
                        <a:pt x="62156" y="-10823"/>
                        <a:pt x="281783" y="-27282"/>
                        <a:pt x="302872" y="59814"/>
                      </a:cubicBezTo>
                      <a:cubicBezTo>
                        <a:pt x="339562" y="211719"/>
                        <a:pt x="364594" y="337220"/>
                        <a:pt x="336819" y="367224"/>
                      </a:cubicBezTo>
                      <a:close/>
                    </a:path>
                  </a:pathLst>
                </a:custGeom>
                <a:solidFill>
                  <a:srgbClr val="F43454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9" name="Hình tự do: Hình 28">
                  <a:extLst>
                    <a:ext uri="{FF2B5EF4-FFF2-40B4-BE49-F238E27FC236}">
                      <a16:creationId xmlns:a16="http://schemas.microsoft.com/office/drawing/2014/main" id="{3AA7DCE7-CB90-C1BC-7535-5B32297559EE}"/>
                    </a:ext>
                  </a:extLst>
                </p:cNvPr>
                <p:cNvSpPr/>
                <p:nvPr/>
              </p:nvSpPr>
              <p:spPr>
                <a:xfrm>
                  <a:off x="6057937" y="5490514"/>
                  <a:ext cx="262028" cy="415185"/>
                </a:xfrm>
                <a:custGeom>
                  <a:avLst/>
                  <a:gdLst>
                    <a:gd name="connsiteX0" fmla="*/ 242258 w 262028"/>
                    <a:gd name="connsiteY0" fmla="*/ 112300 h 415185"/>
                    <a:gd name="connsiteX1" fmla="*/ 253231 w 262028"/>
                    <a:gd name="connsiteY1" fmla="*/ 0 h 415185"/>
                    <a:gd name="connsiteX2" fmla="*/ 343 w 262028"/>
                    <a:gd name="connsiteY2" fmla="*/ 0 h 415185"/>
                    <a:gd name="connsiteX3" fmla="*/ 12344 w 262028"/>
                    <a:gd name="connsiteY3" fmla="*/ 131159 h 415185"/>
                    <a:gd name="connsiteX4" fmla="*/ 3943 w 262028"/>
                    <a:gd name="connsiteY4" fmla="*/ 352159 h 415185"/>
                    <a:gd name="connsiteX5" fmla="*/ 257003 w 262028"/>
                    <a:gd name="connsiteY5" fmla="*/ 349244 h 415185"/>
                    <a:gd name="connsiteX6" fmla="*/ 242258 w 262028"/>
                    <a:gd name="connsiteY6" fmla="*/ 112300 h 415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2028" h="415185">
                      <a:moveTo>
                        <a:pt x="242258" y="112300"/>
                      </a:moveTo>
                      <a:lnTo>
                        <a:pt x="253231" y="0"/>
                      </a:lnTo>
                      <a:lnTo>
                        <a:pt x="343" y="0"/>
                      </a:lnTo>
                      <a:lnTo>
                        <a:pt x="12344" y="131159"/>
                      </a:lnTo>
                      <a:cubicBezTo>
                        <a:pt x="5143" y="263519"/>
                        <a:pt x="-6001" y="316840"/>
                        <a:pt x="3943" y="352159"/>
                      </a:cubicBezTo>
                      <a:cubicBezTo>
                        <a:pt x="25717" y="429826"/>
                        <a:pt x="219113" y="443370"/>
                        <a:pt x="257003" y="349244"/>
                      </a:cubicBezTo>
                      <a:cubicBezTo>
                        <a:pt x="270205" y="316669"/>
                        <a:pt x="254603" y="270720"/>
                        <a:pt x="242258" y="112300"/>
                      </a:cubicBezTo>
                      <a:close/>
                    </a:path>
                  </a:pathLst>
                </a:custGeom>
                <a:solidFill>
                  <a:srgbClr val="F9E9A7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0" name="Hình tự do: Hình 29">
                  <a:extLst>
                    <a:ext uri="{FF2B5EF4-FFF2-40B4-BE49-F238E27FC236}">
                      <a16:creationId xmlns:a16="http://schemas.microsoft.com/office/drawing/2014/main" id="{DB66F9F8-12AE-FD16-50BD-A733B8B720BF}"/>
                    </a:ext>
                  </a:extLst>
                </p:cNvPr>
                <p:cNvSpPr/>
                <p:nvPr/>
              </p:nvSpPr>
              <p:spPr>
                <a:xfrm>
                  <a:off x="6034168" y="5689170"/>
                  <a:ext cx="300172" cy="61428"/>
                </a:xfrm>
                <a:custGeom>
                  <a:avLst/>
                  <a:gdLst>
                    <a:gd name="connsiteX0" fmla="*/ 4738 w 300172"/>
                    <a:gd name="connsiteY0" fmla="*/ 58690 h 61428"/>
                    <a:gd name="connsiteX1" fmla="*/ 3195 w 300172"/>
                    <a:gd name="connsiteY1" fmla="*/ 43088 h 61428"/>
                    <a:gd name="connsiteX2" fmla="*/ 143441 w 300172"/>
                    <a:gd name="connsiteY2" fmla="*/ 226 h 61428"/>
                    <a:gd name="connsiteX3" fmla="*/ 149442 w 300172"/>
                    <a:gd name="connsiteY3" fmla="*/ 55 h 61428"/>
                    <a:gd name="connsiteX4" fmla="*/ 295689 w 300172"/>
                    <a:gd name="connsiteY4" fmla="*/ 37602 h 61428"/>
                    <a:gd name="connsiteX5" fmla="*/ 296889 w 300172"/>
                    <a:gd name="connsiteY5" fmla="*/ 53204 h 61428"/>
                    <a:gd name="connsiteX6" fmla="*/ 287630 w 300172"/>
                    <a:gd name="connsiteY6" fmla="*/ 56633 h 61428"/>
                    <a:gd name="connsiteX7" fmla="*/ 278201 w 300172"/>
                    <a:gd name="connsiteY7" fmla="*/ 53719 h 61428"/>
                    <a:gd name="connsiteX8" fmla="*/ 150813 w 300172"/>
                    <a:gd name="connsiteY8" fmla="*/ 22000 h 61428"/>
                    <a:gd name="connsiteX9" fmla="*/ 145498 w 300172"/>
                    <a:gd name="connsiteY9" fmla="*/ 22171 h 61428"/>
                    <a:gd name="connsiteX10" fmla="*/ 23597 w 300172"/>
                    <a:gd name="connsiteY10" fmla="*/ 57833 h 61428"/>
                    <a:gd name="connsiteX11" fmla="*/ 4738 w 300172"/>
                    <a:gd name="connsiteY11" fmla="*/ 58690 h 61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00172" h="61428">
                      <a:moveTo>
                        <a:pt x="4738" y="58690"/>
                      </a:moveTo>
                      <a:cubicBezTo>
                        <a:pt x="-920" y="54576"/>
                        <a:pt x="-1606" y="47546"/>
                        <a:pt x="3195" y="43088"/>
                      </a:cubicBezTo>
                      <a:cubicBezTo>
                        <a:pt x="28741" y="18571"/>
                        <a:pt x="82576" y="2284"/>
                        <a:pt x="143441" y="226"/>
                      </a:cubicBezTo>
                      <a:lnTo>
                        <a:pt x="149442" y="55"/>
                      </a:lnTo>
                      <a:cubicBezTo>
                        <a:pt x="209792" y="-974"/>
                        <a:pt x="262770" y="12571"/>
                        <a:pt x="295689" y="37602"/>
                      </a:cubicBezTo>
                      <a:cubicBezTo>
                        <a:pt x="301175" y="41888"/>
                        <a:pt x="301689" y="48918"/>
                        <a:pt x="296889" y="53204"/>
                      </a:cubicBezTo>
                      <a:cubicBezTo>
                        <a:pt x="294317" y="55433"/>
                        <a:pt x="291059" y="56633"/>
                        <a:pt x="287630" y="56633"/>
                      </a:cubicBezTo>
                      <a:cubicBezTo>
                        <a:pt x="284201" y="56633"/>
                        <a:pt x="280772" y="55604"/>
                        <a:pt x="278201" y="53719"/>
                      </a:cubicBezTo>
                      <a:cubicBezTo>
                        <a:pt x="250597" y="33145"/>
                        <a:pt x="203620" y="21143"/>
                        <a:pt x="150813" y="22000"/>
                      </a:cubicBezTo>
                      <a:cubicBezTo>
                        <a:pt x="148927" y="22000"/>
                        <a:pt x="147213" y="22000"/>
                        <a:pt x="145498" y="22171"/>
                      </a:cubicBezTo>
                      <a:cubicBezTo>
                        <a:pt x="92177" y="23886"/>
                        <a:pt x="44514" y="37945"/>
                        <a:pt x="23597" y="57833"/>
                      </a:cubicBezTo>
                      <a:cubicBezTo>
                        <a:pt x="18454" y="62291"/>
                        <a:pt x="10053" y="62634"/>
                        <a:pt x="4738" y="58690"/>
                      </a:cubicBezTo>
                      <a:close/>
                    </a:path>
                  </a:pathLst>
                </a:custGeom>
                <a:solidFill>
                  <a:srgbClr val="F43454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31" name="Đồ họa 2">
                <a:extLst>
                  <a:ext uri="{FF2B5EF4-FFF2-40B4-BE49-F238E27FC236}">
                    <a16:creationId xmlns:a16="http://schemas.microsoft.com/office/drawing/2014/main" id="{A5847822-4AE6-2C94-584D-AFF5AAE94604}"/>
                  </a:ext>
                </a:extLst>
              </p:cNvPr>
              <p:cNvGrpSpPr/>
              <p:nvPr/>
            </p:nvGrpSpPr>
            <p:grpSpPr>
              <a:xfrm>
                <a:off x="5614741" y="5480570"/>
                <a:ext cx="349864" cy="602033"/>
                <a:chOff x="5614741" y="5480570"/>
                <a:chExt cx="349864" cy="602033"/>
              </a:xfrm>
            </p:grpSpPr>
            <p:sp>
              <p:nvSpPr>
                <p:cNvPr id="32" name="Hình tự do: Hình 31">
                  <a:extLst>
                    <a:ext uri="{FF2B5EF4-FFF2-40B4-BE49-F238E27FC236}">
                      <a16:creationId xmlns:a16="http://schemas.microsoft.com/office/drawing/2014/main" id="{4399E2B6-E7C5-9686-FCB7-C49FD0D32E7E}"/>
                    </a:ext>
                  </a:extLst>
                </p:cNvPr>
                <p:cNvSpPr/>
                <p:nvPr/>
              </p:nvSpPr>
              <p:spPr>
                <a:xfrm>
                  <a:off x="5614741" y="5618802"/>
                  <a:ext cx="348767" cy="463802"/>
                </a:xfrm>
                <a:custGeom>
                  <a:avLst/>
                  <a:gdLst>
                    <a:gd name="connsiteX0" fmla="*/ 333297 w 348767"/>
                    <a:gd name="connsiteY0" fmla="*/ 408008 h 463802"/>
                    <a:gd name="connsiteX1" fmla="*/ 177963 w 348767"/>
                    <a:gd name="connsiteY1" fmla="*/ 463729 h 463802"/>
                    <a:gd name="connsiteX2" fmla="*/ 9428 w 348767"/>
                    <a:gd name="connsiteY2" fmla="*/ 387434 h 463802"/>
                    <a:gd name="connsiteX3" fmla="*/ 55034 w 348767"/>
                    <a:gd name="connsiteY3" fmla="*/ 55507 h 463802"/>
                    <a:gd name="connsiteX4" fmla="*/ 310494 w 348767"/>
                    <a:gd name="connsiteY4" fmla="*/ 67165 h 463802"/>
                    <a:gd name="connsiteX5" fmla="*/ 333297 w 348767"/>
                    <a:gd name="connsiteY5" fmla="*/ 408008 h 4638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8767" h="463802">
                      <a:moveTo>
                        <a:pt x="333297" y="408008"/>
                      </a:moveTo>
                      <a:cubicBezTo>
                        <a:pt x="289234" y="447099"/>
                        <a:pt x="218254" y="465101"/>
                        <a:pt x="177963" y="463729"/>
                      </a:cubicBezTo>
                      <a:cubicBezTo>
                        <a:pt x="148988" y="462701"/>
                        <a:pt x="67207" y="456529"/>
                        <a:pt x="9428" y="387434"/>
                      </a:cubicBezTo>
                      <a:cubicBezTo>
                        <a:pt x="-20919" y="351087"/>
                        <a:pt x="29488" y="162320"/>
                        <a:pt x="55034" y="55507"/>
                      </a:cubicBezTo>
                      <a:cubicBezTo>
                        <a:pt x="71836" y="-14445"/>
                        <a:pt x="291978" y="-26446"/>
                        <a:pt x="310494" y="67165"/>
                      </a:cubicBezTo>
                      <a:cubicBezTo>
                        <a:pt x="342898" y="230386"/>
                        <a:pt x="365187" y="379890"/>
                        <a:pt x="333297" y="408008"/>
                      </a:cubicBezTo>
                      <a:close/>
                    </a:path>
                  </a:pathLst>
                </a:custGeom>
                <a:solidFill>
                  <a:srgbClr val="BA2922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3" name="Hình tự do: Hình 32">
                  <a:extLst>
                    <a:ext uri="{FF2B5EF4-FFF2-40B4-BE49-F238E27FC236}">
                      <a16:creationId xmlns:a16="http://schemas.microsoft.com/office/drawing/2014/main" id="{D146681D-C285-87B3-D5DB-2B4CBB050370}"/>
                    </a:ext>
                  </a:extLst>
                </p:cNvPr>
                <p:cNvSpPr/>
                <p:nvPr/>
              </p:nvSpPr>
              <p:spPr>
                <a:xfrm>
                  <a:off x="5615786" y="5618801"/>
                  <a:ext cx="348818" cy="434175"/>
                </a:xfrm>
                <a:custGeom>
                  <a:avLst/>
                  <a:gdLst>
                    <a:gd name="connsiteX0" fmla="*/ 335509 w 348818"/>
                    <a:gd name="connsiteY0" fmla="*/ 371318 h 434175"/>
                    <a:gd name="connsiteX1" fmla="*/ 171774 w 348818"/>
                    <a:gd name="connsiteY1" fmla="*/ 434069 h 434175"/>
                    <a:gd name="connsiteX2" fmla="*/ 9582 w 348818"/>
                    <a:gd name="connsiteY2" fmla="*/ 362403 h 434175"/>
                    <a:gd name="connsiteX3" fmla="*/ 54502 w 348818"/>
                    <a:gd name="connsiteY3" fmla="*/ 51735 h 434175"/>
                    <a:gd name="connsiteX4" fmla="*/ 309963 w 348818"/>
                    <a:gd name="connsiteY4" fmla="*/ 63223 h 434175"/>
                    <a:gd name="connsiteX5" fmla="*/ 335509 w 348818"/>
                    <a:gd name="connsiteY5" fmla="*/ 371318 h 434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8818" h="434175">
                      <a:moveTo>
                        <a:pt x="335509" y="371318"/>
                      </a:moveTo>
                      <a:cubicBezTo>
                        <a:pt x="283902" y="424125"/>
                        <a:pt x="211893" y="435440"/>
                        <a:pt x="171774" y="434069"/>
                      </a:cubicBezTo>
                      <a:cubicBezTo>
                        <a:pt x="142799" y="433040"/>
                        <a:pt x="67533" y="427211"/>
                        <a:pt x="9582" y="362403"/>
                      </a:cubicBezTo>
                      <a:cubicBezTo>
                        <a:pt x="-20936" y="328284"/>
                        <a:pt x="28956" y="151691"/>
                        <a:pt x="54502" y="51735"/>
                      </a:cubicBezTo>
                      <a:cubicBezTo>
                        <a:pt x="71133" y="-13759"/>
                        <a:pt x="291275" y="-24560"/>
                        <a:pt x="309963" y="63223"/>
                      </a:cubicBezTo>
                      <a:cubicBezTo>
                        <a:pt x="342367" y="215984"/>
                        <a:pt x="364141" y="342000"/>
                        <a:pt x="335509" y="371318"/>
                      </a:cubicBezTo>
                      <a:close/>
                    </a:path>
                  </a:pathLst>
                </a:custGeom>
                <a:solidFill>
                  <a:srgbClr val="F43454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4" name="Hình tự do: Hình 33">
                  <a:extLst>
                    <a:ext uri="{FF2B5EF4-FFF2-40B4-BE49-F238E27FC236}">
                      <a16:creationId xmlns:a16="http://schemas.microsoft.com/office/drawing/2014/main" id="{F3800FF1-70B9-2255-5DA0-18BF403E753C}"/>
                    </a:ext>
                  </a:extLst>
                </p:cNvPr>
                <p:cNvSpPr/>
                <p:nvPr/>
              </p:nvSpPr>
              <p:spPr>
                <a:xfrm>
                  <a:off x="5666393" y="5480570"/>
                  <a:ext cx="261898" cy="418402"/>
                </a:xfrm>
                <a:custGeom>
                  <a:avLst/>
                  <a:gdLst>
                    <a:gd name="connsiteX0" fmla="*/ 247697 w 261898"/>
                    <a:gd name="connsiteY0" fmla="*/ 118643 h 418402"/>
                    <a:gd name="connsiteX1" fmla="*/ 261585 w 261898"/>
                    <a:gd name="connsiteY1" fmla="*/ 6686 h 418402"/>
                    <a:gd name="connsiteX2" fmla="*/ 8867 w 261898"/>
                    <a:gd name="connsiteY2" fmla="*/ 0 h 418402"/>
                    <a:gd name="connsiteX3" fmla="*/ 17269 w 261898"/>
                    <a:gd name="connsiteY3" fmla="*/ 131330 h 418402"/>
                    <a:gd name="connsiteX4" fmla="*/ 3038 w 261898"/>
                    <a:gd name="connsiteY4" fmla="*/ 351987 h 418402"/>
                    <a:gd name="connsiteX5" fmla="*/ 256098 w 261898"/>
                    <a:gd name="connsiteY5" fmla="*/ 355930 h 418402"/>
                    <a:gd name="connsiteX6" fmla="*/ 247697 w 261898"/>
                    <a:gd name="connsiteY6" fmla="*/ 118643 h 4184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1898" h="418402">
                      <a:moveTo>
                        <a:pt x="247697" y="118643"/>
                      </a:moveTo>
                      <a:lnTo>
                        <a:pt x="261585" y="6686"/>
                      </a:lnTo>
                      <a:lnTo>
                        <a:pt x="8867" y="0"/>
                      </a:lnTo>
                      <a:lnTo>
                        <a:pt x="17269" y="131330"/>
                      </a:lnTo>
                      <a:cubicBezTo>
                        <a:pt x="6639" y="263347"/>
                        <a:pt x="-5877" y="316496"/>
                        <a:pt x="3038" y="351987"/>
                      </a:cubicBezTo>
                      <a:cubicBezTo>
                        <a:pt x="22755" y="430168"/>
                        <a:pt x="215636" y="448856"/>
                        <a:pt x="256098" y="355930"/>
                      </a:cubicBezTo>
                      <a:cubicBezTo>
                        <a:pt x="269986" y="323697"/>
                        <a:pt x="255584" y="277406"/>
                        <a:pt x="247697" y="118643"/>
                      </a:cubicBezTo>
                      <a:close/>
                    </a:path>
                  </a:pathLst>
                </a:custGeom>
                <a:solidFill>
                  <a:srgbClr val="F9E9A7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" name="Hình tự do: Hình 34">
                  <a:extLst>
                    <a:ext uri="{FF2B5EF4-FFF2-40B4-BE49-F238E27FC236}">
                      <a16:creationId xmlns:a16="http://schemas.microsoft.com/office/drawing/2014/main" id="{CBDE907F-719C-4797-DD7A-7F1D11DA9F96}"/>
                    </a:ext>
                  </a:extLst>
                </p:cNvPr>
                <p:cNvSpPr/>
                <p:nvPr/>
              </p:nvSpPr>
              <p:spPr>
                <a:xfrm>
                  <a:off x="5644373" y="5682710"/>
                  <a:ext cx="299988" cy="60179"/>
                </a:xfrm>
                <a:custGeom>
                  <a:avLst/>
                  <a:gdLst>
                    <a:gd name="connsiteX0" fmla="*/ 4484 w 299988"/>
                    <a:gd name="connsiteY0" fmla="*/ 54692 h 60179"/>
                    <a:gd name="connsiteX1" fmla="*/ 3284 w 299988"/>
                    <a:gd name="connsiteY1" fmla="*/ 39091 h 60179"/>
                    <a:gd name="connsiteX2" fmla="*/ 144559 w 299988"/>
                    <a:gd name="connsiteY2" fmla="*/ 0 h 60179"/>
                    <a:gd name="connsiteX3" fmla="*/ 150560 w 299988"/>
                    <a:gd name="connsiteY3" fmla="*/ 0 h 60179"/>
                    <a:gd name="connsiteX4" fmla="*/ 295778 w 299988"/>
                    <a:gd name="connsiteY4" fmla="*/ 41320 h 60179"/>
                    <a:gd name="connsiteX5" fmla="*/ 296464 w 299988"/>
                    <a:gd name="connsiteY5" fmla="*/ 56921 h 60179"/>
                    <a:gd name="connsiteX6" fmla="*/ 287206 w 299988"/>
                    <a:gd name="connsiteY6" fmla="*/ 60179 h 60179"/>
                    <a:gd name="connsiteX7" fmla="*/ 277776 w 299988"/>
                    <a:gd name="connsiteY7" fmla="*/ 56921 h 60179"/>
                    <a:gd name="connsiteX8" fmla="*/ 151246 w 299988"/>
                    <a:gd name="connsiteY8" fmla="*/ 21946 h 60179"/>
                    <a:gd name="connsiteX9" fmla="*/ 145931 w 299988"/>
                    <a:gd name="connsiteY9" fmla="*/ 22117 h 60179"/>
                    <a:gd name="connsiteX10" fmla="*/ 23173 w 299988"/>
                    <a:gd name="connsiteY10" fmla="*/ 54521 h 60179"/>
                    <a:gd name="connsiteX11" fmla="*/ 4484 w 299988"/>
                    <a:gd name="connsiteY11" fmla="*/ 54692 h 601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99988" h="60179">
                      <a:moveTo>
                        <a:pt x="4484" y="54692"/>
                      </a:moveTo>
                      <a:cubicBezTo>
                        <a:pt x="-1002" y="50406"/>
                        <a:pt x="-1516" y="43377"/>
                        <a:pt x="3284" y="39091"/>
                      </a:cubicBezTo>
                      <a:cubicBezTo>
                        <a:pt x="29516" y="15259"/>
                        <a:pt x="83694" y="343"/>
                        <a:pt x="144559" y="0"/>
                      </a:cubicBezTo>
                      <a:lnTo>
                        <a:pt x="150560" y="0"/>
                      </a:lnTo>
                      <a:cubicBezTo>
                        <a:pt x="210910" y="514"/>
                        <a:pt x="263546" y="15602"/>
                        <a:pt x="295778" y="41320"/>
                      </a:cubicBezTo>
                      <a:cubicBezTo>
                        <a:pt x="301093" y="45606"/>
                        <a:pt x="301436" y="52807"/>
                        <a:pt x="296464" y="56921"/>
                      </a:cubicBezTo>
                      <a:cubicBezTo>
                        <a:pt x="293892" y="58979"/>
                        <a:pt x="290635" y="60179"/>
                        <a:pt x="287206" y="60179"/>
                      </a:cubicBezTo>
                      <a:cubicBezTo>
                        <a:pt x="283777" y="60179"/>
                        <a:pt x="280348" y="58979"/>
                        <a:pt x="277776" y="56921"/>
                      </a:cubicBezTo>
                      <a:cubicBezTo>
                        <a:pt x="250687" y="35662"/>
                        <a:pt x="204052" y="22289"/>
                        <a:pt x="151246" y="21946"/>
                      </a:cubicBezTo>
                      <a:cubicBezTo>
                        <a:pt x="149360" y="21946"/>
                        <a:pt x="147645" y="21946"/>
                        <a:pt x="145931" y="22117"/>
                      </a:cubicBezTo>
                      <a:cubicBezTo>
                        <a:pt x="92610" y="22460"/>
                        <a:pt x="44432" y="35147"/>
                        <a:pt x="23173" y="54521"/>
                      </a:cubicBezTo>
                      <a:cubicBezTo>
                        <a:pt x="18200" y="58636"/>
                        <a:pt x="9628" y="58636"/>
                        <a:pt x="4484" y="54692"/>
                      </a:cubicBezTo>
                      <a:close/>
                    </a:path>
                  </a:pathLst>
                </a:custGeom>
                <a:solidFill>
                  <a:srgbClr val="F43454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36" name="Đồ họa 2">
                <a:extLst>
                  <a:ext uri="{FF2B5EF4-FFF2-40B4-BE49-F238E27FC236}">
                    <a16:creationId xmlns:a16="http://schemas.microsoft.com/office/drawing/2014/main" id="{72D9A504-1A4A-BDDB-8585-A9F45A2585AC}"/>
                  </a:ext>
                </a:extLst>
              </p:cNvPr>
              <p:cNvGrpSpPr/>
              <p:nvPr/>
            </p:nvGrpSpPr>
            <p:grpSpPr>
              <a:xfrm>
                <a:off x="4837977" y="2543551"/>
                <a:ext cx="2206957" cy="2384135"/>
                <a:chOff x="4837977" y="2543551"/>
                <a:chExt cx="2206957" cy="2384135"/>
              </a:xfrm>
            </p:grpSpPr>
            <p:sp>
              <p:nvSpPr>
                <p:cNvPr id="37" name="Hình tự do: Hình 36">
                  <a:extLst>
                    <a:ext uri="{FF2B5EF4-FFF2-40B4-BE49-F238E27FC236}">
                      <a16:creationId xmlns:a16="http://schemas.microsoft.com/office/drawing/2014/main" id="{84ED80FB-89DC-F078-37B8-5746ECD6EB59}"/>
                    </a:ext>
                  </a:extLst>
                </p:cNvPr>
                <p:cNvSpPr/>
                <p:nvPr/>
              </p:nvSpPr>
              <p:spPr>
                <a:xfrm>
                  <a:off x="6425526" y="4056507"/>
                  <a:ext cx="217055" cy="413366"/>
                </a:xfrm>
                <a:custGeom>
                  <a:avLst/>
                  <a:gdLst>
                    <a:gd name="connsiteX0" fmla="*/ 217056 w 217055"/>
                    <a:gd name="connsiteY0" fmla="*/ 342043 h 413366"/>
                    <a:gd name="connsiteX1" fmla="*/ 55550 w 217055"/>
                    <a:gd name="connsiteY1" fmla="*/ 413366 h 413366"/>
                    <a:gd name="connsiteX2" fmla="*/ 55550 w 217055"/>
                    <a:gd name="connsiteY2" fmla="*/ 221342 h 413366"/>
                    <a:gd name="connsiteX3" fmla="*/ 0 w 217055"/>
                    <a:gd name="connsiteY3" fmla="*/ 0 h 413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7055" h="413366">
                      <a:moveTo>
                        <a:pt x="217056" y="342043"/>
                      </a:moveTo>
                      <a:lnTo>
                        <a:pt x="55550" y="413366"/>
                      </a:lnTo>
                      <a:lnTo>
                        <a:pt x="55550" y="2213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19F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8" name="Hình tự do: Hình 37">
                  <a:extLst>
                    <a:ext uri="{FF2B5EF4-FFF2-40B4-BE49-F238E27FC236}">
                      <a16:creationId xmlns:a16="http://schemas.microsoft.com/office/drawing/2014/main" id="{8C6145D8-F754-B55A-31BE-331F52A27CBC}"/>
                    </a:ext>
                  </a:extLst>
                </p:cNvPr>
                <p:cNvSpPr/>
                <p:nvPr/>
              </p:nvSpPr>
              <p:spPr>
                <a:xfrm>
                  <a:off x="5162968" y="2729539"/>
                  <a:ext cx="1881966" cy="1440815"/>
                </a:xfrm>
                <a:custGeom>
                  <a:avLst/>
                  <a:gdLst>
                    <a:gd name="connsiteX0" fmla="*/ 96698 w 1881966"/>
                    <a:gd name="connsiteY0" fmla="*/ 661055 h 1440815"/>
                    <a:gd name="connsiteX1" fmla="*/ 144704 w 1881966"/>
                    <a:gd name="connsiteY1" fmla="*/ 604648 h 1440815"/>
                    <a:gd name="connsiteX2" fmla="*/ 195796 w 1881966"/>
                    <a:gd name="connsiteY2" fmla="*/ 476575 h 1440815"/>
                    <a:gd name="connsiteX3" fmla="*/ 273463 w 1881966"/>
                    <a:gd name="connsiteY3" fmla="*/ 280608 h 1440815"/>
                    <a:gd name="connsiteX4" fmla="*/ 387477 w 1881966"/>
                    <a:gd name="connsiteY4" fmla="*/ 223858 h 1440815"/>
                    <a:gd name="connsiteX5" fmla="*/ 304495 w 1881966"/>
                    <a:gd name="connsiteY5" fmla="*/ 293810 h 1440815"/>
                    <a:gd name="connsiteX6" fmla="*/ 225114 w 1881966"/>
                    <a:gd name="connsiteY6" fmla="*/ 503836 h 1440815"/>
                    <a:gd name="connsiteX7" fmla="*/ 125844 w 1881966"/>
                    <a:gd name="connsiteY7" fmla="*/ 686773 h 1440815"/>
                    <a:gd name="connsiteX8" fmla="*/ 135960 w 1881966"/>
                    <a:gd name="connsiteY8" fmla="*/ 922688 h 1440815"/>
                    <a:gd name="connsiteX9" fmla="*/ 237287 w 1881966"/>
                    <a:gd name="connsiteY9" fmla="*/ 1232498 h 1440815"/>
                    <a:gd name="connsiteX10" fmla="*/ 295237 w 1881966"/>
                    <a:gd name="connsiteY10" fmla="*/ 1086080 h 1440815"/>
                    <a:gd name="connsiteX11" fmla="*/ 331413 w 1881966"/>
                    <a:gd name="connsiteY11" fmla="*/ 1273646 h 1440815"/>
                    <a:gd name="connsiteX12" fmla="*/ 1613002 w 1881966"/>
                    <a:gd name="connsiteY12" fmla="*/ 1430180 h 1440815"/>
                    <a:gd name="connsiteX13" fmla="*/ 1717929 w 1881966"/>
                    <a:gd name="connsiteY13" fmla="*/ 1234384 h 1440815"/>
                    <a:gd name="connsiteX14" fmla="*/ 1689640 w 1881966"/>
                    <a:gd name="connsiteY14" fmla="*/ 1420236 h 1440815"/>
                    <a:gd name="connsiteX15" fmla="*/ 1809655 w 1881966"/>
                    <a:gd name="connsiteY15" fmla="*/ 1303650 h 1440815"/>
                    <a:gd name="connsiteX16" fmla="*/ 1784280 w 1881966"/>
                    <a:gd name="connsiteY16" fmla="*/ 1139572 h 1440815"/>
                    <a:gd name="connsiteX17" fmla="*/ 1783423 w 1881966"/>
                    <a:gd name="connsiteY17" fmla="*/ 911715 h 1440815"/>
                    <a:gd name="connsiteX18" fmla="*/ 1735074 w 1881966"/>
                    <a:gd name="connsiteY18" fmla="*/ 779356 h 1440815"/>
                    <a:gd name="connsiteX19" fmla="*/ 1735760 w 1881966"/>
                    <a:gd name="connsiteY19" fmla="*/ 808503 h 1440815"/>
                    <a:gd name="connsiteX20" fmla="*/ 1806911 w 1881966"/>
                    <a:gd name="connsiteY20" fmla="*/ 878283 h 1440815"/>
                    <a:gd name="connsiteX21" fmla="*/ 1866919 w 1881966"/>
                    <a:gd name="connsiteY21" fmla="*/ 938976 h 1440815"/>
                    <a:gd name="connsiteX22" fmla="*/ 1845831 w 1881966"/>
                    <a:gd name="connsiteY22" fmla="*/ 1024872 h 1440815"/>
                    <a:gd name="connsiteX23" fmla="*/ 1826800 w 1881966"/>
                    <a:gd name="connsiteY23" fmla="*/ 1123113 h 1440815"/>
                    <a:gd name="connsiteX24" fmla="*/ 1856632 w 1881966"/>
                    <a:gd name="connsiteY24" fmla="*/ 1261816 h 1440815"/>
                    <a:gd name="connsiteX25" fmla="*/ 1838458 w 1881966"/>
                    <a:gd name="connsiteY25" fmla="*/ 1117798 h 1440815"/>
                    <a:gd name="connsiteX26" fmla="*/ 1849946 w 1881966"/>
                    <a:gd name="connsiteY26" fmla="*/ 1040474 h 1440815"/>
                    <a:gd name="connsiteX27" fmla="*/ 1879263 w 1881966"/>
                    <a:gd name="connsiteY27" fmla="*/ 935376 h 1440815"/>
                    <a:gd name="connsiteX28" fmla="*/ 1812912 w 1881966"/>
                    <a:gd name="connsiteY28" fmla="*/ 866452 h 1440815"/>
                    <a:gd name="connsiteX29" fmla="*/ 1748104 w 1881966"/>
                    <a:gd name="connsiteY29" fmla="*/ 804730 h 1440815"/>
                    <a:gd name="connsiteX30" fmla="*/ 1772964 w 1881966"/>
                    <a:gd name="connsiteY30" fmla="*/ 722091 h 1440815"/>
                    <a:gd name="connsiteX31" fmla="*/ 1753591 w 1881966"/>
                    <a:gd name="connsiteY31" fmla="*/ 489091 h 1440815"/>
                    <a:gd name="connsiteX32" fmla="*/ 1635804 w 1881966"/>
                    <a:gd name="connsiteY32" fmla="*/ 244775 h 1440815"/>
                    <a:gd name="connsiteX33" fmla="*/ 1537049 w 1881966"/>
                    <a:gd name="connsiteY33" fmla="*/ 246146 h 1440815"/>
                    <a:gd name="connsiteX34" fmla="*/ 528237 w 1881966"/>
                    <a:gd name="connsiteY34" fmla="*/ 3888 h 1440815"/>
                    <a:gd name="connsiteX35" fmla="*/ 467201 w 1881966"/>
                    <a:gd name="connsiteY35" fmla="*/ 114644 h 1440815"/>
                    <a:gd name="connsiteX36" fmla="*/ 267119 w 1881966"/>
                    <a:gd name="connsiteY36" fmla="*/ 262263 h 1440815"/>
                    <a:gd name="connsiteX37" fmla="*/ 183794 w 1881966"/>
                    <a:gd name="connsiteY37" fmla="*/ 480519 h 1440815"/>
                    <a:gd name="connsiteX38" fmla="*/ 140246 w 1881966"/>
                    <a:gd name="connsiteY38" fmla="*/ 592133 h 1440815"/>
                    <a:gd name="connsiteX39" fmla="*/ 84353 w 1881966"/>
                    <a:gd name="connsiteY39" fmla="*/ 661741 h 1440815"/>
                    <a:gd name="connsiteX40" fmla="*/ 0 w 1881966"/>
                    <a:gd name="connsiteY40" fmla="*/ 838335 h 1440815"/>
                    <a:gd name="connsiteX41" fmla="*/ 96698 w 1881966"/>
                    <a:gd name="connsiteY41" fmla="*/ 661055 h 1440815"/>
                    <a:gd name="connsiteX42" fmla="*/ 1654493 w 1881966"/>
                    <a:gd name="connsiteY42" fmla="*/ 390507 h 1440815"/>
                    <a:gd name="connsiteX43" fmla="*/ 1746904 w 1881966"/>
                    <a:gd name="connsiteY43" fmla="*/ 503321 h 1440815"/>
                    <a:gd name="connsiteX44" fmla="*/ 1770564 w 1881966"/>
                    <a:gd name="connsiteY44" fmla="*/ 698260 h 1440815"/>
                    <a:gd name="connsiteX45" fmla="*/ 1654493 w 1881966"/>
                    <a:gd name="connsiteY45" fmla="*/ 390507 h 1440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1881966" h="1440815">
                      <a:moveTo>
                        <a:pt x="96698" y="661055"/>
                      </a:moveTo>
                      <a:cubicBezTo>
                        <a:pt x="94126" y="625222"/>
                        <a:pt x="116586" y="616136"/>
                        <a:pt x="144704" y="604648"/>
                      </a:cubicBezTo>
                      <a:cubicBezTo>
                        <a:pt x="181051" y="589904"/>
                        <a:pt x="226142" y="571387"/>
                        <a:pt x="195796" y="476575"/>
                      </a:cubicBezTo>
                      <a:cubicBezTo>
                        <a:pt x="164592" y="379020"/>
                        <a:pt x="195110" y="309240"/>
                        <a:pt x="273463" y="280608"/>
                      </a:cubicBezTo>
                      <a:cubicBezTo>
                        <a:pt x="309639" y="267406"/>
                        <a:pt x="348558" y="247861"/>
                        <a:pt x="387477" y="223858"/>
                      </a:cubicBezTo>
                      <a:cubicBezTo>
                        <a:pt x="361416" y="253176"/>
                        <a:pt x="333642" y="278550"/>
                        <a:pt x="304495" y="293810"/>
                      </a:cubicBezTo>
                      <a:cubicBezTo>
                        <a:pt x="221685" y="337358"/>
                        <a:pt x="195453" y="410567"/>
                        <a:pt x="225114" y="503836"/>
                      </a:cubicBezTo>
                      <a:cubicBezTo>
                        <a:pt x="274834" y="659169"/>
                        <a:pt x="98584" y="595218"/>
                        <a:pt x="125844" y="686773"/>
                      </a:cubicBezTo>
                      <a:cubicBezTo>
                        <a:pt x="179337" y="866281"/>
                        <a:pt x="165621" y="904857"/>
                        <a:pt x="135960" y="922688"/>
                      </a:cubicBezTo>
                      <a:cubicBezTo>
                        <a:pt x="110757" y="937776"/>
                        <a:pt x="-40291" y="1015100"/>
                        <a:pt x="237287" y="1232498"/>
                      </a:cubicBezTo>
                      <a:cubicBezTo>
                        <a:pt x="253060" y="1197865"/>
                        <a:pt x="287522" y="1060534"/>
                        <a:pt x="295237" y="1086080"/>
                      </a:cubicBezTo>
                      <a:cubicBezTo>
                        <a:pt x="305867" y="1121227"/>
                        <a:pt x="281864" y="1242099"/>
                        <a:pt x="331413" y="1273646"/>
                      </a:cubicBezTo>
                      <a:cubicBezTo>
                        <a:pt x="590302" y="1438581"/>
                        <a:pt x="1353598" y="1458298"/>
                        <a:pt x="1613002" y="1430180"/>
                      </a:cubicBezTo>
                      <a:cubicBezTo>
                        <a:pt x="1629289" y="1428466"/>
                        <a:pt x="1701984" y="1293534"/>
                        <a:pt x="1717929" y="1234384"/>
                      </a:cubicBezTo>
                      <a:cubicBezTo>
                        <a:pt x="1747247" y="1348741"/>
                        <a:pt x="1690325" y="1408920"/>
                        <a:pt x="1689640" y="1420236"/>
                      </a:cubicBezTo>
                      <a:cubicBezTo>
                        <a:pt x="1740218" y="1411663"/>
                        <a:pt x="1794224" y="1374802"/>
                        <a:pt x="1809655" y="1303650"/>
                      </a:cubicBezTo>
                      <a:cubicBezTo>
                        <a:pt x="1823028" y="1241585"/>
                        <a:pt x="1813769" y="1224612"/>
                        <a:pt x="1784280" y="1139572"/>
                      </a:cubicBezTo>
                      <a:cubicBezTo>
                        <a:pt x="1767135" y="1090023"/>
                        <a:pt x="1927784" y="1000183"/>
                        <a:pt x="1783423" y="911715"/>
                      </a:cubicBezTo>
                      <a:cubicBezTo>
                        <a:pt x="1704899" y="863709"/>
                        <a:pt x="1709014" y="824619"/>
                        <a:pt x="1735074" y="779356"/>
                      </a:cubicBezTo>
                      <a:cubicBezTo>
                        <a:pt x="1733531" y="789129"/>
                        <a:pt x="1733017" y="798901"/>
                        <a:pt x="1735760" y="808503"/>
                      </a:cubicBezTo>
                      <a:cubicBezTo>
                        <a:pt x="1742618" y="834048"/>
                        <a:pt x="1765249" y="856165"/>
                        <a:pt x="1806911" y="878283"/>
                      </a:cubicBezTo>
                      <a:cubicBezTo>
                        <a:pt x="1841030" y="896456"/>
                        <a:pt x="1860575" y="916344"/>
                        <a:pt x="1866919" y="938976"/>
                      </a:cubicBezTo>
                      <a:cubicBezTo>
                        <a:pt x="1875491" y="970866"/>
                        <a:pt x="1862976" y="995383"/>
                        <a:pt x="1845831" y="1024872"/>
                      </a:cubicBezTo>
                      <a:cubicBezTo>
                        <a:pt x="1821485" y="1066192"/>
                        <a:pt x="1821313" y="1101168"/>
                        <a:pt x="1826800" y="1123113"/>
                      </a:cubicBezTo>
                      <a:cubicBezTo>
                        <a:pt x="1841030" y="1181920"/>
                        <a:pt x="1865547" y="1211581"/>
                        <a:pt x="1856632" y="1261816"/>
                      </a:cubicBezTo>
                      <a:cubicBezTo>
                        <a:pt x="1873606" y="1215353"/>
                        <a:pt x="1853546" y="1188093"/>
                        <a:pt x="1838458" y="1117798"/>
                      </a:cubicBezTo>
                      <a:cubicBezTo>
                        <a:pt x="1834343" y="1098767"/>
                        <a:pt x="1836744" y="1062934"/>
                        <a:pt x="1849946" y="1040474"/>
                      </a:cubicBezTo>
                      <a:cubicBezTo>
                        <a:pt x="1868462" y="1008756"/>
                        <a:pt x="1889550" y="972751"/>
                        <a:pt x="1879263" y="935376"/>
                      </a:cubicBezTo>
                      <a:cubicBezTo>
                        <a:pt x="1872062" y="908801"/>
                        <a:pt x="1850288" y="886341"/>
                        <a:pt x="1812912" y="866452"/>
                      </a:cubicBezTo>
                      <a:cubicBezTo>
                        <a:pt x="1775193" y="846393"/>
                        <a:pt x="1753934" y="826162"/>
                        <a:pt x="1748104" y="804730"/>
                      </a:cubicBezTo>
                      <a:cubicBezTo>
                        <a:pt x="1741246" y="779356"/>
                        <a:pt x="1755305" y="752267"/>
                        <a:pt x="1772964" y="722091"/>
                      </a:cubicBezTo>
                      <a:cubicBezTo>
                        <a:pt x="1817541" y="645796"/>
                        <a:pt x="1801425" y="567272"/>
                        <a:pt x="1753591" y="489091"/>
                      </a:cubicBezTo>
                      <a:cubicBezTo>
                        <a:pt x="1713986" y="424454"/>
                        <a:pt x="1637005" y="335300"/>
                        <a:pt x="1635804" y="244775"/>
                      </a:cubicBezTo>
                      <a:lnTo>
                        <a:pt x="1537049" y="246146"/>
                      </a:lnTo>
                      <a:cubicBezTo>
                        <a:pt x="1367142" y="153392"/>
                        <a:pt x="883310" y="-28860"/>
                        <a:pt x="528237" y="3888"/>
                      </a:cubicBezTo>
                      <a:cubicBezTo>
                        <a:pt x="513493" y="33548"/>
                        <a:pt x="492576" y="73496"/>
                        <a:pt x="467201" y="114644"/>
                      </a:cubicBezTo>
                      <a:cubicBezTo>
                        <a:pt x="404622" y="184596"/>
                        <a:pt x="332613" y="238431"/>
                        <a:pt x="267119" y="262263"/>
                      </a:cubicBezTo>
                      <a:cubicBezTo>
                        <a:pt x="182594" y="293124"/>
                        <a:pt x="150704" y="376791"/>
                        <a:pt x="183794" y="480519"/>
                      </a:cubicBezTo>
                      <a:cubicBezTo>
                        <a:pt x="210369" y="563500"/>
                        <a:pt x="177794" y="576702"/>
                        <a:pt x="140246" y="592133"/>
                      </a:cubicBezTo>
                      <a:cubicBezTo>
                        <a:pt x="112643" y="603448"/>
                        <a:pt x="81439" y="616136"/>
                        <a:pt x="84353" y="661741"/>
                      </a:cubicBezTo>
                      <a:cubicBezTo>
                        <a:pt x="92069" y="784842"/>
                        <a:pt x="22803" y="826676"/>
                        <a:pt x="0" y="838335"/>
                      </a:cubicBezTo>
                      <a:cubicBezTo>
                        <a:pt x="12516" y="835935"/>
                        <a:pt x="106470" y="798558"/>
                        <a:pt x="96698" y="661055"/>
                      </a:cubicBezTo>
                      <a:close/>
                      <a:moveTo>
                        <a:pt x="1654493" y="390507"/>
                      </a:moveTo>
                      <a:cubicBezTo>
                        <a:pt x="1683810" y="430798"/>
                        <a:pt x="1723244" y="464916"/>
                        <a:pt x="1746904" y="503321"/>
                      </a:cubicBezTo>
                      <a:cubicBezTo>
                        <a:pt x="1788738" y="571730"/>
                        <a:pt x="1800053" y="634824"/>
                        <a:pt x="1770564" y="698260"/>
                      </a:cubicBezTo>
                      <a:cubicBezTo>
                        <a:pt x="1779308" y="607906"/>
                        <a:pt x="1685696" y="514294"/>
                        <a:pt x="1654493" y="390507"/>
                      </a:cubicBezTo>
                      <a:close/>
                    </a:path>
                  </a:pathLst>
                </a:custGeom>
                <a:solidFill>
                  <a:srgbClr val="752912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" name="Hình tự do: Hình 38">
                  <a:extLst>
                    <a:ext uri="{FF2B5EF4-FFF2-40B4-BE49-F238E27FC236}">
                      <a16:creationId xmlns:a16="http://schemas.microsoft.com/office/drawing/2014/main" id="{035D0787-C014-2C5C-F7D5-C20234F32788}"/>
                    </a:ext>
                  </a:extLst>
                </p:cNvPr>
                <p:cNvSpPr/>
                <p:nvPr/>
              </p:nvSpPr>
              <p:spPr>
                <a:xfrm>
                  <a:off x="6219614" y="3981926"/>
                  <a:ext cx="444912" cy="466686"/>
                </a:xfrm>
                <a:custGeom>
                  <a:avLst/>
                  <a:gdLst>
                    <a:gd name="connsiteX0" fmla="*/ 444913 w 444912"/>
                    <a:gd name="connsiteY0" fmla="*/ 337242 h 466686"/>
                    <a:gd name="connsiteX1" fmla="*/ 220313 w 444912"/>
                    <a:gd name="connsiteY1" fmla="*/ 466687 h 466686"/>
                    <a:gd name="connsiteX2" fmla="*/ 79210 w 444912"/>
                    <a:gd name="connsiteY2" fmla="*/ 377876 h 466686"/>
                    <a:gd name="connsiteX3" fmla="*/ 0 w 444912"/>
                    <a:gd name="connsiteY3" fmla="*/ 0 h 466686"/>
                    <a:gd name="connsiteX4" fmla="*/ 196482 w 444912"/>
                    <a:gd name="connsiteY4" fmla="*/ 32918 h 466686"/>
                    <a:gd name="connsiteX5" fmla="*/ 444913 w 444912"/>
                    <a:gd name="connsiteY5" fmla="*/ 337242 h 466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4912" h="466686">
                      <a:moveTo>
                        <a:pt x="444913" y="337242"/>
                      </a:moveTo>
                      <a:cubicBezTo>
                        <a:pt x="394678" y="389877"/>
                        <a:pt x="273463" y="434969"/>
                        <a:pt x="220313" y="466687"/>
                      </a:cubicBezTo>
                      <a:cubicBezTo>
                        <a:pt x="171279" y="437026"/>
                        <a:pt x="87954" y="383876"/>
                        <a:pt x="79210" y="377876"/>
                      </a:cubicBezTo>
                      <a:cubicBezTo>
                        <a:pt x="10973" y="251003"/>
                        <a:pt x="35662" y="14916"/>
                        <a:pt x="0" y="0"/>
                      </a:cubicBezTo>
                      <a:cubicBezTo>
                        <a:pt x="92754" y="5144"/>
                        <a:pt x="168021" y="23660"/>
                        <a:pt x="196482" y="32918"/>
                      </a:cubicBezTo>
                      <a:cubicBezTo>
                        <a:pt x="253575" y="84525"/>
                        <a:pt x="366389" y="233172"/>
                        <a:pt x="444913" y="337242"/>
                      </a:cubicBezTo>
                      <a:close/>
                    </a:path>
                  </a:pathLst>
                </a:custGeom>
                <a:solidFill>
                  <a:srgbClr val="28AFC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0" name="Hình tự do: Hình 39">
                  <a:extLst>
                    <a:ext uri="{FF2B5EF4-FFF2-40B4-BE49-F238E27FC236}">
                      <a16:creationId xmlns:a16="http://schemas.microsoft.com/office/drawing/2014/main" id="{FB86B526-9B88-1F38-2FCB-31324FB5864A}"/>
                    </a:ext>
                  </a:extLst>
                </p:cNvPr>
                <p:cNvSpPr/>
                <p:nvPr/>
              </p:nvSpPr>
              <p:spPr>
                <a:xfrm>
                  <a:off x="5539987" y="3949831"/>
                  <a:ext cx="927544" cy="977856"/>
                </a:xfrm>
                <a:custGeom>
                  <a:avLst/>
                  <a:gdLst>
                    <a:gd name="connsiteX0" fmla="*/ 0 w 927544"/>
                    <a:gd name="connsiteY0" fmla="*/ 875801 h 977856"/>
                    <a:gd name="connsiteX1" fmla="*/ 927545 w 927544"/>
                    <a:gd name="connsiteY1" fmla="*/ 912662 h 977856"/>
                    <a:gd name="connsiteX2" fmla="*/ 843877 w 927544"/>
                    <a:gd name="connsiteY2" fmla="*/ 55069 h 977856"/>
                    <a:gd name="connsiteX3" fmla="*/ 188081 w 927544"/>
                    <a:gd name="connsiteY3" fmla="*/ 11521 h 977856"/>
                    <a:gd name="connsiteX4" fmla="*/ 0 w 927544"/>
                    <a:gd name="connsiteY4" fmla="*/ 875801 h 977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7544" h="977856">
                      <a:moveTo>
                        <a:pt x="0" y="875801"/>
                      </a:moveTo>
                      <a:cubicBezTo>
                        <a:pt x="194082" y="994444"/>
                        <a:pt x="684943" y="1013475"/>
                        <a:pt x="927545" y="912662"/>
                      </a:cubicBezTo>
                      <a:cubicBezTo>
                        <a:pt x="927545" y="912662"/>
                        <a:pt x="865137" y="229091"/>
                        <a:pt x="843877" y="55069"/>
                      </a:cubicBezTo>
                      <a:cubicBezTo>
                        <a:pt x="681857" y="20951"/>
                        <a:pt x="373933" y="-20540"/>
                        <a:pt x="188081" y="11521"/>
                      </a:cubicBezTo>
                      <a:cubicBezTo>
                        <a:pt x="146590" y="228405"/>
                        <a:pt x="73552" y="568733"/>
                        <a:pt x="0" y="875801"/>
                      </a:cubicBezTo>
                      <a:close/>
                    </a:path>
                  </a:pathLst>
                </a:custGeom>
                <a:solidFill>
                  <a:srgbClr val="28AFC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1" name="Hình tự do: Hình 40">
                  <a:extLst>
                    <a:ext uri="{FF2B5EF4-FFF2-40B4-BE49-F238E27FC236}">
                      <a16:creationId xmlns:a16="http://schemas.microsoft.com/office/drawing/2014/main" id="{D983ABC3-9663-42C1-397B-E0E18B669D4E}"/>
                    </a:ext>
                  </a:extLst>
                </p:cNvPr>
                <p:cNvSpPr/>
                <p:nvPr/>
              </p:nvSpPr>
              <p:spPr>
                <a:xfrm>
                  <a:off x="5820311" y="3950538"/>
                  <a:ext cx="413649" cy="195463"/>
                </a:xfrm>
                <a:custGeom>
                  <a:avLst/>
                  <a:gdLst>
                    <a:gd name="connsiteX0" fmla="*/ 413020 w 413649"/>
                    <a:gd name="connsiteY0" fmla="*/ 63963 h 195463"/>
                    <a:gd name="connsiteX1" fmla="*/ 411477 w 413649"/>
                    <a:gd name="connsiteY1" fmla="*/ 31388 h 195463"/>
                    <a:gd name="connsiteX2" fmla="*/ 5140 w 413649"/>
                    <a:gd name="connsiteY2" fmla="*/ 12 h 195463"/>
                    <a:gd name="connsiteX3" fmla="*/ 854 w 413649"/>
                    <a:gd name="connsiteY3" fmla="*/ 13900 h 195463"/>
                    <a:gd name="connsiteX4" fmla="*/ 188249 w 413649"/>
                    <a:gd name="connsiteY4" fmla="*/ 193408 h 195463"/>
                    <a:gd name="connsiteX5" fmla="*/ 413020 w 413649"/>
                    <a:gd name="connsiteY5" fmla="*/ 63963 h 195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13649" h="195463">
                      <a:moveTo>
                        <a:pt x="413020" y="63963"/>
                      </a:moveTo>
                      <a:cubicBezTo>
                        <a:pt x="414392" y="52991"/>
                        <a:pt x="413363" y="42189"/>
                        <a:pt x="411477" y="31388"/>
                      </a:cubicBezTo>
                      <a:cubicBezTo>
                        <a:pt x="298320" y="15100"/>
                        <a:pt x="127727" y="-502"/>
                        <a:pt x="5140" y="12"/>
                      </a:cubicBezTo>
                      <a:cubicBezTo>
                        <a:pt x="3769" y="4641"/>
                        <a:pt x="1540" y="9099"/>
                        <a:pt x="854" y="13900"/>
                      </a:cubicBezTo>
                      <a:cubicBezTo>
                        <a:pt x="-9433" y="99282"/>
                        <a:pt x="74406" y="179692"/>
                        <a:pt x="188249" y="193408"/>
                      </a:cubicBezTo>
                      <a:cubicBezTo>
                        <a:pt x="301920" y="207296"/>
                        <a:pt x="402561" y="149346"/>
                        <a:pt x="413020" y="63963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2" name="Hình tự do: Hình 41">
                  <a:extLst>
                    <a:ext uri="{FF2B5EF4-FFF2-40B4-BE49-F238E27FC236}">
                      <a16:creationId xmlns:a16="http://schemas.microsoft.com/office/drawing/2014/main" id="{618688F2-4E8B-3708-FEEA-FF0A174D349E}"/>
                    </a:ext>
                  </a:extLst>
                </p:cNvPr>
                <p:cNvSpPr/>
                <p:nvPr/>
              </p:nvSpPr>
              <p:spPr>
                <a:xfrm>
                  <a:off x="5874261" y="3746868"/>
                  <a:ext cx="316378" cy="349599"/>
                </a:xfrm>
                <a:custGeom>
                  <a:avLst/>
                  <a:gdLst>
                    <a:gd name="connsiteX0" fmla="*/ 316378 w 316378"/>
                    <a:gd name="connsiteY0" fmla="*/ 25718 h 349599"/>
                    <a:gd name="connsiteX1" fmla="*/ 295290 w 316378"/>
                    <a:gd name="connsiteY1" fmla="*/ 267462 h 349599"/>
                    <a:gd name="connsiteX2" fmla="*/ 139613 w 316378"/>
                    <a:gd name="connsiteY2" fmla="*/ 348730 h 349599"/>
                    <a:gd name="connsiteX3" fmla="*/ 225 w 316378"/>
                    <a:gd name="connsiteY3" fmla="*/ 241745 h 349599"/>
                    <a:gd name="connsiteX4" fmla="*/ 21313 w 316378"/>
                    <a:gd name="connsiteY4" fmla="*/ 0 h 349599"/>
                    <a:gd name="connsiteX5" fmla="*/ 316378 w 316378"/>
                    <a:gd name="connsiteY5" fmla="*/ 25718 h 349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6378" h="349599">
                      <a:moveTo>
                        <a:pt x="316378" y="25718"/>
                      </a:moveTo>
                      <a:lnTo>
                        <a:pt x="295290" y="267462"/>
                      </a:lnTo>
                      <a:cubicBezTo>
                        <a:pt x="290832" y="319411"/>
                        <a:pt x="221052" y="355759"/>
                        <a:pt x="139613" y="348730"/>
                      </a:cubicBezTo>
                      <a:cubicBezTo>
                        <a:pt x="58175" y="341700"/>
                        <a:pt x="-4233" y="293694"/>
                        <a:pt x="225" y="241745"/>
                      </a:cubicBezTo>
                      <a:lnTo>
                        <a:pt x="21313" y="0"/>
                      </a:lnTo>
                      <a:lnTo>
                        <a:pt x="316378" y="25718"/>
                      </a:lnTo>
                      <a:close/>
                    </a:path>
                  </a:pathLst>
                </a:custGeom>
                <a:solidFill>
                  <a:srgbClr val="FFC19F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" name="Hình tự do: Hình 42">
                  <a:extLst>
                    <a:ext uri="{FF2B5EF4-FFF2-40B4-BE49-F238E27FC236}">
                      <a16:creationId xmlns:a16="http://schemas.microsoft.com/office/drawing/2014/main" id="{936BA7D3-B06A-4917-D6FA-E45AFE11B270}"/>
                    </a:ext>
                  </a:extLst>
                </p:cNvPr>
                <p:cNvSpPr/>
                <p:nvPr/>
              </p:nvSpPr>
              <p:spPr>
                <a:xfrm>
                  <a:off x="5803018" y="3811156"/>
                  <a:ext cx="397433" cy="187839"/>
                </a:xfrm>
                <a:custGeom>
                  <a:avLst/>
                  <a:gdLst>
                    <a:gd name="connsiteX0" fmla="*/ 396879 w 397433"/>
                    <a:gd name="connsiteY0" fmla="*/ 61385 h 187839"/>
                    <a:gd name="connsiteX1" fmla="*/ 395336 w 397433"/>
                    <a:gd name="connsiteY1" fmla="*/ 30181 h 187839"/>
                    <a:gd name="connsiteX2" fmla="*/ 4945 w 397433"/>
                    <a:gd name="connsiteY2" fmla="*/ 6 h 187839"/>
                    <a:gd name="connsiteX3" fmla="*/ 830 w 397433"/>
                    <a:gd name="connsiteY3" fmla="*/ 13379 h 187839"/>
                    <a:gd name="connsiteX4" fmla="*/ 180852 w 397433"/>
                    <a:gd name="connsiteY4" fmla="*/ 185858 h 187839"/>
                    <a:gd name="connsiteX5" fmla="*/ 396879 w 397433"/>
                    <a:gd name="connsiteY5" fmla="*/ 61385 h 1878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97433" h="187839">
                      <a:moveTo>
                        <a:pt x="396879" y="61385"/>
                      </a:moveTo>
                      <a:cubicBezTo>
                        <a:pt x="398080" y="50755"/>
                        <a:pt x="397222" y="40468"/>
                        <a:pt x="395336" y="30181"/>
                      </a:cubicBezTo>
                      <a:cubicBezTo>
                        <a:pt x="286637" y="14408"/>
                        <a:pt x="122731" y="-337"/>
                        <a:pt x="4945" y="6"/>
                      </a:cubicBezTo>
                      <a:cubicBezTo>
                        <a:pt x="3745" y="4464"/>
                        <a:pt x="1344" y="8750"/>
                        <a:pt x="830" y="13379"/>
                      </a:cubicBezTo>
                      <a:cubicBezTo>
                        <a:pt x="-9114" y="95332"/>
                        <a:pt x="71467" y="172656"/>
                        <a:pt x="180852" y="185858"/>
                      </a:cubicBezTo>
                      <a:cubicBezTo>
                        <a:pt x="290237" y="199231"/>
                        <a:pt x="386935" y="143510"/>
                        <a:pt x="396879" y="61385"/>
                      </a:cubicBezTo>
                      <a:close/>
                    </a:path>
                  </a:pathLst>
                </a:custGeom>
                <a:solidFill>
                  <a:srgbClr val="601805">
                    <a:alpha val="19000"/>
                  </a:srgbClr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" name="Hình tự do: Hình 43">
                  <a:extLst>
                    <a:ext uri="{FF2B5EF4-FFF2-40B4-BE49-F238E27FC236}">
                      <a16:creationId xmlns:a16="http://schemas.microsoft.com/office/drawing/2014/main" id="{7FC6B8FF-6FD1-8C11-7CF1-A21B41BA685E}"/>
                    </a:ext>
                  </a:extLst>
                </p:cNvPr>
                <p:cNvSpPr/>
                <p:nvPr/>
              </p:nvSpPr>
              <p:spPr>
                <a:xfrm>
                  <a:off x="5392025" y="3950550"/>
                  <a:ext cx="433425" cy="466686"/>
                </a:xfrm>
                <a:custGeom>
                  <a:avLst/>
                  <a:gdLst>
                    <a:gd name="connsiteX0" fmla="*/ 0 w 433425"/>
                    <a:gd name="connsiteY0" fmla="*/ 252203 h 466686"/>
                    <a:gd name="connsiteX1" fmla="*/ 213112 w 433425"/>
                    <a:gd name="connsiteY1" fmla="*/ 466687 h 466686"/>
                    <a:gd name="connsiteX2" fmla="*/ 354216 w 433425"/>
                    <a:gd name="connsiteY2" fmla="*/ 377876 h 466686"/>
                    <a:gd name="connsiteX3" fmla="*/ 433425 w 433425"/>
                    <a:gd name="connsiteY3" fmla="*/ 0 h 466686"/>
                    <a:gd name="connsiteX4" fmla="*/ 236944 w 433425"/>
                    <a:gd name="connsiteY4" fmla="*/ 32918 h 466686"/>
                    <a:gd name="connsiteX5" fmla="*/ 0 w 433425"/>
                    <a:gd name="connsiteY5" fmla="*/ 252203 h 466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33425" h="466686">
                      <a:moveTo>
                        <a:pt x="0" y="252203"/>
                      </a:moveTo>
                      <a:cubicBezTo>
                        <a:pt x="50235" y="304838"/>
                        <a:pt x="156877" y="424168"/>
                        <a:pt x="213112" y="466687"/>
                      </a:cubicBezTo>
                      <a:cubicBezTo>
                        <a:pt x="262147" y="437026"/>
                        <a:pt x="345472" y="383877"/>
                        <a:pt x="354216" y="377876"/>
                      </a:cubicBezTo>
                      <a:cubicBezTo>
                        <a:pt x="422453" y="251003"/>
                        <a:pt x="397764" y="14916"/>
                        <a:pt x="433425" y="0"/>
                      </a:cubicBezTo>
                      <a:cubicBezTo>
                        <a:pt x="340671" y="5144"/>
                        <a:pt x="265404" y="23660"/>
                        <a:pt x="236944" y="32918"/>
                      </a:cubicBezTo>
                      <a:cubicBezTo>
                        <a:pt x="179679" y="84697"/>
                        <a:pt x="98584" y="161506"/>
                        <a:pt x="0" y="252203"/>
                      </a:cubicBezTo>
                      <a:close/>
                    </a:path>
                  </a:pathLst>
                </a:custGeom>
                <a:solidFill>
                  <a:srgbClr val="28AFC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5" name="Đồ họa 2">
                  <a:extLst>
                    <a:ext uri="{FF2B5EF4-FFF2-40B4-BE49-F238E27FC236}">
                      <a16:creationId xmlns:a16="http://schemas.microsoft.com/office/drawing/2014/main" id="{99FD49A2-34F0-54D7-307D-B440B81AF337}"/>
                    </a:ext>
                  </a:extLst>
                </p:cNvPr>
                <p:cNvGrpSpPr/>
                <p:nvPr/>
              </p:nvGrpSpPr>
              <p:grpSpPr>
                <a:xfrm>
                  <a:off x="5446251" y="2543551"/>
                  <a:ext cx="1438128" cy="1381062"/>
                  <a:chOff x="5446251" y="2543551"/>
                  <a:chExt cx="1438128" cy="1381062"/>
                </a:xfrm>
              </p:grpSpPr>
              <p:sp>
                <p:nvSpPr>
                  <p:cNvPr id="46" name="Hình tự do: Hình 45">
                    <a:extLst>
                      <a:ext uri="{FF2B5EF4-FFF2-40B4-BE49-F238E27FC236}">
                        <a16:creationId xmlns:a16="http://schemas.microsoft.com/office/drawing/2014/main" id="{3FC86962-4F2C-9E31-5CC1-C76105B21BE0}"/>
                      </a:ext>
                    </a:extLst>
                  </p:cNvPr>
                  <p:cNvSpPr/>
                  <p:nvPr/>
                </p:nvSpPr>
                <p:spPr>
                  <a:xfrm>
                    <a:off x="5446251" y="3206928"/>
                    <a:ext cx="326053" cy="437447"/>
                  </a:xfrm>
                  <a:custGeom>
                    <a:avLst/>
                    <a:gdLst>
                      <a:gd name="connsiteX0" fmla="*/ 1838 w 326053"/>
                      <a:gd name="connsiteY0" fmla="*/ 221557 h 437447"/>
                      <a:gd name="connsiteX1" fmla="*/ 208093 w 326053"/>
                      <a:gd name="connsiteY1" fmla="*/ 437413 h 437447"/>
                      <a:gd name="connsiteX2" fmla="*/ 326050 w 326053"/>
                      <a:gd name="connsiteY2" fmla="*/ 215042 h 437447"/>
                      <a:gd name="connsiteX3" fmla="*/ 168145 w 326053"/>
                      <a:gd name="connsiteY3" fmla="*/ 44 h 437447"/>
                      <a:gd name="connsiteX4" fmla="*/ 1838 w 326053"/>
                      <a:gd name="connsiteY4" fmla="*/ 221557 h 4374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6053" h="437447">
                        <a:moveTo>
                          <a:pt x="1838" y="221557"/>
                        </a:moveTo>
                        <a:cubicBezTo>
                          <a:pt x="16240" y="348602"/>
                          <a:pt x="120482" y="439470"/>
                          <a:pt x="208093" y="437413"/>
                        </a:cubicBezTo>
                        <a:cubicBezTo>
                          <a:pt x="295704" y="435355"/>
                          <a:pt x="325536" y="335914"/>
                          <a:pt x="326050" y="215042"/>
                        </a:cubicBezTo>
                        <a:cubicBezTo>
                          <a:pt x="326565" y="94170"/>
                          <a:pt x="255756" y="-2357"/>
                          <a:pt x="168145" y="44"/>
                        </a:cubicBezTo>
                        <a:cubicBezTo>
                          <a:pt x="48473" y="3473"/>
                          <a:pt x="-11535" y="102057"/>
                          <a:pt x="1838" y="221557"/>
                        </a:cubicBezTo>
                        <a:close/>
                      </a:path>
                    </a:pathLst>
                  </a:custGeom>
                  <a:solidFill>
                    <a:srgbClr val="F4B18C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7" name="Hình tự do: Hình 46">
                    <a:extLst>
                      <a:ext uri="{FF2B5EF4-FFF2-40B4-BE49-F238E27FC236}">
                        <a16:creationId xmlns:a16="http://schemas.microsoft.com/office/drawing/2014/main" id="{CE769B3D-C8D5-AF50-E633-E813150564A3}"/>
                      </a:ext>
                    </a:extLst>
                  </p:cNvPr>
                  <p:cNvSpPr/>
                  <p:nvPr/>
                </p:nvSpPr>
                <p:spPr>
                  <a:xfrm>
                    <a:off x="5498498" y="2543551"/>
                    <a:ext cx="1308446" cy="1217247"/>
                  </a:xfrm>
                  <a:custGeom>
                    <a:avLst/>
                    <a:gdLst>
                      <a:gd name="connsiteX0" fmla="*/ 1308333 w 1308446"/>
                      <a:gd name="connsiteY0" fmla="*/ 548720 h 1217247"/>
                      <a:gd name="connsiteX1" fmla="*/ 541094 w 1308446"/>
                      <a:gd name="connsiteY1" fmla="*/ 1211203 h 1217247"/>
                      <a:gd name="connsiteX2" fmla="*/ 21258 w 1308446"/>
                      <a:gd name="connsiteY2" fmla="*/ 376927 h 1217247"/>
                      <a:gd name="connsiteX3" fmla="*/ 682883 w 1308446"/>
                      <a:gd name="connsiteY3" fmla="*/ 8310 h 1217247"/>
                      <a:gd name="connsiteX4" fmla="*/ 1308333 w 1308446"/>
                      <a:gd name="connsiteY4" fmla="*/ 548720 h 12172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446" h="1217247">
                        <a:moveTo>
                          <a:pt x="1308333" y="548720"/>
                        </a:moveTo>
                        <a:cubicBezTo>
                          <a:pt x="1300275" y="1006492"/>
                          <a:pt x="920856" y="1260409"/>
                          <a:pt x="541094" y="1211203"/>
                        </a:cubicBezTo>
                        <a:cubicBezTo>
                          <a:pt x="161332" y="1161997"/>
                          <a:pt x="-74240" y="811210"/>
                          <a:pt x="21258" y="376927"/>
                        </a:cubicBezTo>
                        <a:cubicBezTo>
                          <a:pt x="74236" y="135697"/>
                          <a:pt x="320267" y="-41068"/>
                          <a:pt x="682883" y="8310"/>
                        </a:cubicBezTo>
                        <a:cubicBezTo>
                          <a:pt x="1068646" y="60774"/>
                          <a:pt x="1314505" y="193819"/>
                          <a:pt x="1308333" y="548720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8" name="Hình tự do: Hình 47">
                    <a:extLst>
                      <a:ext uri="{FF2B5EF4-FFF2-40B4-BE49-F238E27FC236}">
                        <a16:creationId xmlns:a16="http://schemas.microsoft.com/office/drawing/2014/main" id="{1317CA42-122A-5F34-D5E3-0D1969CDEF87}"/>
                      </a:ext>
                    </a:extLst>
                  </p:cNvPr>
                  <p:cNvSpPr/>
                  <p:nvPr/>
                </p:nvSpPr>
                <p:spPr>
                  <a:xfrm>
                    <a:off x="5530858" y="2686581"/>
                    <a:ext cx="1122105" cy="1238032"/>
                  </a:xfrm>
                  <a:custGeom>
                    <a:avLst/>
                    <a:gdLst>
                      <a:gd name="connsiteX0" fmla="*/ 1119268 w 1122105"/>
                      <a:gd name="connsiteY0" fmla="*/ 285847 h 1238032"/>
                      <a:gd name="connsiteX1" fmla="*/ 914213 w 1122105"/>
                      <a:gd name="connsiteY1" fmla="*/ 1119609 h 1238032"/>
                      <a:gd name="connsiteX2" fmla="*/ 390262 w 1122105"/>
                      <a:gd name="connsiteY2" fmla="*/ 1236709 h 1238032"/>
                      <a:gd name="connsiteX3" fmla="*/ 27474 w 1122105"/>
                      <a:gd name="connsiteY3" fmla="*/ 986049 h 1238032"/>
                      <a:gd name="connsiteX4" fmla="*/ 50277 w 1122105"/>
                      <a:gd name="connsiteY4" fmla="*/ 196522 h 1238032"/>
                      <a:gd name="connsiteX5" fmla="*/ 645894 w 1122105"/>
                      <a:gd name="connsiteY5" fmla="*/ 21300 h 1238032"/>
                      <a:gd name="connsiteX6" fmla="*/ 1119268 w 1122105"/>
                      <a:gd name="connsiteY6" fmla="*/ 285847 h 1238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22105" h="1238032">
                        <a:moveTo>
                          <a:pt x="1119268" y="285847"/>
                        </a:moveTo>
                        <a:cubicBezTo>
                          <a:pt x="1143785" y="366429"/>
                          <a:pt x="1003882" y="1036113"/>
                          <a:pt x="914213" y="1119609"/>
                        </a:cubicBezTo>
                        <a:cubicBezTo>
                          <a:pt x="819059" y="1208248"/>
                          <a:pt x="460557" y="1245796"/>
                          <a:pt x="390262" y="1236709"/>
                        </a:cubicBezTo>
                        <a:cubicBezTo>
                          <a:pt x="314996" y="1226937"/>
                          <a:pt x="76852" y="1103493"/>
                          <a:pt x="27474" y="986049"/>
                        </a:cubicBezTo>
                        <a:cubicBezTo>
                          <a:pt x="-30990" y="847175"/>
                          <a:pt x="17016" y="264588"/>
                          <a:pt x="50277" y="196522"/>
                        </a:cubicBezTo>
                        <a:cubicBezTo>
                          <a:pt x="162577" y="-33050"/>
                          <a:pt x="372603" y="-14019"/>
                          <a:pt x="645894" y="21300"/>
                        </a:cubicBezTo>
                        <a:cubicBezTo>
                          <a:pt x="901355" y="54561"/>
                          <a:pt x="1055660" y="76678"/>
                          <a:pt x="1119268" y="285847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9" name="Hình tự do: Hình 48">
                    <a:extLst>
                      <a:ext uri="{FF2B5EF4-FFF2-40B4-BE49-F238E27FC236}">
                        <a16:creationId xmlns:a16="http://schemas.microsoft.com/office/drawing/2014/main" id="{29F28D31-FE19-8CD6-296C-16E4AB59AE43}"/>
                      </a:ext>
                    </a:extLst>
                  </p:cNvPr>
                  <p:cNvSpPr/>
                  <p:nvPr/>
                </p:nvSpPr>
                <p:spPr>
                  <a:xfrm>
                    <a:off x="6443308" y="3370349"/>
                    <a:ext cx="345591" cy="427359"/>
                  </a:xfrm>
                  <a:custGeom>
                    <a:avLst/>
                    <a:gdLst>
                      <a:gd name="connsiteX0" fmla="*/ 325633 w 345591"/>
                      <a:gd name="connsiteY0" fmla="*/ 257190 h 427359"/>
                      <a:gd name="connsiteX1" fmla="*/ 42912 w 345591"/>
                      <a:gd name="connsiteY1" fmla="*/ 421782 h 427359"/>
                      <a:gd name="connsiteX2" fmla="*/ 189330 w 345591"/>
                      <a:gd name="connsiteY2" fmla="*/ 358 h 427359"/>
                      <a:gd name="connsiteX3" fmla="*/ 325633 w 345591"/>
                      <a:gd name="connsiteY3" fmla="*/ 257190 h 427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591" h="427359">
                        <a:moveTo>
                          <a:pt x="325633" y="257190"/>
                        </a:moveTo>
                        <a:cubicBezTo>
                          <a:pt x="274198" y="382863"/>
                          <a:pt x="136352" y="447499"/>
                          <a:pt x="42912" y="421782"/>
                        </a:cubicBezTo>
                        <a:cubicBezTo>
                          <a:pt x="-50529" y="396235"/>
                          <a:pt x="13251" y="10816"/>
                          <a:pt x="189330" y="358"/>
                        </a:cubicBezTo>
                        <a:cubicBezTo>
                          <a:pt x="336263" y="-8215"/>
                          <a:pt x="374153" y="139061"/>
                          <a:pt x="325633" y="257190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50" name="Hình tự do: Hình 49">
                    <a:extLst>
                      <a:ext uri="{FF2B5EF4-FFF2-40B4-BE49-F238E27FC236}">
                        <a16:creationId xmlns:a16="http://schemas.microsoft.com/office/drawing/2014/main" id="{F8859361-DA26-F92D-21B8-178C876992A0}"/>
                      </a:ext>
                    </a:extLst>
                  </p:cNvPr>
                  <p:cNvSpPr/>
                  <p:nvPr/>
                </p:nvSpPr>
                <p:spPr>
                  <a:xfrm>
                    <a:off x="6533543" y="3486374"/>
                    <a:ext cx="134658" cy="198313"/>
                  </a:xfrm>
                  <a:custGeom>
                    <a:avLst/>
                    <a:gdLst>
                      <a:gd name="connsiteX0" fmla="*/ 130470 w 134658"/>
                      <a:gd name="connsiteY0" fmla="*/ 121448 h 198313"/>
                      <a:gd name="connsiteX1" fmla="*/ 3254 w 134658"/>
                      <a:gd name="connsiteY1" fmla="*/ 192257 h 198313"/>
                      <a:gd name="connsiteX2" fmla="*/ 70977 w 134658"/>
                      <a:gd name="connsiteY2" fmla="*/ 61 h 198313"/>
                      <a:gd name="connsiteX3" fmla="*/ 130470 w 134658"/>
                      <a:gd name="connsiteY3" fmla="*/ 121448 h 198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658" h="198313">
                        <a:moveTo>
                          <a:pt x="130470" y="121448"/>
                        </a:moveTo>
                        <a:cubicBezTo>
                          <a:pt x="115725" y="175455"/>
                          <a:pt x="47659" y="213688"/>
                          <a:pt x="3254" y="192257"/>
                        </a:cubicBezTo>
                        <a:cubicBezTo>
                          <a:pt x="-14063" y="183856"/>
                          <a:pt x="42001" y="-3882"/>
                          <a:pt x="70977" y="61"/>
                        </a:cubicBezTo>
                        <a:cubicBezTo>
                          <a:pt x="120011" y="6576"/>
                          <a:pt x="145214" y="67441"/>
                          <a:pt x="130470" y="121448"/>
                        </a:cubicBezTo>
                        <a:close/>
                      </a:path>
                    </a:pathLst>
                  </a:custGeom>
                  <a:solidFill>
                    <a:srgbClr val="E0956C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51" name="Hình tự do: Hình 50">
                    <a:extLst>
                      <a:ext uri="{FF2B5EF4-FFF2-40B4-BE49-F238E27FC236}">
                        <a16:creationId xmlns:a16="http://schemas.microsoft.com/office/drawing/2014/main" id="{793C7C87-80F0-375A-FA88-28762366FBD7}"/>
                      </a:ext>
                    </a:extLst>
                  </p:cNvPr>
                  <p:cNvSpPr/>
                  <p:nvPr/>
                </p:nvSpPr>
                <p:spPr>
                  <a:xfrm>
                    <a:off x="6274396" y="3562166"/>
                    <a:ext cx="171272" cy="100604"/>
                  </a:xfrm>
                  <a:custGeom>
                    <a:avLst/>
                    <a:gdLst>
                      <a:gd name="connsiteX0" fmla="*/ 171190 w 171272"/>
                      <a:gd name="connsiteY0" fmla="*/ 56629 h 100604"/>
                      <a:gd name="connsiteX1" fmla="*/ 81865 w 171272"/>
                      <a:gd name="connsiteY1" fmla="*/ 100177 h 100604"/>
                      <a:gd name="connsiteX2" fmla="*/ 83 w 171272"/>
                      <a:gd name="connsiteY2" fmla="*/ 43942 h 100604"/>
                      <a:gd name="connsiteX3" fmla="*/ 89408 w 171272"/>
                      <a:gd name="connsiteY3" fmla="*/ 393 h 100604"/>
                      <a:gd name="connsiteX4" fmla="*/ 171190 w 171272"/>
                      <a:gd name="connsiteY4" fmla="*/ 56629 h 100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72" h="100604">
                        <a:moveTo>
                          <a:pt x="171190" y="56629"/>
                        </a:moveTo>
                        <a:cubicBezTo>
                          <a:pt x="169132" y="84232"/>
                          <a:pt x="129185" y="103778"/>
                          <a:pt x="81865" y="100177"/>
                        </a:cubicBezTo>
                        <a:cubicBezTo>
                          <a:pt x="34544" y="96577"/>
                          <a:pt x="-1974" y="71374"/>
                          <a:pt x="83" y="43942"/>
                        </a:cubicBezTo>
                        <a:cubicBezTo>
                          <a:pt x="2140" y="16338"/>
                          <a:pt x="42088" y="-3036"/>
                          <a:pt x="89408" y="393"/>
                        </a:cubicBezTo>
                        <a:cubicBezTo>
                          <a:pt x="136729" y="3822"/>
                          <a:pt x="173247" y="29026"/>
                          <a:pt x="171190" y="56629"/>
                        </a:cubicBezTo>
                        <a:close/>
                      </a:path>
                    </a:pathLst>
                  </a:custGeom>
                  <a:solidFill>
                    <a:srgbClr val="FF9797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52" name="Hình tự do: Hình 51">
                    <a:extLst>
                      <a:ext uri="{FF2B5EF4-FFF2-40B4-BE49-F238E27FC236}">
                        <a16:creationId xmlns:a16="http://schemas.microsoft.com/office/drawing/2014/main" id="{34F400FB-3361-587C-F40F-E2CD2F217E50}"/>
                      </a:ext>
                    </a:extLst>
                  </p:cNvPr>
                  <p:cNvSpPr/>
                  <p:nvPr/>
                </p:nvSpPr>
                <p:spPr>
                  <a:xfrm>
                    <a:off x="5581734" y="3473806"/>
                    <a:ext cx="132393" cy="90752"/>
                  </a:xfrm>
                  <a:custGeom>
                    <a:avLst/>
                    <a:gdLst>
                      <a:gd name="connsiteX0" fmla="*/ 131932 w 132393"/>
                      <a:gd name="connsiteY0" fmla="*/ 56863 h 90752"/>
                      <a:gd name="connsiteX1" fmla="*/ 58551 w 132393"/>
                      <a:gd name="connsiteY1" fmla="*/ 89267 h 90752"/>
                      <a:gd name="connsiteX2" fmla="*/ 430 w 132393"/>
                      <a:gd name="connsiteY2" fmla="*/ 33889 h 90752"/>
                      <a:gd name="connsiteX3" fmla="*/ 73810 w 132393"/>
                      <a:gd name="connsiteY3" fmla="*/ 1485 h 90752"/>
                      <a:gd name="connsiteX4" fmla="*/ 131932 w 132393"/>
                      <a:gd name="connsiteY4" fmla="*/ 56863 h 9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393" h="90752">
                        <a:moveTo>
                          <a:pt x="131932" y="56863"/>
                        </a:moveTo>
                        <a:cubicBezTo>
                          <a:pt x="127646" y="81038"/>
                          <a:pt x="94899" y="95611"/>
                          <a:pt x="58551" y="89267"/>
                        </a:cubicBezTo>
                        <a:cubicBezTo>
                          <a:pt x="22204" y="82924"/>
                          <a:pt x="-3685" y="58063"/>
                          <a:pt x="430" y="33889"/>
                        </a:cubicBezTo>
                        <a:cubicBezTo>
                          <a:pt x="4544" y="9715"/>
                          <a:pt x="37463" y="-4859"/>
                          <a:pt x="73810" y="1485"/>
                        </a:cubicBezTo>
                        <a:cubicBezTo>
                          <a:pt x="110158" y="7829"/>
                          <a:pt x="136218" y="32689"/>
                          <a:pt x="131932" y="56863"/>
                        </a:cubicBezTo>
                        <a:close/>
                      </a:path>
                    </a:pathLst>
                  </a:custGeom>
                  <a:solidFill>
                    <a:srgbClr val="FF9797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53" name="Hình tự do: Hình 52">
                    <a:extLst>
                      <a:ext uri="{FF2B5EF4-FFF2-40B4-BE49-F238E27FC236}">
                        <a16:creationId xmlns:a16="http://schemas.microsoft.com/office/drawing/2014/main" id="{EFFEE75A-06CB-98F3-5BC0-B679B6821137}"/>
                      </a:ext>
                    </a:extLst>
                  </p:cNvPr>
                  <p:cNvSpPr/>
                  <p:nvPr/>
                </p:nvSpPr>
                <p:spPr>
                  <a:xfrm>
                    <a:off x="5911142" y="3455887"/>
                    <a:ext cx="112684" cy="60723"/>
                  </a:xfrm>
                  <a:custGeom>
                    <a:avLst/>
                    <a:gdLst>
                      <a:gd name="connsiteX0" fmla="*/ 105648 w 112684"/>
                      <a:gd name="connsiteY0" fmla="*/ 60552 h 60723"/>
                      <a:gd name="connsiteX1" fmla="*/ 100161 w 112684"/>
                      <a:gd name="connsiteY1" fmla="*/ 54551 h 60723"/>
                      <a:gd name="connsiteX2" fmla="*/ 60899 w 112684"/>
                      <a:gd name="connsiteY2" fmla="*/ 13060 h 60723"/>
                      <a:gd name="connsiteX3" fmla="*/ 12379 w 112684"/>
                      <a:gd name="connsiteY3" fmla="*/ 43064 h 60723"/>
                      <a:gd name="connsiteX4" fmla="*/ 4663 w 112684"/>
                      <a:gd name="connsiteY4" fmla="*/ 47522 h 60723"/>
                      <a:gd name="connsiteX5" fmla="*/ 206 w 112684"/>
                      <a:gd name="connsiteY5" fmla="*/ 39807 h 60723"/>
                      <a:gd name="connsiteX6" fmla="*/ 62442 w 112684"/>
                      <a:gd name="connsiteY6" fmla="*/ 545 h 60723"/>
                      <a:gd name="connsiteX7" fmla="*/ 112677 w 112684"/>
                      <a:gd name="connsiteY7" fmla="*/ 54208 h 60723"/>
                      <a:gd name="connsiteX8" fmla="*/ 106505 w 112684"/>
                      <a:gd name="connsiteY8" fmla="*/ 60724 h 60723"/>
                      <a:gd name="connsiteX9" fmla="*/ 105648 w 112684"/>
                      <a:gd name="connsiteY9" fmla="*/ 60552 h 60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2684" h="60723">
                        <a:moveTo>
                          <a:pt x="105648" y="60552"/>
                        </a:moveTo>
                        <a:cubicBezTo>
                          <a:pt x="102561" y="60209"/>
                          <a:pt x="100332" y="57637"/>
                          <a:pt x="100161" y="54551"/>
                        </a:cubicBezTo>
                        <a:cubicBezTo>
                          <a:pt x="99304" y="32263"/>
                          <a:pt x="84045" y="15975"/>
                          <a:pt x="60899" y="13060"/>
                        </a:cubicBezTo>
                        <a:cubicBezTo>
                          <a:pt x="37753" y="9974"/>
                          <a:pt x="18208" y="22147"/>
                          <a:pt x="12379" y="43064"/>
                        </a:cubicBezTo>
                        <a:cubicBezTo>
                          <a:pt x="11521" y="46493"/>
                          <a:pt x="7921" y="48379"/>
                          <a:pt x="4663" y="47522"/>
                        </a:cubicBezTo>
                        <a:cubicBezTo>
                          <a:pt x="1234" y="46665"/>
                          <a:pt x="-651" y="43064"/>
                          <a:pt x="206" y="39807"/>
                        </a:cubicBezTo>
                        <a:cubicBezTo>
                          <a:pt x="7749" y="12889"/>
                          <a:pt x="33295" y="-3227"/>
                          <a:pt x="62442" y="545"/>
                        </a:cubicBezTo>
                        <a:cubicBezTo>
                          <a:pt x="91417" y="4316"/>
                          <a:pt x="111648" y="25919"/>
                          <a:pt x="112677" y="54208"/>
                        </a:cubicBezTo>
                        <a:cubicBezTo>
                          <a:pt x="112848" y="57637"/>
                          <a:pt x="110105" y="60552"/>
                          <a:pt x="106505" y="60724"/>
                        </a:cubicBezTo>
                        <a:lnTo>
                          <a:pt x="105648" y="60552"/>
                        </a:lnTo>
                        <a:close/>
                      </a:path>
                    </a:pathLst>
                  </a:custGeom>
                  <a:solidFill>
                    <a:srgbClr val="C4735B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54" name="Hình tự do: Hình 53">
                    <a:extLst>
                      <a:ext uri="{FF2B5EF4-FFF2-40B4-BE49-F238E27FC236}">
                        <a16:creationId xmlns:a16="http://schemas.microsoft.com/office/drawing/2014/main" id="{2FC79DBF-83DD-0BD9-C7A5-038B299059E4}"/>
                      </a:ext>
                    </a:extLst>
                  </p:cNvPr>
                  <p:cNvSpPr/>
                  <p:nvPr/>
                </p:nvSpPr>
                <p:spPr>
                  <a:xfrm>
                    <a:off x="6234074" y="3051827"/>
                    <a:ext cx="276315" cy="137881"/>
                  </a:xfrm>
                  <a:custGeom>
                    <a:avLst/>
                    <a:gdLst>
                      <a:gd name="connsiteX0" fmla="*/ 249745 w 276315"/>
                      <a:gd name="connsiteY0" fmla="*/ 137143 h 137881"/>
                      <a:gd name="connsiteX1" fmla="*/ 237401 w 276315"/>
                      <a:gd name="connsiteY1" fmla="*/ 128399 h 137881"/>
                      <a:gd name="connsiteX2" fmla="*/ 23431 w 276315"/>
                      <a:gd name="connsiteY2" fmla="*/ 42503 h 137881"/>
                      <a:gd name="connsiteX3" fmla="*/ 114 w 276315"/>
                      <a:gd name="connsiteY3" fmla="*/ 23815 h 137881"/>
                      <a:gd name="connsiteX4" fmla="*/ 18974 w 276315"/>
                      <a:gd name="connsiteY4" fmla="*/ 1183 h 137881"/>
                      <a:gd name="connsiteX5" fmla="*/ 272720 w 276315"/>
                      <a:gd name="connsiteY5" fmla="*/ 105767 h 137881"/>
                      <a:gd name="connsiteX6" fmla="*/ 266890 w 276315"/>
                      <a:gd name="connsiteY6" fmla="*/ 134400 h 137881"/>
                      <a:gd name="connsiteX7" fmla="*/ 249745 w 276315"/>
                      <a:gd name="connsiteY7" fmla="*/ 137143 h 13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6315" h="137881">
                        <a:moveTo>
                          <a:pt x="249745" y="137143"/>
                        </a:moveTo>
                        <a:cubicBezTo>
                          <a:pt x="244773" y="135943"/>
                          <a:pt x="240316" y="132857"/>
                          <a:pt x="237401" y="128399"/>
                        </a:cubicBezTo>
                        <a:cubicBezTo>
                          <a:pt x="198653" y="71821"/>
                          <a:pt x="106928" y="34787"/>
                          <a:pt x="23431" y="42503"/>
                        </a:cubicBezTo>
                        <a:cubicBezTo>
                          <a:pt x="11773" y="43531"/>
                          <a:pt x="1314" y="35302"/>
                          <a:pt x="114" y="23815"/>
                        </a:cubicBezTo>
                        <a:cubicBezTo>
                          <a:pt x="-1086" y="12499"/>
                          <a:pt x="7315" y="2383"/>
                          <a:pt x="18974" y="1183"/>
                        </a:cubicBezTo>
                        <a:cubicBezTo>
                          <a:pt x="118415" y="-7904"/>
                          <a:pt x="225228" y="36159"/>
                          <a:pt x="272720" y="105767"/>
                        </a:cubicBezTo>
                        <a:cubicBezTo>
                          <a:pt x="279235" y="115369"/>
                          <a:pt x="276663" y="128228"/>
                          <a:pt x="266890" y="134400"/>
                        </a:cubicBezTo>
                        <a:cubicBezTo>
                          <a:pt x="261747" y="137829"/>
                          <a:pt x="255403" y="138686"/>
                          <a:pt x="249745" y="137143"/>
                        </a:cubicBezTo>
                        <a:close/>
                      </a:path>
                    </a:pathLst>
                  </a:custGeom>
                  <a:solidFill>
                    <a:srgbClr val="681D0C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55" name="Hình tự do: Hình 54">
                    <a:extLst>
                      <a:ext uri="{FF2B5EF4-FFF2-40B4-BE49-F238E27FC236}">
                        <a16:creationId xmlns:a16="http://schemas.microsoft.com/office/drawing/2014/main" id="{C9621A9F-107B-FA02-641B-6CEB171A39FC}"/>
                      </a:ext>
                    </a:extLst>
                  </p:cNvPr>
                  <p:cNvSpPr/>
                  <p:nvPr/>
                </p:nvSpPr>
                <p:spPr>
                  <a:xfrm>
                    <a:off x="5599470" y="2988326"/>
                    <a:ext cx="237814" cy="79256"/>
                  </a:xfrm>
                  <a:custGeom>
                    <a:avLst/>
                    <a:gdLst>
                      <a:gd name="connsiteX0" fmla="*/ 16812 w 237814"/>
                      <a:gd name="connsiteY0" fmla="*/ 79257 h 79256"/>
                      <a:gd name="connsiteX1" fmla="*/ 4125 w 237814"/>
                      <a:gd name="connsiteY1" fmla="*/ 73256 h 79256"/>
                      <a:gd name="connsiteX2" fmla="*/ 6011 w 237814"/>
                      <a:gd name="connsiteY2" fmla="*/ 43252 h 79256"/>
                      <a:gd name="connsiteX3" fmla="*/ 227010 w 237814"/>
                      <a:gd name="connsiteY3" fmla="*/ 16506 h 79256"/>
                      <a:gd name="connsiteX4" fmla="*/ 236611 w 237814"/>
                      <a:gd name="connsiteY4" fmla="*/ 44453 h 79256"/>
                      <a:gd name="connsiteX5" fmla="*/ 214151 w 237814"/>
                      <a:gd name="connsiteY5" fmla="*/ 54225 h 79256"/>
                      <a:gd name="connsiteX6" fmla="*/ 28299 w 237814"/>
                      <a:gd name="connsiteY6" fmla="*/ 74971 h 79256"/>
                      <a:gd name="connsiteX7" fmla="*/ 16812 w 237814"/>
                      <a:gd name="connsiteY7" fmla="*/ 79257 h 79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7814" h="79256">
                        <a:moveTo>
                          <a:pt x="16812" y="79257"/>
                        </a:moveTo>
                        <a:cubicBezTo>
                          <a:pt x="12011" y="79086"/>
                          <a:pt x="7382" y="77200"/>
                          <a:pt x="4125" y="73256"/>
                        </a:cubicBezTo>
                        <a:cubicBezTo>
                          <a:pt x="-2048" y="66055"/>
                          <a:pt x="-1190" y="49596"/>
                          <a:pt x="6011" y="43252"/>
                        </a:cubicBezTo>
                        <a:cubicBezTo>
                          <a:pt x="58474" y="-2010"/>
                          <a:pt x="151400" y="-13154"/>
                          <a:pt x="227010" y="16506"/>
                        </a:cubicBezTo>
                        <a:cubicBezTo>
                          <a:pt x="235925" y="19935"/>
                          <a:pt x="240040" y="35709"/>
                          <a:pt x="236611" y="44453"/>
                        </a:cubicBezTo>
                        <a:cubicBezTo>
                          <a:pt x="233182" y="53368"/>
                          <a:pt x="223066" y="57654"/>
                          <a:pt x="214151" y="54225"/>
                        </a:cubicBezTo>
                        <a:cubicBezTo>
                          <a:pt x="150714" y="29194"/>
                          <a:pt x="70819" y="38109"/>
                          <a:pt x="28299" y="74971"/>
                        </a:cubicBezTo>
                        <a:cubicBezTo>
                          <a:pt x="25042" y="77886"/>
                          <a:pt x="20927" y="79257"/>
                          <a:pt x="16812" y="79257"/>
                        </a:cubicBezTo>
                        <a:close/>
                      </a:path>
                    </a:pathLst>
                  </a:custGeom>
                  <a:solidFill>
                    <a:srgbClr val="681D0C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56" name="Hình tự do: Hình 55">
                    <a:extLst>
                      <a:ext uri="{FF2B5EF4-FFF2-40B4-BE49-F238E27FC236}">
                        <a16:creationId xmlns:a16="http://schemas.microsoft.com/office/drawing/2014/main" id="{790658B0-EDB8-BEED-E451-993DC604DA16}"/>
                      </a:ext>
                    </a:extLst>
                  </p:cNvPr>
                  <p:cNvSpPr/>
                  <p:nvPr/>
                </p:nvSpPr>
                <p:spPr>
                  <a:xfrm>
                    <a:off x="5513946" y="2658732"/>
                    <a:ext cx="1214924" cy="564823"/>
                  </a:xfrm>
                  <a:custGeom>
                    <a:avLst/>
                    <a:gdLst>
                      <a:gd name="connsiteX0" fmla="*/ 216864 w 1214924"/>
                      <a:gd name="connsiteY0" fmla="*/ 23602 h 564823"/>
                      <a:gd name="connsiteX1" fmla="*/ 691781 w 1214924"/>
                      <a:gd name="connsiteY1" fmla="*/ 25488 h 564823"/>
                      <a:gd name="connsiteX2" fmla="*/ 1150752 w 1214924"/>
                      <a:gd name="connsiteY2" fmla="*/ 201396 h 564823"/>
                      <a:gd name="connsiteX3" fmla="*/ 1203044 w 1214924"/>
                      <a:gd name="connsiteY3" fmla="*/ 562641 h 564823"/>
                      <a:gd name="connsiteX4" fmla="*/ 1051311 w 1214924"/>
                      <a:gd name="connsiteY4" fmla="*/ 452742 h 564823"/>
                      <a:gd name="connsiteX5" fmla="*/ 1008963 w 1214924"/>
                      <a:gd name="connsiteY5" fmla="*/ 304094 h 564823"/>
                      <a:gd name="connsiteX6" fmla="*/ 998848 w 1214924"/>
                      <a:gd name="connsiteY6" fmla="*/ 426853 h 564823"/>
                      <a:gd name="connsiteX7" fmla="*/ 719041 w 1214924"/>
                      <a:gd name="connsiteY7" fmla="*/ 329126 h 564823"/>
                      <a:gd name="connsiteX8" fmla="*/ 719041 w 1214924"/>
                      <a:gd name="connsiteY8" fmla="*/ 237058 h 564823"/>
                      <a:gd name="connsiteX9" fmla="*/ 658691 w 1214924"/>
                      <a:gd name="connsiteY9" fmla="*/ 315067 h 564823"/>
                      <a:gd name="connsiteX10" fmla="*/ 614628 w 1214924"/>
                      <a:gd name="connsiteY10" fmla="*/ 306495 h 564823"/>
                      <a:gd name="connsiteX11" fmla="*/ 299675 w 1214924"/>
                      <a:gd name="connsiteY11" fmla="*/ 274605 h 564823"/>
                      <a:gd name="connsiteX12" fmla="*/ 332593 w 1214924"/>
                      <a:gd name="connsiteY12" fmla="*/ 131273 h 564823"/>
                      <a:gd name="connsiteX13" fmla="*/ 270528 w 1214924"/>
                      <a:gd name="connsiteY13" fmla="*/ 275462 h 564823"/>
                      <a:gd name="connsiteX14" fmla="*/ 185832 w 1214924"/>
                      <a:gd name="connsiteY14" fmla="*/ 284035 h 564823"/>
                      <a:gd name="connsiteX15" fmla="*/ 193033 w 1214924"/>
                      <a:gd name="connsiteY15" fmla="*/ 184251 h 564823"/>
                      <a:gd name="connsiteX16" fmla="*/ 134225 w 1214924"/>
                      <a:gd name="connsiteY16" fmla="*/ 294493 h 564823"/>
                      <a:gd name="connsiteX17" fmla="*/ 7866 w 1214924"/>
                      <a:gd name="connsiteY17" fmla="*/ 336841 h 564823"/>
                      <a:gd name="connsiteX18" fmla="*/ 216864 w 1214924"/>
                      <a:gd name="connsiteY18" fmla="*/ 23602 h 564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214924" h="564823">
                        <a:moveTo>
                          <a:pt x="216864" y="23602"/>
                        </a:moveTo>
                        <a:cubicBezTo>
                          <a:pt x="328135" y="-11545"/>
                          <a:pt x="522045" y="-4516"/>
                          <a:pt x="691781" y="25488"/>
                        </a:cubicBezTo>
                        <a:cubicBezTo>
                          <a:pt x="876089" y="58235"/>
                          <a:pt x="1061598" y="117728"/>
                          <a:pt x="1150752" y="201396"/>
                        </a:cubicBezTo>
                        <a:cubicBezTo>
                          <a:pt x="1209731" y="256774"/>
                          <a:pt x="1230305" y="595045"/>
                          <a:pt x="1203044" y="562641"/>
                        </a:cubicBezTo>
                        <a:cubicBezTo>
                          <a:pt x="1171669" y="525608"/>
                          <a:pt x="1117834" y="487889"/>
                          <a:pt x="1051311" y="452742"/>
                        </a:cubicBezTo>
                        <a:cubicBezTo>
                          <a:pt x="1049254" y="415537"/>
                          <a:pt x="1016507" y="317639"/>
                          <a:pt x="1008963" y="304094"/>
                        </a:cubicBezTo>
                        <a:cubicBezTo>
                          <a:pt x="1009135" y="323640"/>
                          <a:pt x="1002620" y="391020"/>
                          <a:pt x="998848" y="426853"/>
                        </a:cubicBezTo>
                        <a:cubicBezTo>
                          <a:pt x="914837" y="387934"/>
                          <a:pt x="816596" y="353644"/>
                          <a:pt x="719041" y="329126"/>
                        </a:cubicBezTo>
                        <a:cubicBezTo>
                          <a:pt x="728128" y="291922"/>
                          <a:pt x="718698" y="239629"/>
                          <a:pt x="719041" y="237058"/>
                        </a:cubicBezTo>
                        <a:cubicBezTo>
                          <a:pt x="705497" y="246144"/>
                          <a:pt x="672578" y="294493"/>
                          <a:pt x="658691" y="315067"/>
                        </a:cubicBezTo>
                        <a:cubicBezTo>
                          <a:pt x="643946" y="311981"/>
                          <a:pt x="629201" y="309067"/>
                          <a:pt x="614628" y="306495"/>
                        </a:cubicBezTo>
                        <a:cubicBezTo>
                          <a:pt x="481240" y="282835"/>
                          <a:pt x="381113" y="273576"/>
                          <a:pt x="299675" y="274605"/>
                        </a:cubicBezTo>
                        <a:cubicBezTo>
                          <a:pt x="325906" y="159391"/>
                          <a:pt x="333279" y="123215"/>
                          <a:pt x="332593" y="131273"/>
                        </a:cubicBezTo>
                        <a:cubicBezTo>
                          <a:pt x="313733" y="153218"/>
                          <a:pt x="282187" y="220941"/>
                          <a:pt x="270528" y="275462"/>
                        </a:cubicBezTo>
                        <a:cubicBezTo>
                          <a:pt x="239838" y="276834"/>
                          <a:pt x="211892" y="279749"/>
                          <a:pt x="185832" y="284035"/>
                        </a:cubicBezTo>
                        <a:cubicBezTo>
                          <a:pt x="189775" y="249745"/>
                          <a:pt x="192347" y="193681"/>
                          <a:pt x="193033" y="184251"/>
                        </a:cubicBezTo>
                        <a:cubicBezTo>
                          <a:pt x="181545" y="188537"/>
                          <a:pt x="147941" y="259689"/>
                          <a:pt x="134225" y="294493"/>
                        </a:cubicBezTo>
                        <a:cubicBezTo>
                          <a:pt x="89991" y="305295"/>
                          <a:pt x="49700" y="320039"/>
                          <a:pt x="7866" y="336841"/>
                        </a:cubicBezTo>
                        <a:cubicBezTo>
                          <a:pt x="-37911" y="355187"/>
                          <a:pt x="127196" y="51892"/>
                          <a:pt x="216864" y="23602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57" name="Đồ họa 2">
                    <a:extLst>
                      <a:ext uri="{FF2B5EF4-FFF2-40B4-BE49-F238E27FC236}">
                        <a16:creationId xmlns:a16="http://schemas.microsoft.com/office/drawing/2014/main" id="{D50CED51-4E99-40B1-7D7A-CE365B73715D}"/>
                      </a:ext>
                    </a:extLst>
                  </p:cNvPr>
                  <p:cNvGrpSpPr/>
                  <p:nvPr/>
                </p:nvGrpSpPr>
                <p:grpSpPr>
                  <a:xfrm>
                    <a:off x="5596247" y="3182388"/>
                    <a:ext cx="250301" cy="275065"/>
                    <a:chOff x="5596247" y="3182388"/>
                    <a:chExt cx="250301" cy="275065"/>
                  </a:xfrm>
                </p:grpSpPr>
                <p:sp>
                  <p:nvSpPr>
                    <p:cNvPr id="58" name="Hình tự do: Hình 57">
                      <a:extLst>
                        <a:ext uri="{FF2B5EF4-FFF2-40B4-BE49-F238E27FC236}">
                          <a16:creationId xmlns:a16="http://schemas.microsoft.com/office/drawing/2014/main" id="{73DFD06A-BCA9-C8A6-E5D5-96523970B7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00746" y="3191971"/>
                      <a:ext cx="245802" cy="265482"/>
                    </a:xfrm>
                    <a:custGeom>
                      <a:avLst/>
                      <a:gdLst>
                        <a:gd name="connsiteX0" fmla="*/ 230020 w 245802"/>
                        <a:gd name="connsiteY0" fmla="*/ 258460 h 265482"/>
                        <a:gd name="connsiteX1" fmla="*/ 14507 w 245802"/>
                        <a:gd name="connsiteY1" fmla="*/ 189880 h 265482"/>
                        <a:gd name="connsiteX2" fmla="*/ 155096 w 245802"/>
                        <a:gd name="connsiteY2" fmla="*/ 5742 h 265482"/>
                        <a:gd name="connsiteX3" fmla="*/ 230020 w 245802"/>
                        <a:gd name="connsiteY3" fmla="*/ 258460 h 2654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45802" h="265482">
                          <a:moveTo>
                            <a:pt x="230020" y="258460"/>
                          </a:moveTo>
                          <a:cubicBezTo>
                            <a:pt x="230020" y="258460"/>
                            <a:pt x="61656" y="297893"/>
                            <a:pt x="14507" y="189880"/>
                          </a:cubicBezTo>
                          <a:cubicBezTo>
                            <a:pt x="-42929" y="58206"/>
                            <a:pt x="83944" y="-22890"/>
                            <a:pt x="155096" y="5742"/>
                          </a:cubicBezTo>
                          <a:cubicBezTo>
                            <a:pt x="220933" y="32146"/>
                            <a:pt x="273225" y="110498"/>
                            <a:pt x="230020" y="258460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59" name="Hình tự do: Hình 58">
                      <a:extLst>
                        <a:ext uri="{FF2B5EF4-FFF2-40B4-BE49-F238E27FC236}">
                          <a16:creationId xmlns:a16="http://schemas.microsoft.com/office/drawing/2014/main" id="{AE47FC11-7EF1-6809-270E-19AECB5CA0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96247" y="3182388"/>
                      <a:ext cx="238976" cy="203063"/>
                    </a:xfrm>
                    <a:custGeom>
                      <a:avLst/>
                      <a:gdLst>
                        <a:gd name="connsiteX0" fmla="*/ 28436 w 238976"/>
                        <a:gd name="connsiteY0" fmla="*/ 42414 h 203063"/>
                        <a:gd name="connsiteX1" fmla="*/ 148451 w 238976"/>
                        <a:gd name="connsiteY1" fmla="*/ 4352 h 203063"/>
                        <a:gd name="connsiteX2" fmla="*/ 238977 w 238976"/>
                        <a:gd name="connsiteY2" fmla="*/ 98650 h 203063"/>
                        <a:gd name="connsiteX3" fmla="*/ 157710 w 238976"/>
                        <a:gd name="connsiteY3" fmla="*/ 21155 h 203063"/>
                        <a:gd name="connsiteX4" fmla="*/ 32380 w 238976"/>
                        <a:gd name="connsiteY4" fmla="*/ 60417 h 203063"/>
                        <a:gd name="connsiteX5" fmla="*/ 20550 w 238976"/>
                        <a:gd name="connsiteY5" fmla="*/ 203063 h 203063"/>
                        <a:gd name="connsiteX6" fmla="*/ 28436 w 238976"/>
                        <a:gd name="connsiteY6" fmla="*/ 42414 h 203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38976" h="203063">
                          <a:moveTo>
                            <a:pt x="28436" y="42414"/>
                          </a:moveTo>
                          <a:cubicBezTo>
                            <a:pt x="64098" y="2124"/>
                            <a:pt x="105932" y="-6620"/>
                            <a:pt x="148451" y="4352"/>
                          </a:cubicBezTo>
                          <a:cubicBezTo>
                            <a:pt x="192000" y="15497"/>
                            <a:pt x="231604" y="58531"/>
                            <a:pt x="238977" y="98650"/>
                          </a:cubicBezTo>
                          <a:cubicBezTo>
                            <a:pt x="221146" y="52358"/>
                            <a:pt x="182398" y="31099"/>
                            <a:pt x="157710" y="21155"/>
                          </a:cubicBezTo>
                          <a:cubicBezTo>
                            <a:pt x="118447" y="5381"/>
                            <a:pt x="62212" y="19955"/>
                            <a:pt x="32380" y="60417"/>
                          </a:cubicBezTo>
                          <a:cubicBezTo>
                            <a:pt x="5805" y="96421"/>
                            <a:pt x="-539" y="154714"/>
                            <a:pt x="20550" y="203063"/>
                          </a:cubicBezTo>
                          <a:cubicBezTo>
                            <a:pt x="-7397" y="168259"/>
                            <a:pt x="-8768" y="84420"/>
                            <a:pt x="28436" y="42414"/>
                          </a:cubicBezTo>
                          <a:close/>
                        </a:path>
                      </a:pathLst>
                    </a:custGeom>
                    <a:solidFill>
                      <a:srgbClr val="773220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60" name="Hình tự do: Hình 59">
                      <a:extLst>
                        <a:ext uri="{FF2B5EF4-FFF2-40B4-BE49-F238E27FC236}">
                          <a16:creationId xmlns:a16="http://schemas.microsoft.com/office/drawing/2014/main" id="{1314460B-6A58-B10A-1B27-BA147528E5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9965" y="3263226"/>
                      <a:ext cx="145685" cy="171585"/>
                    </a:xfrm>
                    <a:custGeom>
                      <a:avLst/>
                      <a:gdLst>
                        <a:gd name="connsiteX0" fmla="*/ 143995 w 145685"/>
                        <a:gd name="connsiteY0" fmla="*/ 63075 h 171585"/>
                        <a:gd name="connsiteX1" fmla="*/ 88445 w 145685"/>
                        <a:gd name="connsiteY1" fmla="*/ 168517 h 171585"/>
                        <a:gd name="connsiteX2" fmla="*/ 1691 w 145685"/>
                        <a:gd name="connsiteY2" fmla="*/ 108510 h 171585"/>
                        <a:gd name="connsiteX3" fmla="*/ 57241 w 145685"/>
                        <a:gd name="connsiteY3" fmla="*/ 3068 h 171585"/>
                        <a:gd name="connsiteX4" fmla="*/ 143995 w 145685"/>
                        <a:gd name="connsiteY4" fmla="*/ 63075 h 1715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5685" h="171585">
                          <a:moveTo>
                            <a:pt x="143995" y="63075"/>
                          </a:moveTo>
                          <a:cubicBezTo>
                            <a:pt x="152567" y="108853"/>
                            <a:pt x="127707" y="156001"/>
                            <a:pt x="88445" y="168517"/>
                          </a:cubicBezTo>
                          <a:cubicBezTo>
                            <a:pt x="49183" y="181033"/>
                            <a:pt x="10264" y="154115"/>
                            <a:pt x="1691" y="108510"/>
                          </a:cubicBezTo>
                          <a:cubicBezTo>
                            <a:pt x="-6881" y="62733"/>
                            <a:pt x="17979" y="15584"/>
                            <a:pt x="57241" y="3068"/>
                          </a:cubicBezTo>
                          <a:cubicBezTo>
                            <a:pt x="96503" y="-9448"/>
                            <a:pt x="135251" y="17470"/>
                            <a:pt x="143995" y="63075"/>
                          </a:cubicBezTo>
                          <a:close/>
                        </a:path>
                      </a:pathLst>
                    </a:custGeom>
                    <a:solidFill>
                      <a:srgbClr val="63190D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61" name="Hình tự do: Hình 60">
                      <a:extLst>
                        <a:ext uri="{FF2B5EF4-FFF2-40B4-BE49-F238E27FC236}">
                          <a16:creationId xmlns:a16="http://schemas.microsoft.com/office/drawing/2014/main" id="{A6C04769-D11A-6B39-3E7B-78F2D98D49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39933" y="3294540"/>
                      <a:ext cx="40562" cy="47687"/>
                    </a:xfrm>
                    <a:custGeom>
                      <a:avLst/>
                      <a:gdLst>
                        <a:gd name="connsiteX0" fmla="*/ 40084 w 40562"/>
                        <a:gd name="connsiteY0" fmla="*/ 17530 h 47687"/>
                        <a:gd name="connsiteX1" fmla="*/ 24653 w 40562"/>
                        <a:gd name="connsiteY1" fmla="*/ 46848 h 47687"/>
                        <a:gd name="connsiteX2" fmla="*/ 479 w 40562"/>
                        <a:gd name="connsiteY2" fmla="*/ 30217 h 47687"/>
                        <a:gd name="connsiteX3" fmla="*/ 15909 w 40562"/>
                        <a:gd name="connsiteY3" fmla="*/ 900 h 47687"/>
                        <a:gd name="connsiteX4" fmla="*/ 40084 w 40562"/>
                        <a:gd name="connsiteY4" fmla="*/ 17530 h 476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562" h="47687">
                          <a:moveTo>
                            <a:pt x="40084" y="17530"/>
                          </a:moveTo>
                          <a:cubicBezTo>
                            <a:pt x="42484" y="30217"/>
                            <a:pt x="35626" y="43248"/>
                            <a:pt x="24653" y="46848"/>
                          </a:cubicBezTo>
                          <a:cubicBezTo>
                            <a:pt x="13680" y="50277"/>
                            <a:pt x="3050" y="42905"/>
                            <a:pt x="479" y="30217"/>
                          </a:cubicBezTo>
                          <a:cubicBezTo>
                            <a:pt x="-1922" y="17530"/>
                            <a:pt x="4936" y="4500"/>
                            <a:pt x="15909" y="900"/>
                          </a:cubicBezTo>
                          <a:cubicBezTo>
                            <a:pt x="26882" y="-2701"/>
                            <a:pt x="37683" y="4843"/>
                            <a:pt x="40084" y="17530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grpSp>
                <p:nvGrpSpPr>
                  <p:cNvPr id="62" name="Đồ họa 2">
                    <a:extLst>
                      <a:ext uri="{FF2B5EF4-FFF2-40B4-BE49-F238E27FC236}">
                        <a16:creationId xmlns:a16="http://schemas.microsoft.com/office/drawing/2014/main" id="{75B6829B-447C-41E6-C4C2-CF13AB2B12E9}"/>
                      </a:ext>
                    </a:extLst>
                  </p:cNvPr>
                  <p:cNvGrpSpPr/>
                  <p:nvPr/>
                </p:nvGrpSpPr>
                <p:grpSpPr>
                  <a:xfrm>
                    <a:off x="6116420" y="3261409"/>
                    <a:ext cx="316233" cy="265938"/>
                    <a:chOff x="6116420" y="3261409"/>
                    <a:chExt cx="316233" cy="265938"/>
                  </a:xfrm>
                </p:grpSpPr>
                <p:sp>
                  <p:nvSpPr>
                    <p:cNvPr id="63" name="Hình tự do: Hình 62">
                      <a:extLst>
                        <a:ext uri="{FF2B5EF4-FFF2-40B4-BE49-F238E27FC236}">
                          <a16:creationId xmlns:a16="http://schemas.microsoft.com/office/drawing/2014/main" id="{45DA2CAD-6AE4-AD6B-62B5-AFE8702781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420" y="3268557"/>
                      <a:ext cx="308058" cy="258789"/>
                    </a:xfrm>
                    <a:custGeom>
                      <a:avLst/>
                      <a:gdLst>
                        <a:gd name="connsiteX0" fmla="*/ 324 w 308058"/>
                        <a:gd name="connsiteY0" fmla="*/ 221478 h 258789"/>
                        <a:gd name="connsiteX1" fmla="*/ 267786 w 308058"/>
                        <a:gd name="connsiteY1" fmla="*/ 217707 h 258789"/>
                        <a:gd name="connsiteX2" fmla="*/ 160459 w 308058"/>
                        <a:gd name="connsiteY2" fmla="*/ 308 h 258789"/>
                        <a:gd name="connsiteX3" fmla="*/ 324 w 308058"/>
                        <a:gd name="connsiteY3" fmla="*/ 221478 h 2587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08058" h="258789">
                          <a:moveTo>
                            <a:pt x="324" y="221478"/>
                          </a:moveTo>
                          <a:cubicBezTo>
                            <a:pt x="324" y="221478"/>
                            <a:pt x="182061" y="307889"/>
                            <a:pt x="267786" y="217707"/>
                          </a:cubicBezTo>
                          <a:cubicBezTo>
                            <a:pt x="372371" y="107807"/>
                            <a:pt x="250470" y="-6721"/>
                            <a:pt x="160459" y="308"/>
                          </a:cubicBezTo>
                          <a:cubicBezTo>
                            <a:pt x="77134" y="6652"/>
                            <a:pt x="-5848" y="66831"/>
                            <a:pt x="324" y="221478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64" name="Hình tự do: Hình 63">
                      <a:extLst>
                        <a:ext uri="{FF2B5EF4-FFF2-40B4-BE49-F238E27FC236}">
                          <a16:creationId xmlns:a16="http://schemas.microsoft.com/office/drawing/2014/main" id="{475193EB-558D-4A4F-17C2-90122DE0FE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61493" y="3261409"/>
                      <a:ext cx="271160" cy="227598"/>
                    </a:xfrm>
                    <a:custGeom>
                      <a:avLst/>
                      <a:gdLst>
                        <a:gd name="connsiteX0" fmla="*/ 258032 w 271160"/>
                        <a:gd name="connsiteY0" fmla="*/ 71236 h 227598"/>
                        <a:gd name="connsiteX1" fmla="*/ 131502 w 271160"/>
                        <a:gd name="connsiteY1" fmla="*/ 84 h 227598"/>
                        <a:gd name="connsiteX2" fmla="*/ 0 w 271160"/>
                        <a:gd name="connsiteY2" fmla="*/ 64549 h 227598"/>
                        <a:gd name="connsiteX3" fmla="*/ 115900 w 271160"/>
                        <a:gd name="connsiteY3" fmla="*/ 13457 h 227598"/>
                        <a:gd name="connsiteX4" fmla="*/ 248260 w 271160"/>
                        <a:gd name="connsiteY4" fmla="*/ 87181 h 227598"/>
                        <a:gd name="connsiteX5" fmla="*/ 219799 w 271160"/>
                        <a:gd name="connsiteY5" fmla="*/ 227598 h 227598"/>
                        <a:gd name="connsiteX6" fmla="*/ 258032 w 271160"/>
                        <a:gd name="connsiteY6" fmla="*/ 71236 h 2275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71160" h="227598">
                          <a:moveTo>
                            <a:pt x="258032" y="71236"/>
                          </a:moveTo>
                          <a:cubicBezTo>
                            <a:pt x="228886" y="22201"/>
                            <a:pt x="183452" y="1970"/>
                            <a:pt x="131502" y="84"/>
                          </a:cubicBezTo>
                          <a:cubicBezTo>
                            <a:pt x="78353" y="-1802"/>
                            <a:pt x="20231" y="28202"/>
                            <a:pt x="0" y="64549"/>
                          </a:cubicBezTo>
                          <a:cubicBezTo>
                            <a:pt x="34119" y="25116"/>
                            <a:pt x="84868" y="15858"/>
                            <a:pt x="115900" y="13457"/>
                          </a:cubicBezTo>
                          <a:cubicBezTo>
                            <a:pt x="165449" y="9514"/>
                            <a:pt x="225800" y="39861"/>
                            <a:pt x="248260" y="87181"/>
                          </a:cubicBezTo>
                          <a:cubicBezTo>
                            <a:pt x="268319" y="129357"/>
                            <a:pt x="258204" y="187136"/>
                            <a:pt x="219799" y="227598"/>
                          </a:cubicBezTo>
                          <a:cubicBezTo>
                            <a:pt x="262147" y="202395"/>
                            <a:pt x="288379" y="122328"/>
                            <a:pt x="258032" y="71236"/>
                          </a:cubicBezTo>
                          <a:close/>
                        </a:path>
                      </a:pathLst>
                    </a:custGeom>
                    <a:solidFill>
                      <a:srgbClr val="773220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65" name="Hình tự do: Hình 64">
                      <a:extLst>
                        <a:ext uri="{FF2B5EF4-FFF2-40B4-BE49-F238E27FC236}">
                          <a16:creationId xmlns:a16="http://schemas.microsoft.com/office/drawing/2014/main" id="{1D7C2DB2-8496-6F70-BD49-8EB43B73C9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64582" y="3335104"/>
                      <a:ext cx="172301" cy="172245"/>
                    </a:xfrm>
                    <a:custGeom>
                      <a:avLst/>
                      <a:gdLst>
                        <a:gd name="connsiteX0" fmla="*/ 169733 w 172301"/>
                        <a:gd name="connsiteY0" fmla="*/ 65264 h 172245"/>
                        <a:gd name="connsiteX1" fmla="*/ 106982 w 172301"/>
                        <a:gd name="connsiteY1" fmla="*/ 169677 h 172245"/>
                        <a:gd name="connsiteX2" fmla="*/ 2569 w 172301"/>
                        <a:gd name="connsiteY2" fmla="*/ 106926 h 172245"/>
                        <a:gd name="connsiteX3" fmla="*/ 65320 w 172301"/>
                        <a:gd name="connsiteY3" fmla="*/ 2513 h 172245"/>
                        <a:gd name="connsiteX4" fmla="*/ 169733 w 172301"/>
                        <a:gd name="connsiteY4" fmla="*/ 65264 h 1722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2301" h="172245">
                          <a:moveTo>
                            <a:pt x="169733" y="65264"/>
                          </a:moveTo>
                          <a:cubicBezTo>
                            <a:pt x="181220" y="111384"/>
                            <a:pt x="153102" y="158190"/>
                            <a:pt x="106982" y="169677"/>
                          </a:cubicBezTo>
                          <a:cubicBezTo>
                            <a:pt x="60862" y="181164"/>
                            <a:pt x="14056" y="153046"/>
                            <a:pt x="2569" y="106926"/>
                          </a:cubicBezTo>
                          <a:cubicBezTo>
                            <a:pt x="-8918" y="60806"/>
                            <a:pt x="19200" y="14000"/>
                            <a:pt x="65320" y="2513"/>
                          </a:cubicBezTo>
                          <a:cubicBezTo>
                            <a:pt x="111440" y="-8803"/>
                            <a:pt x="158246" y="19144"/>
                            <a:pt x="169733" y="65264"/>
                          </a:cubicBezTo>
                          <a:close/>
                        </a:path>
                      </a:pathLst>
                    </a:custGeom>
                    <a:solidFill>
                      <a:srgbClr val="63190D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66" name="Hình tự do: Hình 65">
                      <a:extLst>
                        <a:ext uri="{FF2B5EF4-FFF2-40B4-BE49-F238E27FC236}">
                          <a16:creationId xmlns:a16="http://schemas.microsoft.com/office/drawing/2014/main" id="{CBAD6752-2BFB-B65F-6B69-A0C2137B42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82316" y="3367904"/>
                      <a:ext cx="47761" cy="47772"/>
                    </a:xfrm>
                    <a:custGeom>
                      <a:avLst/>
                      <a:gdLst>
                        <a:gd name="connsiteX0" fmla="*/ 47026 w 47761"/>
                        <a:gd name="connsiteY0" fmla="*/ 18062 h 47772"/>
                        <a:gd name="connsiteX1" fmla="*/ 29710 w 47761"/>
                        <a:gd name="connsiteY1" fmla="*/ 47037 h 47772"/>
                        <a:gd name="connsiteX2" fmla="*/ 735 w 47761"/>
                        <a:gd name="connsiteY2" fmla="*/ 29721 h 47772"/>
                        <a:gd name="connsiteX3" fmla="*/ 18223 w 47761"/>
                        <a:gd name="connsiteY3" fmla="*/ 746 h 47772"/>
                        <a:gd name="connsiteX4" fmla="*/ 47026 w 47761"/>
                        <a:gd name="connsiteY4" fmla="*/ 18062 h 47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761" h="47772">
                          <a:moveTo>
                            <a:pt x="47026" y="18062"/>
                          </a:moveTo>
                          <a:cubicBezTo>
                            <a:pt x="50284" y="30921"/>
                            <a:pt x="42397" y="43780"/>
                            <a:pt x="29710" y="47037"/>
                          </a:cubicBezTo>
                          <a:cubicBezTo>
                            <a:pt x="16851" y="50295"/>
                            <a:pt x="3992" y="42408"/>
                            <a:pt x="735" y="29721"/>
                          </a:cubicBezTo>
                          <a:cubicBezTo>
                            <a:pt x="-2523" y="17033"/>
                            <a:pt x="5364" y="4003"/>
                            <a:pt x="18223" y="746"/>
                          </a:cubicBezTo>
                          <a:cubicBezTo>
                            <a:pt x="30738" y="-2512"/>
                            <a:pt x="43769" y="5203"/>
                            <a:pt x="47026" y="18062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grpSp>
                <p:nvGrpSpPr>
                  <p:cNvPr id="67" name="Đồ họa 2">
                    <a:extLst>
                      <a:ext uri="{FF2B5EF4-FFF2-40B4-BE49-F238E27FC236}">
                        <a16:creationId xmlns:a16="http://schemas.microsoft.com/office/drawing/2014/main" id="{A7C19A06-003A-4AD9-B3D6-2BE2A4A7BE72}"/>
                      </a:ext>
                    </a:extLst>
                  </p:cNvPr>
                  <p:cNvGrpSpPr/>
                  <p:nvPr/>
                </p:nvGrpSpPr>
                <p:grpSpPr>
                  <a:xfrm>
                    <a:off x="6525427" y="3027879"/>
                    <a:ext cx="358952" cy="238171"/>
                    <a:chOff x="6525427" y="3027879"/>
                    <a:chExt cx="358952" cy="238171"/>
                  </a:xfrm>
                  <a:solidFill>
                    <a:srgbClr val="F9951E"/>
                  </a:solidFill>
                </p:grpSpPr>
                <p:sp>
                  <p:nvSpPr>
                    <p:cNvPr id="68" name="Hình tự do: Hình 67">
                      <a:extLst>
                        <a:ext uri="{FF2B5EF4-FFF2-40B4-BE49-F238E27FC236}">
                          <a16:creationId xmlns:a16="http://schemas.microsoft.com/office/drawing/2014/main" id="{19F52421-6C6F-D162-7D5F-89DE3549E3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5040" y="3071712"/>
                      <a:ext cx="149340" cy="194338"/>
                    </a:xfrm>
                    <a:custGeom>
                      <a:avLst/>
                      <a:gdLst>
                        <a:gd name="connsiteX0" fmla="*/ 126312 w 149340"/>
                        <a:gd name="connsiteY0" fmla="*/ 100799 h 194338"/>
                        <a:gd name="connsiteX1" fmla="*/ 90994 w 149340"/>
                        <a:gd name="connsiteY1" fmla="*/ 193725 h 194338"/>
                        <a:gd name="connsiteX2" fmla="*/ 1154 w 149340"/>
                        <a:gd name="connsiteY2" fmla="*/ 80396 h 194338"/>
                        <a:gd name="connsiteX3" fmla="*/ 122369 w 149340"/>
                        <a:gd name="connsiteY3" fmla="*/ 1529 h 194338"/>
                        <a:gd name="connsiteX4" fmla="*/ 126312 w 149340"/>
                        <a:gd name="connsiteY4" fmla="*/ 100799 h 1943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9340" h="194338">
                          <a:moveTo>
                            <a:pt x="126312" y="100799"/>
                          </a:moveTo>
                          <a:cubicBezTo>
                            <a:pt x="126312" y="100799"/>
                            <a:pt x="149287" y="203154"/>
                            <a:pt x="90994" y="193725"/>
                          </a:cubicBezTo>
                          <a:cubicBezTo>
                            <a:pt x="32701" y="184123"/>
                            <a:pt x="-7419" y="133374"/>
                            <a:pt x="1154" y="80396"/>
                          </a:cubicBezTo>
                          <a:cubicBezTo>
                            <a:pt x="9898" y="27247"/>
                            <a:pt x="64076" y="-7901"/>
                            <a:pt x="122369" y="1529"/>
                          </a:cubicBezTo>
                          <a:cubicBezTo>
                            <a:pt x="180662" y="11130"/>
                            <a:pt x="126312" y="100799"/>
                            <a:pt x="126312" y="100799"/>
                          </a:cubicBezTo>
                          <a:close/>
                        </a:path>
                      </a:pathLst>
                    </a:custGeom>
                    <a:solidFill>
                      <a:srgbClr val="F9951E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69" name="Hình tự do: Hình 68">
                      <a:extLst>
                        <a:ext uri="{FF2B5EF4-FFF2-40B4-BE49-F238E27FC236}">
                          <a16:creationId xmlns:a16="http://schemas.microsoft.com/office/drawing/2014/main" id="{E4A3960F-7FC6-8377-3CBC-8873C314E4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5427" y="3027879"/>
                      <a:ext cx="149379" cy="194383"/>
                    </a:xfrm>
                    <a:custGeom>
                      <a:avLst/>
                      <a:gdLst>
                        <a:gd name="connsiteX0" fmla="*/ 23028 w 149379"/>
                        <a:gd name="connsiteY0" fmla="*/ 93540 h 194383"/>
                        <a:gd name="connsiteX1" fmla="*/ 26971 w 149379"/>
                        <a:gd name="connsiteY1" fmla="*/ 192809 h 194383"/>
                        <a:gd name="connsiteX2" fmla="*/ 148187 w 149379"/>
                        <a:gd name="connsiteY2" fmla="*/ 113942 h 194383"/>
                        <a:gd name="connsiteX3" fmla="*/ 58347 w 149379"/>
                        <a:gd name="connsiteY3" fmla="*/ 614 h 194383"/>
                        <a:gd name="connsiteX4" fmla="*/ 23028 w 149379"/>
                        <a:gd name="connsiteY4" fmla="*/ 93540 h 194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9379" h="194383">
                          <a:moveTo>
                            <a:pt x="23028" y="93540"/>
                          </a:moveTo>
                          <a:cubicBezTo>
                            <a:pt x="23028" y="93540"/>
                            <a:pt x="-31322" y="183379"/>
                            <a:pt x="26971" y="192809"/>
                          </a:cubicBezTo>
                          <a:cubicBezTo>
                            <a:pt x="85264" y="202410"/>
                            <a:pt x="139614" y="167092"/>
                            <a:pt x="148187" y="113942"/>
                          </a:cubicBezTo>
                          <a:cubicBezTo>
                            <a:pt x="156931" y="60793"/>
                            <a:pt x="116640" y="10043"/>
                            <a:pt x="58347" y="614"/>
                          </a:cubicBezTo>
                          <a:cubicBezTo>
                            <a:pt x="54" y="-8816"/>
                            <a:pt x="23028" y="93540"/>
                            <a:pt x="23028" y="93540"/>
                          </a:cubicBezTo>
                          <a:close/>
                        </a:path>
                      </a:pathLst>
                    </a:custGeom>
                    <a:solidFill>
                      <a:srgbClr val="F9951E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70" name="Hình tự do: Hình 69">
                      <a:extLst>
                        <a:ext uri="{FF2B5EF4-FFF2-40B4-BE49-F238E27FC236}">
                          <a16:creationId xmlns:a16="http://schemas.microsoft.com/office/drawing/2014/main" id="{61F836D8-DAD3-A7D1-2337-4E8F37C2AA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5375" y="3102432"/>
                      <a:ext cx="81799" cy="92322"/>
                    </a:xfrm>
                    <a:custGeom>
                      <a:avLst/>
                      <a:gdLst>
                        <a:gd name="connsiteX0" fmla="*/ 695 w 81799"/>
                        <a:gd name="connsiteY0" fmla="*/ 39560 h 92322"/>
                        <a:gd name="connsiteX1" fmla="*/ 33442 w 81799"/>
                        <a:gd name="connsiteY1" fmla="*/ 91852 h 92322"/>
                        <a:gd name="connsiteX2" fmla="*/ 81105 w 81799"/>
                        <a:gd name="connsiteY2" fmla="*/ 52762 h 92322"/>
                        <a:gd name="connsiteX3" fmla="*/ 48358 w 81799"/>
                        <a:gd name="connsiteY3" fmla="*/ 470 h 92322"/>
                        <a:gd name="connsiteX4" fmla="*/ 695 w 81799"/>
                        <a:gd name="connsiteY4" fmla="*/ 39560 h 923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1799" h="92322">
                          <a:moveTo>
                            <a:pt x="695" y="39560"/>
                          </a:moveTo>
                          <a:cubicBezTo>
                            <a:pt x="-3420" y="64763"/>
                            <a:pt x="11153" y="88252"/>
                            <a:pt x="33442" y="91852"/>
                          </a:cubicBezTo>
                          <a:cubicBezTo>
                            <a:pt x="55559" y="95453"/>
                            <a:pt x="76990" y="77965"/>
                            <a:pt x="81105" y="52762"/>
                          </a:cubicBezTo>
                          <a:cubicBezTo>
                            <a:pt x="85220" y="27559"/>
                            <a:pt x="70647" y="4242"/>
                            <a:pt x="48358" y="470"/>
                          </a:cubicBezTo>
                          <a:cubicBezTo>
                            <a:pt x="26241" y="-3131"/>
                            <a:pt x="4810" y="14357"/>
                            <a:pt x="695" y="39560"/>
                          </a:cubicBezTo>
                          <a:close/>
                        </a:path>
                      </a:pathLst>
                    </a:custGeom>
                    <a:solidFill>
                      <a:srgbClr val="F9951E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</p:grpSp>
            <p:sp>
              <p:nvSpPr>
                <p:cNvPr id="71" name="Hình tự do: Hình 70">
                  <a:extLst>
                    <a:ext uri="{FF2B5EF4-FFF2-40B4-BE49-F238E27FC236}">
                      <a16:creationId xmlns:a16="http://schemas.microsoft.com/office/drawing/2014/main" id="{3823519E-C0EE-A422-D717-0086C82ED9E7}"/>
                    </a:ext>
                  </a:extLst>
                </p:cNvPr>
                <p:cNvSpPr/>
                <p:nvPr/>
              </p:nvSpPr>
              <p:spPr>
                <a:xfrm>
                  <a:off x="5281036" y="4041626"/>
                  <a:ext cx="310128" cy="438495"/>
                </a:xfrm>
                <a:custGeom>
                  <a:avLst/>
                  <a:gdLst>
                    <a:gd name="connsiteX0" fmla="*/ 61 w 310128"/>
                    <a:gd name="connsiteY0" fmla="*/ 40941 h 438495"/>
                    <a:gd name="connsiteX1" fmla="*/ 116990 w 310128"/>
                    <a:gd name="connsiteY1" fmla="*/ 387613 h 438495"/>
                    <a:gd name="connsiteX2" fmla="*/ 304728 w 310128"/>
                    <a:gd name="connsiteY2" fmla="*/ 321433 h 438495"/>
                    <a:gd name="connsiteX3" fmla="*/ 146823 w 310128"/>
                    <a:gd name="connsiteY3" fmla="*/ 5965 h 438495"/>
                    <a:gd name="connsiteX4" fmla="*/ 61 w 310128"/>
                    <a:gd name="connsiteY4" fmla="*/ 40941 h 438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0128" h="438495">
                      <a:moveTo>
                        <a:pt x="61" y="40941"/>
                      </a:moveTo>
                      <a:cubicBezTo>
                        <a:pt x="25779" y="201076"/>
                        <a:pt x="72585" y="299659"/>
                        <a:pt x="116990" y="387613"/>
                      </a:cubicBezTo>
                      <a:cubicBezTo>
                        <a:pt x="173740" y="500084"/>
                        <a:pt x="342276" y="402529"/>
                        <a:pt x="304728" y="321433"/>
                      </a:cubicBezTo>
                      <a:cubicBezTo>
                        <a:pt x="255522" y="245653"/>
                        <a:pt x="198943" y="127009"/>
                        <a:pt x="146823" y="5965"/>
                      </a:cubicBezTo>
                      <a:cubicBezTo>
                        <a:pt x="138421" y="-13580"/>
                        <a:pt x="-3368" y="19339"/>
                        <a:pt x="61" y="40941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2" name="Hình tự do: Hình 71">
                  <a:extLst>
                    <a:ext uri="{FF2B5EF4-FFF2-40B4-BE49-F238E27FC236}">
                      <a16:creationId xmlns:a16="http://schemas.microsoft.com/office/drawing/2014/main" id="{C5586B26-63DC-9A4D-F528-18201B82DB1B}"/>
                    </a:ext>
                  </a:extLst>
                </p:cNvPr>
                <p:cNvSpPr/>
                <p:nvPr/>
              </p:nvSpPr>
              <p:spPr>
                <a:xfrm>
                  <a:off x="5876921" y="3632028"/>
                  <a:ext cx="223262" cy="55197"/>
                </a:xfrm>
                <a:custGeom>
                  <a:avLst/>
                  <a:gdLst>
                    <a:gd name="connsiteX0" fmla="*/ 213763 w 223262"/>
                    <a:gd name="connsiteY0" fmla="*/ 39230 h 55197"/>
                    <a:gd name="connsiteX1" fmla="*/ 221478 w 223262"/>
                    <a:gd name="connsiteY1" fmla="*/ 35287 h 55197"/>
                    <a:gd name="connsiteX2" fmla="*/ 218735 w 223262"/>
                    <a:gd name="connsiteY2" fmla="*/ 22771 h 55197"/>
                    <a:gd name="connsiteX3" fmla="*/ 4765 w 223262"/>
                    <a:gd name="connsiteY3" fmla="*/ 39230 h 55197"/>
                    <a:gd name="connsiteX4" fmla="*/ 3051 w 223262"/>
                    <a:gd name="connsiteY4" fmla="*/ 53289 h 55197"/>
                    <a:gd name="connsiteX5" fmla="*/ 17453 w 223262"/>
                    <a:gd name="connsiteY5" fmla="*/ 52603 h 55197"/>
                    <a:gd name="connsiteX6" fmla="*/ 207419 w 223262"/>
                    <a:gd name="connsiteY6" fmla="*/ 37858 h 55197"/>
                    <a:gd name="connsiteX7" fmla="*/ 213763 w 223262"/>
                    <a:gd name="connsiteY7" fmla="*/ 39230 h 55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3262" h="55197">
                      <a:moveTo>
                        <a:pt x="213763" y="39230"/>
                      </a:moveTo>
                      <a:cubicBezTo>
                        <a:pt x="216677" y="39059"/>
                        <a:pt x="219592" y="37516"/>
                        <a:pt x="221478" y="35287"/>
                      </a:cubicBezTo>
                      <a:cubicBezTo>
                        <a:pt x="224736" y="31172"/>
                        <a:pt x="223364" y="25685"/>
                        <a:pt x="218735" y="22771"/>
                      </a:cubicBezTo>
                      <a:cubicBezTo>
                        <a:pt x="167471" y="-10148"/>
                        <a:pt x="80718" y="-9633"/>
                        <a:pt x="4765" y="39230"/>
                      </a:cubicBezTo>
                      <a:cubicBezTo>
                        <a:pt x="308" y="42145"/>
                        <a:pt x="-2436" y="48831"/>
                        <a:pt x="3051" y="53289"/>
                      </a:cubicBezTo>
                      <a:cubicBezTo>
                        <a:pt x="7166" y="56546"/>
                        <a:pt x="12823" y="55175"/>
                        <a:pt x="17453" y="52603"/>
                      </a:cubicBezTo>
                      <a:cubicBezTo>
                        <a:pt x="90147" y="10941"/>
                        <a:pt x="163871" y="12313"/>
                        <a:pt x="207419" y="37858"/>
                      </a:cubicBezTo>
                      <a:cubicBezTo>
                        <a:pt x="209305" y="39059"/>
                        <a:pt x="211534" y="39401"/>
                        <a:pt x="213763" y="39230"/>
                      </a:cubicBezTo>
                      <a:close/>
                    </a:path>
                  </a:pathLst>
                </a:custGeom>
                <a:solidFill>
                  <a:srgbClr val="934341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73" name="Đồ họa 2">
                  <a:extLst>
                    <a:ext uri="{FF2B5EF4-FFF2-40B4-BE49-F238E27FC236}">
                      <a16:creationId xmlns:a16="http://schemas.microsoft.com/office/drawing/2014/main" id="{A60D28BC-0686-053D-D886-1E5DD64359F9}"/>
                    </a:ext>
                  </a:extLst>
                </p:cNvPr>
                <p:cNvGrpSpPr/>
                <p:nvPr/>
              </p:nvGrpSpPr>
              <p:grpSpPr>
                <a:xfrm>
                  <a:off x="5198033" y="3653251"/>
                  <a:ext cx="295540" cy="456055"/>
                  <a:chOff x="5198033" y="3653251"/>
                  <a:chExt cx="295540" cy="456055"/>
                </a:xfrm>
                <a:solidFill>
                  <a:srgbClr val="FFC19F"/>
                </a:solidFill>
              </p:grpSpPr>
              <p:sp>
                <p:nvSpPr>
                  <p:cNvPr id="74" name="Hình tự do: Hình 73">
                    <a:extLst>
                      <a:ext uri="{FF2B5EF4-FFF2-40B4-BE49-F238E27FC236}">
                        <a16:creationId xmlns:a16="http://schemas.microsoft.com/office/drawing/2014/main" id="{715F0C90-6E16-4730-974F-5B612344A185}"/>
                      </a:ext>
                    </a:extLst>
                  </p:cNvPr>
                  <p:cNvSpPr/>
                  <p:nvPr/>
                </p:nvSpPr>
                <p:spPr>
                  <a:xfrm>
                    <a:off x="5198033" y="3653251"/>
                    <a:ext cx="295148" cy="456055"/>
                  </a:xfrm>
                  <a:custGeom>
                    <a:avLst/>
                    <a:gdLst>
                      <a:gd name="connsiteX0" fmla="*/ 43460 w 295148"/>
                      <a:gd name="connsiteY0" fmla="*/ 208317 h 456055"/>
                      <a:gd name="connsiteX1" fmla="*/ 3340 w 295148"/>
                      <a:gd name="connsiteY1" fmla="*/ 35495 h 456055"/>
                      <a:gd name="connsiteX2" fmla="*/ 108954 w 295148"/>
                      <a:gd name="connsiteY2" fmla="*/ 186371 h 456055"/>
                      <a:gd name="connsiteX3" fmla="*/ 117697 w 295148"/>
                      <a:gd name="connsiteY3" fmla="*/ 216546 h 456055"/>
                      <a:gd name="connsiteX4" fmla="*/ 132442 w 295148"/>
                      <a:gd name="connsiteY4" fmla="*/ 5 h 456055"/>
                      <a:gd name="connsiteX5" fmla="*/ 190564 w 295148"/>
                      <a:gd name="connsiteY5" fmla="*/ 184142 h 456055"/>
                      <a:gd name="connsiteX6" fmla="*/ 190221 w 295148"/>
                      <a:gd name="connsiteY6" fmla="*/ 197001 h 456055"/>
                      <a:gd name="connsiteX7" fmla="*/ 247999 w 295148"/>
                      <a:gd name="connsiteY7" fmla="*/ 32238 h 456055"/>
                      <a:gd name="connsiteX8" fmla="*/ 257086 w 295148"/>
                      <a:gd name="connsiteY8" fmla="*/ 219975 h 456055"/>
                      <a:gd name="connsiteX9" fmla="*/ 245942 w 295148"/>
                      <a:gd name="connsiteY9" fmla="*/ 256837 h 456055"/>
                      <a:gd name="connsiteX10" fmla="*/ 295148 w 295148"/>
                      <a:gd name="connsiteY10" fmla="*/ 268153 h 456055"/>
                      <a:gd name="connsiteX11" fmla="*/ 241141 w 295148"/>
                      <a:gd name="connsiteY11" fmla="*/ 427430 h 456055"/>
                      <a:gd name="connsiteX12" fmla="*/ 86493 w 295148"/>
                      <a:gd name="connsiteY12" fmla="*/ 430344 h 456055"/>
                      <a:gd name="connsiteX13" fmla="*/ 43460 w 295148"/>
                      <a:gd name="connsiteY13" fmla="*/ 208317 h 456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95148" h="456055">
                        <a:moveTo>
                          <a:pt x="43460" y="208317"/>
                        </a:moveTo>
                        <a:cubicBezTo>
                          <a:pt x="20314" y="135450"/>
                          <a:pt x="-10204" y="39953"/>
                          <a:pt x="3340" y="35495"/>
                        </a:cubicBezTo>
                        <a:cubicBezTo>
                          <a:pt x="52375" y="19207"/>
                          <a:pt x="89751" y="119848"/>
                          <a:pt x="108954" y="186371"/>
                        </a:cubicBezTo>
                        <a:cubicBezTo>
                          <a:pt x="112211" y="197687"/>
                          <a:pt x="115469" y="207802"/>
                          <a:pt x="117697" y="216546"/>
                        </a:cubicBezTo>
                        <a:cubicBezTo>
                          <a:pt x="118040" y="135965"/>
                          <a:pt x="115469" y="176"/>
                          <a:pt x="132442" y="5"/>
                        </a:cubicBezTo>
                        <a:cubicBezTo>
                          <a:pt x="186620" y="-852"/>
                          <a:pt x="192107" y="111619"/>
                          <a:pt x="190564" y="184142"/>
                        </a:cubicBezTo>
                        <a:cubicBezTo>
                          <a:pt x="190392" y="188771"/>
                          <a:pt x="190392" y="192886"/>
                          <a:pt x="190221" y="197001"/>
                        </a:cubicBezTo>
                        <a:cubicBezTo>
                          <a:pt x="209766" y="122420"/>
                          <a:pt x="234283" y="28809"/>
                          <a:pt x="247999" y="32238"/>
                        </a:cubicBezTo>
                        <a:cubicBezTo>
                          <a:pt x="299263" y="44925"/>
                          <a:pt x="276632" y="152081"/>
                          <a:pt x="257086" y="219975"/>
                        </a:cubicBezTo>
                        <a:cubicBezTo>
                          <a:pt x="252972" y="234549"/>
                          <a:pt x="249371" y="246721"/>
                          <a:pt x="245942" y="256837"/>
                        </a:cubicBezTo>
                        <a:cubicBezTo>
                          <a:pt x="265487" y="263009"/>
                          <a:pt x="282289" y="267467"/>
                          <a:pt x="295148" y="268153"/>
                        </a:cubicBezTo>
                        <a:cubicBezTo>
                          <a:pt x="282975" y="361078"/>
                          <a:pt x="262744" y="409256"/>
                          <a:pt x="241141" y="427430"/>
                        </a:cubicBezTo>
                        <a:cubicBezTo>
                          <a:pt x="201537" y="460691"/>
                          <a:pt x="136214" y="469092"/>
                          <a:pt x="86493" y="430344"/>
                        </a:cubicBezTo>
                        <a:cubicBezTo>
                          <a:pt x="49460" y="401884"/>
                          <a:pt x="54090" y="282726"/>
                          <a:pt x="43460" y="208317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5" name="Hình tự do: Hình 74">
                    <a:extLst>
                      <a:ext uri="{FF2B5EF4-FFF2-40B4-BE49-F238E27FC236}">
                        <a16:creationId xmlns:a16="http://schemas.microsoft.com/office/drawing/2014/main" id="{369D67BF-B7B1-920E-C320-7C96E291D210}"/>
                      </a:ext>
                    </a:extLst>
                  </p:cNvPr>
                  <p:cNvSpPr/>
                  <p:nvPr/>
                </p:nvSpPr>
                <p:spPr>
                  <a:xfrm>
                    <a:off x="5290272" y="3897751"/>
                    <a:ext cx="108532" cy="164755"/>
                  </a:xfrm>
                  <a:custGeom>
                    <a:avLst/>
                    <a:gdLst>
                      <a:gd name="connsiteX0" fmla="*/ 78950 w 108532"/>
                      <a:gd name="connsiteY0" fmla="*/ 164756 h 164755"/>
                      <a:gd name="connsiteX1" fmla="*/ 74835 w 108532"/>
                      <a:gd name="connsiteY1" fmla="*/ 87946 h 164755"/>
                      <a:gd name="connsiteX2" fmla="*/ 103810 w 108532"/>
                      <a:gd name="connsiteY2" fmla="*/ 13880 h 164755"/>
                      <a:gd name="connsiteX3" fmla="*/ 6255 w 108532"/>
                      <a:gd name="connsiteY3" fmla="*/ 31710 h 164755"/>
                      <a:gd name="connsiteX4" fmla="*/ 8827 w 108532"/>
                      <a:gd name="connsiteY4" fmla="*/ 84689 h 164755"/>
                      <a:gd name="connsiteX5" fmla="*/ 78950 w 108532"/>
                      <a:gd name="connsiteY5" fmla="*/ 164756 h 164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8532" h="164755">
                        <a:moveTo>
                          <a:pt x="78950" y="164756"/>
                        </a:moveTo>
                        <a:cubicBezTo>
                          <a:pt x="102610" y="123779"/>
                          <a:pt x="82894" y="93432"/>
                          <a:pt x="74835" y="87946"/>
                        </a:cubicBezTo>
                        <a:cubicBezTo>
                          <a:pt x="88894" y="76287"/>
                          <a:pt x="120441" y="44569"/>
                          <a:pt x="103810" y="13880"/>
                        </a:cubicBezTo>
                        <a:cubicBezTo>
                          <a:pt x="92323" y="-7209"/>
                          <a:pt x="36945" y="-6523"/>
                          <a:pt x="6255" y="31710"/>
                        </a:cubicBezTo>
                        <a:cubicBezTo>
                          <a:pt x="-12604" y="55371"/>
                          <a:pt x="18085" y="85889"/>
                          <a:pt x="8827" y="84689"/>
                        </a:cubicBezTo>
                        <a:cubicBezTo>
                          <a:pt x="59748" y="92404"/>
                          <a:pt x="79465" y="125151"/>
                          <a:pt x="78950" y="164756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6" name="Hình tự do: Hình 75">
                    <a:extLst>
                      <a:ext uri="{FF2B5EF4-FFF2-40B4-BE49-F238E27FC236}">
                        <a16:creationId xmlns:a16="http://schemas.microsoft.com/office/drawing/2014/main" id="{C9AB9D88-E8E9-E4E9-EE18-854B91D225B6}"/>
                      </a:ext>
                    </a:extLst>
                  </p:cNvPr>
                  <p:cNvSpPr/>
                  <p:nvPr/>
                </p:nvSpPr>
                <p:spPr>
                  <a:xfrm>
                    <a:off x="5376141" y="3901800"/>
                    <a:ext cx="114964" cy="90120"/>
                  </a:xfrm>
                  <a:custGeom>
                    <a:avLst/>
                    <a:gdLst>
                      <a:gd name="connsiteX0" fmla="*/ 32858 w 114964"/>
                      <a:gd name="connsiteY0" fmla="*/ 19261 h 90120"/>
                      <a:gd name="connsiteX1" fmla="*/ 9712 w 114964"/>
                      <a:gd name="connsiteY1" fmla="*/ 78068 h 90120"/>
                      <a:gd name="connsiteX2" fmla="*/ 87551 w 114964"/>
                      <a:gd name="connsiteY2" fmla="*/ 75154 h 90120"/>
                      <a:gd name="connsiteX3" fmla="*/ 109153 w 114964"/>
                      <a:gd name="connsiteY3" fmla="*/ 9317 h 90120"/>
                      <a:gd name="connsiteX4" fmla="*/ 32858 w 114964"/>
                      <a:gd name="connsiteY4" fmla="*/ 19261 h 90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964" h="90120">
                        <a:moveTo>
                          <a:pt x="32858" y="19261"/>
                        </a:moveTo>
                        <a:cubicBezTo>
                          <a:pt x="7826" y="39321"/>
                          <a:pt x="-12919" y="51322"/>
                          <a:pt x="9712" y="78068"/>
                        </a:cubicBezTo>
                        <a:cubicBezTo>
                          <a:pt x="23085" y="94013"/>
                          <a:pt x="62519" y="95213"/>
                          <a:pt x="87551" y="75154"/>
                        </a:cubicBezTo>
                        <a:cubicBezTo>
                          <a:pt x="112582" y="55094"/>
                          <a:pt x="122184" y="25776"/>
                          <a:pt x="109153" y="9317"/>
                        </a:cubicBezTo>
                        <a:cubicBezTo>
                          <a:pt x="96123" y="-6971"/>
                          <a:pt x="57890" y="-799"/>
                          <a:pt x="32858" y="19261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7" name="Hình tự do: Hình 76">
                    <a:extLst>
                      <a:ext uri="{FF2B5EF4-FFF2-40B4-BE49-F238E27FC236}">
                        <a16:creationId xmlns:a16="http://schemas.microsoft.com/office/drawing/2014/main" id="{84FA4265-1C8D-7100-317F-C27D89021E1C}"/>
                      </a:ext>
                    </a:extLst>
                  </p:cNvPr>
                  <p:cNvSpPr/>
                  <p:nvPr/>
                </p:nvSpPr>
                <p:spPr>
                  <a:xfrm>
                    <a:off x="5263774" y="3873925"/>
                    <a:ext cx="229798" cy="123871"/>
                  </a:xfrm>
                  <a:custGeom>
                    <a:avLst/>
                    <a:gdLst>
                      <a:gd name="connsiteX0" fmla="*/ 124308 w 229798"/>
                      <a:gd name="connsiteY0" fmla="*/ 92913 h 123871"/>
                      <a:gd name="connsiteX1" fmla="*/ 194259 w 229798"/>
                      <a:gd name="connsiteY1" fmla="*/ 87599 h 123871"/>
                      <a:gd name="connsiteX2" fmla="*/ 227692 w 229798"/>
                      <a:gd name="connsiteY2" fmla="*/ 26048 h 123871"/>
                      <a:gd name="connsiteX3" fmla="*/ 155854 w 229798"/>
                      <a:gd name="connsiteY3" fmla="*/ 8732 h 123871"/>
                      <a:gd name="connsiteX4" fmla="*/ 124308 w 229798"/>
                      <a:gd name="connsiteY4" fmla="*/ 92913 h 123871"/>
                      <a:gd name="connsiteX5" fmla="*/ 2921 w 229798"/>
                      <a:gd name="connsiteY5" fmla="*/ 108687 h 123871"/>
                      <a:gd name="connsiteX6" fmla="*/ 81959 w 229798"/>
                      <a:gd name="connsiteY6" fmla="*/ 111087 h 123871"/>
                      <a:gd name="connsiteX7" fmla="*/ 123279 w 229798"/>
                      <a:gd name="connsiteY7" fmla="*/ 43707 h 123871"/>
                      <a:gd name="connsiteX8" fmla="*/ 44240 w 229798"/>
                      <a:gd name="connsiteY8" fmla="*/ 41307 h 123871"/>
                      <a:gd name="connsiteX9" fmla="*/ 2921 w 229798"/>
                      <a:gd name="connsiteY9" fmla="*/ 108687 h 123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9798" h="123871">
                        <a:moveTo>
                          <a:pt x="124308" y="92913"/>
                        </a:moveTo>
                        <a:cubicBezTo>
                          <a:pt x="134423" y="108516"/>
                          <a:pt x="165627" y="106115"/>
                          <a:pt x="194259" y="87599"/>
                        </a:cubicBezTo>
                        <a:cubicBezTo>
                          <a:pt x="222891" y="69082"/>
                          <a:pt x="235064" y="53309"/>
                          <a:pt x="227692" y="26048"/>
                        </a:cubicBezTo>
                        <a:cubicBezTo>
                          <a:pt x="221520" y="3245"/>
                          <a:pt x="184315" y="-9614"/>
                          <a:pt x="155854" y="8732"/>
                        </a:cubicBezTo>
                        <a:cubicBezTo>
                          <a:pt x="127222" y="27248"/>
                          <a:pt x="114192" y="77312"/>
                          <a:pt x="124308" y="92913"/>
                        </a:cubicBezTo>
                        <a:close/>
                        <a:moveTo>
                          <a:pt x="2921" y="108687"/>
                        </a:moveTo>
                        <a:cubicBezTo>
                          <a:pt x="13379" y="127890"/>
                          <a:pt x="48698" y="129090"/>
                          <a:pt x="81959" y="111087"/>
                        </a:cubicBezTo>
                        <a:cubicBezTo>
                          <a:pt x="115221" y="93085"/>
                          <a:pt x="133737" y="63081"/>
                          <a:pt x="123279" y="43707"/>
                        </a:cubicBezTo>
                        <a:cubicBezTo>
                          <a:pt x="112820" y="24333"/>
                          <a:pt x="77502" y="23305"/>
                          <a:pt x="44240" y="41307"/>
                        </a:cubicBezTo>
                        <a:cubicBezTo>
                          <a:pt x="10979" y="59310"/>
                          <a:pt x="-7538" y="89313"/>
                          <a:pt x="2921" y="108687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78" name="Hình tự do: Hình 77">
                  <a:extLst>
                    <a:ext uri="{FF2B5EF4-FFF2-40B4-BE49-F238E27FC236}">
                      <a16:creationId xmlns:a16="http://schemas.microsoft.com/office/drawing/2014/main" id="{7FFA1F9C-98CE-70D9-D4F8-93DBC717C75F}"/>
                    </a:ext>
                  </a:extLst>
                </p:cNvPr>
                <p:cNvSpPr/>
                <p:nvPr/>
              </p:nvSpPr>
              <p:spPr>
                <a:xfrm>
                  <a:off x="4837977" y="3400334"/>
                  <a:ext cx="245309" cy="309591"/>
                </a:xfrm>
                <a:custGeom>
                  <a:avLst/>
                  <a:gdLst>
                    <a:gd name="connsiteX0" fmla="*/ 71074 w 245309"/>
                    <a:gd name="connsiteY0" fmla="*/ 110790 h 309591"/>
                    <a:gd name="connsiteX1" fmla="*/ 52900 w 245309"/>
                    <a:gd name="connsiteY1" fmla="*/ 115248 h 309591"/>
                    <a:gd name="connsiteX2" fmla="*/ 57358 w 245309"/>
                    <a:gd name="connsiteY2" fmla="*/ 133422 h 309591"/>
                    <a:gd name="connsiteX3" fmla="*/ 159542 w 245309"/>
                    <a:gd name="connsiteY3" fmla="*/ 195315 h 309591"/>
                    <a:gd name="connsiteX4" fmla="*/ 177716 w 245309"/>
                    <a:gd name="connsiteY4" fmla="*/ 190857 h 309591"/>
                    <a:gd name="connsiteX5" fmla="*/ 178573 w 245309"/>
                    <a:gd name="connsiteY5" fmla="*/ 189314 h 309591"/>
                    <a:gd name="connsiteX6" fmla="*/ 173258 w 245309"/>
                    <a:gd name="connsiteY6" fmla="*/ 172683 h 309591"/>
                    <a:gd name="connsiteX7" fmla="*/ 71074 w 245309"/>
                    <a:gd name="connsiteY7" fmla="*/ 110790 h 309591"/>
                    <a:gd name="connsiteX8" fmla="*/ 11752 w 245309"/>
                    <a:gd name="connsiteY8" fmla="*/ 283097 h 309591"/>
                    <a:gd name="connsiteX9" fmla="*/ 93 w 245309"/>
                    <a:gd name="connsiteY9" fmla="*/ 297842 h 309591"/>
                    <a:gd name="connsiteX10" fmla="*/ 14838 w 245309"/>
                    <a:gd name="connsiteY10" fmla="*/ 309501 h 309591"/>
                    <a:gd name="connsiteX11" fmla="*/ 133481 w 245309"/>
                    <a:gd name="connsiteY11" fmla="*/ 295613 h 309591"/>
                    <a:gd name="connsiteX12" fmla="*/ 144111 w 245309"/>
                    <a:gd name="connsiteY12" fmla="*/ 287727 h 309591"/>
                    <a:gd name="connsiteX13" fmla="*/ 145140 w 245309"/>
                    <a:gd name="connsiteY13" fmla="*/ 280869 h 309591"/>
                    <a:gd name="connsiteX14" fmla="*/ 130395 w 245309"/>
                    <a:gd name="connsiteY14" fmla="*/ 269210 h 309591"/>
                    <a:gd name="connsiteX15" fmla="*/ 11752 w 245309"/>
                    <a:gd name="connsiteY15" fmla="*/ 283097 h 309591"/>
                    <a:gd name="connsiteX16" fmla="*/ 221778 w 245309"/>
                    <a:gd name="connsiteY16" fmla="*/ 33 h 309591"/>
                    <a:gd name="connsiteX17" fmla="*/ 209605 w 245309"/>
                    <a:gd name="connsiteY17" fmla="*/ 14264 h 309591"/>
                    <a:gd name="connsiteX18" fmla="*/ 218864 w 245309"/>
                    <a:gd name="connsiteY18" fmla="*/ 133422 h 309591"/>
                    <a:gd name="connsiteX19" fmla="*/ 233094 w 245309"/>
                    <a:gd name="connsiteY19" fmla="*/ 145594 h 309591"/>
                    <a:gd name="connsiteX20" fmla="*/ 244238 w 245309"/>
                    <a:gd name="connsiteY20" fmla="*/ 137708 h 309591"/>
                    <a:gd name="connsiteX21" fmla="*/ 245267 w 245309"/>
                    <a:gd name="connsiteY21" fmla="*/ 131364 h 309591"/>
                    <a:gd name="connsiteX22" fmla="*/ 236009 w 245309"/>
                    <a:gd name="connsiteY22" fmla="*/ 12206 h 309591"/>
                    <a:gd name="connsiteX23" fmla="*/ 221778 w 245309"/>
                    <a:gd name="connsiteY23" fmla="*/ 33 h 309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45309" h="309591">
                      <a:moveTo>
                        <a:pt x="71074" y="110790"/>
                      </a:moveTo>
                      <a:cubicBezTo>
                        <a:pt x="64901" y="107018"/>
                        <a:pt x="56672" y="109076"/>
                        <a:pt x="52900" y="115248"/>
                      </a:cubicBezTo>
                      <a:cubicBezTo>
                        <a:pt x="49299" y="121420"/>
                        <a:pt x="51014" y="129649"/>
                        <a:pt x="57358" y="133422"/>
                      </a:cubicBezTo>
                      <a:lnTo>
                        <a:pt x="159542" y="195315"/>
                      </a:lnTo>
                      <a:cubicBezTo>
                        <a:pt x="165714" y="199087"/>
                        <a:pt x="173944" y="197029"/>
                        <a:pt x="177716" y="190857"/>
                      </a:cubicBezTo>
                      <a:lnTo>
                        <a:pt x="178573" y="189314"/>
                      </a:lnTo>
                      <a:cubicBezTo>
                        <a:pt x="181145" y="183313"/>
                        <a:pt x="179087" y="176112"/>
                        <a:pt x="173258" y="172683"/>
                      </a:cubicBezTo>
                      <a:lnTo>
                        <a:pt x="71074" y="110790"/>
                      </a:lnTo>
                      <a:close/>
                      <a:moveTo>
                        <a:pt x="11752" y="283097"/>
                      </a:moveTo>
                      <a:cubicBezTo>
                        <a:pt x="4380" y="283954"/>
                        <a:pt x="-764" y="290641"/>
                        <a:pt x="93" y="297842"/>
                      </a:cubicBezTo>
                      <a:cubicBezTo>
                        <a:pt x="951" y="305043"/>
                        <a:pt x="7466" y="310358"/>
                        <a:pt x="14838" y="309501"/>
                      </a:cubicBezTo>
                      <a:lnTo>
                        <a:pt x="133481" y="295613"/>
                      </a:lnTo>
                      <a:cubicBezTo>
                        <a:pt x="138282" y="295099"/>
                        <a:pt x="142225" y="291841"/>
                        <a:pt x="144111" y="287727"/>
                      </a:cubicBezTo>
                      <a:cubicBezTo>
                        <a:pt x="144969" y="285669"/>
                        <a:pt x="145483" y="283269"/>
                        <a:pt x="145140" y="280869"/>
                      </a:cubicBezTo>
                      <a:cubicBezTo>
                        <a:pt x="144283" y="273667"/>
                        <a:pt x="137768" y="268353"/>
                        <a:pt x="130395" y="269210"/>
                      </a:cubicBezTo>
                      <a:lnTo>
                        <a:pt x="11752" y="283097"/>
                      </a:lnTo>
                      <a:close/>
                      <a:moveTo>
                        <a:pt x="221778" y="33"/>
                      </a:moveTo>
                      <a:cubicBezTo>
                        <a:pt x="214406" y="548"/>
                        <a:pt x="209091" y="7063"/>
                        <a:pt x="209605" y="14264"/>
                      </a:cubicBezTo>
                      <a:lnTo>
                        <a:pt x="218864" y="133422"/>
                      </a:lnTo>
                      <a:cubicBezTo>
                        <a:pt x="219378" y="140794"/>
                        <a:pt x="225722" y="146109"/>
                        <a:pt x="233094" y="145594"/>
                      </a:cubicBezTo>
                      <a:cubicBezTo>
                        <a:pt x="238066" y="145251"/>
                        <a:pt x="242352" y="141994"/>
                        <a:pt x="244238" y="137708"/>
                      </a:cubicBezTo>
                      <a:cubicBezTo>
                        <a:pt x="245095" y="135822"/>
                        <a:pt x="245438" y="133593"/>
                        <a:pt x="245267" y="131364"/>
                      </a:cubicBezTo>
                      <a:lnTo>
                        <a:pt x="236009" y="12206"/>
                      </a:lnTo>
                      <a:cubicBezTo>
                        <a:pt x="235494" y="5005"/>
                        <a:pt x="229151" y="-481"/>
                        <a:pt x="221778" y="33"/>
                      </a:cubicBezTo>
                      <a:close/>
                    </a:path>
                  </a:pathLst>
                </a:custGeom>
                <a:solidFill>
                  <a:srgbClr val="919191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79" name="Đồ họa 2">
              <a:extLst>
                <a:ext uri="{FF2B5EF4-FFF2-40B4-BE49-F238E27FC236}">
                  <a16:creationId xmlns:a16="http://schemas.microsoft.com/office/drawing/2014/main" id="{A14FFE40-7E6C-56FF-F1C5-69F63CBEC716}"/>
                </a:ext>
              </a:extLst>
            </p:cNvPr>
            <p:cNvGrpSpPr/>
            <p:nvPr/>
          </p:nvGrpSpPr>
          <p:grpSpPr>
            <a:xfrm>
              <a:off x="4464619" y="4583372"/>
              <a:ext cx="3474981" cy="1845316"/>
              <a:chOff x="4464619" y="4583372"/>
              <a:chExt cx="3474981" cy="1845316"/>
            </a:xfrm>
          </p:grpSpPr>
          <p:sp>
            <p:nvSpPr>
              <p:cNvPr id="80" name="Hình tự do: Hình 79">
                <a:extLst>
                  <a:ext uri="{FF2B5EF4-FFF2-40B4-BE49-F238E27FC236}">
                    <a16:creationId xmlns:a16="http://schemas.microsoft.com/office/drawing/2014/main" id="{44000346-2587-0CF2-AEF2-C57DE67E34DC}"/>
                  </a:ext>
                </a:extLst>
              </p:cNvPr>
              <p:cNvSpPr/>
              <p:nvPr/>
            </p:nvSpPr>
            <p:spPr>
              <a:xfrm>
                <a:off x="7538065" y="5132527"/>
                <a:ext cx="124129" cy="1296162"/>
              </a:xfrm>
              <a:custGeom>
                <a:avLst/>
                <a:gdLst>
                  <a:gd name="connsiteX0" fmla="*/ 62065 w 124129"/>
                  <a:gd name="connsiteY0" fmla="*/ 1296162 h 1296162"/>
                  <a:gd name="connsiteX1" fmla="*/ 124130 w 124129"/>
                  <a:gd name="connsiteY1" fmla="*/ 1226210 h 1296162"/>
                  <a:gd name="connsiteX2" fmla="*/ 124130 w 124129"/>
                  <a:gd name="connsiteY2" fmla="*/ 69951 h 1296162"/>
                  <a:gd name="connsiteX3" fmla="*/ 62065 w 124129"/>
                  <a:gd name="connsiteY3" fmla="*/ 0 h 1296162"/>
                  <a:gd name="connsiteX4" fmla="*/ 0 w 124129"/>
                  <a:gd name="connsiteY4" fmla="*/ 69951 h 1296162"/>
                  <a:gd name="connsiteX5" fmla="*/ 0 w 124129"/>
                  <a:gd name="connsiteY5" fmla="*/ 1226210 h 1296162"/>
                  <a:gd name="connsiteX6" fmla="*/ 62065 w 124129"/>
                  <a:gd name="connsiteY6" fmla="*/ 1296162 h 1296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129" h="1296162">
                    <a:moveTo>
                      <a:pt x="62065" y="1296162"/>
                    </a:moveTo>
                    <a:cubicBezTo>
                      <a:pt x="96355" y="1296162"/>
                      <a:pt x="124130" y="1264958"/>
                      <a:pt x="124130" y="1226210"/>
                    </a:cubicBezTo>
                    <a:lnTo>
                      <a:pt x="124130" y="69951"/>
                    </a:lnTo>
                    <a:cubicBezTo>
                      <a:pt x="124130" y="31375"/>
                      <a:pt x="96355" y="0"/>
                      <a:pt x="62065" y="0"/>
                    </a:cubicBezTo>
                    <a:cubicBezTo>
                      <a:pt x="27775" y="0"/>
                      <a:pt x="0" y="31204"/>
                      <a:pt x="0" y="69951"/>
                    </a:cubicBezTo>
                    <a:lnTo>
                      <a:pt x="0" y="1226210"/>
                    </a:lnTo>
                    <a:cubicBezTo>
                      <a:pt x="0" y="1264958"/>
                      <a:pt x="27775" y="1296162"/>
                      <a:pt x="62065" y="1296162"/>
                    </a:cubicBezTo>
                    <a:close/>
                  </a:path>
                </a:pathLst>
              </a:custGeom>
              <a:solidFill>
                <a:srgbClr val="CCCBCA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1" name="Hình tự do: Hình 80">
                <a:extLst>
                  <a:ext uri="{FF2B5EF4-FFF2-40B4-BE49-F238E27FC236}">
                    <a16:creationId xmlns:a16="http://schemas.microsoft.com/office/drawing/2014/main" id="{5F4DC2B9-3E02-FD5C-355C-3D7D2038AEF8}"/>
                  </a:ext>
                </a:extLst>
              </p:cNvPr>
              <p:cNvSpPr/>
              <p:nvPr/>
            </p:nvSpPr>
            <p:spPr>
              <a:xfrm>
                <a:off x="7216424" y="4828032"/>
                <a:ext cx="124130" cy="1296162"/>
              </a:xfrm>
              <a:custGeom>
                <a:avLst/>
                <a:gdLst>
                  <a:gd name="connsiteX0" fmla="*/ 62066 w 124130"/>
                  <a:gd name="connsiteY0" fmla="*/ 1296162 h 1296162"/>
                  <a:gd name="connsiteX1" fmla="*/ 124130 w 124130"/>
                  <a:gd name="connsiteY1" fmla="*/ 1226210 h 1296162"/>
                  <a:gd name="connsiteX2" fmla="*/ 124130 w 124130"/>
                  <a:gd name="connsiteY2" fmla="*/ 69952 h 1296162"/>
                  <a:gd name="connsiteX3" fmla="*/ 62066 w 124130"/>
                  <a:gd name="connsiteY3" fmla="*/ 0 h 1296162"/>
                  <a:gd name="connsiteX4" fmla="*/ 1 w 124130"/>
                  <a:gd name="connsiteY4" fmla="*/ 69952 h 1296162"/>
                  <a:gd name="connsiteX5" fmla="*/ 1 w 124130"/>
                  <a:gd name="connsiteY5" fmla="*/ 1226210 h 1296162"/>
                  <a:gd name="connsiteX6" fmla="*/ 62066 w 124130"/>
                  <a:gd name="connsiteY6" fmla="*/ 1296162 h 1296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130" h="1296162">
                    <a:moveTo>
                      <a:pt x="62066" y="1296162"/>
                    </a:moveTo>
                    <a:cubicBezTo>
                      <a:pt x="96356" y="1296162"/>
                      <a:pt x="124130" y="1264958"/>
                      <a:pt x="124130" y="1226210"/>
                    </a:cubicBezTo>
                    <a:lnTo>
                      <a:pt x="124130" y="69952"/>
                    </a:lnTo>
                    <a:cubicBezTo>
                      <a:pt x="124130" y="31375"/>
                      <a:pt x="96356" y="0"/>
                      <a:pt x="62066" y="0"/>
                    </a:cubicBezTo>
                    <a:cubicBezTo>
                      <a:pt x="27776" y="0"/>
                      <a:pt x="1" y="31204"/>
                      <a:pt x="1" y="69952"/>
                    </a:cubicBezTo>
                    <a:lnTo>
                      <a:pt x="1" y="1226210"/>
                    </a:lnTo>
                    <a:cubicBezTo>
                      <a:pt x="-171" y="1264958"/>
                      <a:pt x="27604" y="1296162"/>
                      <a:pt x="62066" y="1296162"/>
                    </a:cubicBezTo>
                    <a:close/>
                  </a:path>
                </a:pathLst>
              </a:custGeom>
              <a:solidFill>
                <a:srgbClr val="BCBCBC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2" name="Hình tự do: Hình 81">
                <a:extLst>
                  <a:ext uri="{FF2B5EF4-FFF2-40B4-BE49-F238E27FC236}">
                    <a16:creationId xmlns:a16="http://schemas.microsoft.com/office/drawing/2014/main" id="{882202DB-988C-B182-FDA1-9A2B12E535DD}"/>
                  </a:ext>
                </a:extLst>
              </p:cNvPr>
              <p:cNvSpPr/>
              <p:nvPr/>
            </p:nvSpPr>
            <p:spPr>
              <a:xfrm>
                <a:off x="4712398" y="5132527"/>
                <a:ext cx="124129" cy="1296162"/>
              </a:xfrm>
              <a:custGeom>
                <a:avLst/>
                <a:gdLst>
                  <a:gd name="connsiteX0" fmla="*/ 62065 w 124129"/>
                  <a:gd name="connsiteY0" fmla="*/ 1296162 h 1296162"/>
                  <a:gd name="connsiteX1" fmla="*/ 0 w 124129"/>
                  <a:gd name="connsiteY1" fmla="*/ 1226210 h 1296162"/>
                  <a:gd name="connsiteX2" fmla="*/ 0 w 124129"/>
                  <a:gd name="connsiteY2" fmla="*/ 69951 h 1296162"/>
                  <a:gd name="connsiteX3" fmla="*/ 62065 w 124129"/>
                  <a:gd name="connsiteY3" fmla="*/ 0 h 1296162"/>
                  <a:gd name="connsiteX4" fmla="*/ 124130 w 124129"/>
                  <a:gd name="connsiteY4" fmla="*/ 69951 h 1296162"/>
                  <a:gd name="connsiteX5" fmla="*/ 124130 w 124129"/>
                  <a:gd name="connsiteY5" fmla="*/ 1226210 h 1296162"/>
                  <a:gd name="connsiteX6" fmla="*/ 62065 w 124129"/>
                  <a:gd name="connsiteY6" fmla="*/ 1296162 h 1296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129" h="1296162">
                    <a:moveTo>
                      <a:pt x="62065" y="1296162"/>
                    </a:moveTo>
                    <a:cubicBezTo>
                      <a:pt x="27775" y="1296162"/>
                      <a:pt x="0" y="1264958"/>
                      <a:pt x="0" y="1226210"/>
                    </a:cubicBezTo>
                    <a:lnTo>
                      <a:pt x="0" y="69951"/>
                    </a:lnTo>
                    <a:cubicBezTo>
                      <a:pt x="0" y="31375"/>
                      <a:pt x="27775" y="0"/>
                      <a:pt x="62065" y="0"/>
                    </a:cubicBezTo>
                    <a:cubicBezTo>
                      <a:pt x="96355" y="0"/>
                      <a:pt x="124130" y="31204"/>
                      <a:pt x="124130" y="69951"/>
                    </a:cubicBezTo>
                    <a:lnTo>
                      <a:pt x="124130" y="1226210"/>
                    </a:lnTo>
                    <a:cubicBezTo>
                      <a:pt x="124130" y="1264958"/>
                      <a:pt x="96355" y="1296162"/>
                      <a:pt x="62065" y="1296162"/>
                    </a:cubicBezTo>
                    <a:close/>
                  </a:path>
                </a:pathLst>
              </a:custGeom>
              <a:solidFill>
                <a:srgbClr val="CCCBCA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3" name="Hình tự do: Hình 82">
                <a:extLst>
                  <a:ext uri="{FF2B5EF4-FFF2-40B4-BE49-F238E27FC236}">
                    <a16:creationId xmlns:a16="http://schemas.microsoft.com/office/drawing/2014/main" id="{54F6CC75-0034-B7D8-E696-3FFBB549BE02}"/>
                  </a:ext>
                </a:extLst>
              </p:cNvPr>
              <p:cNvSpPr/>
              <p:nvPr/>
            </p:nvSpPr>
            <p:spPr>
              <a:xfrm>
                <a:off x="5034209" y="4828032"/>
                <a:ext cx="124129" cy="1296162"/>
              </a:xfrm>
              <a:custGeom>
                <a:avLst/>
                <a:gdLst>
                  <a:gd name="connsiteX0" fmla="*/ 62065 w 124129"/>
                  <a:gd name="connsiteY0" fmla="*/ 1296162 h 1296162"/>
                  <a:gd name="connsiteX1" fmla="*/ 0 w 124129"/>
                  <a:gd name="connsiteY1" fmla="*/ 1226210 h 1296162"/>
                  <a:gd name="connsiteX2" fmla="*/ 0 w 124129"/>
                  <a:gd name="connsiteY2" fmla="*/ 69952 h 1296162"/>
                  <a:gd name="connsiteX3" fmla="*/ 62065 w 124129"/>
                  <a:gd name="connsiteY3" fmla="*/ 0 h 1296162"/>
                  <a:gd name="connsiteX4" fmla="*/ 124130 w 124129"/>
                  <a:gd name="connsiteY4" fmla="*/ 69952 h 1296162"/>
                  <a:gd name="connsiteX5" fmla="*/ 124130 w 124129"/>
                  <a:gd name="connsiteY5" fmla="*/ 1226210 h 1296162"/>
                  <a:gd name="connsiteX6" fmla="*/ 62065 w 124129"/>
                  <a:gd name="connsiteY6" fmla="*/ 1296162 h 1296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129" h="1296162">
                    <a:moveTo>
                      <a:pt x="62065" y="1296162"/>
                    </a:moveTo>
                    <a:cubicBezTo>
                      <a:pt x="27775" y="1296162"/>
                      <a:pt x="0" y="1264958"/>
                      <a:pt x="0" y="1226210"/>
                    </a:cubicBezTo>
                    <a:lnTo>
                      <a:pt x="0" y="69952"/>
                    </a:lnTo>
                    <a:cubicBezTo>
                      <a:pt x="0" y="31375"/>
                      <a:pt x="27775" y="0"/>
                      <a:pt x="62065" y="0"/>
                    </a:cubicBezTo>
                    <a:cubicBezTo>
                      <a:pt x="96355" y="0"/>
                      <a:pt x="124130" y="31204"/>
                      <a:pt x="124130" y="69952"/>
                    </a:cubicBezTo>
                    <a:lnTo>
                      <a:pt x="124130" y="1226210"/>
                    </a:lnTo>
                    <a:cubicBezTo>
                      <a:pt x="124130" y="1264958"/>
                      <a:pt x="96355" y="1296162"/>
                      <a:pt x="62065" y="1296162"/>
                    </a:cubicBezTo>
                    <a:close/>
                  </a:path>
                </a:pathLst>
              </a:custGeom>
              <a:solidFill>
                <a:srgbClr val="BCBCBC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4" name="Hình tự do: Hình 83">
                <a:extLst>
                  <a:ext uri="{FF2B5EF4-FFF2-40B4-BE49-F238E27FC236}">
                    <a16:creationId xmlns:a16="http://schemas.microsoft.com/office/drawing/2014/main" id="{3EA2574A-9624-2D77-7E4E-5C61D90CDFBC}"/>
                  </a:ext>
                </a:extLst>
              </p:cNvPr>
              <p:cNvSpPr/>
              <p:nvPr/>
            </p:nvSpPr>
            <p:spPr>
              <a:xfrm>
                <a:off x="7538065" y="5359355"/>
                <a:ext cx="124301" cy="233000"/>
              </a:xfrm>
              <a:custGeom>
                <a:avLst/>
                <a:gdLst>
                  <a:gd name="connsiteX0" fmla="*/ 0 w 124301"/>
                  <a:gd name="connsiteY0" fmla="*/ 0 h 233000"/>
                  <a:gd name="connsiteX1" fmla="*/ 124301 w 124301"/>
                  <a:gd name="connsiteY1" fmla="*/ 0 h 233000"/>
                  <a:gd name="connsiteX2" fmla="*/ 124301 w 124301"/>
                  <a:gd name="connsiteY2" fmla="*/ 233000 h 233000"/>
                  <a:gd name="connsiteX3" fmla="*/ 0 w 124301"/>
                  <a:gd name="connsiteY3" fmla="*/ 233000 h 23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301" h="233000">
                    <a:moveTo>
                      <a:pt x="0" y="0"/>
                    </a:moveTo>
                    <a:lnTo>
                      <a:pt x="124301" y="0"/>
                    </a:lnTo>
                    <a:lnTo>
                      <a:pt x="124301" y="233000"/>
                    </a:lnTo>
                    <a:lnTo>
                      <a:pt x="0" y="233000"/>
                    </a:lnTo>
                    <a:close/>
                  </a:path>
                </a:pathLst>
              </a:custGeom>
              <a:solidFill>
                <a:srgbClr val="000000">
                  <a:alpha val="12000"/>
                </a:srgbClr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5" name="Hình tự do: Hình 84">
                <a:extLst>
                  <a:ext uri="{FF2B5EF4-FFF2-40B4-BE49-F238E27FC236}">
                    <a16:creationId xmlns:a16="http://schemas.microsoft.com/office/drawing/2014/main" id="{69B3BBD8-E708-0577-A88B-C589591B21E2}"/>
                  </a:ext>
                </a:extLst>
              </p:cNvPr>
              <p:cNvSpPr/>
              <p:nvPr/>
            </p:nvSpPr>
            <p:spPr>
              <a:xfrm>
                <a:off x="4712398" y="5359355"/>
                <a:ext cx="124301" cy="256489"/>
              </a:xfrm>
              <a:custGeom>
                <a:avLst/>
                <a:gdLst>
                  <a:gd name="connsiteX0" fmla="*/ 0 w 124301"/>
                  <a:gd name="connsiteY0" fmla="*/ 0 h 256489"/>
                  <a:gd name="connsiteX1" fmla="*/ 124301 w 124301"/>
                  <a:gd name="connsiteY1" fmla="*/ 0 h 256489"/>
                  <a:gd name="connsiteX2" fmla="*/ 124301 w 124301"/>
                  <a:gd name="connsiteY2" fmla="*/ 256489 h 256489"/>
                  <a:gd name="connsiteX3" fmla="*/ 0 w 124301"/>
                  <a:gd name="connsiteY3" fmla="*/ 256489 h 256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301" h="256489">
                    <a:moveTo>
                      <a:pt x="0" y="0"/>
                    </a:moveTo>
                    <a:lnTo>
                      <a:pt x="124301" y="0"/>
                    </a:lnTo>
                    <a:lnTo>
                      <a:pt x="124301" y="256489"/>
                    </a:lnTo>
                    <a:lnTo>
                      <a:pt x="0" y="256489"/>
                    </a:lnTo>
                    <a:close/>
                  </a:path>
                </a:pathLst>
              </a:custGeom>
              <a:solidFill>
                <a:srgbClr val="000000">
                  <a:alpha val="12000"/>
                </a:srgbClr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6" name="Hình tự do: Hình 85">
                <a:extLst>
                  <a:ext uri="{FF2B5EF4-FFF2-40B4-BE49-F238E27FC236}">
                    <a16:creationId xmlns:a16="http://schemas.microsoft.com/office/drawing/2014/main" id="{4AE784DB-60DE-A146-5BD1-314159846C0A}"/>
                  </a:ext>
                </a:extLst>
              </p:cNvPr>
              <p:cNvSpPr/>
              <p:nvPr/>
            </p:nvSpPr>
            <p:spPr>
              <a:xfrm>
                <a:off x="4625987" y="5006168"/>
                <a:ext cx="3152451" cy="549326"/>
              </a:xfrm>
              <a:custGeom>
                <a:avLst/>
                <a:gdLst>
                  <a:gd name="connsiteX0" fmla="*/ 3151423 w 3152451"/>
                  <a:gd name="connsiteY0" fmla="*/ 549326 h 549326"/>
                  <a:gd name="connsiteX1" fmla="*/ 857 w 3152451"/>
                  <a:gd name="connsiteY1" fmla="*/ 549326 h 549326"/>
                  <a:gd name="connsiteX2" fmla="*/ 0 w 3152451"/>
                  <a:gd name="connsiteY2" fmla="*/ 548469 h 549326"/>
                  <a:gd name="connsiteX3" fmla="*/ 0 w 3152451"/>
                  <a:gd name="connsiteY3" fmla="*/ 0 h 549326"/>
                  <a:gd name="connsiteX4" fmla="*/ 3152451 w 3152451"/>
                  <a:gd name="connsiteY4" fmla="*/ 0 h 549326"/>
                  <a:gd name="connsiteX5" fmla="*/ 3152451 w 3152451"/>
                  <a:gd name="connsiteY5" fmla="*/ 548469 h 549326"/>
                  <a:gd name="connsiteX6" fmla="*/ 3151423 w 3152451"/>
                  <a:gd name="connsiteY6" fmla="*/ 549326 h 549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52451" h="549326">
                    <a:moveTo>
                      <a:pt x="3151423" y="549326"/>
                    </a:moveTo>
                    <a:lnTo>
                      <a:pt x="857" y="549326"/>
                    </a:lnTo>
                    <a:cubicBezTo>
                      <a:pt x="343" y="549326"/>
                      <a:pt x="0" y="548983"/>
                      <a:pt x="0" y="548469"/>
                    </a:cubicBezTo>
                    <a:lnTo>
                      <a:pt x="0" y="0"/>
                    </a:lnTo>
                    <a:lnTo>
                      <a:pt x="3152451" y="0"/>
                    </a:lnTo>
                    <a:lnTo>
                      <a:pt x="3152451" y="548469"/>
                    </a:lnTo>
                    <a:cubicBezTo>
                      <a:pt x="3152451" y="548983"/>
                      <a:pt x="3151937" y="549326"/>
                      <a:pt x="3151423" y="549326"/>
                    </a:cubicBezTo>
                    <a:close/>
                  </a:path>
                </a:pathLst>
              </a:custGeom>
              <a:solidFill>
                <a:srgbClr val="D3D3D3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7" name="Hình tự do: Hình 86">
                <a:extLst>
                  <a:ext uri="{FF2B5EF4-FFF2-40B4-BE49-F238E27FC236}">
                    <a16:creationId xmlns:a16="http://schemas.microsoft.com/office/drawing/2014/main" id="{1C3D4ACF-0374-ABCC-D3F4-41F6F4BDAE87}"/>
                  </a:ext>
                </a:extLst>
              </p:cNvPr>
              <p:cNvSpPr/>
              <p:nvPr/>
            </p:nvSpPr>
            <p:spPr>
              <a:xfrm>
                <a:off x="4625987" y="5006168"/>
                <a:ext cx="3152451" cy="124472"/>
              </a:xfrm>
              <a:custGeom>
                <a:avLst/>
                <a:gdLst>
                  <a:gd name="connsiteX0" fmla="*/ 0 w 3152451"/>
                  <a:gd name="connsiteY0" fmla="*/ 124473 h 124472"/>
                  <a:gd name="connsiteX1" fmla="*/ 3152451 w 3152451"/>
                  <a:gd name="connsiteY1" fmla="*/ 93783 h 124472"/>
                  <a:gd name="connsiteX2" fmla="*/ 3152451 w 3152451"/>
                  <a:gd name="connsiteY2" fmla="*/ 0 h 124472"/>
                  <a:gd name="connsiteX3" fmla="*/ 0 w 3152451"/>
                  <a:gd name="connsiteY3" fmla="*/ 0 h 124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52451" h="124472">
                    <a:moveTo>
                      <a:pt x="0" y="124473"/>
                    </a:moveTo>
                    <a:lnTo>
                      <a:pt x="3152451" y="93783"/>
                    </a:lnTo>
                    <a:lnTo>
                      <a:pt x="315245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12000"/>
                </a:srgbClr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8" name="Hình tự do: Hình 87">
                <a:extLst>
                  <a:ext uri="{FF2B5EF4-FFF2-40B4-BE49-F238E27FC236}">
                    <a16:creationId xmlns:a16="http://schemas.microsoft.com/office/drawing/2014/main" id="{0653506C-F2D2-D41F-F33E-0B0DF524DE44}"/>
                  </a:ext>
                </a:extLst>
              </p:cNvPr>
              <p:cNvSpPr/>
              <p:nvPr/>
            </p:nvSpPr>
            <p:spPr>
              <a:xfrm>
                <a:off x="4464824" y="4961591"/>
                <a:ext cx="3474777" cy="116929"/>
              </a:xfrm>
              <a:custGeom>
                <a:avLst/>
                <a:gdLst>
                  <a:gd name="connsiteX0" fmla="*/ 3474777 w 3474777"/>
                  <a:gd name="connsiteY0" fmla="*/ 0 h 116929"/>
                  <a:gd name="connsiteX1" fmla="*/ 0 w 3474777"/>
                  <a:gd name="connsiteY1" fmla="*/ 0 h 116929"/>
                  <a:gd name="connsiteX2" fmla="*/ 0 w 3474777"/>
                  <a:gd name="connsiteY2" fmla="*/ 95841 h 116929"/>
                  <a:gd name="connsiteX3" fmla="*/ 21088 w 3474777"/>
                  <a:gd name="connsiteY3" fmla="*/ 116929 h 116929"/>
                  <a:gd name="connsiteX4" fmla="*/ 3453689 w 3474777"/>
                  <a:gd name="connsiteY4" fmla="*/ 116929 h 116929"/>
                  <a:gd name="connsiteX5" fmla="*/ 3474777 w 3474777"/>
                  <a:gd name="connsiteY5" fmla="*/ 95841 h 116929"/>
                  <a:gd name="connsiteX6" fmla="*/ 3474777 w 3474777"/>
                  <a:gd name="connsiteY6" fmla="*/ 0 h 116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74777" h="116929">
                    <a:moveTo>
                      <a:pt x="3474777" y="0"/>
                    </a:moveTo>
                    <a:lnTo>
                      <a:pt x="0" y="0"/>
                    </a:lnTo>
                    <a:lnTo>
                      <a:pt x="0" y="95841"/>
                    </a:lnTo>
                    <a:cubicBezTo>
                      <a:pt x="0" y="107499"/>
                      <a:pt x="9430" y="116929"/>
                      <a:pt x="21088" y="116929"/>
                    </a:cubicBezTo>
                    <a:lnTo>
                      <a:pt x="3453689" y="116929"/>
                    </a:lnTo>
                    <a:cubicBezTo>
                      <a:pt x="3465348" y="116929"/>
                      <a:pt x="3474777" y="107499"/>
                      <a:pt x="3474777" y="95841"/>
                    </a:cubicBezTo>
                    <a:lnTo>
                      <a:pt x="3474777" y="0"/>
                    </a:lnTo>
                    <a:close/>
                  </a:path>
                </a:pathLst>
              </a:custGeom>
              <a:solidFill>
                <a:srgbClr val="EA9C47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9" name="Hình tự do: Hình 88">
                <a:extLst>
                  <a:ext uri="{FF2B5EF4-FFF2-40B4-BE49-F238E27FC236}">
                    <a16:creationId xmlns:a16="http://schemas.microsoft.com/office/drawing/2014/main" id="{D7F7BCA4-FF61-734B-B400-FF90863C5003}"/>
                  </a:ext>
                </a:extLst>
              </p:cNvPr>
              <p:cNvSpPr/>
              <p:nvPr/>
            </p:nvSpPr>
            <p:spPr>
              <a:xfrm>
                <a:off x="4464619" y="4583372"/>
                <a:ext cx="3474911" cy="409251"/>
              </a:xfrm>
              <a:custGeom>
                <a:avLst/>
                <a:gdLst>
                  <a:gd name="connsiteX0" fmla="*/ 3442063 w 3474911"/>
                  <a:gd name="connsiteY0" fmla="*/ 409251 h 409251"/>
                  <a:gd name="connsiteX1" fmla="*/ 32780 w 3474911"/>
                  <a:gd name="connsiteY1" fmla="*/ 409251 h 409251"/>
                  <a:gd name="connsiteX2" fmla="*/ 3462 w 3474911"/>
                  <a:gd name="connsiteY2" fmla="*/ 361931 h 409251"/>
                  <a:gd name="connsiteX3" fmla="*/ 247778 w 3474911"/>
                  <a:gd name="connsiteY3" fmla="*/ 18173 h 409251"/>
                  <a:gd name="connsiteX4" fmla="*/ 277096 w 3474911"/>
                  <a:gd name="connsiteY4" fmla="*/ 0 h 409251"/>
                  <a:gd name="connsiteX5" fmla="*/ 3220036 w 3474911"/>
                  <a:gd name="connsiteY5" fmla="*/ 0 h 409251"/>
                  <a:gd name="connsiteX6" fmla="*/ 3249353 w 3474911"/>
                  <a:gd name="connsiteY6" fmla="*/ 18173 h 409251"/>
                  <a:gd name="connsiteX7" fmla="*/ 3471381 w 3474911"/>
                  <a:gd name="connsiteY7" fmla="*/ 361931 h 409251"/>
                  <a:gd name="connsiteX8" fmla="*/ 3442063 w 3474911"/>
                  <a:gd name="connsiteY8" fmla="*/ 409251 h 409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74911" h="409251">
                    <a:moveTo>
                      <a:pt x="3442063" y="409251"/>
                    </a:moveTo>
                    <a:lnTo>
                      <a:pt x="32780" y="409251"/>
                    </a:lnTo>
                    <a:cubicBezTo>
                      <a:pt x="8434" y="409251"/>
                      <a:pt x="-7339" y="383705"/>
                      <a:pt x="3462" y="361931"/>
                    </a:cubicBezTo>
                    <a:lnTo>
                      <a:pt x="247778" y="18173"/>
                    </a:lnTo>
                    <a:cubicBezTo>
                      <a:pt x="253265" y="7029"/>
                      <a:pt x="264580" y="0"/>
                      <a:pt x="277096" y="0"/>
                    </a:cubicBezTo>
                    <a:lnTo>
                      <a:pt x="3220036" y="0"/>
                    </a:lnTo>
                    <a:cubicBezTo>
                      <a:pt x="3232380" y="0"/>
                      <a:pt x="3243695" y="7029"/>
                      <a:pt x="3249353" y="18173"/>
                    </a:cubicBezTo>
                    <a:lnTo>
                      <a:pt x="3471381" y="361931"/>
                    </a:lnTo>
                    <a:cubicBezTo>
                      <a:pt x="3482354" y="383705"/>
                      <a:pt x="3466409" y="409251"/>
                      <a:pt x="3442063" y="409251"/>
                    </a:cubicBezTo>
                    <a:close/>
                  </a:path>
                </a:pathLst>
              </a:custGeom>
              <a:solidFill>
                <a:srgbClr val="F9C273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90" name="Đồ họa 2">
              <a:extLst>
                <a:ext uri="{FF2B5EF4-FFF2-40B4-BE49-F238E27FC236}">
                  <a16:creationId xmlns:a16="http://schemas.microsoft.com/office/drawing/2014/main" id="{EB0EB226-33E4-F5BD-8E3B-AA779B910B76}"/>
                </a:ext>
              </a:extLst>
            </p:cNvPr>
            <p:cNvGrpSpPr/>
            <p:nvPr/>
          </p:nvGrpSpPr>
          <p:grpSpPr>
            <a:xfrm>
              <a:off x="7402620" y="2026196"/>
              <a:ext cx="454170" cy="823988"/>
              <a:chOff x="7402620" y="2026196"/>
              <a:chExt cx="454170" cy="823988"/>
            </a:xfrm>
            <a:solidFill>
              <a:srgbClr val="8E8E8E"/>
            </a:solidFill>
          </p:grpSpPr>
          <p:sp>
            <p:nvSpPr>
              <p:cNvPr id="91" name="Hình tự do: Hình 90">
                <a:extLst>
                  <a:ext uri="{FF2B5EF4-FFF2-40B4-BE49-F238E27FC236}">
                    <a16:creationId xmlns:a16="http://schemas.microsoft.com/office/drawing/2014/main" id="{45AF7FC9-ED7C-2206-49B6-EC176019ADDE}"/>
                  </a:ext>
                </a:extLst>
              </p:cNvPr>
              <p:cNvSpPr/>
              <p:nvPr/>
            </p:nvSpPr>
            <p:spPr>
              <a:xfrm>
                <a:off x="7402791" y="2026196"/>
                <a:ext cx="453999" cy="174707"/>
              </a:xfrm>
              <a:custGeom>
                <a:avLst/>
                <a:gdLst>
                  <a:gd name="connsiteX0" fmla="*/ 225114 w 453999"/>
                  <a:gd name="connsiteY0" fmla="*/ 174707 h 174707"/>
                  <a:gd name="connsiteX1" fmla="*/ 69609 w 453999"/>
                  <a:gd name="connsiteY1" fmla="*/ 151562 h 174707"/>
                  <a:gd name="connsiteX2" fmla="*/ 0 w 453999"/>
                  <a:gd name="connsiteY2" fmla="*/ 87782 h 174707"/>
                  <a:gd name="connsiteX3" fmla="*/ 15431 w 453999"/>
                  <a:gd name="connsiteY3" fmla="*/ 54692 h 174707"/>
                  <a:gd name="connsiteX4" fmla="*/ 226143 w 453999"/>
                  <a:gd name="connsiteY4" fmla="*/ 0 h 174707"/>
                  <a:gd name="connsiteX5" fmla="*/ 227514 w 453999"/>
                  <a:gd name="connsiteY5" fmla="*/ 0 h 174707"/>
                  <a:gd name="connsiteX6" fmla="*/ 383705 w 453999"/>
                  <a:gd name="connsiteY6" fmla="*/ 23146 h 174707"/>
                  <a:gd name="connsiteX7" fmla="*/ 454000 w 453999"/>
                  <a:gd name="connsiteY7" fmla="*/ 86925 h 174707"/>
                  <a:gd name="connsiteX8" fmla="*/ 226486 w 453999"/>
                  <a:gd name="connsiteY8" fmla="*/ 174707 h 174707"/>
                  <a:gd name="connsiteX9" fmla="*/ 225114 w 453999"/>
                  <a:gd name="connsiteY9" fmla="*/ 174707 h 174707"/>
                  <a:gd name="connsiteX10" fmla="*/ 227343 w 453999"/>
                  <a:gd name="connsiteY10" fmla="*/ 18516 h 174707"/>
                  <a:gd name="connsiteX11" fmla="*/ 225971 w 453999"/>
                  <a:gd name="connsiteY11" fmla="*/ 18516 h 174707"/>
                  <a:gd name="connsiteX12" fmla="*/ 28289 w 453999"/>
                  <a:gd name="connsiteY12" fmla="*/ 67894 h 174707"/>
                  <a:gd name="connsiteX13" fmla="*/ 18345 w 453999"/>
                  <a:gd name="connsiteY13" fmla="*/ 87782 h 174707"/>
                  <a:gd name="connsiteX14" fmla="*/ 75781 w 453999"/>
                  <a:gd name="connsiteY14" fmla="*/ 134245 h 174707"/>
                  <a:gd name="connsiteX15" fmla="*/ 224942 w 453999"/>
                  <a:gd name="connsiteY15" fmla="*/ 156191 h 174707"/>
                  <a:gd name="connsiteX16" fmla="*/ 226314 w 453999"/>
                  <a:gd name="connsiteY16" fmla="*/ 156191 h 174707"/>
                  <a:gd name="connsiteX17" fmla="*/ 435312 w 453999"/>
                  <a:gd name="connsiteY17" fmla="*/ 86925 h 174707"/>
                  <a:gd name="connsiteX18" fmla="*/ 377190 w 453999"/>
                  <a:gd name="connsiteY18" fmla="*/ 40634 h 174707"/>
                  <a:gd name="connsiteX19" fmla="*/ 227343 w 453999"/>
                  <a:gd name="connsiteY19" fmla="*/ 18516 h 17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3999" h="174707">
                    <a:moveTo>
                      <a:pt x="225114" y="174707"/>
                    </a:moveTo>
                    <a:cubicBezTo>
                      <a:pt x="166307" y="174707"/>
                      <a:pt x="111271" y="166478"/>
                      <a:pt x="69609" y="151562"/>
                    </a:cubicBezTo>
                    <a:cubicBezTo>
                      <a:pt x="24689" y="135446"/>
                      <a:pt x="0" y="112814"/>
                      <a:pt x="0" y="87782"/>
                    </a:cubicBezTo>
                    <a:cubicBezTo>
                      <a:pt x="0" y="76124"/>
                      <a:pt x="5144" y="64979"/>
                      <a:pt x="15431" y="54692"/>
                    </a:cubicBezTo>
                    <a:cubicBezTo>
                      <a:pt x="48349" y="21603"/>
                      <a:pt x="130988" y="171"/>
                      <a:pt x="226143" y="0"/>
                    </a:cubicBezTo>
                    <a:cubicBezTo>
                      <a:pt x="226657" y="0"/>
                      <a:pt x="227000" y="0"/>
                      <a:pt x="227514" y="0"/>
                    </a:cubicBezTo>
                    <a:cubicBezTo>
                      <a:pt x="286322" y="0"/>
                      <a:pt x="341700" y="8229"/>
                      <a:pt x="383705" y="23146"/>
                    </a:cubicBezTo>
                    <a:cubicBezTo>
                      <a:pt x="428968" y="39262"/>
                      <a:pt x="454000" y="61893"/>
                      <a:pt x="454000" y="86925"/>
                    </a:cubicBezTo>
                    <a:cubicBezTo>
                      <a:pt x="454000" y="143675"/>
                      <a:pt x="336899" y="174536"/>
                      <a:pt x="226486" y="174707"/>
                    </a:cubicBezTo>
                    <a:cubicBezTo>
                      <a:pt x="225971" y="174707"/>
                      <a:pt x="225457" y="174707"/>
                      <a:pt x="225114" y="174707"/>
                    </a:cubicBezTo>
                    <a:close/>
                    <a:moveTo>
                      <a:pt x="227343" y="18516"/>
                    </a:moveTo>
                    <a:cubicBezTo>
                      <a:pt x="226828" y="18516"/>
                      <a:pt x="226486" y="18516"/>
                      <a:pt x="225971" y="18516"/>
                    </a:cubicBezTo>
                    <a:cubicBezTo>
                      <a:pt x="136989" y="18688"/>
                      <a:pt x="57607" y="38576"/>
                      <a:pt x="28289" y="67894"/>
                    </a:cubicBezTo>
                    <a:cubicBezTo>
                      <a:pt x="21603" y="74581"/>
                      <a:pt x="18345" y="81267"/>
                      <a:pt x="18345" y="87782"/>
                    </a:cubicBezTo>
                    <a:cubicBezTo>
                      <a:pt x="18345" y="104070"/>
                      <a:pt x="39776" y="121386"/>
                      <a:pt x="75781" y="134245"/>
                    </a:cubicBezTo>
                    <a:cubicBezTo>
                      <a:pt x="115386" y="148476"/>
                      <a:pt x="168364" y="156191"/>
                      <a:pt x="224942" y="156191"/>
                    </a:cubicBezTo>
                    <a:cubicBezTo>
                      <a:pt x="225457" y="156191"/>
                      <a:pt x="225800" y="156191"/>
                      <a:pt x="226314" y="156191"/>
                    </a:cubicBezTo>
                    <a:cubicBezTo>
                      <a:pt x="349587" y="156020"/>
                      <a:pt x="435312" y="119501"/>
                      <a:pt x="435312" y="86925"/>
                    </a:cubicBezTo>
                    <a:cubicBezTo>
                      <a:pt x="435312" y="70809"/>
                      <a:pt x="413537" y="53492"/>
                      <a:pt x="377190" y="40634"/>
                    </a:cubicBezTo>
                    <a:cubicBezTo>
                      <a:pt x="337242" y="26232"/>
                      <a:pt x="283921" y="18516"/>
                      <a:pt x="227343" y="18516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2" name="Hình tự do: Hình 91">
                <a:extLst>
                  <a:ext uri="{FF2B5EF4-FFF2-40B4-BE49-F238E27FC236}">
                    <a16:creationId xmlns:a16="http://schemas.microsoft.com/office/drawing/2014/main" id="{4A872664-F778-01AF-E16E-3108838BA770}"/>
                  </a:ext>
                </a:extLst>
              </p:cNvPr>
              <p:cNvSpPr/>
              <p:nvPr/>
            </p:nvSpPr>
            <p:spPr>
              <a:xfrm>
                <a:off x="7402620" y="2675477"/>
                <a:ext cx="454170" cy="97040"/>
              </a:xfrm>
              <a:custGeom>
                <a:avLst/>
                <a:gdLst>
                  <a:gd name="connsiteX0" fmla="*/ 9258 w 454170"/>
                  <a:gd name="connsiteY0" fmla="*/ 97041 h 97040"/>
                  <a:gd name="connsiteX1" fmla="*/ 0 w 454170"/>
                  <a:gd name="connsiteY1" fmla="*/ 87782 h 97040"/>
                  <a:gd name="connsiteX2" fmla="*/ 31032 w 454170"/>
                  <a:gd name="connsiteY2" fmla="*/ 42520 h 97040"/>
                  <a:gd name="connsiteX3" fmla="*/ 43891 w 454170"/>
                  <a:gd name="connsiteY3" fmla="*/ 45263 h 97040"/>
                  <a:gd name="connsiteX4" fmla="*/ 41148 w 454170"/>
                  <a:gd name="connsiteY4" fmla="*/ 58122 h 97040"/>
                  <a:gd name="connsiteX5" fmla="*/ 18516 w 454170"/>
                  <a:gd name="connsiteY5" fmla="*/ 87954 h 97040"/>
                  <a:gd name="connsiteX6" fmla="*/ 9258 w 454170"/>
                  <a:gd name="connsiteY6" fmla="*/ 97041 h 97040"/>
                  <a:gd name="connsiteX7" fmla="*/ 444741 w 454170"/>
                  <a:gd name="connsiteY7" fmla="*/ 96183 h 97040"/>
                  <a:gd name="connsiteX8" fmla="*/ 444570 w 454170"/>
                  <a:gd name="connsiteY8" fmla="*/ 96183 h 97040"/>
                  <a:gd name="connsiteX9" fmla="*/ 435483 w 454170"/>
                  <a:gd name="connsiteY9" fmla="*/ 86754 h 97040"/>
                  <a:gd name="connsiteX10" fmla="*/ 434626 w 454170"/>
                  <a:gd name="connsiteY10" fmla="*/ 80753 h 97040"/>
                  <a:gd name="connsiteX11" fmla="*/ 440627 w 454170"/>
                  <a:gd name="connsiteY11" fmla="*/ 69094 h 97040"/>
                  <a:gd name="connsiteX12" fmla="*/ 452285 w 454170"/>
                  <a:gd name="connsiteY12" fmla="*/ 75095 h 97040"/>
                  <a:gd name="connsiteX13" fmla="*/ 454171 w 454170"/>
                  <a:gd name="connsiteY13" fmla="*/ 87097 h 97040"/>
                  <a:gd name="connsiteX14" fmla="*/ 444741 w 454170"/>
                  <a:gd name="connsiteY14" fmla="*/ 96183 h 97040"/>
                  <a:gd name="connsiteX15" fmla="*/ 410108 w 454170"/>
                  <a:gd name="connsiteY15" fmla="*/ 53835 h 97040"/>
                  <a:gd name="connsiteX16" fmla="*/ 405650 w 454170"/>
                  <a:gd name="connsiteY16" fmla="*/ 52635 h 97040"/>
                  <a:gd name="connsiteX17" fmla="*/ 362788 w 454170"/>
                  <a:gd name="connsiteY17" fmla="*/ 35490 h 97040"/>
                  <a:gd name="connsiteX18" fmla="*/ 356444 w 454170"/>
                  <a:gd name="connsiteY18" fmla="*/ 24003 h 97040"/>
                  <a:gd name="connsiteX19" fmla="*/ 367931 w 454170"/>
                  <a:gd name="connsiteY19" fmla="*/ 17659 h 97040"/>
                  <a:gd name="connsiteX20" fmla="*/ 414566 w 454170"/>
                  <a:gd name="connsiteY20" fmla="*/ 36347 h 97040"/>
                  <a:gd name="connsiteX21" fmla="*/ 418166 w 454170"/>
                  <a:gd name="connsiteY21" fmla="*/ 48863 h 97040"/>
                  <a:gd name="connsiteX22" fmla="*/ 410108 w 454170"/>
                  <a:gd name="connsiteY22" fmla="*/ 53835 h 97040"/>
                  <a:gd name="connsiteX23" fmla="*/ 79724 w 454170"/>
                  <a:gd name="connsiteY23" fmla="*/ 39434 h 97040"/>
                  <a:gd name="connsiteX24" fmla="*/ 70980 w 454170"/>
                  <a:gd name="connsiteY24" fmla="*/ 33090 h 97040"/>
                  <a:gd name="connsiteX25" fmla="*/ 76809 w 454170"/>
                  <a:gd name="connsiteY25" fmla="*/ 21431 h 97040"/>
                  <a:gd name="connsiteX26" fmla="*/ 124644 w 454170"/>
                  <a:gd name="connsiteY26" fmla="*/ 9258 h 97040"/>
                  <a:gd name="connsiteX27" fmla="*/ 135446 w 454170"/>
                  <a:gd name="connsiteY27" fmla="*/ 16631 h 97040"/>
                  <a:gd name="connsiteX28" fmla="*/ 128073 w 454170"/>
                  <a:gd name="connsiteY28" fmla="*/ 27432 h 97040"/>
                  <a:gd name="connsiteX29" fmla="*/ 82467 w 454170"/>
                  <a:gd name="connsiteY29" fmla="*/ 39091 h 97040"/>
                  <a:gd name="connsiteX30" fmla="*/ 79724 w 454170"/>
                  <a:gd name="connsiteY30" fmla="*/ 39434 h 97040"/>
                  <a:gd name="connsiteX31" fmla="*/ 318383 w 454170"/>
                  <a:gd name="connsiteY31" fmla="*/ 25546 h 97040"/>
                  <a:gd name="connsiteX32" fmla="*/ 317011 w 454170"/>
                  <a:gd name="connsiteY32" fmla="*/ 25375 h 97040"/>
                  <a:gd name="connsiteX33" fmla="*/ 269862 w 454170"/>
                  <a:gd name="connsiteY33" fmla="*/ 19888 h 97040"/>
                  <a:gd name="connsiteX34" fmla="*/ 261290 w 454170"/>
                  <a:gd name="connsiteY34" fmla="*/ 9944 h 97040"/>
                  <a:gd name="connsiteX35" fmla="*/ 271234 w 454170"/>
                  <a:gd name="connsiteY35" fmla="*/ 1372 h 97040"/>
                  <a:gd name="connsiteX36" fmla="*/ 319925 w 454170"/>
                  <a:gd name="connsiteY36" fmla="*/ 7029 h 97040"/>
                  <a:gd name="connsiteX37" fmla="*/ 327641 w 454170"/>
                  <a:gd name="connsiteY37" fmla="*/ 17659 h 97040"/>
                  <a:gd name="connsiteX38" fmla="*/ 318383 w 454170"/>
                  <a:gd name="connsiteY38" fmla="*/ 25546 h 97040"/>
                  <a:gd name="connsiteX39" fmla="*/ 174193 w 454170"/>
                  <a:gd name="connsiteY39" fmla="*/ 20917 h 97040"/>
                  <a:gd name="connsiteX40" fmla="*/ 164935 w 454170"/>
                  <a:gd name="connsiteY40" fmla="*/ 12516 h 97040"/>
                  <a:gd name="connsiteX41" fmla="*/ 173336 w 454170"/>
                  <a:gd name="connsiteY41" fmla="*/ 2400 h 97040"/>
                  <a:gd name="connsiteX42" fmla="*/ 222199 w 454170"/>
                  <a:gd name="connsiteY42" fmla="*/ 0 h 97040"/>
                  <a:gd name="connsiteX43" fmla="*/ 222199 w 454170"/>
                  <a:gd name="connsiteY43" fmla="*/ 0 h 97040"/>
                  <a:gd name="connsiteX44" fmla="*/ 231458 w 454170"/>
                  <a:gd name="connsiteY44" fmla="*/ 9087 h 97040"/>
                  <a:gd name="connsiteX45" fmla="*/ 222199 w 454170"/>
                  <a:gd name="connsiteY45" fmla="*/ 18517 h 97040"/>
                  <a:gd name="connsiteX46" fmla="*/ 174879 w 454170"/>
                  <a:gd name="connsiteY46" fmla="*/ 20917 h 97040"/>
                  <a:gd name="connsiteX47" fmla="*/ 174193 w 454170"/>
                  <a:gd name="connsiteY47" fmla="*/ 20917 h 97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454170" h="97040">
                    <a:moveTo>
                      <a:pt x="9258" y="97041"/>
                    </a:moveTo>
                    <a:cubicBezTo>
                      <a:pt x="4115" y="97041"/>
                      <a:pt x="0" y="92926"/>
                      <a:pt x="0" y="87782"/>
                    </a:cubicBezTo>
                    <a:cubicBezTo>
                      <a:pt x="0" y="76295"/>
                      <a:pt x="5315" y="59150"/>
                      <a:pt x="31032" y="42520"/>
                    </a:cubicBezTo>
                    <a:cubicBezTo>
                      <a:pt x="35490" y="39776"/>
                      <a:pt x="41148" y="40977"/>
                      <a:pt x="43891" y="45263"/>
                    </a:cubicBezTo>
                    <a:cubicBezTo>
                      <a:pt x="46634" y="49549"/>
                      <a:pt x="45434" y="55378"/>
                      <a:pt x="41148" y="58122"/>
                    </a:cubicBezTo>
                    <a:cubicBezTo>
                      <a:pt x="30861" y="64808"/>
                      <a:pt x="18516" y="75438"/>
                      <a:pt x="18516" y="87954"/>
                    </a:cubicBezTo>
                    <a:cubicBezTo>
                      <a:pt x="18516" y="92926"/>
                      <a:pt x="14402" y="97041"/>
                      <a:pt x="9258" y="97041"/>
                    </a:cubicBezTo>
                    <a:close/>
                    <a:moveTo>
                      <a:pt x="444741" y="96183"/>
                    </a:moveTo>
                    <a:cubicBezTo>
                      <a:pt x="444741" y="96183"/>
                      <a:pt x="444570" y="96183"/>
                      <a:pt x="444570" y="96183"/>
                    </a:cubicBezTo>
                    <a:cubicBezTo>
                      <a:pt x="439426" y="96012"/>
                      <a:pt x="435311" y="91726"/>
                      <a:pt x="435483" y="86754"/>
                    </a:cubicBezTo>
                    <a:cubicBezTo>
                      <a:pt x="435483" y="84868"/>
                      <a:pt x="435140" y="82982"/>
                      <a:pt x="434626" y="80753"/>
                    </a:cubicBezTo>
                    <a:cubicBezTo>
                      <a:pt x="433082" y="75952"/>
                      <a:pt x="435826" y="70637"/>
                      <a:pt x="440627" y="69094"/>
                    </a:cubicBezTo>
                    <a:cubicBezTo>
                      <a:pt x="445598" y="67723"/>
                      <a:pt x="450742" y="70295"/>
                      <a:pt x="452285" y="75095"/>
                    </a:cubicBezTo>
                    <a:cubicBezTo>
                      <a:pt x="453656" y="79210"/>
                      <a:pt x="454171" y="83153"/>
                      <a:pt x="454171" y="87097"/>
                    </a:cubicBezTo>
                    <a:cubicBezTo>
                      <a:pt x="453828" y="92069"/>
                      <a:pt x="449713" y="96183"/>
                      <a:pt x="444741" y="96183"/>
                    </a:cubicBezTo>
                    <a:close/>
                    <a:moveTo>
                      <a:pt x="410108" y="53835"/>
                    </a:moveTo>
                    <a:cubicBezTo>
                      <a:pt x="408565" y="53835"/>
                      <a:pt x="407022" y="53492"/>
                      <a:pt x="405650" y="52635"/>
                    </a:cubicBezTo>
                    <a:cubicBezTo>
                      <a:pt x="393992" y="46120"/>
                      <a:pt x="379590" y="40462"/>
                      <a:pt x="362788" y="35490"/>
                    </a:cubicBezTo>
                    <a:cubicBezTo>
                      <a:pt x="357816" y="34119"/>
                      <a:pt x="355073" y="28975"/>
                      <a:pt x="356444" y="24003"/>
                    </a:cubicBezTo>
                    <a:cubicBezTo>
                      <a:pt x="357816" y="19202"/>
                      <a:pt x="363302" y="16459"/>
                      <a:pt x="367931" y="17659"/>
                    </a:cubicBezTo>
                    <a:cubicBezTo>
                      <a:pt x="385934" y="22974"/>
                      <a:pt x="401536" y="29147"/>
                      <a:pt x="414566" y="36347"/>
                    </a:cubicBezTo>
                    <a:cubicBezTo>
                      <a:pt x="419024" y="38748"/>
                      <a:pt x="420567" y="44406"/>
                      <a:pt x="418166" y="48863"/>
                    </a:cubicBezTo>
                    <a:cubicBezTo>
                      <a:pt x="416452" y="52121"/>
                      <a:pt x="413366" y="53835"/>
                      <a:pt x="410108" y="53835"/>
                    </a:cubicBezTo>
                    <a:close/>
                    <a:moveTo>
                      <a:pt x="79724" y="39434"/>
                    </a:moveTo>
                    <a:cubicBezTo>
                      <a:pt x="75781" y="39434"/>
                      <a:pt x="72180" y="37033"/>
                      <a:pt x="70980" y="33090"/>
                    </a:cubicBezTo>
                    <a:cubicBezTo>
                      <a:pt x="69266" y="28289"/>
                      <a:pt x="72009" y="22974"/>
                      <a:pt x="76809" y="21431"/>
                    </a:cubicBezTo>
                    <a:cubicBezTo>
                      <a:pt x="91040" y="16631"/>
                      <a:pt x="107156" y="12516"/>
                      <a:pt x="124644" y="9258"/>
                    </a:cubicBezTo>
                    <a:cubicBezTo>
                      <a:pt x="129445" y="7887"/>
                      <a:pt x="134588" y="11659"/>
                      <a:pt x="135446" y="16631"/>
                    </a:cubicBezTo>
                    <a:cubicBezTo>
                      <a:pt x="136303" y="21603"/>
                      <a:pt x="133045" y="26575"/>
                      <a:pt x="128073" y="27432"/>
                    </a:cubicBezTo>
                    <a:cubicBezTo>
                      <a:pt x="111271" y="30690"/>
                      <a:pt x="96012" y="34461"/>
                      <a:pt x="82467" y="39091"/>
                    </a:cubicBezTo>
                    <a:cubicBezTo>
                      <a:pt x="81782" y="39262"/>
                      <a:pt x="80753" y="39434"/>
                      <a:pt x="79724" y="39434"/>
                    </a:cubicBezTo>
                    <a:close/>
                    <a:moveTo>
                      <a:pt x="318383" y="25546"/>
                    </a:moveTo>
                    <a:cubicBezTo>
                      <a:pt x="317868" y="25546"/>
                      <a:pt x="317525" y="25546"/>
                      <a:pt x="317011" y="25375"/>
                    </a:cubicBezTo>
                    <a:cubicBezTo>
                      <a:pt x="301580" y="22974"/>
                      <a:pt x="285807" y="21088"/>
                      <a:pt x="269862" y="19888"/>
                    </a:cubicBezTo>
                    <a:cubicBezTo>
                      <a:pt x="264719" y="19545"/>
                      <a:pt x="260947" y="15088"/>
                      <a:pt x="261290" y="9944"/>
                    </a:cubicBezTo>
                    <a:cubicBezTo>
                      <a:pt x="261632" y="4801"/>
                      <a:pt x="267119" y="1200"/>
                      <a:pt x="271234" y="1372"/>
                    </a:cubicBezTo>
                    <a:cubicBezTo>
                      <a:pt x="287693" y="2572"/>
                      <a:pt x="304152" y="4458"/>
                      <a:pt x="319925" y="7029"/>
                    </a:cubicBezTo>
                    <a:cubicBezTo>
                      <a:pt x="325069" y="7887"/>
                      <a:pt x="328498" y="12687"/>
                      <a:pt x="327641" y="17659"/>
                    </a:cubicBezTo>
                    <a:cubicBezTo>
                      <a:pt x="326783" y="22289"/>
                      <a:pt x="322840" y="25546"/>
                      <a:pt x="318383" y="25546"/>
                    </a:cubicBezTo>
                    <a:close/>
                    <a:moveTo>
                      <a:pt x="174193" y="20917"/>
                    </a:moveTo>
                    <a:cubicBezTo>
                      <a:pt x="169392" y="20917"/>
                      <a:pt x="165449" y="17316"/>
                      <a:pt x="164935" y="12516"/>
                    </a:cubicBezTo>
                    <a:cubicBezTo>
                      <a:pt x="164420" y="7372"/>
                      <a:pt x="168192" y="2915"/>
                      <a:pt x="173336" y="2400"/>
                    </a:cubicBezTo>
                    <a:cubicBezTo>
                      <a:pt x="189281" y="1029"/>
                      <a:pt x="205740" y="171"/>
                      <a:pt x="222199" y="0"/>
                    </a:cubicBezTo>
                    <a:lnTo>
                      <a:pt x="222199" y="0"/>
                    </a:lnTo>
                    <a:cubicBezTo>
                      <a:pt x="227342" y="0"/>
                      <a:pt x="231458" y="4115"/>
                      <a:pt x="231458" y="9087"/>
                    </a:cubicBezTo>
                    <a:cubicBezTo>
                      <a:pt x="231458" y="14230"/>
                      <a:pt x="227342" y="18345"/>
                      <a:pt x="222199" y="18517"/>
                    </a:cubicBezTo>
                    <a:cubicBezTo>
                      <a:pt x="206254" y="18688"/>
                      <a:pt x="190310" y="19545"/>
                      <a:pt x="174879" y="20917"/>
                    </a:cubicBezTo>
                    <a:cubicBezTo>
                      <a:pt x="174707" y="20917"/>
                      <a:pt x="174536" y="20917"/>
                      <a:pt x="174193" y="20917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3" name="Hình tự do: Hình 92">
                <a:extLst>
                  <a:ext uri="{FF2B5EF4-FFF2-40B4-BE49-F238E27FC236}">
                    <a16:creationId xmlns:a16="http://schemas.microsoft.com/office/drawing/2014/main" id="{57ED947D-EA80-F160-2645-5E293EC3D4BA}"/>
                  </a:ext>
                </a:extLst>
              </p:cNvPr>
              <p:cNvSpPr/>
              <p:nvPr/>
            </p:nvSpPr>
            <p:spPr>
              <a:xfrm>
                <a:off x="7402791" y="2103691"/>
                <a:ext cx="453999" cy="746493"/>
              </a:xfrm>
              <a:custGeom>
                <a:avLst/>
                <a:gdLst>
                  <a:gd name="connsiteX0" fmla="*/ 226314 w 453999"/>
                  <a:gd name="connsiteY0" fmla="*/ 746493 h 746493"/>
                  <a:gd name="connsiteX1" fmla="*/ 70295 w 453999"/>
                  <a:gd name="connsiteY1" fmla="*/ 723348 h 746493"/>
                  <a:gd name="connsiteX2" fmla="*/ 0 w 453999"/>
                  <a:gd name="connsiteY2" fmla="*/ 659568 h 746493"/>
                  <a:gd name="connsiteX3" fmla="*/ 0 w 453999"/>
                  <a:gd name="connsiteY3" fmla="*/ 10287 h 746493"/>
                  <a:gd name="connsiteX4" fmla="*/ 9259 w 453999"/>
                  <a:gd name="connsiteY4" fmla="*/ 1029 h 746493"/>
                  <a:gd name="connsiteX5" fmla="*/ 18517 w 453999"/>
                  <a:gd name="connsiteY5" fmla="*/ 10287 h 746493"/>
                  <a:gd name="connsiteX6" fmla="*/ 18517 w 453999"/>
                  <a:gd name="connsiteY6" fmla="*/ 659568 h 746493"/>
                  <a:gd name="connsiteX7" fmla="*/ 76638 w 453999"/>
                  <a:gd name="connsiteY7" fmla="*/ 705860 h 746493"/>
                  <a:gd name="connsiteX8" fmla="*/ 226486 w 453999"/>
                  <a:gd name="connsiteY8" fmla="*/ 727805 h 746493"/>
                  <a:gd name="connsiteX9" fmla="*/ 227857 w 453999"/>
                  <a:gd name="connsiteY9" fmla="*/ 727805 h 746493"/>
                  <a:gd name="connsiteX10" fmla="*/ 435483 w 453999"/>
                  <a:gd name="connsiteY10" fmla="*/ 658539 h 746493"/>
                  <a:gd name="connsiteX11" fmla="*/ 435483 w 453999"/>
                  <a:gd name="connsiteY11" fmla="*/ 9258 h 746493"/>
                  <a:gd name="connsiteX12" fmla="*/ 444742 w 453999"/>
                  <a:gd name="connsiteY12" fmla="*/ 0 h 746493"/>
                  <a:gd name="connsiteX13" fmla="*/ 454000 w 453999"/>
                  <a:gd name="connsiteY13" fmla="*/ 9258 h 746493"/>
                  <a:gd name="connsiteX14" fmla="*/ 454000 w 453999"/>
                  <a:gd name="connsiteY14" fmla="*/ 658539 h 746493"/>
                  <a:gd name="connsiteX15" fmla="*/ 227857 w 453999"/>
                  <a:gd name="connsiteY15" fmla="*/ 746322 h 746493"/>
                  <a:gd name="connsiteX16" fmla="*/ 226314 w 453999"/>
                  <a:gd name="connsiteY16" fmla="*/ 746493 h 74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3999" h="746493">
                    <a:moveTo>
                      <a:pt x="226314" y="746493"/>
                    </a:moveTo>
                    <a:cubicBezTo>
                      <a:pt x="167678" y="746493"/>
                      <a:pt x="112129" y="738264"/>
                      <a:pt x="70295" y="723348"/>
                    </a:cubicBezTo>
                    <a:cubicBezTo>
                      <a:pt x="25032" y="707231"/>
                      <a:pt x="0" y="684600"/>
                      <a:pt x="0" y="659568"/>
                    </a:cubicBezTo>
                    <a:lnTo>
                      <a:pt x="0" y="10287"/>
                    </a:lnTo>
                    <a:cubicBezTo>
                      <a:pt x="0" y="5144"/>
                      <a:pt x="4115" y="1029"/>
                      <a:pt x="9259" y="1029"/>
                    </a:cubicBezTo>
                    <a:cubicBezTo>
                      <a:pt x="14402" y="1029"/>
                      <a:pt x="18517" y="5144"/>
                      <a:pt x="18517" y="10287"/>
                    </a:cubicBezTo>
                    <a:lnTo>
                      <a:pt x="18517" y="659568"/>
                    </a:lnTo>
                    <a:cubicBezTo>
                      <a:pt x="18517" y="675684"/>
                      <a:pt x="40291" y="693001"/>
                      <a:pt x="76638" y="705860"/>
                    </a:cubicBezTo>
                    <a:cubicBezTo>
                      <a:pt x="116758" y="720090"/>
                      <a:pt x="169907" y="727805"/>
                      <a:pt x="226486" y="727805"/>
                    </a:cubicBezTo>
                    <a:cubicBezTo>
                      <a:pt x="227000" y="727805"/>
                      <a:pt x="227343" y="727805"/>
                      <a:pt x="227857" y="727805"/>
                    </a:cubicBezTo>
                    <a:cubicBezTo>
                      <a:pt x="350272" y="727634"/>
                      <a:pt x="435655" y="691115"/>
                      <a:pt x="435483" y="658539"/>
                    </a:cubicBezTo>
                    <a:lnTo>
                      <a:pt x="435483" y="9258"/>
                    </a:lnTo>
                    <a:cubicBezTo>
                      <a:pt x="435483" y="4115"/>
                      <a:pt x="439598" y="0"/>
                      <a:pt x="444742" y="0"/>
                    </a:cubicBezTo>
                    <a:cubicBezTo>
                      <a:pt x="449885" y="0"/>
                      <a:pt x="454000" y="4115"/>
                      <a:pt x="454000" y="9258"/>
                    </a:cubicBezTo>
                    <a:lnTo>
                      <a:pt x="454000" y="658539"/>
                    </a:lnTo>
                    <a:cubicBezTo>
                      <a:pt x="454000" y="708431"/>
                      <a:pt x="356788" y="746150"/>
                      <a:pt x="227857" y="746322"/>
                    </a:cubicBezTo>
                    <a:cubicBezTo>
                      <a:pt x="227171" y="746493"/>
                      <a:pt x="226828" y="746493"/>
                      <a:pt x="226314" y="746493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94" name="Đồ họa 2">
              <a:extLst>
                <a:ext uri="{FF2B5EF4-FFF2-40B4-BE49-F238E27FC236}">
                  <a16:creationId xmlns:a16="http://schemas.microsoft.com/office/drawing/2014/main" id="{BCF0704F-AD37-9484-4CBD-B12D7E05C844}"/>
                </a:ext>
              </a:extLst>
            </p:cNvPr>
            <p:cNvGrpSpPr/>
            <p:nvPr/>
          </p:nvGrpSpPr>
          <p:grpSpPr>
            <a:xfrm>
              <a:off x="7588444" y="1639524"/>
              <a:ext cx="519531" cy="227212"/>
              <a:chOff x="7588444" y="1639524"/>
              <a:chExt cx="519531" cy="227212"/>
            </a:xfrm>
            <a:solidFill>
              <a:srgbClr val="969696"/>
            </a:solidFill>
          </p:grpSpPr>
          <p:sp>
            <p:nvSpPr>
              <p:cNvPr id="95" name="Hình tự do: Hình 94">
                <a:extLst>
                  <a:ext uri="{FF2B5EF4-FFF2-40B4-BE49-F238E27FC236}">
                    <a16:creationId xmlns:a16="http://schemas.microsoft.com/office/drawing/2014/main" id="{4DF4738B-0746-B2D8-106A-5411B1C8008D}"/>
                  </a:ext>
                </a:extLst>
              </p:cNvPr>
              <p:cNvSpPr/>
              <p:nvPr/>
            </p:nvSpPr>
            <p:spPr>
              <a:xfrm>
                <a:off x="7753406" y="1685418"/>
                <a:ext cx="151099" cy="154291"/>
              </a:xfrm>
              <a:custGeom>
                <a:avLst/>
                <a:gdLst>
                  <a:gd name="connsiteX0" fmla="*/ 16459 w 151099"/>
                  <a:gd name="connsiteY0" fmla="*/ 88917 h 154291"/>
                  <a:gd name="connsiteX1" fmla="*/ 4801 w 151099"/>
                  <a:gd name="connsiteY1" fmla="*/ 84117 h 154291"/>
                  <a:gd name="connsiteX2" fmla="*/ 0 w 151099"/>
                  <a:gd name="connsiteY2" fmla="*/ 72458 h 154291"/>
                  <a:gd name="connsiteX3" fmla="*/ 4801 w 151099"/>
                  <a:gd name="connsiteY3" fmla="*/ 60799 h 154291"/>
                  <a:gd name="connsiteX4" fmla="*/ 16459 w 151099"/>
                  <a:gd name="connsiteY4" fmla="*/ 55999 h 154291"/>
                  <a:gd name="connsiteX5" fmla="*/ 68237 w 151099"/>
                  <a:gd name="connsiteY5" fmla="*/ 58056 h 154291"/>
                  <a:gd name="connsiteX6" fmla="*/ 66694 w 151099"/>
                  <a:gd name="connsiteY6" fmla="*/ 18280 h 154291"/>
                  <a:gd name="connsiteX7" fmla="*/ 70637 w 151099"/>
                  <a:gd name="connsiteY7" fmla="*/ 6107 h 154291"/>
                  <a:gd name="connsiteX8" fmla="*/ 81782 w 151099"/>
                  <a:gd name="connsiteY8" fmla="*/ 106 h 154291"/>
                  <a:gd name="connsiteX9" fmla="*/ 93955 w 151099"/>
                  <a:gd name="connsiteY9" fmla="*/ 3878 h 154291"/>
                  <a:gd name="connsiteX10" fmla="*/ 99955 w 151099"/>
                  <a:gd name="connsiteY10" fmla="*/ 15194 h 154291"/>
                  <a:gd name="connsiteX11" fmla="*/ 101327 w 151099"/>
                  <a:gd name="connsiteY11" fmla="*/ 60799 h 154291"/>
                  <a:gd name="connsiteX12" fmla="*/ 135960 w 151099"/>
                  <a:gd name="connsiteY12" fmla="*/ 63886 h 154291"/>
                  <a:gd name="connsiteX13" fmla="*/ 147104 w 151099"/>
                  <a:gd name="connsiteY13" fmla="*/ 69715 h 154291"/>
                  <a:gd name="connsiteX14" fmla="*/ 151048 w 151099"/>
                  <a:gd name="connsiteY14" fmla="*/ 81716 h 154291"/>
                  <a:gd name="connsiteX15" fmla="*/ 145218 w 151099"/>
                  <a:gd name="connsiteY15" fmla="*/ 93032 h 154291"/>
                  <a:gd name="connsiteX16" fmla="*/ 133217 w 151099"/>
                  <a:gd name="connsiteY16" fmla="*/ 96975 h 154291"/>
                  <a:gd name="connsiteX17" fmla="*/ 99784 w 151099"/>
                  <a:gd name="connsiteY17" fmla="*/ 94404 h 154291"/>
                  <a:gd name="connsiteX18" fmla="*/ 96869 w 151099"/>
                  <a:gd name="connsiteY18" fmla="*/ 138809 h 154291"/>
                  <a:gd name="connsiteX19" fmla="*/ 91383 w 151099"/>
                  <a:gd name="connsiteY19" fmla="*/ 150125 h 154291"/>
                  <a:gd name="connsiteX20" fmla="*/ 79381 w 151099"/>
                  <a:gd name="connsiteY20" fmla="*/ 154240 h 154291"/>
                  <a:gd name="connsiteX21" fmla="*/ 68066 w 151099"/>
                  <a:gd name="connsiteY21" fmla="*/ 148582 h 154291"/>
                  <a:gd name="connsiteX22" fmla="*/ 63951 w 151099"/>
                  <a:gd name="connsiteY22" fmla="*/ 136580 h 154291"/>
                  <a:gd name="connsiteX23" fmla="*/ 66694 w 151099"/>
                  <a:gd name="connsiteY23" fmla="*/ 91318 h 154291"/>
                  <a:gd name="connsiteX24" fmla="*/ 16459 w 151099"/>
                  <a:gd name="connsiteY24" fmla="*/ 88917 h 154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51099" h="154291">
                    <a:moveTo>
                      <a:pt x="16459" y="88917"/>
                    </a:moveTo>
                    <a:cubicBezTo>
                      <a:pt x="11830" y="88917"/>
                      <a:pt x="8058" y="87203"/>
                      <a:pt x="4801" y="84117"/>
                    </a:cubicBezTo>
                    <a:cubicBezTo>
                      <a:pt x="1543" y="80859"/>
                      <a:pt x="0" y="76916"/>
                      <a:pt x="0" y="72458"/>
                    </a:cubicBezTo>
                    <a:cubicBezTo>
                      <a:pt x="0" y="67829"/>
                      <a:pt x="1715" y="64057"/>
                      <a:pt x="4801" y="60799"/>
                    </a:cubicBezTo>
                    <a:cubicBezTo>
                      <a:pt x="8058" y="57542"/>
                      <a:pt x="12002" y="55999"/>
                      <a:pt x="16459" y="55999"/>
                    </a:cubicBezTo>
                    <a:cubicBezTo>
                      <a:pt x="31375" y="55999"/>
                      <a:pt x="48692" y="56685"/>
                      <a:pt x="68237" y="58056"/>
                    </a:cubicBezTo>
                    <a:cubicBezTo>
                      <a:pt x="68237" y="43483"/>
                      <a:pt x="67723" y="30281"/>
                      <a:pt x="66694" y="18280"/>
                    </a:cubicBezTo>
                    <a:cubicBezTo>
                      <a:pt x="66351" y="13651"/>
                      <a:pt x="67723" y="9707"/>
                      <a:pt x="70637" y="6107"/>
                    </a:cubicBezTo>
                    <a:cubicBezTo>
                      <a:pt x="73552" y="2506"/>
                      <a:pt x="77324" y="621"/>
                      <a:pt x="81782" y="106"/>
                    </a:cubicBezTo>
                    <a:cubicBezTo>
                      <a:pt x="86411" y="-408"/>
                      <a:pt x="90354" y="963"/>
                      <a:pt x="93955" y="3878"/>
                    </a:cubicBezTo>
                    <a:cubicBezTo>
                      <a:pt x="97555" y="6793"/>
                      <a:pt x="99613" y="10565"/>
                      <a:pt x="99955" y="15194"/>
                    </a:cubicBezTo>
                    <a:cubicBezTo>
                      <a:pt x="101327" y="28910"/>
                      <a:pt x="101670" y="44169"/>
                      <a:pt x="101327" y="60799"/>
                    </a:cubicBezTo>
                    <a:cubicBezTo>
                      <a:pt x="119672" y="62514"/>
                      <a:pt x="131331" y="63371"/>
                      <a:pt x="135960" y="63886"/>
                    </a:cubicBezTo>
                    <a:cubicBezTo>
                      <a:pt x="140418" y="64228"/>
                      <a:pt x="144190" y="66114"/>
                      <a:pt x="147104" y="69715"/>
                    </a:cubicBezTo>
                    <a:cubicBezTo>
                      <a:pt x="150019" y="73144"/>
                      <a:pt x="151390" y="77259"/>
                      <a:pt x="151048" y="81716"/>
                    </a:cubicBezTo>
                    <a:cubicBezTo>
                      <a:pt x="150705" y="86174"/>
                      <a:pt x="148819" y="89946"/>
                      <a:pt x="145218" y="93032"/>
                    </a:cubicBezTo>
                    <a:cubicBezTo>
                      <a:pt x="141789" y="95947"/>
                      <a:pt x="137674" y="97318"/>
                      <a:pt x="133217" y="96975"/>
                    </a:cubicBezTo>
                    <a:cubicBezTo>
                      <a:pt x="127387" y="96461"/>
                      <a:pt x="116243" y="95604"/>
                      <a:pt x="99784" y="94404"/>
                    </a:cubicBezTo>
                    <a:cubicBezTo>
                      <a:pt x="99613" y="99890"/>
                      <a:pt x="97041" y="134694"/>
                      <a:pt x="96869" y="138809"/>
                    </a:cubicBezTo>
                    <a:cubicBezTo>
                      <a:pt x="96698" y="143438"/>
                      <a:pt x="94812" y="147210"/>
                      <a:pt x="91383" y="150125"/>
                    </a:cubicBezTo>
                    <a:cubicBezTo>
                      <a:pt x="87954" y="153211"/>
                      <a:pt x="83839" y="154583"/>
                      <a:pt x="79381" y="154240"/>
                    </a:cubicBezTo>
                    <a:cubicBezTo>
                      <a:pt x="74924" y="153897"/>
                      <a:pt x="70981" y="152011"/>
                      <a:pt x="68066" y="148582"/>
                    </a:cubicBezTo>
                    <a:cubicBezTo>
                      <a:pt x="64980" y="145153"/>
                      <a:pt x="63608" y="141038"/>
                      <a:pt x="63951" y="136580"/>
                    </a:cubicBezTo>
                    <a:cubicBezTo>
                      <a:pt x="64123" y="132294"/>
                      <a:pt x="66523" y="96804"/>
                      <a:pt x="66694" y="91318"/>
                    </a:cubicBezTo>
                    <a:cubicBezTo>
                      <a:pt x="48178" y="89603"/>
                      <a:pt x="31375" y="88917"/>
                      <a:pt x="16459" y="88917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6" name="Hình tự do: Hình 95">
                <a:extLst>
                  <a:ext uri="{FF2B5EF4-FFF2-40B4-BE49-F238E27FC236}">
                    <a16:creationId xmlns:a16="http://schemas.microsoft.com/office/drawing/2014/main" id="{AC050358-F816-CB61-0B18-F9A5899F698B}"/>
                  </a:ext>
                </a:extLst>
              </p:cNvPr>
              <p:cNvSpPr/>
              <p:nvPr/>
            </p:nvSpPr>
            <p:spPr>
              <a:xfrm>
                <a:off x="7969390" y="1639524"/>
                <a:ext cx="138585" cy="215427"/>
              </a:xfrm>
              <a:custGeom>
                <a:avLst/>
                <a:gdLst>
                  <a:gd name="connsiteX0" fmla="*/ 36219 w 138585"/>
                  <a:gd name="connsiteY0" fmla="*/ 17368 h 215427"/>
                  <a:gd name="connsiteX1" fmla="*/ 46849 w 138585"/>
                  <a:gd name="connsiteY1" fmla="*/ 10167 h 215427"/>
                  <a:gd name="connsiteX2" fmla="*/ 59365 w 138585"/>
                  <a:gd name="connsiteY2" fmla="*/ 12739 h 215427"/>
                  <a:gd name="connsiteX3" fmla="*/ 66394 w 138585"/>
                  <a:gd name="connsiteY3" fmla="*/ 23369 h 215427"/>
                  <a:gd name="connsiteX4" fmla="*/ 63822 w 138585"/>
                  <a:gd name="connsiteY4" fmla="*/ 35713 h 215427"/>
                  <a:gd name="connsiteX5" fmla="*/ 39991 w 138585"/>
                  <a:gd name="connsiteY5" fmla="*/ 93149 h 215427"/>
                  <a:gd name="connsiteX6" fmla="*/ 34676 w 138585"/>
                  <a:gd name="connsiteY6" fmla="*/ 113552 h 215427"/>
                  <a:gd name="connsiteX7" fmla="*/ 57479 w 138585"/>
                  <a:gd name="connsiteY7" fmla="*/ 110637 h 215427"/>
                  <a:gd name="connsiteX8" fmla="*/ 74281 w 138585"/>
                  <a:gd name="connsiteY8" fmla="*/ 107894 h 215427"/>
                  <a:gd name="connsiteX9" fmla="*/ 89368 w 138585"/>
                  <a:gd name="connsiteY9" fmla="*/ 15311 h 215427"/>
                  <a:gd name="connsiteX10" fmla="*/ 95026 w 138585"/>
                  <a:gd name="connsiteY10" fmla="*/ 3995 h 215427"/>
                  <a:gd name="connsiteX11" fmla="*/ 107028 w 138585"/>
                  <a:gd name="connsiteY11" fmla="*/ 52 h 215427"/>
                  <a:gd name="connsiteX12" fmla="*/ 118343 w 138585"/>
                  <a:gd name="connsiteY12" fmla="*/ 5709 h 215427"/>
                  <a:gd name="connsiteX13" fmla="*/ 122287 w 138585"/>
                  <a:gd name="connsiteY13" fmla="*/ 17711 h 215427"/>
                  <a:gd name="connsiteX14" fmla="*/ 109428 w 138585"/>
                  <a:gd name="connsiteY14" fmla="*/ 101379 h 215427"/>
                  <a:gd name="connsiteX15" fmla="*/ 118515 w 138585"/>
                  <a:gd name="connsiteY15" fmla="*/ 99664 h 215427"/>
                  <a:gd name="connsiteX16" fmla="*/ 131031 w 138585"/>
                  <a:gd name="connsiteY16" fmla="*/ 101893 h 215427"/>
                  <a:gd name="connsiteX17" fmla="*/ 138232 w 138585"/>
                  <a:gd name="connsiteY17" fmla="*/ 112351 h 215427"/>
                  <a:gd name="connsiteX18" fmla="*/ 136003 w 138585"/>
                  <a:gd name="connsiteY18" fmla="*/ 124867 h 215427"/>
                  <a:gd name="connsiteX19" fmla="*/ 125373 w 138585"/>
                  <a:gd name="connsiteY19" fmla="*/ 132068 h 215427"/>
                  <a:gd name="connsiteX20" fmla="*/ 102742 w 138585"/>
                  <a:gd name="connsiteY20" fmla="*/ 136526 h 215427"/>
                  <a:gd name="connsiteX21" fmla="*/ 90226 w 138585"/>
                  <a:gd name="connsiteY21" fmla="*/ 201334 h 215427"/>
                  <a:gd name="connsiteX22" fmla="*/ 83710 w 138585"/>
                  <a:gd name="connsiteY22" fmla="*/ 212135 h 215427"/>
                  <a:gd name="connsiteX23" fmla="*/ 71366 w 138585"/>
                  <a:gd name="connsiteY23" fmla="*/ 215221 h 215427"/>
                  <a:gd name="connsiteX24" fmla="*/ 63994 w 138585"/>
                  <a:gd name="connsiteY24" fmla="*/ 212135 h 215427"/>
                  <a:gd name="connsiteX25" fmla="*/ 54736 w 138585"/>
                  <a:gd name="connsiteY25" fmla="*/ 208706 h 215427"/>
                  <a:gd name="connsiteX26" fmla="*/ 49078 w 138585"/>
                  <a:gd name="connsiteY26" fmla="*/ 200305 h 215427"/>
                  <a:gd name="connsiteX27" fmla="*/ 46163 w 138585"/>
                  <a:gd name="connsiteY27" fmla="*/ 189332 h 215427"/>
                  <a:gd name="connsiteX28" fmla="*/ 45649 w 138585"/>
                  <a:gd name="connsiteY28" fmla="*/ 185903 h 215427"/>
                  <a:gd name="connsiteX29" fmla="*/ 50963 w 138585"/>
                  <a:gd name="connsiteY29" fmla="*/ 173216 h 215427"/>
                  <a:gd name="connsiteX30" fmla="*/ 62622 w 138585"/>
                  <a:gd name="connsiteY30" fmla="*/ 168758 h 215427"/>
                  <a:gd name="connsiteX31" fmla="*/ 67766 w 138585"/>
                  <a:gd name="connsiteY31" fmla="*/ 142869 h 215427"/>
                  <a:gd name="connsiteX32" fmla="*/ 62965 w 138585"/>
                  <a:gd name="connsiteY32" fmla="*/ 143898 h 215427"/>
                  <a:gd name="connsiteX33" fmla="*/ 34676 w 138585"/>
                  <a:gd name="connsiteY33" fmla="*/ 147499 h 215427"/>
                  <a:gd name="connsiteX34" fmla="*/ 12387 w 138585"/>
                  <a:gd name="connsiteY34" fmla="*/ 146298 h 215427"/>
                  <a:gd name="connsiteX35" fmla="*/ 900 w 138585"/>
                  <a:gd name="connsiteY35" fmla="*/ 133954 h 215427"/>
                  <a:gd name="connsiteX36" fmla="*/ 43 w 138585"/>
                  <a:gd name="connsiteY36" fmla="*/ 126753 h 215427"/>
                  <a:gd name="connsiteX37" fmla="*/ 1072 w 138585"/>
                  <a:gd name="connsiteY37" fmla="*/ 115095 h 215427"/>
                  <a:gd name="connsiteX38" fmla="*/ 8444 w 138585"/>
                  <a:gd name="connsiteY38" fmla="*/ 84405 h 215427"/>
                  <a:gd name="connsiteX39" fmla="*/ 36219 w 138585"/>
                  <a:gd name="connsiteY39" fmla="*/ 17368 h 215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38585" h="215427">
                    <a:moveTo>
                      <a:pt x="36219" y="17368"/>
                    </a:moveTo>
                    <a:cubicBezTo>
                      <a:pt x="38791" y="13596"/>
                      <a:pt x="42220" y="11196"/>
                      <a:pt x="46849" y="10167"/>
                    </a:cubicBezTo>
                    <a:cubicBezTo>
                      <a:pt x="51307" y="9310"/>
                      <a:pt x="55593" y="10167"/>
                      <a:pt x="59365" y="12739"/>
                    </a:cubicBezTo>
                    <a:cubicBezTo>
                      <a:pt x="63136" y="15311"/>
                      <a:pt x="65537" y="18911"/>
                      <a:pt x="66394" y="23369"/>
                    </a:cubicBezTo>
                    <a:cubicBezTo>
                      <a:pt x="67251" y="27827"/>
                      <a:pt x="66394" y="31941"/>
                      <a:pt x="63822" y="35713"/>
                    </a:cubicBezTo>
                    <a:cubicBezTo>
                      <a:pt x="55593" y="47886"/>
                      <a:pt x="47706" y="67089"/>
                      <a:pt x="39991" y="93149"/>
                    </a:cubicBezTo>
                    <a:cubicBezTo>
                      <a:pt x="37762" y="100693"/>
                      <a:pt x="35876" y="107551"/>
                      <a:pt x="34676" y="113552"/>
                    </a:cubicBezTo>
                    <a:cubicBezTo>
                      <a:pt x="40676" y="112866"/>
                      <a:pt x="48220" y="112008"/>
                      <a:pt x="57479" y="110637"/>
                    </a:cubicBezTo>
                    <a:cubicBezTo>
                      <a:pt x="62794" y="109780"/>
                      <a:pt x="68280" y="108922"/>
                      <a:pt x="74281" y="107894"/>
                    </a:cubicBezTo>
                    <a:cubicBezTo>
                      <a:pt x="83196" y="62459"/>
                      <a:pt x="88168" y="31598"/>
                      <a:pt x="89368" y="15311"/>
                    </a:cubicBezTo>
                    <a:cubicBezTo>
                      <a:pt x="89711" y="10853"/>
                      <a:pt x="91597" y="7081"/>
                      <a:pt x="95026" y="3995"/>
                    </a:cubicBezTo>
                    <a:cubicBezTo>
                      <a:pt x="98455" y="1080"/>
                      <a:pt x="102398" y="-291"/>
                      <a:pt x="107028" y="52"/>
                    </a:cubicBezTo>
                    <a:cubicBezTo>
                      <a:pt x="111485" y="395"/>
                      <a:pt x="115257" y="2280"/>
                      <a:pt x="118343" y="5709"/>
                    </a:cubicBezTo>
                    <a:cubicBezTo>
                      <a:pt x="121258" y="9138"/>
                      <a:pt x="122630" y="13082"/>
                      <a:pt x="122287" y="17711"/>
                    </a:cubicBezTo>
                    <a:cubicBezTo>
                      <a:pt x="121087" y="33999"/>
                      <a:pt x="116800" y="61945"/>
                      <a:pt x="109428" y="101379"/>
                    </a:cubicBezTo>
                    <a:cubicBezTo>
                      <a:pt x="112514" y="100864"/>
                      <a:pt x="115429" y="100350"/>
                      <a:pt x="118515" y="99664"/>
                    </a:cubicBezTo>
                    <a:cubicBezTo>
                      <a:pt x="122972" y="98807"/>
                      <a:pt x="127087" y="99493"/>
                      <a:pt x="131031" y="101893"/>
                    </a:cubicBezTo>
                    <a:cubicBezTo>
                      <a:pt x="134803" y="104293"/>
                      <a:pt x="137203" y="107894"/>
                      <a:pt x="138232" y="112351"/>
                    </a:cubicBezTo>
                    <a:cubicBezTo>
                      <a:pt x="139089" y="116809"/>
                      <a:pt x="138403" y="121095"/>
                      <a:pt x="136003" y="124867"/>
                    </a:cubicBezTo>
                    <a:cubicBezTo>
                      <a:pt x="133603" y="128811"/>
                      <a:pt x="130002" y="131039"/>
                      <a:pt x="125373" y="132068"/>
                    </a:cubicBezTo>
                    <a:cubicBezTo>
                      <a:pt x="118343" y="133440"/>
                      <a:pt x="110800" y="134983"/>
                      <a:pt x="102742" y="136526"/>
                    </a:cubicBezTo>
                    <a:cubicBezTo>
                      <a:pt x="95026" y="175788"/>
                      <a:pt x="90740" y="197219"/>
                      <a:pt x="90226" y="201334"/>
                    </a:cubicBezTo>
                    <a:cubicBezTo>
                      <a:pt x="89540" y="205792"/>
                      <a:pt x="87482" y="209392"/>
                      <a:pt x="83710" y="212135"/>
                    </a:cubicBezTo>
                    <a:cubicBezTo>
                      <a:pt x="79939" y="214878"/>
                      <a:pt x="75995" y="215907"/>
                      <a:pt x="71366" y="215221"/>
                    </a:cubicBezTo>
                    <a:cubicBezTo>
                      <a:pt x="68623" y="214878"/>
                      <a:pt x="66051" y="213850"/>
                      <a:pt x="63994" y="212135"/>
                    </a:cubicBezTo>
                    <a:cubicBezTo>
                      <a:pt x="60565" y="212135"/>
                      <a:pt x="57307" y="210935"/>
                      <a:pt x="54736" y="208706"/>
                    </a:cubicBezTo>
                    <a:cubicBezTo>
                      <a:pt x="51992" y="206477"/>
                      <a:pt x="50106" y="203734"/>
                      <a:pt x="49078" y="200305"/>
                    </a:cubicBezTo>
                    <a:cubicBezTo>
                      <a:pt x="47363" y="194990"/>
                      <a:pt x="46334" y="191390"/>
                      <a:pt x="46163" y="189332"/>
                    </a:cubicBezTo>
                    <a:cubicBezTo>
                      <a:pt x="45991" y="188132"/>
                      <a:pt x="45649" y="186932"/>
                      <a:pt x="45649" y="185903"/>
                    </a:cubicBezTo>
                    <a:cubicBezTo>
                      <a:pt x="45134" y="181274"/>
                      <a:pt x="46849" y="176988"/>
                      <a:pt x="50963" y="173216"/>
                    </a:cubicBezTo>
                    <a:cubicBezTo>
                      <a:pt x="54564" y="169959"/>
                      <a:pt x="58336" y="168416"/>
                      <a:pt x="62622" y="168758"/>
                    </a:cubicBezTo>
                    <a:cubicBezTo>
                      <a:pt x="63136" y="166358"/>
                      <a:pt x="64851" y="157786"/>
                      <a:pt x="67766" y="142869"/>
                    </a:cubicBezTo>
                    <a:cubicBezTo>
                      <a:pt x="66223" y="143212"/>
                      <a:pt x="64508" y="143555"/>
                      <a:pt x="62965" y="143898"/>
                    </a:cubicBezTo>
                    <a:cubicBezTo>
                      <a:pt x="51478" y="145613"/>
                      <a:pt x="42048" y="146813"/>
                      <a:pt x="34676" y="147499"/>
                    </a:cubicBezTo>
                    <a:cubicBezTo>
                      <a:pt x="24389" y="148184"/>
                      <a:pt x="16845" y="147842"/>
                      <a:pt x="12387" y="146298"/>
                    </a:cubicBezTo>
                    <a:cubicBezTo>
                      <a:pt x="6386" y="144241"/>
                      <a:pt x="2615" y="140126"/>
                      <a:pt x="900" y="133954"/>
                    </a:cubicBezTo>
                    <a:cubicBezTo>
                      <a:pt x="386" y="131897"/>
                      <a:pt x="43" y="129496"/>
                      <a:pt x="43" y="126753"/>
                    </a:cubicBezTo>
                    <a:cubicBezTo>
                      <a:pt x="-128" y="123667"/>
                      <a:pt x="214" y="119724"/>
                      <a:pt x="1072" y="115095"/>
                    </a:cubicBezTo>
                    <a:cubicBezTo>
                      <a:pt x="2615" y="106522"/>
                      <a:pt x="5015" y="96235"/>
                      <a:pt x="8444" y="84405"/>
                    </a:cubicBezTo>
                    <a:cubicBezTo>
                      <a:pt x="16673" y="54573"/>
                      <a:pt x="26275" y="32456"/>
                      <a:pt x="36219" y="17368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7" name="Hình tự do: Hình 96">
                <a:extLst>
                  <a:ext uri="{FF2B5EF4-FFF2-40B4-BE49-F238E27FC236}">
                    <a16:creationId xmlns:a16="http://schemas.microsoft.com/office/drawing/2014/main" id="{393964C1-0B7E-F130-48A0-791A1B146230}"/>
                  </a:ext>
                </a:extLst>
              </p:cNvPr>
              <p:cNvSpPr/>
              <p:nvPr/>
            </p:nvSpPr>
            <p:spPr>
              <a:xfrm>
                <a:off x="7588444" y="1668932"/>
                <a:ext cx="130837" cy="197804"/>
              </a:xfrm>
              <a:custGeom>
                <a:avLst/>
                <a:gdLst>
                  <a:gd name="connsiteX0" fmla="*/ 128615 w 130837"/>
                  <a:gd name="connsiteY0" fmla="*/ 34938 h 197804"/>
                  <a:gd name="connsiteX1" fmla="*/ 130329 w 130837"/>
                  <a:gd name="connsiteY1" fmla="*/ 47625 h 197804"/>
                  <a:gd name="connsiteX2" fmla="*/ 122786 w 130837"/>
                  <a:gd name="connsiteY2" fmla="*/ 57912 h 197804"/>
                  <a:gd name="connsiteX3" fmla="*/ 116785 w 130837"/>
                  <a:gd name="connsiteY3" fmla="*/ 59969 h 197804"/>
                  <a:gd name="connsiteX4" fmla="*/ 104440 w 130837"/>
                  <a:gd name="connsiteY4" fmla="*/ 77114 h 197804"/>
                  <a:gd name="connsiteX5" fmla="*/ 92953 w 130837"/>
                  <a:gd name="connsiteY5" fmla="*/ 88259 h 197804"/>
                  <a:gd name="connsiteX6" fmla="*/ 95868 w 130837"/>
                  <a:gd name="connsiteY6" fmla="*/ 89973 h 197804"/>
                  <a:gd name="connsiteX7" fmla="*/ 124671 w 130837"/>
                  <a:gd name="connsiteY7" fmla="*/ 131807 h 197804"/>
                  <a:gd name="connsiteX8" fmla="*/ 119185 w 130837"/>
                  <a:gd name="connsiteY8" fmla="*/ 156667 h 197804"/>
                  <a:gd name="connsiteX9" fmla="*/ 102554 w 130837"/>
                  <a:gd name="connsiteY9" fmla="*/ 179470 h 197804"/>
                  <a:gd name="connsiteX10" fmla="*/ 84895 w 130837"/>
                  <a:gd name="connsiteY10" fmla="*/ 191471 h 197804"/>
                  <a:gd name="connsiteX11" fmla="*/ 62778 w 130837"/>
                  <a:gd name="connsiteY11" fmla="*/ 197472 h 197804"/>
                  <a:gd name="connsiteX12" fmla="*/ 36889 w 130837"/>
                  <a:gd name="connsiteY12" fmla="*/ 193529 h 197804"/>
                  <a:gd name="connsiteX13" fmla="*/ 9457 w 130837"/>
                  <a:gd name="connsiteY13" fmla="*/ 175870 h 197804"/>
                  <a:gd name="connsiteX14" fmla="*/ 1056 w 130837"/>
                  <a:gd name="connsiteY14" fmla="*/ 148952 h 197804"/>
                  <a:gd name="connsiteX15" fmla="*/ 26945 w 130837"/>
                  <a:gd name="connsiteY15" fmla="*/ 103861 h 197804"/>
                  <a:gd name="connsiteX16" fmla="*/ 31574 w 130837"/>
                  <a:gd name="connsiteY16" fmla="*/ 99231 h 197804"/>
                  <a:gd name="connsiteX17" fmla="*/ 8428 w 130837"/>
                  <a:gd name="connsiteY17" fmla="*/ 82086 h 197804"/>
                  <a:gd name="connsiteX18" fmla="*/ 6542 w 130837"/>
                  <a:gd name="connsiteY18" fmla="*/ 29451 h 197804"/>
                  <a:gd name="connsiteX19" fmla="*/ 26088 w 130837"/>
                  <a:gd name="connsiteY19" fmla="*/ 11278 h 197804"/>
                  <a:gd name="connsiteX20" fmla="*/ 56434 w 130837"/>
                  <a:gd name="connsiteY20" fmla="*/ 1162 h 197804"/>
                  <a:gd name="connsiteX21" fmla="*/ 74951 w 130837"/>
                  <a:gd name="connsiteY21" fmla="*/ 476 h 197804"/>
                  <a:gd name="connsiteX22" fmla="*/ 94153 w 130837"/>
                  <a:gd name="connsiteY22" fmla="*/ 4934 h 197804"/>
                  <a:gd name="connsiteX23" fmla="*/ 112499 w 130837"/>
                  <a:gd name="connsiteY23" fmla="*/ 16078 h 197804"/>
                  <a:gd name="connsiteX24" fmla="*/ 128615 w 130837"/>
                  <a:gd name="connsiteY24" fmla="*/ 34938 h 197804"/>
                  <a:gd name="connsiteX25" fmla="*/ 91753 w 130837"/>
                  <a:gd name="connsiteY25" fmla="*/ 136265 h 197804"/>
                  <a:gd name="connsiteX26" fmla="*/ 78551 w 130837"/>
                  <a:gd name="connsiteY26" fmla="*/ 118434 h 197804"/>
                  <a:gd name="connsiteX27" fmla="*/ 66036 w 130837"/>
                  <a:gd name="connsiteY27" fmla="*/ 112262 h 197804"/>
                  <a:gd name="connsiteX28" fmla="*/ 51119 w 130837"/>
                  <a:gd name="connsiteY28" fmla="*/ 126835 h 197804"/>
                  <a:gd name="connsiteX29" fmla="*/ 34317 w 130837"/>
                  <a:gd name="connsiteY29" fmla="*/ 152038 h 197804"/>
                  <a:gd name="connsiteX30" fmla="*/ 34317 w 130837"/>
                  <a:gd name="connsiteY30" fmla="*/ 153410 h 197804"/>
                  <a:gd name="connsiteX31" fmla="*/ 37918 w 130837"/>
                  <a:gd name="connsiteY31" fmla="*/ 157010 h 197804"/>
                  <a:gd name="connsiteX32" fmla="*/ 48548 w 130837"/>
                  <a:gd name="connsiteY32" fmla="*/ 162496 h 197804"/>
                  <a:gd name="connsiteX33" fmla="*/ 80094 w 130837"/>
                  <a:gd name="connsiteY33" fmla="*/ 155124 h 197804"/>
                  <a:gd name="connsiteX34" fmla="*/ 89696 w 130837"/>
                  <a:gd name="connsiteY34" fmla="*/ 141922 h 197804"/>
                  <a:gd name="connsiteX35" fmla="*/ 91753 w 130837"/>
                  <a:gd name="connsiteY35" fmla="*/ 136265 h 197804"/>
                  <a:gd name="connsiteX36" fmla="*/ 59006 w 130837"/>
                  <a:gd name="connsiteY36" fmla="*/ 74200 h 197804"/>
                  <a:gd name="connsiteX37" fmla="*/ 65864 w 130837"/>
                  <a:gd name="connsiteY37" fmla="*/ 68199 h 197804"/>
                  <a:gd name="connsiteX38" fmla="*/ 80437 w 130837"/>
                  <a:gd name="connsiteY38" fmla="*/ 54311 h 197804"/>
                  <a:gd name="connsiteX39" fmla="*/ 85924 w 130837"/>
                  <a:gd name="connsiteY39" fmla="*/ 47796 h 197804"/>
                  <a:gd name="connsiteX40" fmla="*/ 90724 w 130837"/>
                  <a:gd name="connsiteY40" fmla="*/ 41281 h 197804"/>
                  <a:gd name="connsiteX41" fmla="*/ 61406 w 130837"/>
                  <a:gd name="connsiteY41" fmla="*/ 34080 h 197804"/>
                  <a:gd name="connsiteX42" fmla="*/ 42033 w 130837"/>
                  <a:gd name="connsiteY42" fmla="*/ 40424 h 197804"/>
                  <a:gd name="connsiteX43" fmla="*/ 36375 w 130837"/>
                  <a:gd name="connsiteY43" fmla="*/ 44196 h 197804"/>
                  <a:gd name="connsiteX44" fmla="*/ 34832 w 130837"/>
                  <a:gd name="connsiteY44" fmla="*/ 61512 h 197804"/>
                  <a:gd name="connsiteX45" fmla="*/ 56606 w 130837"/>
                  <a:gd name="connsiteY45" fmla="*/ 73171 h 197804"/>
                  <a:gd name="connsiteX46" fmla="*/ 59006 w 130837"/>
                  <a:gd name="connsiteY46" fmla="*/ 74200 h 197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30837" h="197804">
                    <a:moveTo>
                      <a:pt x="128615" y="34938"/>
                    </a:moveTo>
                    <a:cubicBezTo>
                      <a:pt x="130844" y="38881"/>
                      <a:pt x="131358" y="43167"/>
                      <a:pt x="130329" y="47625"/>
                    </a:cubicBezTo>
                    <a:cubicBezTo>
                      <a:pt x="129300" y="52083"/>
                      <a:pt x="126729" y="55512"/>
                      <a:pt x="122786" y="57912"/>
                    </a:cubicBezTo>
                    <a:cubicBezTo>
                      <a:pt x="120900" y="58769"/>
                      <a:pt x="118842" y="59455"/>
                      <a:pt x="116785" y="59969"/>
                    </a:cubicBezTo>
                    <a:cubicBezTo>
                      <a:pt x="114727" y="64941"/>
                      <a:pt x="110613" y="70771"/>
                      <a:pt x="104440" y="77114"/>
                    </a:cubicBezTo>
                    <a:cubicBezTo>
                      <a:pt x="101697" y="80029"/>
                      <a:pt x="97925" y="83629"/>
                      <a:pt x="92953" y="88259"/>
                    </a:cubicBezTo>
                    <a:cubicBezTo>
                      <a:pt x="93982" y="88773"/>
                      <a:pt x="95010" y="89287"/>
                      <a:pt x="95868" y="89973"/>
                    </a:cubicBezTo>
                    <a:cubicBezTo>
                      <a:pt x="112670" y="100089"/>
                      <a:pt x="122271" y="113976"/>
                      <a:pt x="124671" y="131807"/>
                    </a:cubicBezTo>
                    <a:cubicBezTo>
                      <a:pt x="125529" y="139179"/>
                      <a:pt x="123814" y="147409"/>
                      <a:pt x="119185" y="156667"/>
                    </a:cubicBezTo>
                    <a:cubicBezTo>
                      <a:pt x="115070" y="165240"/>
                      <a:pt x="109584" y="172783"/>
                      <a:pt x="102554" y="179470"/>
                    </a:cubicBezTo>
                    <a:cubicBezTo>
                      <a:pt x="97068" y="184613"/>
                      <a:pt x="91239" y="188557"/>
                      <a:pt x="84895" y="191471"/>
                    </a:cubicBezTo>
                    <a:cubicBezTo>
                      <a:pt x="78551" y="194386"/>
                      <a:pt x="71179" y="196444"/>
                      <a:pt x="62778" y="197472"/>
                    </a:cubicBezTo>
                    <a:cubicBezTo>
                      <a:pt x="54377" y="198501"/>
                      <a:pt x="45633" y="197129"/>
                      <a:pt x="36889" y="193529"/>
                    </a:cubicBezTo>
                    <a:cubicBezTo>
                      <a:pt x="25059" y="189243"/>
                      <a:pt x="15972" y="183242"/>
                      <a:pt x="9457" y="175870"/>
                    </a:cubicBezTo>
                    <a:cubicBezTo>
                      <a:pt x="2942" y="168326"/>
                      <a:pt x="199" y="159410"/>
                      <a:pt x="1056" y="148952"/>
                    </a:cubicBezTo>
                    <a:cubicBezTo>
                      <a:pt x="2427" y="135579"/>
                      <a:pt x="10486" y="120148"/>
                      <a:pt x="26945" y="103861"/>
                    </a:cubicBezTo>
                    <a:cubicBezTo>
                      <a:pt x="28488" y="102317"/>
                      <a:pt x="30031" y="100946"/>
                      <a:pt x="31574" y="99231"/>
                    </a:cubicBezTo>
                    <a:cubicBezTo>
                      <a:pt x="21287" y="94431"/>
                      <a:pt x="13572" y="88773"/>
                      <a:pt x="8428" y="82086"/>
                    </a:cubicBezTo>
                    <a:cubicBezTo>
                      <a:pt x="-2202" y="68199"/>
                      <a:pt x="-2716" y="50882"/>
                      <a:pt x="6542" y="29451"/>
                    </a:cubicBezTo>
                    <a:cubicBezTo>
                      <a:pt x="9285" y="22936"/>
                      <a:pt x="15801" y="16764"/>
                      <a:pt x="26088" y="11278"/>
                    </a:cubicBezTo>
                    <a:cubicBezTo>
                      <a:pt x="35517" y="6134"/>
                      <a:pt x="45633" y="2705"/>
                      <a:pt x="56434" y="1162"/>
                    </a:cubicBezTo>
                    <a:cubicBezTo>
                      <a:pt x="62092" y="-38"/>
                      <a:pt x="68264" y="-381"/>
                      <a:pt x="74951" y="476"/>
                    </a:cubicBezTo>
                    <a:cubicBezTo>
                      <a:pt x="81638" y="1162"/>
                      <a:pt x="87981" y="2705"/>
                      <a:pt x="94153" y="4934"/>
                    </a:cubicBezTo>
                    <a:cubicBezTo>
                      <a:pt x="100326" y="7163"/>
                      <a:pt x="106498" y="10935"/>
                      <a:pt x="112499" y="16078"/>
                    </a:cubicBezTo>
                    <a:cubicBezTo>
                      <a:pt x="118671" y="21222"/>
                      <a:pt x="124157" y="27394"/>
                      <a:pt x="128615" y="34938"/>
                    </a:cubicBezTo>
                    <a:close/>
                    <a:moveTo>
                      <a:pt x="91753" y="136265"/>
                    </a:moveTo>
                    <a:cubicBezTo>
                      <a:pt x="90896" y="129064"/>
                      <a:pt x="86438" y="123063"/>
                      <a:pt x="78551" y="118434"/>
                    </a:cubicBezTo>
                    <a:cubicBezTo>
                      <a:pt x="75122" y="116376"/>
                      <a:pt x="71007" y="114148"/>
                      <a:pt x="66036" y="112262"/>
                    </a:cubicBezTo>
                    <a:cubicBezTo>
                      <a:pt x="60206" y="117577"/>
                      <a:pt x="55234" y="122377"/>
                      <a:pt x="51119" y="126835"/>
                    </a:cubicBezTo>
                    <a:cubicBezTo>
                      <a:pt x="40490" y="137979"/>
                      <a:pt x="34832" y="146380"/>
                      <a:pt x="34317" y="152038"/>
                    </a:cubicBezTo>
                    <a:lnTo>
                      <a:pt x="34317" y="153410"/>
                    </a:lnTo>
                    <a:cubicBezTo>
                      <a:pt x="34317" y="153410"/>
                      <a:pt x="35689" y="155296"/>
                      <a:pt x="37918" y="157010"/>
                    </a:cubicBezTo>
                    <a:cubicBezTo>
                      <a:pt x="40146" y="158896"/>
                      <a:pt x="43747" y="160610"/>
                      <a:pt x="48548" y="162496"/>
                    </a:cubicBezTo>
                    <a:cubicBezTo>
                      <a:pt x="59863" y="166611"/>
                      <a:pt x="70493" y="164382"/>
                      <a:pt x="80094" y="155124"/>
                    </a:cubicBezTo>
                    <a:cubicBezTo>
                      <a:pt x="84209" y="151181"/>
                      <a:pt x="87295" y="146723"/>
                      <a:pt x="89696" y="141922"/>
                    </a:cubicBezTo>
                    <a:cubicBezTo>
                      <a:pt x="90553" y="139865"/>
                      <a:pt x="91410" y="137979"/>
                      <a:pt x="91753" y="136265"/>
                    </a:cubicBezTo>
                    <a:close/>
                    <a:moveTo>
                      <a:pt x="59006" y="74200"/>
                    </a:moveTo>
                    <a:cubicBezTo>
                      <a:pt x="62264" y="71285"/>
                      <a:pt x="64493" y="69399"/>
                      <a:pt x="65864" y="68199"/>
                    </a:cubicBezTo>
                    <a:cubicBezTo>
                      <a:pt x="72551" y="62198"/>
                      <a:pt x="77351" y="57569"/>
                      <a:pt x="80437" y="54311"/>
                    </a:cubicBezTo>
                    <a:cubicBezTo>
                      <a:pt x="83523" y="51054"/>
                      <a:pt x="85409" y="48825"/>
                      <a:pt x="85924" y="47796"/>
                    </a:cubicBezTo>
                    <a:cubicBezTo>
                      <a:pt x="87124" y="45225"/>
                      <a:pt x="88667" y="42996"/>
                      <a:pt x="90724" y="41281"/>
                    </a:cubicBezTo>
                    <a:cubicBezTo>
                      <a:pt x="83009" y="34766"/>
                      <a:pt x="73236" y="32366"/>
                      <a:pt x="61406" y="34080"/>
                    </a:cubicBezTo>
                    <a:cubicBezTo>
                      <a:pt x="54377" y="34938"/>
                      <a:pt x="48033" y="37166"/>
                      <a:pt x="42033" y="40424"/>
                    </a:cubicBezTo>
                    <a:cubicBezTo>
                      <a:pt x="40318" y="41281"/>
                      <a:pt x="38432" y="42653"/>
                      <a:pt x="36375" y="44196"/>
                    </a:cubicBezTo>
                    <a:cubicBezTo>
                      <a:pt x="32774" y="52768"/>
                      <a:pt x="32260" y="58426"/>
                      <a:pt x="34832" y="61512"/>
                    </a:cubicBezTo>
                    <a:cubicBezTo>
                      <a:pt x="37403" y="64941"/>
                      <a:pt x="44604" y="68885"/>
                      <a:pt x="56606" y="73171"/>
                    </a:cubicBezTo>
                    <a:cubicBezTo>
                      <a:pt x="57291" y="73514"/>
                      <a:pt x="58149" y="73857"/>
                      <a:pt x="59006" y="74200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98" name="Đồ họa 2">
              <a:extLst>
                <a:ext uri="{FF2B5EF4-FFF2-40B4-BE49-F238E27FC236}">
                  <a16:creationId xmlns:a16="http://schemas.microsoft.com/office/drawing/2014/main" id="{6DBF8032-5440-77C9-FBA2-5E6BFBA62CA8}"/>
                </a:ext>
              </a:extLst>
            </p:cNvPr>
            <p:cNvGrpSpPr/>
            <p:nvPr/>
          </p:nvGrpSpPr>
          <p:grpSpPr>
            <a:xfrm>
              <a:off x="6232818" y="729811"/>
              <a:ext cx="434741" cy="206994"/>
              <a:chOff x="6232818" y="729811"/>
              <a:chExt cx="434741" cy="206994"/>
            </a:xfrm>
            <a:solidFill>
              <a:srgbClr val="969696"/>
            </a:solidFill>
          </p:grpSpPr>
          <p:sp>
            <p:nvSpPr>
              <p:cNvPr id="99" name="Hình tự do: Hình 98">
                <a:extLst>
                  <a:ext uri="{FF2B5EF4-FFF2-40B4-BE49-F238E27FC236}">
                    <a16:creationId xmlns:a16="http://schemas.microsoft.com/office/drawing/2014/main" id="{39228310-B8D6-5025-9980-090CCADEC19A}"/>
                  </a:ext>
                </a:extLst>
              </p:cNvPr>
              <p:cNvSpPr/>
              <p:nvPr/>
            </p:nvSpPr>
            <p:spPr>
              <a:xfrm>
                <a:off x="6526668" y="734941"/>
                <a:ext cx="140891" cy="201863"/>
              </a:xfrm>
              <a:custGeom>
                <a:avLst/>
                <a:gdLst>
                  <a:gd name="connsiteX0" fmla="*/ 58134 w 140891"/>
                  <a:gd name="connsiteY0" fmla="*/ 42413 h 201863"/>
                  <a:gd name="connsiteX1" fmla="*/ 48876 w 140891"/>
                  <a:gd name="connsiteY1" fmla="*/ 54586 h 201863"/>
                  <a:gd name="connsiteX2" fmla="*/ 39446 w 140891"/>
                  <a:gd name="connsiteY2" fmla="*/ 63330 h 201863"/>
                  <a:gd name="connsiteX3" fmla="*/ 26759 w 140891"/>
                  <a:gd name="connsiteY3" fmla="*/ 62815 h 201863"/>
                  <a:gd name="connsiteX4" fmla="*/ 18187 w 140891"/>
                  <a:gd name="connsiteY4" fmla="*/ 53386 h 201863"/>
                  <a:gd name="connsiteX5" fmla="*/ 18701 w 140891"/>
                  <a:gd name="connsiteY5" fmla="*/ 40698 h 201863"/>
                  <a:gd name="connsiteX6" fmla="*/ 35846 w 140891"/>
                  <a:gd name="connsiteY6" fmla="*/ 17895 h 201863"/>
                  <a:gd name="connsiteX7" fmla="*/ 60535 w 140891"/>
                  <a:gd name="connsiteY7" fmla="*/ 2979 h 201863"/>
                  <a:gd name="connsiteX8" fmla="*/ 91396 w 140891"/>
                  <a:gd name="connsiteY8" fmla="*/ 2808 h 201863"/>
                  <a:gd name="connsiteX9" fmla="*/ 116427 w 140891"/>
                  <a:gd name="connsiteY9" fmla="*/ 27668 h 201863"/>
                  <a:gd name="connsiteX10" fmla="*/ 112141 w 140891"/>
                  <a:gd name="connsiteY10" fmla="*/ 73102 h 201863"/>
                  <a:gd name="connsiteX11" fmla="*/ 117628 w 140891"/>
                  <a:gd name="connsiteY11" fmla="*/ 76874 h 201863"/>
                  <a:gd name="connsiteX12" fmla="*/ 137001 w 140891"/>
                  <a:gd name="connsiteY12" fmla="*/ 103278 h 201863"/>
                  <a:gd name="connsiteX13" fmla="*/ 140088 w 140891"/>
                  <a:gd name="connsiteY13" fmla="*/ 133110 h 201863"/>
                  <a:gd name="connsiteX14" fmla="*/ 110427 w 140891"/>
                  <a:gd name="connsiteY14" fmla="*/ 179573 h 201863"/>
                  <a:gd name="connsiteX15" fmla="*/ 86424 w 140891"/>
                  <a:gd name="connsiteY15" fmla="*/ 193803 h 201863"/>
                  <a:gd name="connsiteX16" fmla="*/ 58820 w 140891"/>
                  <a:gd name="connsiteY16" fmla="*/ 201347 h 201863"/>
                  <a:gd name="connsiteX17" fmla="*/ 29845 w 140891"/>
                  <a:gd name="connsiteY17" fmla="*/ 198432 h 201863"/>
                  <a:gd name="connsiteX18" fmla="*/ 4471 w 140891"/>
                  <a:gd name="connsiteY18" fmla="*/ 181802 h 201863"/>
                  <a:gd name="connsiteX19" fmla="*/ 13 w 140891"/>
                  <a:gd name="connsiteY19" fmla="*/ 169972 h 201863"/>
                  <a:gd name="connsiteX20" fmla="*/ 5328 w 140891"/>
                  <a:gd name="connsiteY20" fmla="*/ 158484 h 201863"/>
                  <a:gd name="connsiteX21" fmla="*/ 17329 w 140891"/>
                  <a:gd name="connsiteY21" fmla="*/ 154027 h 201863"/>
                  <a:gd name="connsiteX22" fmla="*/ 28817 w 140891"/>
                  <a:gd name="connsiteY22" fmla="*/ 159513 h 201863"/>
                  <a:gd name="connsiteX23" fmla="*/ 55563 w 140891"/>
                  <a:gd name="connsiteY23" fmla="*/ 168086 h 201863"/>
                  <a:gd name="connsiteX24" fmla="*/ 89681 w 140891"/>
                  <a:gd name="connsiteY24" fmla="*/ 153512 h 201863"/>
                  <a:gd name="connsiteX25" fmla="*/ 107512 w 140891"/>
                  <a:gd name="connsiteY25" fmla="*/ 127281 h 201863"/>
                  <a:gd name="connsiteX26" fmla="*/ 95853 w 140891"/>
                  <a:gd name="connsiteY26" fmla="*/ 101906 h 201863"/>
                  <a:gd name="connsiteX27" fmla="*/ 91396 w 140891"/>
                  <a:gd name="connsiteY27" fmla="*/ 100363 h 201863"/>
                  <a:gd name="connsiteX28" fmla="*/ 87624 w 140891"/>
                  <a:gd name="connsiteY28" fmla="*/ 103449 h 201863"/>
                  <a:gd name="connsiteX29" fmla="*/ 77851 w 140891"/>
                  <a:gd name="connsiteY29" fmla="*/ 109621 h 201863"/>
                  <a:gd name="connsiteX30" fmla="*/ 68593 w 140891"/>
                  <a:gd name="connsiteY30" fmla="*/ 111850 h 201863"/>
                  <a:gd name="connsiteX31" fmla="*/ 54020 w 140891"/>
                  <a:gd name="connsiteY31" fmla="*/ 104649 h 201863"/>
                  <a:gd name="connsiteX32" fmla="*/ 51791 w 140891"/>
                  <a:gd name="connsiteY32" fmla="*/ 89219 h 201863"/>
                  <a:gd name="connsiteX33" fmla="*/ 75622 w 140891"/>
                  <a:gd name="connsiteY33" fmla="*/ 68130 h 201863"/>
                  <a:gd name="connsiteX34" fmla="*/ 82652 w 140891"/>
                  <a:gd name="connsiteY34" fmla="*/ 57672 h 201863"/>
                  <a:gd name="connsiteX35" fmla="*/ 85738 w 140891"/>
                  <a:gd name="connsiteY35" fmla="*/ 41213 h 201863"/>
                  <a:gd name="connsiteX36" fmla="*/ 79223 w 140891"/>
                  <a:gd name="connsiteY36" fmla="*/ 33497 h 201863"/>
                  <a:gd name="connsiteX37" fmla="*/ 70822 w 140891"/>
                  <a:gd name="connsiteY37" fmla="*/ 33840 h 201863"/>
                  <a:gd name="connsiteX38" fmla="*/ 58134 w 140891"/>
                  <a:gd name="connsiteY38" fmla="*/ 42413 h 201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40891" h="201863">
                    <a:moveTo>
                      <a:pt x="58134" y="42413"/>
                    </a:moveTo>
                    <a:cubicBezTo>
                      <a:pt x="53848" y="46356"/>
                      <a:pt x="50762" y="50471"/>
                      <a:pt x="48876" y="54586"/>
                    </a:cubicBezTo>
                    <a:cubicBezTo>
                      <a:pt x="46819" y="58701"/>
                      <a:pt x="43733" y="61615"/>
                      <a:pt x="39446" y="63330"/>
                    </a:cubicBezTo>
                    <a:cubicBezTo>
                      <a:pt x="35160" y="64873"/>
                      <a:pt x="30874" y="64701"/>
                      <a:pt x="26759" y="62815"/>
                    </a:cubicBezTo>
                    <a:cubicBezTo>
                      <a:pt x="22644" y="60929"/>
                      <a:pt x="19730" y="57672"/>
                      <a:pt x="18187" y="53386"/>
                    </a:cubicBezTo>
                    <a:cubicBezTo>
                      <a:pt x="16644" y="49099"/>
                      <a:pt x="16815" y="44813"/>
                      <a:pt x="18701" y="40698"/>
                    </a:cubicBezTo>
                    <a:cubicBezTo>
                      <a:pt x="22644" y="32297"/>
                      <a:pt x="28302" y="24753"/>
                      <a:pt x="35846" y="17895"/>
                    </a:cubicBezTo>
                    <a:cubicBezTo>
                      <a:pt x="43390" y="11037"/>
                      <a:pt x="51619" y="6065"/>
                      <a:pt x="60535" y="2979"/>
                    </a:cubicBezTo>
                    <a:cubicBezTo>
                      <a:pt x="71508" y="-964"/>
                      <a:pt x="81966" y="-964"/>
                      <a:pt x="91396" y="2808"/>
                    </a:cubicBezTo>
                    <a:cubicBezTo>
                      <a:pt x="102369" y="6923"/>
                      <a:pt x="110770" y="15324"/>
                      <a:pt x="116427" y="27668"/>
                    </a:cubicBezTo>
                    <a:cubicBezTo>
                      <a:pt x="122600" y="41384"/>
                      <a:pt x="121057" y="56472"/>
                      <a:pt x="112141" y="73102"/>
                    </a:cubicBezTo>
                    <a:cubicBezTo>
                      <a:pt x="114199" y="74303"/>
                      <a:pt x="116085" y="75503"/>
                      <a:pt x="117628" y="76874"/>
                    </a:cubicBezTo>
                    <a:cubicBezTo>
                      <a:pt x="126886" y="84590"/>
                      <a:pt x="133230" y="93676"/>
                      <a:pt x="137001" y="103278"/>
                    </a:cubicBezTo>
                    <a:cubicBezTo>
                      <a:pt x="140773" y="112879"/>
                      <a:pt x="141802" y="122823"/>
                      <a:pt x="140088" y="133110"/>
                    </a:cubicBezTo>
                    <a:cubicBezTo>
                      <a:pt x="137001" y="150769"/>
                      <a:pt x="127229" y="166200"/>
                      <a:pt x="110427" y="179573"/>
                    </a:cubicBezTo>
                    <a:cubicBezTo>
                      <a:pt x="103226" y="185231"/>
                      <a:pt x="95168" y="190031"/>
                      <a:pt x="86424" y="193803"/>
                    </a:cubicBezTo>
                    <a:cubicBezTo>
                      <a:pt x="77680" y="197575"/>
                      <a:pt x="68421" y="200147"/>
                      <a:pt x="58820" y="201347"/>
                    </a:cubicBezTo>
                    <a:cubicBezTo>
                      <a:pt x="49219" y="202547"/>
                      <a:pt x="39446" y="201690"/>
                      <a:pt x="29845" y="198432"/>
                    </a:cubicBezTo>
                    <a:cubicBezTo>
                      <a:pt x="20073" y="195175"/>
                      <a:pt x="11672" y="189688"/>
                      <a:pt x="4471" y="181802"/>
                    </a:cubicBezTo>
                    <a:cubicBezTo>
                      <a:pt x="1385" y="178373"/>
                      <a:pt x="-159" y="174429"/>
                      <a:pt x="13" y="169972"/>
                    </a:cubicBezTo>
                    <a:cubicBezTo>
                      <a:pt x="184" y="165514"/>
                      <a:pt x="1899" y="161571"/>
                      <a:pt x="5328" y="158484"/>
                    </a:cubicBezTo>
                    <a:cubicBezTo>
                      <a:pt x="8757" y="155398"/>
                      <a:pt x="12700" y="153855"/>
                      <a:pt x="17329" y="154027"/>
                    </a:cubicBezTo>
                    <a:cubicBezTo>
                      <a:pt x="21787" y="154198"/>
                      <a:pt x="25730" y="156084"/>
                      <a:pt x="28817" y="159513"/>
                    </a:cubicBezTo>
                    <a:cubicBezTo>
                      <a:pt x="34817" y="166200"/>
                      <a:pt x="43733" y="169114"/>
                      <a:pt x="55563" y="168086"/>
                    </a:cubicBezTo>
                    <a:cubicBezTo>
                      <a:pt x="67393" y="167057"/>
                      <a:pt x="78708" y="162256"/>
                      <a:pt x="89681" y="153512"/>
                    </a:cubicBezTo>
                    <a:cubicBezTo>
                      <a:pt x="99968" y="145454"/>
                      <a:pt x="105798" y="136710"/>
                      <a:pt x="107512" y="127281"/>
                    </a:cubicBezTo>
                    <a:cubicBezTo>
                      <a:pt x="109055" y="118194"/>
                      <a:pt x="105112" y="109793"/>
                      <a:pt x="95853" y="101906"/>
                    </a:cubicBezTo>
                    <a:cubicBezTo>
                      <a:pt x="95168" y="101220"/>
                      <a:pt x="93625" y="100706"/>
                      <a:pt x="91396" y="100363"/>
                    </a:cubicBezTo>
                    <a:cubicBezTo>
                      <a:pt x="90196" y="101392"/>
                      <a:pt x="88824" y="102420"/>
                      <a:pt x="87624" y="103449"/>
                    </a:cubicBezTo>
                    <a:cubicBezTo>
                      <a:pt x="84881" y="105849"/>
                      <a:pt x="81623" y="107907"/>
                      <a:pt x="77851" y="109621"/>
                    </a:cubicBezTo>
                    <a:cubicBezTo>
                      <a:pt x="74765" y="111164"/>
                      <a:pt x="71679" y="111850"/>
                      <a:pt x="68593" y="111850"/>
                    </a:cubicBezTo>
                    <a:cubicBezTo>
                      <a:pt x="62249" y="112022"/>
                      <a:pt x="57449" y="109621"/>
                      <a:pt x="54020" y="104649"/>
                    </a:cubicBezTo>
                    <a:cubicBezTo>
                      <a:pt x="50762" y="99849"/>
                      <a:pt x="50076" y="94705"/>
                      <a:pt x="51791" y="89219"/>
                    </a:cubicBezTo>
                    <a:cubicBezTo>
                      <a:pt x="55391" y="78246"/>
                      <a:pt x="63449" y="71216"/>
                      <a:pt x="75622" y="68130"/>
                    </a:cubicBezTo>
                    <a:cubicBezTo>
                      <a:pt x="78537" y="64701"/>
                      <a:pt x="80766" y="61272"/>
                      <a:pt x="82652" y="57672"/>
                    </a:cubicBezTo>
                    <a:cubicBezTo>
                      <a:pt x="86424" y="50471"/>
                      <a:pt x="87624" y="45156"/>
                      <a:pt x="85738" y="41213"/>
                    </a:cubicBezTo>
                    <a:cubicBezTo>
                      <a:pt x="83852" y="36926"/>
                      <a:pt x="81795" y="34526"/>
                      <a:pt x="79223" y="33497"/>
                    </a:cubicBezTo>
                    <a:cubicBezTo>
                      <a:pt x="77165" y="32640"/>
                      <a:pt x="74422" y="32812"/>
                      <a:pt x="70822" y="33840"/>
                    </a:cubicBezTo>
                    <a:cubicBezTo>
                      <a:pt x="66707" y="35726"/>
                      <a:pt x="62421" y="38469"/>
                      <a:pt x="58134" y="42413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0" name="Hình tự do: Hình 99">
                <a:extLst>
                  <a:ext uri="{FF2B5EF4-FFF2-40B4-BE49-F238E27FC236}">
                    <a16:creationId xmlns:a16="http://schemas.microsoft.com/office/drawing/2014/main" id="{70A6F474-4FF3-E602-7EDB-6F12796DC5FB}"/>
                  </a:ext>
                </a:extLst>
              </p:cNvPr>
              <p:cNvSpPr/>
              <p:nvPr/>
            </p:nvSpPr>
            <p:spPr>
              <a:xfrm>
                <a:off x="6422324" y="815571"/>
                <a:ext cx="87040" cy="34261"/>
              </a:xfrm>
              <a:custGeom>
                <a:avLst/>
                <a:gdLst>
                  <a:gd name="connsiteX0" fmla="*/ 14860 w 87040"/>
                  <a:gd name="connsiteY0" fmla="*/ 32935 h 34261"/>
                  <a:gd name="connsiteX1" fmla="*/ 3716 w 87040"/>
                  <a:gd name="connsiteY1" fmla="*/ 26934 h 34261"/>
                  <a:gd name="connsiteX2" fmla="*/ 116 w 87040"/>
                  <a:gd name="connsiteY2" fmla="*/ 14761 h 34261"/>
                  <a:gd name="connsiteX3" fmla="*/ 6288 w 87040"/>
                  <a:gd name="connsiteY3" fmla="*/ 3617 h 34261"/>
                  <a:gd name="connsiteX4" fmla="*/ 18461 w 87040"/>
                  <a:gd name="connsiteY4" fmla="*/ 188 h 34261"/>
                  <a:gd name="connsiteX5" fmla="*/ 70067 w 87040"/>
                  <a:gd name="connsiteY5" fmla="*/ 1045 h 34261"/>
                  <a:gd name="connsiteX6" fmla="*/ 81897 w 87040"/>
                  <a:gd name="connsiteY6" fmla="*/ 5674 h 34261"/>
                  <a:gd name="connsiteX7" fmla="*/ 87041 w 87040"/>
                  <a:gd name="connsiteY7" fmla="*/ 17333 h 34261"/>
                  <a:gd name="connsiteX8" fmla="*/ 82240 w 87040"/>
                  <a:gd name="connsiteY8" fmla="*/ 29163 h 34261"/>
                  <a:gd name="connsiteX9" fmla="*/ 70582 w 87040"/>
                  <a:gd name="connsiteY9" fmla="*/ 34135 h 34261"/>
                  <a:gd name="connsiteX10" fmla="*/ 14860 w 87040"/>
                  <a:gd name="connsiteY10" fmla="*/ 32935 h 3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7040" h="34261">
                    <a:moveTo>
                      <a:pt x="14860" y="32935"/>
                    </a:moveTo>
                    <a:cubicBezTo>
                      <a:pt x="10403" y="32592"/>
                      <a:pt x="6631" y="30535"/>
                      <a:pt x="3716" y="26934"/>
                    </a:cubicBezTo>
                    <a:cubicBezTo>
                      <a:pt x="802" y="23334"/>
                      <a:pt x="-399" y="19219"/>
                      <a:pt x="116" y="14761"/>
                    </a:cubicBezTo>
                    <a:cubicBezTo>
                      <a:pt x="630" y="10304"/>
                      <a:pt x="2688" y="6532"/>
                      <a:pt x="6288" y="3617"/>
                    </a:cubicBezTo>
                    <a:cubicBezTo>
                      <a:pt x="9888" y="702"/>
                      <a:pt x="14003" y="-498"/>
                      <a:pt x="18461" y="188"/>
                    </a:cubicBezTo>
                    <a:cubicBezTo>
                      <a:pt x="28405" y="1217"/>
                      <a:pt x="45550" y="1560"/>
                      <a:pt x="70067" y="1045"/>
                    </a:cubicBezTo>
                    <a:cubicBezTo>
                      <a:pt x="74525" y="874"/>
                      <a:pt x="78640" y="2417"/>
                      <a:pt x="81897" y="5674"/>
                    </a:cubicBezTo>
                    <a:cubicBezTo>
                      <a:pt x="85326" y="8932"/>
                      <a:pt x="87041" y="12704"/>
                      <a:pt x="87041" y="17333"/>
                    </a:cubicBezTo>
                    <a:cubicBezTo>
                      <a:pt x="87041" y="21791"/>
                      <a:pt x="85498" y="25906"/>
                      <a:pt x="82240" y="29163"/>
                    </a:cubicBezTo>
                    <a:cubicBezTo>
                      <a:pt x="78983" y="32592"/>
                      <a:pt x="75211" y="34135"/>
                      <a:pt x="70582" y="34135"/>
                    </a:cubicBezTo>
                    <a:cubicBezTo>
                      <a:pt x="44864" y="34478"/>
                      <a:pt x="26176" y="34135"/>
                      <a:pt x="14860" y="32935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1" name="Hình tự do: Hình 100">
                <a:extLst>
                  <a:ext uri="{FF2B5EF4-FFF2-40B4-BE49-F238E27FC236}">
                    <a16:creationId xmlns:a16="http://schemas.microsoft.com/office/drawing/2014/main" id="{B9F73AEC-4480-FA26-26A4-0D4A0F6900FB}"/>
                  </a:ext>
                </a:extLst>
              </p:cNvPr>
              <p:cNvSpPr/>
              <p:nvPr/>
            </p:nvSpPr>
            <p:spPr>
              <a:xfrm>
                <a:off x="6232818" y="729811"/>
                <a:ext cx="149039" cy="196040"/>
              </a:xfrm>
              <a:custGeom>
                <a:avLst/>
                <a:gdLst>
                  <a:gd name="connsiteX0" fmla="*/ 47147 w 149039"/>
                  <a:gd name="connsiteY0" fmla="*/ 32799 h 196040"/>
                  <a:gd name="connsiteX1" fmla="*/ 44403 w 149039"/>
                  <a:gd name="connsiteY1" fmla="*/ 24055 h 196040"/>
                  <a:gd name="connsiteX2" fmla="*/ 48689 w 149039"/>
                  <a:gd name="connsiteY2" fmla="*/ 11882 h 196040"/>
                  <a:gd name="connsiteX3" fmla="*/ 60177 w 149039"/>
                  <a:gd name="connsiteY3" fmla="*/ 6738 h 196040"/>
                  <a:gd name="connsiteX4" fmla="*/ 94810 w 149039"/>
                  <a:gd name="connsiteY4" fmla="*/ 3481 h 196040"/>
                  <a:gd name="connsiteX5" fmla="*/ 131328 w 149039"/>
                  <a:gd name="connsiteY5" fmla="*/ 52 h 196040"/>
                  <a:gd name="connsiteX6" fmla="*/ 143330 w 149039"/>
                  <a:gd name="connsiteY6" fmla="*/ 3995 h 196040"/>
                  <a:gd name="connsiteX7" fmla="*/ 148988 w 149039"/>
                  <a:gd name="connsiteY7" fmla="*/ 15311 h 196040"/>
                  <a:gd name="connsiteX8" fmla="*/ 145044 w 149039"/>
                  <a:gd name="connsiteY8" fmla="*/ 27484 h 196040"/>
                  <a:gd name="connsiteX9" fmla="*/ 133557 w 149039"/>
                  <a:gd name="connsiteY9" fmla="*/ 33141 h 196040"/>
                  <a:gd name="connsiteX10" fmla="*/ 98753 w 149039"/>
                  <a:gd name="connsiteY10" fmla="*/ 36570 h 196040"/>
                  <a:gd name="connsiteX11" fmla="*/ 80408 w 149039"/>
                  <a:gd name="connsiteY11" fmla="*/ 38628 h 196040"/>
                  <a:gd name="connsiteX12" fmla="*/ 71492 w 149039"/>
                  <a:gd name="connsiteY12" fmla="*/ 62802 h 196040"/>
                  <a:gd name="connsiteX13" fmla="*/ 103211 w 149039"/>
                  <a:gd name="connsiteY13" fmla="*/ 65545 h 196040"/>
                  <a:gd name="connsiteX14" fmla="*/ 126014 w 149039"/>
                  <a:gd name="connsiteY14" fmla="*/ 85434 h 196040"/>
                  <a:gd name="connsiteX15" fmla="*/ 136472 w 149039"/>
                  <a:gd name="connsiteY15" fmla="*/ 111837 h 196040"/>
                  <a:gd name="connsiteX16" fmla="*/ 136815 w 149039"/>
                  <a:gd name="connsiteY16" fmla="*/ 140298 h 196040"/>
                  <a:gd name="connsiteX17" fmla="*/ 136129 w 149039"/>
                  <a:gd name="connsiteY17" fmla="*/ 143555 h 196040"/>
                  <a:gd name="connsiteX18" fmla="*/ 135443 w 149039"/>
                  <a:gd name="connsiteY18" fmla="*/ 147841 h 196040"/>
                  <a:gd name="connsiteX19" fmla="*/ 134414 w 149039"/>
                  <a:gd name="connsiteY19" fmla="*/ 152128 h 196040"/>
                  <a:gd name="connsiteX20" fmla="*/ 133043 w 149039"/>
                  <a:gd name="connsiteY20" fmla="*/ 157271 h 196040"/>
                  <a:gd name="connsiteX21" fmla="*/ 131157 w 149039"/>
                  <a:gd name="connsiteY21" fmla="*/ 162072 h 196040"/>
                  <a:gd name="connsiteX22" fmla="*/ 128585 w 149039"/>
                  <a:gd name="connsiteY22" fmla="*/ 167215 h 196040"/>
                  <a:gd name="connsiteX23" fmla="*/ 108526 w 149039"/>
                  <a:gd name="connsiteY23" fmla="*/ 186246 h 196040"/>
                  <a:gd name="connsiteX24" fmla="*/ 81779 w 149039"/>
                  <a:gd name="connsiteY24" fmla="*/ 195162 h 196040"/>
                  <a:gd name="connsiteX25" fmla="*/ 30516 w 149039"/>
                  <a:gd name="connsiteY25" fmla="*/ 186075 h 196040"/>
                  <a:gd name="connsiteX26" fmla="*/ 21772 w 149039"/>
                  <a:gd name="connsiteY26" fmla="*/ 180246 h 196040"/>
                  <a:gd name="connsiteX27" fmla="*/ 15600 w 149039"/>
                  <a:gd name="connsiteY27" fmla="*/ 174931 h 196040"/>
                  <a:gd name="connsiteX28" fmla="*/ 10799 w 149039"/>
                  <a:gd name="connsiteY28" fmla="*/ 168587 h 196040"/>
                  <a:gd name="connsiteX29" fmla="*/ 7541 w 149039"/>
                  <a:gd name="connsiteY29" fmla="*/ 163101 h 196040"/>
                  <a:gd name="connsiteX30" fmla="*/ 1712 w 149039"/>
                  <a:gd name="connsiteY30" fmla="*/ 150928 h 196040"/>
                  <a:gd name="connsiteX31" fmla="*/ 1026 w 149039"/>
                  <a:gd name="connsiteY31" fmla="*/ 138240 h 196040"/>
                  <a:gd name="connsiteX32" fmla="*/ 9599 w 149039"/>
                  <a:gd name="connsiteY32" fmla="*/ 128811 h 196040"/>
                  <a:gd name="connsiteX33" fmla="*/ 22115 w 149039"/>
                  <a:gd name="connsiteY33" fmla="*/ 128125 h 196040"/>
                  <a:gd name="connsiteX34" fmla="*/ 31544 w 149039"/>
                  <a:gd name="connsiteY34" fmla="*/ 136697 h 196040"/>
                  <a:gd name="connsiteX35" fmla="*/ 33945 w 149039"/>
                  <a:gd name="connsiteY35" fmla="*/ 141669 h 196040"/>
                  <a:gd name="connsiteX36" fmla="*/ 35831 w 149039"/>
                  <a:gd name="connsiteY36" fmla="*/ 145956 h 196040"/>
                  <a:gd name="connsiteX37" fmla="*/ 37374 w 149039"/>
                  <a:gd name="connsiteY37" fmla="*/ 148870 h 196040"/>
                  <a:gd name="connsiteX38" fmla="*/ 39088 w 149039"/>
                  <a:gd name="connsiteY38" fmla="*/ 151442 h 196040"/>
                  <a:gd name="connsiteX39" fmla="*/ 40974 w 149039"/>
                  <a:gd name="connsiteY39" fmla="*/ 153499 h 196040"/>
                  <a:gd name="connsiteX40" fmla="*/ 43546 w 149039"/>
                  <a:gd name="connsiteY40" fmla="*/ 155557 h 196040"/>
                  <a:gd name="connsiteX41" fmla="*/ 46975 w 149039"/>
                  <a:gd name="connsiteY41" fmla="*/ 157614 h 196040"/>
                  <a:gd name="connsiteX42" fmla="*/ 76979 w 149039"/>
                  <a:gd name="connsiteY42" fmla="*/ 162243 h 196040"/>
                  <a:gd name="connsiteX43" fmla="*/ 99610 w 149039"/>
                  <a:gd name="connsiteY43" fmla="*/ 150242 h 196040"/>
                  <a:gd name="connsiteX44" fmla="*/ 103553 w 149039"/>
                  <a:gd name="connsiteY44" fmla="*/ 134811 h 196040"/>
                  <a:gd name="connsiteX45" fmla="*/ 103553 w 149039"/>
                  <a:gd name="connsiteY45" fmla="*/ 118352 h 196040"/>
                  <a:gd name="connsiteX46" fmla="*/ 98067 w 149039"/>
                  <a:gd name="connsiteY46" fmla="*/ 103950 h 196040"/>
                  <a:gd name="connsiteX47" fmla="*/ 78008 w 149039"/>
                  <a:gd name="connsiteY47" fmla="*/ 95549 h 196040"/>
                  <a:gd name="connsiteX48" fmla="*/ 63606 w 149039"/>
                  <a:gd name="connsiteY48" fmla="*/ 101379 h 196040"/>
                  <a:gd name="connsiteX49" fmla="*/ 62577 w 149039"/>
                  <a:gd name="connsiteY49" fmla="*/ 102750 h 196040"/>
                  <a:gd name="connsiteX50" fmla="*/ 60177 w 149039"/>
                  <a:gd name="connsiteY50" fmla="*/ 105322 h 196040"/>
                  <a:gd name="connsiteX51" fmla="*/ 38574 w 149039"/>
                  <a:gd name="connsiteY51" fmla="*/ 114923 h 196040"/>
                  <a:gd name="connsiteX52" fmla="*/ 31887 w 149039"/>
                  <a:gd name="connsiteY52" fmla="*/ 113209 h 196040"/>
                  <a:gd name="connsiteX53" fmla="*/ 27430 w 149039"/>
                  <a:gd name="connsiteY53" fmla="*/ 109951 h 196040"/>
                  <a:gd name="connsiteX54" fmla="*/ 24858 w 149039"/>
                  <a:gd name="connsiteY54" fmla="*/ 105836 h 196040"/>
                  <a:gd name="connsiteX55" fmla="*/ 23658 w 149039"/>
                  <a:gd name="connsiteY55" fmla="*/ 102750 h 196040"/>
                  <a:gd name="connsiteX56" fmla="*/ 23315 w 149039"/>
                  <a:gd name="connsiteY56" fmla="*/ 101036 h 196040"/>
                  <a:gd name="connsiteX57" fmla="*/ 23315 w 149039"/>
                  <a:gd name="connsiteY57" fmla="*/ 96064 h 196040"/>
                  <a:gd name="connsiteX58" fmla="*/ 23829 w 149039"/>
                  <a:gd name="connsiteY58" fmla="*/ 92120 h 196040"/>
                  <a:gd name="connsiteX59" fmla="*/ 26058 w 149039"/>
                  <a:gd name="connsiteY59" fmla="*/ 85262 h 196040"/>
                  <a:gd name="connsiteX60" fmla="*/ 33945 w 149039"/>
                  <a:gd name="connsiteY60" fmla="*/ 65374 h 196040"/>
                  <a:gd name="connsiteX61" fmla="*/ 44403 w 149039"/>
                  <a:gd name="connsiteY61" fmla="*/ 41885 h 196040"/>
                  <a:gd name="connsiteX62" fmla="*/ 47147 w 149039"/>
                  <a:gd name="connsiteY62" fmla="*/ 32799 h 196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49039" h="196040">
                    <a:moveTo>
                      <a:pt x="47147" y="32799"/>
                    </a:moveTo>
                    <a:cubicBezTo>
                      <a:pt x="45432" y="30227"/>
                      <a:pt x="44575" y="27312"/>
                      <a:pt x="44403" y="24055"/>
                    </a:cubicBezTo>
                    <a:cubicBezTo>
                      <a:pt x="44060" y="19254"/>
                      <a:pt x="45432" y="15311"/>
                      <a:pt x="48689" y="11882"/>
                    </a:cubicBezTo>
                    <a:cubicBezTo>
                      <a:pt x="51776" y="8453"/>
                      <a:pt x="55547" y="6738"/>
                      <a:pt x="60177" y="6738"/>
                    </a:cubicBezTo>
                    <a:cubicBezTo>
                      <a:pt x="68749" y="6395"/>
                      <a:pt x="80236" y="5195"/>
                      <a:pt x="94810" y="3481"/>
                    </a:cubicBezTo>
                    <a:cubicBezTo>
                      <a:pt x="112298" y="1595"/>
                      <a:pt x="124470" y="394"/>
                      <a:pt x="131328" y="52"/>
                    </a:cubicBezTo>
                    <a:cubicBezTo>
                      <a:pt x="135958" y="-291"/>
                      <a:pt x="139901" y="1080"/>
                      <a:pt x="143330" y="3995"/>
                    </a:cubicBezTo>
                    <a:cubicBezTo>
                      <a:pt x="146759" y="6910"/>
                      <a:pt x="148645" y="10681"/>
                      <a:pt x="148988" y="15311"/>
                    </a:cubicBezTo>
                    <a:cubicBezTo>
                      <a:pt x="149331" y="19940"/>
                      <a:pt x="147959" y="24055"/>
                      <a:pt x="145044" y="27484"/>
                    </a:cubicBezTo>
                    <a:cubicBezTo>
                      <a:pt x="142130" y="30913"/>
                      <a:pt x="138358" y="32799"/>
                      <a:pt x="133557" y="33141"/>
                    </a:cubicBezTo>
                    <a:cubicBezTo>
                      <a:pt x="127214" y="33656"/>
                      <a:pt x="115555" y="34684"/>
                      <a:pt x="98753" y="36570"/>
                    </a:cubicBezTo>
                    <a:cubicBezTo>
                      <a:pt x="91552" y="37428"/>
                      <a:pt x="85380" y="38113"/>
                      <a:pt x="80408" y="38628"/>
                    </a:cubicBezTo>
                    <a:cubicBezTo>
                      <a:pt x="78522" y="45486"/>
                      <a:pt x="75607" y="53544"/>
                      <a:pt x="71492" y="62802"/>
                    </a:cubicBezTo>
                    <a:cubicBezTo>
                      <a:pt x="83151" y="60402"/>
                      <a:pt x="93781" y="61259"/>
                      <a:pt x="103211" y="65545"/>
                    </a:cubicBezTo>
                    <a:cubicBezTo>
                      <a:pt x="112640" y="69832"/>
                      <a:pt x="120184" y="76518"/>
                      <a:pt x="126014" y="85434"/>
                    </a:cubicBezTo>
                    <a:cubicBezTo>
                      <a:pt x="131157" y="93149"/>
                      <a:pt x="134586" y="101893"/>
                      <a:pt x="136472" y="111837"/>
                    </a:cubicBezTo>
                    <a:cubicBezTo>
                      <a:pt x="138186" y="121610"/>
                      <a:pt x="138358" y="131211"/>
                      <a:pt x="136815" y="140298"/>
                    </a:cubicBezTo>
                    <a:cubicBezTo>
                      <a:pt x="136815" y="140298"/>
                      <a:pt x="136472" y="141498"/>
                      <a:pt x="136129" y="143555"/>
                    </a:cubicBezTo>
                    <a:cubicBezTo>
                      <a:pt x="135786" y="145613"/>
                      <a:pt x="135615" y="146984"/>
                      <a:pt x="135443" y="147841"/>
                    </a:cubicBezTo>
                    <a:cubicBezTo>
                      <a:pt x="135272" y="148699"/>
                      <a:pt x="134929" y="150070"/>
                      <a:pt x="134414" y="152128"/>
                    </a:cubicBezTo>
                    <a:cubicBezTo>
                      <a:pt x="133900" y="154185"/>
                      <a:pt x="133557" y="155900"/>
                      <a:pt x="133043" y="157271"/>
                    </a:cubicBezTo>
                    <a:cubicBezTo>
                      <a:pt x="132529" y="158643"/>
                      <a:pt x="132014" y="160357"/>
                      <a:pt x="131157" y="162072"/>
                    </a:cubicBezTo>
                    <a:cubicBezTo>
                      <a:pt x="130300" y="163958"/>
                      <a:pt x="129443" y="165672"/>
                      <a:pt x="128585" y="167215"/>
                    </a:cubicBezTo>
                    <a:cubicBezTo>
                      <a:pt x="123785" y="175445"/>
                      <a:pt x="116927" y="181789"/>
                      <a:pt x="108526" y="186246"/>
                    </a:cubicBezTo>
                    <a:cubicBezTo>
                      <a:pt x="100124" y="190875"/>
                      <a:pt x="91209" y="193790"/>
                      <a:pt x="81779" y="195162"/>
                    </a:cubicBezTo>
                    <a:cubicBezTo>
                      <a:pt x="62577" y="197733"/>
                      <a:pt x="45432" y="194647"/>
                      <a:pt x="30516" y="186075"/>
                    </a:cubicBezTo>
                    <a:cubicBezTo>
                      <a:pt x="27430" y="184360"/>
                      <a:pt x="24515" y="182303"/>
                      <a:pt x="21772" y="180246"/>
                    </a:cubicBezTo>
                    <a:cubicBezTo>
                      <a:pt x="19029" y="178188"/>
                      <a:pt x="16971" y="176302"/>
                      <a:pt x="15600" y="174931"/>
                    </a:cubicBezTo>
                    <a:cubicBezTo>
                      <a:pt x="14228" y="173559"/>
                      <a:pt x="12514" y="171330"/>
                      <a:pt x="10799" y="168587"/>
                    </a:cubicBezTo>
                    <a:cubicBezTo>
                      <a:pt x="9085" y="165844"/>
                      <a:pt x="7884" y="163958"/>
                      <a:pt x="7541" y="163101"/>
                    </a:cubicBezTo>
                    <a:cubicBezTo>
                      <a:pt x="7199" y="162243"/>
                      <a:pt x="1712" y="150928"/>
                      <a:pt x="1712" y="150928"/>
                    </a:cubicBezTo>
                    <a:cubicBezTo>
                      <a:pt x="-345" y="146813"/>
                      <a:pt x="-517" y="142527"/>
                      <a:pt x="1026" y="138240"/>
                    </a:cubicBezTo>
                    <a:cubicBezTo>
                      <a:pt x="2570" y="133954"/>
                      <a:pt x="5484" y="130868"/>
                      <a:pt x="9599" y="128811"/>
                    </a:cubicBezTo>
                    <a:cubicBezTo>
                      <a:pt x="13714" y="126753"/>
                      <a:pt x="18000" y="126582"/>
                      <a:pt x="22115" y="128125"/>
                    </a:cubicBezTo>
                    <a:cubicBezTo>
                      <a:pt x="26401" y="129668"/>
                      <a:pt x="29487" y="132582"/>
                      <a:pt x="31544" y="136697"/>
                    </a:cubicBezTo>
                    <a:cubicBezTo>
                      <a:pt x="32230" y="137897"/>
                      <a:pt x="33088" y="139612"/>
                      <a:pt x="33945" y="141669"/>
                    </a:cubicBezTo>
                    <a:cubicBezTo>
                      <a:pt x="34802" y="143727"/>
                      <a:pt x="35488" y="145270"/>
                      <a:pt x="35831" y="145956"/>
                    </a:cubicBezTo>
                    <a:cubicBezTo>
                      <a:pt x="36174" y="146641"/>
                      <a:pt x="36688" y="147670"/>
                      <a:pt x="37374" y="148870"/>
                    </a:cubicBezTo>
                    <a:cubicBezTo>
                      <a:pt x="38060" y="150070"/>
                      <a:pt x="39088" y="151442"/>
                      <a:pt x="39088" y="151442"/>
                    </a:cubicBezTo>
                    <a:cubicBezTo>
                      <a:pt x="39088" y="151442"/>
                      <a:pt x="40117" y="152471"/>
                      <a:pt x="40974" y="153499"/>
                    </a:cubicBezTo>
                    <a:cubicBezTo>
                      <a:pt x="41660" y="154357"/>
                      <a:pt x="42689" y="155042"/>
                      <a:pt x="43546" y="155557"/>
                    </a:cubicBezTo>
                    <a:cubicBezTo>
                      <a:pt x="44575" y="156071"/>
                      <a:pt x="45603" y="156757"/>
                      <a:pt x="46975" y="157614"/>
                    </a:cubicBezTo>
                    <a:cubicBezTo>
                      <a:pt x="55205" y="162243"/>
                      <a:pt x="65320" y="163786"/>
                      <a:pt x="76979" y="162243"/>
                    </a:cubicBezTo>
                    <a:cubicBezTo>
                      <a:pt x="88123" y="160872"/>
                      <a:pt x="95667" y="156757"/>
                      <a:pt x="99610" y="150242"/>
                    </a:cubicBezTo>
                    <a:cubicBezTo>
                      <a:pt x="100639" y="148527"/>
                      <a:pt x="102011" y="143384"/>
                      <a:pt x="103553" y="134811"/>
                    </a:cubicBezTo>
                    <a:cubicBezTo>
                      <a:pt x="104582" y="129496"/>
                      <a:pt x="104411" y="123838"/>
                      <a:pt x="103553" y="118352"/>
                    </a:cubicBezTo>
                    <a:cubicBezTo>
                      <a:pt x="102525" y="112694"/>
                      <a:pt x="100639" y="107894"/>
                      <a:pt x="98067" y="103950"/>
                    </a:cubicBezTo>
                    <a:cubicBezTo>
                      <a:pt x="93095" y="96406"/>
                      <a:pt x="86408" y="93663"/>
                      <a:pt x="78008" y="95549"/>
                    </a:cubicBezTo>
                    <a:cubicBezTo>
                      <a:pt x="73550" y="96578"/>
                      <a:pt x="68749" y="98464"/>
                      <a:pt x="63606" y="101379"/>
                    </a:cubicBezTo>
                    <a:cubicBezTo>
                      <a:pt x="63606" y="101379"/>
                      <a:pt x="63091" y="102064"/>
                      <a:pt x="62577" y="102750"/>
                    </a:cubicBezTo>
                    <a:cubicBezTo>
                      <a:pt x="62063" y="103436"/>
                      <a:pt x="61205" y="104293"/>
                      <a:pt x="60177" y="105322"/>
                    </a:cubicBezTo>
                    <a:cubicBezTo>
                      <a:pt x="53490" y="112180"/>
                      <a:pt x="46461" y="115609"/>
                      <a:pt x="38574" y="114923"/>
                    </a:cubicBezTo>
                    <a:cubicBezTo>
                      <a:pt x="36174" y="114752"/>
                      <a:pt x="33945" y="114066"/>
                      <a:pt x="31887" y="113209"/>
                    </a:cubicBezTo>
                    <a:cubicBezTo>
                      <a:pt x="29830" y="112180"/>
                      <a:pt x="28458" y="111151"/>
                      <a:pt x="27430" y="109951"/>
                    </a:cubicBezTo>
                    <a:cubicBezTo>
                      <a:pt x="26573" y="108751"/>
                      <a:pt x="25544" y="107379"/>
                      <a:pt x="24858" y="105836"/>
                    </a:cubicBezTo>
                    <a:cubicBezTo>
                      <a:pt x="24172" y="104293"/>
                      <a:pt x="23658" y="102750"/>
                      <a:pt x="23658" y="102750"/>
                    </a:cubicBezTo>
                    <a:lnTo>
                      <a:pt x="23315" y="101036"/>
                    </a:lnTo>
                    <a:cubicBezTo>
                      <a:pt x="22972" y="99493"/>
                      <a:pt x="22972" y="97778"/>
                      <a:pt x="23315" y="96064"/>
                    </a:cubicBezTo>
                    <a:cubicBezTo>
                      <a:pt x="23315" y="95035"/>
                      <a:pt x="23486" y="93663"/>
                      <a:pt x="23829" y="92120"/>
                    </a:cubicBezTo>
                    <a:cubicBezTo>
                      <a:pt x="24344" y="90406"/>
                      <a:pt x="25029" y="88177"/>
                      <a:pt x="26058" y="85262"/>
                    </a:cubicBezTo>
                    <a:cubicBezTo>
                      <a:pt x="27944" y="79604"/>
                      <a:pt x="30687" y="73089"/>
                      <a:pt x="33945" y="65374"/>
                    </a:cubicBezTo>
                    <a:cubicBezTo>
                      <a:pt x="35145" y="62459"/>
                      <a:pt x="43203" y="44800"/>
                      <a:pt x="44403" y="41885"/>
                    </a:cubicBezTo>
                    <a:cubicBezTo>
                      <a:pt x="45432" y="38628"/>
                      <a:pt x="46461" y="35713"/>
                      <a:pt x="47147" y="32799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02" name="Đồ họa 2">
              <a:extLst>
                <a:ext uri="{FF2B5EF4-FFF2-40B4-BE49-F238E27FC236}">
                  <a16:creationId xmlns:a16="http://schemas.microsoft.com/office/drawing/2014/main" id="{1DAEC15F-684C-2312-FD0C-92A71B931975}"/>
                </a:ext>
              </a:extLst>
            </p:cNvPr>
            <p:cNvGrpSpPr/>
            <p:nvPr/>
          </p:nvGrpSpPr>
          <p:grpSpPr>
            <a:xfrm>
              <a:off x="4383242" y="1458804"/>
              <a:ext cx="468008" cy="203861"/>
              <a:chOff x="4383242" y="1458804"/>
              <a:chExt cx="468008" cy="203861"/>
            </a:xfrm>
            <a:solidFill>
              <a:srgbClr val="969696"/>
            </a:solidFill>
          </p:grpSpPr>
          <p:sp>
            <p:nvSpPr>
              <p:cNvPr id="103" name="Hình tự do: Hình 102">
                <a:extLst>
                  <a:ext uri="{FF2B5EF4-FFF2-40B4-BE49-F238E27FC236}">
                    <a16:creationId xmlns:a16="http://schemas.microsoft.com/office/drawing/2014/main" id="{FBC1FC63-D092-6DA4-2B81-0CB7D6C9AFF0}"/>
                  </a:ext>
                </a:extLst>
              </p:cNvPr>
              <p:cNvSpPr/>
              <p:nvPr/>
            </p:nvSpPr>
            <p:spPr>
              <a:xfrm>
                <a:off x="4682730" y="1460117"/>
                <a:ext cx="168520" cy="194696"/>
              </a:xfrm>
              <a:custGeom>
                <a:avLst/>
                <a:gdLst>
                  <a:gd name="connsiteX0" fmla="*/ 70301 w 168520"/>
                  <a:gd name="connsiteY0" fmla="*/ 41442 h 194696"/>
                  <a:gd name="connsiteX1" fmla="*/ 62586 w 168520"/>
                  <a:gd name="connsiteY1" fmla="*/ 52757 h 194696"/>
                  <a:gd name="connsiteX2" fmla="*/ 54013 w 168520"/>
                  <a:gd name="connsiteY2" fmla="*/ 62359 h 194696"/>
                  <a:gd name="connsiteX3" fmla="*/ 41326 w 168520"/>
                  <a:gd name="connsiteY3" fmla="*/ 63044 h 194696"/>
                  <a:gd name="connsiteX4" fmla="*/ 31725 w 168520"/>
                  <a:gd name="connsiteY4" fmla="*/ 54472 h 194696"/>
                  <a:gd name="connsiteX5" fmla="*/ 30868 w 168520"/>
                  <a:gd name="connsiteY5" fmla="*/ 41785 h 194696"/>
                  <a:gd name="connsiteX6" fmla="*/ 43041 w 168520"/>
                  <a:gd name="connsiteY6" fmla="*/ 21039 h 194696"/>
                  <a:gd name="connsiteX7" fmla="*/ 61386 w 168520"/>
                  <a:gd name="connsiteY7" fmla="*/ 7152 h 194696"/>
                  <a:gd name="connsiteX8" fmla="*/ 82646 w 168520"/>
                  <a:gd name="connsiteY8" fmla="*/ 637 h 194696"/>
                  <a:gd name="connsiteX9" fmla="*/ 104420 w 168520"/>
                  <a:gd name="connsiteY9" fmla="*/ 1494 h 194696"/>
                  <a:gd name="connsiteX10" fmla="*/ 123279 w 168520"/>
                  <a:gd name="connsiteY10" fmla="*/ 9723 h 194696"/>
                  <a:gd name="connsiteX11" fmla="*/ 139910 w 168520"/>
                  <a:gd name="connsiteY11" fmla="*/ 33041 h 194696"/>
                  <a:gd name="connsiteX12" fmla="*/ 138538 w 168520"/>
                  <a:gd name="connsiteY12" fmla="*/ 64930 h 194696"/>
                  <a:gd name="connsiteX13" fmla="*/ 80760 w 168520"/>
                  <a:gd name="connsiteY13" fmla="*/ 142083 h 194696"/>
                  <a:gd name="connsiteX14" fmla="*/ 71330 w 168520"/>
                  <a:gd name="connsiteY14" fmla="*/ 152198 h 194696"/>
                  <a:gd name="connsiteX15" fmla="*/ 80417 w 168520"/>
                  <a:gd name="connsiteY15" fmla="*/ 152370 h 194696"/>
                  <a:gd name="connsiteX16" fmla="*/ 155169 w 168520"/>
                  <a:gd name="connsiteY16" fmla="*/ 161971 h 194696"/>
                  <a:gd name="connsiteX17" fmla="*/ 165627 w 168520"/>
                  <a:gd name="connsiteY17" fmla="*/ 169000 h 194696"/>
                  <a:gd name="connsiteX18" fmla="*/ 168199 w 168520"/>
                  <a:gd name="connsiteY18" fmla="*/ 181345 h 194696"/>
                  <a:gd name="connsiteX19" fmla="*/ 161170 w 168520"/>
                  <a:gd name="connsiteY19" fmla="*/ 191803 h 194696"/>
                  <a:gd name="connsiteX20" fmla="*/ 148825 w 168520"/>
                  <a:gd name="connsiteY20" fmla="*/ 194375 h 194696"/>
                  <a:gd name="connsiteX21" fmla="*/ 78702 w 168520"/>
                  <a:gd name="connsiteY21" fmla="*/ 185803 h 194696"/>
                  <a:gd name="connsiteX22" fmla="*/ 22809 w 168520"/>
                  <a:gd name="connsiteY22" fmla="*/ 191117 h 194696"/>
                  <a:gd name="connsiteX23" fmla="*/ 13380 w 168520"/>
                  <a:gd name="connsiteY23" fmla="*/ 191975 h 194696"/>
                  <a:gd name="connsiteX24" fmla="*/ 1207 w 168520"/>
                  <a:gd name="connsiteY24" fmla="*/ 182202 h 194696"/>
                  <a:gd name="connsiteX25" fmla="*/ 350 w 168520"/>
                  <a:gd name="connsiteY25" fmla="*/ 172772 h 194696"/>
                  <a:gd name="connsiteX26" fmla="*/ 10122 w 168520"/>
                  <a:gd name="connsiteY26" fmla="*/ 160599 h 194696"/>
                  <a:gd name="connsiteX27" fmla="*/ 36011 w 168520"/>
                  <a:gd name="connsiteY27" fmla="*/ 142597 h 194696"/>
                  <a:gd name="connsiteX28" fmla="*/ 45955 w 168520"/>
                  <a:gd name="connsiteY28" fmla="*/ 131110 h 194696"/>
                  <a:gd name="connsiteX29" fmla="*/ 58471 w 168520"/>
                  <a:gd name="connsiteY29" fmla="*/ 117737 h 194696"/>
                  <a:gd name="connsiteX30" fmla="*/ 106991 w 168520"/>
                  <a:gd name="connsiteY30" fmla="*/ 55501 h 194696"/>
                  <a:gd name="connsiteX31" fmla="*/ 104248 w 168520"/>
                  <a:gd name="connsiteY31" fmla="*/ 36812 h 194696"/>
                  <a:gd name="connsiteX32" fmla="*/ 94133 w 168520"/>
                  <a:gd name="connsiteY32" fmla="*/ 33555 h 194696"/>
                  <a:gd name="connsiteX33" fmla="*/ 81788 w 168520"/>
                  <a:gd name="connsiteY33" fmla="*/ 34927 h 194696"/>
                  <a:gd name="connsiteX34" fmla="*/ 70301 w 168520"/>
                  <a:gd name="connsiteY34" fmla="*/ 41442 h 194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68520" h="194696">
                    <a:moveTo>
                      <a:pt x="70301" y="41442"/>
                    </a:moveTo>
                    <a:cubicBezTo>
                      <a:pt x="66701" y="44699"/>
                      <a:pt x="64129" y="48471"/>
                      <a:pt x="62586" y="52757"/>
                    </a:cubicBezTo>
                    <a:cubicBezTo>
                      <a:pt x="61043" y="57044"/>
                      <a:pt x="58128" y="60301"/>
                      <a:pt x="54013" y="62359"/>
                    </a:cubicBezTo>
                    <a:cubicBezTo>
                      <a:pt x="49899" y="64416"/>
                      <a:pt x="45612" y="64587"/>
                      <a:pt x="41326" y="63044"/>
                    </a:cubicBezTo>
                    <a:cubicBezTo>
                      <a:pt x="37040" y="61501"/>
                      <a:pt x="33782" y="58587"/>
                      <a:pt x="31725" y="54472"/>
                    </a:cubicBezTo>
                    <a:cubicBezTo>
                      <a:pt x="29667" y="50357"/>
                      <a:pt x="29496" y="46071"/>
                      <a:pt x="30868" y="41785"/>
                    </a:cubicBezTo>
                    <a:cubicBezTo>
                      <a:pt x="33611" y="33898"/>
                      <a:pt x="37726" y="27040"/>
                      <a:pt x="43041" y="21039"/>
                    </a:cubicBezTo>
                    <a:cubicBezTo>
                      <a:pt x="48527" y="15038"/>
                      <a:pt x="54528" y="10409"/>
                      <a:pt x="61386" y="7152"/>
                    </a:cubicBezTo>
                    <a:cubicBezTo>
                      <a:pt x="68244" y="3894"/>
                      <a:pt x="75273" y="1837"/>
                      <a:pt x="82646" y="637"/>
                    </a:cubicBezTo>
                    <a:cubicBezTo>
                      <a:pt x="90018" y="-392"/>
                      <a:pt x="97219" y="-221"/>
                      <a:pt x="104420" y="1494"/>
                    </a:cubicBezTo>
                    <a:cubicBezTo>
                      <a:pt x="111621" y="3208"/>
                      <a:pt x="117793" y="5951"/>
                      <a:pt x="123279" y="9723"/>
                    </a:cubicBezTo>
                    <a:cubicBezTo>
                      <a:pt x="131509" y="15553"/>
                      <a:pt x="137167" y="23268"/>
                      <a:pt x="139910" y="33041"/>
                    </a:cubicBezTo>
                    <a:cubicBezTo>
                      <a:pt x="142653" y="42642"/>
                      <a:pt x="142139" y="53272"/>
                      <a:pt x="138538" y="64930"/>
                    </a:cubicBezTo>
                    <a:cubicBezTo>
                      <a:pt x="131680" y="87905"/>
                      <a:pt x="112478" y="113794"/>
                      <a:pt x="80760" y="142083"/>
                    </a:cubicBezTo>
                    <a:cubicBezTo>
                      <a:pt x="78016" y="144655"/>
                      <a:pt x="74759" y="147912"/>
                      <a:pt x="71330" y="152198"/>
                    </a:cubicBezTo>
                    <a:cubicBezTo>
                      <a:pt x="74416" y="152198"/>
                      <a:pt x="77331" y="152198"/>
                      <a:pt x="80417" y="152370"/>
                    </a:cubicBezTo>
                    <a:cubicBezTo>
                      <a:pt x="103562" y="153056"/>
                      <a:pt x="128423" y="156827"/>
                      <a:pt x="155169" y="161971"/>
                    </a:cubicBezTo>
                    <a:cubicBezTo>
                      <a:pt x="159627" y="162828"/>
                      <a:pt x="163056" y="165229"/>
                      <a:pt x="165627" y="169000"/>
                    </a:cubicBezTo>
                    <a:cubicBezTo>
                      <a:pt x="168199" y="172772"/>
                      <a:pt x="169056" y="176887"/>
                      <a:pt x="168199" y="181345"/>
                    </a:cubicBezTo>
                    <a:cubicBezTo>
                      <a:pt x="167342" y="185803"/>
                      <a:pt x="164942" y="189232"/>
                      <a:pt x="161170" y="191803"/>
                    </a:cubicBezTo>
                    <a:cubicBezTo>
                      <a:pt x="157398" y="194375"/>
                      <a:pt x="153283" y="195232"/>
                      <a:pt x="148825" y="194375"/>
                    </a:cubicBezTo>
                    <a:cubicBezTo>
                      <a:pt x="123622" y="189574"/>
                      <a:pt x="100305" y="186660"/>
                      <a:pt x="78702" y="185803"/>
                    </a:cubicBezTo>
                    <a:cubicBezTo>
                      <a:pt x="52985" y="184602"/>
                      <a:pt x="34297" y="186488"/>
                      <a:pt x="22809" y="191117"/>
                    </a:cubicBezTo>
                    <a:cubicBezTo>
                      <a:pt x="19723" y="192318"/>
                      <a:pt x="16637" y="192661"/>
                      <a:pt x="13380" y="191975"/>
                    </a:cubicBezTo>
                    <a:cubicBezTo>
                      <a:pt x="7550" y="190775"/>
                      <a:pt x="3436" y="187688"/>
                      <a:pt x="1207" y="182202"/>
                    </a:cubicBezTo>
                    <a:cubicBezTo>
                      <a:pt x="7" y="179116"/>
                      <a:pt x="-336" y="176030"/>
                      <a:pt x="350" y="172772"/>
                    </a:cubicBezTo>
                    <a:cubicBezTo>
                      <a:pt x="1550" y="166943"/>
                      <a:pt x="4636" y="162828"/>
                      <a:pt x="10122" y="160599"/>
                    </a:cubicBezTo>
                    <a:cubicBezTo>
                      <a:pt x="20238" y="156313"/>
                      <a:pt x="28982" y="150484"/>
                      <a:pt x="36011" y="142597"/>
                    </a:cubicBezTo>
                    <a:cubicBezTo>
                      <a:pt x="37040" y="141740"/>
                      <a:pt x="40297" y="137968"/>
                      <a:pt x="45955" y="131110"/>
                    </a:cubicBezTo>
                    <a:cubicBezTo>
                      <a:pt x="50584" y="125624"/>
                      <a:pt x="54699" y="121166"/>
                      <a:pt x="58471" y="117737"/>
                    </a:cubicBezTo>
                    <a:cubicBezTo>
                      <a:pt x="85389" y="93220"/>
                      <a:pt x="101676" y="72646"/>
                      <a:pt x="106991" y="55501"/>
                    </a:cubicBezTo>
                    <a:cubicBezTo>
                      <a:pt x="109735" y="46414"/>
                      <a:pt x="108706" y="40413"/>
                      <a:pt x="104248" y="36812"/>
                    </a:cubicBezTo>
                    <a:cubicBezTo>
                      <a:pt x="101505" y="34755"/>
                      <a:pt x="98247" y="33555"/>
                      <a:pt x="94133" y="33555"/>
                    </a:cubicBezTo>
                    <a:cubicBezTo>
                      <a:pt x="90018" y="33383"/>
                      <a:pt x="85903" y="33898"/>
                      <a:pt x="81788" y="34927"/>
                    </a:cubicBezTo>
                    <a:cubicBezTo>
                      <a:pt x="77845" y="36127"/>
                      <a:pt x="73902" y="38184"/>
                      <a:pt x="70301" y="41442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4" name="Hình tự do: Hình 103">
                <a:extLst>
                  <a:ext uri="{FF2B5EF4-FFF2-40B4-BE49-F238E27FC236}">
                    <a16:creationId xmlns:a16="http://schemas.microsoft.com/office/drawing/2014/main" id="{B6D6D292-667D-00D7-6949-FEFB26548AFF}"/>
                  </a:ext>
                </a:extLst>
              </p:cNvPr>
              <p:cNvSpPr/>
              <p:nvPr/>
            </p:nvSpPr>
            <p:spPr>
              <a:xfrm>
                <a:off x="4383242" y="1458804"/>
                <a:ext cx="129072" cy="203861"/>
              </a:xfrm>
              <a:custGeom>
                <a:avLst/>
                <a:gdLst>
                  <a:gd name="connsiteX0" fmla="*/ 118100 w 129072"/>
                  <a:gd name="connsiteY0" fmla="*/ 36753 h 203861"/>
                  <a:gd name="connsiteX1" fmla="*/ 122901 w 129072"/>
                  <a:gd name="connsiteY1" fmla="*/ 39325 h 203861"/>
                  <a:gd name="connsiteX2" fmla="*/ 128216 w 129072"/>
                  <a:gd name="connsiteY2" fmla="*/ 47040 h 203861"/>
                  <a:gd name="connsiteX3" fmla="*/ 129073 w 129072"/>
                  <a:gd name="connsiteY3" fmla="*/ 50469 h 203861"/>
                  <a:gd name="connsiteX4" fmla="*/ 129073 w 129072"/>
                  <a:gd name="connsiteY4" fmla="*/ 53384 h 203861"/>
                  <a:gd name="connsiteX5" fmla="*/ 123758 w 129072"/>
                  <a:gd name="connsiteY5" fmla="*/ 75673 h 203861"/>
                  <a:gd name="connsiteX6" fmla="*/ 120843 w 129072"/>
                  <a:gd name="connsiteY6" fmla="*/ 90074 h 203861"/>
                  <a:gd name="connsiteX7" fmla="*/ 121186 w 129072"/>
                  <a:gd name="connsiteY7" fmla="*/ 92646 h 203861"/>
                  <a:gd name="connsiteX8" fmla="*/ 120672 w 129072"/>
                  <a:gd name="connsiteY8" fmla="*/ 96075 h 203861"/>
                  <a:gd name="connsiteX9" fmla="*/ 119643 w 129072"/>
                  <a:gd name="connsiteY9" fmla="*/ 99504 h 203861"/>
                  <a:gd name="connsiteX10" fmla="*/ 118786 w 129072"/>
                  <a:gd name="connsiteY10" fmla="*/ 101904 h 203861"/>
                  <a:gd name="connsiteX11" fmla="*/ 116214 w 129072"/>
                  <a:gd name="connsiteY11" fmla="*/ 110648 h 203861"/>
                  <a:gd name="connsiteX12" fmla="*/ 82096 w 129072"/>
                  <a:gd name="connsiteY12" fmla="*/ 195345 h 203861"/>
                  <a:gd name="connsiteX13" fmla="*/ 71980 w 129072"/>
                  <a:gd name="connsiteY13" fmla="*/ 203231 h 203861"/>
                  <a:gd name="connsiteX14" fmla="*/ 59293 w 129072"/>
                  <a:gd name="connsiteY14" fmla="*/ 201688 h 203861"/>
                  <a:gd name="connsiteX15" fmla="*/ 51406 w 129072"/>
                  <a:gd name="connsiteY15" fmla="*/ 191573 h 203861"/>
                  <a:gd name="connsiteX16" fmla="*/ 52949 w 129072"/>
                  <a:gd name="connsiteY16" fmla="*/ 178886 h 203861"/>
                  <a:gd name="connsiteX17" fmla="*/ 81067 w 129072"/>
                  <a:gd name="connsiteY17" fmla="*/ 111677 h 203861"/>
                  <a:gd name="connsiteX18" fmla="*/ 79009 w 129072"/>
                  <a:gd name="connsiteY18" fmla="*/ 112534 h 203861"/>
                  <a:gd name="connsiteX19" fmla="*/ 59979 w 129072"/>
                  <a:gd name="connsiteY19" fmla="*/ 116992 h 203861"/>
                  <a:gd name="connsiteX20" fmla="*/ 39747 w 129072"/>
                  <a:gd name="connsiteY20" fmla="*/ 116821 h 203861"/>
                  <a:gd name="connsiteX21" fmla="*/ 20031 w 129072"/>
                  <a:gd name="connsiteY21" fmla="*/ 109620 h 203861"/>
                  <a:gd name="connsiteX22" fmla="*/ 5286 w 129072"/>
                  <a:gd name="connsiteY22" fmla="*/ 93503 h 203861"/>
                  <a:gd name="connsiteX23" fmla="*/ 4257 w 129072"/>
                  <a:gd name="connsiteY23" fmla="*/ 53041 h 203861"/>
                  <a:gd name="connsiteX24" fmla="*/ 27060 w 129072"/>
                  <a:gd name="connsiteY24" fmla="*/ 21323 h 203861"/>
                  <a:gd name="connsiteX25" fmla="*/ 61007 w 129072"/>
                  <a:gd name="connsiteY25" fmla="*/ 1949 h 203861"/>
                  <a:gd name="connsiteX26" fmla="*/ 101298 w 129072"/>
                  <a:gd name="connsiteY26" fmla="*/ 9150 h 203861"/>
                  <a:gd name="connsiteX27" fmla="*/ 118100 w 129072"/>
                  <a:gd name="connsiteY27" fmla="*/ 36753 h 203861"/>
                  <a:gd name="connsiteX28" fmla="*/ 92040 w 129072"/>
                  <a:gd name="connsiteY28" fmla="*/ 62985 h 203861"/>
                  <a:gd name="connsiteX29" fmla="*/ 92383 w 129072"/>
                  <a:gd name="connsiteY29" fmla="*/ 61442 h 203861"/>
                  <a:gd name="connsiteX30" fmla="*/ 88096 w 129072"/>
                  <a:gd name="connsiteY30" fmla="*/ 54584 h 203861"/>
                  <a:gd name="connsiteX31" fmla="*/ 86725 w 129072"/>
                  <a:gd name="connsiteY31" fmla="*/ 49612 h 203861"/>
                  <a:gd name="connsiteX32" fmla="*/ 85525 w 129072"/>
                  <a:gd name="connsiteY32" fmla="*/ 45669 h 203861"/>
                  <a:gd name="connsiteX33" fmla="*/ 84496 w 129072"/>
                  <a:gd name="connsiteY33" fmla="*/ 42754 h 203861"/>
                  <a:gd name="connsiteX34" fmla="*/ 83639 w 129072"/>
                  <a:gd name="connsiteY34" fmla="*/ 40354 h 203861"/>
                  <a:gd name="connsiteX35" fmla="*/ 82781 w 129072"/>
                  <a:gd name="connsiteY35" fmla="*/ 38639 h 203861"/>
                  <a:gd name="connsiteX36" fmla="*/ 81410 w 129072"/>
                  <a:gd name="connsiteY36" fmla="*/ 36925 h 203861"/>
                  <a:gd name="connsiteX37" fmla="*/ 80038 w 129072"/>
                  <a:gd name="connsiteY37" fmla="*/ 35725 h 203861"/>
                  <a:gd name="connsiteX38" fmla="*/ 69237 w 129072"/>
                  <a:gd name="connsiteY38" fmla="*/ 34696 h 203861"/>
                  <a:gd name="connsiteX39" fmla="*/ 49177 w 129072"/>
                  <a:gd name="connsiteY39" fmla="*/ 46355 h 203861"/>
                  <a:gd name="connsiteX40" fmla="*/ 35118 w 129072"/>
                  <a:gd name="connsiteY40" fmla="*/ 65729 h 203861"/>
                  <a:gd name="connsiteX41" fmla="*/ 34090 w 129072"/>
                  <a:gd name="connsiteY41" fmla="*/ 77387 h 203861"/>
                  <a:gd name="connsiteX42" fmla="*/ 39919 w 129072"/>
                  <a:gd name="connsiteY42" fmla="*/ 82359 h 203861"/>
                  <a:gd name="connsiteX43" fmla="*/ 51235 w 129072"/>
                  <a:gd name="connsiteY43" fmla="*/ 84245 h 203861"/>
                  <a:gd name="connsiteX44" fmla="*/ 67522 w 129072"/>
                  <a:gd name="connsiteY44" fmla="*/ 81159 h 203861"/>
                  <a:gd name="connsiteX45" fmla="*/ 92040 w 129072"/>
                  <a:gd name="connsiteY45" fmla="*/ 62985 h 20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29072" h="203861">
                    <a:moveTo>
                      <a:pt x="118100" y="36753"/>
                    </a:moveTo>
                    <a:cubicBezTo>
                      <a:pt x="119815" y="37439"/>
                      <a:pt x="121529" y="38297"/>
                      <a:pt x="122901" y="39325"/>
                    </a:cubicBezTo>
                    <a:cubicBezTo>
                      <a:pt x="125301" y="41383"/>
                      <a:pt x="127187" y="43954"/>
                      <a:pt x="128216" y="47040"/>
                    </a:cubicBezTo>
                    <a:cubicBezTo>
                      <a:pt x="128559" y="48069"/>
                      <a:pt x="128901" y="49269"/>
                      <a:pt x="129073" y="50469"/>
                    </a:cubicBezTo>
                    <a:cubicBezTo>
                      <a:pt x="129073" y="51327"/>
                      <a:pt x="129073" y="52355"/>
                      <a:pt x="129073" y="53384"/>
                    </a:cubicBezTo>
                    <a:cubicBezTo>
                      <a:pt x="129073" y="61099"/>
                      <a:pt x="127358" y="68643"/>
                      <a:pt x="123758" y="75673"/>
                    </a:cubicBezTo>
                    <a:cubicBezTo>
                      <a:pt x="122558" y="81673"/>
                      <a:pt x="121529" y="86474"/>
                      <a:pt x="120843" y="90074"/>
                    </a:cubicBezTo>
                    <a:lnTo>
                      <a:pt x="121186" y="92646"/>
                    </a:lnTo>
                    <a:lnTo>
                      <a:pt x="120672" y="96075"/>
                    </a:lnTo>
                    <a:cubicBezTo>
                      <a:pt x="120329" y="97104"/>
                      <a:pt x="119986" y="98304"/>
                      <a:pt x="119643" y="99504"/>
                    </a:cubicBezTo>
                    <a:cubicBezTo>
                      <a:pt x="119300" y="100361"/>
                      <a:pt x="118786" y="101904"/>
                      <a:pt x="118786" y="101904"/>
                    </a:cubicBezTo>
                    <a:cubicBezTo>
                      <a:pt x="118100" y="104133"/>
                      <a:pt x="117071" y="107391"/>
                      <a:pt x="116214" y="110648"/>
                    </a:cubicBezTo>
                    <a:cubicBezTo>
                      <a:pt x="107470" y="142710"/>
                      <a:pt x="95812" y="170827"/>
                      <a:pt x="82096" y="195345"/>
                    </a:cubicBezTo>
                    <a:cubicBezTo>
                      <a:pt x="79867" y="199460"/>
                      <a:pt x="76438" y="202031"/>
                      <a:pt x="71980" y="203231"/>
                    </a:cubicBezTo>
                    <a:cubicBezTo>
                      <a:pt x="67522" y="204432"/>
                      <a:pt x="63236" y="203917"/>
                      <a:pt x="59293" y="201688"/>
                    </a:cubicBezTo>
                    <a:cubicBezTo>
                      <a:pt x="55178" y="199460"/>
                      <a:pt x="52606" y="196031"/>
                      <a:pt x="51406" y="191573"/>
                    </a:cubicBezTo>
                    <a:cubicBezTo>
                      <a:pt x="50206" y="187115"/>
                      <a:pt x="50720" y="183000"/>
                      <a:pt x="52949" y="178886"/>
                    </a:cubicBezTo>
                    <a:cubicBezTo>
                      <a:pt x="64093" y="158826"/>
                      <a:pt x="73352" y="136366"/>
                      <a:pt x="81067" y="111677"/>
                    </a:cubicBezTo>
                    <a:cubicBezTo>
                      <a:pt x="80381" y="112020"/>
                      <a:pt x="79009" y="112534"/>
                      <a:pt x="79009" y="112534"/>
                    </a:cubicBezTo>
                    <a:cubicBezTo>
                      <a:pt x="72837" y="114763"/>
                      <a:pt x="66494" y="116306"/>
                      <a:pt x="59979" y="116992"/>
                    </a:cubicBezTo>
                    <a:cubicBezTo>
                      <a:pt x="53463" y="117678"/>
                      <a:pt x="46777" y="117678"/>
                      <a:pt x="39747" y="116821"/>
                    </a:cubicBezTo>
                    <a:cubicBezTo>
                      <a:pt x="32718" y="115963"/>
                      <a:pt x="26203" y="113563"/>
                      <a:pt x="20031" y="109620"/>
                    </a:cubicBezTo>
                    <a:cubicBezTo>
                      <a:pt x="13858" y="105676"/>
                      <a:pt x="8886" y="100361"/>
                      <a:pt x="5286" y="93503"/>
                    </a:cubicBezTo>
                    <a:cubicBezTo>
                      <a:pt x="-1401" y="81502"/>
                      <a:pt x="-1743" y="67957"/>
                      <a:pt x="4257" y="53041"/>
                    </a:cubicBezTo>
                    <a:cubicBezTo>
                      <a:pt x="8886" y="41554"/>
                      <a:pt x="16430" y="30924"/>
                      <a:pt x="27060" y="21323"/>
                    </a:cubicBezTo>
                    <a:cubicBezTo>
                      <a:pt x="37861" y="11550"/>
                      <a:pt x="49177" y="5207"/>
                      <a:pt x="61007" y="1949"/>
                    </a:cubicBezTo>
                    <a:cubicBezTo>
                      <a:pt x="76609" y="-2166"/>
                      <a:pt x="90154" y="235"/>
                      <a:pt x="101298" y="9150"/>
                    </a:cubicBezTo>
                    <a:cubicBezTo>
                      <a:pt x="108670" y="15665"/>
                      <a:pt x="114500" y="24752"/>
                      <a:pt x="118100" y="36753"/>
                    </a:cubicBezTo>
                    <a:close/>
                    <a:moveTo>
                      <a:pt x="92040" y="62985"/>
                    </a:moveTo>
                    <a:lnTo>
                      <a:pt x="92383" y="61442"/>
                    </a:lnTo>
                    <a:cubicBezTo>
                      <a:pt x="90497" y="59556"/>
                      <a:pt x="88954" y="57156"/>
                      <a:pt x="88096" y="54584"/>
                    </a:cubicBezTo>
                    <a:cubicBezTo>
                      <a:pt x="87753" y="53213"/>
                      <a:pt x="87239" y="51498"/>
                      <a:pt x="86725" y="49612"/>
                    </a:cubicBezTo>
                    <a:cubicBezTo>
                      <a:pt x="86210" y="47726"/>
                      <a:pt x="85867" y="46355"/>
                      <a:pt x="85525" y="45669"/>
                    </a:cubicBezTo>
                    <a:cubicBezTo>
                      <a:pt x="85182" y="44812"/>
                      <a:pt x="84839" y="43954"/>
                      <a:pt x="84496" y="42754"/>
                    </a:cubicBezTo>
                    <a:cubicBezTo>
                      <a:pt x="83982" y="41554"/>
                      <a:pt x="83639" y="40354"/>
                      <a:pt x="83639" y="40354"/>
                    </a:cubicBezTo>
                    <a:cubicBezTo>
                      <a:pt x="83639" y="40354"/>
                      <a:pt x="83124" y="39325"/>
                      <a:pt x="82781" y="38639"/>
                    </a:cubicBezTo>
                    <a:cubicBezTo>
                      <a:pt x="82267" y="37954"/>
                      <a:pt x="81410" y="36925"/>
                      <a:pt x="81410" y="36925"/>
                    </a:cubicBezTo>
                    <a:lnTo>
                      <a:pt x="80038" y="35725"/>
                    </a:lnTo>
                    <a:cubicBezTo>
                      <a:pt x="77638" y="33839"/>
                      <a:pt x="73866" y="33496"/>
                      <a:pt x="69237" y="34696"/>
                    </a:cubicBezTo>
                    <a:cubicBezTo>
                      <a:pt x="62550" y="36411"/>
                      <a:pt x="55864" y="40354"/>
                      <a:pt x="49177" y="46355"/>
                    </a:cubicBezTo>
                    <a:cubicBezTo>
                      <a:pt x="42491" y="52527"/>
                      <a:pt x="37861" y="59042"/>
                      <a:pt x="35118" y="65729"/>
                    </a:cubicBezTo>
                    <a:cubicBezTo>
                      <a:pt x="33061" y="70872"/>
                      <a:pt x="32718" y="74815"/>
                      <a:pt x="34090" y="77387"/>
                    </a:cubicBezTo>
                    <a:cubicBezTo>
                      <a:pt x="35290" y="79445"/>
                      <a:pt x="37347" y="81159"/>
                      <a:pt x="39919" y="82359"/>
                    </a:cubicBezTo>
                    <a:cubicBezTo>
                      <a:pt x="42491" y="83559"/>
                      <a:pt x="46263" y="84245"/>
                      <a:pt x="51235" y="84245"/>
                    </a:cubicBezTo>
                    <a:cubicBezTo>
                      <a:pt x="56035" y="84245"/>
                      <a:pt x="61522" y="83216"/>
                      <a:pt x="67522" y="81159"/>
                    </a:cubicBezTo>
                    <a:cubicBezTo>
                      <a:pt x="78667" y="77044"/>
                      <a:pt x="87068" y="70701"/>
                      <a:pt x="92040" y="62985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5" name="Hình tự do: Hình 104">
                <a:extLst>
                  <a:ext uri="{FF2B5EF4-FFF2-40B4-BE49-F238E27FC236}">
                    <a16:creationId xmlns:a16="http://schemas.microsoft.com/office/drawing/2014/main" id="{EF5C8081-9CD0-7B38-ADD7-3FEE97B45CBA}"/>
                  </a:ext>
                </a:extLst>
              </p:cNvPr>
              <p:cNvSpPr/>
              <p:nvPr/>
            </p:nvSpPr>
            <p:spPr>
              <a:xfrm>
                <a:off x="4543503" y="1496562"/>
                <a:ext cx="100028" cy="129183"/>
              </a:xfrm>
              <a:custGeom>
                <a:avLst/>
                <a:gdLst>
                  <a:gd name="connsiteX0" fmla="*/ 71339 w 100028"/>
                  <a:gd name="connsiteY0" fmla="*/ 8769 h 129183"/>
                  <a:gd name="connsiteX1" fmla="*/ 79397 w 100028"/>
                  <a:gd name="connsiteY1" fmla="*/ 1225 h 129183"/>
                  <a:gd name="connsiteX2" fmla="*/ 90542 w 100028"/>
                  <a:gd name="connsiteY2" fmla="*/ 1739 h 129183"/>
                  <a:gd name="connsiteX3" fmla="*/ 98085 w 100028"/>
                  <a:gd name="connsiteY3" fmla="*/ 9969 h 129183"/>
                  <a:gd name="connsiteX4" fmla="*/ 97571 w 100028"/>
                  <a:gd name="connsiteY4" fmla="*/ 21113 h 129183"/>
                  <a:gd name="connsiteX5" fmla="*/ 70311 w 100028"/>
                  <a:gd name="connsiteY5" fmla="*/ 66204 h 129183"/>
                  <a:gd name="connsiteX6" fmla="*/ 97228 w 100028"/>
                  <a:gd name="connsiteY6" fmla="*/ 106152 h 129183"/>
                  <a:gd name="connsiteX7" fmla="*/ 99800 w 100028"/>
                  <a:gd name="connsiteY7" fmla="*/ 116954 h 129183"/>
                  <a:gd name="connsiteX8" fmla="*/ 93971 w 100028"/>
                  <a:gd name="connsiteY8" fmla="*/ 126383 h 129183"/>
                  <a:gd name="connsiteX9" fmla="*/ 83169 w 100028"/>
                  <a:gd name="connsiteY9" fmla="*/ 128955 h 129183"/>
                  <a:gd name="connsiteX10" fmla="*/ 73740 w 100028"/>
                  <a:gd name="connsiteY10" fmla="*/ 123126 h 129183"/>
                  <a:gd name="connsiteX11" fmla="*/ 50937 w 100028"/>
                  <a:gd name="connsiteY11" fmla="*/ 90036 h 129183"/>
                  <a:gd name="connsiteX12" fmla="*/ 25391 w 100028"/>
                  <a:gd name="connsiteY12" fmla="*/ 119011 h 129183"/>
                  <a:gd name="connsiteX13" fmla="*/ 15275 w 100028"/>
                  <a:gd name="connsiteY13" fmla="*/ 123812 h 129183"/>
                  <a:gd name="connsiteX14" fmla="*/ 4817 w 100028"/>
                  <a:gd name="connsiteY14" fmla="*/ 120211 h 129183"/>
                  <a:gd name="connsiteX15" fmla="*/ 16 w 100028"/>
                  <a:gd name="connsiteY15" fmla="*/ 110267 h 129183"/>
                  <a:gd name="connsiteX16" fmla="*/ 3616 w 100028"/>
                  <a:gd name="connsiteY16" fmla="*/ 99809 h 129183"/>
                  <a:gd name="connsiteX17" fmla="*/ 35163 w 100028"/>
                  <a:gd name="connsiteY17" fmla="*/ 63976 h 129183"/>
                  <a:gd name="connsiteX18" fmla="*/ 11846 w 100028"/>
                  <a:gd name="connsiteY18" fmla="*/ 21113 h 129183"/>
                  <a:gd name="connsiteX19" fmla="*/ 10989 w 100028"/>
                  <a:gd name="connsiteY19" fmla="*/ 9969 h 129183"/>
                  <a:gd name="connsiteX20" fmla="*/ 18190 w 100028"/>
                  <a:gd name="connsiteY20" fmla="*/ 1568 h 129183"/>
                  <a:gd name="connsiteX21" fmla="*/ 29334 w 100028"/>
                  <a:gd name="connsiteY21" fmla="*/ 711 h 129183"/>
                  <a:gd name="connsiteX22" fmla="*/ 37906 w 100028"/>
                  <a:gd name="connsiteY22" fmla="*/ 7911 h 129183"/>
                  <a:gd name="connsiteX23" fmla="*/ 54366 w 100028"/>
                  <a:gd name="connsiteY23" fmla="*/ 39115 h 129183"/>
                  <a:gd name="connsiteX24" fmla="*/ 71339 w 100028"/>
                  <a:gd name="connsiteY24" fmla="*/ 8769 h 129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0028" h="129183">
                    <a:moveTo>
                      <a:pt x="71339" y="8769"/>
                    </a:moveTo>
                    <a:cubicBezTo>
                      <a:pt x="73054" y="5168"/>
                      <a:pt x="75625" y="2597"/>
                      <a:pt x="79397" y="1225"/>
                    </a:cubicBezTo>
                    <a:cubicBezTo>
                      <a:pt x="83169" y="-147"/>
                      <a:pt x="86941" y="25"/>
                      <a:pt x="90542" y="1739"/>
                    </a:cubicBezTo>
                    <a:cubicBezTo>
                      <a:pt x="94142" y="3454"/>
                      <a:pt x="96714" y="6197"/>
                      <a:pt x="98085" y="9969"/>
                    </a:cubicBezTo>
                    <a:cubicBezTo>
                      <a:pt x="99457" y="13741"/>
                      <a:pt x="99286" y="17341"/>
                      <a:pt x="97571" y="21113"/>
                    </a:cubicBezTo>
                    <a:cubicBezTo>
                      <a:pt x="90542" y="35858"/>
                      <a:pt x="81626" y="50945"/>
                      <a:pt x="70311" y="66204"/>
                    </a:cubicBezTo>
                    <a:cubicBezTo>
                      <a:pt x="79054" y="80263"/>
                      <a:pt x="88141" y="93636"/>
                      <a:pt x="97228" y="106152"/>
                    </a:cubicBezTo>
                    <a:cubicBezTo>
                      <a:pt x="99628" y="109410"/>
                      <a:pt x="100486" y="113010"/>
                      <a:pt x="99800" y="116954"/>
                    </a:cubicBezTo>
                    <a:cubicBezTo>
                      <a:pt x="99286" y="120897"/>
                      <a:pt x="97228" y="123983"/>
                      <a:pt x="93971" y="126383"/>
                    </a:cubicBezTo>
                    <a:cubicBezTo>
                      <a:pt x="90713" y="128784"/>
                      <a:pt x="87113" y="129641"/>
                      <a:pt x="83169" y="128955"/>
                    </a:cubicBezTo>
                    <a:cubicBezTo>
                      <a:pt x="79226" y="128441"/>
                      <a:pt x="76140" y="126383"/>
                      <a:pt x="73740" y="123126"/>
                    </a:cubicBezTo>
                    <a:cubicBezTo>
                      <a:pt x="66024" y="112496"/>
                      <a:pt x="58480" y="101523"/>
                      <a:pt x="50937" y="90036"/>
                    </a:cubicBezTo>
                    <a:cubicBezTo>
                      <a:pt x="47851" y="93636"/>
                      <a:pt x="39278" y="103409"/>
                      <a:pt x="25391" y="119011"/>
                    </a:cubicBezTo>
                    <a:cubicBezTo>
                      <a:pt x="22647" y="121926"/>
                      <a:pt x="19390" y="123469"/>
                      <a:pt x="15275" y="123812"/>
                    </a:cubicBezTo>
                    <a:cubicBezTo>
                      <a:pt x="11160" y="123983"/>
                      <a:pt x="7731" y="122783"/>
                      <a:pt x="4817" y="120211"/>
                    </a:cubicBezTo>
                    <a:cubicBezTo>
                      <a:pt x="1902" y="117639"/>
                      <a:pt x="359" y="114210"/>
                      <a:pt x="16" y="110267"/>
                    </a:cubicBezTo>
                    <a:cubicBezTo>
                      <a:pt x="-155" y="106152"/>
                      <a:pt x="1045" y="102723"/>
                      <a:pt x="3616" y="99809"/>
                    </a:cubicBezTo>
                    <a:cubicBezTo>
                      <a:pt x="19561" y="81635"/>
                      <a:pt x="30191" y="69976"/>
                      <a:pt x="35163" y="63976"/>
                    </a:cubicBezTo>
                    <a:cubicBezTo>
                      <a:pt x="27619" y="51117"/>
                      <a:pt x="19733" y="36887"/>
                      <a:pt x="11846" y="21113"/>
                    </a:cubicBezTo>
                    <a:cubicBezTo>
                      <a:pt x="10132" y="17513"/>
                      <a:pt x="9789" y="13912"/>
                      <a:pt x="10989" y="9969"/>
                    </a:cubicBezTo>
                    <a:cubicBezTo>
                      <a:pt x="12189" y="6197"/>
                      <a:pt x="14589" y="3282"/>
                      <a:pt x="18190" y="1568"/>
                    </a:cubicBezTo>
                    <a:cubicBezTo>
                      <a:pt x="21790" y="-147"/>
                      <a:pt x="25391" y="-490"/>
                      <a:pt x="29334" y="711"/>
                    </a:cubicBezTo>
                    <a:cubicBezTo>
                      <a:pt x="33106" y="1911"/>
                      <a:pt x="36021" y="4311"/>
                      <a:pt x="37906" y="7911"/>
                    </a:cubicBezTo>
                    <a:cubicBezTo>
                      <a:pt x="43564" y="19056"/>
                      <a:pt x="49051" y="29514"/>
                      <a:pt x="54366" y="39115"/>
                    </a:cubicBezTo>
                    <a:cubicBezTo>
                      <a:pt x="60881" y="28657"/>
                      <a:pt x="66710" y="18713"/>
                      <a:pt x="71339" y="8769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06" name="Đồ họa 2">
              <a:extLst>
                <a:ext uri="{FF2B5EF4-FFF2-40B4-BE49-F238E27FC236}">
                  <a16:creationId xmlns:a16="http://schemas.microsoft.com/office/drawing/2014/main" id="{D661E88F-3283-16F3-1515-5A24AA577EF8}"/>
                </a:ext>
              </a:extLst>
            </p:cNvPr>
            <p:cNvGrpSpPr/>
            <p:nvPr/>
          </p:nvGrpSpPr>
          <p:grpSpPr>
            <a:xfrm>
              <a:off x="6785442" y="1659743"/>
              <a:ext cx="476759" cy="197403"/>
              <a:chOff x="6785442" y="1659743"/>
              <a:chExt cx="476759" cy="197403"/>
            </a:xfrm>
            <a:solidFill>
              <a:srgbClr val="969696"/>
            </a:solidFill>
          </p:grpSpPr>
          <p:sp>
            <p:nvSpPr>
              <p:cNvPr id="107" name="Hình tự do: Hình 106">
                <a:extLst>
                  <a:ext uri="{FF2B5EF4-FFF2-40B4-BE49-F238E27FC236}">
                    <a16:creationId xmlns:a16="http://schemas.microsoft.com/office/drawing/2014/main" id="{442B6CC6-D09A-6CC5-073A-937FBF4F282F}"/>
                  </a:ext>
                </a:extLst>
              </p:cNvPr>
              <p:cNvSpPr/>
              <p:nvPr/>
            </p:nvSpPr>
            <p:spPr>
              <a:xfrm>
                <a:off x="7101210" y="1659743"/>
                <a:ext cx="160991" cy="197403"/>
              </a:xfrm>
              <a:custGeom>
                <a:avLst/>
                <a:gdLst>
                  <a:gd name="connsiteX0" fmla="*/ 42176 w 160991"/>
                  <a:gd name="connsiteY0" fmla="*/ 43784 h 197403"/>
                  <a:gd name="connsiteX1" fmla="*/ 36862 w 160991"/>
                  <a:gd name="connsiteY1" fmla="*/ 55957 h 197403"/>
                  <a:gd name="connsiteX2" fmla="*/ 30518 w 160991"/>
                  <a:gd name="connsiteY2" fmla="*/ 66587 h 197403"/>
                  <a:gd name="connsiteX3" fmla="*/ 18688 w 160991"/>
                  <a:gd name="connsiteY3" fmla="*/ 69673 h 197403"/>
                  <a:gd name="connsiteX4" fmla="*/ 8058 w 160991"/>
                  <a:gd name="connsiteY4" fmla="*/ 63329 h 197403"/>
                  <a:gd name="connsiteX5" fmla="*/ 4972 w 160991"/>
                  <a:gd name="connsiteY5" fmla="*/ 51499 h 197403"/>
                  <a:gd name="connsiteX6" fmla="*/ 12859 w 160991"/>
                  <a:gd name="connsiteY6" fmla="*/ 29554 h 197403"/>
                  <a:gd name="connsiteX7" fmla="*/ 27775 w 160991"/>
                  <a:gd name="connsiteY7" fmla="*/ 13095 h 197403"/>
                  <a:gd name="connsiteX8" fmla="*/ 46806 w 160991"/>
                  <a:gd name="connsiteY8" fmla="*/ 3150 h 197403"/>
                  <a:gd name="connsiteX9" fmla="*/ 67551 w 160991"/>
                  <a:gd name="connsiteY9" fmla="*/ 64 h 197403"/>
                  <a:gd name="connsiteX10" fmla="*/ 87097 w 160991"/>
                  <a:gd name="connsiteY10" fmla="*/ 4522 h 197403"/>
                  <a:gd name="connsiteX11" fmla="*/ 107156 w 160991"/>
                  <a:gd name="connsiteY11" fmla="*/ 23553 h 197403"/>
                  <a:gd name="connsiteX12" fmla="*/ 111785 w 160991"/>
                  <a:gd name="connsiteY12" fmla="*/ 54071 h 197403"/>
                  <a:gd name="connsiteX13" fmla="*/ 70980 w 160991"/>
                  <a:gd name="connsiteY13" fmla="*/ 137910 h 197403"/>
                  <a:gd name="connsiteX14" fmla="*/ 63951 w 160991"/>
                  <a:gd name="connsiteY14" fmla="*/ 149226 h 197403"/>
                  <a:gd name="connsiteX15" fmla="*/ 72523 w 160991"/>
                  <a:gd name="connsiteY15" fmla="*/ 147683 h 197403"/>
                  <a:gd name="connsiteX16" fmla="*/ 145046 w 160991"/>
                  <a:gd name="connsiteY16" fmla="*/ 143054 h 197403"/>
                  <a:gd name="connsiteX17" fmla="*/ 156362 w 160991"/>
                  <a:gd name="connsiteY17" fmla="*/ 147683 h 197403"/>
                  <a:gd name="connsiteX18" fmla="*/ 160991 w 160991"/>
                  <a:gd name="connsiteY18" fmla="*/ 158999 h 197403"/>
                  <a:gd name="connsiteX19" fmla="*/ 156362 w 160991"/>
                  <a:gd name="connsiteY19" fmla="*/ 170314 h 197403"/>
                  <a:gd name="connsiteX20" fmla="*/ 145046 w 160991"/>
                  <a:gd name="connsiteY20" fmla="*/ 174943 h 197403"/>
                  <a:gd name="connsiteX21" fmla="*/ 76981 w 160991"/>
                  <a:gd name="connsiteY21" fmla="*/ 179573 h 197403"/>
                  <a:gd name="connsiteX22" fmla="*/ 24860 w 160991"/>
                  <a:gd name="connsiteY22" fmla="*/ 194831 h 197403"/>
                  <a:gd name="connsiteX23" fmla="*/ 15945 w 160991"/>
                  <a:gd name="connsiteY23" fmla="*/ 197403 h 197403"/>
                  <a:gd name="connsiteX24" fmla="*/ 2572 w 160991"/>
                  <a:gd name="connsiteY24" fmla="*/ 190374 h 197403"/>
                  <a:gd name="connsiteX25" fmla="*/ 0 w 160991"/>
                  <a:gd name="connsiteY25" fmla="*/ 181458 h 197403"/>
                  <a:gd name="connsiteX26" fmla="*/ 7029 w 160991"/>
                  <a:gd name="connsiteY26" fmla="*/ 168085 h 197403"/>
                  <a:gd name="connsiteX27" fmla="*/ 28289 w 160991"/>
                  <a:gd name="connsiteY27" fmla="*/ 146311 h 197403"/>
                  <a:gd name="connsiteX28" fmla="*/ 35662 w 160991"/>
                  <a:gd name="connsiteY28" fmla="*/ 133624 h 197403"/>
                  <a:gd name="connsiteX29" fmla="*/ 45091 w 160991"/>
                  <a:gd name="connsiteY29" fmla="*/ 118708 h 197403"/>
                  <a:gd name="connsiteX30" fmla="*/ 79724 w 160991"/>
                  <a:gd name="connsiteY30" fmla="*/ 50814 h 197403"/>
                  <a:gd name="connsiteX31" fmla="*/ 73724 w 160991"/>
                  <a:gd name="connsiteY31" fmla="*/ 33669 h 197403"/>
                  <a:gd name="connsiteX32" fmla="*/ 63437 w 160991"/>
                  <a:gd name="connsiteY32" fmla="*/ 32468 h 197403"/>
                  <a:gd name="connsiteX33" fmla="*/ 52121 w 160991"/>
                  <a:gd name="connsiteY33" fmla="*/ 36069 h 197403"/>
                  <a:gd name="connsiteX34" fmla="*/ 42176 w 160991"/>
                  <a:gd name="connsiteY34" fmla="*/ 43784 h 197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60991" h="197403">
                    <a:moveTo>
                      <a:pt x="42176" y="43784"/>
                    </a:moveTo>
                    <a:cubicBezTo>
                      <a:pt x="39262" y="47556"/>
                      <a:pt x="37547" y="51499"/>
                      <a:pt x="36862" y="55957"/>
                    </a:cubicBezTo>
                    <a:cubicBezTo>
                      <a:pt x="36176" y="60415"/>
                      <a:pt x="34118" y="63844"/>
                      <a:pt x="30518" y="66587"/>
                    </a:cubicBezTo>
                    <a:cubicBezTo>
                      <a:pt x="26918" y="69330"/>
                      <a:pt x="22974" y="70359"/>
                      <a:pt x="18688" y="69673"/>
                    </a:cubicBezTo>
                    <a:cubicBezTo>
                      <a:pt x="14230" y="68987"/>
                      <a:pt x="10801" y="66930"/>
                      <a:pt x="8058" y="63329"/>
                    </a:cubicBezTo>
                    <a:cubicBezTo>
                      <a:pt x="5315" y="59729"/>
                      <a:pt x="4286" y="55786"/>
                      <a:pt x="4972" y="51499"/>
                    </a:cubicBezTo>
                    <a:cubicBezTo>
                      <a:pt x="6172" y="43613"/>
                      <a:pt x="8744" y="36240"/>
                      <a:pt x="12859" y="29554"/>
                    </a:cubicBezTo>
                    <a:cubicBezTo>
                      <a:pt x="16973" y="22867"/>
                      <a:pt x="21946" y="17381"/>
                      <a:pt x="27775" y="13095"/>
                    </a:cubicBezTo>
                    <a:cubicBezTo>
                      <a:pt x="33604" y="8808"/>
                      <a:pt x="39948" y="5551"/>
                      <a:pt x="46806" y="3150"/>
                    </a:cubicBezTo>
                    <a:cubicBezTo>
                      <a:pt x="53492" y="750"/>
                      <a:pt x="60522" y="-279"/>
                      <a:pt x="67551" y="64"/>
                    </a:cubicBezTo>
                    <a:cubicBezTo>
                      <a:pt x="74581" y="236"/>
                      <a:pt x="81096" y="1779"/>
                      <a:pt x="87097" y="4522"/>
                    </a:cubicBezTo>
                    <a:cubicBezTo>
                      <a:pt x="96012" y="8637"/>
                      <a:pt x="102698" y="14980"/>
                      <a:pt x="107156" y="23553"/>
                    </a:cubicBezTo>
                    <a:cubicBezTo>
                      <a:pt x="111614" y="32297"/>
                      <a:pt x="112985" y="42412"/>
                      <a:pt x="111785" y="54071"/>
                    </a:cubicBezTo>
                    <a:cubicBezTo>
                      <a:pt x="109385" y="77217"/>
                      <a:pt x="96012" y="105163"/>
                      <a:pt x="70980" y="137910"/>
                    </a:cubicBezTo>
                    <a:cubicBezTo>
                      <a:pt x="68751" y="140825"/>
                      <a:pt x="66351" y="144597"/>
                      <a:pt x="63951" y="149226"/>
                    </a:cubicBezTo>
                    <a:cubicBezTo>
                      <a:pt x="66866" y="148712"/>
                      <a:pt x="69608" y="148197"/>
                      <a:pt x="72523" y="147683"/>
                    </a:cubicBezTo>
                    <a:cubicBezTo>
                      <a:pt x="94469" y="144254"/>
                      <a:pt x="118815" y="143054"/>
                      <a:pt x="145046" y="143054"/>
                    </a:cubicBezTo>
                    <a:cubicBezTo>
                      <a:pt x="149504" y="143054"/>
                      <a:pt x="153276" y="144597"/>
                      <a:pt x="156362" y="147683"/>
                    </a:cubicBezTo>
                    <a:cubicBezTo>
                      <a:pt x="159449" y="150769"/>
                      <a:pt x="160991" y="154541"/>
                      <a:pt x="160991" y="158999"/>
                    </a:cubicBezTo>
                    <a:cubicBezTo>
                      <a:pt x="160991" y="163456"/>
                      <a:pt x="159449" y="167057"/>
                      <a:pt x="156362" y="170314"/>
                    </a:cubicBezTo>
                    <a:cubicBezTo>
                      <a:pt x="153276" y="173400"/>
                      <a:pt x="149504" y="174943"/>
                      <a:pt x="145046" y="174943"/>
                    </a:cubicBezTo>
                    <a:cubicBezTo>
                      <a:pt x="120186" y="174943"/>
                      <a:pt x="97555" y="176486"/>
                      <a:pt x="76981" y="179573"/>
                    </a:cubicBezTo>
                    <a:cubicBezTo>
                      <a:pt x="52292" y="183173"/>
                      <a:pt x="34976" y="188316"/>
                      <a:pt x="24860" y="194831"/>
                    </a:cubicBezTo>
                    <a:cubicBezTo>
                      <a:pt x="22117" y="196546"/>
                      <a:pt x="19202" y="197403"/>
                      <a:pt x="15945" y="197403"/>
                    </a:cubicBezTo>
                    <a:cubicBezTo>
                      <a:pt x="10287" y="197403"/>
                      <a:pt x="5658" y="195174"/>
                      <a:pt x="2572" y="190374"/>
                    </a:cubicBezTo>
                    <a:cubicBezTo>
                      <a:pt x="857" y="187631"/>
                      <a:pt x="0" y="184716"/>
                      <a:pt x="0" y="181458"/>
                    </a:cubicBezTo>
                    <a:cubicBezTo>
                      <a:pt x="0" y="175801"/>
                      <a:pt x="2400" y="171171"/>
                      <a:pt x="7029" y="168085"/>
                    </a:cubicBezTo>
                    <a:cubicBezTo>
                      <a:pt x="15945" y="162256"/>
                      <a:pt x="22974" y="155055"/>
                      <a:pt x="28289" y="146311"/>
                    </a:cubicBezTo>
                    <a:cubicBezTo>
                      <a:pt x="29147" y="145283"/>
                      <a:pt x="31547" y="141168"/>
                      <a:pt x="35662" y="133624"/>
                    </a:cubicBezTo>
                    <a:cubicBezTo>
                      <a:pt x="39091" y="127623"/>
                      <a:pt x="42176" y="122480"/>
                      <a:pt x="45091" y="118708"/>
                    </a:cubicBezTo>
                    <a:cubicBezTo>
                      <a:pt x="66179" y="90590"/>
                      <a:pt x="77838" y="68130"/>
                      <a:pt x="79724" y="50814"/>
                    </a:cubicBezTo>
                    <a:cubicBezTo>
                      <a:pt x="80753" y="41727"/>
                      <a:pt x="78695" y="35897"/>
                      <a:pt x="73724" y="33669"/>
                    </a:cubicBezTo>
                    <a:cubicBezTo>
                      <a:pt x="70809" y="32125"/>
                      <a:pt x="67380" y="31783"/>
                      <a:pt x="63437" y="32468"/>
                    </a:cubicBezTo>
                    <a:cubicBezTo>
                      <a:pt x="59493" y="33154"/>
                      <a:pt x="55721" y="34354"/>
                      <a:pt x="52121" y="36069"/>
                    </a:cubicBezTo>
                    <a:cubicBezTo>
                      <a:pt x="48349" y="37440"/>
                      <a:pt x="45091" y="40012"/>
                      <a:pt x="42176" y="43784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8" name="Hình tự do: Hình 107">
                <a:extLst>
                  <a:ext uri="{FF2B5EF4-FFF2-40B4-BE49-F238E27FC236}">
                    <a16:creationId xmlns:a16="http://schemas.microsoft.com/office/drawing/2014/main" id="{BCAC0339-8AB3-D92B-195B-6A01BDB3B474}"/>
                  </a:ext>
                </a:extLst>
              </p:cNvPr>
              <p:cNvSpPr/>
              <p:nvPr/>
            </p:nvSpPr>
            <p:spPr>
              <a:xfrm>
                <a:off x="6785442" y="1662613"/>
                <a:ext cx="128549" cy="190919"/>
              </a:xfrm>
              <a:custGeom>
                <a:avLst/>
                <a:gdLst>
                  <a:gd name="connsiteX0" fmla="*/ 126659 w 128549"/>
                  <a:gd name="connsiteY0" fmla="*/ 35942 h 190919"/>
                  <a:gd name="connsiteX1" fmla="*/ 127859 w 128549"/>
                  <a:gd name="connsiteY1" fmla="*/ 48286 h 190919"/>
                  <a:gd name="connsiteX2" fmla="*/ 120315 w 128549"/>
                  <a:gd name="connsiteY2" fmla="*/ 58059 h 190919"/>
                  <a:gd name="connsiteX3" fmla="*/ 114486 w 128549"/>
                  <a:gd name="connsiteY3" fmla="*/ 59773 h 190919"/>
                  <a:gd name="connsiteX4" fmla="*/ 102141 w 128549"/>
                  <a:gd name="connsiteY4" fmla="*/ 75890 h 190919"/>
                  <a:gd name="connsiteX5" fmla="*/ 90654 w 128549"/>
                  <a:gd name="connsiteY5" fmla="*/ 86177 h 190919"/>
                  <a:gd name="connsiteX6" fmla="*/ 93398 w 128549"/>
                  <a:gd name="connsiteY6" fmla="*/ 87891 h 190919"/>
                  <a:gd name="connsiteX7" fmla="*/ 119972 w 128549"/>
                  <a:gd name="connsiteY7" fmla="*/ 129210 h 190919"/>
                  <a:gd name="connsiteX8" fmla="*/ 113972 w 128549"/>
                  <a:gd name="connsiteY8" fmla="*/ 153042 h 190919"/>
                  <a:gd name="connsiteX9" fmla="*/ 97341 w 128549"/>
                  <a:gd name="connsiteY9" fmla="*/ 174473 h 190919"/>
                  <a:gd name="connsiteX10" fmla="*/ 79853 w 128549"/>
                  <a:gd name="connsiteY10" fmla="*/ 185618 h 190919"/>
                  <a:gd name="connsiteX11" fmla="*/ 58250 w 128549"/>
                  <a:gd name="connsiteY11" fmla="*/ 190761 h 190919"/>
                  <a:gd name="connsiteX12" fmla="*/ 33390 w 128549"/>
                  <a:gd name="connsiteY12" fmla="*/ 186132 h 190919"/>
                  <a:gd name="connsiteX13" fmla="*/ 7501 w 128549"/>
                  <a:gd name="connsiteY13" fmla="*/ 168130 h 190919"/>
                  <a:gd name="connsiteX14" fmla="*/ 300 w 128549"/>
                  <a:gd name="connsiteY14" fmla="*/ 141726 h 190919"/>
                  <a:gd name="connsiteX15" fmla="*/ 26703 w 128549"/>
                  <a:gd name="connsiteY15" fmla="*/ 99035 h 190919"/>
                  <a:gd name="connsiteX16" fmla="*/ 31332 w 128549"/>
                  <a:gd name="connsiteY16" fmla="*/ 94749 h 190919"/>
                  <a:gd name="connsiteX17" fmla="*/ 9558 w 128549"/>
                  <a:gd name="connsiteY17" fmla="*/ 77604 h 190919"/>
                  <a:gd name="connsiteX18" fmla="*/ 9387 w 128549"/>
                  <a:gd name="connsiteY18" fmla="*/ 26683 h 190919"/>
                  <a:gd name="connsiteX19" fmla="*/ 28932 w 128549"/>
                  <a:gd name="connsiteY19" fmla="*/ 9710 h 190919"/>
                  <a:gd name="connsiteX20" fmla="*/ 58593 w 128549"/>
                  <a:gd name="connsiteY20" fmla="*/ 794 h 190919"/>
                  <a:gd name="connsiteX21" fmla="*/ 76595 w 128549"/>
                  <a:gd name="connsiteY21" fmla="*/ 623 h 190919"/>
                  <a:gd name="connsiteX22" fmla="*/ 95112 w 128549"/>
                  <a:gd name="connsiteY22" fmla="*/ 5595 h 190919"/>
                  <a:gd name="connsiteX23" fmla="*/ 112428 w 128549"/>
                  <a:gd name="connsiteY23" fmla="*/ 16911 h 190919"/>
                  <a:gd name="connsiteX24" fmla="*/ 126659 w 128549"/>
                  <a:gd name="connsiteY24" fmla="*/ 35942 h 190919"/>
                  <a:gd name="connsiteX25" fmla="*/ 87911 w 128549"/>
                  <a:gd name="connsiteY25" fmla="*/ 132639 h 190919"/>
                  <a:gd name="connsiteX26" fmla="*/ 75738 w 128549"/>
                  <a:gd name="connsiteY26" fmla="*/ 114980 h 190919"/>
                  <a:gd name="connsiteX27" fmla="*/ 63908 w 128549"/>
                  <a:gd name="connsiteY27" fmla="*/ 108636 h 190919"/>
                  <a:gd name="connsiteX28" fmla="*/ 48992 w 128549"/>
                  <a:gd name="connsiteY28" fmla="*/ 122352 h 190919"/>
                  <a:gd name="connsiteX29" fmla="*/ 32018 w 128549"/>
                  <a:gd name="connsiteY29" fmla="*/ 146184 h 190919"/>
                  <a:gd name="connsiteX30" fmla="*/ 31847 w 128549"/>
                  <a:gd name="connsiteY30" fmla="*/ 147556 h 190919"/>
                  <a:gd name="connsiteX31" fmla="*/ 35276 w 128549"/>
                  <a:gd name="connsiteY31" fmla="*/ 151156 h 190919"/>
                  <a:gd name="connsiteX32" fmla="*/ 45391 w 128549"/>
                  <a:gd name="connsiteY32" fmla="*/ 156814 h 190919"/>
                  <a:gd name="connsiteX33" fmla="*/ 76081 w 128549"/>
                  <a:gd name="connsiteY33" fmla="*/ 150813 h 190919"/>
                  <a:gd name="connsiteX34" fmla="*/ 85682 w 128549"/>
                  <a:gd name="connsiteY34" fmla="*/ 138469 h 190919"/>
                  <a:gd name="connsiteX35" fmla="*/ 87911 w 128549"/>
                  <a:gd name="connsiteY35" fmla="*/ 132639 h 190919"/>
                  <a:gd name="connsiteX36" fmla="*/ 58250 w 128549"/>
                  <a:gd name="connsiteY36" fmla="*/ 71603 h 190919"/>
                  <a:gd name="connsiteX37" fmla="*/ 65108 w 128549"/>
                  <a:gd name="connsiteY37" fmla="*/ 66117 h 190919"/>
                  <a:gd name="connsiteX38" fmla="*/ 79682 w 128549"/>
                  <a:gd name="connsiteY38" fmla="*/ 53087 h 190919"/>
                  <a:gd name="connsiteX39" fmla="*/ 85168 w 128549"/>
                  <a:gd name="connsiteY39" fmla="*/ 46914 h 190919"/>
                  <a:gd name="connsiteX40" fmla="*/ 89969 w 128549"/>
                  <a:gd name="connsiteY40" fmla="*/ 40914 h 190919"/>
                  <a:gd name="connsiteX41" fmla="*/ 61850 w 128549"/>
                  <a:gd name="connsiteY41" fmla="*/ 33027 h 190919"/>
                  <a:gd name="connsiteX42" fmla="*/ 42820 w 128549"/>
                  <a:gd name="connsiteY42" fmla="*/ 38513 h 190919"/>
                  <a:gd name="connsiteX43" fmla="*/ 37333 w 128549"/>
                  <a:gd name="connsiteY43" fmla="*/ 42114 h 190919"/>
                  <a:gd name="connsiteX44" fmla="*/ 35276 w 128549"/>
                  <a:gd name="connsiteY44" fmla="*/ 58745 h 190919"/>
                  <a:gd name="connsiteX45" fmla="*/ 56021 w 128549"/>
                  <a:gd name="connsiteY45" fmla="*/ 70575 h 190919"/>
                  <a:gd name="connsiteX46" fmla="*/ 58250 w 128549"/>
                  <a:gd name="connsiteY46" fmla="*/ 71603 h 190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28549" h="190919">
                    <a:moveTo>
                      <a:pt x="126659" y="35942"/>
                    </a:moveTo>
                    <a:cubicBezTo>
                      <a:pt x="128716" y="39714"/>
                      <a:pt x="129059" y="43828"/>
                      <a:pt x="127859" y="48286"/>
                    </a:cubicBezTo>
                    <a:cubicBezTo>
                      <a:pt x="126659" y="52572"/>
                      <a:pt x="124087" y="55830"/>
                      <a:pt x="120315" y="58059"/>
                    </a:cubicBezTo>
                    <a:cubicBezTo>
                      <a:pt x="118429" y="58916"/>
                      <a:pt x="116543" y="59430"/>
                      <a:pt x="114486" y="59773"/>
                    </a:cubicBezTo>
                    <a:cubicBezTo>
                      <a:pt x="112257" y="64574"/>
                      <a:pt x="108142" y="70060"/>
                      <a:pt x="102141" y="75890"/>
                    </a:cubicBezTo>
                    <a:cubicBezTo>
                      <a:pt x="99398" y="78633"/>
                      <a:pt x="95626" y="82062"/>
                      <a:pt x="90654" y="86177"/>
                    </a:cubicBezTo>
                    <a:cubicBezTo>
                      <a:pt x="91683" y="86691"/>
                      <a:pt x="92540" y="87205"/>
                      <a:pt x="93398" y="87891"/>
                    </a:cubicBezTo>
                    <a:cubicBezTo>
                      <a:pt x="109342" y="98178"/>
                      <a:pt x="118086" y="111894"/>
                      <a:pt x="119972" y="129210"/>
                    </a:cubicBezTo>
                    <a:cubicBezTo>
                      <a:pt x="120658" y="136240"/>
                      <a:pt x="118601" y="144298"/>
                      <a:pt x="113972" y="153042"/>
                    </a:cubicBezTo>
                    <a:cubicBezTo>
                      <a:pt x="109685" y="161100"/>
                      <a:pt x="104199" y="168301"/>
                      <a:pt x="97341" y="174473"/>
                    </a:cubicBezTo>
                    <a:cubicBezTo>
                      <a:pt x="92026" y="179274"/>
                      <a:pt x="86196" y="182874"/>
                      <a:pt x="79853" y="185618"/>
                    </a:cubicBezTo>
                    <a:cubicBezTo>
                      <a:pt x="73681" y="188361"/>
                      <a:pt x="66308" y="190075"/>
                      <a:pt x="58250" y="190761"/>
                    </a:cubicBezTo>
                    <a:cubicBezTo>
                      <a:pt x="50021" y="191447"/>
                      <a:pt x="41791" y="189904"/>
                      <a:pt x="33390" y="186132"/>
                    </a:cubicBezTo>
                    <a:cubicBezTo>
                      <a:pt x="22074" y="181503"/>
                      <a:pt x="13502" y="175502"/>
                      <a:pt x="7501" y="168130"/>
                    </a:cubicBezTo>
                    <a:cubicBezTo>
                      <a:pt x="1500" y="160757"/>
                      <a:pt x="-900" y="152013"/>
                      <a:pt x="300" y="141726"/>
                    </a:cubicBezTo>
                    <a:cubicBezTo>
                      <a:pt x="2015" y="128868"/>
                      <a:pt x="10415" y="114294"/>
                      <a:pt x="26703" y="99035"/>
                    </a:cubicBezTo>
                    <a:cubicBezTo>
                      <a:pt x="28246" y="97664"/>
                      <a:pt x="29789" y="96292"/>
                      <a:pt x="31332" y="94749"/>
                    </a:cubicBezTo>
                    <a:cubicBezTo>
                      <a:pt x="21560" y="89777"/>
                      <a:pt x="14359" y="84119"/>
                      <a:pt x="9558" y="77604"/>
                    </a:cubicBezTo>
                    <a:cubicBezTo>
                      <a:pt x="-386" y="63888"/>
                      <a:pt x="-214" y="47086"/>
                      <a:pt x="9387" y="26683"/>
                    </a:cubicBezTo>
                    <a:cubicBezTo>
                      <a:pt x="12302" y="20511"/>
                      <a:pt x="18817" y="14853"/>
                      <a:pt x="28932" y="9710"/>
                    </a:cubicBezTo>
                    <a:cubicBezTo>
                      <a:pt x="38190" y="4909"/>
                      <a:pt x="48134" y="1995"/>
                      <a:pt x="58593" y="794"/>
                    </a:cubicBezTo>
                    <a:cubicBezTo>
                      <a:pt x="64251" y="-234"/>
                      <a:pt x="70080" y="-234"/>
                      <a:pt x="76595" y="623"/>
                    </a:cubicBezTo>
                    <a:cubicBezTo>
                      <a:pt x="82939" y="1480"/>
                      <a:pt x="89111" y="3195"/>
                      <a:pt x="95112" y="5595"/>
                    </a:cubicBezTo>
                    <a:cubicBezTo>
                      <a:pt x="100941" y="7995"/>
                      <a:pt x="106770" y="11767"/>
                      <a:pt x="112428" y="16911"/>
                    </a:cubicBezTo>
                    <a:cubicBezTo>
                      <a:pt x="117572" y="22226"/>
                      <a:pt x="122544" y="28398"/>
                      <a:pt x="126659" y="35942"/>
                    </a:cubicBezTo>
                    <a:close/>
                    <a:moveTo>
                      <a:pt x="87911" y="132639"/>
                    </a:moveTo>
                    <a:cubicBezTo>
                      <a:pt x="87225" y="125781"/>
                      <a:pt x="83111" y="119781"/>
                      <a:pt x="75738" y="114980"/>
                    </a:cubicBezTo>
                    <a:cubicBezTo>
                      <a:pt x="72480" y="112923"/>
                      <a:pt x="68537" y="110694"/>
                      <a:pt x="63908" y="108636"/>
                    </a:cubicBezTo>
                    <a:cubicBezTo>
                      <a:pt x="58250" y="113609"/>
                      <a:pt x="53278" y="118066"/>
                      <a:pt x="48992" y="122352"/>
                    </a:cubicBezTo>
                    <a:cubicBezTo>
                      <a:pt x="38362" y="132811"/>
                      <a:pt x="32704" y="140698"/>
                      <a:pt x="32018" y="146184"/>
                    </a:cubicBezTo>
                    <a:lnTo>
                      <a:pt x="31847" y="147556"/>
                    </a:lnTo>
                    <a:cubicBezTo>
                      <a:pt x="31847" y="147556"/>
                      <a:pt x="33047" y="149442"/>
                      <a:pt x="35276" y="151156"/>
                    </a:cubicBezTo>
                    <a:cubicBezTo>
                      <a:pt x="37505" y="153042"/>
                      <a:pt x="40762" y="154928"/>
                      <a:pt x="45391" y="156814"/>
                    </a:cubicBezTo>
                    <a:cubicBezTo>
                      <a:pt x="56193" y="161272"/>
                      <a:pt x="66480" y="159214"/>
                      <a:pt x="76081" y="150813"/>
                    </a:cubicBezTo>
                    <a:cubicBezTo>
                      <a:pt x="80196" y="147213"/>
                      <a:pt x="83282" y="142926"/>
                      <a:pt x="85682" y="138469"/>
                    </a:cubicBezTo>
                    <a:cubicBezTo>
                      <a:pt x="86711" y="136068"/>
                      <a:pt x="87568" y="134354"/>
                      <a:pt x="87911" y="132639"/>
                    </a:cubicBezTo>
                    <a:close/>
                    <a:moveTo>
                      <a:pt x="58250" y="71603"/>
                    </a:moveTo>
                    <a:cubicBezTo>
                      <a:pt x="61508" y="68860"/>
                      <a:pt x="63737" y="66974"/>
                      <a:pt x="65108" y="66117"/>
                    </a:cubicBezTo>
                    <a:cubicBezTo>
                      <a:pt x="71623" y="60630"/>
                      <a:pt x="76595" y="56173"/>
                      <a:pt x="79682" y="53087"/>
                    </a:cubicBezTo>
                    <a:cubicBezTo>
                      <a:pt x="82767" y="50001"/>
                      <a:pt x="84653" y="47943"/>
                      <a:pt x="85168" y="46914"/>
                    </a:cubicBezTo>
                    <a:cubicBezTo>
                      <a:pt x="86368" y="44343"/>
                      <a:pt x="87911" y="42285"/>
                      <a:pt x="89969" y="40914"/>
                    </a:cubicBezTo>
                    <a:cubicBezTo>
                      <a:pt x="82767" y="34399"/>
                      <a:pt x="73338" y="31655"/>
                      <a:pt x="61850" y="33027"/>
                    </a:cubicBezTo>
                    <a:cubicBezTo>
                      <a:pt x="55164" y="33713"/>
                      <a:pt x="48820" y="35599"/>
                      <a:pt x="42820" y="38513"/>
                    </a:cubicBezTo>
                    <a:cubicBezTo>
                      <a:pt x="41105" y="39371"/>
                      <a:pt x="39219" y="40571"/>
                      <a:pt x="37333" y="42114"/>
                    </a:cubicBezTo>
                    <a:cubicBezTo>
                      <a:pt x="33561" y="50172"/>
                      <a:pt x="32876" y="55830"/>
                      <a:pt x="35276" y="58745"/>
                    </a:cubicBezTo>
                    <a:cubicBezTo>
                      <a:pt x="37676" y="62174"/>
                      <a:pt x="44534" y="66117"/>
                      <a:pt x="56021" y="70575"/>
                    </a:cubicBezTo>
                    <a:cubicBezTo>
                      <a:pt x="56707" y="70917"/>
                      <a:pt x="57393" y="71260"/>
                      <a:pt x="58250" y="71603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09" name="Đồ họa 2">
                <a:extLst>
                  <a:ext uri="{FF2B5EF4-FFF2-40B4-BE49-F238E27FC236}">
                    <a16:creationId xmlns:a16="http://schemas.microsoft.com/office/drawing/2014/main" id="{8AFF305F-DBAC-2D84-E220-9B6C1057B2D2}"/>
                  </a:ext>
                </a:extLst>
              </p:cNvPr>
              <p:cNvGrpSpPr/>
              <p:nvPr/>
            </p:nvGrpSpPr>
            <p:grpSpPr>
              <a:xfrm>
                <a:off x="6941184" y="1684839"/>
                <a:ext cx="110820" cy="140074"/>
                <a:chOff x="6941184" y="1684839"/>
                <a:chExt cx="110820" cy="140074"/>
              </a:xfrm>
              <a:solidFill>
                <a:srgbClr val="969696"/>
              </a:solidFill>
            </p:grpSpPr>
            <p:sp>
              <p:nvSpPr>
                <p:cNvPr id="110" name="Hình tự do: Hình 109">
                  <a:extLst>
                    <a:ext uri="{FF2B5EF4-FFF2-40B4-BE49-F238E27FC236}">
                      <a16:creationId xmlns:a16="http://schemas.microsoft.com/office/drawing/2014/main" id="{FA7EFCC4-8991-79EA-8EB1-A8E33A5D2792}"/>
                    </a:ext>
                  </a:extLst>
                </p:cNvPr>
                <p:cNvSpPr/>
                <p:nvPr/>
              </p:nvSpPr>
              <p:spPr>
                <a:xfrm>
                  <a:off x="6979824" y="1684839"/>
                  <a:ext cx="32918" cy="32918"/>
                </a:xfrm>
                <a:custGeom>
                  <a:avLst/>
                  <a:gdLst>
                    <a:gd name="connsiteX0" fmla="*/ 28118 w 32918"/>
                    <a:gd name="connsiteY0" fmla="*/ 4801 h 32918"/>
                    <a:gd name="connsiteX1" fmla="*/ 32918 w 32918"/>
                    <a:gd name="connsiteY1" fmla="*/ 16459 h 32918"/>
                    <a:gd name="connsiteX2" fmla="*/ 28118 w 32918"/>
                    <a:gd name="connsiteY2" fmla="*/ 28118 h 32918"/>
                    <a:gd name="connsiteX3" fmla="*/ 16459 w 32918"/>
                    <a:gd name="connsiteY3" fmla="*/ 32918 h 32918"/>
                    <a:gd name="connsiteX4" fmla="*/ 4801 w 32918"/>
                    <a:gd name="connsiteY4" fmla="*/ 28118 h 32918"/>
                    <a:gd name="connsiteX5" fmla="*/ 0 w 32918"/>
                    <a:gd name="connsiteY5" fmla="*/ 16459 h 32918"/>
                    <a:gd name="connsiteX6" fmla="*/ 4801 w 32918"/>
                    <a:gd name="connsiteY6" fmla="*/ 4801 h 32918"/>
                    <a:gd name="connsiteX7" fmla="*/ 16459 w 32918"/>
                    <a:gd name="connsiteY7" fmla="*/ 0 h 32918"/>
                    <a:gd name="connsiteX8" fmla="*/ 28118 w 32918"/>
                    <a:gd name="connsiteY8" fmla="*/ 4801 h 32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18" h="32918">
                      <a:moveTo>
                        <a:pt x="28118" y="4801"/>
                      </a:moveTo>
                      <a:cubicBezTo>
                        <a:pt x="31375" y="8058"/>
                        <a:pt x="32918" y="11830"/>
                        <a:pt x="32918" y="16459"/>
                      </a:cubicBezTo>
                      <a:cubicBezTo>
                        <a:pt x="32918" y="21088"/>
                        <a:pt x="31375" y="24860"/>
                        <a:pt x="28118" y="28118"/>
                      </a:cubicBezTo>
                      <a:cubicBezTo>
                        <a:pt x="25032" y="31375"/>
                        <a:pt x="21088" y="32918"/>
                        <a:pt x="16459" y="32918"/>
                      </a:cubicBezTo>
                      <a:cubicBezTo>
                        <a:pt x="11830" y="32918"/>
                        <a:pt x="8058" y="31375"/>
                        <a:pt x="4801" y="28118"/>
                      </a:cubicBezTo>
                      <a:cubicBezTo>
                        <a:pt x="1715" y="25032"/>
                        <a:pt x="0" y="21088"/>
                        <a:pt x="0" y="16459"/>
                      </a:cubicBezTo>
                      <a:cubicBezTo>
                        <a:pt x="0" y="11830"/>
                        <a:pt x="1543" y="8058"/>
                        <a:pt x="4801" y="4801"/>
                      </a:cubicBezTo>
                      <a:cubicBezTo>
                        <a:pt x="7887" y="1715"/>
                        <a:pt x="11830" y="0"/>
                        <a:pt x="16459" y="0"/>
                      </a:cubicBezTo>
                      <a:cubicBezTo>
                        <a:pt x="21088" y="0"/>
                        <a:pt x="25032" y="1543"/>
                        <a:pt x="28118" y="4801"/>
                      </a:cubicBezTo>
                      <a:close/>
                    </a:path>
                  </a:pathLst>
                </a:custGeom>
                <a:solidFill>
                  <a:srgbClr val="96969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1" name="Hình tự do: Hình 110">
                  <a:extLst>
                    <a:ext uri="{FF2B5EF4-FFF2-40B4-BE49-F238E27FC236}">
                      <a16:creationId xmlns:a16="http://schemas.microsoft.com/office/drawing/2014/main" id="{FE59F0AE-8B4D-F2FE-099B-CFB35343BEF5}"/>
                    </a:ext>
                  </a:extLst>
                </p:cNvPr>
                <p:cNvSpPr/>
                <p:nvPr/>
              </p:nvSpPr>
              <p:spPr>
                <a:xfrm>
                  <a:off x="6982910" y="1791995"/>
                  <a:ext cx="32918" cy="32918"/>
                </a:xfrm>
                <a:custGeom>
                  <a:avLst/>
                  <a:gdLst>
                    <a:gd name="connsiteX0" fmla="*/ 28118 w 32918"/>
                    <a:gd name="connsiteY0" fmla="*/ 4801 h 32918"/>
                    <a:gd name="connsiteX1" fmla="*/ 32918 w 32918"/>
                    <a:gd name="connsiteY1" fmla="*/ 16459 h 32918"/>
                    <a:gd name="connsiteX2" fmla="*/ 28118 w 32918"/>
                    <a:gd name="connsiteY2" fmla="*/ 28118 h 32918"/>
                    <a:gd name="connsiteX3" fmla="*/ 16459 w 32918"/>
                    <a:gd name="connsiteY3" fmla="*/ 32919 h 32918"/>
                    <a:gd name="connsiteX4" fmla="*/ 4801 w 32918"/>
                    <a:gd name="connsiteY4" fmla="*/ 28118 h 32918"/>
                    <a:gd name="connsiteX5" fmla="*/ 0 w 32918"/>
                    <a:gd name="connsiteY5" fmla="*/ 16459 h 32918"/>
                    <a:gd name="connsiteX6" fmla="*/ 4801 w 32918"/>
                    <a:gd name="connsiteY6" fmla="*/ 4801 h 32918"/>
                    <a:gd name="connsiteX7" fmla="*/ 16459 w 32918"/>
                    <a:gd name="connsiteY7" fmla="*/ 0 h 32918"/>
                    <a:gd name="connsiteX8" fmla="*/ 28118 w 32918"/>
                    <a:gd name="connsiteY8" fmla="*/ 4801 h 32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18" h="32918">
                      <a:moveTo>
                        <a:pt x="28118" y="4801"/>
                      </a:moveTo>
                      <a:cubicBezTo>
                        <a:pt x="31204" y="7887"/>
                        <a:pt x="32918" y="11830"/>
                        <a:pt x="32918" y="16459"/>
                      </a:cubicBezTo>
                      <a:cubicBezTo>
                        <a:pt x="32918" y="21088"/>
                        <a:pt x="31375" y="24860"/>
                        <a:pt x="28118" y="28118"/>
                      </a:cubicBezTo>
                      <a:cubicBezTo>
                        <a:pt x="25031" y="31204"/>
                        <a:pt x="21088" y="32919"/>
                        <a:pt x="16459" y="32919"/>
                      </a:cubicBezTo>
                      <a:cubicBezTo>
                        <a:pt x="11830" y="32919"/>
                        <a:pt x="8058" y="31375"/>
                        <a:pt x="4801" y="28118"/>
                      </a:cubicBezTo>
                      <a:cubicBezTo>
                        <a:pt x="1715" y="24860"/>
                        <a:pt x="0" y="21088"/>
                        <a:pt x="0" y="16459"/>
                      </a:cubicBezTo>
                      <a:cubicBezTo>
                        <a:pt x="0" y="11830"/>
                        <a:pt x="1543" y="8058"/>
                        <a:pt x="4801" y="4801"/>
                      </a:cubicBezTo>
                      <a:cubicBezTo>
                        <a:pt x="8058" y="1543"/>
                        <a:pt x="11830" y="0"/>
                        <a:pt x="16459" y="0"/>
                      </a:cubicBezTo>
                      <a:cubicBezTo>
                        <a:pt x="21088" y="172"/>
                        <a:pt x="24860" y="1715"/>
                        <a:pt x="28118" y="4801"/>
                      </a:cubicBezTo>
                      <a:close/>
                    </a:path>
                  </a:pathLst>
                </a:custGeom>
                <a:solidFill>
                  <a:srgbClr val="96969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2" name="Hình tự do: Hình 111">
                  <a:extLst>
                    <a:ext uri="{FF2B5EF4-FFF2-40B4-BE49-F238E27FC236}">
                      <a16:creationId xmlns:a16="http://schemas.microsoft.com/office/drawing/2014/main" id="{9DAE73F9-C6B2-F6F5-8AFA-7AEE9F378CD5}"/>
                    </a:ext>
                  </a:extLst>
                </p:cNvPr>
                <p:cNvSpPr/>
                <p:nvPr/>
              </p:nvSpPr>
              <p:spPr>
                <a:xfrm>
                  <a:off x="6941184" y="1737860"/>
                  <a:ext cx="110820" cy="30432"/>
                </a:xfrm>
                <a:custGeom>
                  <a:avLst/>
                  <a:gdLst>
                    <a:gd name="connsiteX0" fmla="*/ 13266 w 110820"/>
                    <a:gd name="connsiteY0" fmla="*/ 29275 h 30432"/>
                    <a:gd name="connsiteX1" fmla="*/ 3321 w 110820"/>
                    <a:gd name="connsiteY1" fmla="*/ 23960 h 30432"/>
                    <a:gd name="connsiteX2" fmla="*/ 64 w 110820"/>
                    <a:gd name="connsiteY2" fmla="*/ 13159 h 30432"/>
                    <a:gd name="connsiteX3" fmla="*/ 5550 w 110820"/>
                    <a:gd name="connsiteY3" fmla="*/ 3215 h 30432"/>
                    <a:gd name="connsiteX4" fmla="*/ 16352 w 110820"/>
                    <a:gd name="connsiteY4" fmla="*/ 129 h 30432"/>
                    <a:gd name="connsiteX5" fmla="*/ 95904 w 110820"/>
                    <a:gd name="connsiteY5" fmla="*/ 986 h 30432"/>
                    <a:gd name="connsiteX6" fmla="*/ 106363 w 110820"/>
                    <a:gd name="connsiteY6" fmla="*/ 5101 h 30432"/>
                    <a:gd name="connsiteX7" fmla="*/ 110821 w 110820"/>
                    <a:gd name="connsiteY7" fmla="*/ 15388 h 30432"/>
                    <a:gd name="connsiteX8" fmla="*/ 106706 w 110820"/>
                    <a:gd name="connsiteY8" fmla="*/ 25846 h 30432"/>
                    <a:gd name="connsiteX9" fmla="*/ 96419 w 110820"/>
                    <a:gd name="connsiteY9" fmla="*/ 30304 h 30432"/>
                    <a:gd name="connsiteX10" fmla="*/ 13266 w 110820"/>
                    <a:gd name="connsiteY10" fmla="*/ 29275 h 30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0820" h="30432">
                      <a:moveTo>
                        <a:pt x="13266" y="29275"/>
                      </a:moveTo>
                      <a:cubicBezTo>
                        <a:pt x="9322" y="28932"/>
                        <a:pt x="5893" y="27218"/>
                        <a:pt x="3321" y="23960"/>
                      </a:cubicBezTo>
                      <a:cubicBezTo>
                        <a:pt x="750" y="20702"/>
                        <a:pt x="-279" y="17102"/>
                        <a:pt x="64" y="13159"/>
                      </a:cubicBezTo>
                      <a:cubicBezTo>
                        <a:pt x="578" y="9215"/>
                        <a:pt x="2293" y="5786"/>
                        <a:pt x="5550" y="3215"/>
                      </a:cubicBezTo>
                      <a:cubicBezTo>
                        <a:pt x="8808" y="643"/>
                        <a:pt x="12408" y="-386"/>
                        <a:pt x="16352" y="129"/>
                      </a:cubicBezTo>
                      <a:cubicBezTo>
                        <a:pt x="25096" y="986"/>
                        <a:pt x="74302" y="1329"/>
                        <a:pt x="95904" y="986"/>
                      </a:cubicBezTo>
                      <a:cubicBezTo>
                        <a:pt x="99848" y="814"/>
                        <a:pt x="103448" y="2186"/>
                        <a:pt x="106363" y="5101"/>
                      </a:cubicBezTo>
                      <a:cubicBezTo>
                        <a:pt x="109278" y="7844"/>
                        <a:pt x="110821" y="11273"/>
                        <a:pt x="110821" y="15388"/>
                      </a:cubicBezTo>
                      <a:cubicBezTo>
                        <a:pt x="110821" y="19331"/>
                        <a:pt x="109449" y="22931"/>
                        <a:pt x="106706" y="25846"/>
                      </a:cubicBezTo>
                      <a:cubicBezTo>
                        <a:pt x="103963" y="28761"/>
                        <a:pt x="100534" y="30304"/>
                        <a:pt x="96419" y="30304"/>
                      </a:cubicBezTo>
                      <a:cubicBezTo>
                        <a:pt x="73787" y="30647"/>
                        <a:pt x="23381" y="30304"/>
                        <a:pt x="13266" y="29275"/>
                      </a:cubicBezTo>
                      <a:close/>
                    </a:path>
                  </a:pathLst>
                </a:custGeom>
                <a:solidFill>
                  <a:srgbClr val="96969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113" name="Đồ họa 2">
              <a:extLst>
                <a:ext uri="{FF2B5EF4-FFF2-40B4-BE49-F238E27FC236}">
                  <a16:creationId xmlns:a16="http://schemas.microsoft.com/office/drawing/2014/main" id="{C9DC8AC8-87C1-0FC4-B43D-658568FEEACA}"/>
                </a:ext>
              </a:extLst>
            </p:cNvPr>
            <p:cNvGrpSpPr/>
            <p:nvPr/>
          </p:nvGrpSpPr>
          <p:grpSpPr>
            <a:xfrm>
              <a:off x="5011594" y="2018423"/>
              <a:ext cx="482876" cy="212020"/>
              <a:chOff x="5011594" y="2018423"/>
              <a:chExt cx="482876" cy="212020"/>
            </a:xfrm>
            <a:solidFill>
              <a:srgbClr val="969696"/>
            </a:solidFill>
          </p:grpSpPr>
          <p:sp>
            <p:nvSpPr>
              <p:cNvPr id="114" name="Hình tự do: Hình 113">
                <a:extLst>
                  <a:ext uri="{FF2B5EF4-FFF2-40B4-BE49-F238E27FC236}">
                    <a16:creationId xmlns:a16="http://schemas.microsoft.com/office/drawing/2014/main" id="{1CCE864E-A091-8F90-0CD2-9690091DD8B8}"/>
                  </a:ext>
                </a:extLst>
              </p:cNvPr>
              <p:cNvSpPr/>
              <p:nvPr/>
            </p:nvSpPr>
            <p:spPr>
              <a:xfrm>
                <a:off x="5011594" y="2018423"/>
                <a:ext cx="149373" cy="198933"/>
              </a:xfrm>
              <a:custGeom>
                <a:avLst/>
                <a:gdLst>
                  <a:gd name="connsiteX0" fmla="*/ 46789 w 149373"/>
                  <a:gd name="connsiteY0" fmla="*/ 34347 h 198933"/>
                  <a:gd name="connsiteX1" fmla="*/ 43875 w 149373"/>
                  <a:gd name="connsiteY1" fmla="*/ 25603 h 198933"/>
                  <a:gd name="connsiteX2" fmla="*/ 47990 w 149373"/>
                  <a:gd name="connsiteY2" fmla="*/ 13259 h 198933"/>
                  <a:gd name="connsiteX3" fmla="*/ 59477 w 149373"/>
                  <a:gd name="connsiteY3" fmla="*/ 7772 h 198933"/>
                  <a:gd name="connsiteX4" fmla="*/ 94452 w 149373"/>
                  <a:gd name="connsiteY4" fmla="*/ 4000 h 198933"/>
                  <a:gd name="connsiteX5" fmla="*/ 131314 w 149373"/>
                  <a:gd name="connsiteY5" fmla="*/ 57 h 198933"/>
                  <a:gd name="connsiteX6" fmla="*/ 143487 w 149373"/>
                  <a:gd name="connsiteY6" fmla="*/ 3829 h 198933"/>
                  <a:gd name="connsiteX7" fmla="*/ 149316 w 149373"/>
                  <a:gd name="connsiteY7" fmla="*/ 15144 h 198933"/>
                  <a:gd name="connsiteX8" fmla="*/ 145545 w 149373"/>
                  <a:gd name="connsiteY8" fmla="*/ 27489 h 198933"/>
                  <a:gd name="connsiteX9" fmla="*/ 134057 w 149373"/>
                  <a:gd name="connsiteY9" fmla="*/ 33318 h 198933"/>
                  <a:gd name="connsiteX10" fmla="*/ 98910 w 149373"/>
                  <a:gd name="connsiteY10" fmla="*/ 37262 h 198933"/>
                  <a:gd name="connsiteX11" fmla="*/ 80394 w 149373"/>
                  <a:gd name="connsiteY11" fmla="*/ 39662 h 198933"/>
                  <a:gd name="connsiteX12" fmla="*/ 71650 w 149373"/>
                  <a:gd name="connsiteY12" fmla="*/ 64351 h 198933"/>
                  <a:gd name="connsiteX13" fmla="*/ 103711 w 149373"/>
                  <a:gd name="connsiteY13" fmla="*/ 66751 h 198933"/>
                  <a:gd name="connsiteX14" fmla="*/ 127028 w 149373"/>
                  <a:gd name="connsiteY14" fmla="*/ 86639 h 198933"/>
                  <a:gd name="connsiteX15" fmla="*/ 137829 w 149373"/>
                  <a:gd name="connsiteY15" fmla="*/ 113042 h 198933"/>
                  <a:gd name="connsiteX16" fmla="*/ 138687 w 149373"/>
                  <a:gd name="connsiteY16" fmla="*/ 141846 h 198933"/>
                  <a:gd name="connsiteX17" fmla="*/ 138001 w 149373"/>
                  <a:gd name="connsiteY17" fmla="*/ 145104 h 198933"/>
                  <a:gd name="connsiteX18" fmla="*/ 137315 w 149373"/>
                  <a:gd name="connsiteY18" fmla="*/ 149390 h 198933"/>
                  <a:gd name="connsiteX19" fmla="*/ 136458 w 149373"/>
                  <a:gd name="connsiteY19" fmla="*/ 153848 h 198933"/>
                  <a:gd name="connsiteX20" fmla="*/ 135086 w 149373"/>
                  <a:gd name="connsiteY20" fmla="*/ 158991 h 198933"/>
                  <a:gd name="connsiteX21" fmla="*/ 133200 w 149373"/>
                  <a:gd name="connsiteY21" fmla="*/ 163963 h 198933"/>
                  <a:gd name="connsiteX22" fmla="*/ 130628 w 149373"/>
                  <a:gd name="connsiteY22" fmla="*/ 169107 h 198933"/>
                  <a:gd name="connsiteX23" fmla="*/ 110569 w 149373"/>
                  <a:gd name="connsiteY23" fmla="*/ 188652 h 198933"/>
                  <a:gd name="connsiteX24" fmla="*/ 83651 w 149373"/>
                  <a:gd name="connsiteY24" fmla="*/ 197910 h 198933"/>
                  <a:gd name="connsiteX25" fmla="*/ 31702 w 149373"/>
                  <a:gd name="connsiteY25" fmla="*/ 189338 h 198933"/>
                  <a:gd name="connsiteX26" fmla="*/ 22786 w 149373"/>
                  <a:gd name="connsiteY26" fmla="*/ 183508 h 198933"/>
                  <a:gd name="connsiteX27" fmla="*/ 16443 w 149373"/>
                  <a:gd name="connsiteY27" fmla="*/ 178193 h 198933"/>
                  <a:gd name="connsiteX28" fmla="*/ 11299 w 149373"/>
                  <a:gd name="connsiteY28" fmla="*/ 171850 h 198933"/>
                  <a:gd name="connsiteX29" fmla="*/ 7870 w 149373"/>
                  <a:gd name="connsiteY29" fmla="*/ 166363 h 198933"/>
                  <a:gd name="connsiteX30" fmla="*/ 1869 w 149373"/>
                  <a:gd name="connsiteY30" fmla="*/ 154190 h 198933"/>
                  <a:gd name="connsiteX31" fmla="*/ 1012 w 149373"/>
                  <a:gd name="connsiteY31" fmla="*/ 141332 h 198933"/>
                  <a:gd name="connsiteX32" fmla="*/ 9585 w 149373"/>
                  <a:gd name="connsiteY32" fmla="*/ 131730 h 198933"/>
                  <a:gd name="connsiteX33" fmla="*/ 22272 w 149373"/>
                  <a:gd name="connsiteY33" fmla="*/ 130873 h 198933"/>
                  <a:gd name="connsiteX34" fmla="*/ 32045 w 149373"/>
                  <a:gd name="connsiteY34" fmla="*/ 139446 h 198933"/>
                  <a:gd name="connsiteX35" fmla="*/ 34616 w 149373"/>
                  <a:gd name="connsiteY35" fmla="*/ 144418 h 198933"/>
                  <a:gd name="connsiteX36" fmla="*/ 36674 w 149373"/>
                  <a:gd name="connsiteY36" fmla="*/ 148704 h 198933"/>
                  <a:gd name="connsiteX37" fmla="*/ 38217 w 149373"/>
                  <a:gd name="connsiteY37" fmla="*/ 151619 h 198933"/>
                  <a:gd name="connsiteX38" fmla="*/ 39931 w 149373"/>
                  <a:gd name="connsiteY38" fmla="*/ 154190 h 198933"/>
                  <a:gd name="connsiteX39" fmla="*/ 41817 w 149373"/>
                  <a:gd name="connsiteY39" fmla="*/ 156248 h 198933"/>
                  <a:gd name="connsiteX40" fmla="*/ 44561 w 149373"/>
                  <a:gd name="connsiteY40" fmla="*/ 158305 h 198933"/>
                  <a:gd name="connsiteX41" fmla="*/ 48161 w 149373"/>
                  <a:gd name="connsiteY41" fmla="*/ 160363 h 198933"/>
                  <a:gd name="connsiteX42" fmla="*/ 78508 w 149373"/>
                  <a:gd name="connsiteY42" fmla="*/ 164649 h 198933"/>
                  <a:gd name="connsiteX43" fmla="*/ 101310 w 149373"/>
                  <a:gd name="connsiteY43" fmla="*/ 152133 h 198933"/>
                  <a:gd name="connsiteX44" fmla="*/ 105082 w 149373"/>
                  <a:gd name="connsiteY44" fmla="*/ 136531 h 198933"/>
                  <a:gd name="connsiteX45" fmla="*/ 104739 w 149373"/>
                  <a:gd name="connsiteY45" fmla="*/ 119900 h 198933"/>
                  <a:gd name="connsiteX46" fmla="*/ 98910 w 149373"/>
                  <a:gd name="connsiteY46" fmla="*/ 105327 h 198933"/>
                  <a:gd name="connsiteX47" fmla="*/ 78508 w 149373"/>
                  <a:gd name="connsiteY47" fmla="*/ 97098 h 198933"/>
                  <a:gd name="connsiteX48" fmla="*/ 63934 w 149373"/>
                  <a:gd name="connsiteY48" fmla="*/ 103098 h 198933"/>
                  <a:gd name="connsiteX49" fmla="*/ 62906 w 149373"/>
                  <a:gd name="connsiteY49" fmla="*/ 104470 h 198933"/>
                  <a:gd name="connsiteX50" fmla="*/ 60505 w 149373"/>
                  <a:gd name="connsiteY50" fmla="*/ 107042 h 198933"/>
                  <a:gd name="connsiteX51" fmla="*/ 38731 w 149373"/>
                  <a:gd name="connsiteY51" fmla="*/ 117157 h 198933"/>
                  <a:gd name="connsiteX52" fmla="*/ 32045 w 149373"/>
                  <a:gd name="connsiteY52" fmla="*/ 115443 h 198933"/>
                  <a:gd name="connsiteX53" fmla="*/ 27587 w 149373"/>
                  <a:gd name="connsiteY53" fmla="*/ 112185 h 198933"/>
                  <a:gd name="connsiteX54" fmla="*/ 25015 w 149373"/>
                  <a:gd name="connsiteY54" fmla="*/ 108070 h 198933"/>
                  <a:gd name="connsiteX55" fmla="*/ 23644 w 149373"/>
                  <a:gd name="connsiteY55" fmla="*/ 104813 h 198933"/>
                  <a:gd name="connsiteX56" fmla="*/ 23301 w 149373"/>
                  <a:gd name="connsiteY56" fmla="*/ 103098 h 198933"/>
                  <a:gd name="connsiteX57" fmla="*/ 23301 w 149373"/>
                  <a:gd name="connsiteY57" fmla="*/ 98126 h 198933"/>
                  <a:gd name="connsiteX58" fmla="*/ 23815 w 149373"/>
                  <a:gd name="connsiteY58" fmla="*/ 94183 h 198933"/>
                  <a:gd name="connsiteX59" fmla="*/ 25872 w 149373"/>
                  <a:gd name="connsiteY59" fmla="*/ 87325 h 198933"/>
                  <a:gd name="connsiteX60" fmla="*/ 33588 w 149373"/>
                  <a:gd name="connsiteY60" fmla="*/ 67265 h 198933"/>
                  <a:gd name="connsiteX61" fmla="*/ 43875 w 149373"/>
                  <a:gd name="connsiteY61" fmla="*/ 43262 h 198933"/>
                  <a:gd name="connsiteX62" fmla="*/ 46789 w 149373"/>
                  <a:gd name="connsiteY62" fmla="*/ 34347 h 198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49373" h="198933">
                    <a:moveTo>
                      <a:pt x="46789" y="34347"/>
                    </a:moveTo>
                    <a:cubicBezTo>
                      <a:pt x="45075" y="31775"/>
                      <a:pt x="44046" y="28860"/>
                      <a:pt x="43875" y="25603"/>
                    </a:cubicBezTo>
                    <a:cubicBezTo>
                      <a:pt x="43532" y="20802"/>
                      <a:pt x="44903" y="16688"/>
                      <a:pt x="47990" y="13259"/>
                    </a:cubicBezTo>
                    <a:cubicBezTo>
                      <a:pt x="51076" y="9830"/>
                      <a:pt x="54848" y="7944"/>
                      <a:pt x="59477" y="7772"/>
                    </a:cubicBezTo>
                    <a:cubicBezTo>
                      <a:pt x="68049" y="7258"/>
                      <a:pt x="79708" y="6058"/>
                      <a:pt x="94452" y="4000"/>
                    </a:cubicBezTo>
                    <a:cubicBezTo>
                      <a:pt x="112112" y="1943"/>
                      <a:pt x="124285" y="571"/>
                      <a:pt x="131314" y="57"/>
                    </a:cubicBezTo>
                    <a:cubicBezTo>
                      <a:pt x="135943" y="-286"/>
                      <a:pt x="139887" y="914"/>
                      <a:pt x="143487" y="3829"/>
                    </a:cubicBezTo>
                    <a:cubicBezTo>
                      <a:pt x="147088" y="6743"/>
                      <a:pt x="148974" y="10515"/>
                      <a:pt x="149316" y="15144"/>
                    </a:cubicBezTo>
                    <a:cubicBezTo>
                      <a:pt x="149659" y="19774"/>
                      <a:pt x="148459" y="23888"/>
                      <a:pt x="145545" y="27489"/>
                    </a:cubicBezTo>
                    <a:cubicBezTo>
                      <a:pt x="142630" y="31089"/>
                      <a:pt x="138858" y="32975"/>
                      <a:pt x="134057" y="33318"/>
                    </a:cubicBezTo>
                    <a:cubicBezTo>
                      <a:pt x="127714" y="33833"/>
                      <a:pt x="116055" y="35204"/>
                      <a:pt x="98910" y="37262"/>
                    </a:cubicBezTo>
                    <a:cubicBezTo>
                      <a:pt x="91709" y="38119"/>
                      <a:pt x="85537" y="38976"/>
                      <a:pt x="80394" y="39662"/>
                    </a:cubicBezTo>
                    <a:cubicBezTo>
                      <a:pt x="78679" y="46520"/>
                      <a:pt x="75764" y="54749"/>
                      <a:pt x="71650" y="64351"/>
                    </a:cubicBezTo>
                    <a:cubicBezTo>
                      <a:pt x="83480" y="61779"/>
                      <a:pt x="94110" y="62465"/>
                      <a:pt x="103711" y="66751"/>
                    </a:cubicBezTo>
                    <a:cubicBezTo>
                      <a:pt x="113141" y="71037"/>
                      <a:pt x="121027" y="77552"/>
                      <a:pt x="127028" y="86639"/>
                    </a:cubicBezTo>
                    <a:cubicBezTo>
                      <a:pt x="132343" y="94354"/>
                      <a:pt x="135943" y="103270"/>
                      <a:pt x="137829" y="113042"/>
                    </a:cubicBezTo>
                    <a:cubicBezTo>
                      <a:pt x="139715" y="122987"/>
                      <a:pt x="140058" y="132588"/>
                      <a:pt x="138687" y="141846"/>
                    </a:cubicBezTo>
                    <a:cubicBezTo>
                      <a:pt x="138687" y="141846"/>
                      <a:pt x="138344" y="143046"/>
                      <a:pt x="138001" y="145104"/>
                    </a:cubicBezTo>
                    <a:cubicBezTo>
                      <a:pt x="137658" y="147161"/>
                      <a:pt x="137486" y="148533"/>
                      <a:pt x="137315" y="149390"/>
                    </a:cubicBezTo>
                    <a:cubicBezTo>
                      <a:pt x="137144" y="150247"/>
                      <a:pt x="136801" y="151790"/>
                      <a:pt x="136458" y="153848"/>
                    </a:cubicBezTo>
                    <a:cubicBezTo>
                      <a:pt x="135943" y="155905"/>
                      <a:pt x="135600" y="157619"/>
                      <a:pt x="135086" y="158991"/>
                    </a:cubicBezTo>
                    <a:cubicBezTo>
                      <a:pt x="134572" y="160363"/>
                      <a:pt x="134057" y="162077"/>
                      <a:pt x="133200" y="163963"/>
                    </a:cubicBezTo>
                    <a:cubicBezTo>
                      <a:pt x="132514" y="165849"/>
                      <a:pt x="131657" y="167564"/>
                      <a:pt x="130628" y="169107"/>
                    </a:cubicBezTo>
                    <a:cubicBezTo>
                      <a:pt x="125828" y="177508"/>
                      <a:pt x="118970" y="184023"/>
                      <a:pt x="110569" y="188652"/>
                    </a:cubicBezTo>
                    <a:cubicBezTo>
                      <a:pt x="102168" y="193452"/>
                      <a:pt x="93252" y="196539"/>
                      <a:pt x="83651" y="197910"/>
                    </a:cubicBezTo>
                    <a:cubicBezTo>
                      <a:pt x="64277" y="200653"/>
                      <a:pt x="46961" y="197910"/>
                      <a:pt x="31702" y="189338"/>
                    </a:cubicBezTo>
                    <a:cubicBezTo>
                      <a:pt x="28444" y="187623"/>
                      <a:pt x="25530" y="185566"/>
                      <a:pt x="22786" y="183508"/>
                    </a:cubicBezTo>
                    <a:cubicBezTo>
                      <a:pt x="20043" y="181451"/>
                      <a:pt x="17986" y="179565"/>
                      <a:pt x="16443" y="178193"/>
                    </a:cubicBezTo>
                    <a:cubicBezTo>
                      <a:pt x="14900" y="176822"/>
                      <a:pt x="13185" y="174593"/>
                      <a:pt x="11299" y="171850"/>
                    </a:cubicBezTo>
                    <a:cubicBezTo>
                      <a:pt x="9413" y="168935"/>
                      <a:pt x="8385" y="167221"/>
                      <a:pt x="7870" y="166363"/>
                    </a:cubicBezTo>
                    <a:cubicBezTo>
                      <a:pt x="7527" y="165506"/>
                      <a:pt x="1869" y="154190"/>
                      <a:pt x="1869" y="154190"/>
                    </a:cubicBezTo>
                    <a:cubicBezTo>
                      <a:pt x="-359" y="149904"/>
                      <a:pt x="-531" y="145618"/>
                      <a:pt x="1012" y="141332"/>
                    </a:cubicBezTo>
                    <a:cubicBezTo>
                      <a:pt x="2555" y="137045"/>
                      <a:pt x="5470" y="133788"/>
                      <a:pt x="9585" y="131730"/>
                    </a:cubicBezTo>
                    <a:cubicBezTo>
                      <a:pt x="13700" y="129673"/>
                      <a:pt x="17986" y="129330"/>
                      <a:pt x="22272" y="130873"/>
                    </a:cubicBezTo>
                    <a:cubicBezTo>
                      <a:pt x="26558" y="132416"/>
                      <a:pt x="29816" y="135331"/>
                      <a:pt x="32045" y="139446"/>
                    </a:cubicBezTo>
                    <a:cubicBezTo>
                      <a:pt x="32730" y="140646"/>
                      <a:pt x="33588" y="142360"/>
                      <a:pt x="34616" y="144418"/>
                    </a:cubicBezTo>
                    <a:cubicBezTo>
                      <a:pt x="35645" y="146475"/>
                      <a:pt x="36331" y="148018"/>
                      <a:pt x="36674" y="148704"/>
                    </a:cubicBezTo>
                    <a:cubicBezTo>
                      <a:pt x="37017" y="149390"/>
                      <a:pt x="37531" y="150419"/>
                      <a:pt x="38217" y="151619"/>
                    </a:cubicBezTo>
                    <a:cubicBezTo>
                      <a:pt x="38903" y="152819"/>
                      <a:pt x="39931" y="154190"/>
                      <a:pt x="39931" y="154190"/>
                    </a:cubicBezTo>
                    <a:cubicBezTo>
                      <a:pt x="39931" y="154190"/>
                      <a:pt x="40960" y="155219"/>
                      <a:pt x="41817" y="156248"/>
                    </a:cubicBezTo>
                    <a:cubicBezTo>
                      <a:pt x="42675" y="157105"/>
                      <a:pt x="43532" y="157791"/>
                      <a:pt x="44561" y="158305"/>
                    </a:cubicBezTo>
                    <a:cubicBezTo>
                      <a:pt x="45589" y="158820"/>
                      <a:pt x="46618" y="159505"/>
                      <a:pt x="48161" y="160363"/>
                    </a:cubicBezTo>
                    <a:cubicBezTo>
                      <a:pt x="56562" y="164992"/>
                      <a:pt x="66678" y="166363"/>
                      <a:pt x="78508" y="164649"/>
                    </a:cubicBezTo>
                    <a:cubicBezTo>
                      <a:pt x="89823" y="163106"/>
                      <a:pt x="97367" y="158820"/>
                      <a:pt x="101310" y="152133"/>
                    </a:cubicBezTo>
                    <a:cubicBezTo>
                      <a:pt x="102339" y="150419"/>
                      <a:pt x="103539" y="145104"/>
                      <a:pt x="105082" y="136531"/>
                    </a:cubicBezTo>
                    <a:cubicBezTo>
                      <a:pt x="105940" y="131045"/>
                      <a:pt x="105768" y="125558"/>
                      <a:pt x="104739" y="119900"/>
                    </a:cubicBezTo>
                    <a:cubicBezTo>
                      <a:pt x="103711" y="114243"/>
                      <a:pt x="101653" y="109442"/>
                      <a:pt x="98910" y="105327"/>
                    </a:cubicBezTo>
                    <a:cubicBezTo>
                      <a:pt x="93767" y="97783"/>
                      <a:pt x="86909" y="95040"/>
                      <a:pt x="78508" y="97098"/>
                    </a:cubicBezTo>
                    <a:cubicBezTo>
                      <a:pt x="74050" y="98126"/>
                      <a:pt x="69249" y="100184"/>
                      <a:pt x="63934" y="103098"/>
                    </a:cubicBezTo>
                    <a:cubicBezTo>
                      <a:pt x="63934" y="103098"/>
                      <a:pt x="63420" y="103784"/>
                      <a:pt x="62906" y="104470"/>
                    </a:cubicBezTo>
                    <a:cubicBezTo>
                      <a:pt x="62391" y="105156"/>
                      <a:pt x="61534" y="106013"/>
                      <a:pt x="60505" y="107042"/>
                    </a:cubicBezTo>
                    <a:cubicBezTo>
                      <a:pt x="53990" y="114243"/>
                      <a:pt x="46789" y="117672"/>
                      <a:pt x="38731" y="117157"/>
                    </a:cubicBezTo>
                    <a:cubicBezTo>
                      <a:pt x="36331" y="116986"/>
                      <a:pt x="33931" y="116471"/>
                      <a:pt x="32045" y="115443"/>
                    </a:cubicBezTo>
                    <a:cubicBezTo>
                      <a:pt x="29987" y="114414"/>
                      <a:pt x="28616" y="113385"/>
                      <a:pt x="27587" y="112185"/>
                    </a:cubicBezTo>
                    <a:cubicBezTo>
                      <a:pt x="26558" y="110985"/>
                      <a:pt x="25701" y="109613"/>
                      <a:pt x="25015" y="108070"/>
                    </a:cubicBezTo>
                    <a:cubicBezTo>
                      <a:pt x="24158" y="106527"/>
                      <a:pt x="23644" y="104813"/>
                      <a:pt x="23644" y="104813"/>
                    </a:cubicBezTo>
                    <a:lnTo>
                      <a:pt x="23301" y="103098"/>
                    </a:lnTo>
                    <a:cubicBezTo>
                      <a:pt x="22958" y="101555"/>
                      <a:pt x="22958" y="99841"/>
                      <a:pt x="23301" y="98126"/>
                    </a:cubicBezTo>
                    <a:cubicBezTo>
                      <a:pt x="23301" y="97098"/>
                      <a:pt x="23472" y="95726"/>
                      <a:pt x="23815" y="94183"/>
                    </a:cubicBezTo>
                    <a:cubicBezTo>
                      <a:pt x="24329" y="92468"/>
                      <a:pt x="25015" y="90068"/>
                      <a:pt x="25872" y="87325"/>
                    </a:cubicBezTo>
                    <a:cubicBezTo>
                      <a:pt x="27758" y="81667"/>
                      <a:pt x="30330" y="74981"/>
                      <a:pt x="33588" y="67265"/>
                    </a:cubicBezTo>
                    <a:cubicBezTo>
                      <a:pt x="34788" y="64351"/>
                      <a:pt x="42675" y="46348"/>
                      <a:pt x="43875" y="43262"/>
                    </a:cubicBezTo>
                    <a:cubicBezTo>
                      <a:pt x="45246" y="40348"/>
                      <a:pt x="46104" y="37262"/>
                      <a:pt x="46789" y="34347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5" name="Hình tự do: Hình 114">
                <a:extLst>
                  <a:ext uri="{FF2B5EF4-FFF2-40B4-BE49-F238E27FC236}">
                    <a16:creationId xmlns:a16="http://schemas.microsoft.com/office/drawing/2014/main" id="{ED3EAFB5-165A-D3E6-4EC5-81DE8A4DB331}"/>
                  </a:ext>
                </a:extLst>
              </p:cNvPr>
              <p:cNvSpPr/>
              <p:nvPr/>
            </p:nvSpPr>
            <p:spPr>
              <a:xfrm>
                <a:off x="5190229" y="2051121"/>
                <a:ext cx="151099" cy="154291"/>
              </a:xfrm>
              <a:custGeom>
                <a:avLst/>
                <a:gdLst>
                  <a:gd name="connsiteX0" fmla="*/ 16459 w 151099"/>
                  <a:gd name="connsiteY0" fmla="*/ 88917 h 154291"/>
                  <a:gd name="connsiteX1" fmla="*/ 4801 w 151099"/>
                  <a:gd name="connsiteY1" fmla="*/ 84117 h 154291"/>
                  <a:gd name="connsiteX2" fmla="*/ 0 w 151099"/>
                  <a:gd name="connsiteY2" fmla="*/ 72458 h 154291"/>
                  <a:gd name="connsiteX3" fmla="*/ 4801 w 151099"/>
                  <a:gd name="connsiteY3" fmla="*/ 60799 h 154291"/>
                  <a:gd name="connsiteX4" fmla="*/ 16459 w 151099"/>
                  <a:gd name="connsiteY4" fmla="*/ 55999 h 154291"/>
                  <a:gd name="connsiteX5" fmla="*/ 68237 w 151099"/>
                  <a:gd name="connsiteY5" fmla="*/ 58056 h 154291"/>
                  <a:gd name="connsiteX6" fmla="*/ 66694 w 151099"/>
                  <a:gd name="connsiteY6" fmla="*/ 18280 h 154291"/>
                  <a:gd name="connsiteX7" fmla="*/ 70638 w 151099"/>
                  <a:gd name="connsiteY7" fmla="*/ 6107 h 154291"/>
                  <a:gd name="connsiteX8" fmla="*/ 81782 w 151099"/>
                  <a:gd name="connsiteY8" fmla="*/ 106 h 154291"/>
                  <a:gd name="connsiteX9" fmla="*/ 93955 w 151099"/>
                  <a:gd name="connsiteY9" fmla="*/ 3878 h 154291"/>
                  <a:gd name="connsiteX10" fmla="*/ 99955 w 151099"/>
                  <a:gd name="connsiteY10" fmla="*/ 15194 h 154291"/>
                  <a:gd name="connsiteX11" fmla="*/ 101327 w 151099"/>
                  <a:gd name="connsiteY11" fmla="*/ 60799 h 154291"/>
                  <a:gd name="connsiteX12" fmla="*/ 135960 w 151099"/>
                  <a:gd name="connsiteY12" fmla="*/ 63885 h 154291"/>
                  <a:gd name="connsiteX13" fmla="*/ 147104 w 151099"/>
                  <a:gd name="connsiteY13" fmla="*/ 69715 h 154291"/>
                  <a:gd name="connsiteX14" fmla="*/ 151048 w 151099"/>
                  <a:gd name="connsiteY14" fmla="*/ 81716 h 154291"/>
                  <a:gd name="connsiteX15" fmla="*/ 145218 w 151099"/>
                  <a:gd name="connsiteY15" fmla="*/ 93032 h 154291"/>
                  <a:gd name="connsiteX16" fmla="*/ 133217 w 151099"/>
                  <a:gd name="connsiteY16" fmla="*/ 96975 h 154291"/>
                  <a:gd name="connsiteX17" fmla="*/ 99784 w 151099"/>
                  <a:gd name="connsiteY17" fmla="*/ 94404 h 154291"/>
                  <a:gd name="connsiteX18" fmla="*/ 96869 w 151099"/>
                  <a:gd name="connsiteY18" fmla="*/ 138809 h 154291"/>
                  <a:gd name="connsiteX19" fmla="*/ 91383 w 151099"/>
                  <a:gd name="connsiteY19" fmla="*/ 150125 h 154291"/>
                  <a:gd name="connsiteX20" fmla="*/ 79381 w 151099"/>
                  <a:gd name="connsiteY20" fmla="*/ 154240 h 154291"/>
                  <a:gd name="connsiteX21" fmla="*/ 68066 w 151099"/>
                  <a:gd name="connsiteY21" fmla="*/ 148582 h 154291"/>
                  <a:gd name="connsiteX22" fmla="*/ 63951 w 151099"/>
                  <a:gd name="connsiteY22" fmla="*/ 136580 h 154291"/>
                  <a:gd name="connsiteX23" fmla="*/ 66694 w 151099"/>
                  <a:gd name="connsiteY23" fmla="*/ 91317 h 154291"/>
                  <a:gd name="connsiteX24" fmla="*/ 16459 w 151099"/>
                  <a:gd name="connsiteY24" fmla="*/ 88917 h 154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51099" h="154291">
                    <a:moveTo>
                      <a:pt x="16459" y="88917"/>
                    </a:moveTo>
                    <a:cubicBezTo>
                      <a:pt x="11830" y="88917"/>
                      <a:pt x="8058" y="87203"/>
                      <a:pt x="4801" y="84117"/>
                    </a:cubicBezTo>
                    <a:cubicBezTo>
                      <a:pt x="1543" y="80859"/>
                      <a:pt x="0" y="76916"/>
                      <a:pt x="0" y="72458"/>
                    </a:cubicBezTo>
                    <a:cubicBezTo>
                      <a:pt x="0" y="67829"/>
                      <a:pt x="1715" y="64057"/>
                      <a:pt x="4801" y="60799"/>
                    </a:cubicBezTo>
                    <a:cubicBezTo>
                      <a:pt x="8058" y="57542"/>
                      <a:pt x="12002" y="55999"/>
                      <a:pt x="16459" y="55999"/>
                    </a:cubicBezTo>
                    <a:cubicBezTo>
                      <a:pt x="31375" y="55999"/>
                      <a:pt x="48692" y="56685"/>
                      <a:pt x="68237" y="58056"/>
                    </a:cubicBezTo>
                    <a:cubicBezTo>
                      <a:pt x="68237" y="43483"/>
                      <a:pt x="67723" y="30281"/>
                      <a:pt x="66694" y="18280"/>
                    </a:cubicBezTo>
                    <a:cubicBezTo>
                      <a:pt x="66351" y="13651"/>
                      <a:pt x="67723" y="9707"/>
                      <a:pt x="70638" y="6107"/>
                    </a:cubicBezTo>
                    <a:cubicBezTo>
                      <a:pt x="73552" y="2506"/>
                      <a:pt x="77324" y="620"/>
                      <a:pt x="81782" y="106"/>
                    </a:cubicBezTo>
                    <a:cubicBezTo>
                      <a:pt x="86411" y="-408"/>
                      <a:pt x="90354" y="963"/>
                      <a:pt x="93955" y="3878"/>
                    </a:cubicBezTo>
                    <a:cubicBezTo>
                      <a:pt x="97555" y="6793"/>
                      <a:pt x="99613" y="10565"/>
                      <a:pt x="99955" y="15194"/>
                    </a:cubicBezTo>
                    <a:cubicBezTo>
                      <a:pt x="101327" y="28910"/>
                      <a:pt x="101670" y="44169"/>
                      <a:pt x="101327" y="60799"/>
                    </a:cubicBezTo>
                    <a:cubicBezTo>
                      <a:pt x="119672" y="62514"/>
                      <a:pt x="131331" y="63371"/>
                      <a:pt x="135960" y="63885"/>
                    </a:cubicBezTo>
                    <a:cubicBezTo>
                      <a:pt x="140418" y="64228"/>
                      <a:pt x="144190" y="66114"/>
                      <a:pt x="147104" y="69715"/>
                    </a:cubicBezTo>
                    <a:cubicBezTo>
                      <a:pt x="150019" y="73144"/>
                      <a:pt x="151390" y="77259"/>
                      <a:pt x="151048" y="81716"/>
                    </a:cubicBezTo>
                    <a:cubicBezTo>
                      <a:pt x="150705" y="86174"/>
                      <a:pt x="148819" y="89946"/>
                      <a:pt x="145218" y="93032"/>
                    </a:cubicBezTo>
                    <a:cubicBezTo>
                      <a:pt x="141789" y="95947"/>
                      <a:pt x="137674" y="97318"/>
                      <a:pt x="133217" y="96975"/>
                    </a:cubicBezTo>
                    <a:cubicBezTo>
                      <a:pt x="127387" y="96461"/>
                      <a:pt x="116243" y="95604"/>
                      <a:pt x="99784" y="94404"/>
                    </a:cubicBezTo>
                    <a:cubicBezTo>
                      <a:pt x="99613" y="99890"/>
                      <a:pt x="97041" y="134694"/>
                      <a:pt x="96869" y="138809"/>
                    </a:cubicBezTo>
                    <a:cubicBezTo>
                      <a:pt x="96698" y="143438"/>
                      <a:pt x="94812" y="147210"/>
                      <a:pt x="91383" y="150125"/>
                    </a:cubicBezTo>
                    <a:cubicBezTo>
                      <a:pt x="87954" y="153211"/>
                      <a:pt x="83839" y="154583"/>
                      <a:pt x="79381" y="154240"/>
                    </a:cubicBezTo>
                    <a:cubicBezTo>
                      <a:pt x="74924" y="153897"/>
                      <a:pt x="70980" y="152011"/>
                      <a:pt x="68066" y="148582"/>
                    </a:cubicBezTo>
                    <a:cubicBezTo>
                      <a:pt x="64980" y="145153"/>
                      <a:pt x="63608" y="141038"/>
                      <a:pt x="63951" y="136580"/>
                    </a:cubicBezTo>
                    <a:cubicBezTo>
                      <a:pt x="64122" y="132294"/>
                      <a:pt x="66523" y="96804"/>
                      <a:pt x="66694" y="91317"/>
                    </a:cubicBezTo>
                    <a:cubicBezTo>
                      <a:pt x="48178" y="89432"/>
                      <a:pt x="31204" y="88746"/>
                      <a:pt x="16459" y="88917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6" name="Hình tự do: Hình 115">
                <a:extLst>
                  <a:ext uri="{FF2B5EF4-FFF2-40B4-BE49-F238E27FC236}">
                    <a16:creationId xmlns:a16="http://schemas.microsoft.com/office/drawing/2014/main" id="{79CF548D-7F3A-904B-75AD-552EBB4E93DC}"/>
                  </a:ext>
                </a:extLst>
              </p:cNvPr>
              <p:cNvSpPr/>
              <p:nvPr/>
            </p:nvSpPr>
            <p:spPr>
              <a:xfrm>
                <a:off x="5364408" y="2040889"/>
                <a:ext cx="130062" cy="189555"/>
              </a:xfrm>
              <a:custGeom>
                <a:avLst/>
                <a:gdLst>
                  <a:gd name="connsiteX0" fmla="*/ 15959 w 130062"/>
                  <a:gd name="connsiteY0" fmla="*/ 32970 h 189555"/>
                  <a:gd name="connsiteX1" fmla="*/ 4301 w 130062"/>
                  <a:gd name="connsiteY1" fmla="*/ 27655 h 189555"/>
                  <a:gd name="connsiteX2" fmla="*/ 14 w 130062"/>
                  <a:gd name="connsiteY2" fmla="*/ 15653 h 189555"/>
                  <a:gd name="connsiteX3" fmla="*/ 5501 w 130062"/>
                  <a:gd name="connsiteY3" fmla="*/ 4166 h 189555"/>
                  <a:gd name="connsiteX4" fmla="*/ 17331 w 130062"/>
                  <a:gd name="connsiteY4" fmla="*/ 51 h 189555"/>
                  <a:gd name="connsiteX5" fmla="*/ 95340 w 130062"/>
                  <a:gd name="connsiteY5" fmla="*/ 2280 h 189555"/>
                  <a:gd name="connsiteX6" fmla="*/ 105970 w 130062"/>
                  <a:gd name="connsiteY6" fmla="*/ 3137 h 189555"/>
                  <a:gd name="connsiteX7" fmla="*/ 110428 w 130062"/>
                  <a:gd name="connsiteY7" fmla="*/ 3823 h 189555"/>
                  <a:gd name="connsiteX8" fmla="*/ 113343 w 130062"/>
                  <a:gd name="connsiteY8" fmla="*/ 4509 h 189555"/>
                  <a:gd name="connsiteX9" fmla="*/ 120029 w 130062"/>
                  <a:gd name="connsiteY9" fmla="*/ 8453 h 189555"/>
                  <a:gd name="connsiteX10" fmla="*/ 129973 w 130062"/>
                  <a:gd name="connsiteY10" fmla="*/ 33141 h 189555"/>
                  <a:gd name="connsiteX11" fmla="*/ 122772 w 130062"/>
                  <a:gd name="connsiteY11" fmla="*/ 52858 h 189555"/>
                  <a:gd name="connsiteX12" fmla="*/ 112657 w 130062"/>
                  <a:gd name="connsiteY12" fmla="*/ 66231 h 189555"/>
                  <a:gd name="connsiteX13" fmla="*/ 106142 w 130062"/>
                  <a:gd name="connsiteY13" fmla="*/ 73946 h 189555"/>
                  <a:gd name="connsiteX14" fmla="*/ 77681 w 130062"/>
                  <a:gd name="connsiteY14" fmla="*/ 122981 h 189555"/>
                  <a:gd name="connsiteX15" fmla="*/ 65680 w 130062"/>
                  <a:gd name="connsiteY15" fmla="*/ 174073 h 189555"/>
                  <a:gd name="connsiteX16" fmla="*/ 60022 w 130062"/>
                  <a:gd name="connsiteY16" fmla="*/ 185560 h 189555"/>
                  <a:gd name="connsiteX17" fmla="*/ 48020 w 130062"/>
                  <a:gd name="connsiteY17" fmla="*/ 189504 h 189555"/>
                  <a:gd name="connsiteX18" fmla="*/ 36704 w 130062"/>
                  <a:gd name="connsiteY18" fmla="*/ 183846 h 189555"/>
                  <a:gd name="connsiteX19" fmla="*/ 32761 w 130062"/>
                  <a:gd name="connsiteY19" fmla="*/ 172016 h 189555"/>
                  <a:gd name="connsiteX20" fmla="*/ 46820 w 130062"/>
                  <a:gd name="connsiteY20" fmla="*/ 110808 h 189555"/>
                  <a:gd name="connsiteX21" fmla="*/ 79567 w 130062"/>
                  <a:gd name="connsiteY21" fmla="*/ 54230 h 189555"/>
                  <a:gd name="connsiteX22" fmla="*/ 87797 w 130062"/>
                  <a:gd name="connsiteY22" fmla="*/ 44457 h 189555"/>
                  <a:gd name="connsiteX23" fmla="*/ 94655 w 130062"/>
                  <a:gd name="connsiteY23" fmla="*/ 35713 h 189555"/>
                  <a:gd name="connsiteX24" fmla="*/ 24875 w 130062"/>
                  <a:gd name="connsiteY24" fmla="*/ 33656 h 189555"/>
                  <a:gd name="connsiteX25" fmla="*/ 15959 w 130062"/>
                  <a:gd name="connsiteY25" fmla="*/ 32970 h 18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30062" h="189555">
                    <a:moveTo>
                      <a:pt x="15959" y="32970"/>
                    </a:moveTo>
                    <a:cubicBezTo>
                      <a:pt x="11330" y="32798"/>
                      <a:pt x="7387" y="31084"/>
                      <a:pt x="4301" y="27655"/>
                    </a:cubicBezTo>
                    <a:cubicBezTo>
                      <a:pt x="1214" y="24226"/>
                      <a:pt x="-157" y="20282"/>
                      <a:pt x="14" y="15653"/>
                    </a:cubicBezTo>
                    <a:cubicBezTo>
                      <a:pt x="186" y="11024"/>
                      <a:pt x="2072" y="7252"/>
                      <a:pt x="5501" y="4166"/>
                    </a:cubicBezTo>
                    <a:cubicBezTo>
                      <a:pt x="8930" y="1080"/>
                      <a:pt x="12873" y="-292"/>
                      <a:pt x="17331" y="51"/>
                    </a:cubicBezTo>
                    <a:cubicBezTo>
                      <a:pt x="18702" y="51"/>
                      <a:pt x="87968" y="1766"/>
                      <a:pt x="95340" y="2280"/>
                    </a:cubicBezTo>
                    <a:cubicBezTo>
                      <a:pt x="99798" y="2623"/>
                      <a:pt x="103399" y="2966"/>
                      <a:pt x="105970" y="3137"/>
                    </a:cubicBezTo>
                    <a:cubicBezTo>
                      <a:pt x="107685" y="3309"/>
                      <a:pt x="109228" y="3652"/>
                      <a:pt x="110428" y="3823"/>
                    </a:cubicBezTo>
                    <a:cubicBezTo>
                      <a:pt x="111457" y="3995"/>
                      <a:pt x="112485" y="4166"/>
                      <a:pt x="113343" y="4509"/>
                    </a:cubicBezTo>
                    <a:cubicBezTo>
                      <a:pt x="115914" y="5538"/>
                      <a:pt x="118143" y="6738"/>
                      <a:pt x="120029" y="8453"/>
                    </a:cubicBezTo>
                    <a:cubicBezTo>
                      <a:pt x="127402" y="15139"/>
                      <a:pt x="130659" y="23540"/>
                      <a:pt x="129973" y="33141"/>
                    </a:cubicBezTo>
                    <a:cubicBezTo>
                      <a:pt x="129459" y="39485"/>
                      <a:pt x="127059" y="46000"/>
                      <a:pt x="122772" y="52858"/>
                    </a:cubicBezTo>
                    <a:cubicBezTo>
                      <a:pt x="120372" y="56801"/>
                      <a:pt x="116943" y="61259"/>
                      <a:pt x="112657" y="66231"/>
                    </a:cubicBezTo>
                    <a:cubicBezTo>
                      <a:pt x="108542" y="71032"/>
                      <a:pt x="106142" y="73946"/>
                      <a:pt x="106142" y="73946"/>
                    </a:cubicBezTo>
                    <a:cubicBezTo>
                      <a:pt x="93969" y="90749"/>
                      <a:pt x="84368" y="107036"/>
                      <a:pt x="77681" y="122981"/>
                    </a:cubicBezTo>
                    <a:cubicBezTo>
                      <a:pt x="70994" y="138926"/>
                      <a:pt x="67051" y="155900"/>
                      <a:pt x="65680" y="174073"/>
                    </a:cubicBezTo>
                    <a:cubicBezTo>
                      <a:pt x="65337" y="178702"/>
                      <a:pt x="63451" y="182646"/>
                      <a:pt x="60022" y="185560"/>
                    </a:cubicBezTo>
                    <a:cubicBezTo>
                      <a:pt x="56593" y="188475"/>
                      <a:pt x="52649" y="189847"/>
                      <a:pt x="48020" y="189504"/>
                    </a:cubicBezTo>
                    <a:cubicBezTo>
                      <a:pt x="43391" y="189161"/>
                      <a:pt x="39619" y="187275"/>
                      <a:pt x="36704" y="183846"/>
                    </a:cubicBezTo>
                    <a:cubicBezTo>
                      <a:pt x="33790" y="180417"/>
                      <a:pt x="32418" y="176474"/>
                      <a:pt x="32761" y="172016"/>
                    </a:cubicBezTo>
                    <a:cubicBezTo>
                      <a:pt x="34133" y="150070"/>
                      <a:pt x="38762" y="129668"/>
                      <a:pt x="46820" y="110808"/>
                    </a:cubicBezTo>
                    <a:cubicBezTo>
                      <a:pt x="54707" y="92120"/>
                      <a:pt x="65851" y="73261"/>
                      <a:pt x="79567" y="54230"/>
                    </a:cubicBezTo>
                    <a:cubicBezTo>
                      <a:pt x="80253" y="53201"/>
                      <a:pt x="82996" y="49943"/>
                      <a:pt x="87797" y="44457"/>
                    </a:cubicBezTo>
                    <a:cubicBezTo>
                      <a:pt x="90883" y="41028"/>
                      <a:pt x="93112" y="38113"/>
                      <a:pt x="94655" y="35713"/>
                    </a:cubicBezTo>
                    <a:cubicBezTo>
                      <a:pt x="94655" y="35713"/>
                      <a:pt x="29675" y="33656"/>
                      <a:pt x="24875" y="33656"/>
                    </a:cubicBezTo>
                    <a:cubicBezTo>
                      <a:pt x="20245" y="33313"/>
                      <a:pt x="17159" y="33141"/>
                      <a:pt x="15959" y="32970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17" name="Đồ họa 2">
              <a:extLst>
                <a:ext uri="{FF2B5EF4-FFF2-40B4-BE49-F238E27FC236}">
                  <a16:creationId xmlns:a16="http://schemas.microsoft.com/office/drawing/2014/main" id="{05778B86-7B36-BC87-E44E-F3A45A62405F}"/>
                </a:ext>
              </a:extLst>
            </p:cNvPr>
            <p:cNvGrpSpPr/>
            <p:nvPr/>
          </p:nvGrpSpPr>
          <p:grpSpPr>
            <a:xfrm>
              <a:off x="4805520" y="414949"/>
              <a:ext cx="891857" cy="629695"/>
              <a:chOff x="4805520" y="414949"/>
              <a:chExt cx="891857" cy="629695"/>
            </a:xfrm>
            <a:solidFill>
              <a:srgbClr val="8E8E8E"/>
            </a:solidFill>
          </p:grpSpPr>
          <p:sp>
            <p:nvSpPr>
              <p:cNvPr id="118" name="Hình tự do: Hình 117">
                <a:extLst>
                  <a:ext uri="{FF2B5EF4-FFF2-40B4-BE49-F238E27FC236}">
                    <a16:creationId xmlns:a16="http://schemas.microsoft.com/office/drawing/2014/main" id="{FB67ACDA-3CA4-084D-03B9-2423EBE4B13C}"/>
                  </a:ext>
                </a:extLst>
              </p:cNvPr>
              <p:cNvSpPr/>
              <p:nvPr/>
            </p:nvSpPr>
            <p:spPr>
              <a:xfrm>
                <a:off x="4805520" y="414949"/>
                <a:ext cx="891857" cy="629695"/>
              </a:xfrm>
              <a:custGeom>
                <a:avLst/>
                <a:gdLst>
                  <a:gd name="connsiteX0" fmla="*/ 9233 w 891857"/>
                  <a:gd name="connsiteY0" fmla="*/ 629695 h 629695"/>
                  <a:gd name="connsiteX1" fmla="*/ 2546 w 891857"/>
                  <a:gd name="connsiteY1" fmla="*/ 626781 h 629695"/>
                  <a:gd name="connsiteX2" fmla="*/ 146 w 891857"/>
                  <a:gd name="connsiteY2" fmla="*/ 618551 h 629695"/>
                  <a:gd name="connsiteX3" fmla="*/ 106616 w 891857"/>
                  <a:gd name="connsiteY3" fmla="*/ 80198 h 629695"/>
                  <a:gd name="connsiteX4" fmla="*/ 114503 w 891857"/>
                  <a:gd name="connsiteY4" fmla="*/ 72826 h 629695"/>
                  <a:gd name="connsiteX5" fmla="*/ 631082 w 891857"/>
                  <a:gd name="connsiteY5" fmla="*/ 131 h 629695"/>
                  <a:gd name="connsiteX6" fmla="*/ 640683 w 891857"/>
                  <a:gd name="connsiteY6" fmla="*/ 5103 h 629695"/>
                  <a:gd name="connsiteX7" fmla="*/ 890829 w 891857"/>
                  <a:gd name="connsiteY7" fmla="*/ 493221 h 629695"/>
                  <a:gd name="connsiteX8" fmla="*/ 890829 w 891857"/>
                  <a:gd name="connsiteY8" fmla="*/ 501794 h 629695"/>
                  <a:gd name="connsiteX9" fmla="*/ 883799 w 891857"/>
                  <a:gd name="connsiteY9" fmla="*/ 506766 h 629695"/>
                  <a:gd name="connsiteX10" fmla="*/ 10604 w 891857"/>
                  <a:gd name="connsiteY10" fmla="*/ 629695 h 629695"/>
                  <a:gd name="connsiteX11" fmla="*/ 9233 w 891857"/>
                  <a:gd name="connsiteY11" fmla="*/ 629695 h 629695"/>
                  <a:gd name="connsiteX12" fmla="*/ 123590 w 891857"/>
                  <a:gd name="connsiteY12" fmla="*/ 90314 h 629695"/>
                  <a:gd name="connsiteX13" fmla="*/ 20891 w 891857"/>
                  <a:gd name="connsiteY13" fmla="*/ 609293 h 629695"/>
                  <a:gd name="connsiteX14" fmla="*/ 868197 w 891857"/>
                  <a:gd name="connsiteY14" fmla="*/ 489964 h 629695"/>
                  <a:gd name="connsiteX15" fmla="*/ 626967 w 891857"/>
                  <a:gd name="connsiteY15" fmla="*/ 19505 h 629695"/>
                  <a:gd name="connsiteX16" fmla="*/ 123590 w 891857"/>
                  <a:gd name="connsiteY16" fmla="*/ 90314 h 629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91857" h="629695">
                    <a:moveTo>
                      <a:pt x="9233" y="629695"/>
                    </a:moveTo>
                    <a:cubicBezTo>
                      <a:pt x="6661" y="629695"/>
                      <a:pt x="4261" y="628667"/>
                      <a:pt x="2546" y="626781"/>
                    </a:cubicBezTo>
                    <a:cubicBezTo>
                      <a:pt x="489" y="624552"/>
                      <a:pt x="-369" y="621637"/>
                      <a:pt x="146" y="618551"/>
                    </a:cubicBezTo>
                    <a:lnTo>
                      <a:pt x="106616" y="80198"/>
                    </a:lnTo>
                    <a:cubicBezTo>
                      <a:pt x="107474" y="76255"/>
                      <a:pt x="110560" y="73340"/>
                      <a:pt x="114503" y="72826"/>
                    </a:cubicBezTo>
                    <a:lnTo>
                      <a:pt x="631082" y="131"/>
                    </a:lnTo>
                    <a:cubicBezTo>
                      <a:pt x="635025" y="-555"/>
                      <a:pt x="638797" y="1503"/>
                      <a:pt x="640683" y="5103"/>
                    </a:cubicBezTo>
                    <a:lnTo>
                      <a:pt x="890829" y="493221"/>
                    </a:lnTo>
                    <a:cubicBezTo>
                      <a:pt x="892200" y="495964"/>
                      <a:pt x="892200" y="499051"/>
                      <a:pt x="890829" y="501794"/>
                    </a:cubicBezTo>
                    <a:cubicBezTo>
                      <a:pt x="889457" y="504366"/>
                      <a:pt x="886885" y="506251"/>
                      <a:pt x="883799" y="506766"/>
                    </a:cubicBezTo>
                    <a:lnTo>
                      <a:pt x="10604" y="629695"/>
                    </a:lnTo>
                    <a:cubicBezTo>
                      <a:pt x="10090" y="629695"/>
                      <a:pt x="9576" y="629695"/>
                      <a:pt x="9233" y="629695"/>
                    </a:cubicBezTo>
                    <a:close/>
                    <a:moveTo>
                      <a:pt x="123590" y="90314"/>
                    </a:moveTo>
                    <a:lnTo>
                      <a:pt x="20891" y="609293"/>
                    </a:lnTo>
                    <a:lnTo>
                      <a:pt x="868197" y="489964"/>
                    </a:lnTo>
                    <a:lnTo>
                      <a:pt x="626967" y="19505"/>
                    </a:lnTo>
                    <a:lnTo>
                      <a:pt x="123590" y="90314"/>
                    </a:ln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9" name="Hình tự do: Hình 118">
                <a:extLst>
                  <a:ext uri="{FF2B5EF4-FFF2-40B4-BE49-F238E27FC236}">
                    <a16:creationId xmlns:a16="http://schemas.microsoft.com/office/drawing/2014/main" id="{D729AA75-CFE3-481E-01C3-0B0F820EBF9A}"/>
                  </a:ext>
                </a:extLst>
              </p:cNvPr>
              <p:cNvSpPr/>
              <p:nvPr/>
            </p:nvSpPr>
            <p:spPr>
              <a:xfrm>
                <a:off x="4930223" y="486919"/>
                <a:ext cx="90871" cy="531493"/>
              </a:xfrm>
              <a:custGeom>
                <a:avLst/>
                <a:gdLst>
                  <a:gd name="connsiteX0" fmla="*/ 81697 w 90871"/>
                  <a:gd name="connsiteY0" fmla="*/ 531493 h 531493"/>
                  <a:gd name="connsiteX1" fmla="*/ 72439 w 90871"/>
                  <a:gd name="connsiteY1" fmla="*/ 523607 h 531493"/>
                  <a:gd name="connsiteX2" fmla="*/ 65753 w 90871"/>
                  <a:gd name="connsiteY2" fmla="*/ 475944 h 531493"/>
                  <a:gd name="connsiteX3" fmla="*/ 73639 w 90871"/>
                  <a:gd name="connsiteY3" fmla="*/ 465485 h 531493"/>
                  <a:gd name="connsiteX4" fmla="*/ 84098 w 90871"/>
                  <a:gd name="connsiteY4" fmla="*/ 473372 h 531493"/>
                  <a:gd name="connsiteX5" fmla="*/ 90784 w 90871"/>
                  <a:gd name="connsiteY5" fmla="*/ 521035 h 531493"/>
                  <a:gd name="connsiteX6" fmla="*/ 82898 w 90871"/>
                  <a:gd name="connsiteY6" fmla="*/ 531493 h 531493"/>
                  <a:gd name="connsiteX7" fmla="*/ 81697 w 90871"/>
                  <a:gd name="connsiteY7" fmla="*/ 531493 h 531493"/>
                  <a:gd name="connsiteX8" fmla="*/ 68153 w 90871"/>
                  <a:gd name="connsiteY8" fmla="*/ 435996 h 531493"/>
                  <a:gd name="connsiteX9" fmla="*/ 58895 w 90871"/>
                  <a:gd name="connsiteY9" fmla="*/ 427938 h 531493"/>
                  <a:gd name="connsiteX10" fmla="*/ 52208 w 90871"/>
                  <a:gd name="connsiteY10" fmla="*/ 380103 h 531493"/>
                  <a:gd name="connsiteX11" fmla="*/ 60095 w 90871"/>
                  <a:gd name="connsiteY11" fmla="*/ 369645 h 531493"/>
                  <a:gd name="connsiteX12" fmla="*/ 70553 w 90871"/>
                  <a:gd name="connsiteY12" fmla="*/ 377531 h 531493"/>
                  <a:gd name="connsiteX13" fmla="*/ 77240 w 90871"/>
                  <a:gd name="connsiteY13" fmla="*/ 425194 h 531493"/>
                  <a:gd name="connsiteX14" fmla="*/ 69353 w 90871"/>
                  <a:gd name="connsiteY14" fmla="*/ 435653 h 531493"/>
                  <a:gd name="connsiteX15" fmla="*/ 68153 w 90871"/>
                  <a:gd name="connsiteY15" fmla="*/ 435996 h 531493"/>
                  <a:gd name="connsiteX16" fmla="*/ 54780 w 90871"/>
                  <a:gd name="connsiteY16" fmla="*/ 340670 h 531493"/>
                  <a:gd name="connsiteX17" fmla="*/ 45521 w 90871"/>
                  <a:gd name="connsiteY17" fmla="*/ 332783 h 531493"/>
                  <a:gd name="connsiteX18" fmla="*/ 38835 w 90871"/>
                  <a:gd name="connsiteY18" fmla="*/ 285120 h 531493"/>
                  <a:gd name="connsiteX19" fmla="*/ 46722 w 90871"/>
                  <a:gd name="connsiteY19" fmla="*/ 274661 h 531493"/>
                  <a:gd name="connsiteX20" fmla="*/ 57180 w 90871"/>
                  <a:gd name="connsiteY20" fmla="*/ 282548 h 531493"/>
                  <a:gd name="connsiteX21" fmla="*/ 63867 w 90871"/>
                  <a:gd name="connsiteY21" fmla="*/ 330211 h 531493"/>
                  <a:gd name="connsiteX22" fmla="*/ 55980 w 90871"/>
                  <a:gd name="connsiteY22" fmla="*/ 340670 h 531493"/>
                  <a:gd name="connsiteX23" fmla="*/ 54780 w 90871"/>
                  <a:gd name="connsiteY23" fmla="*/ 340670 h 531493"/>
                  <a:gd name="connsiteX24" fmla="*/ 41235 w 90871"/>
                  <a:gd name="connsiteY24" fmla="*/ 245172 h 531493"/>
                  <a:gd name="connsiteX25" fmla="*/ 31977 w 90871"/>
                  <a:gd name="connsiteY25" fmla="*/ 237285 h 531493"/>
                  <a:gd name="connsiteX26" fmla="*/ 25290 w 90871"/>
                  <a:gd name="connsiteY26" fmla="*/ 189622 h 531493"/>
                  <a:gd name="connsiteX27" fmla="*/ 33177 w 90871"/>
                  <a:gd name="connsiteY27" fmla="*/ 179164 h 531493"/>
                  <a:gd name="connsiteX28" fmla="*/ 43635 w 90871"/>
                  <a:gd name="connsiteY28" fmla="*/ 187050 h 531493"/>
                  <a:gd name="connsiteX29" fmla="*/ 50322 w 90871"/>
                  <a:gd name="connsiteY29" fmla="*/ 234713 h 531493"/>
                  <a:gd name="connsiteX30" fmla="*/ 42435 w 90871"/>
                  <a:gd name="connsiteY30" fmla="*/ 245172 h 531493"/>
                  <a:gd name="connsiteX31" fmla="*/ 41235 w 90871"/>
                  <a:gd name="connsiteY31" fmla="*/ 245172 h 531493"/>
                  <a:gd name="connsiteX32" fmla="*/ 27862 w 90871"/>
                  <a:gd name="connsiteY32" fmla="*/ 149674 h 531493"/>
                  <a:gd name="connsiteX33" fmla="*/ 18604 w 90871"/>
                  <a:gd name="connsiteY33" fmla="*/ 141616 h 531493"/>
                  <a:gd name="connsiteX34" fmla="*/ 11917 w 90871"/>
                  <a:gd name="connsiteY34" fmla="*/ 93953 h 531493"/>
                  <a:gd name="connsiteX35" fmla="*/ 19804 w 90871"/>
                  <a:gd name="connsiteY35" fmla="*/ 83495 h 531493"/>
                  <a:gd name="connsiteX36" fmla="*/ 30262 w 90871"/>
                  <a:gd name="connsiteY36" fmla="*/ 91381 h 531493"/>
                  <a:gd name="connsiteX37" fmla="*/ 36949 w 90871"/>
                  <a:gd name="connsiteY37" fmla="*/ 139044 h 531493"/>
                  <a:gd name="connsiteX38" fmla="*/ 29062 w 90871"/>
                  <a:gd name="connsiteY38" fmla="*/ 149503 h 531493"/>
                  <a:gd name="connsiteX39" fmla="*/ 27862 w 90871"/>
                  <a:gd name="connsiteY39" fmla="*/ 149674 h 531493"/>
                  <a:gd name="connsiteX40" fmla="*/ 14489 w 90871"/>
                  <a:gd name="connsiteY40" fmla="*/ 54348 h 531493"/>
                  <a:gd name="connsiteX41" fmla="*/ 5231 w 90871"/>
                  <a:gd name="connsiteY41" fmla="*/ 46461 h 531493"/>
                  <a:gd name="connsiteX42" fmla="*/ 87 w 90871"/>
                  <a:gd name="connsiteY42" fmla="*/ 10628 h 531493"/>
                  <a:gd name="connsiteX43" fmla="*/ 7974 w 90871"/>
                  <a:gd name="connsiteY43" fmla="*/ 170 h 531493"/>
                  <a:gd name="connsiteX44" fmla="*/ 18432 w 90871"/>
                  <a:gd name="connsiteY44" fmla="*/ 8057 h 531493"/>
                  <a:gd name="connsiteX45" fmla="*/ 23576 w 90871"/>
                  <a:gd name="connsiteY45" fmla="*/ 43890 h 531493"/>
                  <a:gd name="connsiteX46" fmla="*/ 15689 w 90871"/>
                  <a:gd name="connsiteY46" fmla="*/ 54348 h 531493"/>
                  <a:gd name="connsiteX47" fmla="*/ 14489 w 90871"/>
                  <a:gd name="connsiteY47" fmla="*/ 54348 h 531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90871" h="531493">
                    <a:moveTo>
                      <a:pt x="81697" y="531493"/>
                    </a:moveTo>
                    <a:cubicBezTo>
                      <a:pt x="77068" y="531493"/>
                      <a:pt x="73125" y="528236"/>
                      <a:pt x="72439" y="523607"/>
                    </a:cubicBezTo>
                    <a:lnTo>
                      <a:pt x="65753" y="475944"/>
                    </a:lnTo>
                    <a:cubicBezTo>
                      <a:pt x="65067" y="470800"/>
                      <a:pt x="68496" y="466171"/>
                      <a:pt x="73639" y="465485"/>
                    </a:cubicBezTo>
                    <a:cubicBezTo>
                      <a:pt x="78783" y="464456"/>
                      <a:pt x="83412" y="468228"/>
                      <a:pt x="84098" y="473372"/>
                    </a:cubicBezTo>
                    <a:lnTo>
                      <a:pt x="90784" y="521035"/>
                    </a:lnTo>
                    <a:cubicBezTo>
                      <a:pt x="91470" y="526178"/>
                      <a:pt x="88041" y="530808"/>
                      <a:pt x="82898" y="531493"/>
                    </a:cubicBezTo>
                    <a:cubicBezTo>
                      <a:pt x="82555" y="531493"/>
                      <a:pt x="82040" y="531493"/>
                      <a:pt x="81697" y="531493"/>
                    </a:cubicBezTo>
                    <a:close/>
                    <a:moveTo>
                      <a:pt x="68153" y="435996"/>
                    </a:moveTo>
                    <a:cubicBezTo>
                      <a:pt x="63524" y="435996"/>
                      <a:pt x="59580" y="432567"/>
                      <a:pt x="58895" y="427938"/>
                    </a:cubicBezTo>
                    <a:lnTo>
                      <a:pt x="52208" y="380103"/>
                    </a:lnTo>
                    <a:cubicBezTo>
                      <a:pt x="51522" y="374960"/>
                      <a:pt x="54951" y="370330"/>
                      <a:pt x="60095" y="369645"/>
                    </a:cubicBezTo>
                    <a:cubicBezTo>
                      <a:pt x="65238" y="369302"/>
                      <a:pt x="69867" y="372388"/>
                      <a:pt x="70553" y="377531"/>
                    </a:cubicBezTo>
                    <a:lnTo>
                      <a:pt x="77240" y="425194"/>
                    </a:lnTo>
                    <a:cubicBezTo>
                      <a:pt x="77925" y="430338"/>
                      <a:pt x="74496" y="434967"/>
                      <a:pt x="69353" y="435653"/>
                    </a:cubicBezTo>
                    <a:cubicBezTo>
                      <a:pt x="69010" y="435996"/>
                      <a:pt x="68667" y="435996"/>
                      <a:pt x="68153" y="435996"/>
                    </a:cubicBezTo>
                    <a:close/>
                    <a:moveTo>
                      <a:pt x="54780" y="340670"/>
                    </a:moveTo>
                    <a:cubicBezTo>
                      <a:pt x="50151" y="340670"/>
                      <a:pt x="46207" y="337412"/>
                      <a:pt x="45521" y="332783"/>
                    </a:cubicBezTo>
                    <a:lnTo>
                      <a:pt x="38835" y="285120"/>
                    </a:lnTo>
                    <a:cubicBezTo>
                      <a:pt x="38149" y="279976"/>
                      <a:pt x="41578" y="275347"/>
                      <a:pt x="46722" y="274661"/>
                    </a:cubicBezTo>
                    <a:cubicBezTo>
                      <a:pt x="51179" y="273461"/>
                      <a:pt x="56494" y="277404"/>
                      <a:pt x="57180" y="282548"/>
                    </a:cubicBezTo>
                    <a:lnTo>
                      <a:pt x="63867" y="330211"/>
                    </a:lnTo>
                    <a:cubicBezTo>
                      <a:pt x="64552" y="335355"/>
                      <a:pt x="61123" y="339984"/>
                      <a:pt x="55980" y="340670"/>
                    </a:cubicBezTo>
                    <a:cubicBezTo>
                      <a:pt x="55637" y="340498"/>
                      <a:pt x="55294" y="340670"/>
                      <a:pt x="54780" y="340670"/>
                    </a:cubicBezTo>
                    <a:close/>
                    <a:moveTo>
                      <a:pt x="41235" y="245172"/>
                    </a:moveTo>
                    <a:cubicBezTo>
                      <a:pt x="36606" y="245172"/>
                      <a:pt x="32663" y="241914"/>
                      <a:pt x="31977" y="237285"/>
                    </a:cubicBezTo>
                    <a:lnTo>
                      <a:pt x="25290" y="189622"/>
                    </a:lnTo>
                    <a:cubicBezTo>
                      <a:pt x="24605" y="184479"/>
                      <a:pt x="28034" y="179849"/>
                      <a:pt x="33177" y="179164"/>
                    </a:cubicBezTo>
                    <a:cubicBezTo>
                      <a:pt x="37806" y="178135"/>
                      <a:pt x="42950" y="181907"/>
                      <a:pt x="43635" y="187050"/>
                    </a:cubicBezTo>
                    <a:lnTo>
                      <a:pt x="50322" y="234713"/>
                    </a:lnTo>
                    <a:cubicBezTo>
                      <a:pt x="51008" y="239857"/>
                      <a:pt x="47579" y="244486"/>
                      <a:pt x="42435" y="245172"/>
                    </a:cubicBezTo>
                    <a:cubicBezTo>
                      <a:pt x="42264" y="245172"/>
                      <a:pt x="41750" y="245172"/>
                      <a:pt x="41235" y="245172"/>
                    </a:cubicBezTo>
                    <a:close/>
                    <a:moveTo>
                      <a:pt x="27862" y="149674"/>
                    </a:moveTo>
                    <a:cubicBezTo>
                      <a:pt x="23233" y="149674"/>
                      <a:pt x="19290" y="146245"/>
                      <a:pt x="18604" y="141616"/>
                    </a:cubicBezTo>
                    <a:lnTo>
                      <a:pt x="11917" y="93953"/>
                    </a:lnTo>
                    <a:cubicBezTo>
                      <a:pt x="11231" y="88809"/>
                      <a:pt x="14660" y="84180"/>
                      <a:pt x="19804" y="83495"/>
                    </a:cubicBezTo>
                    <a:cubicBezTo>
                      <a:pt x="24433" y="82980"/>
                      <a:pt x="29577" y="86409"/>
                      <a:pt x="30262" y="91381"/>
                    </a:cubicBezTo>
                    <a:lnTo>
                      <a:pt x="36949" y="139044"/>
                    </a:lnTo>
                    <a:cubicBezTo>
                      <a:pt x="37635" y="144188"/>
                      <a:pt x="34206" y="148817"/>
                      <a:pt x="29062" y="149503"/>
                    </a:cubicBezTo>
                    <a:cubicBezTo>
                      <a:pt x="28719" y="149674"/>
                      <a:pt x="28205" y="149674"/>
                      <a:pt x="27862" y="149674"/>
                    </a:cubicBezTo>
                    <a:close/>
                    <a:moveTo>
                      <a:pt x="14489" y="54348"/>
                    </a:moveTo>
                    <a:cubicBezTo>
                      <a:pt x="9860" y="54348"/>
                      <a:pt x="5916" y="51090"/>
                      <a:pt x="5231" y="46461"/>
                    </a:cubicBezTo>
                    <a:lnTo>
                      <a:pt x="87" y="10628"/>
                    </a:lnTo>
                    <a:cubicBezTo>
                      <a:pt x="-599" y="5485"/>
                      <a:pt x="2830" y="856"/>
                      <a:pt x="7974" y="170"/>
                    </a:cubicBezTo>
                    <a:cubicBezTo>
                      <a:pt x="12774" y="-859"/>
                      <a:pt x="17747" y="2913"/>
                      <a:pt x="18432" y="8057"/>
                    </a:cubicBezTo>
                    <a:lnTo>
                      <a:pt x="23576" y="43890"/>
                    </a:lnTo>
                    <a:cubicBezTo>
                      <a:pt x="24262" y="49033"/>
                      <a:pt x="20833" y="53662"/>
                      <a:pt x="15689" y="54348"/>
                    </a:cubicBezTo>
                    <a:cubicBezTo>
                      <a:pt x="15346" y="54177"/>
                      <a:pt x="14832" y="54348"/>
                      <a:pt x="14489" y="54348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20" name="Đồ họa 2">
              <a:extLst>
                <a:ext uri="{FF2B5EF4-FFF2-40B4-BE49-F238E27FC236}">
                  <a16:creationId xmlns:a16="http://schemas.microsoft.com/office/drawing/2014/main" id="{D4F4FC48-535F-43E9-DABC-5DEA69E51B09}"/>
                </a:ext>
              </a:extLst>
            </p:cNvPr>
            <p:cNvGrpSpPr/>
            <p:nvPr/>
          </p:nvGrpSpPr>
          <p:grpSpPr>
            <a:xfrm>
              <a:off x="4327954" y="2409372"/>
              <a:ext cx="743306" cy="789541"/>
              <a:chOff x="4327954" y="2409372"/>
              <a:chExt cx="743306" cy="789541"/>
            </a:xfrm>
            <a:solidFill>
              <a:srgbClr val="8E8E8E"/>
            </a:solidFill>
          </p:grpSpPr>
          <p:sp>
            <p:nvSpPr>
              <p:cNvPr id="121" name="Hình tự do: Hình 120">
                <a:extLst>
                  <a:ext uri="{FF2B5EF4-FFF2-40B4-BE49-F238E27FC236}">
                    <a16:creationId xmlns:a16="http://schemas.microsoft.com/office/drawing/2014/main" id="{4D88FEC6-4780-186C-D746-5100A6C534EE}"/>
                  </a:ext>
                </a:extLst>
              </p:cNvPr>
              <p:cNvSpPr/>
              <p:nvPr/>
            </p:nvSpPr>
            <p:spPr>
              <a:xfrm>
                <a:off x="4327954" y="2409442"/>
                <a:ext cx="577891" cy="318498"/>
              </a:xfrm>
              <a:custGeom>
                <a:avLst/>
                <a:gdLst>
                  <a:gd name="connsiteX0" fmla="*/ 9311 w 577891"/>
                  <a:gd name="connsiteY0" fmla="*/ 318498 h 318498"/>
                  <a:gd name="connsiteX1" fmla="*/ 1939 w 577891"/>
                  <a:gd name="connsiteY1" fmla="*/ 314898 h 318498"/>
                  <a:gd name="connsiteX2" fmla="*/ 1424 w 577891"/>
                  <a:gd name="connsiteY2" fmla="*/ 304096 h 318498"/>
                  <a:gd name="connsiteX3" fmla="*/ 90064 w 577891"/>
                  <a:gd name="connsiteY3" fmla="*/ 169165 h 318498"/>
                  <a:gd name="connsiteX4" fmla="*/ 94693 w 577891"/>
                  <a:gd name="connsiteY4" fmla="*/ 165565 h 318498"/>
                  <a:gd name="connsiteX5" fmla="*/ 565666 w 577891"/>
                  <a:gd name="connsiteY5" fmla="*/ 458 h 318498"/>
                  <a:gd name="connsiteX6" fmla="*/ 575953 w 577891"/>
                  <a:gd name="connsiteY6" fmla="*/ 3545 h 318498"/>
                  <a:gd name="connsiteX7" fmla="*/ 576468 w 577891"/>
                  <a:gd name="connsiteY7" fmla="*/ 14346 h 318498"/>
                  <a:gd name="connsiteX8" fmla="*/ 487657 w 577891"/>
                  <a:gd name="connsiteY8" fmla="*/ 149277 h 318498"/>
                  <a:gd name="connsiteX9" fmla="*/ 483027 w 577891"/>
                  <a:gd name="connsiteY9" fmla="*/ 152877 h 318498"/>
                  <a:gd name="connsiteX10" fmla="*/ 12397 w 577891"/>
                  <a:gd name="connsiteY10" fmla="*/ 317984 h 318498"/>
                  <a:gd name="connsiteX11" fmla="*/ 9311 w 577891"/>
                  <a:gd name="connsiteY11" fmla="*/ 318498 h 318498"/>
                  <a:gd name="connsiteX12" fmla="*/ 103951 w 577891"/>
                  <a:gd name="connsiteY12" fmla="*/ 182024 h 318498"/>
                  <a:gd name="connsiteX13" fmla="*/ 32114 w 577891"/>
                  <a:gd name="connsiteY13" fmla="*/ 291581 h 318498"/>
                  <a:gd name="connsiteX14" fmla="*/ 474283 w 577891"/>
                  <a:gd name="connsiteY14" fmla="*/ 136590 h 318498"/>
                  <a:gd name="connsiteX15" fmla="*/ 546293 w 577891"/>
                  <a:gd name="connsiteY15" fmla="*/ 27033 h 318498"/>
                  <a:gd name="connsiteX16" fmla="*/ 103951 w 577891"/>
                  <a:gd name="connsiteY16" fmla="*/ 182024 h 31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7891" h="318498">
                    <a:moveTo>
                      <a:pt x="9311" y="318498"/>
                    </a:moveTo>
                    <a:cubicBezTo>
                      <a:pt x="6568" y="318498"/>
                      <a:pt x="3825" y="317298"/>
                      <a:pt x="1939" y="314898"/>
                    </a:cubicBezTo>
                    <a:cubicBezTo>
                      <a:pt x="-462" y="311812"/>
                      <a:pt x="-633" y="307354"/>
                      <a:pt x="1424" y="304096"/>
                    </a:cubicBezTo>
                    <a:lnTo>
                      <a:pt x="90064" y="169165"/>
                    </a:lnTo>
                    <a:cubicBezTo>
                      <a:pt x="91093" y="167451"/>
                      <a:pt x="92807" y="166251"/>
                      <a:pt x="94693" y="165565"/>
                    </a:cubicBezTo>
                    <a:lnTo>
                      <a:pt x="565666" y="458"/>
                    </a:lnTo>
                    <a:cubicBezTo>
                      <a:pt x="569438" y="-742"/>
                      <a:pt x="573553" y="458"/>
                      <a:pt x="575953" y="3545"/>
                    </a:cubicBezTo>
                    <a:cubicBezTo>
                      <a:pt x="578354" y="6631"/>
                      <a:pt x="578525" y="11088"/>
                      <a:pt x="576468" y="14346"/>
                    </a:cubicBezTo>
                    <a:lnTo>
                      <a:pt x="487657" y="149277"/>
                    </a:lnTo>
                    <a:cubicBezTo>
                      <a:pt x="486628" y="150992"/>
                      <a:pt x="484913" y="152192"/>
                      <a:pt x="483027" y="152877"/>
                    </a:cubicBezTo>
                    <a:lnTo>
                      <a:pt x="12397" y="317984"/>
                    </a:lnTo>
                    <a:cubicBezTo>
                      <a:pt x="11368" y="318327"/>
                      <a:pt x="10340" y="318498"/>
                      <a:pt x="9311" y="318498"/>
                    </a:cubicBezTo>
                    <a:close/>
                    <a:moveTo>
                      <a:pt x="103951" y="182024"/>
                    </a:moveTo>
                    <a:lnTo>
                      <a:pt x="32114" y="291581"/>
                    </a:lnTo>
                    <a:lnTo>
                      <a:pt x="474283" y="136590"/>
                    </a:lnTo>
                    <a:lnTo>
                      <a:pt x="546293" y="27033"/>
                    </a:lnTo>
                    <a:lnTo>
                      <a:pt x="103951" y="182024"/>
                    </a:ln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2" name="Hình tự do: Hình 121">
                <a:extLst>
                  <a:ext uri="{FF2B5EF4-FFF2-40B4-BE49-F238E27FC236}">
                    <a16:creationId xmlns:a16="http://schemas.microsoft.com/office/drawing/2014/main" id="{A93C580D-5708-CC54-D895-EC94B7FA903E}"/>
                  </a:ext>
                </a:extLst>
              </p:cNvPr>
              <p:cNvSpPr/>
              <p:nvPr/>
            </p:nvSpPr>
            <p:spPr>
              <a:xfrm>
                <a:off x="4511703" y="2880409"/>
                <a:ext cx="559557" cy="290044"/>
              </a:xfrm>
              <a:custGeom>
                <a:avLst/>
                <a:gdLst>
                  <a:gd name="connsiteX0" fmla="*/ 9356 w 559557"/>
                  <a:gd name="connsiteY0" fmla="*/ 290044 h 290044"/>
                  <a:gd name="connsiteX1" fmla="*/ 4213 w 559557"/>
                  <a:gd name="connsiteY1" fmla="*/ 288501 h 290044"/>
                  <a:gd name="connsiteX2" fmla="*/ 1469 w 559557"/>
                  <a:gd name="connsiteY2" fmla="*/ 275642 h 290044"/>
                  <a:gd name="connsiteX3" fmla="*/ 27873 w 559557"/>
                  <a:gd name="connsiteY3" fmla="*/ 235352 h 290044"/>
                  <a:gd name="connsiteX4" fmla="*/ 40732 w 559557"/>
                  <a:gd name="connsiteY4" fmla="*/ 232608 h 290044"/>
                  <a:gd name="connsiteX5" fmla="*/ 43475 w 559557"/>
                  <a:gd name="connsiteY5" fmla="*/ 245467 h 290044"/>
                  <a:gd name="connsiteX6" fmla="*/ 17072 w 559557"/>
                  <a:gd name="connsiteY6" fmla="*/ 285758 h 290044"/>
                  <a:gd name="connsiteX7" fmla="*/ 9356 w 559557"/>
                  <a:gd name="connsiteY7" fmla="*/ 290044 h 290044"/>
                  <a:gd name="connsiteX8" fmla="*/ 62334 w 559557"/>
                  <a:gd name="connsiteY8" fmla="*/ 209463 h 290044"/>
                  <a:gd name="connsiteX9" fmla="*/ 57191 w 559557"/>
                  <a:gd name="connsiteY9" fmla="*/ 207920 h 290044"/>
                  <a:gd name="connsiteX10" fmla="*/ 54448 w 559557"/>
                  <a:gd name="connsiteY10" fmla="*/ 195061 h 290044"/>
                  <a:gd name="connsiteX11" fmla="*/ 71593 w 559557"/>
                  <a:gd name="connsiteY11" fmla="*/ 169000 h 290044"/>
                  <a:gd name="connsiteX12" fmla="*/ 76222 w 559557"/>
                  <a:gd name="connsiteY12" fmla="*/ 165400 h 290044"/>
                  <a:gd name="connsiteX13" fmla="*/ 92338 w 559557"/>
                  <a:gd name="connsiteY13" fmla="*/ 159742 h 290044"/>
                  <a:gd name="connsiteX14" fmla="*/ 104168 w 559557"/>
                  <a:gd name="connsiteY14" fmla="*/ 165400 h 290044"/>
                  <a:gd name="connsiteX15" fmla="*/ 98510 w 559557"/>
                  <a:gd name="connsiteY15" fmla="*/ 177230 h 290044"/>
                  <a:gd name="connsiteX16" fmla="*/ 85309 w 559557"/>
                  <a:gd name="connsiteY16" fmla="*/ 181859 h 290044"/>
                  <a:gd name="connsiteX17" fmla="*/ 69878 w 559557"/>
                  <a:gd name="connsiteY17" fmla="*/ 205176 h 290044"/>
                  <a:gd name="connsiteX18" fmla="*/ 62334 w 559557"/>
                  <a:gd name="connsiteY18" fmla="*/ 209463 h 290044"/>
                  <a:gd name="connsiteX19" fmla="*/ 141030 w 559557"/>
                  <a:gd name="connsiteY19" fmla="*/ 161971 h 290044"/>
                  <a:gd name="connsiteX20" fmla="*/ 132286 w 559557"/>
                  <a:gd name="connsiteY20" fmla="*/ 155799 h 290044"/>
                  <a:gd name="connsiteX21" fmla="*/ 137944 w 559557"/>
                  <a:gd name="connsiteY21" fmla="*/ 143969 h 290044"/>
                  <a:gd name="connsiteX22" fmla="*/ 183378 w 559557"/>
                  <a:gd name="connsiteY22" fmla="*/ 128024 h 290044"/>
                  <a:gd name="connsiteX23" fmla="*/ 195208 w 559557"/>
                  <a:gd name="connsiteY23" fmla="*/ 133682 h 290044"/>
                  <a:gd name="connsiteX24" fmla="*/ 189550 w 559557"/>
                  <a:gd name="connsiteY24" fmla="*/ 145512 h 290044"/>
                  <a:gd name="connsiteX25" fmla="*/ 144116 w 559557"/>
                  <a:gd name="connsiteY25" fmla="*/ 161457 h 290044"/>
                  <a:gd name="connsiteX26" fmla="*/ 141030 w 559557"/>
                  <a:gd name="connsiteY26" fmla="*/ 161971 h 290044"/>
                  <a:gd name="connsiteX27" fmla="*/ 231898 w 559557"/>
                  <a:gd name="connsiteY27" fmla="*/ 130081 h 290044"/>
                  <a:gd name="connsiteX28" fmla="*/ 223154 w 559557"/>
                  <a:gd name="connsiteY28" fmla="*/ 123909 h 290044"/>
                  <a:gd name="connsiteX29" fmla="*/ 228812 w 559557"/>
                  <a:gd name="connsiteY29" fmla="*/ 112079 h 290044"/>
                  <a:gd name="connsiteX30" fmla="*/ 274247 w 559557"/>
                  <a:gd name="connsiteY30" fmla="*/ 96134 h 290044"/>
                  <a:gd name="connsiteX31" fmla="*/ 286077 w 559557"/>
                  <a:gd name="connsiteY31" fmla="*/ 101792 h 290044"/>
                  <a:gd name="connsiteX32" fmla="*/ 280419 w 559557"/>
                  <a:gd name="connsiteY32" fmla="*/ 113622 h 290044"/>
                  <a:gd name="connsiteX33" fmla="*/ 234984 w 559557"/>
                  <a:gd name="connsiteY33" fmla="*/ 129567 h 290044"/>
                  <a:gd name="connsiteX34" fmla="*/ 231898 w 559557"/>
                  <a:gd name="connsiteY34" fmla="*/ 130081 h 290044"/>
                  <a:gd name="connsiteX35" fmla="*/ 322767 w 559557"/>
                  <a:gd name="connsiteY35" fmla="*/ 98192 h 290044"/>
                  <a:gd name="connsiteX36" fmla="*/ 314023 w 559557"/>
                  <a:gd name="connsiteY36" fmla="*/ 92019 h 290044"/>
                  <a:gd name="connsiteX37" fmla="*/ 319681 w 559557"/>
                  <a:gd name="connsiteY37" fmla="*/ 80189 h 290044"/>
                  <a:gd name="connsiteX38" fmla="*/ 365286 w 559557"/>
                  <a:gd name="connsiteY38" fmla="*/ 64244 h 290044"/>
                  <a:gd name="connsiteX39" fmla="*/ 377117 w 559557"/>
                  <a:gd name="connsiteY39" fmla="*/ 69902 h 290044"/>
                  <a:gd name="connsiteX40" fmla="*/ 371459 w 559557"/>
                  <a:gd name="connsiteY40" fmla="*/ 81732 h 290044"/>
                  <a:gd name="connsiteX41" fmla="*/ 325853 w 559557"/>
                  <a:gd name="connsiteY41" fmla="*/ 97677 h 290044"/>
                  <a:gd name="connsiteX42" fmla="*/ 322767 w 559557"/>
                  <a:gd name="connsiteY42" fmla="*/ 98192 h 290044"/>
                  <a:gd name="connsiteX43" fmla="*/ 413807 w 559557"/>
                  <a:gd name="connsiteY43" fmla="*/ 66302 h 290044"/>
                  <a:gd name="connsiteX44" fmla="*/ 405063 w 559557"/>
                  <a:gd name="connsiteY44" fmla="*/ 60130 h 290044"/>
                  <a:gd name="connsiteX45" fmla="*/ 410721 w 559557"/>
                  <a:gd name="connsiteY45" fmla="*/ 48300 h 290044"/>
                  <a:gd name="connsiteX46" fmla="*/ 456155 w 559557"/>
                  <a:gd name="connsiteY46" fmla="*/ 32355 h 290044"/>
                  <a:gd name="connsiteX47" fmla="*/ 467985 w 559557"/>
                  <a:gd name="connsiteY47" fmla="*/ 38013 h 290044"/>
                  <a:gd name="connsiteX48" fmla="*/ 462327 w 559557"/>
                  <a:gd name="connsiteY48" fmla="*/ 49843 h 290044"/>
                  <a:gd name="connsiteX49" fmla="*/ 416893 w 559557"/>
                  <a:gd name="connsiteY49" fmla="*/ 65788 h 290044"/>
                  <a:gd name="connsiteX50" fmla="*/ 413807 w 559557"/>
                  <a:gd name="connsiteY50" fmla="*/ 66302 h 290044"/>
                  <a:gd name="connsiteX51" fmla="*/ 504847 w 559557"/>
                  <a:gd name="connsiteY51" fmla="*/ 34412 h 290044"/>
                  <a:gd name="connsiteX52" fmla="*/ 496103 w 559557"/>
                  <a:gd name="connsiteY52" fmla="*/ 28240 h 290044"/>
                  <a:gd name="connsiteX53" fmla="*/ 501761 w 559557"/>
                  <a:gd name="connsiteY53" fmla="*/ 16410 h 290044"/>
                  <a:gd name="connsiteX54" fmla="*/ 547195 w 559557"/>
                  <a:gd name="connsiteY54" fmla="*/ 465 h 290044"/>
                  <a:gd name="connsiteX55" fmla="*/ 559025 w 559557"/>
                  <a:gd name="connsiteY55" fmla="*/ 6123 h 290044"/>
                  <a:gd name="connsiteX56" fmla="*/ 553367 w 559557"/>
                  <a:gd name="connsiteY56" fmla="*/ 17953 h 290044"/>
                  <a:gd name="connsiteX57" fmla="*/ 507933 w 559557"/>
                  <a:gd name="connsiteY57" fmla="*/ 33898 h 290044"/>
                  <a:gd name="connsiteX58" fmla="*/ 504847 w 559557"/>
                  <a:gd name="connsiteY58" fmla="*/ 34412 h 29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559557" h="290044">
                    <a:moveTo>
                      <a:pt x="9356" y="290044"/>
                    </a:moveTo>
                    <a:cubicBezTo>
                      <a:pt x="7642" y="290044"/>
                      <a:pt x="5756" y="289530"/>
                      <a:pt x="4213" y="288501"/>
                    </a:cubicBezTo>
                    <a:cubicBezTo>
                      <a:pt x="-74" y="285758"/>
                      <a:pt x="-1274" y="279929"/>
                      <a:pt x="1469" y="275642"/>
                    </a:cubicBezTo>
                    <a:lnTo>
                      <a:pt x="27873" y="235352"/>
                    </a:lnTo>
                    <a:cubicBezTo>
                      <a:pt x="30788" y="231065"/>
                      <a:pt x="36445" y="229865"/>
                      <a:pt x="40732" y="232608"/>
                    </a:cubicBezTo>
                    <a:cubicBezTo>
                      <a:pt x="45018" y="235352"/>
                      <a:pt x="46218" y="241181"/>
                      <a:pt x="43475" y="245467"/>
                    </a:cubicBezTo>
                    <a:lnTo>
                      <a:pt x="17072" y="285758"/>
                    </a:lnTo>
                    <a:cubicBezTo>
                      <a:pt x="15185" y="288501"/>
                      <a:pt x="12442" y="290044"/>
                      <a:pt x="9356" y="290044"/>
                    </a:cubicBezTo>
                    <a:close/>
                    <a:moveTo>
                      <a:pt x="62334" y="209463"/>
                    </a:moveTo>
                    <a:cubicBezTo>
                      <a:pt x="60620" y="209463"/>
                      <a:pt x="58734" y="208948"/>
                      <a:pt x="57191" y="207920"/>
                    </a:cubicBezTo>
                    <a:cubicBezTo>
                      <a:pt x="52904" y="205176"/>
                      <a:pt x="51704" y="199347"/>
                      <a:pt x="54448" y="195061"/>
                    </a:cubicBezTo>
                    <a:lnTo>
                      <a:pt x="71593" y="169000"/>
                    </a:lnTo>
                    <a:cubicBezTo>
                      <a:pt x="72621" y="167286"/>
                      <a:pt x="74336" y="166086"/>
                      <a:pt x="76222" y="165400"/>
                    </a:cubicBezTo>
                    <a:lnTo>
                      <a:pt x="92338" y="159742"/>
                    </a:lnTo>
                    <a:cubicBezTo>
                      <a:pt x="97310" y="158199"/>
                      <a:pt x="102454" y="160599"/>
                      <a:pt x="104168" y="165400"/>
                    </a:cubicBezTo>
                    <a:cubicBezTo>
                      <a:pt x="105883" y="170201"/>
                      <a:pt x="103311" y="175516"/>
                      <a:pt x="98510" y="177230"/>
                    </a:cubicBezTo>
                    <a:lnTo>
                      <a:pt x="85309" y="181859"/>
                    </a:lnTo>
                    <a:lnTo>
                      <a:pt x="69878" y="205176"/>
                    </a:lnTo>
                    <a:cubicBezTo>
                      <a:pt x="68164" y="208091"/>
                      <a:pt x="65249" y="209463"/>
                      <a:pt x="62334" y="209463"/>
                    </a:cubicBezTo>
                    <a:close/>
                    <a:moveTo>
                      <a:pt x="141030" y="161971"/>
                    </a:moveTo>
                    <a:cubicBezTo>
                      <a:pt x="137258" y="161971"/>
                      <a:pt x="133658" y="159571"/>
                      <a:pt x="132286" y="155799"/>
                    </a:cubicBezTo>
                    <a:cubicBezTo>
                      <a:pt x="130571" y="150998"/>
                      <a:pt x="133143" y="145683"/>
                      <a:pt x="137944" y="143969"/>
                    </a:cubicBezTo>
                    <a:lnTo>
                      <a:pt x="183378" y="128024"/>
                    </a:lnTo>
                    <a:cubicBezTo>
                      <a:pt x="188350" y="126309"/>
                      <a:pt x="193493" y="128881"/>
                      <a:pt x="195208" y="133682"/>
                    </a:cubicBezTo>
                    <a:cubicBezTo>
                      <a:pt x="196922" y="138482"/>
                      <a:pt x="194351" y="143797"/>
                      <a:pt x="189550" y="145512"/>
                    </a:cubicBezTo>
                    <a:lnTo>
                      <a:pt x="144116" y="161457"/>
                    </a:lnTo>
                    <a:cubicBezTo>
                      <a:pt x="142916" y="161628"/>
                      <a:pt x="142058" y="161971"/>
                      <a:pt x="141030" y="161971"/>
                    </a:cubicBezTo>
                    <a:close/>
                    <a:moveTo>
                      <a:pt x="231898" y="130081"/>
                    </a:moveTo>
                    <a:cubicBezTo>
                      <a:pt x="228126" y="130081"/>
                      <a:pt x="224526" y="127681"/>
                      <a:pt x="223154" y="123909"/>
                    </a:cubicBezTo>
                    <a:cubicBezTo>
                      <a:pt x="221440" y="119108"/>
                      <a:pt x="224012" y="113794"/>
                      <a:pt x="228812" y="112079"/>
                    </a:cubicBezTo>
                    <a:lnTo>
                      <a:pt x="274247" y="96134"/>
                    </a:lnTo>
                    <a:cubicBezTo>
                      <a:pt x="279219" y="94420"/>
                      <a:pt x="284362" y="96991"/>
                      <a:pt x="286077" y="101792"/>
                    </a:cubicBezTo>
                    <a:cubicBezTo>
                      <a:pt x="287791" y="106593"/>
                      <a:pt x="285219" y="111908"/>
                      <a:pt x="280419" y="113622"/>
                    </a:cubicBezTo>
                    <a:lnTo>
                      <a:pt x="234984" y="129567"/>
                    </a:lnTo>
                    <a:cubicBezTo>
                      <a:pt x="233956" y="129910"/>
                      <a:pt x="232927" y="130081"/>
                      <a:pt x="231898" y="130081"/>
                    </a:cubicBezTo>
                    <a:close/>
                    <a:moveTo>
                      <a:pt x="322767" y="98192"/>
                    </a:moveTo>
                    <a:cubicBezTo>
                      <a:pt x="318995" y="98192"/>
                      <a:pt x="315395" y="95791"/>
                      <a:pt x="314023" y="92019"/>
                    </a:cubicBezTo>
                    <a:cubicBezTo>
                      <a:pt x="312308" y="87219"/>
                      <a:pt x="314880" y="81904"/>
                      <a:pt x="319681" y="80189"/>
                    </a:cubicBezTo>
                    <a:lnTo>
                      <a:pt x="365286" y="64244"/>
                    </a:lnTo>
                    <a:cubicBezTo>
                      <a:pt x="370087" y="62530"/>
                      <a:pt x="375402" y="65102"/>
                      <a:pt x="377117" y="69902"/>
                    </a:cubicBezTo>
                    <a:cubicBezTo>
                      <a:pt x="378831" y="74703"/>
                      <a:pt x="376259" y="80018"/>
                      <a:pt x="371459" y="81732"/>
                    </a:cubicBezTo>
                    <a:lnTo>
                      <a:pt x="325853" y="97677"/>
                    </a:lnTo>
                    <a:cubicBezTo>
                      <a:pt x="324824" y="98020"/>
                      <a:pt x="323796" y="98192"/>
                      <a:pt x="322767" y="98192"/>
                    </a:cubicBezTo>
                    <a:close/>
                    <a:moveTo>
                      <a:pt x="413807" y="66302"/>
                    </a:moveTo>
                    <a:cubicBezTo>
                      <a:pt x="410035" y="66302"/>
                      <a:pt x="406434" y="63902"/>
                      <a:pt x="405063" y="60130"/>
                    </a:cubicBezTo>
                    <a:cubicBezTo>
                      <a:pt x="403348" y="55329"/>
                      <a:pt x="405920" y="50014"/>
                      <a:pt x="410721" y="48300"/>
                    </a:cubicBezTo>
                    <a:lnTo>
                      <a:pt x="456155" y="32355"/>
                    </a:lnTo>
                    <a:cubicBezTo>
                      <a:pt x="461127" y="30812"/>
                      <a:pt x="466271" y="33212"/>
                      <a:pt x="467985" y="38013"/>
                    </a:cubicBezTo>
                    <a:cubicBezTo>
                      <a:pt x="469700" y="42813"/>
                      <a:pt x="467128" y="48128"/>
                      <a:pt x="462327" y="49843"/>
                    </a:cubicBezTo>
                    <a:lnTo>
                      <a:pt x="416893" y="65788"/>
                    </a:lnTo>
                    <a:cubicBezTo>
                      <a:pt x="415864" y="66130"/>
                      <a:pt x="414836" y="66302"/>
                      <a:pt x="413807" y="66302"/>
                    </a:cubicBezTo>
                    <a:close/>
                    <a:moveTo>
                      <a:pt x="504847" y="34412"/>
                    </a:moveTo>
                    <a:cubicBezTo>
                      <a:pt x="501075" y="34412"/>
                      <a:pt x="497474" y="32012"/>
                      <a:pt x="496103" y="28240"/>
                    </a:cubicBezTo>
                    <a:cubicBezTo>
                      <a:pt x="494388" y="23439"/>
                      <a:pt x="496960" y="18124"/>
                      <a:pt x="501761" y="16410"/>
                    </a:cubicBezTo>
                    <a:lnTo>
                      <a:pt x="547195" y="465"/>
                    </a:lnTo>
                    <a:cubicBezTo>
                      <a:pt x="552167" y="-1078"/>
                      <a:pt x="557310" y="1322"/>
                      <a:pt x="559025" y="6123"/>
                    </a:cubicBezTo>
                    <a:cubicBezTo>
                      <a:pt x="560739" y="10924"/>
                      <a:pt x="558168" y="16238"/>
                      <a:pt x="553367" y="17953"/>
                    </a:cubicBezTo>
                    <a:lnTo>
                      <a:pt x="507933" y="33898"/>
                    </a:lnTo>
                    <a:cubicBezTo>
                      <a:pt x="506904" y="34241"/>
                      <a:pt x="505875" y="34412"/>
                      <a:pt x="504847" y="34412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3" name="Hình tự do: Hình 122">
                <a:extLst>
                  <a:ext uri="{FF2B5EF4-FFF2-40B4-BE49-F238E27FC236}">
                    <a16:creationId xmlns:a16="http://schemas.microsoft.com/office/drawing/2014/main" id="{764E02CF-90F7-0CBD-AA1D-5F155397F3CF}"/>
                  </a:ext>
                </a:extLst>
              </p:cNvPr>
              <p:cNvSpPr/>
              <p:nvPr/>
            </p:nvSpPr>
            <p:spPr>
              <a:xfrm>
                <a:off x="4492924" y="2880381"/>
                <a:ext cx="578245" cy="318533"/>
              </a:xfrm>
              <a:custGeom>
                <a:avLst/>
                <a:gdLst>
                  <a:gd name="connsiteX0" fmla="*/ 9276 w 578245"/>
                  <a:gd name="connsiteY0" fmla="*/ 318533 h 318533"/>
                  <a:gd name="connsiteX1" fmla="*/ 532 w 578245"/>
                  <a:gd name="connsiteY1" fmla="*/ 312361 h 318533"/>
                  <a:gd name="connsiteX2" fmla="*/ 6190 w 578245"/>
                  <a:gd name="connsiteY2" fmla="*/ 300531 h 318533"/>
                  <a:gd name="connsiteX3" fmla="*/ 474248 w 578245"/>
                  <a:gd name="connsiteY3" fmla="*/ 136453 h 318533"/>
                  <a:gd name="connsiteX4" fmla="*/ 561174 w 578245"/>
                  <a:gd name="connsiteY4" fmla="*/ 4094 h 318533"/>
                  <a:gd name="connsiteX5" fmla="*/ 574032 w 578245"/>
                  <a:gd name="connsiteY5" fmla="*/ 1522 h 318533"/>
                  <a:gd name="connsiteX6" fmla="*/ 576776 w 578245"/>
                  <a:gd name="connsiteY6" fmla="*/ 14381 h 318533"/>
                  <a:gd name="connsiteX7" fmla="*/ 488136 w 578245"/>
                  <a:gd name="connsiteY7" fmla="*/ 149483 h 318533"/>
                  <a:gd name="connsiteX8" fmla="*/ 483507 w 578245"/>
                  <a:gd name="connsiteY8" fmla="*/ 153084 h 318533"/>
                  <a:gd name="connsiteX9" fmla="*/ 12534 w 578245"/>
                  <a:gd name="connsiteY9" fmla="*/ 318190 h 318533"/>
                  <a:gd name="connsiteX10" fmla="*/ 9276 w 578245"/>
                  <a:gd name="connsiteY10" fmla="*/ 318533 h 31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78245" h="318533">
                    <a:moveTo>
                      <a:pt x="9276" y="318533"/>
                    </a:moveTo>
                    <a:cubicBezTo>
                      <a:pt x="5504" y="318533"/>
                      <a:pt x="1904" y="316133"/>
                      <a:pt x="532" y="312361"/>
                    </a:cubicBezTo>
                    <a:cubicBezTo>
                      <a:pt x="-1182" y="307560"/>
                      <a:pt x="1389" y="302245"/>
                      <a:pt x="6190" y="300531"/>
                    </a:cubicBezTo>
                    <a:lnTo>
                      <a:pt x="474248" y="136453"/>
                    </a:lnTo>
                    <a:lnTo>
                      <a:pt x="561174" y="4094"/>
                    </a:lnTo>
                    <a:cubicBezTo>
                      <a:pt x="564088" y="-193"/>
                      <a:pt x="569746" y="-1221"/>
                      <a:pt x="574032" y="1522"/>
                    </a:cubicBezTo>
                    <a:cubicBezTo>
                      <a:pt x="578319" y="4265"/>
                      <a:pt x="579519" y="10094"/>
                      <a:pt x="576776" y="14381"/>
                    </a:cubicBezTo>
                    <a:lnTo>
                      <a:pt x="488136" y="149483"/>
                    </a:lnTo>
                    <a:cubicBezTo>
                      <a:pt x="487107" y="151198"/>
                      <a:pt x="485393" y="152398"/>
                      <a:pt x="483507" y="153084"/>
                    </a:cubicBezTo>
                    <a:lnTo>
                      <a:pt x="12534" y="318190"/>
                    </a:lnTo>
                    <a:cubicBezTo>
                      <a:pt x="11333" y="318361"/>
                      <a:pt x="10305" y="318533"/>
                      <a:pt x="9276" y="318533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4" name="Hình tự do: Hình 123">
                <a:extLst>
                  <a:ext uri="{FF2B5EF4-FFF2-40B4-BE49-F238E27FC236}">
                    <a16:creationId xmlns:a16="http://schemas.microsoft.com/office/drawing/2014/main" id="{C46FBF27-45A0-195E-28C1-3DCA5998D941}"/>
                  </a:ext>
                </a:extLst>
              </p:cNvPr>
              <p:cNvSpPr/>
              <p:nvPr/>
            </p:nvSpPr>
            <p:spPr>
              <a:xfrm>
                <a:off x="4799035" y="2409372"/>
                <a:ext cx="272152" cy="624435"/>
              </a:xfrm>
              <a:custGeom>
                <a:avLst/>
                <a:gdLst>
                  <a:gd name="connsiteX0" fmla="*/ 174310 w 272152"/>
                  <a:gd name="connsiteY0" fmla="*/ 624435 h 624435"/>
                  <a:gd name="connsiteX1" fmla="*/ 173109 w 272152"/>
                  <a:gd name="connsiteY1" fmla="*/ 624435 h 624435"/>
                  <a:gd name="connsiteX2" fmla="*/ 165566 w 272152"/>
                  <a:gd name="connsiteY2" fmla="*/ 618263 h 624435"/>
                  <a:gd name="connsiteX3" fmla="*/ 459 w 272152"/>
                  <a:gd name="connsiteY3" fmla="*/ 147290 h 624435"/>
                  <a:gd name="connsiteX4" fmla="*/ 1488 w 272152"/>
                  <a:gd name="connsiteY4" fmla="*/ 139060 h 624435"/>
                  <a:gd name="connsiteX5" fmla="*/ 90299 w 272152"/>
                  <a:gd name="connsiteY5" fmla="*/ 4129 h 624435"/>
                  <a:gd name="connsiteX6" fmla="*/ 99214 w 272152"/>
                  <a:gd name="connsiteY6" fmla="*/ 14 h 624435"/>
                  <a:gd name="connsiteX7" fmla="*/ 106758 w 272152"/>
                  <a:gd name="connsiteY7" fmla="*/ 6186 h 624435"/>
                  <a:gd name="connsiteX8" fmla="*/ 271693 w 272152"/>
                  <a:gd name="connsiteY8" fmla="*/ 477160 h 624435"/>
                  <a:gd name="connsiteX9" fmla="*/ 270665 w 272152"/>
                  <a:gd name="connsiteY9" fmla="*/ 485389 h 624435"/>
                  <a:gd name="connsiteX10" fmla="*/ 182025 w 272152"/>
                  <a:gd name="connsiteY10" fmla="*/ 620492 h 624435"/>
                  <a:gd name="connsiteX11" fmla="*/ 174310 w 272152"/>
                  <a:gd name="connsiteY11" fmla="*/ 624435 h 624435"/>
                  <a:gd name="connsiteX12" fmla="*/ 19490 w 272152"/>
                  <a:gd name="connsiteY12" fmla="*/ 145575 h 624435"/>
                  <a:gd name="connsiteX13" fmla="*/ 176881 w 272152"/>
                  <a:gd name="connsiteY13" fmla="*/ 594603 h 624435"/>
                  <a:gd name="connsiteX14" fmla="*/ 252834 w 272152"/>
                  <a:gd name="connsiteY14" fmla="*/ 479045 h 624435"/>
                  <a:gd name="connsiteX15" fmla="*/ 95614 w 272152"/>
                  <a:gd name="connsiteY15" fmla="*/ 30189 h 624435"/>
                  <a:gd name="connsiteX16" fmla="*/ 19490 w 272152"/>
                  <a:gd name="connsiteY16" fmla="*/ 145575 h 624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2152" h="624435">
                    <a:moveTo>
                      <a:pt x="174310" y="624435"/>
                    </a:moveTo>
                    <a:cubicBezTo>
                      <a:pt x="173967" y="624435"/>
                      <a:pt x="173624" y="624435"/>
                      <a:pt x="173109" y="624435"/>
                    </a:cubicBezTo>
                    <a:cubicBezTo>
                      <a:pt x="169680" y="623921"/>
                      <a:pt x="166594" y="621692"/>
                      <a:pt x="165566" y="618263"/>
                    </a:cubicBezTo>
                    <a:lnTo>
                      <a:pt x="459" y="147290"/>
                    </a:lnTo>
                    <a:cubicBezTo>
                      <a:pt x="-398" y="144547"/>
                      <a:pt x="-55" y="141461"/>
                      <a:pt x="1488" y="139060"/>
                    </a:cubicBezTo>
                    <a:lnTo>
                      <a:pt x="90299" y="4129"/>
                    </a:lnTo>
                    <a:cubicBezTo>
                      <a:pt x="92185" y="1214"/>
                      <a:pt x="94928" y="-157"/>
                      <a:pt x="99214" y="14"/>
                    </a:cubicBezTo>
                    <a:cubicBezTo>
                      <a:pt x="102643" y="529"/>
                      <a:pt x="105730" y="2757"/>
                      <a:pt x="106758" y="6186"/>
                    </a:cubicBezTo>
                    <a:lnTo>
                      <a:pt x="271693" y="477160"/>
                    </a:lnTo>
                    <a:cubicBezTo>
                      <a:pt x="272550" y="479903"/>
                      <a:pt x="272207" y="482989"/>
                      <a:pt x="270665" y="485389"/>
                    </a:cubicBezTo>
                    <a:lnTo>
                      <a:pt x="182025" y="620492"/>
                    </a:lnTo>
                    <a:cubicBezTo>
                      <a:pt x="180310" y="622892"/>
                      <a:pt x="177396" y="624435"/>
                      <a:pt x="174310" y="624435"/>
                    </a:cubicBezTo>
                    <a:close/>
                    <a:moveTo>
                      <a:pt x="19490" y="145575"/>
                    </a:moveTo>
                    <a:lnTo>
                      <a:pt x="176881" y="594603"/>
                    </a:lnTo>
                    <a:lnTo>
                      <a:pt x="252834" y="479045"/>
                    </a:lnTo>
                    <a:lnTo>
                      <a:pt x="95614" y="30189"/>
                    </a:lnTo>
                    <a:lnTo>
                      <a:pt x="19490" y="145575"/>
                    </a:ln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5" name="Hình tự do: Hình 124">
                <a:extLst>
                  <a:ext uri="{FF2B5EF4-FFF2-40B4-BE49-F238E27FC236}">
                    <a16:creationId xmlns:a16="http://schemas.microsoft.com/office/drawing/2014/main" id="{31272CB7-17A4-CA37-BFB3-AF869F823111}"/>
                  </a:ext>
                </a:extLst>
              </p:cNvPr>
              <p:cNvSpPr/>
              <p:nvPr/>
            </p:nvSpPr>
            <p:spPr>
              <a:xfrm>
                <a:off x="4327989" y="2544300"/>
                <a:ext cx="654635" cy="654613"/>
              </a:xfrm>
              <a:custGeom>
                <a:avLst/>
                <a:gdLst>
                  <a:gd name="connsiteX0" fmla="*/ 174211 w 654635"/>
                  <a:gd name="connsiteY0" fmla="*/ 654614 h 654613"/>
                  <a:gd name="connsiteX1" fmla="*/ 170268 w 654635"/>
                  <a:gd name="connsiteY1" fmla="*/ 653757 h 654613"/>
                  <a:gd name="connsiteX2" fmla="*/ 165467 w 654635"/>
                  <a:gd name="connsiteY2" fmla="*/ 648442 h 654613"/>
                  <a:gd name="connsiteX3" fmla="*/ 532 w 654635"/>
                  <a:gd name="connsiteY3" fmla="*/ 177468 h 654613"/>
                  <a:gd name="connsiteX4" fmla="*/ 6190 w 654635"/>
                  <a:gd name="connsiteY4" fmla="*/ 165638 h 654613"/>
                  <a:gd name="connsiteX5" fmla="*/ 477163 w 654635"/>
                  <a:gd name="connsiteY5" fmla="*/ 532 h 654613"/>
                  <a:gd name="connsiteX6" fmla="*/ 488993 w 654635"/>
                  <a:gd name="connsiteY6" fmla="*/ 6190 h 654613"/>
                  <a:gd name="connsiteX7" fmla="*/ 654100 w 654635"/>
                  <a:gd name="connsiteY7" fmla="*/ 477163 h 654613"/>
                  <a:gd name="connsiteX8" fmla="*/ 653585 w 654635"/>
                  <a:gd name="connsiteY8" fmla="*/ 484193 h 654613"/>
                  <a:gd name="connsiteX9" fmla="*/ 648270 w 654635"/>
                  <a:gd name="connsiteY9" fmla="*/ 488993 h 654613"/>
                  <a:gd name="connsiteX10" fmla="*/ 177297 w 654635"/>
                  <a:gd name="connsiteY10" fmla="*/ 654099 h 654613"/>
                  <a:gd name="connsiteX11" fmla="*/ 174211 w 654635"/>
                  <a:gd name="connsiteY11" fmla="*/ 654614 h 654613"/>
                  <a:gd name="connsiteX12" fmla="*/ 21106 w 654635"/>
                  <a:gd name="connsiteY12" fmla="*/ 180040 h 654613"/>
                  <a:gd name="connsiteX13" fmla="*/ 180040 w 654635"/>
                  <a:gd name="connsiteY13" fmla="*/ 633525 h 654613"/>
                  <a:gd name="connsiteX14" fmla="*/ 633526 w 654635"/>
                  <a:gd name="connsiteY14" fmla="*/ 474591 h 654613"/>
                  <a:gd name="connsiteX15" fmla="*/ 474591 w 654635"/>
                  <a:gd name="connsiteY15" fmla="*/ 21106 h 654613"/>
                  <a:gd name="connsiteX16" fmla="*/ 21106 w 654635"/>
                  <a:gd name="connsiteY16" fmla="*/ 180040 h 654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54635" h="654613">
                    <a:moveTo>
                      <a:pt x="174211" y="654614"/>
                    </a:moveTo>
                    <a:cubicBezTo>
                      <a:pt x="172839" y="654614"/>
                      <a:pt x="171468" y="654271"/>
                      <a:pt x="170268" y="653757"/>
                    </a:cubicBezTo>
                    <a:cubicBezTo>
                      <a:pt x="168039" y="652728"/>
                      <a:pt x="166324" y="650842"/>
                      <a:pt x="165467" y="648442"/>
                    </a:cubicBezTo>
                    <a:lnTo>
                      <a:pt x="532" y="177468"/>
                    </a:lnTo>
                    <a:cubicBezTo>
                      <a:pt x="-1182" y="172668"/>
                      <a:pt x="1389" y="167353"/>
                      <a:pt x="6190" y="165638"/>
                    </a:cubicBezTo>
                    <a:lnTo>
                      <a:pt x="477163" y="532"/>
                    </a:lnTo>
                    <a:cubicBezTo>
                      <a:pt x="481964" y="-1182"/>
                      <a:pt x="487279" y="1389"/>
                      <a:pt x="488993" y="6190"/>
                    </a:cubicBezTo>
                    <a:lnTo>
                      <a:pt x="654100" y="477163"/>
                    </a:lnTo>
                    <a:cubicBezTo>
                      <a:pt x="654957" y="479563"/>
                      <a:pt x="654785" y="481964"/>
                      <a:pt x="653585" y="484193"/>
                    </a:cubicBezTo>
                    <a:cubicBezTo>
                      <a:pt x="652557" y="486421"/>
                      <a:pt x="650671" y="488136"/>
                      <a:pt x="648270" y="488993"/>
                    </a:cubicBezTo>
                    <a:lnTo>
                      <a:pt x="177297" y="654099"/>
                    </a:lnTo>
                    <a:cubicBezTo>
                      <a:pt x="176440" y="654442"/>
                      <a:pt x="175240" y="654614"/>
                      <a:pt x="174211" y="654614"/>
                    </a:cubicBezTo>
                    <a:close/>
                    <a:moveTo>
                      <a:pt x="21106" y="180040"/>
                    </a:moveTo>
                    <a:lnTo>
                      <a:pt x="180040" y="633525"/>
                    </a:lnTo>
                    <a:lnTo>
                      <a:pt x="633526" y="474591"/>
                    </a:lnTo>
                    <a:lnTo>
                      <a:pt x="474591" y="21106"/>
                    </a:lnTo>
                    <a:lnTo>
                      <a:pt x="21106" y="180040"/>
                    </a:ln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6" name="Hình tự do: Hình 125">
                <a:extLst>
                  <a:ext uri="{FF2B5EF4-FFF2-40B4-BE49-F238E27FC236}">
                    <a16:creationId xmlns:a16="http://schemas.microsoft.com/office/drawing/2014/main" id="{F5C9DB6B-E370-6C98-82FB-62CB094FD299}"/>
                  </a:ext>
                </a:extLst>
              </p:cNvPr>
              <p:cNvSpPr/>
              <p:nvPr/>
            </p:nvSpPr>
            <p:spPr>
              <a:xfrm>
                <a:off x="4416628" y="2574542"/>
                <a:ext cx="654631" cy="489440"/>
              </a:xfrm>
              <a:custGeom>
                <a:avLst/>
                <a:gdLst>
                  <a:gd name="connsiteX0" fmla="*/ 174382 w 654631"/>
                  <a:gd name="connsiteY0" fmla="*/ 489440 h 489440"/>
                  <a:gd name="connsiteX1" fmla="*/ 165638 w 654631"/>
                  <a:gd name="connsiteY1" fmla="*/ 483268 h 489440"/>
                  <a:gd name="connsiteX2" fmla="*/ 155351 w 654631"/>
                  <a:gd name="connsiteY2" fmla="*/ 453950 h 489440"/>
                  <a:gd name="connsiteX3" fmla="*/ 161009 w 654631"/>
                  <a:gd name="connsiteY3" fmla="*/ 442120 h 489440"/>
                  <a:gd name="connsiteX4" fmla="*/ 172839 w 654631"/>
                  <a:gd name="connsiteY4" fmla="*/ 447778 h 489440"/>
                  <a:gd name="connsiteX5" fmla="*/ 180040 w 654631"/>
                  <a:gd name="connsiteY5" fmla="*/ 468352 h 489440"/>
                  <a:gd name="connsiteX6" fmla="*/ 187413 w 654631"/>
                  <a:gd name="connsiteY6" fmla="*/ 465781 h 489440"/>
                  <a:gd name="connsiteX7" fmla="*/ 199243 w 654631"/>
                  <a:gd name="connsiteY7" fmla="*/ 471438 h 489440"/>
                  <a:gd name="connsiteX8" fmla="*/ 193585 w 654631"/>
                  <a:gd name="connsiteY8" fmla="*/ 483268 h 489440"/>
                  <a:gd name="connsiteX9" fmla="*/ 177469 w 654631"/>
                  <a:gd name="connsiteY9" fmla="*/ 488926 h 489440"/>
                  <a:gd name="connsiteX10" fmla="*/ 174382 w 654631"/>
                  <a:gd name="connsiteY10" fmla="*/ 489440 h 489440"/>
                  <a:gd name="connsiteX11" fmla="*/ 236104 w 654631"/>
                  <a:gd name="connsiteY11" fmla="*/ 467838 h 489440"/>
                  <a:gd name="connsiteX12" fmla="*/ 227360 w 654631"/>
                  <a:gd name="connsiteY12" fmla="*/ 461666 h 489440"/>
                  <a:gd name="connsiteX13" fmla="*/ 233018 w 654631"/>
                  <a:gd name="connsiteY13" fmla="*/ 449836 h 489440"/>
                  <a:gd name="connsiteX14" fmla="*/ 278453 w 654631"/>
                  <a:gd name="connsiteY14" fmla="*/ 433891 h 489440"/>
                  <a:gd name="connsiteX15" fmla="*/ 290283 w 654631"/>
                  <a:gd name="connsiteY15" fmla="*/ 439549 h 489440"/>
                  <a:gd name="connsiteX16" fmla="*/ 284625 w 654631"/>
                  <a:gd name="connsiteY16" fmla="*/ 451379 h 489440"/>
                  <a:gd name="connsiteX17" fmla="*/ 239191 w 654631"/>
                  <a:gd name="connsiteY17" fmla="*/ 467323 h 489440"/>
                  <a:gd name="connsiteX18" fmla="*/ 236104 w 654631"/>
                  <a:gd name="connsiteY18" fmla="*/ 467838 h 489440"/>
                  <a:gd name="connsiteX19" fmla="*/ 326973 w 654631"/>
                  <a:gd name="connsiteY19" fmla="*/ 435948 h 489440"/>
                  <a:gd name="connsiteX20" fmla="*/ 318229 w 654631"/>
                  <a:gd name="connsiteY20" fmla="*/ 429776 h 489440"/>
                  <a:gd name="connsiteX21" fmla="*/ 323887 w 654631"/>
                  <a:gd name="connsiteY21" fmla="*/ 417946 h 489440"/>
                  <a:gd name="connsiteX22" fmla="*/ 369321 w 654631"/>
                  <a:gd name="connsiteY22" fmla="*/ 402001 h 489440"/>
                  <a:gd name="connsiteX23" fmla="*/ 381151 w 654631"/>
                  <a:gd name="connsiteY23" fmla="*/ 407659 h 489440"/>
                  <a:gd name="connsiteX24" fmla="*/ 375493 w 654631"/>
                  <a:gd name="connsiteY24" fmla="*/ 419489 h 489440"/>
                  <a:gd name="connsiteX25" fmla="*/ 330059 w 654631"/>
                  <a:gd name="connsiteY25" fmla="*/ 435434 h 489440"/>
                  <a:gd name="connsiteX26" fmla="*/ 326973 w 654631"/>
                  <a:gd name="connsiteY26" fmla="*/ 435948 h 489440"/>
                  <a:gd name="connsiteX27" fmla="*/ 148151 w 654631"/>
                  <a:gd name="connsiteY27" fmla="*/ 414517 h 489440"/>
                  <a:gd name="connsiteX28" fmla="*/ 139407 w 654631"/>
                  <a:gd name="connsiteY28" fmla="*/ 408345 h 489440"/>
                  <a:gd name="connsiteX29" fmla="*/ 123462 w 654631"/>
                  <a:gd name="connsiteY29" fmla="*/ 362911 h 489440"/>
                  <a:gd name="connsiteX30" fmla="*/ 129120 w 654631"/>
                  <a:gd name="connsiteY30" fmla="*/ 351080 h 489440"/>
                  <a:gd name="connsiteX31" fmla="*/ 140950 w 654631"/>
                  <a:gd name="connsiteY31" fmla="*/ 356738 h 489440"/>
                  <a:gd name="connsiteX32" fmla="*/ 156895 w 654631"/>
                  <a:gd name="connsiteY32" fmla="*/ 402172 h 489440"/>
                  <a:gd name="connsiteX33" fmla="*/ 151237 w 654631"/>
                  <a:gd name="connsiteY33" fmla="*/ 414002 h 489440"/>
                  <a:gd name="connsiteX34" fmla="*/ 148151 w 654631"/>
                  <a:gd name="connsiteY34" fmla="*/ 414517 h 489440"/>
                  <a:gd name="connsiteX35" fmla="*/ 417841 w 654631"/>
                  <a:gd name="connsiteY35" fmla="*/ 404059 h 489440"/>
                  <a:gd name="connsiteX36" fmla="*/ 409097 w 654631"/>
                  <a:gd name="connsiteY36" fmla="*/ 397886 h 489440"/>
                  <a:gd name="connsiteX37" fmla="*/ 414755 w 654631"/>
                  <a:gd name="connsiteY37" fmla="*/ 386056 h 489440"/>
                  <a:gd name="connsiteX38" fmla="*/ 460361 w 654631"/>
                  <a:gd name="connsiteY38" fmla="*/ 370111 h 489440"/>
                  <a:gd name="connsiteX39" fmla="*/ 472191 w 654631"/>
                  <a:gd name="connsiteY39" fmla="*/ 375769 h 489440"/>
                  <a:gd name="connsiteX40" fmla="*/ 466533 w 654631"/>
                  <a:gd name="connsiteY40" fmla="*/ 387599 h 489440"/>
                  <a:gd name="connsiteX41" fmla="*/ 420928 w 654631"/>
                  <a:gd name="connsiteY41" fmla="*/ 403544 h 489440"/>
                  <a:gd name="connsiteX42" fmla="*/ 417841 w 654631"/>
                  <a:gd name="connsiteY42" fmla="*/ 404059 h 489440"/>
                  <a:gd name="connsiteX43" fmla="*/ 508881 w 654631"/>
                  <a:gd name="connsiteY43" fmla="*/ 372169 h 489440"/>
                  <a:gd name="connsiteX44" fmla="*/ 500137 w 654631"/>
                  <a:gd name="connsiteY44" fmla="*/ 365996 h 489440"/>
                  <a:gd name="connsiteX45" fmla="*/ 505795 w 654631"/>
                  <a:gd name="connsiteY45" fmla="*/ 354166 h 489440"/>
                  <a:gd name="connsiteX46" fmla="*/ 551230 w 654631"/>
                  <a:gd name="connsiteY46" fmla="*/ 338222 h 489440"/>
                  <a:gd name="connsiteX47" fmla="*/ 563060 w 654631"/>
                  <a:gd name="connsiteY47" fmla="*/ 343879 h 489440"/>
                  <a:gd name="connsiteX48" fmla="*/ 557402 w 654631"/>
                  <a:gd name="connsiteY48" fmla="*/ 355709 h 489440"/>
                  <a:gd name="connsiteX49" fmla="*/ 511967 w 654631"/>
                  <a:gd name="connsiteY49" fmla="*/ 371654 h 489440"/>
                  <a:gd name="connsiteX50" fmla="*/ 508881 w 654631"/>
                  <a:gd name="connsiteY50" fmla="*/ 372169 h 489440"/>
                  <a:gd name="connsiteX51" fmla="*/ 599921 w 654631"/>
                  <a:gd name="connsiteY51" fmla="*/ 340279 h 489440"/>
                  <a:gd name="connsiteX52" fmla="*/ 591177 w 654631"/>
                  <a:gd name="connsiteY52" fmla="*/ 334107 h 489440"/>
                  <a:gd name="connsiteX53" fmla="*/ 596835 w 654631"/>
                  <a:gd name="connsiteY53" fmla="*/ 322277 h 489440"/>
                  <a:gd name="connsiteX54" fmla="*/ 642269 w 654631"/>
                  <a:gd name="connsiteY54" fmla="*/ 306332 h 489440"/>
                  <a:gd name="connsiteX55" fmla="*/ 654100 w 654631"/>
                  <a:gd name="connsiteY55" fmla="*/ 311990 h 489440"/>
                  <a:gd name="connsiteX56" fmla="*/ 648442 w 654631"/>
                  <a:gd name="connsiteY56" fmla="*/ 323820 h 489440"/>
                  <a:gd name="connsiteX57" fmla="*/ 603007 w 654631"/>
                  <a:gd name="connsiteY57" fmla="*/ 339765 h 489440"/>
                  <a:gd name="connsiteX58" fmla="*/ 599921 w 654631"/>
                  <a:gd name="connsiteY58" fmla="*/ 340279 h 489440"/>
                  <a:gd name="connsiteX59" fmla="*/ 116261 w 654631"/>
                  <a:gd name="connsiteY59" fmla="*/ 323648 h 489440"/>
                  <a:gd name="connsiteX60" fmla="*/ 107517 w 654631"/>
                  <a:gd name="connsiteY60" fmla="*/ 317476 h 489440"/>
                  <a:gd name="connsiteX61" fmla="*/ 91572 w 654631"/>
                  <a:gd name="connsiteY61" fmla="*/ 272042 h 489440"/>
                  <a:gd name="connsiteX62" fmla="*/ 97230 w 654631"/>
                  <a:gd name="connsiteY62" fmla="*/ 260212 h 489440"/>
                  <a:gd name="connsiteX63" fmla="*/ 109060 w 654631"/>
                  <a:gd name="connsiteY63" fmla="*/ 265870 h 489440"/>
                  <a:gd name="connsiteX64" fmla="*/ 125005 w 654631"/>
                  <a:gd name="connsiteY64" fmla="*/ 311304 h 489440"/>
                  <a:gd name="connsiteX65" fmla="*/ 119347 w 654631"/>
                  <a:gd name="connsiteY65" fmla="*/ 323134 h 489440"/>
                  <a:gd name="connsiteX66" fmla="*/ 116261 w 654631"/>
                  <a:gd name="connsiteY66" fmla="*/ 323648 h 489440"/>
                  <a:gd name="connsiteX67" fmla="*/ 84371 w 654631"/>
                  <a:gd name="connsiteY67" fmla="*/ 232608 h 489440"/>
                  <a:gd name="connsiteX68" fmla="*/ 75627 w 654631"/>
                  <a:gd name="connsiteY68" fmla="*/ 226436 h 489440"/>
                  <a:gd name="connsiteX69" fmla="*/ 59682 w 654631"/>
                  <a:gd name="connsiteY69" fmla="*/ 181002 h 489440"/>
                  <a:gd name="connsiteX70" fmla="*/ 65340 w 654631"/>
                  <a:gd name="connsiteY70" fmla="*/ 169172 h 489440"/>
                  <a:gd name="connsiteX71" fmla="*/ 77170 w 654631"/>
                  <a:gd name="connsiteY71" fmla="*/ 174830 h 489440"/>
                  <a:gd name="connsiteX72" fmla="*/ 93115 w 654631"/>
                  <a:gd name="connsiteY72" fmla="*/ 220264 h 489440"/>
                  <a:gd name="connsiteX73" fmla="*/ 87457 w 654631"/>
                  <a:gd name="connsiteY73" fmla="*/ 232094 h 489440"/>
                  <a:gd name="connsiteX74" fmla="*/ 84371 w 654631"/>
                  <a:gd name="connsiteY74" fmla="*/ 232608 h 489440"/>
                  <a:gd name="connsiteX75" fmla="*/ 52481 w 654631"/>
                  <a:gd name="connsiteY75" fmla="*/ 141568 h 489440"/>
                  <a:gd name="connsiteX76" fmla="*/ 43738 w 654631"/>
                  <a:gd name="connsiteY76" fmla="*/ 135396 h 489440"/>
                  <a:gd name="connsiteX77" fmla="*/ 27793 w 654631"/>
                  <a:gd name="connsiteY77" fmla="*/ 89962 h 489440"/>
                  <a:gd name="connsiteX78" fmla="*/ 33451 w 654631"/>
                  <a:gd name="connsiteY78" fmla="*/ 78132 h 489440"/>
                  <a:gd name="connsiteX79" fmla="*/ 45281 w 654631"/>
                  <a:gd name="connsiteY79" fmla="*/ 83790 h 489440"/>
                  <a:gd name="connsiteX80" fmla="*/ 61225 w 654631"/>
                  <a:gd name="connsiteY80" fmla="*/ 129224 h 489440"/>
                  <a:gd name="connsiteX81" fmla="*/ 55568 w 654631"/>
                  <a:gd name="connsiteY81" fmla="*/ 141054 h 489440"/>
                  <a:gd name="connsiteX82" fmla="*/ 52481 w 654631"/>
                  <a:gd name="connsiteY82" fmla="*/ 141568 h 489440"/>
                  <a:gd name="connsiteX83" fmla="*/ 20592 w 654631"/>
                  <a:gd name="connsiteY83" fmla="*/ 50700 h 489440"/>
                  <a:gd name="connsiteX84" fmla="*/ 11848 w 654631"/>
                  <a:gd name="connsiteY84" fmla="*/ 44528 h 489440"/>
                  <a:gd name="connsiteX85" fmla="*/ 532 w 654631"/>
                  <a:gd name="connsiteY85" fmla="*/ 12295 h 489440"/>
                  <a:gd name="connsiteX86" fmla="*/ 6190 w 654631"/>
                  <a:gd name="connsiteY86" fmla="*/ 465 h 489440"/>
                  <a:gd name="connsiteX87" fmla="*/ 18020 w 654631"/>
                  <a:gd name="connsiteY87" fmla="*/ 6123 h 489440"/>
                  <a:gd name="connsiteX88" fmla="*/ 29336 w 654631"/>
                  <a:gd name="connsiteY88" fmla="*/ 38356 h 489440"/>
                  <a:gd name="connsiteX89" fmla="*/ 23678 w 654631"/>
                  <a:gd name="connsiteY89" fmla="*/ 50186 h 489440"/>
                  <a:gd name="connsiteX90" fmla="*/ 20592 w 654631"/>
                  <a:gd name="connsiteY90" fmla="*/ 50700 h 489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654631" h="489440">
                    <a:moveTo>
                      <a:pt x="174382" y="489440"/>
                    </a:moveTo>
                    <a:cubicBezTo>
                      <a:pt x="170611" y="489440"/>
                      <a:pt x="167010" y="487040"/>
                      <a:pt x="165638" y="483268"/>
                    </a:cubicBezTo>
                    <a:lnTo>
                      <a:pt x="155351" y="453950"/>
                    </a:lnTo>
                    <a:cubicBezTo>
                      <a:pt x="153637" y="449150"/>
                      <a:pt x="156209" y="443835"/>
                      <a:pt x="161009" y="442120"/>
                    </a:cubicBezTo>
                    <a:cubicBezTo>
                      <a:pt x="165810" y="440577"/>
                      <a:pt x="171125" y="442978"/>
                      <a:pt x="172839" y="447778"/>
                    </a:cubicBezTo>
                    <a:lnTo>
                      <a:pt x="180040" y="468352"/>
                    </a:lnTo>
                    <a:lnTo>
                      <a:pt x="187413" y="465781"/>
                    </a:lnTo>
                    <a:cubicBezTo>
                      <a:pt x="192385" y="464237"/>
                      <a:pt x="197528" y="466638"/>
                      <a:pt x="199243" y="471438"/>
                    </a:cubicBezTo>
                    <a:cubicBezTo>
                      <a:pt x="200957" y="476239"/>
                      <a:pt x="198385" y="481554"/>
                      <a:pt x="193585" y="483268"/>
                    </a:cubicBezTo>
                    <a:lnTo>
                      <a:pt x="177469" y="488926"/>
                    </a:lnTo>
                    <a:cubicBezTo>
                      <a:pt x="176440" y="489098"/>
                      <a:pt x="175411" y="489440"/>
                      <a:pt x="174382" y="489440"/>
                    </a:cubicBezTo>
                    <a:close/>
                    <a:moveTo>
                      <a:pt x="236104" y="467838"/>
                    </a:moveTo>
                    <a:cubicBezTo>
                      <a:pt x="232333" y="467838"/>
                      <a:pt x="228732" y="465437"/>
                      <a:pt x="227360" y="461666"/>
                    </a:cubicBezTo>
                    <a:cubicBezTo>
                      <a:pt x="225646" y="456865"/>
                      <a:pt x="228218" y="451550"/>
                      <a:pt x="233018" y="449836"/>
                    </a:cubicBezTo>
                    <a:lnTo>
                      <a:pt x="278453" y="433891"/>
                    </a:lnTo>
                    <a:cubicBezTo>
                      <a:pt x="283425" y="432176"/>
                      <a:pt x="288568" y="434748"/>
                      <a:pt x="290283" y="439549"/>
                    </a:cubicBezTo>
                    <a:cubicBezTo>
                      <a:pt x="291997" y="444349"/>
                      <a:pt x="289425" y="449664"/>
                      <a:pt x="284625" y="451379"/>
                    </a:cubicBezTo>
                    <a:lnTo>
                      <a:pt x="239191" y="467323"/>
                    </a:lnTo>
                    <a:cubicBezTo>
                      <a:pt x="237990" y="467495"/>
                      <a:pt x="237133" y="467838"/>
                      <a:pt x="236104" y="467838"/>
                    </a:cubicBezTo>
                    <a:close/>
                    <a:moveTo>
                      <a:pt x="326973" y="435948"/>
                    </a:moveTo>
                    <a:cubicBezTo>
                      <a:pt x="323201" y="435948"/>
                      <a:pt x="319601" y="433548"/>
                      <a:pt x="318229" y="429776"/>
                    </a:cubicBezTo>
                    <a:cubicBezTo>
                      <a:pt x="316514" y="424975"/>
                      <a:pt x="319086" y="419660"/>
                      <a:pt x="323887" y="417946"/>
                    </a:cubicBezTo>
                    <a:lnTo>
                      <a:pt x="369321" y="402001"/>
                    </a:lnTo>
                    <a:cubicBezTo>
                      <a:pt x="374293" y="400286"/>
                      <a:pt x="379437" y="402858"/>
                      <a:pt x="381151" y="407659"/>
                    </a:cubicBezTo>
                    <a:cubicBezTo>
                      <a:pt x="382866" y="412459"/>
                      <a:pt x="380294" y="417775"/>
                      <a:pt x="375493" y="419489"/>
                    </a:cubicBezTo>
                    <a:lnTo>
                      <a:pt x="330059" y="435434"/>
                    </a:lnTo>
                    <a:cubicBezTo>
                      <a:pt x="329030" y="435777"/>
                      <a:pt x="328002" y="435948"/>
                      <a:pt x="326973" y="435948"/>
                    </a:cubicBezTo>
                    <a:close/>
                    <a:moveTo>
                      <a:pt x="148151" y="414517"/>
                    </a:moveTo>
                    <a:cubicBezTo>
                      <a:pt x="144379" y="414517"/>
                      <a:pt x="140778" y="412117"/>
                      <a:pt x="139407" y="408345"/>
                    </a:cubicBezTo>
                    <a:lnTo>
                      <a:pt x="123462" y="362911"/>
                    </a:lnTo>
                    <a:cubicBezTo>
                      <a:pt x="121747" y="358110"/>
                      <a:pt x="124319" y="352795"/>
                      <a:pt x="129120" y="351080"/>
                    </a:cubicBezTo>
                    <a:cubicBezTo>
                      <a:pt x="133920" y="349537"/>
                      <a:pt x="139235" y="351938"/>
                      <a:pt x="140950" y="356738"/>
                    </a:cubicBezTo>
                    <a:lnTo>
                      <a:pt x="156895" y="402172"/>
                    </a:lnTo>
                    <a:cubicBezTo>
                      <a:pt x="158609" y="406973"/>
                      <a:pt x="156037" y="412288"/>
                      <a:pt x="151237" y="414002"/>
                    </a:cubicBezTo>
                    <a:cubicBezTo>
                      <a:pt x="150208" y="414346"/>
                      <a:pt x="149179" y="414517"/>
                      <a:pt x="148151" y="414517"/>
                    </a:cubicBezTo>
                    <a:close/>
                    <a:moveTo>
                      <a:pt x="417841" y="404059"/>
                    </a:moveTo>
                    <a:cubicBezTo>
                      <a:pt x="414070" y="404059"/>
                      <a:pt x="410469" y="401658"/>
                      <a:pt x="409097" y="397886"/>
                    </a:cubicBezTo>
                    <a:cubicBezTo>
                      <a:pt x="407383" y="393086"/>
                      <a:pt x="409955" y="387771"/>
                      <a:pt x="414755" y="386056"/>
                    </a:cubicBezTo>
                    <a:lnTo>
                      <a:pt x="460361" y="370111"/>
                    </a:lnTo>
                    <a:cubicBezTo>
                      <a:pt x="465162" y="368397"/>
                      <a:pt x="470477" y="370969"/>
                      <a:pt x="472191" y="375769"/>
                    </a:cubicBezTo>
                    <a:cubicBezTo>
                      <a:pt x="473906" y="380570"/>
                      <a:pt x="471334" y="385885"/>
                      <a:pt x="466533" y="387599"/>
                    </a:cubicBezTo>
                    <a:lnTo>
                      <a:pt x="420928" y="403544"/>
                    </a:lnTo>
                    <a:cubicBezTo>
                      <a:pt x="419899" y="403887"/>
                      <a:pt x="418870" y="404059"/>
                      <a:pt x="417841" y="404059"/>
                    </a:cubicBezTo>
                    <a:close/>
                    <a:moveTo>
                      <a:pt x="508881" y="372169"/>
                    </a:moveTo>
                    <a:cubicBezTo>
                      <a:pt x="505109" y="372169"/>
                      <a:pt x="501509" y="369769"/>
                      <a:pt x="500137" y="365996"/>
                    </a:cubicBezTo>
                    <a:cubicBezTo>
                      <a:pt x="498423" y="361196"/>
                      <a:pt x="500995" y="355881"/>
                      <a:pt x="505795" y="354166"/>
                    </a:cubicBezTo>
                    <a:lnTo>
                      <a:pt x="551230" y="338222"/>
                    </a:lnTo>
                    <a:cubicBezTo>
                      <a:pt x="556202" y="336679"/>
                      <a:pt x="561345" y="339079"/>
                      <a:pt x="563060" y="343879"/>
                    </a:cubicBezTo>
                    <a:cubicBezTo>
                      <a:pt x="564774" y="348680"/>
                      <a:pt x="562202" y="353995"/>
                      <a:pt x="557402" y="355709"/>
                    </a:cubicBezTo>
                    <a:lnTo>
                      <a:pt x="511967" y="371654"/>
                    </a:lnTo>
                    <a:cubicBezTo>
                      <a:pt x="510939" y="371997"/>
                      <a:pt x="509910" y="372169"/>
                      <a:pt x="508881" y="372169"/>
                    </a:cubicBezTo>
                    <a:close/>
                    <a:moveTo>
                      <a:pt x="599921" y="340279"/>
                    </a:moveTo>
                    <a:cubicBezTo>
                      <a:pt x="596149" y="340279"/>
                      <a:pt x="592549" y="337879"/>
                      <a:pt x="591177" y="334107"/>
                    </a:cubicBezTo>
                    <a:cubicBezTo>
                      <a:pt x="589463" y="329306"/>
                      <a:pt x="592035" y="323991"/>
                      <a:pt x="596835" y="322277"/>
                    </a:cubicBezTo>
                    <a:lnTo>
                      <a:pt x="642269" y="306332"/>
                    </a:lnTo>
                    <a:cubicBezTo>
                      <a:pt x="647242" y="304789"/>
                      <a:pt x="652385" y="307189"/>
                      <a:pt x="654100" y="311990"/>
                    </a:cubicBezTo>
                    <a:cubicBezTo>
                      <a:pt x="655814" y="316790"/>
                      <a:pt x="653242" y="322105"/>
                      <a:pt x="648442" y="323820"/>
                    </a:cubicBezTo>
                    <a:lnTo>
                      <a:pt x="603007" y="339765"/>
                    </a:lnTo>
                    <a:cubicBezTo>
                      <a:pt x="601979" y="340108"/>
                      <a:pt x="600950" y="340279"/>
                      <a:pt x="599921" y="340279"/>
                    </a:cubicBezTo>
                    <a:close/>
                    <a:moveTo>
                      <a:pt x="116261" y="323648"/>
                    </a:moveTo>
                    <a:cubicBezTo>
                      <a:pt x="112489" y="323648"/>
                      <a:pt x="108889" y="321248"/>
                      <a:pt x="107517" y="317476"/>
                    </a:cubicBezTo>
                    <a:lnTo>
                      <a:pt x="91572" y="272042"/>
                    </a:lnTo>
                    <a:cubicBezTo>
                      <a:pt x="89858" y="267241"/>
                      <a:pt x="92429" y="261926"/>
                      <a:pt x="97230" y="260212"/>
                    </a:cubicBezTo>
                    <a:cubicBezTo>
                      <a:pt x="102031" y="258669"/>
                      <a:pt x="107345" y="261069"/>
                      <a:pt x="109060" y="265870"/>
                    </a:cubicBezTo>
                    <a:lnTo>
                      <a:pt x="125005" y="311304"/>
                    </a:lnTo>
                    <a:cubicBezTo>
                      <a:pt x="126719" y="316105"/>
                      <a:pt x="124148" y="321419"/>
                      <a:pt x="119347" y="323134"/>
                    </a:cubicBezTo>
                    <a:cubicBezTo>
                      <a:pt x="118318" y="323477"/>
                      <a:pt x="117290" y="323648"/>
                      <a:pt x="116261" y="323648"/>
                    </a:cubicBezTo>
                    <a:close/>
                    <a:moveTo>
                      <a:pt x="84371" y="232608"/>
                    </a:moveTo>
                    <a:cubicBezTo>
                      <a:pt x="80599" y="232608"/>
                      <a:pt x="76999" y="230208"/>
                      <a:pt x="75627" y="226436"/>
                    </a:cubicBezTo>
                    <a:lnTo>
                      <a:pt x="59682" y="181002"/>
                    </a:lnTo>
                    <a:cubicBezTo>
                      <a:pt x="57968" y="176201"/>
                      <a:pt x="60540" y="170886"/>
                      <a:pt x="65340" y="169172"/>
                    </a:cubicBezTo>
                    <a:cubicBezTo>
                      <a:pt x="70141" y="167629"/>
                      <a:pt x="75456" y="170029"/>
                      <a:pt x="77170" y="174830"/>
                    </a:cubicBezTo>
                    <a:lnTo>
                      <a:pt x="93115" y="220264"/>
                    </a:lnTo>
                    <a:cubicBezTo>
                      <a:pt x="94830" y="225065"/>
                      <a:pt x="92258" y="230380"/>
                      <a:pt x="87457" y="232094"/>
                    </a:cubicBezTo>
                    <a:cubicBezTo>
                      <a:pt x="86429" y="232437"/>
                      <a:pt x="85400" y="232608"/>
                      <a:pt x="84371" y="232608"/>
                    </a:cubicBezTo>
                    <a:close/>
                    <a:moveTo>
                      <a:pt x="52481" y="141568"/>
                    </a:moveTo>
                    <a:cubicBezTo>
                      <a:pt x="48710" y="141568"/>
                      <a:pt x="45109" y="139168"/>
                      <a:pt x="43738" y="135396"/>
                    </a:cubicBezTo>
                    <a:lnTo>
                      <a:pt x="27793" y="89962"/>
                    </a:lnTo>
                    <a:cubicBezTo>
                      <a:pt x="26078" y="85161"/>
                      <a:pt x="28650" y="79846"/>
                      <a:pt x="33451" y="78132"/>
                    </a:cubicBezTo>
                    <a:cubicBezTo>
                      <a:pt x="38251" y="76589"/>
                      <a:pt x="43566" y="78989"/>
                      <a:pt x="45281" y="83790"/>
                    </a:cubicBezTo>
                    <a:lnTo>
                      <a:pt x="61225" y="129224"/>
                    </a:lnTo>
                    <a:cubicBezTo>
                      <a:pt x="62940" y="134025"/>
                      <a:pt x="60368" y="139340"/>
                      <a:pt x="55568" y="141054"/>
                    </a:cubicBezTo>
                    <a:cubicBezTo>
                      <a:pt x="54539" y="141397"/>
                      <a:pt x="53510" y="141568"/>
                      <a:pt x="52481" y="141568"/>
                    </a:cubicBezTo>
                    <a:close/>
                    <a:moveTo>
                      <a:pt x="20592" y="50700"/>
                    </a:moveTo>
                    <a:cubicBezTo>
                      <a:pt x="16820" y="50700"/>
                      <a:pt x="13219" y="48300"/>
                      <a:pt x="11848" y="44528"/>
                    </a:cubicBezTo>
                    <a:lnTo>
                      <a:pt x="532" y="12295"/>
                    </a:lnTo>
                    <a:cubicBezTo>
                      <a:pt x="-1182" y="7495"/>
                      <a:pt x="1389" y="2180"/>
                      <a:pt x="6190" y="465"/>
                    </a:cubicBezTo>
                    <a:cubicBezTo>
                      <a:pt x="11162" y="-1078"/>
                      <a:pt x="16306" y="1322"/>
                      <a:pt x="18020" y="6123"/>
                    </a:cubicBezTo>
                    <a:lnTo>
                      <a:pt x="29336" y="38356"/>
                    </a:lnTo>
                    <a:cubicBezTo>
                      <a:pt x="31050" y="43156"/>
                      <a:pt x="28478" y="48471"/>
                      <a:pt x="23678" y="50186"/>
                    </a:cubicBezTo>
                    <a:cubicBezTo>
                      <a:pt x="22649" y="50528"/>
                      <a:pt x="21620" y="50700"/>
                      <a:pt x="20592" y="50700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7" name="Hình tự do: Hình 126">
                <a:extLst>
                  <a:ext uri="{FF2B5EF4-FFF2-40B4-BE49-F238E27FC236}">
                    <a16:creationId xmlns:a16="http://schemas.microsoft.com/office/drawing/2014/main" id="{BE3A9407-8239-2A91-A929-16DDEC5F4E74}"/>
                  </a:ext>
                </a:extLst>
              </p:cNvPr>
              <p:cNvSpPr/>
              <p:nvPr/>
            </p:nvSpPr>
            <p:spPr>
              <a:xfrm>
                <a:off x="4416628" y="2409423"/>
                <a:ext cx="654460" cy="489453"/>
              </a:xfrm>
              <a:custGeom>
                <a:avLst/>
                <a:gdLst>
                  <a:gd name="connsiteX0" fmla="*/ 645356 w 654460"/>
                  <a:gd name="connsiteY0" fmla="*/ 489454 h 489453"/>
                  <a:gd name="connsiteX1" fmla="*/ 636612 w 654460"/>
                  <a:gd name="connsiteY1" fmla="*/ 483281 h 489453"/>
                  <a:gd name="connsiteX2" fmla="*/ 474763 w 654460"/>
                  <a:gd name="connsiteY2" fmla="*/ 21052 h 489453"/>
                  <a:gd name="connsiteX3" fmla="*/ 12362 w 654460"/>
                  <a:gd name="connsiteY3" fmla="*/ 183072 h 489453"/>
                  <a:gd name="connsiteX4" fmla="*/ 532 w 654460"/>
                  <a:gd name="connsiteY4" fmla="*/ 177415 h 489453"/>
                  <a:gd name="connsiteX5" fmla="*/ 6190 w 654460"/>
                  <a:gd name="connsiteY5" fmla="*/ 165584 h 489453"/>
                  <a:gd name="connsiteX6" fmla="*/ 477163 w 654460"/>
                  <a:gd name="connsiteY6" fmla="*/ 478 h 489453"/>
                  <a:gd name="connsiteX7" fmla="*/ 484193 w 654460"/>
                  <a:gd name="connsiteY7" fmla="*/ 821 h 489453"/>
                  <a:gd name="connsiteX8" fmla="*/ 488993 w 654460"/>
                  <a:gd name="connsiteY8" fmla="*/ 6136 h 489453"/>
                  <a:gd name="connsiteX9" fmla="*/ 653928 w 654460"/>
                  <a:gd name="connsiteY9" fmla="*/ 477109 h 489453"/>
                  <a:gd name="connsiteX10" fmla="*/ 648270 w 654460"/>
                  <a:gd name="connsiteY10" fmla="*/ 488939 h 489453"/>
                  <a:gd name="connsiteX11" fmla="*/ 645356 w 654460"/>
                  <a:gd name="connsiteY11" fmla="*/ 489454 h 489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4460" h="489453">
                    <a:moveTo>
                      <a:pt x="645356" y="489454"/>
                    </a:moveTo>
                    <a:cubicBezTo>
                      <a:pt x="641584" y="489454"/>
                      <a:pt x="637983" y="487053"/>
                      <a:pt x="636612" y="483281"/>
                    </a:cubicBezTo>
                    <a:lnTo>
                      <a:pt x="474763" y="21052"/>
                    </a:lnTo>
                    <a:lnTo>
                      <a:pt x="12362" y="183072"/>
                    </a:lnTo>
                    <a:cubicBezTo>
                      <a:pt x="7562" y="184615"/>
                      <a:pt x="2247" y="182215"/>
                      <a:pt x="532" y="177415"/>
                    </a:cubicBezTo>
                    <a:cubicBezTo>
                      <a:pt x="-1182" y="172614"/>
                      <a:pt x="1389" y="167299"/>
                      <a:pt x="6190" y="165584"/>
                    </a:cubicBezTo>
                    <a:lnTo>
                      <a:pt x="477163" y="478"/>
                    </a:lnTo>
                    <a:cubicBezTo>
                      <a:pt x="479392" y="-208"/>
                      <a:pt x="481964" y="-208"/>
                      <a:pt x="484193" y="821"/>
                    </a:cubicBezTo>
                    <a:cubicBezTo>
                      <a:pt x="486421" y="1850"/>
                      <a:pt x="488136" y="3736"/>
                      <a:pt x="488993" y="6136"/>
                    </a:cubicBezTo>
                    <a:lnTo>
                      <a:pt x="653928" y="477109"/>
                    </a:lnTo>
                    <a:cubicBezTo>
                      <a:pt x="655643" y="481910"/>
                      <a:pt x="653071" y="487225"/>
                      <a:pt x="648270" y="488939"/>
                    </a:cubicBezTo>
                    <a:cubicBezTo>
                      <a:pt x="647413" y="489282"/>
                      <a:pt x="646384" y="489454"/>
                      <a:pt x="645356" y="489454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28" name="Đồ họa 2">
              <a:extLst>
                <a:ext uri="{FF2B5EF4-FFF2-40B4-BE49-F238E27FC236}">
                  <a16:creationId xmlns:a16="http://schemas.microsoft.com/office/drawing/2014/main" id="{B4EA6444-3CFC-A51D-A847-03607A766B9A}"/>
                </a:ext>
              </a:extLst>
            </p:cNvPr>
            <p:cNvGrpSpPr/>
            <p:nvPr/>
          </p:nvGrpSpPr>
          <p:grpSpPr>
            <a:xfrm>
              <a:off x="5688119" y="1384458"/>
              <a:ext cx="717518" cy="717346"/>
              <a:chOff x="5688119" y="1384458"/>
              <a:chExt cx="717518" cy="717346"/>
            </a:xfrm>
            <a:solidFill>
              <a:srgbClr val="8E8E8E"/>
            </a:solidFill>
          </p:grpSpPr>
          <p:sp>
            <p:nvSpPr>
              <p:cNvPr id="129" name="Hình tự do: Hình 128">
                <a:extLst>
                  <a:ext uri="{FF2B5EF4-FFF2-40B4-BE49-F238E27FC236}">
                    <a16:creationId xmlns:a16="http://schemas.microsoft.com/office/drawing/2014/main" id="{F0BF82CB-45A0-0EF5-5B40-094FC3E7E824}"/>
                  </a:ext>
                </a:extLst>
              </p:cNvPr>
              <p:cNvSpPr/>
              <p:nvPr/>
            </p:nvSpPr>
            <p:spPr>
              <a:xfrm>
                <a:off x="5688119" y="1384458"/>
                <a:ext cx="717518" cy="717346"/>
              </a:xfrm>
              <a:custGeom>
                <a:avLst/>
                <a:gdLst>
                  <a:gd name="connsiteX0" fmla="*/ 358674 w 717518"/>
                  <a:gd name="connsiteY0" fmla="*/ 717347 h 717346"/>
                  <a:gd name="connsiteX1" fmla="*/ 0 w 717518"/>
                  <a:gd name="connsiteY1" fmla="*/ 358673 h 717346"/>
                  <a:gd name="connsiteX2" fmla="*/ 358674 w 717518"/>
                  <a:gd name="connsiteY2" fmla="*/ 0 h 717346"/>
                  <a:gd name="connsiteX3" fmla="*/ 717518 w 717518"/>
                  <a:gd name="connsiteY3" fmla="*/ 358673 h 717346"/>
                  <a:gd name="connsiteX4" fmla="*/ 358674 w 717518"/>
                  <a:gd name="connsiteY4" fmla="*/ 717347 h 717346"/>
                  <a:gd name="connsiteX5" fmla="*/ 358674 w 717518"/>
                  <a:gd name="connsiteY5" fmla="*/ 18517 h 717346"/>
                  <a:gd name="connsiteX6" fmla="*/ 18517 w 717518"/>
                  <a:gd name="connsiteY6" fmla="*/ 358673 h 717346"/>
                  <a:gd name="connsiteX7" fmla="*/ 358674 w 717518"/>
                  <a:gd name="connsiteY7" fmla="*/ 698830 h 717346"/>
                  <a:gd name="connsiteX8" fmla="*/ 698830 w 717518"/>
                  <a:gd name="connsiteY8" fmla="*/ 358673 h 717346"/>
                  <a:gd name="connsiteX9" fmla="*/ 358674 w 717518"/>
                  <a:gd name="connsiteY9" fmla="*/ 18517 h 717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7518" h="717346">
                    <a:moveTo>
                      <a:pt x="358674" y="717347"/>
                    </a:moveTo>
                    <a:cubicBezTo>
                      <a:pt x="160820" y="717347"/>
                      <a:pt x="0" y="556355"/>
                      <a:pt x="0" y="358673"/>
                    </a:cubicBezTo>
                    <a:cubicBezTo>
                      <a:pt x="0" y="160820"/>
                      <a:pt x="160820" y="0"/>
                      <a:pt x="358674" y="0"/>
                    </a:cubicBezTo>
                    <a:cubicBezTo>
                      <a:pt x="556527" y="0"/>
                      <a:pt x="717518" y="160992"/>
                      <a:pt x="717518" y="358673"/>
                    </a:cubicBezTo>
                    <a:cubicBezTo>
                      <a:pt x="717347" y="556355"/>
                      <a:pt x="556527" y="717347"/>
                      <a:pt x="358674" y="717347"/>
                    </a:cubicBezTo>
                    <a:close/>
                    <a:moveTo>
                      <a:pt x="358674" y="18517"/>
                    </a:moveTo>
                    <a:cubicBezTo>
                      <a:pt x="171107" y="18517"/>
                      <a:pt x="18517" y="171107"/>
                      <a:pt x="18517" y="358673"/>
                    </a:cubicBezTo>
                    <a:cubicBezTo>
                      <a:pt x="18517" y="546240"/>
                      <a:pt x="171107" y="698830"/>
                      <a:pt x="358674" y="698830"/>
                    </a:cubicBezTo>
                    <a:cubicBezTo>
                      <a:pt x="546240" y="698830"/>
                      <a:pt x="698830" y="546240"/>
                      <a:pt x="698830" y="358673"/>
                    </a:cubicBezTo>
                    <a:cubicBezTo>
                      <a:pt x="698830" y="171107"/>
                      <a:pt x="546240" y="18517"/>
                      <a:pt x="358674" y="18517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30" name="Hình tự do: Hình 129">
                <a:extLst>
                  <a:ext uri="{FF2B5EF4-FFF2-40B4-BE49-F238E27FC236}">
                    <a16:creationId xmlns:a16="http://schemas.microsoft.com/office/drawing/2014/main" id="{4BD70CAE-4F4E-239A-FAEC-5CC8529F1852}"/>
                  </a:ext>
                </a:extLst>
              </p:cNvPr>
              <p:cNvSpPr/>
              <p:nvPr/>
            </p:nvSpPr>
            <p:spPr>
              <a:xfrm>
                <a:off x="6049708" y="1733873"/>
                <a:ext cx="355758" cy="18516"/>
              </a:xfrm>
              <a:custGeom>
                <a:avLst/>
                <a:gdLst>
                  <a:gd name="connsiteX0" fmla="*/ 346500 w 355758"/>
                  <a:gd name="connsiteY0" fmla="*/ 18517 h 18516"/>
                  <a:gd name="connsiteX1" fmla="*/ 298323 w 355758"/>
                  <a:gd name="connsiteY1" fmla="*/ 18517 h 18516"/>
                  <a:gd name="connsiteX2" fmla="*/ 289065 w 355758"/>
                  <a:gd name="connsiteY2" fmla="*/ 9258 h 18516"/>
                  <a:gd name="connsiteX3" fmla="*/ 298323 w 355758"/>
                  <a:gd name="connsiteY3" fmla="*/ 0 h 18516"/>
                  <a:gd name="connsiteX4" fmla="*/ 346500 w 355758"/>
                  <a:gd name="connsiteY4" fmla="*/ 0 h 18516"/>
                  <a:gd name="connsiteX5" fmla="*/ 355759 w 355758"/>
                  <a:gd name="connsiteY5" fmla="*/ 9258 h 18516"/>
                  <a:gd name="connsiteX6" fmla="*/ 346500 w 355758"/>
                  <a:gd name="connsiteY6" fmla="*/ 18517 h 18516"/>
                  <a:gd name="connsiteX7" fmla="*/ 250146 w 355758"/>
                  <a:gd name="connsiteY7" fmla="*/ 18517 h 18516"/>
                  <a:gd name="connsiteX8" fmla="*/ 201968 w 355758"/>
                  <a:gd name="connsiteY8" fmla="*/ 18517 h 18516"/>
                  <a:gd name="connsiteX9" fmla="*/ 192710 w 355758"/>
                  <a:gd name="connsiteY9" fmla="*/ 9258 h 18516"/>
                  <a:gd name="connsiteX10" fmla="*/ 201968 w 355758"/>
                  <a:gd name="connsiteY10" fmla="*/ 0 h 18516"/>
                  <a:gd name="connsiteX11" fmla="*/ 250146 w 355758"/>
                  <a:gd name="connsiteY11" fmla="*/ 0 h 18516"/>
                  <a:gd name="connsiteX12" fmla="*/ 259404 w 355758"/>
                  <a:gd name="connsiteY12" fmla="*/ 9258 h 18516"/>
                  <a:gd name="connsiteX13" fmla="*/ 250146 w 355758"/>
                  <a:gd name="connsiteY13" fmla="*/ 18517 h 18516"/>
                  <a:gd name="connsiteX14" fmla="*/ 153791 w 355758"/>
                  <a:gd name="connsiteY14" fmla="*/ 18517 h 18516"/>
                  <a:gd name="connsiteX15" fmla="*/ 105613 w 355758"/>
                  <a:gd name="connsiteY15" fmla="*/ 18517 h 18516"/>
                  <a:gd name="connsiteX16" fmla="*/ 96355 w 355758"/>
                  <a:gd name="connsiteY16" fmla="*/ 9258 h 18516"/>
                  <a:gd name="connsiteX17" fmla="*/ 105613 w 355758"/>
                  <a:gd name="connsiteY17" fmla="*/ 0 h 18516"/>
                  <a:gd name="connsiteX18" fmla="*/ 153791 w 355758"/>
                  <a:gd name="connsiteY18" fmla="*/ 0 h 18516"/>
                  <a:gd name="connsiteX19" fmla="*/ 163049 w 355758"/>
                  <a:gd name="connsiteY19" fmla="*/ 9258 h 18516"/>
                  <a:gd name="connsiteX20" fmla="*/ 153791 w 355758"/>
                  <a:gd name="connsiteY20" fmla="*/ 18517 h 18516"/>
                  <a:gd name="connsiteX21" fmla="*/ 57436 w 355758"/>
                  <a:gd name="connsiteY21" fmla="*/ 18517 h 18516"/>
                  <a:gd name="connsiteX22" fmla="*/ 9258 w 355758"/>
                  <a:gd name="connsiteY22" fmla="*/ 18517 h 18516"/>
                  <a:gd name="connsiteX23" fmla="*/ 0 w 355758"/>
                  <a:gd name="connsiteY23" fmla="*/ 9258 h 18516"/>
                  <a:gd name="connsiteX24" fmla="*/ 9258 w 355758"/>
                  <a:gd name="connsiteY24" fmla="*/ 0 h 18516"/>
                  <a:gd name="connsiteX25" fmla="*/ 57436 w 355758"/>
                  <a:gd name="connsiteY25" fmla="*/ 0 h 18516"/>
                  <a:gd name="connsiteX26" fmla="*/ 66694 w 355758"/>
                  <a:gd name="connsiteY26" fmla="*/ 9258 h 18516"/>
                  <a:gd name="connsiteX27" fmla="*/ 57436 w 355758"/>
                  <a:gd name="connsiteY27" fmla="*/ 18517 h 1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55758" h="18516">
                    <a:moveTo>
                      <a:pt x="346500" y="18517"/>
                    </a:moveTo>
                    <a:lnTo>
                      <a:pt x="298323" y="18517"/>
                    </a:lnTo>
                    <a:cubicBezTo>
                      <a:pt x="293180" y="18517"/>
                      <a:pt x="289065" y="14402"/>
                      <a:pt x="289065" y="9258"/>
                    </a:cubicBezTo>
                    <a:cubicBezTo>
                      <a:pt x="289065" y="4115"/>
                      <a:pt x="293180" y="0"/>
                      <a:pt x="298323" y="0"/>
                    </a:cubicBezTo>
                    <a:lnTo>
                      <a:pt x="346500" y="0"/>
                    </a:lnTo>
                    <a:cubicBezTo>
                      <a:pt x="351644" y="0"/>
                      <a:pt x="355759" y="4115"/>
                      <a:pt x="355759" y="9258"/>
                    </a:cubicBezTo>
                    <a:cubicBezTo>
                      <a:pt x="355759" y="14230"/>
                      <a:pt x="351644" y="18517"/>
                      <a:pt x="346500" y="18517"/>
                    </a:cubicBezTo>
                    <a:close/>
                    <a:moveTo>
                      <a:pt x="250146" y="18517"/>
                    </a:moveTo>
                    <a:lnTo>
                      <a:pt x="201968" y="18517"/>
                    </a:lnTo>
                    <a:cubicBezTo>
                      <a:pt x="196825" y="18517"/>
                      <a:pt x="192710" y="14402"/>
                      <a:pt x="192710" y="9258"/>
                    </a:cubicBezTo>
                    <a:cubicBezTo>
                      <a:pt x="192710" y="4115"/>
                      <a:pt x="196825" y="0"/>
                      <a:pt x="201968" y="0"/>
                    </a:cubicBezTo>
                    <a:lnTo>
                      <a:pt x="250146" y="0"/>
                    </a:lnTo>
                    <a:cubicBezTo>
                      <a:pt x="255289" y="0"/>
                      <a:pt x="259404" y="4115"/>
                      <a:pt x="259404" y="9258"/>
                    </a:cubicBezTo>
                    <a:cubicBezTo>
                      <a:pt x="259404" y="14230"/>
                      <a:pt x="255289" y="18517"/>
                      <a:pt x="250146" y="18517"/>
                    </a:cubicBezTo>
                    <a:close/>
                    <a:moveTo>
                      <a:pt x="153791" y="18517"/>
                    </a:moveTo>
                    <a:lnTo>
                      <a:pt x="105613" y="18517"/>
                    </a:lnTo>
                    <a:cubicBezTo>
                      <a:pt x="100470" y="18517"/>
                      <a:pt x="96355" y="14402"/>
                      <a:pt x="96355" y="9258"/>
                    </a:cubicBezTo>
                    <a:cubicBezTo>
                      <a:pt x="96355" y="4115"/>
                      <a:pt x="100470" y="0"/>
                      <a:pt x="105613" y="0"/>
                    </a:cubicBezTo>
                    <a:lnTo>
                      <a:pt x="153791" y="0"/>
                    </a:lnTo>
                    <a:cubicBezTo>
                      <a:pt x="158934" y="0"/>
                      <a:pt x="163049" y="4115"/>
                      <a:pt x="163049" y="9258"/>
                    </a:cubicBezTo>
                    <a:cubicBezTo>
                      <a:pt x="163049" y="14230"/>
                      <a:pt x="158934" y="18517"/>
                      <a:pt x="153791" y="18517"/>
                    </a:cubicBezTo>
                    <a:close/>
                    <a:moveTo>
                      <a:pt x="57436" y="18517"/>
                    </a:moveTo>
                    <a:lnTo>
                      <a:pt x="9258" y="18517"/>
                    </a:lnTo>
                    <a:cubicBezTo>
                      <a:pt x="4115" y="18517"/>
                      <a:pt x="0" y="14402"/>
                      <a:pt x="0" y="9258"/>
                    </a:cubicBezTo>
                    <a:cubicBezTo>
                      <a:pt x="0" y="4115"/>
                      <a:pt x="4115" y="0"/>
                      <a:pt x="9258" y="0"/>
                    </a:cubicBezTo>
                    <a:lnTo>
                      <a:pt x="57436" y="0"/>
                    </a:lnTo>
                    <a:cubicBezTo>
                      <a:pt x="62579" y="0"/>
                      <a:pt x="66694" y="4115"/>
                      <a:pt x="66694" y="9258"/>
                    </a:cubicBezTo>
                    <a:cubicBezTo>
                      <a:pt x="66694" y="14230"/>
                      <a:pt x="62579" y="18517"/>
                      <a:pt x="57436" y="18517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31" name="Hình tự do: Hình 130">
                <a:extLst>
                  <a:ext uri="{FF2B5EF4-FFF2-40B4-BE49-F238E27FC236}">
                    <a16:creationId xmlns:a16="http://schemas.microsoft.com/office/drawing/2014/main" id="{3DF0C1CA-BE93-2A8A-B0B7-9AC54E1AB296}"/>
                  </a:ext>
                </a:extLst>
              </p:cNvPr>
              <p:cNvSpPr/>
              <p:nvPr/>
            </p:nvSpPr>
            <p:spPr>
              <a:xfrm>
                <a:off x="6037535" y="1396460"/>
                <a:ext cx="18516" cy="355930"/>
              </a:xfrm>
              <a:custGeom>
                <a:avLst/>
                <a:gdLst>
                  <a:gd name="connsiteX0" fmla="*/ 9258 w 18516"/>
                  <a:gd name="connsiteY0" fmla="*/ 355930 h 355930"/>
                  <a:gd name="connsiteX1" fmla="*/ 0 w 18516"/>
                  <a:gd name="connsiteY1" fmla="*/ 346672 h 355930"/>
                  <a:gd name="connsiteX2" fmla="*/ 0 w 18516"/>
                  <a:gd name="connsiteY2" fmla="*/ 298494 h 355930"/>
                  <a:gd name="connsiteX3" fmla="*/ 9258 w 18516"/>
                  <a:gd name="connsiteY3" fmla="*/ 289236 h 355930"/>
                  <a:gd name="connsiteX4" fmla="*/ 18516 w 18516"/>
                  <a:gd name="connsiteY4" fmla="*/ 298494 h 355930"/>
                  <a:gd name="connsiteX5" fmla="*/ 18516 w 18516"/>
                  <a:gd name="connsiteY5" fmla="*/ 346672 h 355930"/>
                  <a:gd name="connsiteX6" fmla="*/ 9258 w 18516"/>
                  <a:gd name="connsiteY6" fmla="*/ 355930 h 355930"/>
                  <a:gd name="connsiteX7" fmla="*/ 9258 w 18516"/>
                  <a:gd name="connsiteY7" fmla="*/ 259575 h 355930"/>
                  <a:gd name="connsiteX8" fmla="*/ 0 w 18516"/>
                  <a:gd name="connsiteY8" fmla="*/ 250317 h 355930"/>
                  <a:gd name="connsiteX9" fmla="*/ 0 w 18516"/>
                  <a:gd name="connsiteY9" fmla="*/ 202140 h 355930"/>
                  <a:gd name="connsiteX10" fmla="*/ 9258 w 18516"/>
                  <a:gd name="connsiteY10" fmla="*/ 192881 h 355930"/>
                  <a:gd name="connsiteX11" fmla="*/ 18516 w 18516"/>
                  <a:gd name="connsiteY11" fmla="*/ 202140 h 355930"/>
                  <a:gd name="connsiteX12" fmla="*/ 18516 w 18516"/>
                  <a:gd name="connsiteY12" fmla="*/ 250317 h 355930"/>
                  <a:gd name="connsiteX13" fmla="*/ 9258 w 18516"/>
                  <a:gd name="connsiteY13" fmla="*/ 259575 h 355930"/>
                  <a:gd name="connsiteX14" fmla="*/ 9258 w 18516"/>
                  <a:gd name="connsiteY14" fmla="*/ 163049 h 355930"/>
                  <a:gd name="connsiteX15" fmla="*/ 0 w 18516"/>
                  <a:gd name="connsiteY15" fmla="*/ 153791 h 355930"/>
                  <a:gd name="connsiteX16" fmla="*/ 0 w 18516"/>
                  <a:gd name="connsiteY16" fmla="*/ 105613 h 355930"/>
                  <a:gd name="connsiteX17" fmla="*/ 9258 w 18516"/>
                  <a:gd name="connsiteY17" fmla="*/ 96355 h 355930"/>
                  <a:gd name="connsiteX18" fmla="*/ 18516 w 18516"/>
                  <a:gd name="connsiteY18" fmla="*/ 105613 h 355930"/>
                  <a:gd name="connsiteX19" fmla="*/ 18516 w 18516"/>
                  <a:gd name="connsiteY19" fmla="*/ 153791 h 355930"/>
                  <a:gd name="connsiteX20" fmla="*/ 9258 w 18516"/>
                  <a:gd name="connsiteY20" fmla="*/ 163049 h 355930"/>
                  <a:gd name="connsiteX21" fmla="*/ 9258 w 18516"/>
                  <a:gd name="connsiteY21" fmla="*/ 66694 h 355930"/>
                  <a:gd name="connsiteX22" fmla="*/ 0 w 18516"/>
                  <a:gd name="connsiteY22" fmla="*/ 57436 h 355930"/>
                  <a:gd name="connsiteX23" fmla="*/ 0 w 18516"/>
                  <a:gd name="connsiteY23" fmla="*/ 9258 h 355930"/>
                  <a:gd name="connsiteX24" fmla="*/ 9258 w 18516"/>
                  <a:gd name="connsiteY24" fmla="*/ 0 h 355930"/>
                  <a:gd name="connsiteX25" fmla="*/ 18516 w 18516"/>
                  <a:gd name="connsiteY25" fmla="*/ 9258 h 355930"/>
                  <a:gd name="connsiteX26" fmla="*/ 18516 w 18516"/>
                  <a:gd name="connsiteY26" fmla="*/ 57436 h 355930"/>
                  <a:gd name="connsiteX27" fmla="*/ 9258 w 18516"/>
                  <a:gd name="connsiteY27" fmla="*/ 66694 h 355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516" h="355930">
                    <a:moveTo>
                      <a:pt x="9258" y="355930"/>
                    </a:moveTo>
                    <a:cubicBezTo>
                      <a:pt x="4115" y="355930"/>
                      <a:pt x="0" y="351815"/>
                      <a:pt x="0" y="346672"/>
                    </a:cubicBezTo>
                    <a:lnTo>
                      <a:pt x="0" y="298494"/>
                    </a:lnTo>
                    <a:cubicBezTo>
                      <a:pt x="0" y="293351"/>
                      <a:pt x="4115" y="289236"/>
                      <a:pt x="9258" y="289236"/>
                    </a:cubicBezTo>
                    <a:cubicBezTo>
                      <a:pt x="14402" y="289236"/>
                      <a:pt x="18516" y="293351"/>
                      <a:pt x="18516" y="298494"/>
                    </a:cubicBezTo>
                    <a:lnTo>
                      <a:pt x="18516" y="346672"/>
                    </a:lnTo>
                    <a:cubicBezTo>
                      <a:pt x="18516" y="351644"/>
                      <a:pt x="14402" y="355930"/>
                      <a:pt x="9258" y="355930"/>
                    </a:cubicBezTo>
                    <a:close/>
                    <a:moveTo>
                      <a:pt x="9258" y="259575"/>
                    </a:moveTo>
                    <a:cubicBezTo>
                      <a:pt x="4115" y="259575"/>
                      <a:pt x="0" y="255461"/>
                      <a:pt x="0" y="250317"/>
                    </a:cubicBezTo>
                    <a:lnTo>
                      <a:pt x="0" y="202140"/>
                    </a:lnTo>
                    <a:cubicBezTo>
                      <a:pt x="0" y="196996"/>
                      <a:pt x="4115" y="192881"/>
                      <a:pt x="9258" y="192881"/>
                    </a:cubicBezTo>
                    <a:cubicBezTo>
                      <a:pt x="14402" y="192881"/>
                      <a:pt x="18516" y="196996"/>
                      <a:pt x="18516" y="202140"/>
                    </a:cubicBezTo>
                    <a:lnTo>
                      <a:pt x="18516" y="250317"/>
                    </a:lnTo>
                    <a:cubicBezTo>
                      <a:pt x="18516" y="255289"/>
                      <a:pt x="14402" y="259575"/>
                      <a:pt x="9258" y="259575"/>
                    </a:cubicBezTo>
                    <a:close/>
                    <a:moveTo>
                      <a:pt x="9258" y="163049"/>
                    </a:moveTo>
                    <a:cubicBezTo>
                      <a:pt x="4115" y="163049"/>
                      <a:pt x="0" y="158934"/>
                      <a:pt x="0" y="153791"/>
                    </a:cubicBezTo>
                    <a:lnTo>
                      <a:pt x="0" y="105613"/>
                    </a:lnTo>
                    <a:cubicBezTo>
                      <a:pt x="0" y="100470"/>
                      <a:pt x="4115" y="96355"/>
                      <a:pt x="9258" y="96355"/>
                    </a:cubicBezTo>
                    <a:cubicBezTo>
                      <a:pt x="14402" y="96355"/>
                      <a:pt x="18516" y="100470"/>
                      <a:pt x="18516" y="105613"/>
                    </a:cubicBezTo>
                    <a:lnTo>
                      <a:pt x="18516" y="153791"/>
                    </a:lnTo>
                    <a:cubicBezTo>
                      <a:pt x="18516" y="158934"/>
                      <a:pt x="14402" y="163049"/>
                      <a:pt x="9258" y="163049"/>
                    </a:cubicBezTo>
                    <a:close/>
                    <a:moveTo>
                      <a:pt x="9258" y="66694"/>
                    </a:moveTo>
                    <a:cubicBezTo>
                      <a:pt x="4115" y="66694"/>
                      <a:pt x="0" y="62579"/>
                      <a:pt x="0" y="57436"/>
                    </a:cubicBezTo>
                    <a:lnTo>
                      <a:pt x="0" y="9258"/>
                    </a:lnTo>
                    <a:cubicBezTo>
                      <a:pt x="0" y="4115"/>
                      <a:pt x="4115" y="0"/>
                      <a:pt x="9258" y="0"/>
                    </a:cubicBezTo>
                    <a:cubicBezTo>
                      <a:pt x="14402" y="0"/>
                      <a:pt x="18516" y="4115"/>
                      <a:pt x="18516" y="9258"/>
                    </a:cubicBezTo>
                    <a:lnTo>
                      <a:pt x="18516" y="57436"/>
                    </a:lnTo>
                    <a:cubicBezTo>
                      <a:pt x="18516" y="62579"/>
                      <a:pt x="14402" y="66694"/>
                      <a:pt x="9258" y="66694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32" name="Đồ họa 2">
              <a:extLst>
                <a:ext uri="{FF2B5EF4-FFF2-40B4-BE49-F238E27FC236}">
                  <a16:creationId xmlns:a16="http://schemas.microsoft.com/office/drawing/2014/main" id="{9DC22A08-1B5B-C198-F1E2-D3362CAD779F}"/>
                </a:ext>
              </a:extLst>
            </p:cNvPr>
            <p:cNvGrpSpPr/>
            <p:nvPr/>
          </p:nvGrpSpPr>
          <p:grpSpPr>
            <a:xfrm>
              <a:off x="6827576" y="415061"/>
              <a:ext cx="558756" cy="921391"/>
              <a:chOff x="6827576" y="415061"/>
              <a:chExt cx="558756" cy="921391"/>
            </a:xfrm>
            <a:solidFill>
              <a:srgbClr val="8E8E8E"/>
            </a:solidFill>
          </p:grpSpPr>
          <p:sp>
            <p:nvSpPr>
              <p:cNvPr id="133" name="Hình tự do: Hình 132">
                <a:extLst>
                  <a:ext uri="{FF2B5EF4-FFF2-40B4-BE49-F238E27FC236}">
                    <a16:creationId xmlns:a16="http://schemas.microsoft.com/office/drawing/2014/main" id="{1B87BD2D-C1B5-7967-74D3-7F8FF0BED0C2}"/>
                  </a:ext>
                </a:extLst>
              </p:cNvPr>
              <p:cNvSpPr/>
              <p:nvPr/>
            </p:nvSpPr>
            <p:spPr>
              <a:xfrm>
                <a:off x="6828509" y="415061"/>
                <a:ext cx="556500" cy="863270"/>
              </a:xfrm>
              <a:custGeom>
                <a:avLst/>
                <a:gdLst>
                  <a:gd name="connsiteX0" fmla="*/ 547364 w 556500"/>
                  <a:gd name="connsiteY0" fmla="*/ 862927 h 863270"/>
                  <a:gd name="connsiteX1" fmla="*/ 538106 w 556500"/>
                  <a:gd name="connsiteY1" fmla="*/ 854698 h 863270"/>
                  <a:gd name="connsiteX2" fmla="*/ 447409 w 556500"/>
                  <a:gd name="connsiteY2" fmla="*/ 37053 h 863270"/>
                  <a:gd name="connsiteX3" fmla="*/ 17069 w 556500"/>
                  <a:gd name="connsiteY3" fmla="*/ 736912 h 863270"/>
                  <a:gd name="connsiteX4" fmla="*/ 4382 w 556500"/>
                  <a:gd name="connsiteY4" fmla="*/ 739998 h 863270"/>
                  <a:gd name="connsiteX5" fmla="*/ 1296 w 556500"/>
                  <a:gd name="connsiteY5" fmla="*/ 727310 h 863270"/>
                  <a:gd name="connsiteX6" fmla="*/ 445694 w 556500"/>
                  <a:gd name="connsiteY6" fmla="*/ 4477 h 863270"/>
                  <a:gd name="connsiteX7" fmla="*/ 455639 w 556500"/>
                  <a:gd name="connsiteY7" fmla="*/ 362 h 863270"/>
                  <a:gd name="connsiteX8" fmla="*/ 462839 w 556500"/>
                  <a:gd name="connsiteY8" fmla="*/ 8420 h 863270"/>
                  <a:gd name="connsiteX9" fmla="*/ 556451 w 556500"/>
                  <a:gd name="connsiteY9" fmla="*/ 852983 h 863270"/>
                  <a:gd name="connsiteX10" fmla="*/ 548222 w 556500"/>
                  <a:gd name="connsiteY10" fmla="*/ 863270 h 863270"/>
                  <a:gd name="connsiteX11" fmla="*/ 547364 w 556500"/>
                  <a:gd name="connsiteY11" fmla="*/ 862927 h 86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500" h="863270">
                    <a:moveTo>
                      <a:pt x="547364" y="862927"/>
                    </a:moveTo>
                    <a:cubicBezTo>
                      <a:pt x="542735" y="862927"/>
                      <a:pt x="538620" y="859498"/>
                      <a:pt x="538106" y="854698"/>
                    </a:cubicBezTo>
                    <a:lnTo>
                      <a:pt x="447409" y="37053"/>
                    </a:lnTo>
                    <a:lnTo>
                      <a:pt x="17069" y="736912"/>
                    </a:lnTo>
                    <a:cubicBezTo>
                      <a:pt x="14326" y="741198"/>
                      <a:pt x="8668" y="742569"/>
                      <a:pt x="4382" y="739998"/>
                    </a:cubicBezTo>
                    <a:cubicBezTo>
                      <a:pt x="96" y="737254"/>
                      <a:pt x="-1276" y="731597"/>
                      <a:pt x="1296" y="727310"/>
                    </a:cubicBezTo>
                    <a:lnTo>
                      <a:pt x="445694" y="4477"/>
                    </a:lnTo>
                    <a:cubicBezTo>
                      <a:pt x="447752" y="1048"/>
                      <a:pt x="451695" y="-838"/>
                      <a:pt x="455639" y="362"/>
                    </a:cubicBezTo>
                    <a:cubicBezTo>
                      <a:pt x="459410" y="1220"/>
                      <a:pt x="462325" y="4477"/>
                      <a:pt x="462839" y="8420"/>
                    </a:cubicBezTo>
                    <a:lnTo>
                      <a:pt x="556451" y="852983"/>
                    </a:lnTo>
                    <a:cubicBezTo>
                      <a:pt x="556966" y="858127"/>
                      <a:pt x="553365" y="862584"/>
                      <a:pt x="548222" y="863270"/>
                    </a:cubicBezTo>
                    <a:cubicBezTo>
                      <a:pt x="548050" y="862927"/>
                      <a:pt x="547879" y="862927"/>
                      <a:pt x="547364" y="862927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34" name="Hình tự do: Hình 133">
                <a:extLst>
                  <a:ext uri="{FF2B5EF4-FFF2-40B4-BE49-F238E27FC236}">
                    <a16:creationId xmlns:a16="http://schemas.microsoft.com/office/drawing/2014/main" id="{CABF7E46-A410-EE4B-92EE-DED3B03698E9}"/>
                  </a:ext>
                </a:extLst>
              </p:cNvPr>
              <p:cNvSpPr/>
              <p:nvPr/>
            </p:nvSpPr>
            <p:spPr>
              <a:xfrm>
                <a:off x="6828579" y="1079620"/>
                <a:ext cx="557752" cy="195795"/>
              </a:xfrm>
              <a:custGeom>
                <a:avLst/>
                <a:gdLst>
                  <a:gd name="connsiteX0" fmla="*/ 547809 w 557752"/>
                  <a:gd name="connsiteY0" fmla="*/ 195796 h 195795"/>
                  <a:gd name="connsiteX1" fmla="*/ 546266 w 557752"/>
                  <a:gd name="connsiteY1" fmla="*/ 195624 h 195795"/>
                  <a:gd name="connsiteX2" fmla="*/ 538722 w 557752"/>
                  <a:gd name="connsiteY2" fmla="*/ 184994 h 195795"/>
                  <a:gd name="connsiteX3" fmla="*/ 539236 w 557752"/>
                  <a:gd name="connsiteY3" fmla="*/ 180023 h 195795"/>
                  <a:gd name="connsiteX4" fmla="*/ 526206 w 557752"/>
                  <a:gd name="connsiteY4" fmla="*/ 147618 h 195795"/>
                  <a:gd name="connsiteX5" fmla="*/ 528092 w 557752"/>
                  <a:gd name="connsiteY5" fmla="*/ 134588 h 195795"/>
                  <a:gd name="connsiteX6" fmla="*/ 541122 w 557752"/>
                  <a:gd name="connsiteY6" fmla="*/ 136474 h 195795"/>
                  <a:gd name="connsiteX7" fmla="*/ 557753 w 557752"/>
                  <a:gd name="connsiteY7" fmla="*/ 180023 h 195795"/>
                  <a:gd name="connsiteX8" fmla="*/ 557067 w 557752"/>
                  <a:gd name="connsiteY8" fmla="*/ 188081 h 195795"/>
                  <a:gd name="connsiteX9" fmla="*/ 547809 w 557752"/>
                  <a:gd name="connsiteY9" fmla="*/ 195796 h 195795"/>
                  <a:gd name="connsiteX10" fmla="*/ 498946 w 557752"/>
                  <a:gd name="connsiteY10" fmla="*/ 117786 h 195795"/>
                  <a:gd name="connsiteX11" fmla="*/ 493288 w 557752"/>
                  <a:gd name="connsiteY11" fmla="*/ 115900 h 195795"/>
                  <a:gd name="connsiteX12" fmla="*/ 453854 w 557752"/>
                  <a:gd name="connsiteY12" fmla="*/ 90697 h 195795"/>
                  <a:gd name="connsiteX13" fmla="*/ 450082 w 557752"/>
                  <a:gd name="connsiteY13" fmla="*/ 78181 h 195795"/>
                  <a:gd name="connsiteX14" fmla="*/ 462598 w 557752"/>
                  <a:gd name="connsiteY14" fmla="*/ 74409 h 195795"/>
                  <a:gd name="connsiteX15" fmla="*/ 504260 w 557752"/>
                  <a:gd name="connsiteY15" fmla="*/ 101156 h 195795"/>
                  <a:gd name="connsiteX16" fmla="*/ 506146 w 557752"/>
                  <a:gd name="connsiteY16" fmla="*/ 114186 h 195795"/>
                  <a:gd name="connsiteX17" fmla="*/ 498946 w 557752"/>
                  <a:gd name="connsiteY17" fmla="*/ 117786 h 195795"/>
                  <a:gd name="connsiteX18" fmla="*/ 9284 w 557752"/>
                  <a:gd name="connsiteY18" fmla="*/ 76638 h 195795"/>
                  <a:gd name="connsiteX19" fmla="*/ 7227 w 557752"/>
                  <a:gd name="connsiteY19" fmla="*/ 76467 h 195795"/>
                  <a:gd name="connsiteX20" fmla="*/ 197 w 557752"/>
                  <a:gd name="connsiteY20" fmla="*/ 65322 h 195795"/>
                  <a:gd name="connsiteX21" fmla="*/ 35173 w 557752"/>
                  <a:gd name="connsiteY21" fmla="*/ 23831 h 195795"/>
                  <a:gd name="connsiteX22" fmla="*/ 47689 w 557752"/>
                  <a:gd name="connsiteY22" fmla="*/ 27432 h 195795"/>
                  <a:gd name="connsiteX23" fmla="*/ 44089 w 557752"/>
                  <a:gd name="connsiteY23" fmla="*/ 40119 h 195795"/>
                  <a:gd name="connsiteX24" fmla="*/ 18200 w 557752"/>
                  <a:gd name="connsiteY24" fmla="*/ 69437 h 195795"/>
                  <a:gd name="connsiteX25" fmla="*/ 9284 w 557752"/>
                  <a:gd name="connsiteY25" fmla="*/ 76638 h 195795"/>
                  <a:gd name="connsiteX26" fmla="*/ 414935 w 557752"/>
                  <a:gd name="connsiteY26" fmla="*/ 70980 h 195795"/>
                  <a:gd name="connsiteX27" fmla="*/ 411334 w 557752"/>
                  <a:gd name="connsiteY27" fmla="*/ 70295 h 195795"/>
                  <a:gd name="connsiteX28" fmla="*/ 366929 w 557752"/>
                  <a:gd name="connsiteY28" fmla="*/ 53492 h 195795"/>
                  <a:gd name="connsiteX29" fmla="*/ 361100 w 557752"/>
                  <a:gd name="connsiteY29" fmla="*/ 41834 h 195795"/>
                  <a:gd name="connsiteX30" fmla="*/ 372758 w 557752"/>
                  <a:gd name="connsiteY30" fmla="*/ 36005 h 195795"/>
                  <a:gd name="connsiteX31" fmla="*/ 418364 w 557752"/>
                  <a:gd name="connsiteY31" fmla="*/ 53321 h 195795"/>
                  <a:gd name="connsiteX32" fmla="*/ 423336 w 557752"/>
                  <a:gd name="connsiteY32" fmla="*/ 65494 h 195795"/>
                  <a:gd name="connsiteX33" fmla="*/ 414935 w 557752"/>
                  <a:gd name="connsiteY33" fmla="*/ 70980 h 195795"/>
                  <a:gd name="connsiteX34" fmla="*/ 323724 w 557752"/>
                  <a:gd name="connsiteY34" fmla="*/ 40119 h 195795"/>
                  <a:gd name="connsiteX35" fmla="*/ 321495 w 557752"/>
                  <a:gd name="connsiteY35" fmla="*/ 39776 h 195795"/>
                  <a:gd name="connsiteX36" fmla="*/ 299549 w 557752"/>
                  <a:gd name="connsiteY36" fmla="*/ 34461 h 195795"/>
                  <a:gd name="connsiteX37" fmla="*/ 274861 w 557752"/>
                  <a:gd name="connsiteY37" fmla="*/ 29318 h 195795"/>
                  <a:gd name="connsiteX38" fmla="*/ 267488 w 557752"/>
                  <a:gd name="connsiteY38" fmla="*/ 18517 h 195795"/>
                  <a:gd name="connsiteX39" fmla="*/ 278290 w 557752"/>
                  <a:gd name="connsiteY39" fmla="*/ 11144 h 195795"/>
                  <a:gd name="connsiteX40" fmla="*/ 303493 w 557752"/>
                  <a:gd name="connsiteY40" fmla="*/ 16459 h 195795"/>
                  <a:gd name="connsiteX41" fmla="*/ 325952 w 557752"/>
                  <a:gd name="connsiteY41" fmla="*/ 21946 h 195795"/>
                  <a:gd name="connsiteX42" fmla="*/ 332639 w 557752"/>
                  <a:gd name="connsiteY42" fmla="*/ 33261 h 195795"/>
                  <a:gd name="connsiteX43" fmla="*/ 323724 w 557752"/>
                  <a:gd name="connsiteY43" fmla="*/ 40119 h 195795"/>
                  <a:gd name="connsiteX44" fmla="*/ 85065 w 557752"/>
                  <a:gd name="connsiteY44" fmla="*/ 25375 h 195795"/>
                  <a:gd name="connsiteX45" fmla="*/ 75978 w 557752"/>
                  <a:gd name="connsiteY45" fmla="*/ 18002 h 195795"/>
                  <a:gd name="connsiteX46" fmla="*/ 83008 w 557752"/>
                  <a:gd name="connsiteY46" fmla="*/ 7029 h 195795"/>
                  <a:gd name="connsiteX47" fmla="*/ 132043 w 557752"/>
                  <a:gd name="connsiteY47" fmla="*/ 514 h 195795"/>
                  <a:gd name="connsiteX48" fmla="*/ 141815 w 557752"/>
                  <a:gd name="connsiteY48" fmla="*/ 9087 h 195795"/>
                  <a:gd name="connsiteX49" fmla="*/ 133071 w 557752"/>
                  <a:gd name="connsiteY49" fmla="*/ 18860 h 195795"/>
                  <a:gd name="connsiteX50" fmla="*/ 86780 w 557752"/>
                  <a:gd name="connsiteY50" fmla="*/ 25032 h 195795"/>
                  <a:gd name="connsiteX51" fmla="*/ 85065 w 557752"/>
                  <a:gd name="connsiteY51" fmla="*/ 25375 h 195795"/>
                  <a:gd name="connsiteX52" fmla="*/ 229083 w 557752"/>
                  <a:gd name="connsiteY52" fmla="*/ 22289 h 195795"/>
                  <a:gd name="connsiteX53" fmla="*/ 228055 w 557752"/>
                  <a:gd name="connsiteY53" fmla="*/ 22289 h 195795"/>
                  <a:gd name="connsiteX54" fmla="*/ 180734 w 557752"/>
                  <a:gd name="connsiteY54" fmla="*/ 18517 h 195795"/>
                  <a:gd name="connsiteX55" fmla="*/ 171819 w 557752"/>
                  <a:gd name="connsiteY55" fmla="*/ 8915 h 195795"/>
                  <a:gd name="connsiteX56" fmla="*/ 181420 w 557752"/>
                  <a:gd name="connsiteY56" fmla="*/ 0 h 195795"/>
                  <a:gd name="connsiteX57" fmla="*/ 230283 w 557752"/>
                  <a:gd name="connsiteY57" fmla="*/ 3943 h 195795"/>
                  <a:gd name="connsiteX58" fmla="*/ 238342 w 557752"/>
                  <a:gd name="connsiteY58" fmla="*/ 14230 h 195795"/>
                  <a:gd name="connsiteX59" fmla="*/ 229083 w 557752"/>
                  <a:gd name="connsiteY59" fmla="*/ 22289 h 195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557752" h="195795">
                    <a:moveTo>
                      <a:pt x="547809" y="195796"/>
                    </a:moveTo>
                    <a:cubicBezTo>
                      <a:pt x="547294" y="195796"/>
                      <a:pt x="546780" y="195796"/>
                      <a:pt x="546266" y="195624"/>
                    </a:cubicBezTo>
                    <a:cubicBezTo>
                      <a:pt x="541122" y="194767"/>
                      <a:pt x="537865" y="189967"/>
                      <a:pt x="538722" y="184994"/>
                    </a:cubicBezTo>
                    <a:cubicBezTo>
                      <a:pt x="539065" y="183452"/>
                      <a:pt x="539236" y="181737"/>
                      <a:pt x="539236" y="180023"/>
                    </a:cubicBezTo>
                    <a:cubicBezTo>
                      <a:pt x="539236" y="170078"/>
                      <a:pt x="534950" y="159106"/>
                      <a:pt x="526206" y="147618"/>
                    </a:cubicBezTo>
                    <a:cubicBezTo>
                      <a:pt x="523120" y="143504"/>
                      <a:pt x="523977" y="137674"/>
                      <a:pt x="528092" y="134588"/>
                    </a:cubicBezTo>
                    <a:cubicBezTo>
                      <a:pt x="532036" y="131502"/>
                      <a:pt x="538036" y="132359"/>
                      <a:pt x="541122" y="136474"/>
                    </a:cubicBezTo>
                    <a:cubicBezTo>
                      <a:pt x="552095" y="151390"/>
                      <a:pt x="557753" y="165964"/>
                      <a:pt x="557753" y="180023"/>
                    </a:cubicBezTo>
                    <a:cubicBezTo>
                      <a:pt x="557753" y="182766"/>
                      <a:pt x="557410" y="185509"/>
                      <a:pt x="557067" y="188081"/>
                    </a:cubicBezTo>
                    <a:cubicBezTo>
                      <a:pt x="556210" y="192538"/>
                      <a:pt x="552266" y="195796"/>
                      <a:pt x="547809" y="195796"/>
                    </a:cubicBezTo>
                    <a:close/>
                    <a:moveTo>
                      <a:pt x="498946" y="117786"/>
                    </a:moveTo>
                    <a:cubicBezTo>
                      <a:pt x="497059" y="117786"/>
                      <a:pt x="495002" y="117100"/>
                      <a:pt x="493288" y="115900"/>
                    </a:cubicBezTo>
                    <a:cubicBezTo>
                      <a:pt x="481972" y="107328"/>
                      <a:pt x="468770" y="98927"/>
                      <a:pt x="453854" y="90697"/>
                    </a:cubicBezTo>
                    <a:cubicBezTo>
                      <a:pt x="449396" y="88297"/>
                      <a:pt x="447682" y="82639"/>
                      <a:pt x="450082" y="78181"/>
                    </a:cubicBezTo>
                    <a:cubicBezTo>
                      <a:pt x="452482" y="73724"/>
                      <a:pt x="458312" y="72009"/>
                      <a:pt x="462598" y="74409"/>
                    </a:cubicBezTo>
                    <a:cubicBezTo>
                      <a:pt x="478372" y="82982"/>
                      <a:pt x="492259" y="91897"/>
                      <a:pt x="504260" y="101156"/>
                    </a:cubicBezTo>
                    <a:cubicBezTo>
                      <a:pt x="508375" y="104242"/>
                      <a:pt x="509233" y="110071"/>
                      <a:pt x="506146" y="114186"/>
                    </a:cubicBezTo>
                    <a:cubicBezTo>
                      <a:pt x="504432" y="116586"/>
                      <a:pt x="501689" y="117786"/>
                      <a:pt x="498946" y="117786"/>
                    </a:cubicBezTo>
                    <a:close/>
                    <a:moveTo>
                      <a:pt x="9284" y="76638"/>
                    </a:moveTo>
                    <a:cubicBezTo>
                      <a:pt x="8599" y="76638"/>
                      <a:pt x="7913" y="76638"/>
                      <a:pt x="7227" y="76467"/>
                    </a:cubicBezTo>
                    <a:cubicBezTo>
                      <a:pt x="2255" y="75266"/>
                      <a:pt x="-831" y="70466"/>
                      <a:pt x="197" y="65322"/>
                    </a:cubicBezTo>
                    <a:cubicBezTo>
                      <a:pt x="3969" y="48692"/>
                      <a:pt x="15628" y="34804"/>
                      <a:pt x="35173" y="23831"/>
                    </a:cubicBezTo>
                    <a:cubicBezTo>
                      <a:pt x="39460" y="21260"/>
                      <a:pt x="45289" y="22974"/>
                      <a:pt x="47689" y="27432"/>
                    </a:cubicBezTo>
                    <a:cubicBezTo>
                      <a:pt x="50089" y="31890"/>
                      <a:pt x="48546" y="37547"/>
                      <a:pt x="44089" y="40119"/>
                    </a:cubicBezTo>
                    <a:cubicBezTo>
                      <a:pt x="29344" y="48349"/>
                      <a:pt x="20771" y="58121"/>
                      <a:pt x="18200" y="69437"/>
                    </a:cubicBezTo>
                    <a:cubicBezTo>
                      <a:pt x="17342" y="73724"/>
                      <a:pt x="13570" y="76638"/>
                      <a:pt x="9284" y="76638"/>
                    </a:cubicBezTo>
                    <a:close/>
                    <a:moveTo>
                      <a:pt x="414935" y="70980"/>
                    </a:moveTo>
                    <a:cubicBezTo>
                      <a:pt x="413735" y="70980"/>
                      <a:pt x="412535" y="70809"/>
                      <a:pt x="411334" y="70295"/>
                    </a:cubicBezTo>
                    <a:cubicBezTo>
                      <a:pt x="397104" y="64294"/>
                      <a:pt x="382188" y="58636"/>
                      <a:pt x="366929" y="53492"/>
                    </a:cubicBezTo>
                    <a:cubicBezTo>
                      <a:pt x="362128" y="51778"/>
                      <a:pt x="359385" y="46634"/>
                      <a:pt x="361100" y="41834"/>
                    </a:cubicBezTo>
                    <a:cubicBezTo>
                      <a:pt x="362643" y="37033"/>
                      <a:pt x="367615" y="34461"/>
                      <a:pt x="372758" y="36005"/>
                    </a:cubicBezTo>
                    <a:cubicBezTo>
                      <a:pt x="388360" y="41319"/>
                      <a:pt x="403791" y="46977"/>
                      <a:pt x="418364" y="53321"/>
                    </a:cubicBezTo>
                    <a:cubicBezTo>
                      <a:pt x="422993" y="55378"/>
                      <a:pt x="425222" y="60865"/>
                      <a:pt x="423336" y="65494"/>
                    </a:cubicBezTo>
                    <a:cubicBezTo>
                      <a:pt x="421964" y="68751"/>
                      <a:pt x="418535" y="70980"/>
                      <a:pt x="414935" y="70980"/>
                    </a:cubicBezTo>
                    <a:close/>
                    <a:moveTo>
                      <a:pt x="323724" y="40119"/>
                    </a:moveTo>
                    <a:cubicBezTo>
                      <a:pt x="323038" y="40119"/>
                      <a:pt x="322180" y="39948"/>
                      <a:pt x="321495" y="39776"/>
                    </a:cubicBezTo>
                    <a:cubicBezTo>
                      <a:pt x="314294" y="37890"/>
                      <a:pt x="306922" y="36176"/>
                      <a:pt x="299549" y="34461"/>
                    </a:cubicBezTo>
                    <a:cubicBezTo>
                      <a:pt x="291319" y="32576"/>
                      <a:pt x="283090" y="30861"/>
                      <a:pt x="274861" y="29318"/>
                    </a:cubicBezTo>
                    <a:cubicBezTo>
                      <a:pt x="269888" y="28289"/>
                      <a:pt x="266459" y="23489"/>
                      <a:pt x="267488" y="18517"/>
                    </a:cubicBezTo>
                    <a:cubicBezTo>
                      <a:pt x="268345" y="13373"/>
                      <a:pt x="273317" y="9944"/>
                      <a:pt x="278290" y="11144"/>
                    </a:cubicBezTo>
                    <a:cubicBezTo>
                      <a:pt x="286690" y="12687"/>
                      <a:pt x="295091" y="14573"/>
                      <a:pt x="303493" y="16459"/>
                    </a:cubicBezTo>
                    <a:cubicBezTo>
                      <a:pt x="311036" y="18174"/>
                      <a:pt x="318580" y="20060"/>
                      <a:pt x="325952" y="21946"/>
                    </a:cubicBezTo>
                    <a:cubicBezTo>
                      <a:pt x="330925" y="23146"/>
                      <a:pt x="333839" y="28289"/>
                      <a:pt x="332639" y="33261"/>
                    </a:cubicBezTo>
                    <a:cubicBezTo>
                      <a:pt x="331610" y="37376"/>
                      <a:pt x="327838" y="40119"/>
                      <a:pt x="323724" y="40119"/>
                    </a:cubicBezTo>
                    <a:close/>
                    <a:moveTo>
                      <a:pt x="85065" y="25375"/>
                    </a:moveTo>
                    <a:cubicBezTo>
                      <a:pt x="80779" y="25375"/>
                      <a:pt x="77007" y="22460"/>
                      <a:pt x="75978" y="18002"/>
                    </a:cubicBezTo>
                    <a:cubicBezTo>
                      <a:pt x="74950" y="13030"/>
                      <a:pt x="78036" y="8058"/>
                      <a:pt x="83008" y="7029"/>
                    </a:cubicBezTo>
                    <a:cubicBezTo>
                      <a:pt x="97924" y="3772"/>
                      <a:pt x="114383" y="1543"/>
                      <a:pt x="132043" y="514"/>
                    </a:cubicBezTo>
                    <a:cubicBezTo>
                      <a:pt x="138215" y="-172"/>
                      <a:pt x="141472" y="3943"/>
                      <a:pt x="141815" y="9087"/>
                    </a:cubicBezTo>
                    <a:cubicBezTo>
                      <a:pt x="142158" y="14230"/>
                      <a:pt x="138215" y="18688"/>
                      <a:pt x="133071" y="18860"/>
                    </a:cubicBezTo>
                    <a:cubicBezTo>
                      <a:pt x="116269" y="19888"/>
                      <a:pt x="100667" y="21946"/>
                      <a:pt x="86780" y="25032"/>
                    </a:cubicBezTo>
                    <a:cubicBezTo>
                      <a:pt x="86437" y="25203"/>
                      <a:pt x="85751" y="25375"/>
                      <a:pt x="85065" y="25375"/>
                    </a:cubicBezTo>
                    <a:close/>
                    <a:moveTo>
                      <a:pt x="229083" y="22289"/>
                    </a:moveTo>
                    <a:cubicBezTo>
                      <a:pt x="228740" y="22289"/>
                      <a:pt x="228397" y="22289"/>
                      <a:pt x="228055" y="22289"/>
                    </a:cubicBezTo>
                    <a:cubicBezTo>
                      <a:pt x="211767" y="20402"/>
                      <a:pt x="195822" y="19202"/>
                      <a:pt x="180734" y="18517"/>
                    </a:cubicBezTo>
                    <a:cubicBezTo>
                      <a:pt x="175591" y="18345"/>
                      <a:pt x="171647" y="14059"/>
                      <a:pt x="171819" y="8915"/>
                    </a:cubicBezTo>
                    <a:cubicBezTo>
                      <a:pt x="171990" y="3772"/>
                      <a:pt x="176448" y="686"/>
                      <a:pt x="181420" y="0"/>
                    </a:cubicBezTo>
                    <a:cubicBezTo>
                      <a:pt x="197022" y="514"/>
                      <a:pt x="213481" y="1886"/>
                      <a:pt x="230283" y="3943"/>
                    </a:cubicBezTo>
                    <a:cubicBezTo>
                      <a:pt x="235427" y="4458"/>
                      <a:pt x="239027" y="9087"/>
                      <a:pt x="238342" y="14230"/>
                    </a:cubicBezTo>
                    <a:cubicBezTo>
                      <a:pt x="237827" y="18860"/>
                      <a:pt x="233712" y="22289"/>
                      <a:pt x="229083" y="22289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35" name="Hình tự do: Hình 134">
                <a:extLst>
                  <a:ext uri="{FF2B5EF4-FFF2-40B4-BE49-F238E27FC236}">
                    <a16:creationId xmlns:a16="http://schemas.microsoft.com/office/drawing/2014/main" id="{847F7857-D5FA-CF9A-0E84-31613DA7438F}"/>
                  </a:ext>
                </a:extLst>
              </p:cNvPr>
              <p:cNvSpPr/>
              <p:nvPr/>
            </p:nvSpPr>
            <p:spPr>
              <a:xfrm>
                <a:off x="6827576" y="1137716"/>
                <a:ext cx="557753" cy="198736"/>
              </a:xfrm>
              <a:custGeom>
                <a:avLst/>
                <a:gdLst>
                  <a:gd name="connsiteX0" fmla="*/ 396222 w 557753"/>
                  <a:gd name="connsiteY0" fmla="*/ 198737 h 198736"/>
                  <a:gd name="connsiteX1" fmla="*/ 254089 w 557753"/>
                  <a:gd name="connsiteY1" fmla="*/ 181763 h 198736"/>
                  <a:gd name="connsiteX2" fmla="*/ 1201 w 557753"/>
                  <a:gd name="connsiteY2" fmla="*/ 7227 h 198736"/>
                  <a:gd name="connsiteX3" fmla="*/ 12345 w 557753"/>
                  <a:gd name="connsiteY3" fmla="*/ 197 h 198736"/>
                  <a:gd name="connsiteX4" fmla="*/ 19374 w 557753"/>
                  <a:gd name="connsiteY4" fmla="*/ 11342 h 198736"/>
                  <a:gd name="connsiteX5" fmla="*/ 258204 w 557753"/>
                  <a:gd name="connsiteY5" fmla="*/ 163761 h 198736"/>
                  <a:gd name="connsiteX6" fmla="*/ 451943 w 557753"/>
                  <a:gd name="connsiteY6" fmla="*/ 176619 h 198736"/>
                  <a:gd name="connsiteX7" fmla="*/ 539382 w 557753"/>
                  <a:gd name="connsiteY7" fmla="*/ 128956 h 198736"/>
                  <a:gd name="connsiteX8" fmla="*/ 550527 w 557753"/>
                  <a:gd name="connsiteY8" fmla="*/ 121927 h 198736"/>
                  <a:gd name="connsiteX9" fmla="*/ 557556 w 557753"/>
                  <a:gd name="connsiteY9" fmla="*/ 133071 h 198736"/>
                  <a:gd name="connsiteX10" fmla="*/ 454515 w 557753"/>
                  <a:gd name="connsiteY10" fmla="*/ 194965 h 198736"/>
                  <a:gd name="connsiteX11" fmla="*/ 396222 w 557753"/>
                  <a:gd name="connsiteY11" fmla="*/ 198737 h 198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7753" h="198736">
                    <a:moveTo>
                      <a:pt x="396222" y="198737"/>
                    </a:moveTo>
                    <a:cubicBezTo>
                      <a:pt x="352330" y="198737"/>
                      <a:pt x="303639" y="193079"/>
                      <a:pt x="254089" y="181763"/>
                    </a:cubicBezTo>
                    <a:cubicBezTo>
                      <a:pt x="98070" y="146444"/>
                      <a:pt x="-12858" y="69806"/>
                      <a:pt x="1201" y="7227"/>
                    </a:cubicBezTo>
                    <a:cubicBezTo>
                      <a:pt x="2401" y="2255"/>
                      <a:pt x="7373" y="-831"/>
                      <a:pt x="12345" y="197"/>
                    </a:cubicBezTo>
                    <a:cubicBezTo>
                      <a:pt x="17317" y="1398"/>
                      <a:pt x="20403" y="6370"/>
                      <a:pt x="19374" y="11342"/>
                    </a:cubicBezTo>
                    <a:cubicBezTo>
                      <a:pt x="9087" y="56604"/>
                      <a:pt x="102699" y="128613"/>
                      <a:pt x="258204" y="163761"/>
                    </a:cubicBezTo>
                    <a:cubicBezTo>
                      <a:pt x="329013" y="179706"/>
                      <a:pt x="397764" y="184335"/>
                      <a:pt x="451943" y="176619"/>
                    </a:cubicBezTo>
                    <a:cubicBezTo>
                      <a:pt x="502349" y="169419"/>
                      <a:pt x="534239" y="152102"/>
                      <a:pt x="539382" y="128956"/>
                    </a:cubicBezTo>
                    <a:cubicBezTo>
                      <a:pt x="540582" y="123984"/>
                      <a:pt x="545554" y="121070"/>
                      <a:pt x="550527" y="121927"/>
                    </a:cubicBezTo>
                    <a:cubicBezTo>
                      <a:pt x="555498" y="123127"/>
                      <a:pt x="558585" y="128099"/>
                      <a:pt x="557556" y="133071"/>
                    </a:cubicBezTo>
                    <a:cubicBezTo>
                      <a:pt x="550527" y="164618"/>
                      <a:pt x="513836" y="186564"/>
                      <a:pt x="454515" y="194965"/>
                    </a:cubicBezTo>
                    <a:cubicBezTo>
                      <a:pt x="436341" y="197536"/>
                      <a:pt x="416796" y="198737"/>
                      <a:pt x="396222" y="198737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36" name="Đồ họa 2">
              <a:extLst>
                <a:ext uri="{FF2B5EF4-FFF2-40B4-BE49-F238E27FC236}">
                  <a16:creationId xmlns:a16="http://schemas.microsoft.com/office/drawing/2014/main" id="{958058C3-3FC6-A303-A8CE-163A86032BF3}"/>
                </a:ext>
              </a:extLst>
            </p:cNvPr>
            <p:cNvGrpSpPr/>
            <p:nvPr/>
          </p:nvGrpSpPr>
          <p:grpSpPr>
            <a:xfrm>
              <a:off x="5130393" y="4517491"/>
              <a:ext cx="1492643" cy="424212"/>
              <a:chOff x="5130393" y="4517491"/>
              <a:chExt cx="1492643" cy="424212"/>
            </a:xfrm>
          </p:grpSpPr>
          <p:sp>
            <p:nvSpPr>
              <p:cNvPr id="137" name="Hình tự do: Hình 136">
                <a:extLst>
                  <a:ext uri="{FF2B5EF4-FFF2-40B4-BE49-F238E27FC236}">
                    <a16:creationId xmlns:a16="http://schemas.microsoft.com/office/drawing/2014/main" id="{0B40E8EA-A2D1-EE86-77CA-1063426CB3A5}"/>
                  </a:ext>
                </a:extLst>
              </p:cNvPr>
              <p:cNvSpPr/>
              <p:nvPr/>
            </p:nvSpPr>
            <p:spPr>
              <a:xfrm>
                <a:off x="5148395" y="4854778"/>
                <a:ext cx="1463325" cy="86753"/>
              </a:xfrm>
              <a:custGeom>
                <a:avLst/>
                <a:gdLst>
                  <a:gd name="connsiteX0" fmla="*/ 1463326 w 1463325"/>
                  <a:gd name="connsiteY0" fmla="*/ 86753 h 86753"/>
                  <a:gd name="connsiteX1" fmla="*/ 703802 w 1463325"/>
                  <a:gd name="connsiteY1" fmla="*/ 66179 h 86753"/>
                  <a:gd name="connsiteX2" fmla="*/ 0 w 1463325"/>
                  <a:gd name="connsiteY2" fmla="*/ 86753 h 86753"/>
                  <a:gd name="connsiteX3" fmla="*/ 87782 w 1463325"/>
                  <a:gd name="connsiteY3" fmla="*/ 0 h 86753"/>
                  <a:gd name="connsiteX4" fmla="*/ 1335253 w 1463325"/>
                  <a:gd name="connsiteY4" fmla="*/ 0 h 8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3325" h="86753">
                    <a:moveTo>
                      <a:pt x="1463326" y="86753"/>
                    </a:moveTo>
                    <a:lnTo>
                      <a:pt x="703802" y="66179"/>
                    </a:lnTo>
                    <a:lnTo>
                      <a:pt x="0" y="86753"/>
                    </a:lnTo>
                    <a:lnTo>
                      <a:pt x="87782" y="0"/>
                    </a:lnTo>
                    <a:lnTo>
                      <a:pt x="1335253" y="0"/>
                    </a:lnTo>
                    <a:close/>
                  </a:path>
                </a:pathLst>
              </a:custGeom>
              <a:solidFill>
                <a:srgbClr val="000000">
                  <a:alpha val="17000"/>
                </a:srgbClr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38" name="Hình tự do: Hình 137">
                <a:extLst>
                  <a:ext uri="{FF2B5EF4-FFF2-40B4-BE49-F238E27FC236}">
                    <a16:creationId xmlns:a16="http://schemas.microsoft.com/office/drawing/2014/main" id="{4C3854B1-D76C-9E46-3AD0-5350C33F7D93}"/>
                  </a:ext>
                </a:extLst>
              </p:cNvPr>
              <p:cNvSpPr/>
              <p:nvPr/>
            </p:nvSpPr>
            <p:spPr>
              <a:xfrm>
                <a:off x="5145823" y="4562965"/>
                <a:ext cx="733977" cy="378738"/>
              </a:xfrm>
              <a:custGeom>
                <a:avLst/>
                <a:gdLst>
                  <a:gd name="connsiteX0" fmla="*/ 706374 w 733977"/>
                  <a:gd name="connsiteY0" fmla="*/ 357993 h 378738"/>
                  <a:gd name="connsiteX1" fmla="*/ 733977 w 733977"/>
                  <a:gd name="connsiteY1" fmla="*/ 347706 h 378738"/>
                  <a:gd name="connsiteX2" fmla="*/ 733977 w 733977"/>
                  <a:gd name="connsiteY2" fmla="*/ 46125 h 378738"/>
                  <a:gd name="connsiteX3" fmla="*/ 245345 w 733977"/>
                  <a:gd name="connsiteY3" fmla="*/ 44239 h 378738"/>
                  <a:gd name="connsiteX4" fmla="*/ 0 w 733977"/>
                  <a:gd name="connsiteY4" fmla="*/ 368794 h 378738"/>
                  <a:gd name="connsiteX5" fmla="*/ 2743 w 733977"/>
                  <a:gd name="connsiteY5" fmla="*/ 378738 h 378738"/>
                  <a:gd name="connsiteX6" fmla="*/ 706374 w 733977"/>
                  <a:gd name="connsiteY6" fmla="*/ 357993 h 378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3977" h="378738">
                    <a:moveTo>
                      <a:pt x="706374" y="357993"/>
                    </a:moveTo>
                    <a:cubicBezTo>
                      <a:pt x="712546" y="351649"/>
                      <a:pt x="722833" y="347706"/>
                      <a:pt x="733977" y="347706"/>
                    </a:cubicBezTo>
                    <a:lnTo>
                      <a:pt x="733977" y="46125"/>
                    </a:lnTo>
                    <a:cubicBezTo>
                      <a:pt x="624421" y="-8224"/>
                      <a:pt x="362102" y="-21426"/>
                      <a:pt x="245345" y="44239"/>
                    </a:cubicBezTo>
                    <a:lnTo>
                      <a:pt x="0" y="368794"/>
                    </a:lnTo>
                    <a:cubicBezTo>
                      <a:pt x="171" y="370337"/>
                      <a:pt x="2229" y="377881"/>
                      <a:pt x="2743" y="378738"/>
                    </a:cubicBezTo>
                    <a:cubicBezTo>
                      <a:pt x="205397" y="343762"/>
                      <a:pt x="504577" y="327132"/>
                      <a:pt x="706374" y="357993"/>
                    </a:cubicBezTo>
                    <a:close/>
                  </a:path>
                </a:pathLst>
              </a:custGeom>
              <a:solidFill>
                <a:srgbClr val="C11B1B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39" name="Hình tự do: Hình 138">
                <a:extLst>
                  <a:ext uri="{FF2B5EF4-FFF2-40B4-BE49-F238E27FC236}">
                    <a16:creationId xmlns:a16="http://schemas.microsoft.com/office/drawing/2014/main" id="{5025EA89-3C89-094F-A502-E9FD319B06B4}"/>
                  </a:ext>
                </a:extLst>
              </p:cNvPr>
              <p:cNvSpPr/>
              <p:nvPr/>
            </p:nvSpPr>
            <p:spPr>
              <a:xfrm>
                <a:off x="5879801" y="4562793"/>
                <a:ext cx="738435" cy="378395"/>
              </a:xfrm>
              <a:custGeom>
                <a:avLst/>
                <a:gdLst>
                  <a:gd name="connsiteX0" fmla="*/ 489318 w 738435"/>
                  <a:gd name="connsiteY0" fmla="*/ 44239 h 378395"/>
                  <a:gd name="connsiteX1" fmla="*/ 0 w 738435"/>
                  <a:gd name="connsiteY1" fmla="*/ 46125 h 378395"/>
                  <a:gd name="connsiteX2" fmla="*/ 0 w 738435"/>
                  <a:gd name="connsiteY2" fmla="*/ 347706 h 378395"/>
                  <a:gd name="connsiteX3" fmla="*/ 27089 w 738435"/>
                  <a:gd name="connsiteY3" fmla="*/ 357993 h 378395"/>
                  <a:gd name="connsiteX4" fmla="*/ 28461 w 738435"/>
                  <a:gd name="connsiteY4" fmla="*/ 357993 h 378395"/>
                  <a:gd name="connsiteX5" fmla="*/ 731920 w 738435"/>
                  <a:gd name="connsiteY5" fmla="*/ 378395 h 378395"/>
                  <a:gd name="connsiteX6" fmla="*/ 738435 w 738435"/>
                  <a:gd name="connsiteY6" fmla="*/ 368794 h 378395"/>
                  <a:gd name="connsiteX7" fmla="*/ 489318 w 738435"/>
                  <a:gd name="connsiteY7" fmla="*/ 44239 h 378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8435" h="378395">
                    <a:moveTo>
                      <a:pt x="489318" y="44239"/>
                    </a:moveTo>
                    <a:cubicBezTo>
                      <a:pt x="372561" y="-21426"/>
                      <a:pt x="109557" y="-8224"/>
                      <a:pt x="0" y="46125"/>
                    </a:cubicBezTo>
                    <a:lnTo>
                      <a:pt x="0" y="347706"/>
                    </a:lnTo>
                    <a:cubicBezTo>
                      <a:pt x="10973" y="347877"/>
                      <a:pt x="20917" y="351821"/>
                      <a:pt x="27089" y="357993"/>
                    </a:cubicBezTo>
                    <a:lnTo>
                      <a:pt x="28461" y="357993"/>
                    </a:lnTo>
                    <a:cubicBezTo>
                      <a:pt x="230257" y="327132"/>
                      <a:pt x="529095" y="343763"/>
                      <a:pt x="731920" y="378395"/>
                    </a:cubicBezTo>
                    <a:cubicBezTo>
                      <a:pt x="732949" y="377024"/>
                      <a:pt x="737578" y="370680"/>
                      <a:pt x="738435" y="368794"/>
                    </a:cubicBezTo>
                    <a:lnTo>
                      <a:pt x="489318" y="44239"/>
                    </a:lnTo>
                    <a:close/>
                  </a:path>
                </a:pathLst>
              </a:custGeom>
              <a:solidFill>
                <a:srgbClr val="C11B1B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0" name="Hình tự do: Hình 139">
                <a:extLst>
                  <a:ext uri="{FF2B5EF4-FFF2-40B4-BE49-F238E27FC236}">
                    <a16:creationId xmlns:a16="http://schemas.microsoft.com/office/drawing/2014/main" id="{50B1C056-DC4B-7537-A636-674A7DF7BA03}"/>
                  </a:ext>
                </a:extLst>
              </p:cNvPr>
              <p:cNvSpPr/>
              <p:nvPr/>
            </p:nvSpPr>
            <p:spPr>
              <a:xfrm>
                <a:off x="5879801" y="4562494"/>
                <a:ext cx="738435" cy="369607"/>
              </a:xfrm>
              <a:custGeom>
                <a:avLst/>
                <a:gdLst>
                  <a:gd name="connsiteX0" fmla="*/ 0 w 738435"/>
                  <a:gd name="connsiteY0" fmla="*/ 339947 h 369607"/>
                  <a:gd name="connsiteX1" fmla="*/ 0 w 738435"/>
                  <a:gd name="connsiteY1" fmla="*/ 46596 h 369607"/>
                  <a:gd name="connsiteX2" fmla="*/ 480746 w 738435"/>
                  <a:gd name="connsiteY2" fmla="*/ 43853 h 369607"/>
                  <a:gd name="connsiteX3" fmla="*/ 738435 w 738435"/>
                  <a:gd name="connsiteY3" fmla="*/ 369608 h 369607"/>
                  <a:gd name="connsiteX4" fmla="*/ 13030 w 738435"/>
                  <a:gd name="connsiteY4" fmla="*/ 348691 h 369607"/>
                  <a:gd name="connsiteX5" fmla="*/ 0 w 738435"/>
                  <a:gd name="connsiteY5" fmla="*/ 339947 h 369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8435" h="369607">
                    <a:moveTo>
                      <a:pt x="0" y="339947"/>
                    </a:moveTo>
                    <a:lnTo>
                      <a:pt x="0" y="46596"/>
                    </a:lnTo>
                    <a:cubicBezTo>
                      <a:pt x="109557" y="-7753"/>
                      <a:pt x="363988" y="-21813"/>
                      <a:pt x="480746" y="43853"/>
                    </a:cubicBezTo>
                    <a:lnTo>
                      <a:pt x="738435" y="369608"/>
                    </a:lnTo>
                    <a:cubicBezTo>
                      <a:pt x="738435" y="369608"/>
                      <a:pt x="383191" y="295370"/>
                      <a:pt x="13030" y="348691"/>
                    </a:cubicBezTo>
                    <a:lnTo>
                      <a:pt x="0" y="339947"/>
                    </a:lnTo>
                    <a:close/>
                  </a:path>
                </a:pathLst>
              </a:custGeom>
              <a:solidFill>
                <a:srgbClr val="F74141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1" name="Hình tự do: Hình 140">
                <a:extLst>
                  <a:ext uri="{FF2B5EF4-FFF2-40B4-BE49-F238E27FC236}">
                    <a16:creationId xmlns:a16="http://schemas.microsoft.com/office/drawing/2014/main" id="{A24A9EDF-7415-F891-AAE1-1163490BDF0E}"/>
                  </a:ext>
                </a:extLst>
              </p:cNvPr>
              <p:cNvSpPr/>
              <p:nvPr/>
            </p:nvSpPr>
            <p:spPr>
              <a:xfrm>
                <a:off x="5145823" y="4562965"/>
                <a:ext cx="733977" cy="368822"/>
              </a:xfrm>
              <a:custGeom>
                <a:avLst/>
                <a:gdLst>
                  <a:gd name="connsiteX0" fmla="*/ 733977 w 733977"/>
                  <a:gd name="connsiteY0" fmla="*/ 340505 h 368822"/>
                  <a:gd name="connsiteX1" fmla="*/ 733977 w 733977"/>
                  <a:gd name="connsiteY1" fmla="*/ 46125 h 368822"/>
                  <a:gd name="connsiteX2" fmla="*/ 245345 w 733977"/>
                  <a:gd name="connsiteY2" fmla="*/ 44239 h 368822"/>
                  <a:gd name="connsiteX3" fmla="*/ 0 w 733977"/>
                  <a:gd name="connsiteY3" fmla="*/ 368794 h 368822"/>
                  <a:gd name="connsiteX4" fmla="*/ 721633 w 733977"/>
                  <a:gd name="connsiteY4" fmla="*/ 348220 h 368822"/>
                  <a:gd name="connsiteX5" fmla="*/ 733977 w 733977"/>
                  <a:gd name="connsiteY5" fmla="*/ 340505 h 368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3977" h="368822">
                    <a:moveTo>
                      <a:pt x="733977" y="340505"/>
                    </a:moveTo>
                    <a:lnTo>
                      <a:pt x="733977" y="46125"/>
                    </a:lnTo>
                    <a:cubicBezTo>
                      <a:pt x="624421" y="-8224"/>
                      <a:pt x="362102" y="-21426"/>
                      <a:pt x="245345" y="44239"/>
                    </a:cubicBezTo>
                    <a:lnTo>
                      <a:pt x="0" y="368794"/>
                    </a:lnTo>
                    <a:cubicBezTo>
                      <a:pt x="857" y="370509"/>
                      <a:pt x="351473" y="294899"/>
                      <a:pt x="721633" y="348220"/>
                    </a:cubicBezTo>
                    <a:lnTo>
                      <a:pt x="733977" y="340505"/>
                    </a:lnTo>
                    <a:close/>
                  </a:path>
                </a:pathLst>
              </a:custGeom>
              <a:solidFill>
                <a:srgbClr val="F74141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2" name="Hình tự do: Hình 141">
                <a:extLst>
                  <a:ext uri="{FF2B5EF4-FFF2-40B4-BE49-F238E27FC236}">
                    <a16:creationId xmlns:a16="http://schemas.microsoft.com/office/drawing/2014/main" id="{DF7237F7-6916-95A0-A689-0C2645FF05AC}"/>
                  </a:ext>
                </a:extLst>
              </p:cNvPr>
              <p:cNvSpPr/>
              <p:nvPr/>
            </p:nvSpPr>
            <p:spPr>
              <a:xfrm>
                <a:off x="5141023" y="4538962"/>
                <a:ext cx="739120" cy="365365"/>
              </a:xfrm>
              <a:custGeom>
                <a:avLst/>
                <a:gdLst>
                  <a:gd name="connsiteX0" fmla="*/ 738950 w 739120"/>
                  <a:gd name="connsiteY0" fmla="*/ 355764 h 365365"/>
                  <a:gd name="connsiteX1" fmla="*/ 23489 w 739120"/>
                  <a:gd name="connsiteY1" fmla="*/ 365365 h 365365"/>
                  <a:gd name="connsiteX2" fmla="*/ 0 w 739120"/>
                  <a:gd name="connsiteY2" fmla="*/ 336219 h 365365"/>
                  <a:gd name="connsiteX3" fmla="*/ 250317 w 739120"/>
                  <a:gd name="connsiteY3" fmla="*/ 44239 h 365365"/>
                  <a:gd name="connsiteX4" fmla="*/ 739121 w 739120"/>
                  <a:gd name="connsiteY4" fmla="*/ 46125 h 365365"/>
                  <a:gd name="connsiteX5" fmla="*/ 739121 w 739120"/>
                  <a:gd name="connsiteY5" fmla="*/ 355764 h 365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9120" h="365365">
                    <a:moveTo>
                      <a:pt x="738950" y="355764"/>
                    </a:moveTo>
                    <a:cubicBezTo>
                      <a:pt x="514693" y="315302"/>
                      <a:pt x="240544" y="319074"/>
                      <a:pt x="23489" y="365365"/>
                    </a:cubicBezTo>
                    <a:cubicBezTo>
                      <a:pt x="19888" y="361251"/>
                      <a:pt x="1200" y="339476"/>
                      <a:pt x="0" y="336219"/>
                    </a:cubicBezTo>
                    <a:lnTo>
                      <a:pt x="250317" y="44239"/>
                    </a:lnTo>
                    <a:cubicBezTo>
                      <a:pt x="367074" y="-21426"/>
                      <a:pt x="629564" y="-8224"/>
                      <a:pt x="739121" y="46125"/>
                    </a:cubicBezTo>
                    <a:lnTo>
                      <a:pt x="739121" y="355764"/>
                    </a:lnTo>
                    <a:close/>
                  </a:path>
                </a:pathLst>
              </a:custGeom>
              <a:solidFill>
                <a:srgbClr val="EAD4B7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3" name="Hình tự do: Hình 142">
                <a:extLst>
                  <a:ext uri="{FF2B5EF4-FFF2-40B4-BE49-F238E27FC236}">
                    <a16:creationId xmlns:a16="http://schemas.microsoft.com/office/drawing/2014/main" id="{090D1022-C85D-43B8-4787-58462F8AFF6A}"/>
                  </a:ext>
                </a:extLst>
              </p:cNvPr>
              <p:cNvSpPr/>
              <p:nvPr/>
            </p:nvSpPr>
            <p:spPr>
              <a:xfrm>
                <a:off x="5140851" y="4538649"/>
                <a:ext cx="738949" cy="336531"/>
              </a:xfrm>
              <a:custGeom>
                <a:avLst/>
                <a:gdLst>
                  <a:gd name="connsiteX0" fmla="*/ 738778 w 738949"/>
                  <a:gd name="connsiteY0" fmla="*/ 333274 h 336531"/>
                  <a:gd name="connsiteX1" fmla="*/ 0 w 738949"/>
                  <a:gd name="connsiteY1" fmla="*/ 336531 h 336531"/>
                  <a:gd name="connsiteX2" fmla="*/ 250317 w 738949"/>
                  <a:gd name="connsiteY2" fmla="*/ 44552 h 336531"/>
                  <a:gd name="connsiteX3" fmla="*/ 738950 w 738949"/>
                  <a:gd name="connsiteY3" fmla="*/ 45752 h 336531"/>
                  <a:gd name="connsiteX4" fmla="*/ 738950 w 738949"/>
                  <a:gd name="connsiteY4" fmla="*/ 333274 h 336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8949" h="336531">
                    <a:moveTo>
                      <a:pt x="738778" y="333274"/>
                    </a:moveTo>
                    <a:cubicBezTo>
                      <a:pt x="524294" y="271723"/>
                      <a:pt x="213627" y="281324"/>
                      <a:pt x="0" y="336531"/>
                    </a:cubicBezTo>
                    <a:lnTo>
                      <a:pt x="250317" y="44552"/>
                    </a:lnTo>
                    <a:cubicBezTo>
                      <a:pt x="367074" y="-21114"/>
                      <a:pt x="629393" y="-8598"/>
                      <a:pt x="738950" y="45752"/>
                    </a:cubicBezTo>
                    <a:lnTo>
                      <a:pt x="738950" y="333274"/>
                    </a:lnTo>
                    <a:close/>
                  </a:path>
                </a:pathLst>
              </a:custGeom>
              <a:solidFill>
                <a:srgbClr val="F9E7D4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4" name="Hình tự do: Hình 143">
                <a:extLst>
                  <a:ext uri="{FF2B5EF4-FFF2-40B4-BE49-F238E27FC236}">
                    <a16:creationId xmlns:a16="http://schemas.microsoft.com/office/drawing/2014/main" id="{48C4A53B-2199-3886-D31A-82EB9DD44018}"/>
                  </a:ext>
                </a:extLst>
              </p:cNvPr>
              <p:cNvSpPr/>
              <p:nvPr/>
            </p:nvSpPr>
            <p:spPr>
              <a:xfrm>
                <a:off x="5130393" y="4517491"/>
                <a:ext cx="746321" cy="353574"/>
              </a:xfrm>
              <a:custGeom>
                <a:avLst/>
                <a:gdLst>
                  <a:gd name="connsiteX0" fmla="*/ 746322 w 746321"/>
                  <a:gd name="connsiteY0" fmla="*/ 353575 h 353574"/>
                  <a:gd name="connsiteX1" fmla="*/ 0 w 746321"/>
                  <a:gd name="connsiteY1" fmla="*/ 321171 h 353574"/>
                  <a:gd name="connsiteX2" fmla="*/ 303981 w 746321"/>
                  <a:gd name="connsiteY2" fmla="*/ 25419 h 353574"/>
                  <a:gd name="connsiteX3" fmla="*/ 746322 w 746321"/>
                  <a:gd name="connsiteY3" fmla="*/ 68968 h 353574"/>
                  <a:gd name="connsiteX4" fmla="*/ 746322 w 746321"/>
                  <a:gd name="connsiteY4" fmla="*/ 353575 h 353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6321" h="353574">
                    <a:moveTo>
                      <a:pt x="746322" y="353575"/>
                    </a:moveTo>
                    <a:cubicBezTo>
                      <a:pt x="554126" y="268193"/>
                      <a:pt x="224256" y="261849"/>
                      <a:pt x="0" y="321171"/>
                    </a:cubicBezTo>
                    <a:lnTo>
                      <a:pt x="303981" y="25419"/>
                    </a:lnTo>
                    <a:cubicBezTo>
                      <a:pt x="422967" y="-30130"/>
                      <a:pt x="648424" y="14961"/>
                      <a:pt x="746322" y="68968"/>
                    </a:cubicBezTo>
                    <a:lnTo>
                      <a:pt x="746322" y="353575"/>
                    </a:lnTo>
                    <a:close/>
                  </a:path>
                </a:pathLst>
              </a:custGeom>
              <a:solidFill>
                <a:srgbClr val="FFFCFA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5" name="Hình tự do: Hình 144">
                <a:extLst>
                  <a:ext uri="{FF2B5EF4-FFF2-40B4-BE49-F238E27FC236}">
                    <a16:creationId xmlns:a16="http://schemas.microsoft.com/office/drawing/2014/main" id="{AB532B24-4A31-912B-0A93-D0BCEAF6325B}"/>
                  </a:ext>
                </a:extLst>
              </p:cNvPr>
              <p:cNvSpPr/>
              <p:nvPr/>
            </p:nvSpPr>
            <p:spPr>
              <a:xfrm>
                <a:off x="5879972" y="4545098"/>
                <a:ext cx="738435" cy="364714"/>
              </a:xfrm>
              <a:custGeom>
                <a:avLst/>
                <a:gdLst>
                  <a:gd name="connsiteX0" fmla="*/ 0 w 738435"/>
                  <a:gd name="connsiteY0" fmla="*/ 349627 h 364714"/>
                  <a:gd name="connsiteX1" fmla="*/ 715289 w 738435"/>
                  <a:gd name="connsiteY1" fmla="*/ 364715 h 364714"/>
                  <a:gd name="connsiteX2" fmla="*/ 738435 w 738435"/>
                  <a:gd name="connsiteY2" fmla="*/ 335740 h 364714"/>
                  <a:gd name="connsiteX3" fmla="*/ 431025 w 738435"/>
                  <a:gd name="connsiteY3" fmla="*/ 50104 h 364714"/>
                  <a:gd name="connsiteX4" fmla="*/ 0 w 738435"/>
                  <a:gd name="connsiteY4" fmla="*/ 39988 h 364714"/>
                  <a:gd name="connsiteX5" fmla="*/ 0 w 738435"/>
                  <a:gd name="connsiteY5" fmla="*/ 349627 h 364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8435" h="364714">
                    <a:moveTo>
                      <a:pt x="0" y="349627"/>
                    </a:moveTo>
                    <a:cubicBezTo>
                      <a:pt x="224428" y="310880"/>
                      <a:pt x="498234" y="316709"/>
                      <a:pt x="715289" y="364715"/>
                    </a:cubicBezTo>
                    <a:cubicBezTo>
                      <a:pt x="718890" y="360600"/>
                      <a:pt x="737235" y="338997"/>
                      <a:pt x="738435" y="335740"/>
                    </a:cubicBezTo>
                    <a:lnTo>
                      <a:pt x="431025" y="50104"/>
                    </a:lnTo>
                    <a:cubicBezTo>
                      <a:pt x="314439" y="-16419"/>
                      <a:pt x="109728" y="-13504"/>
                      <a:pt x="0" y="39988"/>
                    </a:cubicBezTo>
                    <a:lnTo>
                      <a:pt x="0" y="349627"/>
                    </a:lnTo>
                    <a:close/>
                  </a:path>
                </a:pathLst>
              </a:custGeom>
              <a:solidFill>
                <a:srgbClr val="EAD4B7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6" name="Hình tự do: Hình 145">
                <a:extLst>
                  <a:ext uri="{FF2B5EF4-FFF2-40B4-BE49-F238E27FC236}">
                    <a16:creationId xmlns:a16="http://schemas.microsoft.com/office/drawing/2014/main" id="{C93F00C1-4FA4-0025-45C8-04BB8536583E}"/>
                  </a:ext>
                </a:extLst>
              </p:cNvPr>
              <p:cNvSpPr/>
              <p:nvPr/>
            </p:nvSpPr>
            <p:spPr>
              <a:xfrm>
                <a:off x="5879629" y="4542996"/>
                <a:ext cx="738606" cy="338013"/>
              </a:xfrm>
              <a:custGeom>
                <a:avLst/>
                <a:gdLst>
                  <a:gd name="connsiteX0" fmla="*/ 0 w 738606"/>
                  <a:gd name="connsiteY0" fmla="*/ 328927 h 338013"/>
                  <a:gd name="connsiteX1" fmla="*/ 738607 w 738606"/>
                  <a:gd name="connsiteY1" fmla="*/ 338014 h 338013"/>
                  <a:gd name="connsiteX2" fmla="*/ 479888 w 738606"/>
                  <a:gd name="connsiteY2" fmla="*/ 46549 h 338013"/>
                  <a:gd name="connsiteX3" fmla="*/ 0 w 738606"/>
                  <a:gd name="connsiteY3" fmla="*/ 41405 h 338013"/>
                  <a:gd name="connsiteX4" fmla="*/ 0 w 738606"/>
                  <a:gd name="connsiteY4" fmla="*/ 328927 h 33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8606" h="338013">
                    <a:moveTo>
                      <a:pt x="0" y="328927"/>
                    </a:moveTo>
                    <a:cubicBezTo>
                      <a:pt x="214655" y="269091"/>
                      <a:pt x="524980" y="281092"/>
                      <a:pt x="738607" y="338014"/>
                    </a:cubicBezTo>
                    <a:lnTo>
                      <a:pt x="479888" y="46549"/>
                    </a:lnTo>
                    <a:cubicBezTo>
                      <a:pt x="352330" y="-17231"/>
                      <a:pt x="109728" y="-12087"/>
                      <a:pt x="0" y="41405"/>
                    </a:cubicBezTo>
                    <a:lnTo>
                      <a:pt x="0" y="328927"/>
                    </a:lnTo>
                    <a:close/>
                  </a:path>
                </a:pathLst>
              </a:custGeom>
              <a:solidFill>
                <a:srgbClr val="F9E7D4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7" name="Hình tự do: Hình 146">
                <a:extLst>
                  <a:ext uri="{FF2B5EF4-FFF2-40B4-BE49-F238E27FC236}">
                    <a16:creationId xmlns:a16="http://schemas.microsoft.com/office/drawing/2014/main" id="{35BCFB0D-4B6A-3C93-69A6-454B39878C28}"/>
                  </a:ext>
                </a:extLst>
              </p:cNvPr>
              <p:cNvSpPr/>
              <p:nvPr/>
            </p:nvSpPr>
            <p:spPr>
              <a:xfrm>
                <a:off x="5882544" y="4545735"/>
                <a:ext cx="740492" cy="325331"/>
              </a:xfrm>
              <a:custGeom>
                <a:avLst/>
                <a:gdLst>
                  <a:gd name="connsiteX0" fmla="*/ 171 w 740492"/>
                  <a:gd name="connsiteY0" fmla="*/ 325331 h 325331"/>
                  <a:gd name="connsiteX1" fmla="*/ 740493 w 740492"/>
                  <a:gd name="connsiteY1" fmla="*/ 323445 h 325331"/>
                  <a:gd name="connsiteX2" fmla="*/ 479203 w 740492"/>
                  <a:gd name="connsiteY2" fmla="*/ 48611 h 325331"/>
                  <a:gd name="connsiteX3" fmla="*/ 0 w 740492"/>
                  <a:gd name="connsiteY3" fmla="*/ 40895 h 325331"/>
                  <a:gd name="connsiteX4" fmla="*/ 0 w 740492"/>
                  <a:gd name="connsiteY4" fmla="*/ 325331 h 325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0492" h="325331">
                    <a:moveTo>
                      <a:pt x="171" y="325331"/>
                    </a:moveTo>
                    <a:cubicBezTo>
                      <a:pt x="216884" y="249036"/>
                      <a:pt x="535953" y="275267"/>
                      <a:pt x="740493" y="323445"/>
                    </a:cubicBezTo>
                    <a:lnTo>
                      <a:pt x="479203" y="48611"/>
                    </a:lnTo>
                    <a:cubicBezTo>
                      <a:pt x="362617" y="-17569"/>
                      <a:pt x="109728" y="-12254"/>
                      <a:pt x="0" y="40895"/>
                    </a:cubicBezTo>
                    <a:lnTo>
                      <a:pt x="0" y="325331"/>
                    </a:lnTo>
                    <a:close/>
                  </a:path>
                </a:pathLst>
              </a:custGeom>
              <a:solidFill>
                <a:srgbClr val="FFFCFA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8" name="Hình tự do: Hình 147">
                <a:extLst>
                  <a:ext uri="{FF2B5EF4-FFF2-40B4-BE49-F238E27FC236}">
                    <a16:creationId xmlns:a16="http://schemas.microsoft.com/office/drawing/2014/main" id="{DB5459E5-88E9-75C7-BD2A-BACB5A95D9EE}"/>
                  </a:ext>
                </a:extLst>
              </p:cNvPr>
              <p:cNvSpPr/>
              <p:nvPr/>
            </p:nvSpPr>
            <p:spPr>
              <a:xfrm>
                <a:off x="5838138" y="4900555"/>
                <a:ext cx="82810" cy="18516"/>
              </a:xfrm>
              <a:custGeom>
                <a:avLst/>
                <a:gdLst>
                  <a:gd name="connsiteX0" fmla="*/ 41662 w 82810"/>
                  <a:gd name="connsiteY0" fmla="*/ 10115 h 18516"/>
                  <a:gd name="connsiteX1" fmla="*/ 66351 w 82810"/>
                  <a:gd name="connsiteY1" fmla="*/ 18345 h 18516"/>
                  <a:gd name="connsiteX2" fmla="*/ 82810 w 82810"/>
                  <a:gd name="connsiteY2" fmla="*/ 18345 h 18516"/>
                  <a:gd name="connsiteX3" fmla="*/ 41491 w 82810"/>
                  <a:gd name="connsiteY3" fmla="*/ 0 h 18516"/>
                  <a:gd name="connsiteX4" fmla="*/ 0 w 82810"/>
                  <a:gd name="connsiteY4" fmla="*/ 18517 h 18516"/>
                  <a:gd name="connsiteX5" fmla="*/ 16631 w 82810"/>
                  <a:gd name="connsiteY5" fmla="*/ 18517 h 18516"/>
                  <a:gd name="connsiteX6" fmla="*/ 41662 w 82810"/>
                  <a:gd name="connsiteY6" fmla="*/ 10115 h 1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810" h="18516">
                    <a:moveTo>
                      <a:pt x="41662" y="10115"/>
                    </a:moveTo>
                    <a:cubicBezTo>
                      <a:pt x="51606" y="10115"/>
                      <a:pt x="60179" y="13373"/>
                      <a:pt x="66351" y="18345"/>
                    </a:cubicBezTo>
                    <a:lnTo>
                      <a:pt x="82810" y="18345"/>
                    </a:lnTo>
                    <a:cubicBezTo>
                      <a:pt x="74752" y="7372"/>
                      <a:pt x="59322" y="0"/>
                      <a:pt x="41491" y="0"/>
                    </a:cubicBezTo>
                    <a:cubicBezTo>
                      <a:pt x="23489" y="0"/>
                      <a:pt x="8230" y="7544"/>
                      <a:pt x="0" y="18517"/>
                    </a:cubicBezTo>
                    <a:lnTo>
                      <a:pt x="16631" y="18517"/>
                    </a:lnTo>
                    <a:cubicBezTo>
                      <a:pt x="22803" y="13373"/>
                      <a:pt x="31890" y="10115"/>
                      <a:pt x="41662" y="10115"/>
                    </a:cubicBezTo>
                    <a:close/>
                  </a:path>
                </a:pathLst>
              </a:custGeom>
              <a:solidFill>
                <a:srgbClr val="C11B1B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49" name="Đồ họa 2">
                <a:extLst>
                  <a:ext uri="{FF2B5EF4-FFF2-40B4-BE49-F238E27FC236}">
                    <a16:creationId xmlns:a16="http://schemas.microsoft.com/office/drawing/2014/main" id="{C715B5B0-3EB4-7477-7701-F02F882E57C5}"/>
                  </a:ext>
                </a:extLst>
              </p:cNvPr>
              <p:cNvGrpSpPr/>
              <p:nvPr/>
            </p:nvGrpSpPr>
            <p:grpSpPr>
              <a:xfrm>
                <a:off x="5232101" y="4540950"/>
                <a:ext cx="613651" cy="281595"/>
                <a:chOff x="5232101" y="4540950"/>
                <a:chExt cx="613651" cy="281595"/>
              </a:xfrm>
              <a:solidFill>
                <a:srgbClr val="DBDBDB"/>
              </a:solidFill>
            </p:grpSpPr>
            <p:sp>
              <p:nvSpPr>
                <p:cNvPr id="150" name="Hình tự do: Hình 149">
                  <a:extLst>
                    <a:ext uri="{FF2B5EF4-FFF2-40B4-BE49-F238E27FC236}">
                      <a16:creationId xmlns:a16="http://schemas.microsoft.com/office/drawing/2014/main" id="{6FA8E52E-03F2-48A7-9C17-80F62D25ABB9}"/>
                    </a:ext>
                  </a:extLst>
                </p:cNvPr>
                <p:cNvSpPr/>
                <p:nvPr/>
              </p:nvSpPr>
              <p:spPr>
                <a:xfrm>
                  <a:off x="5232101" y="4754932"/>
                  <a:ext cx="610246" cy="67612"/>
                </a:xfrm>
                <a:custGeom>
                  <a:avLst/>
                  <a:gdLst>
                    <a:gd name="connsiteX0" fmla="*/ 607066 w 610246"/>
                    <a:gd name="connsiteY0" fmla="*/ 67613 h 67612"/>
                    <a:gd name="connsiteX1" fmla="*/ 605694 w 610246"/>
                    <a:gd name="connsiteY1" fmla="*/ 67441 h 67612"/>
                    <a:gd name="connsiteX2" fmla="*/ 3905 w 610246"/>
                    <a:gd name="connsiteY2" fmla="*/ 24750 h 67612"/>
                    <a:gd name="connsiteX3" fmla="*/ 133 w 610246"/>
                    <a:gd name="connsiteY3" fmla="*/ 23036 h 67612"/>
                    <a:gd name="connsiteX4" fmla="*/ 2362 w 610246"/>
                    <a:gd name="connsiteY4" fmla="*/ 19950 h 67612"/>
                    <a:gd name="connsiteX5" fmla="*/ 608438 w 610246"/>
                    <a:gd name="connsiteY5" fmla="*/ 62984 h 67612"/>
                    <a:gd name="connsiteX6" fmla="*/ 609981 w 610246"/>
                    <a:gd name="connsiteY6" fmla="*/ 66241 h 67612"/>
                    <a:gd name="connsiteX7" fmla="*/ 607066 w 610246"/>
                    <a:gd name="connsiteY7" fmla="*/ 67613 h 67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0246" h="67612">
                      <a:moveTo>
                        <a:pt x="607066" y="67613"/>
                      </a:moveTo>
                      <a:lnTo>
                        <a:pt x="605694" y="67441"/>
                      </a:lnTo>
                      <a:cubicBezTo>
                        <a:pt x="430130" y="4691"/>
                        <a:pt x="177069" y="-13140"/>
                        <a:pt x="3905" y="24750"/>
                      </a:cubicBezTo>
                      <a:cubicBezTo>
                        <a:pt x="2190" y="25093"/>
                        <a:pt x="476" y="24407"/>
                        <a:pt x="133" y="23036"/>
                      </a:cubicBezTo>
                      <a:cubicBezTo>
                        <a:pt x="-381" y="21664"/>
                        <a:pt x="647" y="20292"/>
                        <a:pt x="2362" y="19950"/>
                      </a:cubicBezTo>
                      <a:cubicBezTo>
                        <a:pt x="176898" y="-18284"/>
                        <a:pt x="431844" y="-282"/>
                        <a:pt x="608438" y="62984"/>
                      </a:cubicBezTo>
                      <a:cubicBezTo>
                        <a:pt x="609981" y="63498"/>
                        <a:pt x="610666" y="65041"/>
                        <a:pt x="609981" y="66241"/>
                      </a:cubicBezTo>
                      <a:cubicBezTo>
                        <a:pt x="609295" y="67098"/>
                        <a:pt x="608266" y="67613"/>
                        <a:pt x="607066" y="67613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1" name="Hình tự do: Hình 150">
                  <a:extLst>
                    <a:ext uri="{FF2B5EF4-FFF2-40B4-BE49-F238E27FC236}">
                      <a16:creationId xmlns:a16="http://schemas.microsoft.com/office/drawing/2014/main" id="{E76DF35A-F4FF-26BD-6FE3-A827380A1AE6}"/>
                    </a:ext>
                  </a:extLst>
                </p:cNvPr>
                <p:cNvSpPr/>
                <p:nvPr/>
              </p:nvSpPr>
              <p:spPr>
                <a:xfrm>
                  <a:off x="5273488" y="4718727"/>
                  <a:ext cx="569202" cy="70042"/>
                </a:xfrm>
                <a:custGeom>
                  <a:avLst/>
                  <a:gdLst>
                    <a:gd name="connsiteX0" fmla="*/ 566194 w 569202"/>
                    <a:gd name="connsiteY0" fmla="*/ 70042 h 70042"/>
                    <a:gd name="connsiteX1" fmla="*/ 564822 w 569202"/>
                    <a:gd name="connsiteY1" fmla="*/ 69871 h 70042"/>
                    <a:gd name="connsiteX2" fmla="*/ 3838 w 569202"/>
                    <a:gd name="connsiteY2" fmla="*/ 18950 h 70042"/>
                    <a:gd name="connsiteX3" fmla="*/ 66 w 569202"/>
                    <a:gd name="connsiteY3" fmla="*/ 17064 h 70042"/>
                    <a:gd name="connsiteX4" fmla="*/ 2466 w 569202"/>
                    <a:gd name="connsiteY4" fmla="*/ 14150 h 70042"/>
                    <a:gd name="connsiteX5" fmla="*/ 567394 w 569202"/>
                    <a:gd name="connsiteY5" fmla="*/ 65413 h 70042"/>
                    <a:gd name="connsiteX6" fmla="*/ 568937 w 569202"/>
                    <a:gd name="connsiteY6" fmla="*/ 68671 h 70042"/>
                    <a:gd name="connsiteX7" fmla="*/ 566194 w 569202"/>
                    <a:gd name="connsiteY7" fmla="*/ 70042 h 70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69202" h="70042">
                      <a:moveTo>
                        <a:pt x="566194" y="70042"/>
                      </a:moveTo>
                      <a:lnTo>
                        <a:pt x="564822" y="69871"/>
                      </a:lnTo>
                      <a:cubicBezTo>
                        <a:pt x="393886" y="8834"/>
                        <a:pt x="168430" y="-11740"/>
                        <a:pt x="3838" y="18950"/>
                      </a:cubicBezTo>
                      <a:cubicBezTo>
                        <a:pt x="2123" y="19121"/>
                        <a:pt x="409" y="18436"/>
                        <a:pt x="66" y="17064"/>
                      </a:cubicBezTo>
                      <a:cubicBezTo>
                        <a:pt x="-277" y="15692"/>
                        <a:pt x="751" y="14321"/>
                        <a:pt x="2466" y="14150"/>
                      </a:cubicBezTo>
                      <a:cubicBezTo>
                        <a:pt x="168258" y="-16711"/>
                        <a:pt x="395258" y="4034"/>
                        <a:pt x="567394" y="65413"/>
                      </a:cubicBezTo>
                      <a:cubicBezTo>
                        <a:pt x="568937" y="65927"/>
                        <a:pt x="569623" y="67471"/>
                        <a:pt x="568937" y="68671"/>
                      </a:cubicBezTo>
                      <a:cubicBezTo>
                        <a:pt x="568594" y="69528"/>
                        <a:pt x="567394" y="70042"/>
                        <a:pt x="566194" y="70042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2" name="Hình tự do: Hình 151">
                  <a:extLst>
                    <a:ext uri="{FF2B5EF4-FFF2-40B4-BE49-F238E27FC236}">
                      <a16:creationId xmlns:a16="http://schemas.microsoft.com/office/drawing/2014/main" id="{F097CB17-3802-1B21-19B0-A252404C8805}"/>
                    </a:ext>
                  </a:extLst>
                </p:cNvPr>
                <p:cNvSpPr/>
                <p:nvPr/>
              </p:nvSpPr>
              <p:spPr>
                <a:xfrm>
                  <a:off x="5309149" y="4686980"/>
                  <a:ext cx="534055" cy="70414"/>
                </a:xfrm>
                <a:custGeom>
                  <a:avLst/>
                  <a:gdLst>
                    <a:gd name="connsiteX0" fmla="*/ 531046 w 534055"/>
                    <a:gd name="connsiteY0" fmla="*/ 70414 h 70414"/>
                    <a:gd name="connsiteX1" fmla="*/ 529675 w 534055"/>
                    <a:gd name="connsiteY1" fmla="*/ 70243 h 70414"/>
                    <a:gd name="connsiteX2" fmla="*/ 3666 w 534055"/>
                    <a:gd name="connsiteY2" fmla="*/ 15036 h 70414"/>
                    <a:gd name="connsiteX3" fmla="*/ 66 w 534055"/>
                    <a:gd name="connsiteY3" fmla="*/ 13150 h 70414"/>
                    <a:gd name="connsiteX4" fmla="*/ 2466 w 534055"/>
                    <a:gd name="connsiteY4" fmla="*/ 10235 h 70414"/>
                    <a:gd name="connsiteX5" fmla="*/ 532247 w 534055"/>
                    <a:gd name="connsiteY5" fmla="*/ 65785 h 70414"/>
                    <a:gd name="connsiteX6" fmla="*/ 533790 w 534055"/>
                    <a:gd name="connsiteY6" fmla="*/ 69043 h 70414"/>
                    <a:gd name="connsiteX7" fmla="*/ 531046 w 534055"/>
                    <a:gd name="connsiteY7" fmla="*/ 70414 h 70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4055" h="70414">
                      <a:moveTo>
                        <a:pt x="531046" y="70414"/>
                      </a:moveTo>
                      <a:lnTo>
                        <a:pt x="529675" y="70243"/>
                      </a:lnTo>
                      <a:cubicBezTo>
                        <a:pt x="366111" y="11778"/>
                        <a:pt x="159686" y="-9824"/>
                        <a:pt x="3666" y="15036"/>
                      </a:cubicBezTo>
                      <a:cubicBezTo>
                        <a:pt x="1952" y="15379"/>
                        <a:pt x="237" y="14521"/>
                        <a:pt x="66" y="13150"/>
                      </a:cubicBezTo>
                      <a:cubicBezTo>
                        <a:pt x="-277" y="11778"/>
                        <a:pt x="752" y="10578"/>
                        <a:pt x="2466" y="10235"/>
                      </a:cubicBezTo>
                      <a:cubicBezTo>
                        <a:pt x="159686" y="-14796"/>
                        <a:pt x="367655" y="6978"/>
                        <a:pt x="532247" y="65785"/>
                      </a:cubicBezTo>
                      <a:cubicBezTo>
                        <a:pt x="533790" y="66299"/>
                        <a:pt x="534475" y="67843"/>
                        <a:pt x="533790" y="69043"/>
                      </a:cubicBezTo>
                      <a:cubicBezTo>
                        <a:pt x="533447" y="69900"/>
                        <a:pt x="532247" y="70414"/>
                        <a:pt x="531046" y="70414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3" name="Hình tự do: Hình 152">
                  <a:extLst>
                    <a:ext uri="{FF2B5EF4-FFF2-40B4-BE49-F238E27FC236}">
                      <a16:creationId xmlns:a16="http://schemas.microsoft.com/office/drawing/2014/main" id="{1DF76ECA-8B83-CB20-CFC2-D3563D43BFE3}"/>
                    </a:ext>
                  </a:extLst>
                </p:cNvPr>
                <p:cNvSpPr/>
                <p:nvPr/>
              </p:nvSpPr>
              <p:spPr>
                <a:xfrm>
                  <a:off x="5340189" y="4658261"/>
                  <a:ext cx="503701" cy="68957"/>
                </a:xfrm>
                <a:custGeom>
                  <a:avLst/>
                  <a:gdLst>
                    <a:gd name="connsiteX0" fmla="*/ 500521 w 503701"/>
                    <a:gd name="connsiteY0" fmla="*/ 68958 h 68957"/>
                    <a:gd name="connsiteX1" fmla="*/ 499150 w 503701"/>
                    <a:gd name="connsiteY1" fmla="*/ 68787 h 68957"/>
                    <a:gd name="connsiteX2" fmla="*/ 3659 w 503701"/>
                    <a:gd name="connsiteY2" fmla="*/ 12722 h 68957"/>
                    <a:gd name="connsiteX3" fmla="*/ 59 w 503701"/>
                    <a:gd name="connsiteY3" fmla="*/ 10665 h 68957"/>
                    <a:gd name="connsiteX4" fmla="*/ 2630 w 503701"/>
                    <a:gd name="connsiteY4" fmla="*/ 7750 h 68957"/>
                    <a:gd name="connsiteX5" fmla="*/ 501893 w 503701"/>
                    <a:gd name="connsiteY5" fmla="*/ 64157 h 68957"/>
                    <a:gd name="connsiteX6" fmla="*/ 503436 w 503701"/>
                    <a:gd name="connsiteY6" fmla="*/ 67415 h 68957"/>
                    <a:gd name="connsiteX7" fmla="*/ 500521 w 503701"/>
                    <a:gd name="connsiteY7" fmla="*/ 68958 h 68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3701" h="68957">
                      <a:moveTo>
                        <a:pt x="500521" y="68958"/>
                      </a:moveTo>
                      <a:lnTo>
                        <a:pt x="499150" y="68787"/>
                      </a:lnTo>
                      <a:cubicBezTo>
                        <a:pt x="344673" y="13579"/>
                        <a:pt x="154707" y="-7852"/>
                        <a:pt x="3659" y="12722"/>
                      </a:cubicBezTo>
                      <a:cubicBezTo>
                        <a:pt x="1945" y="13065"/>
                        <a:pt x="230" y="12037"/>
                        <a:pt x="59" y="10665"/>
                      </a:cubicBezTo>
                      <a:cubicBezTo>
                        <a:pt x="-284" y="9293"/>
                        <a:pt x="916" y="8093"/>
                        <a:pt x="2630" y="7750"/>
                      </a:cubicBezTo>
                      <a:cubicBezTo>
                        <a:pt x="154878" y="-12995"/>
                        <a:pt x="346216" y="8608"/>
                        <a:pt x="501893" y="64157"/>
                      </a:cubicBezTo>
                      <a:cubicBezTo>
                        <a:pt x="503436" y="64672"/>
                        <a:pt x="504122" y="66215"/>
                        <a:pt x="503436" y="67415"/>
                      </a:cubicBezTo>
                      <a:cubicBezTo>
                        <a:pt x="502922" y="68443"/>
                        <a:pt x="501722" y="68958"/>
                        <a:pt x="500521" y="68958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4" name="Hình tự do: Hình 153">
                  <a:extLst>
                    <a:ext uri="{FF2B5EF4-FFF2-40B4-BE49-F238E27FC236}">
                      <a16:creationId xmlns:a16="http://schemas.microsoft.com/office/drawing/2014/main" id="{B9B30831-7000-C436-3852-38E7B79ED399}"/>
                    </a:ext>
                  </a:extLst>
                </p:cNvPr>
                <p:cNvSpPr/>
                <p:nvPr/>
              </p:nvSpPr>
              <p:spPr>
                <a:xfrm>
                  <a:off x="5368520" y="4632479"/>
                  <a:ext cx="475713" cy="68508"/>
                </a:xfrm>
                <a:custGeom>
                  <a:avLst/>
                  <a:gdLst>
                    <a:gd name="connsiteX0" fmla="*/ 472704 w 475713"/>
                    <a:gd name="connsiteY0" fmla="*/ 68508 h 68508"/>
                    <a:gd name="connsiteX1" fmla="*/ 471332 w 475713"/>
                    <a:gd name="connsiteY1" fmla="*/ 68337 h 68508"/>
                    <a:gd name="connsiteX2" fmla="*/ 3617 w 475713"/>
                    <a:gd name="connsiteY2" fmla="*/ 10215 h 68508"/>
                    <a:gd name="connsiteX3" fmla="*/ 16 w 475713"/>
                    <a:gd name="connsiteY3" fmla="*/ 8158 h 68508"/>
                    <a:gd name="connsiteX4" fmla="*/ 2588 w 475713"/>
                    <a:gd name="connsiteY4" fmla="*/ 5415 h 68508"/>
                    <a:gd name="connsiteX5" fmla="*/ 473904 w 475713"/>
                    <a:gd name="connsiteY5" fmla="*/ 63879 h 68508"/>
                    <a:gd name="connsiteX6" fmla="*/ 475447 w 475713"/>
                    <a:gd name="connsiteY6" fmla="*/ 67137 h 68508"/>
                    <a:gd name="connsiteX7" fmla="*/ 472704 w 475713"/>
                    <a:gd name="connsiteY7" fmla="*/ 68508 h 68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5713" h="68508">
                      <a:moveTo>
                        <a:pt x="472704" y="68508"/>
                      </a:moveTo>
                      <a:lnTo>
                        <a:pt x="471332" y="68337"/>
                      </a:lnTo>
                      <a:cubicBezTo>
                        <a:pt x="324571" y="15873"/>
                        <a:pt x="145406" y="-6415"/>
                        <a:pt x="3617" y="10215"/>
                      </a:cubicBezTo>
                      <a:cubicBezTo>
                        <a:pt x="1731" y="10215"/>
                        <a:pt x="188" y="9530"/>
                        <a:pt x="16" y="8158"/>
                      </a:cubicBezTo>
                      <a:cubicBezTo>
                        <a:pt x="-155" y="6786"/>
                        <a:pt x="1045" y="5586"/>
                        <a:pt x="2588" y="5415"/>
                      </a:cubicBezTo>
                      <a:cubicBezTo>
                        <a:pt x="145577" y="-11216"/>
                        <a:pt x="326114" y="11072"/>
                        <a:pt x="473904" y="63879"/>
                      </a:cubicBezTo>
                      <a:cubicBezTo>
                        <a:pt x="475447" y="64394"/>
                        <a:pt x="476133" y="65936"/>
                        <a:pt x="475447" y="67137"/>
                      </a:cubicBezTo>
                      <a:cubicBezTo>
                        <a:pt x="474933" y="67823"/>
                        <a:pt x="473904" y="68508"/>
                        <a:pt x="472704" y="68508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5" name="Hình tự do: Hình 154">
                  <a:extLst>
                    <a:ext uri="{FF2B5EF4-FFF2-40B4-BE49-F238E27FC236}">
                      <a16:creationId xmlns:a16="http://schemas.microsoft.com/office/drawing/2014/main" id="{7C803B0D-FAEF-49D7-47D8-D9D7B73D5251}"/>
                    </a:ext>
                  </a:extLst>
                </p:cNvPr>
                <p:cNvSpPr/>
                <p:nvPr/>
              </p:nvSpPr>
              <p:spPr>
                <a:xfrm>
                  <a:off x="5392310" y="4607903"/>
                  <a:ext cx="452438" cy="69252"/>
                </a:xfrm>
                <a:custGeom>
                  <a:avLst/>
                  <a:gdLst>
                    <a:gd name="connsiteX0" fmla="*/ 449258 w 452438"/>
                    <a:gd name="connsiteY0" fmla="*/ 69253 h 69252"/>
                    <a:gd name="connsiteX1" fmla="*/ 447886 w 452438"/>
                    <a:gd name="connsiteY1" fmla="*/ 69081 h 69252"/>
                    <a:gd name="connsiteX2" fmla="*/ 3659 w 452438"/>
                    <a:gd name="connsiteY2" fmla="*/ 10960 h 69252"/>
                    <a:gd name="connsiteX3" fmla="*/ 59 w 452438"/>
                    <a:gd name="connsiteY3" fmla="*/ 8902 h 69252"/>
                    <a:gd name="connsiteX4" fmla="*/ 2630 w 452438"/>
                    <a:gd name="connsiteY4" fmla="*/ 5988 h 69252"/>
                    <a:gd name="connsiteX5" fmla="*/ 450629 w 452438"/>
                    <a:gd name="connsiteY5" fmla="*/ 64624 h 69252"/>
                    <a:gd name="connsiteX6" fmla="*/ 452172 w 452438"/>
                    <a:gd name="connsiteY6" fmla="*/ 67881 h 69252"/>
                    <a:gd name="connsiteX7" fmla="*/ 449258 w 452438"/>
                    <a:gd name="connsiteY7" fmla="*/ 69253 h 69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52438" h="69252">
                      <a:moveTo>
                        <a:pt x="449258" y="69253"/>
                      </a:moveTo>
                      <a:lnTo>
                        <a:pt x="447886" y="69081"/>
                      </a:lnTo>
                      <a:cubicBezTo>
                        <a:pt x="296839" y="15074"/>
                        <a:pt x="131218" y="-3785"/>
                        <a:pt x="3659" y="10960"/>
                      </a:cubicBezTo>
                      <a:cubicBezTo>
                        <a:pt x="1945" y="11131"/>
                        <a:pt x="402" y="10274"/>
                        <a:pt x="59" y="8902"/>
                      </a:cubicBezTo>
                      <a:cubicBezTo>
                        <a:pt x="-284" y="7531"/>
                        <a:pt x="916" y="6331"/>
                        <a:pt x="2630" y="5988"/>
                      </a:cubicBezTo>
                      <a:cubicBezTo>
                        <a:pt x="131046" y="-11672"/>
                        <a:pt x="298382" y="10274"/>
                        <a:pt x="450629" y="64624"/>
                      </a:cubicBezTo>
                      <a:cubicBezTo>
                        <a:pt x="452172" y="65138"/>
                        <a:pt x="452858" y="66681"/>
                        <a:pt x="452172" y="67881"/>
                      </a:cubicBezTo>
                      <a:cubicBezTo>
                        <a:pt x="451487" y="68738"/>
                        <a:pt x="450458" y="69253"/>
                        <a:pt x="449258" y="69253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6" name="Hình tự do: Hình 155">
                  <a:extLst>
                    <a:ext uri="{FF2B5EF4-FFF2-40B4-BE49-F238E27FC236}">
                      <a16:creationId xmlns:a16="http://schemas.microsoft.com/office/drawing/2014/main" id="{933FCBCC-34BF-B1D4-C84D-1EC05760C0B4}"/>
                    </a:ext>
                  </a:extLst>
                </p:cNvPr>
                <p:cNvSpPr/>
                <p:nvPr/>
              </p:nvSpPr>
              <p:spPr>
                <a:xfrm>
                  <a:off x="5413569" y="4586662"/>
                  <a:ext cx="431349" cy="69233"/>
                </a:xfrm>
                <a:custGeom>
                  <a:avLst/>
                  <a:gdLst>
                    <a:gd name="connsiteX0" fmla="*/ 428341 w 431349"/>
                    <a:gd name="connsiteY0" fmla="*/ 69234 h 69233"/>
                    <a:gd name="connsiteX1" fmla="*/ 426969 w 431349"/>
                    <a:gd name="connsiteY1" fmla="*/ 69062 h 69233"/>
                    <a:gd name="connsiteX2" fmla="*/ 3659 w 431349"/>
                    <a:gd name="connsiteY2" fmla="*/ 10769 h 69233"/>
                    <a:gd name="connsiteX3" fmla="*/ 59 w 431349"/>
                    <a:gd name="connsiteY3" fmla="*/ 8712 h 69233"/>
                    <a:gd name="connsiteX4" fmla="*/ 2630 w 431349"/>
                    <a:gd name="connsiteY4" fmla="*/ 5797 h 69233"/>
                    <a:gd name="connsiteX5" fmla="*/ 429541 w 431349"/>
                    <a:gd name="connsiteY5" fmla="*/ 64433 h 69233"/>
                    <a:gd name="connsiteX6" fmla="*/ 431084 w 431349"/>
                    <a:gd name="connsiteY6" fmla="*/ 67691 h 69233"/>
                    <a:gd name="connsiteX7" fmla="*/ 428341 w 431349"/>
                    <a:gd name="connsiteY7" fmla="*/ 69234 h 69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1349" h="69233">
                      <a:moveTo>
                        <a:pt x="428341" y="69234"/>
                      </a:moveTo>
                      <a:lnTo>
                        <a:pt x="426969" y="69062"/>
                      </a:lnTo>
                      <a:cubicBezTo>
                        <a:pt x="270778" y="13169"/>
                        <a:pt x="132247" y="-5690"/>
                        <a:pt x="3659" y="10769"/>
                      </a:cubicBezTo>
                      <a:cubicBezTo>
                        <a:pt x="1602" y="10941"/>
                        <a:pt x="401" y="10084"/>
                        <a:pt x="59" y="8712"/>
                      </a:cubicBezTo>
                      <a:cubicBezTo>
                        <a:pt x="-284" y="7340"/>
                        <a:pt x="916" y="6140"/>
                        <a:pt x="2630" y="5797"/>
                      </a:cubicBezTo>
                      <a:cubicBezTo>
                        <a:pt x="132590" y="-10834"/>
                        <a:pt x="272150" y="8198"/>
                        <a:pt x="429541" y="64433"/>
                      </a:cubicBezTo>
                      <a:cubicBezTo>
                        <a:pt x="431084" y="64948"/>
                        <a:pt x="431770" y="66491"/>
                        <a:pt x="431084" y="67691"/>
                      </a:cubicBezTo>
                      <a:cubicBezTo>
                        <a:pt x="430570" y="68720"/>
                        <a:pt x="429541" y="69234"/>
                        <a:pt x="428341" y="69234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7" name="Hình tự do: Hình 156">
                  <a:extLst>
                    <a:ext uri="{FF2B5EF4-FFF2-40B4-BE49-F238E27FC236}">
                      <a16:creationId xmlns:a16="http://schemas.microsoft.com/office/drawing/2014/main" id="{F41D644A-D2D8-5208-BCF1-6448506A0F83}"/>
                    </a:ext>
                  </a:extLst>
                </p:cNvPr>
                <p:cNvSpPr/>
                <p:nvPr/>
              </p:nvSpPr>
              <p:spPr>
                <a:xfrm>
                  <a:off x="5434822" y="4562603"/>
                  <a:ext cx="410415" cy="69290"/>
                </a:xfrm>
                <a:custGeom>
                  <a:avLst/>
                  <a:gdLst>
                    <a:gd name="connsiteX0" fmla="*/ 407431 w 410415"/>
                    <a:gd name="connsiteY0" fmla="*/ 69290 h 69290"/>
                    <a:gd name="connsiteX1" fmla="*/ 405888 w 410415"/>
                    <a:gd name="connsiteY1" fmla="*/ 68947 h 69290"/>
                    <a:gd name="connsiteX2" fmla="*/ 3838 w 410415"/>
                    <a:gd name="connsiteY2" fmla="*/ 12368 h 69290"/>
                    <a:gd name="connsiteX3" fmla="*/ 66 w 410415"/>
                    <a:gd name="connsiteY3" fmla="*/ 10483 h 69290"/>
                    <a:gd name="connsiteX4" fmla="*/ 2466 w 410415"/>
                    <a:gd name="connsiteY4" fmla="*/ 7568 h 69290"/>
                    <a:gd name="connsiteX5" fmla="*/ 408803 w 410415"/>
                    <a:gd name="connsiteY5" fmla="*/ 64832 h 69290"/>
                    <a:gd name="connsiteX6" fmla="*/ 410003 w 410415"/>
                    <a:gd name="connsiteY6" fmla="*/ 68261 h 69290"/>
                    <a:gd name="connsiteX7" fmla="*/ 407431 w 410415"/>
                    <a:gd name="connsiteY7" fmla="*/ 69290 h 69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0415" h="69290">
                      <a:moveTo>
                        <a:pt x="407431" y="69290"/>
                      </a:moveTo>
                      <a:lnTo>
                        <a:pt x="405888" y="68947"/>
                      </a:lnTo>
                      <a:cubicBezTo>
                        <a:pt x="278672" y="13226"/>
                        <a:pt x="128139" y="-7862"/>
                        <a:pt x="3838" y="12368"/>
                      </a:cubicBezTo>
                      <a:cubicBezTo>
                        <a:pt x="1952" y="12540"/>
                        <a:pt x="409" y="11854"/>
                        <a:pt x="66" y="10483"/>
                      </a:cubicBezTo>
                      <a:cubicBezTo>
                        <a:pt x="-277" y="9111"/>
                        <a:pt x="752" y="7911"/>
                        <a:pt x="2466" y="7568"/>
                      </a:cubicBezTo>
                      <a:cubicBezTo>
                        <a:pt x="128482" y="-12835"/>
                        <a:pt x="280387" y="8597"/>
                        <a:pt x="408803" y="64832"/>
                      </a:cubicBezTo>
                      <a:cubicBezTo>
                        <a:pt x="410345" y="65518"/>
                        <a:pt x="410860" y="67061"/>
                        <a:pt x="410003" y="68261"/>
                      </a:cubicBezTo>
                      <a:cubicBezTo>
                        <a:pt x="409660" y="68776"/>
                        <a:pt x="408631" y="69290"/>
                        <a:pt x="407431" y="69290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8" name="Hình tự do: Hình 157">
                  <a:extLst>
                    <a:ext uri="{FF2B5EF4-FFF2-40B4-BE49-F238E27FC236}">
                      <a16:creationId xmlns:a16="http://schemas.microsoft.com/office/drawing/2014/main" id="{B65B12E7-FBB8-CFF0-56A7-536FD7BC43AB}"/>
                    </a:ext>
                  </a:extLst>
                </p:cNvPr>
                <p:cNvSpPr/>
                <p:nvPr/>
              </p:nvSpPr>
              <p:spPr>
                <a:xfrm>
                  <a:off x="5451043" y="4540950"/>
                  <a:ext cx="394709" cy="68997"/>
                </a:xfrm>
                <a:custGeom>
                  <a:avLst/>
                  <a:gdLst>
                    <a:gd name="connsiteX0" fmla="*/ 391553 w 394709"/>
                    <a:gd name="connsiteY0" fmla="*/ 68998 h 68997"/>
                    <a:gd name="connsiteX1" fmla="*/ 390010 w 394709"/>
                    <a:gd name="connsiteY1" fmla="*/ 68655 h 68997"/>
                    <a:gd name="connsiteX2" fmla="*/ 3905 w 394709"/>
                    <a:gd name="connsiteY2" fmla="*/ 14476 h 68997"/>
                    <a:gd name="connsiteX3" fmla="*/ 133 w 394709"/>
                    <a:gd name="connsiteY3" fmla="*/ 12762 h 68997"/>
                    <a:gd name="connsiteX4" fmla="*/ 2362 w 394709"/>
                    <a:gd name="connsiteY4" fmla="*/ 9676 h 68997"/>
                    <a:gd name="connsiteX5" fmla="*/ 393096 w 394709"/>
                    <a:gd name="connsiteY5" fmla="*/ 64369 h 68997"/>
                    <a:gd name="connsiteX6" fmla="*/ 394297 w 394709"/>
                    <a:gd name="connsiteY6" fmla="*/ 67798 h 68997"/>
                    <a:gd name="connsiteX7" fmla="*/ 391553 w 394709"/>
                    <a:gd name="connsiteY7" fmla="*/ 68998 h 68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4709" h="68997">
                      <a:moveTo>
                        <a:pt x="391553" y="68998"/>
                      </a:moveTo>
                      <a:lnTo>
                        <a:pt x="390010" y="68655"/>
                      </a:lnTo>
                      <a:cubicBezTo>
                        <a:pt x="327774" y="41394"/>
                        <a:pt x="165582" y="-18099"/>
                        <a:pt x="3905" y="14476"/>
                      </a:cubicBezTo>
                      <a:cubicBezTo>
                        <a:pt x="2190" y="14819"/>
                        <a:pt x="476" y="13962"/>
                        <a:pt x="133" y="12762"/>
                      </a:cubicBezTo>
                      <a:cubicBezTo>
                        <a:pt x="-382" y="11390"/>
                        <a:pt x="647" y="10019"/>
                        <a:pt x="2362" y="9676"/>
                      </a:cubicBezTo>
                      <a:cubicBezTo>
                        <a:pt x="166268" y="-23414"/>
                        <a:pt x="330174" y="36765"/>
                        <a:pt x="393096" y="64369"/>
                      </a:cubicBezTo>
                      <a:cubicBezTo>
                        <a:pt x="394639" y="65054"/>
                        <a:pt x="395154" y="66597"/>
                        <a:pt x="394297" y="67798"/>
                      </a:cubicBezTo>
                      <a:cubicBezTo>
                        <a:pt x="393782" y="68483"/>
                        <a:pt x="392753" y="68998"/>
                        <a:pt x="391553" y="68998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59" name="Đồ họa 2">
                <a:extLst>
                  <a:ext uri="{FF2B5EF4-FFF2-40B4-BE49-F238E27FC236}">
                    <a16:creationId xmlns:a16="http://schemas.microsoft.com/office/drawing/2014/main" id="{DA1762E1-C00C-71AB-E92E-5B8186068BA9}"/>
                  </a:ext>
                </a:extLst>
              </p:cNvPr>
              <p:cNvGrpSpPr/>
              <p:nvPr/>
            </p:nvGrpSpPr>
            <p:grpSpPr>
              <a:xfrm>
                <a:off x="5916396" y="4568743"/>
                <a:ext cx="607175" cy="250715"/>
                <a:chOff x="5916396" y="4568743"/>
                <a:chExt cx="607175" cy="250715"/>
              </a:xfrm>
              <a:solidFill>
                <a:srgbClr val="DBDBDB"/>
              </a:solidFill>
            </p:grpSpPr>
            <p:sp>
              <p:nvSpPr>
                <p:cNvPr id="160" name="Hình tự do: Hình 159">
                  <a:extLst>
                    <a:ext uri="{FF2B5EF4-FFF2-40B4-BE49-F238E27FC236}">
                      <a16:creationId xmlns:a16="http://schemas.microsoft.com/office/drawing/2014/main" id="{3BF7A371-B5D2-AA77-2C61-D758484E779F}"/>
                    </a:ext>
                  </a:extLst>
                </p:cNvPr>
                <p:cNvSpPr/>
                <p:nvPr/>
              </p:nvSpPr>
              <p:spPr>
                <a:xfrm>
                  <a:off x="5916396" y="4774950"/>
                  <a:ext cx="607175" cy="44509"/>
                </a:xfrm>
                <a:custGeom>
                  <a:avLst/>
                  <a:gdLst>
                    <a:gd name="connsiteX0" fmla="*/ 3180 w 607175"/>
                    <a:gd name="connsiteY0" fmla="*/ 44509 h 44509"/>
                    <a:gd name="connsiteX1" fmla="*/ 266 w 607175"/>
                    <a:gd name="connsiteY1" fmla="*/ 42967 h 44509"/>
                    <a:gd name="connsiteX2" fmla="*/ 1809 w 607175"/>
                    <a:gd name="connsiteY2" fmla="*/ 39709 h 44509"/>
                    <a:gd name="connsiteX3" fmla="*/ 604970 w 607175"/>
                    <a:gd name="connsiteY3" fmla="*/ 37994 h 44509"/>
                    <a:gd name="connsiteX4" fmla="*/ 607027 w 607175"/>
                    <a:gd name="connsiteY4" fmla="*/ 41080 h 44509"/>
                    <a:gd name="connsiteX5" fmla="*/ 603084 w 607175"/>
                    <a:gd name="connsiteY5" fmla="*/ 42795 h 44509"/>
                    <a:gd name="connsiteX6" fmla="*/ 4381 w 607175"/>
                    <a:gd name="connsiteY6" fmla="*/ 44338 h 44509"/>
                    <a:gd name="connsiteX7" fmla="*/ 3180 w 607175"/>
                    <a:gd name="connsiteY7" fmla="*/ 44509 h 44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7175" h="44509">
                      <a:moveTo>
                        <a:pt x="3180" y="44509"/>
                      </a:moveTo>
                      <a:cubicBezTo>
                        <a:pt x="1980" y="44509"/>
                        <a:pt x="780" y="43995"/>
                        <a:pt x="266" y="42967"/>
                      </a:cubicBezTo>
                      <a:cubicBezTo>
                        <a:pt x="-420" y="41766"/>
                        <a:pt x="266" y="40223"/>
                        <a:pt x="1809" y="39709"/>
                      </a:cubicBezTo>
                      <a:cubicBezTo>
                        <a:pt x="182174" y="-23899"/>
                        <a:pt x="439521" y="-925"/>
                        <a:pt x="604970" y="37994"/>
                      </a:cubicBezTo>
                      <a:cubicBezTo>
                        <a:pt x="606684" y="38337"/>
                        <a:pt x="607542" y="39709"/>
                        <a:pt x="607027" y="41080"/>
                      </a:cubicBezTo>
                      <a:cubicBezTo>
                        <a:pt x="606513" y="42452"/>
                        <a:pt x="604799" y="43138"/>
                        <a:pt x="603084" y="42795"/>
                      </a:cubicBezTo>
                      <a:cubicBezTo>
                        <a:pt x="438663" y="4047"/>
                        <a:pt x="183032" y="-18755"/>
                        <a:pt x="4381" y="44338"/>
                      </a:cubicBezTo>
                      <a:lnTo>
                        <a:pt x="3180" y="44509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1" name="Hình tự do: Hình 160">
                  <a:extLst>
                    <a:ext uri="{FF2B5EF4-FFF2-40B4-BE49-F238E27FC236}">
                      <a16:creationId xmlns:a16="http://schemas.microsoft.com/office/drawing/2014/main" id="{14D58B8D-D53B-FDAD-8606-040905AFA53B}"/>
                    </a:ext>
                  </a:extLst>
                </p:cNvPr>
                <p:cNvSpPr/>
                <p:nvPr/>
              </p:nvSpPr>
              <p:spPr>
                <a:xfrm>
                  <a:off x="5916396" y="4741495"/>
                  <a:ext cx="567212" cy="44188"/>
                </a:xfrm>
                <a:custGeom>
                  <a:avLst/>
                  <a:gdLst>
                    <a:gd name="connsiteX0" fmla="*/ 3180 w 567212"/>
                    <a:gd name="connsiteY0" fmla="*/ 44189 h 44188"/>
                    <a:gd name="connsiteX1" fmla="*/ 266 w 567212"/>
                    <a:gd name="connsiteY1" fmla="*/ 42645 h 44188"/>
                    <a:gd name="connsiteX2" fmla="*/ 1809 w 567212"/>
                    <a:gd name="connsiteY2" fmla="*/ 39388 h 44188"/>
                    <a:gd name="connsiteX3" fmla="*/ 564851 w 567212"/>
                    <a:gd name="connsiteY3" fmla="*/ 28929 h 44188"/>
                    <a:gd name="connsiteX4" fmla="*/ 567080 w 567212"/>
                    <a:gd name="connsiteY4" fmla="*/ 32016 h 44188"/>
                    <a:gd name="connsiteX5" fmla="*/ 563308 w 567212"/>
                    <a:gd name="connsiteY5" fmla="*/ 33730 h 44188"/>
                    <a:gd name="connsiteX6" fmla="*/ 4381 w 567212"/>
                    <a:gd name="connsiteY6" fmla="*/ 43846 h 44188"/>
                    <a:gd name="connsiteX7" fmla="*/ 3180 w 567212"/>
                    <a:gd name="connsiteY7" fmla="*/ 44189 h 44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67212" h="44188">
                      <a:moveTo>
                        <a:pt x="3180" y="44189"/>
                      </a:moveTo>
                      <a:cubicBezTo>
                        <a:pt x="1980" y="44189"/>
                        <a:pt x="780" y="43674"/>
                        <a:pt x="266" y="42645"/>
                      </a:cubicBezTo>
                      <a:cubicBezTo>
                        <a:pt x="-420" y="41445"/>
                        <a:pt x="266" y="39902"/>
                        <a:pt x="1809" y="39388"/>
                      </a:cubicBezTo>
                      <a:cubicBezTo>
                        <a:pt x="166572" y="-18733"/>
                        <a:pt x="400602" y="-3989"/>
                        <a:pt x="564851" y="28929"/>
                      </a:cubicBezTo>
                      <a:cubicBezTo>
                        <a:pt x="566565" y="29273"/>
                        <a:pt x="567594" y="30644"/>
                        <a:pt x="567080" y="32016"/>
                      </a:cubicBezTo>
                      <a:cubicBezTo>
                        <a:pt x="566565" y="33387"/>
                        <a:pt x="565022" y="34245"/>
                        <a:pt x="563308" y="33730"/>
                      </a:cubicBezTo>
                      <a:cubicBezTo>
                        <a:pt x="401116" y="-3303"/>
                        <a:pt x="167772" y="-13590"/>
                        <a:pt x="4381" y="43846"/>
                      </a:cubicBezTo>
                      <a:lnTo>
                        <a:pt x="3180" y="44189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2" name="Hình tự do: Hình 161">
                  <a:extLst>
                    <a:ext uri="{FF2B5EF4-FFF2-40B4-BE49-F238E27FC236}">
                      <a16:creationId xmlns:a16="http://schemas.microsoft.com/office/drawing/2014/main" id="{D119D7C1-BE1F-6BE2-D725-6C3AE791F20F}"/>
                    </a:ext>
                  </a:extLst>
                </p:cNvPr>
                <p:cNvSpPr/>
                <p:nvPr/>
              </p:nvSpPr>
              <p:spPr>
                <a:xfrm>
                  <a:off x="5916396" y="4710954"/>
                  <a:ext cx="533026" cy="43354"/>
                </a:xfrm>
                <a:custGeom>
                  <a:avLst/>
                  <a:gdLst>
                    <a:gd name="connsiteX0" fmla="*/ 3180 w 533026"/>
                    <a:gd name="connsiteY0" fmla="*/ 43354 h 43354"/>
                    <a:gd name="connsiteX1" fmla="*/ 266 w 533026"/>
                    <a:gd name="connsiteY1" fmla="*/ 41811 h 43354"/>
                    <a:gd name="connsiteX2" fmla="*/ 1809 w 533026"/>
                    <a:gd name="connsiteY2" fmla="*/ 38553 h 43354"/>
                    <a:gd name="connsiteX3" fmla="*/ 530561 w 533026"/>
                    <a:gd name="connsiteY3" fmla="*/ 23466 h 43354"/>
                    <a:gd name="connsiteX4" fmla="*/ 532961 w 533026"/>
                    <a:gd name="connsiteY4" fmla="*/ 26381 h 43354"/>
                    <a:gd name="connsiteX5" fmla="*/ 529189 w 533026"/>
                    <a:gd name="connsiteY5" fmla="*/ 28266 h 43354"/>
                    <a:gd name="connsiteX6" fmla="*/ 4381 w 533026"/>
                    <a:gd name="connsiteY6" fmla="*/ 43011 h 43354"/>
                    <a:gd name="connsiteX7" fmla="*/ 3180 w 533026"/>
                    <a:gd name="connsiteY7" fmla="*/ 43354 h 43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3026" h="43354">
                      <a:moveTo>
                        <a:pt x="3180" y="43354"/>
                      </a:moveTo>
                      <a:cubicBezTo>
                        <a:pt x="1980" y="43354"/>
                        <a:pt x="780" y="42840"/>
                        <a:pt x="266" y="41811"/>
                      </a:cubicBezTo>
                      <a:cubicBezTo>
                        <a:pt x="-420" y="40611"/>
                        <a:pt x="266" y="39068"/>
                        <a:pt x="1809" y="38553"/>
                      </a:cubicBezTo>
                      <a:cubicBezTo>
                        <a:pt x="185260" y="-26255"/>
                        <a:pt x="432663" y="6492"/>
                        <a:pt x="530561" y="23466"/>
                      </a:cubicBezTo>
                      <a:cubicBezTo>
                        <a:pt x="532275" y="23809"/>
                        <a:pt x="533304" y="25009"/>
                        <a:pt x="532961" y="26381"/>
                      </a:cubicBezTo>
                      <a:cubicBezTo>
                        <a:pt x="532618" y="27752"/>
                        <a:pt x="530732" y="28609"/>
                        <a:pt x="529189" y="28266"/>
                      </a:cubicBezTo>
                      <a:cubicBezTo>
                        <a:pt x="431805" y="11293"/>
                        <a:pt x="186289" y="-21111"/>
                        <a:pt x="4381" y="43011"/>
                      </a:cubicBezTo>
                      <a:lnTo>
                        <a:pt x="3180" y="43354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3" name="Hình tự do: Hình 162">
                  <a:extLst>
                    <a:ext uri="{FF2B5EF4-FFF2-40B4-BE49-F238E27FC236}">
                      <a16:creationId xmlns:a16="http://schemas.microsoft.com/office/drawing/2014/main" id="{A0022829-3E9A-D9E3-461C-36070789D4EC}"/>
                    </a:ext>
                  </a:extLst>
                </p:cNvPr>
                <p:cNvSpPr/>
                <p:nvPr/>
              </p:nvSpPr>
              <p:spPr>
                <a:xfrm>
                  <a:off x="5916396" y="4683571"/>
                  <a:ext cx="503147" cy="40561"/>
                </a:xfrm>
                <a:custGeom>
                  <a:avLst/>
                  <a:gdLst>
                    <a:gd name="connsiteX0" fmla="*/ 3180 w 503147"/>
                    <a:gd name="connsiteY0" fmla="*/ 40562 h 40561"/>
                    <a:gd name="connsiteX1" fmla="*/ 266 w 503147"/>
                    <a:gd name="connsiteY1" fmla="*/ 39019 h 40561"/>
                    <a:gd name="connsiteX2" fmla="*/ 1809 w 503147"/>
                    <a:gd name="connsiteY2" fmla="*/ 35762 h 40561"/>
                    <a:gd name="connsiteX3" fmla="*/ 500557 w 503147"/>
                    <a:gd name="connsiteY3" fmla="*/ 19474 h 40561"/>
                    <a:gd name="connsiteX4" fmla="*/ 503129 w 503147"/>
                    <a:gd name="connsiteY4" fmla="*/ 22388 h 40561"/>
                    <a:gd name="connsiteX5" fmla="*/ 499528 w 503147"/>
                    <a:gd name="connsiteY5" fmla="*/ 24446 h 40561"/>
                    <a:gd name="connsiteX6" fmla="*/ 4552 w 503147"/>
                    <a:gd name="connsiteY6" fmla="*/ 40391 h 40561"/>
                    <a:gd name="connsiteX7" fmla="*/ 3180 w 503147"/>
                    <a:gd name="connsiteY7" fmla="*/ 40562 h 405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3147" h="40561">
                      <a:moveTo>
                        <a:pt x="3180" y="40562"/>
                      </a:moveTo>
                      <a:cubicBezTo>
                        <a:pt x="1980" y="40562"/>
                        <a:pt x="780" y="40048"/>
                        <a:pt x="266" y="39019"/>
                      </a:cubicBezTo>
                      <a:cubicBezTo>
                        <a:pt x="-420" y="37819"/>
                        <a:pt x="266" y="36276"/>
                        <a:pt x="1809" y="35762"/>
                      </a:cubicBezTo>
                      <a:cubicBezTo>
                        <a:pt x="159714" y="-19960"/>
                        <a:pt x="382085" y="1643"/>
                        <a:pt x="500557" y="19474"/>
                      </a:cubicBezTo>
                      <a:cubicBezTo>
                        <a:pt x="502271" y="19817"/>
                        <a:pt x="503300" y="21017"/>
                        <a:pt x="503129" y="22388"/>
                      </a:cubicBezTo>
                      <a:cubicBezTo>
                        <a:pt x="502786" y="23760"/>
                        <a:pt x="501243" y="24446"/>
                        <a:pt x="499528" y="24446"/>
                      </a:cubicBezTo>
                      <a:cubicBezTo>
                        <a:pt x="381742" y="6786"/>
                        <a:pt x="160914" y="-14816"/>
                        <a:pt x="4552" y="40391"/>
                      </a:cubicBezTo>
                      <a:lnTo>
                        <a:pt x="3180" y="40562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4" name="Hình tự do: Hình 163">
                  <a:extLst>
                    <a:ext uri="{FF2B5EF4-FFF2-40B4-BE49-F238E27FC236}">
                      <a16:creationId xmlns:a16="http://schemas.microsoft.com/office/drawing/2014/main" id="{AFF0D39C-45A4-7FD4-9FB8-CF3A312BA515}"/>
                    </a:ext>
                  </a:extLst>
                </p:cNvPr>
                <p:cNvSpPr/>
                <p:nvPr/>
              </p:nvSpPr>
              <p:spPr>
                <a:xfrm>
                  <a:off x="5916396" y="4658288"/>
                  <a:ext cx="475926" cy="39441"/>
                </a:xfrm>
                <a:custGeom>
                  <a:avLst/>
                  <a:gdLst>
                    <a:gd name="connsiteX0" fmla="*/ 3180 w 475926"/>
                    <a:gd name="connsiteY0" fmla="*/ 39441 h 39441"/>
                    <a:gd name="connsiteX1" fmla="*/ 266 w 475926"/>
                    <a:gd name="connsiteY1" fmla="*/ 37899 h 39441"/>
                    <a:gd name="connsiteX2" fmla="*/ 1809 w 475926"/>
                    <a:gd name="connsiteY2" fmla="*/ 34641 h 39441"/>
                    <a:gd name="connsiteX3" fmla="*/ 473296 w 475926"/>
                    <a:gd name="connsiteY3" fmla="*/ 16124 h 39441"/>
                    <a:gd name="connsiteX4" fmla="*/ 475868 w 475926"/>
                    <a:gd name="connsiteY4" fmla="*/ 19039 h 39441"/>
                    <a:gd name="connsiteX5" fmla="*/ 472268 w 475926"/>
                    <a:gd name="connsiteY5" fmla="*/ 21096 h 39441"/>
                    <a:gd name="connsiteX6" fmla="*/ 4381 w 475926"/>
                    <a:gd name="connsiteY6" fmla="*/ 39270 h 39441"/>
                    <a:gd name="connsiteX7" fmla="*/ 3180 w 475926"/>
                    <a:gd name="connsiteY7" fmla="*/ 39441 h 39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5926" h="39441">
                      <a:moveTo>
                        <a:pt x="3180" y="39441"/>
                      </a:moveTo>
                      <a:cubicBezTo>
                        <a:pt x="1980" y="39441"/>
                        <a:pt x="780" y="38927"/>
                        <a:pt x="266" y="37899"/>
                      </a:cubicBezTo>
                      <a:cubicBezTo>
                        <a:pt x="-420" y="36698"/>
                        <a:pt x="266" y="35155"/>
                        <a:pt x="1809" y="34641"/>
                      </a:cubicBezTo>
                      <a:cubicBezTo>
                        <a:pt x="111880" y="-4107"/>
                        <a:pt x="270642" y="-10451"/>
                        <a:pt x="473296" y="16124"/>
                      </a:cubicBezTo>
                      <a:cubicBezTo>
                        <a:pt x="475011" y="16296"/>
                        <a:pt x="476211" y="17667"/>
                        <a:pt x="475868" y="19039"/>
                      </a:cubicBezTo>
                      <a:cubicBezTo>
                        <a:pt x="475525" y="20410"/>
                        <a:pt x="474154" y="21268"/>
                        <a:pt x="472268" y="21096"/>
                      </a:cubicBezTo>
                      <a:cubicBezTo>
                        <a:pt x="270814" y="-5136"/>
                        <a:pt x="113251" y="865"/>
                        <a:pt x="4381" y="39270"/>
                      </a:cubicBezTo>
                      <a:lnTo>
                        <a:pt x="3180" y="39441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5" name="Hình tự do: Hình 164">
                  <a:extLst>
                    <a:ext uri="{FF2B5EF4-FFF2-40B4-BE49-F238E27FC236}">
                      <a16:creationId xmlns:a16="http://schemas.microsoft.com/office/drawing/2014/main" id="{E171E1DB-4ECA-B579-30F9-4A26FBA9EF15}"/>
                    </a:ext>
                  </a:extLst>
                </p:cNvPr>
                <p:cNvSpPr/>
                <p:nvPr/>
              </p:nvSpPr>
              <p:spPr>
                <a:xfrm>
                  <a:off x="5916396" y="4634480"/>
                  <a:ext cx="453083" cy="39589"/>
                </a:xfrm>
                <a:custGeom>
                  <a:avLst/>
                  <a:gdLst>
                    <a:gd name="connsiteX0" fmla="*/ 3180 w 453083"/>
                    <a:gd name="connsiteY0" fmla="*/ 39589 h 39589"/>
                    <a:gd name="connsiteX1" fmla="*/ 266 w 453083"/>
                    <a:gd name="connsiteY1" fmla="*/ 38046 h 39589"/>
                    <a:gd name="connsiteX2" fmla="*/ 1809 w 453083"/>
                    <a:gd name="connsiteY2" fmla="*/ 34789 h 39589"/>
                    <a:gd name="connsiteX3" fmla="*/ 450494 w 453083"/>
                    <a:gd name="connsiteY3" fmla="*/ 15929 h 39589"/>
                    <a:gd name="connsiteX4" fmla="*/ 453065 w 453083"/>
                    <a:gd name="connsiteY4" fmla="*/ 18844 h 39589"/>
                    <a:gd name="connsiteX5" fmla="*/ 449465 w 453083"/>
                    <a:gd name="connsiteY5" fmla="*/ 20901 h 39589"/>
                    <a:gd name="connsiteX6" fmla="*/ 4552 w 453083"/>
                    <a:gd name="connsiteY6" fmla="*/ 39418 h 39589"/>
                    <a:gd name="connsiteX7" fmla="*/ 3180 w 453083"/>
                    <a:gd name="connsiteY7" fmla="*/ 39589 h 39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53083" h="39589">
                      <a:moveTo>
                        <a:pt x="3180" y="39589"/>
                      </a:moveTo>
                      <a:cubicBezTo>
                        <a:pt x="1980" y="39589"/>
                        <a:pt x="780" y="39075"/>
                        <a:pt x="266" y="38046"/>
                      </a:cubicBezTo>
                      <a:cubicBezTo>
                        <a:pt x="-420" y="36846"/>
                        <a:pt x="266" y="35303"/>
                        <a:pt x="1809" y="34789"/>
                      </a:cubicBezTo>
                      <a:cubicBezTo>
                        <a:pt x="157485" y="-20075"/>
                        <a:pt x="367512" y="3242"/>
                        <a:pt x="450494" y="15929"/>
                      </a:cubicBezTo>
                      <a:cubicBezTo>
                        <a:pt x="452208" y="16272"/>
                        <a:pt x="453237" y="17472"/>
                        <a:pt x="453065" y="18844"/>
                      </a:cubicBezTo>
                      <a:cubicBezTo>
                        <a:pt x="452722" y="20215"/>
                        <a:pt x="451008" y="21073"/>
                        <a:pt x="449465" y="20901"/>
                      </a:cubicBezTo>
                      <a:cubicBezTo>
                        <a:pt x="366997" y="8385"/>
                        <a:pt x="158686" y="-14760"/>
                        <a:pt x="4552" y="39418"/>
                      </a:cubicBezTo>
                      <a:lnTo>
                        <a:pt x="3180" y="39589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6" name="Hình tự do: Hình 165">
                  <a:extLst>
                    <a:ext uri="{FF2B5EF4-FFF2-40B4-BE49-F238E27FC236}">
                      <a16:creationId xmlns:a16="http://schemas.microsoft.com/office/drawing/2014/main" id="{B71D10F6-402A-A374-E898-0229B37F779C}"/>
                    </a:ext>
                  </a:extLst>
                </p:cNvPr>
                <p:cNvSpPr/>
                <p:nvPr/>
              </p:nvSpPr>
              <p:spPr>
                <a:xfrm>
                  <a:off x="5916396" y="4614061"/>
                  <a:ext cx="432549" cy="38749"/>
                </a:xfrm>
                <a:custGeom>
                  <a:avLst/>
                  <a:gdLst>
                    <a:gd name="connsiteX0" fmla="*/ 3180 w 432549"/>
                    <a:gd name="connsiteY0" fmla="*/ 38749 h 38749"/>
                    <a:gd name="connsiteX1" fmla="*/ 266 w 432549"/>
                    <a:gd name="connsiteY1" fmla="*/ 37206 h 38749"/>
                    <a:gd name="connsiteX2" fmla="*/ 1809 w 432549"/>
                    <a:gd name="connsiteY2" fmla="*/ 33948 h 38749"/>
                    <a:gd name="connsiteX3" fmla="*/ 429920 w 432549"/>
                    <a:gd name="connsiteY3" fmla="*/ 14746 h 38749"/>
                    <a:gd name="connsiteX4" fmla="*/ 432491 w 432549"/>
                    <a:gd name="connsiteY4" fmla="*/ 17661 h 38749"/>
                    <a:gd name="connsiteX5" fmla="*/ 428891 w 432549"/>
                    <a:gd name="connsiteY5" fmla="*/ 19718 h 38749"/>
                    <a:gd name="connsiteX6" fmla="*/ 4381 w 432549"/>
                    <a:gd name="connsiteY6" fmla="*/ 38578 h 38749"/>
                    <a:gd name="connsiteX7" fmla="*/ 3180 w 432549"/>
                    <a:gd name="connsiteY7" fmla="*/ 38749 h 38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2549" h="38749">
                      <a:moveTo>
                        <a:pt x="3180" y="38749"/>
                      </a:moveTo>
                      <a:cubicBezTo>
                        <a:pt x="1980" y="38749"/>
                        <a:pt x="780" y="38235"/>
                        <a:pt x="266" y="37206"/>
                      </a:cubicBezTo>
                      <a:cubicBezTo>
                        <a:pt x="-420" y="36006"/>
                        <a:pt x="266" y="34463"/>
                        <a:pt x="1809" y="33948"/>
                      </a:cubicBezTo>
                      <a:cubicBezTo>
                        <a:pt x="107936" y="-3428"/>
                        <a:pt x="256069" y="-10114"/>
                        <a:pt x="429920" y="14746"/>
                      </a:cubicBezTo>
                      <a:cubicBezTo>
                        <a:pt x="431634" y="14917"/>
                        <a:pt x="432834" y="16289"/>
                        <a:pt x="432491" y="17661"/>
                      </a:cubicBezTo>
                      <a:cubicBezTo>
                        <a:pt x="432148" y="19032"/>
                        <a:pt x="430777" y="19890"/>
                        <a:pt x="428891" y="19718"/>
                      </a:cubicBezTo>
                      <a:cubicBezTo>
                        <a:pt x="256241" y="-4971"/>
                        <a:pt x="109479" y="1545"/>
                        <a:pt x="4381" y="38578"/>
                      </a:cubicBezTo>
                      <a:lnTo>
                        <a:pt x="3180" y="38749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7" name="Hình tự do: Hình 166">
                  <a:extLst>
                    <a:ext uri="{FF2B5EF4-FFF2-40B4-BE49-F238E27FC236}">
                      <a16:creationId xmlns:a16="http://schemas.microsoft.com/office/drawing/2014/main" id="{486165AA-3009-3F2E-E85E-3A7F5354D3CF}"/>
                    </a:ext>
                  </a:extLst>
                </p:cNvPr>
                <p:cNvSpPr/>
                <p:nvPr/>
              </p:nvSpPr>
              <p:spPr>
                <a:xfrm>
                  <a:off x="5916396" y="4590479"/>
                  <a:ext cx="411982" cy="38155"/>
                </a:xfrm>
                <a:custGeom>
                  <a:avLst/>
                  <a:gdLst>
                    <a:gd name="connsiteX0" fmla="*/ 3180 w 411982"/>
                    <a:gd name="connsiteY0" fmla="*/ 38156 h 38155"/>
                    <a:gd name="connsiteX1" fmla="*/ 266 w 411982"/>
                    <a:gd name="connsiteY1" fmla="*/ 36613 h 38155"/>
                    <a:gd name="connsiteX2" fmla="*/ 1809 w 411982"/>
                    <a:gd name="connsiteY2" fmla="*/ 33355 h 38155"/>
                    <a:gd name="connsiteX3" fmla="*/ 409517 w 411982"/>
                    <a:gd name="connsiteY3" fmla="*/ 15524 h 38155"/>
                    <a:gd name="connsiteX4" fmla="*/ 411917 w 411982"/>
                    <a:gd name="connsiteY4" fmla="*/ 18439 h 38155"/>
                    <a:gd name="connsiteX5" fmla="*/ 408145 w 411982"/>
                    <a:gd name="connsiteY5" fmla="*/ 20325 h 38155"/>
                    <a:gd name="connsiteX6" fmla="*/ 4209 w 411982"/>
                    <a:gd name="connsiteY6" fmla="*/ 37813 h 38155"/>
                    <a:gd name="connsiteX7" fmla="*/ 3180 w 411982"/>
                    <a:gd name="connsiteY7" fmla="*/ 38156 h 38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1982" h="38155">
                      <a:moveTo>
                        <a:pt x="3180" y="38156"/>
                      </a:moveTo>
                      <a:cubicBezTo>
                        <a:pt x="1980" y="38156"/>
                        <a:pt x="780" y="37641"/>
                        <a:pt x="266" y="36613"/>
                      </a:cubicBezTo>
                      <a:cubicBezTo>
                        <a:pt x="-420" y="35413"/>
                        <a:pt x="266" y="33869"/>
                        <a:pt x="1809" y="33355"/>
                      </a:cubicBezTo>
                      <a:cubicBezTo>
                        <a:pt x="106736" y="-3507"/>
                        <a:pt x="263099" y="-10365"/>
                        <a:pt x="409517" y="15524"/>
                      </a:cubicBezTo>
                      <a:cubicBezTo>
                        <a:pt x="411231" y="15867"/>
                        <a:pt x="412260" y="17239"/>
                        <a:pt x="411917" y="18439"/>
                      </a:cubicBezTo>
                      <a:cubicBezTo>
                        <a:pt x="411574" y="19811"/>
                        <a:pt x="409860" y="20668"/>
                        <a:pt x="408145" y="20325"/>
                      </a:cubicBezTo>
                      <a:cubicBezTo>
                        <a:pt x="262756" y="-5393"/>
                        <a:pt x="107936" y="1294"/>
                        <a:pt x="4209" y="37813"/>
                      </a:cubicBezTo>
                      <a:lnTo>
                        <a:pt x="3180" y="38156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8" name="Hình tự do: Hình 167">
                  <a:extLst>
                    <a:ext uri="{FF2B5EF4-FFF2-40B4-BE49-F238E27FC236}">
                      <a16:creationId xmlns:a16="http://schemas.microsoft.com/office/drawing/2014/main" id="{56C8B8B8-DD4D-E16E-25FC-1D4ADC70A16F}"/>
                    </a:ext>
                  </a:extLst>
                </p:cNvPr>
                <p:cNvSpPr/>
                <p:nvPr/>
              </p:nvSpPr>
              <p:spPr>
                <a:xfrm>
                  <a:off x="5916396" y="4568743"/>
                  <a:ext cx="396561" cy="38117"/>
                </a:xfrm>
                <a:custGeom>
                  <a:avLst/>
                  <a:gdLst>
                    <a:gd name="connsiteX0" fmla="*/ 3180 w 396561"/>
                    <a:gd name="connsiteY0" fmla="*/ 38118 h 38117"/>
                    <a:gd name="connsiteX1" fmla="*/ 266 w 396561"/>
                    <a:gd name="connsiteY1" fmla="*/ 36575 h 38117"/>
                    <a:gd name="connsiteX2" fmla="*/ 1809 w 396561"/>
                    <a:gd name="connsiteY2" fmla="*/ 33317 h 38117"/>
                    <a:gd name="connsiteX3" fmla="*/ 394258 w 396561"/>
                    <a:gd name="connsiteY3" fmla="*/ 17887 h 38117"/>
                    <a:gd name="connsiteX4" fmla="*/ 396487 w 396561"/>
                    <a:gd name="connsiteY4" fmla="*/ 20973 h 38117"/>
                    <a:gd name="connsiteX5" fmla="*/ 392715 w 396561"/>
                    <a:gd name="connsiteY5" fmla="*/ 22687 h 38117"/>
                    <a:gd name="connsiteX6" fmla="*/ 4552 w 396561"/>
                    <a:gd name="connsiteY6" fmla="*/ 37946 h 38117"/>
                    <a:gd name="connsiteX7" fmla="*/ 3180 w 396561"/>
                    <a:gd name="connsiteY7" fmla="*/ 38118 h 38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6561" h="38117">
                      <a:moveTo>
                        <a:pt x="3180" y="38118"/>
                      </a:moveTo>
                      <a:cubicBezTo>
                        <a:pt x="1980" y="38118"/>
                        <a:pt x="780" y="37603"/>
                        <a:pt x="266" y="36575"/>
                      </a:cubicBezTo>
                      <a:cubicBezTo>
                        <a:pt x="-420" y="35374"/>
                        <a:pt x="266" y="33832"/>
                        <a:pt x="1809" y="33317"/>
                      </a:cubicBezTo>
                      <a:cubicBezTo>
                        <a:pt x="109308" y="-4573"/>
                        <a:pt x="263442" y="-10745"/>
                        <a:pt x="394258" y="17887"/>
                      </a:cubicBezTo>
                      <a:cubicBezTo>
                        <a:pt x="395972" y="18229"/>
                        <a:pt x="396830" y="19601"/>
                        <a:pt x="396487" y="20973"/>
                      </a:cubicBezTo>
                      <a:cubicBezTo>
                        <a:pt x="395972" y="22345"/>
                        <a:pt x="394258" y="23030"/>
                        <a:pt x="392715" y="22687"/>
                      </a:cubicBezTo>
                      <a:cubicBezTo>
                        <a:pt x="263270" y="-5602"/>
                        <a:pt x="110851" y="399"/>
                        <a:pt x="4552" y="37946"/>
                      </a:cubicBezTo>
                      <a:lnTo>
                        <a:pt x="3180" y="38118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169" name="Hình tự do: Hình 168">
              <a:extLst>
                <a:ext uri="{FF2B5EF4-FFF2-40B4-BE49-F238E27FC236}">
                  <a16:creationId xmlns:a16="http://schemas.microsoft.com/office/drawing/2014/main" id="{B6272F57-B595-09D1-B118-98B3BDCF51D7}"/>
                </a:ext>
              </a:extLst>
            </p:cNvPr>
            <p:cNvSpPr/>
            <p:nvPr/>
          </p:nvSpPr>
          <p:spPr>
            <a:xfrm>
              <a:off x="6133470" y="4351319"/>
              <a:ext cx="519495" cy="231780"/>
            </a:xfrm>
            <a:custGeom>
              <a:avLst/>
              <a:gdLst>
                <a:gd name="connsiteX0" fmla="*/ 4534 w 519495"/>
                <a:gd name="connsiteY0" fmla="*/ 143757 h 231780"/>
                <a:gd name="connsiteX1" fmla="*/ 367322 w 519495"/>
                <a:gd name="connsiteY1" fmla="*/ 231196 h 231780"/>
                <a:gd name="connsiteX2" fmla="*/ 509111 w 519495"/>
                <a:gd name="connsiteY2" fmla="*/ 47402 h 231780"/>
                <a:gd name="connsiteX3" fmla="*/ 63170 w 519495"/>
                <a:gd name="connsiteY3" fmla="*/ 82 h 231780"/>
                <a:gd name="connsiteX4" fmla="*/ 4534 w 519495"/>
                <a:gd name="connsiteY4" fmla="*/ 143757 h 231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95" h="231780">
                  <a:moveTo>
                    <a:pt x="4534" y="143757"/>
                  </a:moveTo>
                  <a:cubicBezTo>
                    <a:pt x="167411" y="201193"/>
                    <a:pt x="266338" y="224167"/>
                    <a:pt x="367322" y="231196"/>
                  </a:cubicBezTo>
                  <a:cubicBezTo>
                    <a:pt x="498481" y="240283"/>
                    <a:pt x="541687" y="141700"/>
                    <a:pt x="509111" y="47402"/>
                  </a:cubicBezTo>
                  <a:cubicBezTo>
                    <a:pt x="415842" y="47059"/>
                    <a:pt x="196386" y="23056"/>
                    <a:pt x="63170" y="82"/>
                  </a:cubicBezTo>
                  <a:cubicBezTo>
                    <a:pt x="41567" y="-3862"/>
                    <a:pt x="-16555" y="136213"/>
                    <a:pt x="4534" y="143757"/>
                  </a:cubicBezTo>
                  <a:close/>
                </a:path>
              </a:pathLst>
            </a:custGeom>
            <a:solidFill>
              <a:srgbClr val="FFC19F"/>
            </a:solidFill>
            <a:ln w="17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170" name="Hình tự do: Hình 169">
              <a:extLst>
                <a:ext uri="{FF2B5EF4-FFF2-40B4-BE49-F238E27FC236}">
                  <a16:creationId xmlns:a16="http://schemas.microsoft.com/office/drawing/2014/main" id="{ADE5E60F-A6BE-7278-1C51-F3619AE91ACF}"/>
                </a:ext>
              </a:extLst>
            </p:cNvPr>
            <p:cNvSpPr/>
            <p:nvPr/>
          </p:nvSpPr>
          <p:spPr>
            <a:xfrm>
              <a:off x="5840455" y="4112151"/>
              <a:ext cx="420918" cy="415871"/>
            </a:xfrm>
            <a:custGeom>
              <a:avLst/>
              <a:gdLst>
                <a:gd name="connsiteX0" fmla="*/ 172390 w 420918"/>
                <a:gd name="connsiteY0" fmla="*/ 334233 h 415871"/>
                <a:gd name="connsiteX1" fmla="*/ 131071 w 420918"/>
                <a:gd name="connsiteY1" fmla="*/ 358065 h 415871"/>
                <a:gd name="connsiteX2" fmla="*/ 72264 w 420918"/>
                <a:gd name="connsiteY2" fmla="*/ 389954 h 415871"/>
                <a:gd name="connsiteX3" fmla="*/ 102610 w 420918"/>
                <a:gd name="connsiteY3" fmla="*/ 415843 h 415871"/>
                <a:gd name="connsiteX4" fmla="*/ 281776 w 420918"/>
                <a:gd name="connsiteY4" fmla="*/ 408471 h 415871"/>
                <a:gd name="connsiteX5" fmla="*/ 420479 w 420918"/>
                <a:gd name="connsiteY5" fmla="*/ 256738 h 415871"/>
                <a:gd name="connsiteX6" fmla="*/ 391846 w 420918"/>
                <a:gd name="connsiteY6" fmla="*/ 20479 h 415871"/>
                <a:gd name="connsiteX7" fmla="*/ 351384 w 420918"/>
                <a:gd name="connsiteY7" fmla="*/ 45683 h 415871"/>
                <a:gd name="connsiteX8" fmla="*/ 339897 w 420918"/>
                <a:gd name="connsiteY8" fmla="*/ 137923 h 415871"/>
                <a:gd name="connsiteX9" fmla="*/ 290691 w 420918"/>
                <a:gd name="connsiteY9" fmla="*/ 145981 h 415871"/>
                <a:gd name="connsiteX10" fmla="*/ 132443 w 420918"/>
                <a:gd name="connsiteY10" fmla="*/ 1277 h 415871"/>
                <a:gd name="connsiteX11" fmla="*/ 216110 w 420918"/>
                <a:gd name="connsiteY11" fmla="*/ 180957 h 415871"/>
                <a:gd name="connsiteX12" fmla="*/ 29058 w 420918"/>
                <a:gd name="connsiteY12" fmla="*/ 114777 h 415871"/>
                <a:gd name="connsiteX13" fmla="*/ 187992 w 420918"/>
                <a:gd name="connsiteY13" fmla="*/ 243536 h 415871"/>
                <a:gd name="connsiteX14" fmla="*/ 83 w 420918"/>
                <a:gd name="connsiteY14" fmla="*/ 257938 h 415871"/>
                <a:gd name="connsiteX15" fmla="*/ 172390 w 420918"/>
                <a:gd name="connsiteY15" fmla="*/ 334233 h 415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0918" h="415871">
                  <a:moveTo>
                    <a:pt x="172390" y="334233"/>
                  </a:moveTo>
                  <a:cubicBezTo>
                    <a:pt x="179591" y="342120"/>
                    <a:pt x="153874" y="349321"/>
                    <a:pt x="131071" y="358065"/>
                  </a:cubicBezTo>
                  <a:cubicBezTo>
                    <a:pt x="111183" y="365608"/>
                    <a:pt x="81179" y="375895"/>
                    <a:pt x="72264" y="389954"/>
                  </a:cubicBezTo>
                  <a:cubicBezTo>
                    <a:pt x="62662" y="405042"/>
                    <a:pt x="77750" y="415500"/>
                    <a:pt x="102610" y="415843"/>
                  </a:cubicBezTo>
                  <a:cubicBezTo>
                    <a:pt x="143587" y="416186"/>
                    <a:pt x="235998" y="413443"/>
                    <a:pt x="281776" y="408471"/>
                  </a:cubicBezTo>
                  <a:cubicBezTo>
                    <a:pt x="360300" y="405385"/>
                    <a:pt x="426994" y="335605"/>
                    <a:pt x="420479" y="256738"/>
                  </a:cubicBezTo>
                  <a:cubicBezTo>
                    <a:pt x="410706" y="138437"/>
                    <a:pt x="400248" y="93003"/>
                    <a:pt x="391846" y="20479"/>
                  </a:cubicBezTo>
                  <a:cubicBezTo>
                    <a:pt x="389789" y="2649"/>
                    <a:pt x="357385" y="22194"/>
                    <a:pt x="351384" y="45683"/>
                  </a:cubicBezTo>
                  <a:cubicBezTo>
                    <a:pt x="338526" y="96261"/>
                    <a:pt x="348470" y="112720"/>
                    <a:pt x="339897" y="137923"/>
                  </a:cubicBezTo>
                  <a:cubicBezTo>
                    <a:pt x="331496" y="162612"/>
                    <a:pt x="311436" y="158840"/>
                    <a:pt x="290691" y="145981"/>
                  </a:cubicBezTo>
                  <a:cubicBezTo>
                    <a:pt x="206338" y="53055"/>
                    <a:pt x="166904" y="-9867"/>
                    <a:pt x="132443" y="1277"/>
                  </a:cubicBezTo>
                  <a:cubicBezTo>
                    <a:pt x="105525" y="15336"/>
                    <a:pt x="155931" y="102090"/>
                    <a:pt x="216110" y="180957"/>
                  </a:cubicBezTo>
                  <a:cubicBezTo>
                    <a:pt x="126099" y="127122"/>
                    <a:pt x="38145" y="88031"/>
                    <a:pt x="29058" y="114777"/>
                  </a:cubicBezTo>
                  <a:cubicBezTo>
                    <a:pt x="18428" y="146667"/>
                    <a:pt x="110326" y="203760"/>
                    <a:pt x="187992" y="243536"/>
                  </a:cubicBezTo>
                  <a:cubicBezTo>
                    <a:pt x="110326" y="248851"/>
                    <a:pt x="4541" y="222962"/>
                    <a:pt x="83" y="257938"/>
                  </a:cubicBezTo>
                  <a:cubicBezTo>
                    <a:pt x="-4203" y="289656"/>
                    <a:pt x="158503" y="318631"/>
                    <a:pt x="172390" y="334233"/>
                  </a:cubicBezTo>
                  <a:close/>
                </a:path>
              </a:pathLst>
            </a:custGeom>
            <a:solidFill>
              <a:srgbClr val="FFC19F"/>
            </a:solidFill>
            <a:ln w="17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171" name="Đồ họa 2">
              <a:extLst>
                <a:ext uri="{FF2B5EF4-FFF2-40B4-BE49-F238E27FC236}">
                  <a16:creationId xmlns:a16="http://schemas.microsoft.com/office/drawing/2014/main" id="{01AAD4BB-20DE-3543-6449-020DB55D8457}"/>
                </a:ext>
              </a:extLst>
            </p:cNvPr>
            <p:cNvGrpSpPr/>
            <p:nvPr/>
          </p:nvGrpSpPr>
          <p:grpSpPr>
            <a:xfrm>
              <a:off x="4760404" y="4621979"/>
              <a:ext cx="490518" cy="211024"/>
              <a:chOff x="4760404" y="4621979"/>
              <a:chExt cx="490518" cy="211024"/>
            </a:xfrm>
          </p:grpSpPr>
          <p:sp>
            <p:nvSpPr>
              <p:cNvPr id="172" name="Hình tự do: Hình 171">
                <a:extLst>
                  <a:ext uri="{FF2B5EF4-FFF2-40B4-BE49-F238E27FC236}">
                    <a16:creationId xmlns:a16="http://schemas.microsoft.com/office/drawing/2014/main" id="{CC2FA996-61E5-1E0E-5BCE-FC776D767241}"/>
                  </a:ext>
                </a:extLst>
              </p:cNvPr>
              <p:cNvSpPr/>
              <p:nvPr/>
            </p:nvSpPr>
            <p:spPr>
              <a:xfrm>
                <a:off x="4760404" y="4650924"/>
                <a:ext cx="490518" cy="182079"/>
              </a:xfrm>
              <a:custGeom>
                <a:avLst/>
                <a:gdLst>
                  <a:gd name="connsiteX0" fmla="*/ 490518 w 490518"/>
                  <a:gd name="connsiteY0" fmla="*/ 24860 h 182079"/>
                  <a:gd name="connsiteX1" fmla="*/ 64122 w 490518"/>
                  <a:gd name="connsiteY1" fmla="*/ 173336 h 182079"/>
                  <a:gd name="connsiteX2" fmla="*/ 0 w 490518"/>
                  <a:gd name="connsiteY2" fmla="*/ 182080 h 182079"/>
                  <a:gd name="connsiteX3" fmla="*/ 63265 w 490518"/>
                  <a:gd name="connsiteY3" fmla="*/ 137503 h 182079"/>
                  <a:gd name="connsiteX4" fmla="*/ 462401 w 490518"/>
                  <a:gd name="connsiteY4" fmla="*/ 0 h 182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518" h="182079">
                    <a:moveTo>
                      <a:pt x="490518" y="24860"/>
                    </a:moveTo>
                    <a:lnTo>
                      <a:pt x="64122" y="173336"/>
                    </a:lnTo>
                    <a:lnTo>
                      <a:pt x="0" y="182080"/>
                    </a:lnTo>
                    <a:lnTo>
                      <a:pt x="63265" y="137503"/>
                    </a:lnTo>
                    <a:lnTo>
                      <a:pt x="462401" y="0"/>
                    </a:ln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73" name="Đồ họa 2">
                <a:extLst>
                  <a:ext uri="{FF2B5EF4-FFF2-40B4-BE49-F238E27FC236}">
                    <a16:creationId xmlns:a16="http://schemas.microsoft.com/office/drawing/2014/main" id="{FE0AD1BA-4886-3ABA-222E-EB5F87B5119C}"/>
                  </a:ext>
                </a:extLst>
              </p:cNvPr>
              <p:cNvGrpSpPr/>
              <p:nvPr/>
            </p:nvGrpSpPr>
            <p:grpSpPr>
              <a:xfrm>
                <a:off x="4761477" y="4621979"/>
                <a:ext cx="489408" cy="193536"/>
                <a:chOff x="4761477" y="4621979"/>
                <a:chExt cx="489408" cy="193536"/>
              </a:xfrm>
            </p:grpSpPr>
            <p:sp>
              <p:nvSpPr>
                <p:cNvPr id="174" name="Hình tự do: Hình 173">
                  <a:extLst>
                    <a:ext uri="{FF2B5EF4-FFF2-40B4-BE49-F238E27FC236}">
                      <a16:creationId xmlns:a16="http://schemas.microsoft.com/office/drawing/2014/main" id="{46BEBD52-9059-4848-AAFB-39EF2BC70AB9}"/>
                    </a:ext>
                  </a:extLst>
                </p:cNvPr>
                <p:cNvSpPr/>
                <p:nvPr/>
              </p:nvSpPr>
              <p:spPr>
                <a:xfrm>
                  <a:off x="5181142" y="4621979"/>
                  <a:ext cx="69744" cy="68206"/>
                </a:xfrm>
                <a:custGeom>
                  <a:avLst/>
                  <a:gdLst>
                    <a:gd name="connsiteX0" fmla="*/ 66522 w 69744"/>
                    <a:gd name="connsiteY0" fmla="*/ 22429 h 68206"/>
                    <a:gd name="connsiteX1" fmla="*/ 45948 w 69744"/>
                    <a:gd name="connsiteY1" fmla="*/ 312 h 68206"/>
                    <a:gd name="connsiteX2" fmla="*/ 44748 w 69744"/>
                    <a:gd name="connsiteY2" fmla="*/ 827 h 68206"/>
                    <a:gd name="connsiteX3" fmla="*/ 0 w 69744"/>
                    <a:gd name="connsiteY3" fmla="*/ 16086 h 68206"/>
                    <a:gd name="connsiteX4" fmla="*/ 18345 w 69744"/>
                    <a:gd name="connsiteY4" fmla="*/ 68207 h 68206"/>
                    <a:gd name="connsiteX5" fmla="*/ 64465 w 69744"/>
                    <a:gd name="connsiteY5" fmla="*/ 52605 h 68206"/>
                    <a:gd name="connsiteX6" fmla="*/ 66522 w 69744"/>
                    <a:gd name="connsiteY6" fmla="*/ 22429 h 68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9744" h="68206">
                      <a:moveTo>
                        <a:pt x="66522" y="22429"/>
                      </a:moveTo>
                      <a:cubicBezTo>
                        <a:pt x="61379" y="8028"/>
                        <a:pt x="52292" y="-1917"/>
                        <a:pt x="45948" y="312"/>
                      </a:cubicBezTo>
                      <a:lnTo>
                        <a:pt x="44748" y="827"/>
                      </a:lnTo>
                      <a:lnTo>
                        <a:pt x="0" y="16086"/>
                      </a:lnTo>
                      <a:lnTo>
                        <a:pt x="18345" y="68207"/>
                      </a:lnTo>
                      <a:lnTo>
                        <a:pt x="64465" y="52605"/>
                      </a:lnTo>
                      <a:cubicBezTo>
                        <a:pt x="70637" y="50204"/>
                        <a:pt x="71495" y="36660"/>
                        <a:pt x="66522" y="22429"/>
                      </a:cubicBezTo>
                      <a:close/>
                    </a:path>
                  </a:pathLst>
                </a:custGeom>
                <a:solidFill>
                  <a:srgbClr val="FF8B78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5" name="Hình tự do: Hình 174">
                  <a:extLst>
                    <a:ext uri="{FF2B5EF4-FFF2-40B4-BE49-F238E27FC236}">
                      <a16:creationId xmlns:a16="http://schemas.microsoft.com/office/drawing/2014/main" id="{9EB47D07-93E1-B64A-74CE-F485C6A92CC0}"/>
                    </a:ext>
                  </a:extLst>
                </p:cNvPr>
                <p:cNvSpPr/>
                <p:nvPr/>
              </p:nvSpPr>
              <p:spPr>
                <a:xfrm>
                  <a:off x="5184914" y="4629321"/>
                  <a:ext cx="37890" cy="61035"/>
                </a:xfrm>
                <a:custGeom>
                  <a:avLst/>
                  <a:gdLst>
                    <a:gd name="connsiteX0" fmla="*/ 0 w 37890"/>
                    <a:gd name="connsiteY0" fmla="*/ 6686 h 61035"/>
                    <a:gd name="connsiteX1" fmla="*/ 18860 w 37890"/>
                    <a:gd name="connsiteY1" fmla="*/ 61036 h 61035"/>
                    <a:gd name="connsiteX2" fmla="*/ 37890 w 37890"/>
                    <a:gd name="connsiteY2" fmla="*/ 54350 h 61035"/>
                    <a:gd name="connsiteX3" fmla="*/ 19031 w 37890"/>
                    <a:gd name="connsiteY3" fmla="*/ 0 h 61035"/>
                    <a:gd name="connsiteX4" fmla="*/ 0 w 37890"/>
                    <a:gd name="connsiteY4" fmla="*/ 6686 h 61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890" h="61035">
                      <a:moveTo>
                        <a:pt x="0" y="6686"/>
                      </a:moveTo>
                      <a:lnTo>
                        <a:pt x="18860" y="61036"/>
                      </a:lnTo>
                      <a:lnTo>
                        <a:pt x="37890" y="54350"/>
                      </a:lnTo>
                      <a:lnTo>
                        <a:pt x="19031" y="0"/>
                      </a:lnTo>
                      <a:lnTo>
                        <a:pt x="0" y="6686"/>
                      </a:lnTo>
                      <a:close/>
                    </a:path>
                  </a:pathLst>
                </a:custGeom>
                <a:solidFill>
                  <a:srgbClr val="D8D7D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6" name="Hình tự do: Hình 175">
                  <a:extLst>
                    <a:ext uri="{FF2B5EF4-FFF2-40B4-BE49-F238E27FC236}">
                      <a16:creationId xmlns:a16="http://schemas.microsoft.com/office/drawing/2014/main" id="{5BD79465-B28D-480D-788B-C548BC75D892}"/>
                    </a:ext>
                  </a:extLst>
                </p:cNvPr>
                <p:cNvSpPr/>
                <p:nvPr/>
              </p:nvSpPr>
              <p:spPr>
                <a:xfrm>
                  <a:off x="4769490" y="4751908"/>
                  <a:ext cx="85039" cy="63607"/>
                </a:xfrm>
                <a:custGeom>
                  <a:avLst/>
                  <a:gdLst>
                    <a:gd name="connsiteX0" fmla="*/ 3943 w 85039"/>
                    <a:gd name="connsiteY0" fmla="*/ 59321 h 63607"/>
                    <a:gd name="connsiteX1" fmla="*/ 55893 w 85039"/>
                    <a:gd name="connsiteY1" fmla="*/ 63608 h 63607"/>
                    <a:gd name="connsiteX2" fmla="*/ 85039 w 85039"/>
                    <a:gd name="connsiteY2" fmla="*/ 53664 h 63607"/>
                    <a:gd name="connsiteX3" fmla="*/ 71152 w 85039"/>
                    <a:gd name="connsiteY3" fmla="*/ 0 h 63607"/>
                    <a:gd name="connsiteX4" fmla="*/ 37548 w 85039"/>
                    <a:gd name="connsiteY4" fmla="*/ 11487 h 63607"/>
                    <a:gd name="connsiteX5" fmla="*/ 0 w 85039"/>
                    <a:gd name="connsiteY5" fmla="*/ 45777 h 63607"/>
                    <a:gd name="connsiteX6" fmla="*/ 3943 w 85039"/>
                    <a:gd name="connsiteY6" fmla="*/ 59321 h 636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5039" h="63607">
                      <a:moveTo>
                        <a:pt x="3943" y="59321"/>
                      </a:moveTo>
                      <a:lnTo>
                        <a:pt x="55893" y="63608"/>
                      </a:lnTo>
                      <a:lnTo>
                        <a:pt x="85039" y="53664"/>
                      </a:lnTo>
                      <a:lnTo>
                        <a:pt x="71152" y="0"/>
                      </a:lnTo>
                      <a:lnTo>
                        <a:pt x="37548" y="11487"/>
                      </a:lnTo>
                      <a:lnTo>
                        <a:pt x="0" y="45777"/>
                      </a:lnTo>
                      <a:cubicBezTo>
                        <a:pt x="1372" y="50235"/>
                        <a:pt x="2915" y="54692"/>
                        <a:pt x="3943" y="59321"/>
                      </a:cubicBezTo>
                      <a:close/>
                    </a:path>
                  </a:pathLst>
                </a:custGeom>
                <a:solidFill>
                  <a:srgbClr val="F9E098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7" name="Hình tự do: Hình 176">
                  <a:extLst>
                    <a:ext uri="{FF2B5EF4-FFF2-40B4-BE49-F238E27FC236}">
                      <a16:creationId xmlns:a16="http://schemas.microsoft.com/office/drawing/2014/main" id="{278A82D8-13A7-3659-8BD6-63D491310741}"/>
                    </a:ext>
                  </a:extLst>
                </p:cNvPr>
                <p:cNvSpPr/>
                <p:nvPr/>
              </p:nvSpPr>
              <p:spPr>
                <a:xfrm>
                  <a:off x="4761477" y="4791684"/>
                  <a:ext cx="21900" cy="20568"/>
                </a:xfrm>
                <a:custGeom>
                  <a:avLst/>
                  <a:gdLst>
                    <a:gd name="connsiteX0" fmla="*/ 21901 w 21900"/>
                    <a:gd name="connsiteY0" fmla="*/ 20402 h 20568"/>
                    <a:gd name="connsiteX1" fmla="*/ 14700 w 21900"/>
                    <a:gd name="connsiteY1" fmla="*/ 0 h 20568"/>
                    <a:gd name="connsiteX2" fmla="*/ 126 w 21900"/>
                    <a:gd name="connsiteY2" fmla="*/ 16631 h 20568"/>
                    <a:gd name="connsiteX3" fmla="*/ 21901 w 21900"/>
                    <a:gd name="connsiteY3" fmla="*/ 20402 h 20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900" h="20568">
                      <a:moveTo>
                        <a:pt x="21901" y="20402"/>
                      </a:moveTo>
                      <a:lnTo>
                        <a:pt x="14700" y="0"/>
                      </a:lnTo>
                      <a:cubicBezTo>
                        <a:pt x="14700" y="0"/>
                        <a:pt x="-1588" y="11315"/>
                        <a:pt x="126" y="16631"/>
                      </a:cubicBezTo>
                      <a:cubicBezTo>
                        <a:pt x="2012" y="21774"/>
                        <a:pt x="21901" y="20402"/>
                        <a:pt x="21901" y="2040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8" name="Hình tự do: Hình 177">
                  <a:extLst>
                    <a:ext uri="{FF2B5EF4-FFF2-40B4-BE49-F238E27FC236}">
                      <a16:creationId xmlns:a16="http://schemas.microsoft.com/office/drawing/2014/main" id="{4FBAED74-BC62-F2FF-6B7B-63711D76717E}"/>
                    </a:ext>
                  </a:extLst>
                </p:cNvPr>
                <p:cNvSpPr/>
                <p:nvPr/>
              </p:nvSpPr>
              <p:spPr>
                <a:xfrm>
                  <a:off x="4807038" y="4636693"/>
                  <a:ext cx="396735" cy="178651"/>
                </a:xfrm>
                <a:custGeom>
                  <a:avLst/>
                  <a:gdLst>
                    <a:gd name="connsiteX0" fmla="*/ 378562 w 396735"/>
                    <a:gd name="connsiteY0" fmla="*/ 0 h 178651"/>
                    <a:gd name="connsiteX1" fmla="*/ 0 w 396735"/>
                    <a:gd name="connsiteY1" fmla="*/ 126530 h 178651"/>
                    <a:gd name="connsiteX2" fmla="*/ 20060 w 396735"/>
                    <a:gd name="connsiteY2" fmla="*/ 134245 h 178651"/>
                    <a:gd name="connsiteX3" fmla="*/ 9087 w 396735"/>
                    <a:gd name="connsiteY3" fmla="*/ 152591 h 178651"/>
                    <a:gd name="connsiteX4" fmla="*/ 29147 w 396735"/>
                    <a:gd name="connsiteY4" fmla="*/ 160306 h 178651"/>
                    <a:gd name="connsiteX5" fmla="*/ 18174 w 396735"/>
                    <a:gd name="connsiteY5" fmla="*/ 178651 h 178651"/>
                    <a:gd name="connsiteX6" fmla="*/ 396735 w 396735"/>
                    <a:gd name="connsiteY6" fmla="*/ 52121 h 178651"/>
                    <a:gd name="connsiteX7" fmla="*/ 378562 w 396735"/>
                    <a:gd name="connsiteY7" fmla="*/ 0 h 178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6735" h="178651">
                      <a:moveTo>
                        <a:pt x="378562" y="0"/>
                      </a:moveTo>
                      <a:lnTo>
                        <a:pt x="0" y="126530"/>
                      </a:lnTo>
                      <a:lnTo>
                        <a:pt x="20060" y="134245"/>
                      </a:lnTo>
                      <a:lnTo>
                        <a:pt x="9087" y="152591"/>
                      </a:lnTo>
                      <a:lnTo>
                        <a:pt x="29147" y="160306"/>
                      </a:lnTo>
                      <a:lnTo>
                        <a:pt x="18174" y="178651"/>
                      </a:lnTo>
                      <a:lnTo>
                        <a:pt x="396735" y="52121"/>
                      </a:lnTo>
                      <a:lnTo>
                        <a:pt x="378562" y="0"/>
                      </a:lnTo>
                      <a:close/>
                    </a:path>
                  </a:pathLst>
                </a:custGeom>
                <a:solidFill>
                  <a:srgbClr val="FF396D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9" name="Hình tự do: Hình 178">
                  <a:extLst>
                    <a:ext uri="{FF2B5EF4-FFF2-40B4-BE49-F238E27FC236}">
                      <a16:creationId xmlns:a16="http://schemas.microsoft.com/office/drawing/2014/main" id="{00B4EFD8-A8D9-CF05-3191-FC6468C0AA25}"/>
                    </a:ext>
                  </a:extLst>
                </p:cNvPr>
                <p:cNvSpPr/>
                <p:nvPr/>
              </p:nvSpPr>
              <p:spPr>
                <a:xfrm>
                  <a:off x="4807038" y="4636693"/>
                  <a:ext cx="383019" cy="134245"/>
                </a:xfrm>
                <a:custGeom>
                  <a:avLst/>
                  <a:gdLst>
                    <a:gd name="connsiteX0" fmla="*/ 378562 w 383019"/>
                    <a:gd name="connsiteY0" fmla="*/ 0 h 134245"/>
                    <a:gd name="connsiteX1" fmla="*/ 0 w 383019"/>
                    <a:gd name="connsiteY1" fmla="*/ 126530 h 134245"/>
                    <a:gd name="connsiteX2" fmla="*/ 20060 w 383019"/>
                    <a:gd name="connsiteY2" fmla="*/ 134245 h 134245"/>
                    <a:gd name="connsiteX3" fmla="*/ 383019 w 383019"/>
                    <a:gd name="connsiteY3" fmla="*/ 13030 h 134245"/>
                    <a:gd name="connsiteX4" fmla="*/ 378562 w 383019"/>
                    <a:gd name="connsiteY4" fmla="*/ 0 h 134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3019" h="134245">
                      <a:moveTo>
                        <a:pt x="378562" y="0"/>
                      </a:moveTo>
                      <a:lnTo>
                        <a:pt x="0" y="126530"/>
                      </a:lnTo>
                      <a:lnTo>
                        <a:pt x="20060" y="134245"/>
                      </a:lnTo>
                      <a:lnTo>
                        <a:pt x="383019" y="13030"/>
                      </a:lnTo>
                      <a:lnTo>
                        <a:pt x="378562" y="0"/>
                      </a:lnTo>
                      <a:close/>
                    </a:path>
                  </a:pathLst>
                </a:custGeom>
                <a:solidFill>
                  <a:srgbClr val="FF5A81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80" name="Hình tự do: Hình 179">
                  <a:extLst>
                    <a:ext uri="{FF2B5EF4-FFF2-40B4-BE49-F238E27FC236}">
                      <a16:creationId xmlns:a16="http://schemas.microsoft.com/office/drawing/2014/main" id="{6717EEA6-0467-4B28-A339-CEB7EDF31263}"/>
                    </a:ext>
                  </a:extLst>
                </p:cNvPr>
                <p:cNvSpPr/>
                <p:nvPr/>
              </p:nvSpPr>
              <p:spPr>
                <a:xfrm>
                  <a:off x="4825383" y="4675955"/>
                  <a:ext cx="378561" cy="139560"/>
                </a:xfrm>
                <a:custGeom>
                  <a:avLst/>
                  <a:gdLst>
                    <a:gd name="connsiteX0" fmla="*/ 10973 w 378561"/>
                    <a:gd name="connsiteY0" fmla="*/ 121215 h 139560"/>
                    <a:gd name="connsiteX1" fmla="*/ 0 w 378561"/>
                    <a:gd name="connsiteY1" fmla="*/ 139560 h 139560"/>
                    <a:gd name="connsiteX2" fmla="*/ 378561 w 378561"/>
                    <a:gd name="connsiteY2" fmla="*/ 13030 h 139560"/>
                    <a:gd name="connsiteX3" fmla="*/ 373932 w 378561"/>
                    <a:gd name="connsiteY3" fmla="*/ 0 h 139560"/>
                    <a:gd name="connsiteX4" fmla="*/ 10973 w 378561"/>
                    <a:gd name="connsiteY4" fmla="*/ 121215 h 139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8561" h="139560">
                      <a:moveTo>
                        <a:pt x="10973" y="121215"/>
                      </a:moveTo>
                      <a:lnTo>
                        <a:pt x="0" y="139560"/>
                      </a:lnTo>
                      <a:lnTo>
                        <a:pt x="378561" y="13030"/>
                      </a:lnTo>
                      <a:lnTo>
                        <a:pt x="373932" y="0"/>
                      </a:lnTo>
                      <a:lnTo>
                        <a:pt x="10973" y="121215"/>
                      </a:lnTo>
                      <a:close/>
                    </a:path>
                  </a:pathLst>
                </a:custGeom>
                <a:solidFill>
                  <a:srgbClr val="ED204C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181" name="Đồ họa 2">
              <a:extLst>
                <a:ext uri="{FF2B5EF4-FFF2-40B4-BE49-F238E27FC236}">
                  <a16:creationId xmlns:a16="http://schemas.microsoft.com/office/drawing/2014/main" id="{3DF2A9C0-057B-F7E7-F163-0DB71E9161D7}"/>
                </a:ext>
              </a:extLst>
            </p:cNvPr>
            <p:cNvGrpSpPr/>
            <p:nvPr/>
          </p:nvGrpSpPr>
          <p:grpSpPr>
            <a:xfrm>
              <a:off x="6738251" y="4264133"/>
              <a:ext cx="1101737" cy="620649"/>
              <a:chOff x="6738251" y="4264133"/>
              <a:chExt cx="1101737" cy="620649"/>
            </a:xfrm>
          </p:grpSpPr>
          <p:grpSp>
            <p:nvGrpSpPr>
              <p:cNvPr id="182" name="Đồ họa 2">
                <a:extLst>
                  <a:ext uri="{FF2B5EF4-FFF2-40B4-BE49-F238E27FC236}">
                    <a16:creationId xmlns:a16="http://schemas.microsoft.com/office/drawing/2014/main" id="{EF611031-4538-2038-250E-74864D8EFC8F}"/>
                  </a:ext>
                </a:extLst>
              </p:cNvPr>
              <p:cNvGrpSpPr/>
              <p:nvPr/>
            </p:nvGrpSpPr>
            <p:grpSpPr>
              <a:xfrm>
                <a:off x="6738251" y="4508277"/>
                <a:ext cx="1101737" cy="376504"/>
                <a:chOff x="6738251" y="4508277"/>
                <a:chExt cx="1101737" cy="376504"/>
              </a:xfrm>
            </p:grpSpPr>
            <p:sp>
              <p:nvSpPr>
                <p:cNvPr id="183" name="Hình tự do: Hình 182">
                  <a:extLst>
                    <a:ext uri="{FF2B5EF4-FFF2-40B4-BE49-F238E27FC236}">
                      <a16:creationId xmlns:a16="http://schemas.microsoft.com/office/drawing/2014/main" id="{41A95555-5604-B84E-EA4A-1091BCE23312}"/>
                    </a:ext>
                  </a:extLst>
                </p:cNvPr>
                <p:cNvSpPr/>
                <p:nvPr/>
              </p:nvSpPr>
              <p:spPr>
                <a:xfrm>
                  <a:off x="6738251" y="4515478"/>
                  <a:ext cx="1084421" cy="369303"/>
                </a:xfrm>
                <a:custGeom>
                  <a:avLst/>
                  <a:gdLst>
                    <a:gd name="connsiteX0" fmla="*/ 546754 w 1084421"/>
                    <a:gd name="connsiteY0" fmla="*/ 369304 h 369303"/>
                    <a:gd name="connsiteX1" fmla="*/ 1084422 w 1084421"/>
                    <a:gd name="connsiteY1" fmla="*/ 153619 h 369303"/>
                    <a:gd name="connsiteX2" fmla="*/ 620478 w 1084421"/>
                    <a:gd name="connsiteY2" fmla="*/ 0 h 369303"/>
                    <a:gd name="connsiteX3" fmla="*/ 0 w 1084421"/>
                    <a:gd name="connsiteY3" fmla="*/ 289408 h 369303"/>
                    <a:gd name="connsiteX4" fmla="*/ 546754 w 1084421"/>
                    <a:gd name="connsiteY4" fmla="*/ 369304 h 369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4421" h="369303">
                      <a:moveTo>
                        <a:pt x="546754" y="369304"/>
                      </a:moveTo>
                      <a:lnTo>
                        <a:pt x="1084422" y="153619"/>
                      </a:lnTo>
                      <a:lnTo>
                        <a:pt x="620478" y="0"/>
                      </a:lnTo>
                      <a:lnTo>
                        <a:pt x="0" y="289408"/>
                      </a:lnTo>
                      <a:lnTo>
                        <a:pt x="546754" y="369304"/>
                      </a:lnTo>
                      <a:close/>
                    </a:path>
                  </a:pathLst>
                </a:custGeom>
                <a:solidFill>
                  <a:srgbClr val="FF363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84" name="Hình tự do: Hình 183">
                  <a:extLst>
                    <a:ext uri="{FF2B5EF4-FFF2-40B4-BE49-F238E27FC236}">
                      <a16:creationId xmlns:a16="http://schemas.microsoft.com/office/drawing/2014/main" id="{8A58C1E1-6DAA-6885-7902-A0C8234A14AD}"/>
                    </a:ext>
                  </a:extLst>
                </p:cNvPr>
                <p:cNvSpPr/>
                <p:nvPr/>
              </p:nvSpPr>
              <p:spPr>
                <a:xfrm>
                  <a:off x="6757453" y="4634979"/>
                  <a:ext cx="545180" cy="245859"/>
                </a:xfrm>
                <a:custGeom>
                  <a:avLst/>
                  <a:gdLst>
                    <a:gd name="connsiteX0" fmla="*/ 514 w 545180"/>
                    <a:gd name="connsiteY0" fmla="*/ 166478 h 245859"/>
                    <a:gd name="connsiteX1" fmla="*/ 534924 w 545180"/>
                    <a:gd name="connsiteY1" fmla="*/ 245860 h 245859"/>
                    <a:gd name="connsiteX2" fmla="*/ 534410 w 545180"/>
                    <a:gd name="connsiteY2" fmla="*/ 81782 h 245859"/>
                    <a:gd name="connsiteX3" fmla="*/ 0 w 545180"/>
                    <a:gd name="connsiteY3" fmla="*/ 0 h 245859"/>
                    <a:gd name="connsiteX4" fmla="*/ 514 w 545180"/>
                    <a:gd name="connsiteY4" fmla="*/ 166478 h 245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5180" h="245859">
                      <a:moveTo>
                        <a:pt x="514" y="166478"/>
                      </a:moveTo>
                      <a:lnTo>
                        <a:pt x="534924" y="245860"/>
                      </a:lnTo>
                      <a:cubicBezTo>
                        <a:pt x="552755" y="216199"/>
                        <a:pt x="543839" y="109557"/>
                        <a:pt x="534410" y="81782"/>
                      </a:cubicBezTo>
                      <a:lnTo>
                        <a:pt x="0" y="0"/>
                      </a:lnTo>
                      <a:cubicBezTo>
                        <a:pt x="6515" y="26404"/>
                        <a:pt x="7372" y="142475"/>
                        <a:pt x="514" y="16647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9442289" scaled="1"/>
                </a:gra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85" name="Hình tự do: Hình 184">
                  <a:extLst>
                    <a:ext uri="{FF2B5EF4-FFF2-40B4-BE49-F238E27FC236}">
                      <a16:creationId xmlns:a16="http://schemas.microsoft.com/office/drawing/2014/main" id="{DE49D23A-B287-FF71-C713-45E6A11DA2F7}"/>
                    </a:ext>
                  </a:extLst>
                </p:cNvPr>
                <p:cNvSpPr/>
                <p:nvPr/>
              </p:nvSpPr>
              <p:spPr>
                <a:xfrm>
                  <a:off x="7284148" y="4563484"/>
                  <a:ext cx="555840" cy="321297"/>
                </a:xfrm>
                <a:custGeom>
                  <a:avLst/>
                  <a:gdLst>
                    <a:gd name="connsiteX0" fmla="*/ 553955 w 555840"/>
                    <a:gd name="connsiteY0" fmla="*/ 163564 h 321297"/>
                    <a:gd name="connsiteX1" fmla="*/ 555841 w 555840"/>
                    <a:gd name="connsiteY1" fmla="*/ 0 h 321297"/>
                    <a:gd name="connsiteX2" fmla="*/ 4458 w 555840"/>
                    <a:gd name="connsiteY2" fmla="*/ 152419 h 321297"/>
                    <a:gd name="connsiteX3" fmla="*/ 0 w 555840"/>
                    <a:gd name="connsiteY3" fmla="*/ 321298 h 321297"/>
                    <a:gd name="connsiteX4" fmla="*/ 553955 w 555840"/>
                    <a:gd name="connsiteY4" fmla="*/ 163564 h 3212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5840" h="321297">
                      <a:moveTo>
                        <a:pt x="553955" y="163564"/>
                      </a:moveTo>
                      <a:lnTo>
                        <a:pt x="555841" y="0"/>
                      </a:lnTo>
                      <a:lnTo>
                        <a:pt x="4458" y="152419"/>
                      </a:lnTo>
                      <a:cubicBezTo>
                        <a:pt x="31375" y="210712"/>
                        <a:pt x="14745" y="310839"/>
                        <a:pt x="0" y="321298"/>
                      </a:cubicBezTo>
                      <a:lnTo>
                        <a:pt x="553955" y="163564"/>
                      </a:lnTo>
                      <a:close/>
                    </a:path>
                  </a:pathLst>
                </a:custGeom>
                <a:solidFill>
                  <a:srgbClr val="FF363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86" name="Hình tự do: Hình 185">
                  <a:extLst>
                    <a:ext uri="{FF2B5EF4-FFF2-40B4-BE49-F238E27FC236}">
                      <a16:creationId xmlns:a16="http://schemas.microsoft.com/office/drawing/2014/main" id="{A907A518-C373-912D-073F-DCA579378092}"/>
                    </a:ext>
                  </a:extLst>
                </p:cNvPr>
                <p:cNvSpPr/>
                <p:nvPr/>
              </p:nvSpPr>
              <p:spPr>
                <a:xfrm>
                  <a:off x="6745109" y="4508277"/>
                  <a:ext cx="1092993" cy="208311"/>
                </a:xfrm>
                <a:custGeom>
                  <a:avLst/>
                  <a:gdLst>
                    <a:gd name="connsiteX0" fmla="*/ 0 w 1092993"/>
                    <a:gd name="connsiteY0" fmla="*/ 128588 h 208311"/>
                    <a:gd name="connsiteX1" fmla="*/ 544182 w 1092993"/>
                    <a:gd name="connsiteY1" fmla="*/ 208312 h 208311"/>
                    <a:gd name="connsiteX2" fmla="*/ 1092994 w 1092993"/>
                    <a:gd name="connsiteY2" fmla="*/ 55207 h 208311"/>
                    <a:gd name="connsiteX3" fmla="*/ 579330 w 1092993"/>
                    <a:gd name="connsiteY3" fmla="*/ 0 h 208311"/>
                    <a:gd name="connsiteX4" fmla="*/ 0 w 1092993"/>
                    <a:gd name="connsiteY4" fmla="*/ 128588 h 2083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2993" h="208311">
                      <a:moveTo>
                        <a:pt x="0" y="128588"/>
                      </a:moveTo>
                      <a:lnTo>
                        <a:pt x="544182" y="208312"/>
                      </a:lnTo>
                      <a:lnTo>
                        <a:pt x="1092994" y="55207"/>
                      </a:lnTo>
                      <a:lnTo>
                        <a:pt x="579330" y="0"/>
                      </a:lnTo>
                      <a:lnTo>
                        <a:pt x="0" y="128588"/>
                      </a:lnTo>
                      <a:close/>
                    </a:path>
                  </a:pathLst>
                </a:custGeom>
                <a:solidFill>
                  <a:srgbClr val="FF4848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87" name="Hình tự do: Hình 186">
                <a:extLst>
                  <a:ext uri="{FF2B5EF4-FFF2-40B4-BE49-F238E27FC236}">
                    <a16:creationId xmlns:a16="http://schemas.microsoft.com/office/drawing/2014/main" id="{28F8F24D-BBEE-11AE-17AA-A362E9DFC060}"/>
                  </a:ext>
                </a:extLst>
              </p:cNvPr>
              <p:cNvSpPr/>
              <p:nvPr/>
            </p:nvSpPr>
            <p:spPr>
              <a:xfrm>
                <a:off x="7013599" y="4394777"/>
                <a:ext cx="755580" cy="291636"/>
              </a:xfrm>
              <a:custGeom>
                <a:avLst/>
                <a:gdLst>
                  <a:gd name="connsiteX0" fmla="*/ 0 w 755580"/>
                  <a:gd name="connsiteY0" fmla="*/ 60179 h 291636"/>
                  <a:gd name="connsiteX1" fmla="*/ 387820 w 755580"/>
                  <a:gd name="connsiteY1" fmla="*/ 246545 h 291636"/>
                  <a:gd name="connsiteX2" fmla="*/ 397936 w 755580"/>
                  <a:gd name="connsiteY2" fmla="*/ 291636 h 291636"/>
                  <a:gd name="connsiteX3" fmla="*/ 755580 w 755580"/>
                  <a:gd name="connsiteY3" fmla="*/ 141446 h 291636"/>
                  <a:gd name="connsiteX4" fmla="*/ 168707 w 755580"/>
                  <a:gd name="connsiteY4" fmla="*/ 0 h 291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580" h="291636">
                    <a:moveTo>
                      <a:pt x="0" y="60179"/>
                    </a:moveTo>
                    <a:lnTo>
                      <a:pt x="387820" y="246545"/>
                    </a:lnTo>
                    <a:lnTo>
                      <a:pt x="397936" y="291636"/>
                    </a:lnTo>
                    <a:lnTo>
                      <a:pt x="755580" y="141446"/>
                    </a:lnTo>
                    <a:lnTo>
                      <a:pt x="168707" y="0"/>
                    </a:lnTo>
                    <a:close/>
                  </a:path>
                </a:pathLst>
              </a:custGeom>
              <a:solidFill>
                <a:srgbClr val="000000">
                  <a:alpha val="27000"/>
                </a:srgbClr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88" name="Đồ họa 2">
                <a:extLst>
                  <a:ext uri="{FF2B5EF4-FFF2-40B4-BE49-F238E27FC236}">
                    <a16:creationId xmlns:a16="http://schemas.microsoft.com/office/drawing/2014/main" id="{BB08BDA5-6B5D-0D17-499C-7429EBD2EE56}"/>
                  </a:ext>
                </a:extLst>
              </p:cNvPr>
              <p:cNvGrpSpPr/>
              <p:nvPr/>
            </p:nvGrpSpPr>
            <p:grpSpPr>
              <a:xfrm>
                <a:off x="6869581" y="4389291"/>
                <a:ext cx="969549" cy="349243"/>
                <a:chOff x="6869581" y="4389291"/>
                <a:chExt cx="969549" cy="349243"/>
              </a:xfrm>
            </p:grpSpPr>
            <p:sp>
              <p:nvSpPr>
                <p:cNvPr id="189" name="Hình tự do: Hình 188">
                  <a:extLst>
                    <a:ext uri="{FF2B5EF4-FFF2-40B4-BE49-F238E27FC236}">
                      <a16:creationId xmlns:a16="http://schemas.microsoft.com/office/drawing/2014/main" id="{2D10586E-B5ED-4EE1-8269-58A98AE5CD01}"/>
                    </a:ext>
                  </a:extLst>
                </p:cNvPr>
                <p:cNvSpPr/>
                <p:nvPr/>
              </p:nvSpPr>
              <p:spPr>
                <a:xfrm>
                  <a:off x="6891355" y="4392034"/>
                  <a:ext cx="947775" cy="346500"/>
                </a:xfrm>
                <a:custGeom>
                  <a:avLst/>
                  <a:gdLst>
                    <a:gd name="connsiteX0" fmla="*/ 473202 w 947775"/>
                    <a:gd name="connsiteY0" fmla="*/ 346501 h 346500"/>
                    <a:gd name="connsiteX1" fmla="*/ 0 w 947775"/>
                    <a:gd name="connsiteY1" fmla="*/ 126530 h 346500"/>
                    <a:gd name="connsiteX2" fmla="*/ 402222 w 947775"/>
                    <a:gd name="connsiteY2" fmla="*/ 0 h 346500"/>
                    <a:gd name="connsiteX3" fmla="*/ 947776 w 947775"/>
                    <a:gd name="connsiteY3" fmla="*/ 250660 h 346500"/>
                    <a:gd name="connsiteX4" fmla="*/ 473202 w 947775"/>
                    <a:gd name="connsiteY4" fmla="*/ 346501 h 346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7775" h="346500">
                      <a:moveTo>
                        <a:pt x="473202" y="346501"/>
                      </a:moveTo>
                      <a:lnTo>
                        <a:pt x="0" y="126530"/>
                      </a:lnTo>
                      <a:lnTo>
                        <a:pt x="402222" y="0"/>
                      </a:lnTo>
                      <a:lnTo>
                        <a:pt x="947776" y="250660"/>
                      </a:lnTo>
                      <a:lnTo>
                        <a:pt x="473202" y="346501"/>
                      </a:lnTo>
                      <a:close/>
                    </a:path>
                  </a:pathLst>
                </a:custGeom>
                <a:solidFill>
                  <a:srgbClr val="6B28A0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90" name="Hình tự do: Hình 189">
                  <a:extLst>
                    <a:ext uri="{FF2B5EF4-FFF2-40B4-BE49-F238E27FC236}">
                      <a16:creationId xmlns:a16="http://schemas.microsoft.com/office/drawing/2014/main" id="{BD44E5BD-F594-0BEF-8685-54E69A3D3370}"/>
                    </a:ext>
                  </a:extLst>
                </p:cNvPr>
                <p:cNvSpPr/>
                <p:nvPr/>
              </p:nvSpPr>
              <p:spPr>
                <a:xfrm>
                  <a:off x="7341771" y="4479474"/>
                  <a:ext cx="480043" cy="254946"/>
                </a:xfrm>
                <a:custGeom>
                  <a:avLst/>
                  <a:gdLst>
                    <a:gd name="connsiteX0" fmla="*/ 480044 w 480043"/>
                    <a:gd name="connsiteY0" fmla="*/ 159791 h 254946"/>
                    <a:gd name="connsiteX1" fmla="*/ 15928 w 480043"/>
                    <a:gd name="connsiteY1" fmla="*/ 254946 h 254946"/>
                    <a:gd name="connsiteX2" fmla="*/ 13699 w 480043"/>
                    <a:gd name="connsiteY2" fmla="*/ 97727 h 254946"/>
                    <a:gd name="connsiteX3" fmla="*/ 477643 w 480043"/>
                    <a:gd name="connsiteY3" fmla="*/ 0 h 254946"/>
                    <a:gd name="connsiteX4" fmla="*/ 480044 w 480043"/>
                    <a:gd name="connsiteY4" fmla="*/ 159791 h 254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0043" h="254946">
                      <a:moveTo>
                        <a:pt x="480044" y="159791"/>
                      </a:moveTo>
                      <a:lnTo>
                        <a:pt x="15928" y="254946"/>
                      </a:lnTo>
                      <a:cubicBezTo>
                        <a:pt x="-188" y="223571"/>
                        <a:pt x="-8932" y="129445"/>
                        <a:pt x="13699" y="97727"/>
                      </a:cubicBezTo>
                      <a:lnTo>
                        <a:pt x="477643" y="0"/>
                      </a:lnTo>
                      <a:cubicBezTo>
                        <a:pt x="472671" y="28461"/>
                        <a:pt x="473528" y="134245"/>
                        <a:pt x="480044" y="15979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1557616" scaled="1"/>
                </a:gra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91" name="Hình tự do: Hình 190">
                  <a:extLst>
                    <a:ext uri="{FF2B5EF4-FFF2-40B4-BE49-F238E27FC236}">
                      <a16:creationId xmlns:a16="http://schemas.microsoft.com/office/drawing/2014/main" id="{8CEF4BFB-2C48-D6B5-794D-45BB3BFDC04D}"/>
                    </a:ext>
                  </a:extLst>
                </p:cNvPr>
                <p:cNvSpPr/>
                <p:nvPr/>
              </p:nvSpPr>
              <p:spPr>
                <a:xfrm>
                  <a:off x="6869581" y="4457871"/>
                  <a:ext cx="494976" cy="280663"/>
                </a:xfrm>
                <a:custGeom>
                  <a:avLst/>
                  <a:gdLst>
                    <a:gd name="connsiteX0" fmla="*/ 4286 w 494976"/>
                    <a:gd name="connsiteY0" fmla="*/ 157562 h 280663"/>
                    <a:gd name="connsiteX1" fmla="*/ 0 w 494976"/>
                    <a:gd name="connsiteY1" fmla="*/ 0 h 280663"/>
                    <a:gd name="connsiteX2" fmla="*/ 492919 w 494976"/>
                    <a:gd name="connsiteY2" fmla="*/ 116757 h 280663"/>
                    <a:gd name="connsiteX3" fmla="*/ 494976 w 494976"/>
                    <a:gd name="connsiteY3" fmla="*/ 280664 h 280663"/>
                    <a:gd name="connsiteX4" fmla="*/ 4286 w 494976"/>
                    <a:gd name="connsiteY4" fmla="*/ 157562 h 280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4976" h="280663">
                      <a:moveTo>
                        <a:pt x="4286" y="157562"/>
                      </a:moveTo>
                      <a:lnTo>
                        <a:pt x="0" y="0"/>
                      </a:lnTo>
                      <a:lnTo>
                        <a:pt x="492919" y="116757"/>
                      </a:lnTo>
                      <a:cubicBezTo>
                        <a:pt x="462744" y="138875"/>
                        <a:pt x="481775" y="269862"/>
                        <a:pt x="494976" y="280664"/>
                      </a:cubicBezTo>
                      <a:lnTo>
                        <a:pt x="4286" y="157562"/>
                      </a:lnTo>
                      <a:close/>
                    </a:path>
                  </a:pathLst>
                </a:custGeom>
                <a:solidFill>
                  <a:srgbClr val="6B28A0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92" name="Hình tự do: Hình 191">
                  <a:extLst>
                    <a:ext uri="{FF2B5EF4-FFF2-40B4-BE49-F238E27FC236}">
                      <a16:creationId xmlns:a16="http://schemas.microsoft.com/office/drawing/2014/main" id="{EA25E7EB-EE93-D6C7-2913-2EF810CD7CAB}"/>
                    </a:ext>
                  </a:extLst>
                </p:cNvPr>
                <p:cNvSpPr/>
                <p:nvPr/>
              </p:nvSpPr>
              <p:spPr>
                <a:xfrm>
                  <a:off x="6871639" y="4389291"/>
                  <a:ext cx="961148" cy="187223"/>
                </a:xfrm>
                <a:custGeom>
                  <a:avLst/>
                  <a:gdLst>
                    <a:gd name="connsiteX0" fmla="*/ 961149 w 961148"/>
                    <a:gd name="connsiteY0" fmla="*/ 91383 h 187223"/>
                    <a:gd name="connsiteX1" fmla="*/ 488461 w 961148"/>
                    <a:gd name="connsiteY1" fmla="*/ 187223 h 187223"/>
                    <a:gd name="connsiteX2" fmla="*/ 0 w 961148"/>
                    <a:gd name="connsiteY2" fmla="*/ 70637 h 187223"/>
                    <a:gd name="connsiteX3" fmla="*/ 448685 w 961148"/>
                    <a:gd name="connsiteY3" fmla="*/ 0 h 187223"/>
                    <a:gd name="connsiteX4" fmla="*/ 961149 w 961148"/>
                    <a:gd name="connsiteY4" fmla="*/ 91383 h 187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1148" h="187223">
                      <a:moveTo>
                        <a:pt x="961149" y="91383"/>
                      </a:moveTo>
                      <a:lnTo>
                        <a:pt x="488461" y="187223"/>
                      </a:lnTo>
                      <a:lnTo>
                        <a:pt x="0" y="70637"/>
                      </a:lnTo>
                      <a:lnTo>
                        <a:pt x="448685" y="0"/>
                      </a:lnTo>
                      <a:lnTo>
                        <a:pt x="961149" y="91383"/>
                      </a:lnTo>
                      <a:close/>
                    </a:path>
                  </a:pathLst>
                </a:custGeom>
                <a:solidFill>
                  <a:srgbClr val="9A4CCC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93" name="Đồ họa 2">
                <a:extLst>
                  <a:ext uri="{FF2B5EF4-FFF2-40B4-BE49-F238E27FC236}">
                    <a16:creationId xmlns:a16="http://schemas.microsoft.com/office/drawing/2014/main" id="{FE6F8997-EC66-F494-9D95-0BB305BC8E02}"/>
                  </a:ext>
                </a:extLst>
              </p:cNvPr>
              <p:cNvGrpSpPr/>
              <p:nvPr/>
            </p:nvGrpSpPr>
            <p:grpSpPr>
              <a:xfrm>
                <a:off x="6913644" y="4264133"/>
                <a:ext cx="881615" cy="317353"/>
                <a:chOff x="6913644" y="4264133"/>
                <a:chExt cx="881615" cy="317353"/>
              </a:xfrm>
            </p:grpSpPr>
            <p:sp>
              <p:nvSpPr>
                <p:cNvPr id="194" name="Hình tự do: Hình 193">
                  <a:extLst>
                    <a:ext uri="{FF2B5EF4-FFF2-40B4-BE49-F238E27FC236}">
                      <a16:creationId xmlns:a16="http://schemas.microsoft.com/office/drawing/2014/main" id="{F358C782-1578-8325-D6EA-F5FBE20555EA}"/>
                    </a:ext>
                  </a:extLst>
                </p:cNvPr>
                <p:cNvSpPr/>
                <p:nvPr/>
              </p:nvSpPr>
              <p:spPr>
                <a:xfrm>
                  <a:off x="6913644" y="4488732"/>
                  <a:ext cx="360731" cy="92583"/>
                </a:xfrm>
                <a:custGeom>
                  <a:avLst/>
                  <a:gdLst>
                    <a:gd name="connsiteX0" fmla="*/ 0 w 360731"/>
                    <a:gd name="connsiteY0" fmla="*/ 10801 h 92583"/>
                    <a:gd name="connsiteX1" fmla="*/ 330385 w 360731"/>
                    <a:gd name="connsiteY1" fmla="*/ 92583 h 92583"/>
                    <a:gd name="connsiteX2" fmla="*/ 360731 w 360731"/>
                    <a:gd name="connsiteY2" fmla="*/ 77153 h 92583"/>
                    <a:gd name="connsiteX3" fmla="*/ 33604 w 360731"/>
                    <a:gd name="connsiteY3" fmla="*/ 0 h 92583"/>
                    <a:gd name="connsiteX4" fmla="*/ 0 w 360731"/>
                    <a:gd name="connsiteY4" fmla="*/ 10801 h 92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0731" h="92583">
                      <a:moveTo>
                        <a:pt x="0" y="10801"/>
                      </a:moveTo>
                      <a:lnTo>
                        <a:pt x="330385" y="92583"/>
                      </a:lnTo>
                      <a:lnTo>
                        <a:pt x="360731" y="77153"/>
                      </a:lnTo>
                      <a:lnTo>
                        <a:pt x="33604" y="0"/>
                      </a:lnTo>
                      <a:lnTo>
                        <a:pt x="0" y="10801"/>
                      </a:lnTo>
                      <a:close/>
                    </a:path>
                  </a:pathLst>
                </a:custGeom>
                <a:solidFill>
                  <a:srgbClr val="FFB000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95" name="Hình tự do: Hình 194">
                  <a:extLst>
                    <a:ext uri="{FF2B5EF4-FFF2-40B4-BE49-F238E27FC236}">
                      <a16:creationId xmlns:a16="http://schemas.microsoft.com/office/drawing/2014/main" id="{129D7BF2-D84A-4632-1942-6DD3D5995191}"/>
                    </a:ext>
                  </a:extLst>
                </p:cNvPr>
                <p:cNvSpPr/>
                <p:nvPr/>
              </p:nvSpPr>
              <p:spPr>
                <a:xfrm>
                  <a:off x="6914501" y="4282649"/>
                  <a:ext cx="870623" cy="292836"/>
                </a:xfrm>
                <a:custGeom>
                  <a:avLst/>
                  <a:gdLst>
                    <a:gd name="connsiteX0" fmla="*/ 870623 w 870623"/>
                    <a:gd name="connsiteY0" fmla="*/ 157048 h 292836"/>
                    <a:gd name="connsiteX1" fmla="*/ 328498 w 870623"/>
                    <a:gd name="connsiteY1" fmla="*/ 292837 h 292836"/>
                    <a:gd name="connsiteX2" fmla="*/ 0 w 870623"/>
                    <a:gd name="connsiteY2" fmla="*/ 95326 h 292836"/>
                    <a:gd name="connsiteX3" fmla="*/ 512464 w 870623"/>
                    <a:gd name="connsiteY3" fmla="*/ 0 h 292836"/>
                    <a:gd name="connsiteX4" fmla="*/ 864451 w 870623"/>
                    <a:gd name="connsiteY4" fmla="*/ 75781 h 292836"/>
                    <a:gd name="connsiteX5" fmla="*/ 870623 w 870623"/>
                    <a:gd name="connsiteY5" fmla="*/ 157048 h 2928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70623" h="292836">
                      <a:moveTo>
                        <a:pt x="870623" y="157048"/>
                      </a:moveTo>
                      <a:lnTo>
                        <a:pt x="328498" y="292837"/>
                      </a:lnTo>
                      <a:lnTo>
                        <a:pt x="0" y="95326"/>
                      </a:lnTo>
                      <a:lnTo>
                        <a:pt x="512464" y="0"/>
                      </a:lnTo>
                      <a:lnTo>
                        <a:pt x="864451" y="75781"/>
                      </a:lnTo>
                      <a:lnTo>
                        <a:pt x="870623" y="157048"/>
                      </a:lnTo>
                      <a:close/>
                    </a:path>
                  </a:pathLst>
                </a:custGeom>
                <a:solidFill>
                  <a:srgbClr val="E5D8C0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96" name="Hình tự do: Hình 195">
                  <a:extLst>
                    <a:ext uri="{FF2B5EF4-FFF2-40B4-BE49-F238E27FC236}">
                      <a16:creationId xmlns:a16="http://schemas.microsoft.com/office/drawing/2014/main" id="{F6B7A0EC-D4FA-62C2-46BB-708F211FBB30}"/>
                    </a:ext>
                  </a:extLst>
                </p:cNvPr>
                <p:cNvSpPr/>
                <p:nvPr/>
              </p:nvSpPr>
              <p:spPr>
                <a:xfrm>
                  <a:off x="6914501" y="4378147"/>
                  <a:ext cx="328326" cy="197510"/>
                </a:xfrm>
                <a:custGeom>
                  <a:avLst/>
                  <a:gdLst>
                    <a:gd name="connsiteX0" fmla="*/ 327641 w 328326"/>
                    <a:gd name="connsiteY0" fmla="*/ 106813 h 197510"/>
                    <a:gd name="connsiteX1" fmla="*/ 0 w 328326"/>
                    <a:gd name="connsiteY1" fmla="*/ 0 h 197510"/>
                    <a:gd name="connsiteX2" fmla="*/ 13202 w 328326"/>
                    <a:gd name="connsiteY2" fmla="*/ 120186 h 197510"/>
                    <a:gd name="connsiteX3" fmla="*/ 328327 w 328326"/>
                    <a:gd name="connsiteY3" fmla="*/ 197510 h 197510"/>
                    <a:gd name="connsiteX4" fmla="*/ 327641 w 328326"/>
                    <a:gd name="connsiteY4" fmla="*/ 106813 h 197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8326" h="197510">
                      <a:moveTo>
                        <a:pt x="327641" y="106813"/>
                      </a:moveTo>
                      <a:lnTo>
                        <a:pt x="0" y="0"/>
                      </a:lnTo>
                      <a:lnTo>
                        <a:pt x="13202" y="120186"/>
                      </a:lnTo>
                      <a:lnTo>
                        <a:pt x="328327" y="197510"/>
                      </a:lnTo>
                      <a:lnTo>
                        <a:pt x="327641" y="10681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7365878" scaled="1"/>
                </a:gra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97" name="Hình tự do: Hình 196">
                  <a:extLst>
                    <a:ext uri="{FF2B5EF4-FFF2-40B4-BE49-F238E27FC236}">
                      <a16:creationId xmlns:a16="http://schemas.microsoft.com/office/drawing/2014/main" id="{38243F1B-6B5E-B4C1-4E74-AF2286DB2DEC}"/>
                    </a:ext>
                  </a:extLst>
                </p:cNvPr>
                <p:cNvSpPr/>
                <p:nvPr/>
              </p:nvSpPr>
              <p:spPr>
                <a:xfrm>
                  <a:off x="6919645" y="4264818"/>
                  <a:ext cx="875615" cy="316668"/>
                </a:xfrm>
                <a:custGeom>
                  <a:avLst/>
                  <a:gdLst>
                    <a:gd name="connsiteX0" fmla="*/ 874567 w 875615"/>
                    <a:gd name="connsiteY0" fmla="*/ 93612 h 316668"/>
                    <a:gd name="connsiteX1" fmla="*/ 869423 w 875615"/>
                    <a:gd name="connsiteY1" fmla="*/ 134760 h 316668"/>
                    <a:gd name="connsiteX2" fmla="*/ 869766 w 875615"/>
                    <a:gd name="connsiteY2" fmla="*/ 176422 h 316668"/>
                    <a:gd name="connsiteX3" fmla="*/ 322155 w 875615"/>
                    <a:gd name="connsiteY3" fmla="*/ 316668 h 316668"/>
                    <a:gd name="connsiteX4" fmla="*/ 325584 w 875615"/>
                    <a:gd name="connsiteY4" fmla="*/ 262147 h 316668"/>
                    <a:gd name="connsiteX5" fmla="*/ 329527 w 875615"/>
                    <a:gd name="connsiteY5" fmla="*/ 217913 h 316668"/>
                    <a:gd name="connsiteX6" fmla="*/ 0 w 875615"/>
                    <a:gd name="connsiteY6" fmla="*/ 100298 h 316668"/>
                    <a:gd name="connsiteX7" fmla="*/ 506635 w 875615"/>
                    <a:gd name="connsiteY7" fmla="*/ 0 h 316668"/>
                    <a:gd name="connsiteX8" fmla="*/ 874567 w 875615"/>
                    <a:gd name="connsiteY8" fmla="*/ 93612 h 316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75615" h="316668">
                      <a:moveTo>
                        <a:pt x="874567" y="93612"/>
                      </a:moveTo>
                      <a:cubicBezTo>
                        <a:pt x="878510" y="101670"/>
                        <a:pt x="870109" y="114186"/>
                        <a:pt x="869423" y="134760"/>
                      </a:cubicBezTo>
                      <a:cubicBezTo>
                        <a:pt x="868566" y="160649"/>
                        <a:pt x="875252" y="172136"/>
                        <a:pt x="869766" y="176422"/>
                      </a:cubicBezTo>
                      <a:lnTo>
                        <a:pt x="322155" y="316668"/>
                      </a:lnTo>
                      <a:cubicBezTo>
                        <a:pt x="326098" y="307753"/>
                        <a:pt x="325584" y="277921"/>
                        <a:pt x="325584" y="262147"/>
                      </a:cubicBezTo>
                      <a:cubicBezTo>
                        <a:pt x="325584" y="246202"/>
                        <a:pt x="331927" y="225971"/>
                        <a:pt x="329527" y="217913"/>
                      </a:cubicBezTo>
                      <a:cubicBezTo>
                        <a:pt x="207626" y="171793"/>
                        <a:pt x="121901" y="146590"/>
                        <a:pt x="0" y="100298"/>
                      </a:cubicBezTo>
                      <a:lnTo>
                        <a:pt x="506635" y="0"/>
                      </a:lnTo>
                      <a:cubicBezTo>
                        <a:pt x="641566" y="38233"/>
                        <a:pt x="739807" y="55378"/>
                        <a:pt x="874567" y="93612"/>
                      </a:cubicBezTo>
                      <a:close/>
                    </a:path>
                  </a:pathLst>
                </a:custGeom>
                <a:solidFill>
                  <a:srgbClr val="FFB000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98" name="Hình tự do: Hình 197">
                  <a:extLst>
                    <a:ext uri="{FF2B5EF4-FFF2-40B4-BE49-F238E27FC236}">
                      <a16:creationId xmlns:a16="http://schemas.microsoft.com/office/drawing/2014/main" id="{9E44BC49-CADB-A63F-BB37-13B19FAF3A2F}"/>
                    </a:ext>
                  </a:extLst>
                </p:cNvPr>
                <p:cNvSpPr/>
                <p:nvPr/>
              </p:nvSpPr>
              <p:spPr>
                <a:xfrm>
                  <a:off x="6919473" y="4264133"/>
                  <a:ext cx="874737" cy="218598"/>
                </a:xfrm>
                <a:custGeom>
                  <a:avLst/>
                  <a:gdLst>
                    <a:gd name="connsiteX0" fmla="*/ 874738 w 874737"/>
                    <a:gd name="connsiteY0" fmla="*/ 94298 h 218598"/>
                    <a:gd name="connsiteX1" fmla="*/ 330727 w 874737"/>
                    <a:gd name="connsiteY1" fmla="*/ 218599 h 218598"/>
                    <a:gd name="connsiteX2" fmla="*/ 0 w 874737"/>
                    <a:gd name="connsiteY2" fmla="*/ 100984 h 218598"/>
                    <a:gd name="connsiteX3" fmla="*/ 508864 w 874737"/>
                    <a:gd name="connsiteY3" fmla="*/ 0 h 218598"/>
                    <a:gd name="connsiteX4" fmla="*/ 874738 w 874737"/>
                    <a:gd name="connsiteY4" fmla="*/ 94298 h 218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74737" h="218598">
                      <a:moveTo>
                        <a:pt x="874738" y="94298"/>
                      </a:moveTo>
                      <a:lnTo>
                        <a:pt x="330727" y="218599"/>
                      </a:lnTo>
                      <a:lnTo>
                        <a:pt x="0" y="100984"/>
                      </a:lnTo>
                      <a:lnTo>
                        <a:pt x="508864" y="0"/>
                      </a:lnTo>
                      <a:lnTo>
                        <a:pt x="874738" y="94298"/>
                      </a:lnTo>
                      <a:close/>
                    </a:path>
                  </a:pathLst>
                </a:custGeom>
                <a:solidFill>
                  <a:srgbClr val="FFC82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99" name="Hình tự do: Hình 198">
                <a:extLst>
                  <a:ext uri="{FF2B5EF4-FFF2-40B4-BE49-F238E27FC236}">
                    <a16:creationId xmlns:a16="http://schemas.microsoft.com/office/drawing/2014/main" id="{FF6A16BC-B873-CCEA-590D-7764E73777DB}"/>
                  </a:ext>
                </a:extLst>
              </p:cNvPr>
              <p:cNvSpPr/>
              <p:nvPr/>
            </p:nvSpPr>
            <p:spPr>
              <a:xfrm>
                <a:off x="7186501" y="4734731"/>
                <a:ext cx="70386" cy="110959"/>
              </a:xfrm>
              <a:custGeom>
                <a:avLst/>
                <a:gdLst>
                  <a:gd name="connsiteX0" fmla="*/ 1977 w 70386"/>
                  <a:gd name="connsiteY0" fmla="*/ 109417 h 110959"/>
                  <a:gd name="connsiteX1" fmla="*/ 25466 w 70386"/>
                  <a:gd name="connsiteY1" fmla="*/ 80099 h 110959"/>
                  <a:gd name="connsiteX2" fmla="*/ 59585 w 70386"/>
                  <a:gd name="connsiteY2" fmla="*/ 110960 h 110959"/>
                  <a:gd name="connsiteX3" fmla="*/ 70386 w 70386"/>
                  <a:gd name="connsiteY3" fmla="*/ 9804 h 110959"/>
                  <a:gd name="connsiteX4" fmla="*/ 11407 w 70386"/>
                  <a:gd name="connsiteY4" fmla="*/ 32 h 110959"/>
                  <a:gd name="connsiteX5" fmla="*/ 1977 w 70386"/>
                  <a:gd name="connsiteY5" fmla="*/ 109417 h 110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86" h="110959">
                    <a:moveTo>
                      <a:pt x="1977" y="109417"/>
                    </a:moveTo>
                    <a:lnTo>
                      <a:pt x="25466" y="80099"/>
                    </a:lnTo>
                    <a:lnTo>
                      <a:pt x="59585" y="110960"/>
                    </a:lnTo>
                    <a:cubicBezTo>
                      <a:pt x="59585" y="110960"/>
                      <a:pt x="54441" y="16148"/>
                      <a:pt x="70386" y="9804"/>
                    </a:cubicBezTo>
                    <a:cubicBezTo>
                      <a:pt x="67643" y="9976"/>
                      <a:pt x="14150" y="-654"/>
                      <a:pt x="11407" y="32"/>
                    </a:cubicBezTo>
                    <a:cubicBezTo>
                      <a:pt x="-6424" y="14262"/>
                      <a:pt x="1977" y="109417"/>
                      <a:pt x="1977" y="109417"/>
                    </a:cubicBezTo>
                    <a:close/>
                  </a:path>
                </a:pathLst>
              </a:custGeom>
              <a:solidFill>
                <a:srgbClr val="51B77D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  <p:pic>
        <p:nvPicPr>
          <p:cNvPr id="5" name="Hình ảnh 4">
            <a:extLst>
              <a:ext uri="{FF2B5EF4-FFF2-40B4-BE49-F238E27FC236}">
                <a16:creationId xmlns:a16="http://schemas.microsoft.com/office/drawing/2014/main" id="{35259CC8-8D76-7165-E520-8AB752A14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231" y="665565"/>
            <a:ext cx="4627265" cy="546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3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9" name="Hình ảnh 1588">
            <a:extLst>
              <a:ext uri="{FF2B5EF4-FFF2-40B4-BE49-F238E27FC236}">
                <a16:creationId xmlns:a16="http://schemas.microsoft.com/office/drawing/2014/main" id="{376307C5-3FAE-2B7A-D6EE-557A5070F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308"/>
            <a:ext cx="12192000" cy="6783383"/>
          </a:xfrm>
          <a:prstGeom prst="rect">
            <a:avLst/>
          </a:prstGeom>
        </p:spPr>
      </p:pic>
      <p:grpSp>
        <p:nvGrpSpPr>
          <p:cNvPr id="1607" name="Đồ họa 322">
            <a:extLst>
              <a:ext uri="{FF2B5EF4-FFF2-40B4-BE49-F238E27FC236}">
                <a16:creationId xmlns:a16="http://schemas.microsoft.com/office/drawing/2014/main" id="{6F193D1F-47F4-153C-6C82-8F2324ACEF47}"/>
              </a:ext>
            </a:extLst>
          </p:cNvPr>
          <p:cNvGrpSpPr/>
          <p:nvPr/>
        </p:nvGrpSpPr>
        <p:grpSpPr>
          <a:xfrm>
            <a:off x="392882" y="4573430"/>
            <a:ext cx="4424843" cy="556442"/>
            <a:chOff x="392882" y="4573430"/>
            <a:chExt cx="4424843" cy="556442"/>
          </a:xfrm>
          <a:solidFill>
            <a:srgbClr val="603813"/>
          </a:solidFill>
        </p:grpSpPr>
        <p:sp>
          <p:nvSpPr>
            <p:cNvPr id="1608" name="Hình tự do: Hình 1607">
              <a:extLst>
                <a:ext uri="{FF2B5EF4-FFF2-40B4-BE49-F238E27FC236}">
                  <a16:creationId xmlns:a16="http://schemas.microsoft.com/office/drawing/2014/main" id="{15DC26DC-520B-55F3-CA7A-DD4B93EF6CD9}"/>
                </a:ext>
              </a:extLst>
            </p:cNvPr>
            <p:cNvSpPr/>
            <p:nvPr/>
          </p:nvSpPr>
          <p:spPr>
            <a:xfrm>
              <a:off x="4297481" y="5018179"/>
              <a:ext cx="25184" cy="26161"/>
            </a:xfrm>
            <a:custGeom>
              <a:avLst/>
              <a:gdLst>
                <a:gd name="connsiteX0" fmla="*/ 12607 w 25184"/>
                <a:gd name="connsiteY0" fmla="*/ 0 h 26161"/>
                <a:gd name="connsiteX1" fmla="*/ 25185 w 25184"/>
                <a:gd name="connsiteY1" fmla="*/ 13081 h 26161"/>
                <a:gd name="connsiteX2" fmla="*/ 12607 w 25184"/>
                <a:gd name="connsiteY2" fmla="*/ 26162 h 26161"/>
                <a:gd name="connsiteX3" fmla="*/ 29 w 25184"/>
                <a:gd name="connsiteY3" fmla="*/ 13081 h 26161"/>
                <a:gd name="connsiteX4" fmla="*/ 12607 w 25184"/>
                <a:gd name="connsiteY4" fmla="*/ 0 h 26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84" h="26161">
                  <a:moveTo>
                    <a:pt x="12607" y="0"/>
                  </a:moveTo>
                  <a:cubicBezTo>
                    <a:pt x="19651" y="0"/>
                    <a:pt x="25185" y="5534"/>
                    <a:pt x="25185" y="13081"/>
                  </a:cubicBezTo>
                  <a:cubicBezTo>
                    <a:pt x="25185" y="20124"/>
                    <a:pt x="19651" y="26162"/>
                    <a:pt x="12607" y="26162"/>
                  </a:cubicBezTo>
                  <a:cubicBezTo>
                    <a:pt x="5564" y="26162"/>
                    <a:pt x="29" y="20627"/>
                    <a:pt x="29" y="13081"/>
                  </a:cubicBezTo>
                  <a:cubicBezTo>
                    <a:pt x="-474" y="5534"/>
                    <a:pt x="5564" y="0"/>
                    <a:pt x="12607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09" name="Hình tự do: Hình 1608">
              <a:extLst>
                <a:ext uri="{FF2B5EF4-FFF2-40B4-BE49-F238E27FC236}">
                  <a16:creationId xmlns:a16="http://schemas.microsoft.com/office/drawing/2014/main" id="{6B1EC800-F925-3F7B-146D-185BA90ABBCF}"/>
                </a:ext>
              </a:extLst>
            </p:cNvPr>
            <p:cNvSpPr/>
            <p:nvPr/>
          </p:nvSpPr>
          <p:spPr>
            <a:xfrm>
              <a:off x="3445215" y="4989501"/>
              <a:ext cx="25184" cy="26161"/>
            </a:xfrm>
            <a:custGeom>
              <a:avLst/>
              <a:gdLst>
                <a:gd name="connsiteX0" fmla="*/ 12607 w 25184"/>
                <a:gd name="connsiteY0" fmla="*/ 0 h 26161"/>
                <a:gd name="connsiteX1" fmla="*/ 25185 w 25184"/>
                <a:gd name="connsiteY1" fmla="*/ 13081 h 26161"/>
                <a:gd name="connsiteX2" fmla="*/ 12607 w 25184"/>
                <a:gd name="connsiteY2" fmla="*/ 26162 h 26161"/>
                <a:gd name="connsiteX3" fmla="*/ 29 w 25184"/>
                <a:gd name="connsiteY3" fmla="*/ 13081 h 26161"/>
                <a:gd name="connsiteX4" fmla="*/ 12607 w 25184"/>
                <a:gd name="connsiteY4" fmla="*/ 0 h 26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84" h="26161">
                  <a:moveTo>
                    <a:pt x="12607" y="0"/>
                  </a:moveTo>
                  <a:cubicBezTo>
                    <a:pt x="19650" y="0"/>
                    <a:pt x="25185" y="5534"/>
                    <a:pt x="25185" y="13081"/>
                  </a:cubicBezTo>
                  <a:cubicBezTo>
                    <a:pt x="25185" y="20124"/>
                    <a:pt x="19650" y="26162"/>
                    <a:pt x="12607" y="26162"/>
                  </a:cubicBezTo>
                  <a:cubicBezTo>
                    <a:pt x="5563" y="26162"/>
                    <a:pt x="29" y="20627"/>
                    <a:pt x="29" y="13081"/>
                  </a:cubicBezTo>
                  <a:cubicBezTo>
                    <a:pt x="-474" y="5534"/>
                    <a:pt x="5563" y="0"/>
                    <a:pt x="12607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0" name="Hình tự do: Hình 1609">
              <a:extLst>
                <a:ext uri="{FF2B5EF4-FFF2-40B4-BE49-F238E27FC236}">
                  <a16:creationId xmlns:a16="http://schemas.microsoft.com/office/drawing/2014/main" id="{0A32A574-A81E-8E17-00E2-B58B55066B9A}"/>
                </a:ext>
              </a:extLst>
            </p:cNvPr>
            <p:cNvSpPr/>
            <p:nvPr/>
          </p:nvSpPr>
          <p:spPr>
            <a:xfrm>
              <a:off x="3597497" y="4998557"/>
              <a:ext cx="33394" cy="34719"/>
            </a:xfrm>
            <a:custGeom>
              <a:avLst/>
              <a:gdLst>
                <a:gd name="connsiteX0" fmla="*/ 16792 w 33394"/>
                <a:gd name="connsiteY0" fmla="*/ 0 h 34719"/>
                <a:gd name="connsiteX1" fmla="*/ 16792 w 33394"/>
                <a:gd name="connsiteY1" fmla="*/ 34714 h 34719"/>
                <a:gd name="connsiteX2" fmla="*/ 16792 w 33394"/>
                <a:gd name="connsiteY2" fmla="*/ 0 h 3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394" h="34719">
                  <a:moveTo>
                    <a:pt x="16792" y="0"/>
                  </a:moveTo>
                  <a:cubicBezTo>
                    <a:pt x="38929" y="0"/>
                    <a:pt x="38929" y="34714"/>
                    <a:pt x="16792" y="34714"/>
                  </a:cubicBezTo>
                  <a:cubicBezTo>
                    <a:pt x="-5345" y="35218"/>
                    <a:pt x="-5848" y="0"/>
                    <a:pt x="16792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1" name="Hình tự do: Hình 1610">
              <a:extLst>
                <a:ext uri="{FF2B5EF4-FFF2-40B4-BE49-F238E27FC236}">
                  <a16:creationId xmlns:a16="http://schemas.microsoft.com/office/drawing/2014/main" id="{4D9AB002-91F0-1176-22A8-1664CFE4E304}"/>
                </a:ext>
              </a:extLst>
            </p:cNvPr>
            <p:cNvSpPr/>
            <p:nvPr/>
          </p:nvSpPr>
          <p:spPr>
            <a:xfrm>
              <a:off x="509603" y="4573430"/>
              <a:ext cx="4308122" cy="439717"/>
            </a:xfrm>
            <a:custGeom>
              <a:avLst/>
              <a:gdLst>
                <a:gd name="connsiteX0" fmla="*/ 0 w 4308122"/>
                <a:gd name="connsiteY0" fmla="*/ 360226 h 439717"/>
                <a:gd name="connsiteX1" fmla="*/ 21131 w 4308122"/>
                <a:gd name="connsiteY1" fmla="*/ 399972 h 439717"/>
                <a:gd name="connsiteX2" fmla="*/ 106659 w 4308122"/>
                <a:gd name="connsiteY2" fmla="*/ 375822 h 439717"/>
                <a:gd name="connsiteX3" fmla="*/ 143386 w 4308122"/>
                <a:gd name="connsiteY3" fmla="*/ 387394 h 439717"/>
                <a:gd name="connsiteX4" fmla="*/ 189169 w 4308122"/>
                <a:gd name="connsiteY4" fmla="*/ 373810 h 439717"/>
                <a:gd name="connsiteX5" fmla="*/ 345636 w 4308122"/>
                <a:gd name="connsiteY5" fmla="*/ 374816 h 439717"/>
                <a:gd name="connsiteX6" fmla="*/ 362238 w 4308122"/>
                <a:gd name="connsiteY6" fmla="*/ 360729 h 439717"/>
                <a:gd name="connsiteX7" fmla="*/ 491034 w 4308122"/>
                <a:gd name="connsiteY7" fmla="*/ 359723 h 439717"/>
                <a:gd name="connsiteX8" fmla="*/ 569016 w 4308122"/>
                <a:gd name="connsiteY8" fmla="*/ 418587 h 439717"/>
                <a:gd name="connsiteX9" fmla="*/ 663098 w 4308122"/>
                <a:gd name="connsiteY9" fmla="*/ 384375 h 439717"/>
                <a:gd name="connsiteX10" fmla="*/ 762210 w 4308122"/>
                <a:gd name="connsiteY10" fmla="*/ 427643 h 439717"/>
                <a:gd name="connsiteX11" fmla="*/ 801453 w 4308122"/>
                <a:gd name="connsiteY11" fmla="*/ 418587 h 439717"/>
                <a:gd name="connsiteX12" fmla="*/ 815037 w 4308122"/>
                <a:gd name="connsiteY12" fmla="*/ 422612 h 439717"/>
                <a:gd name="connsiteX13" fmla="*/ 882956 w 4308122"/>
                <a:gd name="connsiteY13" fmla="*/ 388400 h 439717"/>
                <a:gd name="connsiteX14" fmla="*/ 908615 w 4308122"/>
                <a:gd name="connsiteY14" fmla="*/ 393934 h 439717"/>
                <a:gd name="connsiteX15" fmla="*/ 960938 w 4308122"/>
                <a:gd name="connsiteY15" fmla="*/ 375319 h 439717"/>
                <a:gd name="connsiteX16" fmla="*/ 1125455 w 4308122"/>
                <a:gd name="connsiteY16" fmla="*/ 387897 h 439717"/>
                <a:gd name="connsiteX17" fmla="*/ 1188343 w 4308122"/>
                <a:gd name="connsiteY17" fmla="*/ 424624 h 439717"/>
                <a:gd name="connsiteX18" fmla="*/ 1246704 w 4308122"/>
                <a:gd name="connsiteY18" fmla="*/ 393934 h 439717"/>
                <a:gd name="connsiteX19" fmla="*/ 1254754 w 4308122"/>
                <a:gd name="connsiteY19" fmla="*/ 376829 h 439717"/>
                <a:gd name="connsiteX20" fmla="*/ 1265319 w 4308122"/>
                <a:gd name="connsiteY20" fmla="*/ 376326 h 439717"/>
                <a:gd name="connsiteX21" fmla="*/ 1280412 w 4308122"/>
                <a:gd name="connsiteY21" fmla="*/ 392425 h 439717"/>
                <a:gd name="connsiteX22" fmla="*/ 1347326 w 4308122"/>
                <a:gd name="connsiteY22" fmla="*/ 423115 h 439717"/>
                <a:gd name="connsiteX23" fmla="*/ 1386065 w 4308122"/>
                <a:gd name="connsiteY23" fmla="*/ 392425 h 439717"/>
                <a:gd name="connsiteX24" fmla="*/ 1443420 w 4308122"/>
                <a:gd name="connsiteY24" fmla="*/ 378841 h 439717"/>
                <a:gd name="connsiteX25" fmla="*/ 1551085 w 4308122"/>
                <a:gd name="connsiteY25" fmla="*/ 432171 h 439717"/>
                <a:gd name="connsiteX26" fmla="*/ 1663781 w 4308122"/>
                <a:gd name="connsiteY26" fmla="*/ 375319 h 439717"/>
                <a:gd name="connsiteX27" fmla="*/ 1690446 w 4308122"/>
                <a:gd name="connsiteY27" fmla="*/ 392425 h 439717"/>
                <a:gd name="connsiteX28" fmla="*/ 1753838 w 4308122"/>
                <a:gd name="connsiteY28" fmla="*/ 383369 h 439717"/>
                <a:gd name="connsiteX29" fmla="*/ 1773459 w 4308122"/>
                <a:gd name="connsiteY29" fmla="*/ 392928 h 439717"/>
                <a:gd name="connsiteX30" fmla="*/ 1841379 w 4308122"/>
                <a:gd name="connsiteY30" fmla="*/ 370791 h 439717"/>
                <a:gd name="connsiteX31" fmla="*/ 1907789 w 4308122"/>
                <a:gd name="connsiteY31" fmla="*/ 408021 h 439717"/>
                <a:gd name="connsiteX32" fmla="*/ 1944013 w 4308122"/>
                <a:gd name="connsiteY32" fmla="*/ 394437 h 439717"/>
                <a:gd name="connsiteX33" fmla="*/ 1999355 w 4308122"/>
                <a:gd name="connsiteY33" fmla="*/ 418084 h 439717"/>
                <a:gd name="connsiteX34" fmla="*/ 2078343 w 4308122"/>
                <a:gd name="connsiteY34" fmla="*/ 369785 h 439717"/>
                <a:gd name="connsiteX35" fmla="*/ 2100480 w 4308122"/>
                <a:gd name="connsiteY35" fmla="*/ 385381 h 439717"/>
                <a:gd name="connsiteX36" fmla="*/ 2143747 w 4308122"/>
                <a:gd name="connsiteY36" fmla="*/ 370791 h 439717"/>
                <a:gd name="connsiteX37" fmla="*/ 2190537 w 4308122"/>
                <a:gd name="connsiteY37" fmla="*/ 399469 h 439717"/>
                <a:gd name="connsiteX38" fmla="*/ 2255438 w 4308122"/>
                <a:gd name="connsiteY38" fmla="*/ 364251 h 439717"/>
                <a:gd name="connsiteX39" fmla="*/ 2262481 w 4308122"/>
                <a:gd name="connsiteY39" fmla="*/ 368276 h 439717"/>
                <a:gd name="connsiteX40" fmla="*/ 2309773 w 4308122"/>
                <a:gd name="connsiteY40" fmla="*/ 362238 h 439717"/>
                <a:gd name="connsiteX41" fmla="*/ 2344991 w 4308122"/>
                <a:gd name="connsiteY41" fmla="*/ 388400 h 439717"/>
                <a:gd name="connsiteX42" fmla="*/ 2388762 w 4308122"/>
                <a:gd name="connsiteY42" fmla="*/ 375822 h 439717"/>
                <a:gd name="connsiteX43" fmla="*/ 2445110 w 4308122"/>
                <a:gd name="connsiteY43" fmla="*/ 408524 h 439717"/>
                <a:gd name="connsiteX44" fmla="*/ 2508501 w 4308122"/>
                <a:gd name="connsiteY44" fmla="*/ 358214 h 439717"/>
                <a:gd name="connsiteX45" fmla="*/ 2521582 w 4308122"/>
                <a:gd name="connsiteY45" fmla="*/ 358214 h 439717"/>
                <a:gd name="connsiteX46" fmla="*/ 2576421 w 4308122"/>
                <a:gd name="connsiteY46" fmla="*/ 379847 h 439717"/>
                <a:gd name="connsiteX47" fmla="*/ 2631260 w 4308122"/>
                <a:gd name="connsiteY47" fmla="*/ 358214 h 439717"/>
                <a:gd name="connsiteX48" fmla="*/ 2638807 w 4308122"/>
                <a:gd name="connsiteY48" fmla="*/ 358214 h 439717"/>
                <a:gd name="connsiteX49" fmla="*/ 2690124 w 4308122"/>
                <a:gd name="connsiteY49" fmla="*/ 387394 h 439717"/>
                <a:gd name="connsiteX50" fmla="*/ 2751000 w 4308122"/>
                <a:gd name="connsiteY50" fmla="*/ 433680 h 439717"/>
                <a:gd name="connsiteX51" fmla="*/ 2814392 w 4308122"/>
                <a:gd name="connsiteY51" fmla="*/ 369785 h 439717"/>
                <a:gd name="connsiteX52" fmla="*/ 2814392 w 4308122"/>
                <a:gd name="connsiteY52" fmla="*/ 367270 h 439717"/>
                <a:gd name="connsiteX53" fmla="*/ 2863696 w 4308122"/>
                <a:gd name="connsiteY53" fmla="*/ 387394 h 439717"/>
                <a:gd name="connsiteX54" fmla="*/ 2905958 w 4308122"/>
                <a:gd name="connsiteY54" fmla="*/ 373307 h 439717"/>
                <a:gd name="connsiteX55" fmla="*/ 2961803 w 4308122"/>
                <a:gd name="connsiteY55" fmla="*/ 400978 h 439717"/>
                <a:gd name="connsiteX56" fmla="*/ 3016642 w 4308122"/>
                <a:gd name="connsiteY56" fmla="*/ 374816 h 439717"/>
                <a:gd name="connsiteX57" fmla="*/ 3038778 w 4308122"/>
                <a:gd name="connsiteY57" fmla="*/ 387897 h 439717"/>
                <a:gd name="connsiteX58" fmla="*/ 3063934 w 4308122"/>
                <a:gd name="connsiteY58" fmla="*/ 370288 h 439717"/>
                <a:gd name="connsiteX59" fmla="*/ 3065946 w 4308122"/>
                <a:gd name="connsiteY59" fmla="*/ 372804 h 439717"/>
                <a:gd name="connsiteX60" fmla="*/ 3079530 w 4308122"/>
                <a:gd name="connsiteY60" fmla="*/ 380350 h 439717"/>
                <a:gd name="connsiteX61" fmla="*/ 3093617 w 4308122"/>
                <a:gd name="connsiteY61" fmla="*/ 380350 h 439717"/>
                <a:gd name="connsiteX62" fmla="*/ 3105189 w 4308122"/>
                <a:gd name="connsiteY62" fmla="*/ 373307 h 439717"/>
                <a:gd name="connsiteX63" fmla="*/ 3107704 w 4308122"/>
                <a:gd name="connsiteY63" fmla="*/ 370288 h 439717"/>
                <a:gd name="connsiteX64" fmla="*/ 3117263 w 4308122"/>
                <a:gd name="connsiteY64" fmla="*/ 366263 h 439717"/>
                <a:gd name="connsiteX65" fmla="*/ 3117766 w 4308122"/>
                <a:gd name="connsiteY65" fmla="*/ 365760 h 439717"/>
                <a:gd name="connsiteX66" fmla="*/ 3131854 w 4308122"/>
                <a:gd name="connsiteY66" fmla="*/ 392928 h 439717"/>
                <a:gd name="connsiteX67" fmla="*/ 3147953 w 4308122"/>
                <a:gd name="connsiteY67" fmla="*/ 370288 h 439717"/>
                <a:gd name="connsiteX68" fmla="*/ 3161034 w 4308122"/>
                <a:gd name="connsiteY68" fmla="*/ 368276 h 439717"/>
                <a:gd name="connsiteX69" fmla="*/ 3217885 w 4308122"/>
                <a:gd name="connsiteY69" fmla="*/ 409531 h 439717"/>
                <a:gd name="connsiteX70" fmla="*/ 3268196 w 4308122"/>
                <a:gd name="connsiteY70" fmla="*/ 381860 h 439717"/>
                <a:gd name="connsiteX71" fmla="*/ 3287314 w 4308122"/>
                <a:gd name="connsiteY71" fmla="*/ 388400 h 439717"/>
                <a:gd name="connsiteX72" fmla="*/ 3323035 w 4308122"/>
                <a:gd name="connsiteY72" fmla="*/ 370288 h 439717"/>
                <a:gd name="connsiteX73" fmla="*/ 3324544 w 4308122"/>
                <a:gd name="connsiteY73" fmla="*/ 367270 h 439717"/>
                <a:gd name="connsiteX74" fmla="*/ 3344669 w 4308122"/>
                <a:gd name="connsiteY74" fmla="*/ 372301 h 439717"/>
                <a:gd name="connsiteX75" fmla="*/ 3363787 w 4308122"/>
                <a:gd name="connsiteY75" fmla="*/ 367773 h 439717"/>
                <a:gd name="connsiteX76" fmla="*/ 3433719 w 4308122"/>
                <a:gd name="connsiteY76" fmla="*/ 401984 h 439717"/>
                <a:gd name="connsiteX77" fmla="*/ 3452334 w 4308122"/>
                <a:gd name="connsiteY77" fmla="*/ 399972 h 439717"/>
                <a:gd name="connsiteX78" fmla="*/ 3508179 w 4308122"/>
                <a:gd name="connsiteY78" fmla="*/ 439717 h 439717"/>
                <a:gd name="connsiteX79" fmla="*/ 3563521 w 4308122"/>
                <a:gd name="connsiteY79" fmla="*/ 401984 h 439717"/>
                <a:gd name="connsiteX80" fmla="*/ 3594211 w 4308122"/>
                <a:gd name="connsiteY80" fmla="*/ 410537 h 439717"/>
                <a:gd name="connsiteX81" fmla="*/ 3647540 w 4308122"/>
                <a:gd name="connsiteY81" fmla="*/ 372301 h 439717"/>
                <a:gd name="connsiteX82" fmla="*/ 3649553 w 4308122"/>
                <a:gd name="connsiteY82" fmla="*/ 372301 h 439717"/>
                <a:gd name="connsiteX83" fmla="*/ 3672696 w 4308122"/>
                <a:gd name="connsiteY83" fmla="*/ 367773 h 439717"/>
                <a:gd name="connsiteX84" fmla="*/ 3716466 w 4308122"/>
                <a:gd name="connsiteY84" fmla="*/ 385885 h 439717"/>
                <a:gd name="connsiteX85" fmla="*/ 3741118 w 4308122"/>
                <a:gd name="connsiteY85" fmla="*/ 375822 h 439717"/>
                <a:gd name="connsiteX86" fmla="*/ 3772311 w 4308122"/>
                <a:gd name="connsiteY86" fmla="*/ 387394 h 439717"/>
                <a:gd name="connsiteX87" fmla="*/ 3801492 w 4308122"/>
                <a:gd name="connsiteY87" fmla="*/ 377332 h 439717"/>
                <a:gd name="connsiteX88" fmla="*/ 3826647 w 4308122"/>
                <a:gd name="connsiteY88" fmla="*/ 389406 h 439717"/>
                <a:gd name="connsiteX89" fmla="*/ 3852809 w 4308122"/>
                <a:gd name="connsiteY89" fmla="*/ 386891 h 439717"/>
                <a:gd name="connsiteX90" fmla="*/ 3898592 w 4308122"/>
                <a:gd name="connsiteY90" fmla="*/ 401984 h 439717"/>
                <a:gd name="connsiteX91" fmla="*/ 3952424 w 4308122"/>
                <a:gd name="connsiteY91" fmla="*/ 380350 h 439717"/>
                <a:gd name="connsiteX92" fmla="*/ 3979089 w 4308122"/>
                <a:gd name="connsiteY92" fmla="*/ 381357 h 439717"/>
                <a:gd name="connsiteX93" fmla="*/ 3987139 w 4308122"/>
                <a:gd name="connsiteY93" fmla="*/ 376829 h 439717"/>
                <a:gd name="connsiteX94" fmla="*/ 4055562 w 4308122"/>
                <a:gd name="connsiteY94" fmla="*/ 417580 h 439717"/>
                <a:gd name="connsiteX95" fmla="*/ 4116438 w 4308122"/>
                <a:gd name="connsiteY95" fmla="*/ 387897 h 439717"/>
                <a:gd name="connsiteX96" fmla="*/ 4163227 w 4308122"/>
                <a:gd name="connsiteY96" fmla="*/ 418587 h 439717"/>
                <a:gd name="connsiteX97" fmla="*/ 4214041 w 4308122"/>
                <a:gd name="connsiteY97" fmla="*/ 367270 h 439717"/>
                <a:gd name="connsiteX98" fmla="*/ 4213035 w 4308122"/>
                <a:gd name="connsiteY98" fmla="*/ 358717 h 439717"/>
                <a:gd name="connsiteX99" fmla="*/ 4219575 w 4308122"/>
                <a:gd name="connsiteY99" fmla="*/ 358717 h 439717"/>
                <a:gd name="connsiteX100" fmla="*/ 4262843 w 4308122"/>
                <a:gd name="connsiteY100" fmla="*/ 392928 h 439717"/>
                <a:gd name="connsiteX101" fmla="*/ 4306110 w 4308122"/>
                <a:gd name="connsiteY101" fmla="*/ 358717 h 439717"/>
                <a:gd name="connsiteX102" fmla="*/ 4308122 w 4308122"/>
                <a:gd name="connsiteY102" fmla="*/ 358717 h 439717"/>
                <a:gd name="connsiteX103" fmla="*/ 4307116 w 4308122"/>
                <a:gd name="connsiteY103" fmla="*/ 354692 h 439717"/>
                <a:gd name="connsiteX104" fmla="*/ 4307619 w 4308122"/>
                <a:gd name="connsiteY104" fmla="*/ 348151 h 439717"/>
                <a:gd name="connsiteX105" fmla="*/ 4294035 w 4308122"/>
                <a:gd name="connsiteY105" fmla="*/ 315952 h 439717"/>
                <a:gd name="connsiteX106" fmla="*/ 3755709 w 4308122"/>
                <a:gd name="connsiteY106" fmla="*/ 0 h 439717"/>
                <a:gd name="connsiteX107" fmla="*/ 561973 w 4308122"/>
                <a:gd name="connsiteY107" fmla="*/ 0 h 439717"/>
                <a:gd name="connsiteX108" fmla="*/ 18615 w 4308122"/>
                <a:gd name="connsiteY108" fmla="*/ 329033 h 439717"/>
                <a:gd name="connsiteX109" fmla="*/ 0 w 4308122"/>
                <a:gd name="connsiteY109" fmla="*/ 360226 h 439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4308122" h="439717">
                  <a:moveTo>
                    <a:pt x="0" y="360226"/>
                  </a:moveTo>
                  <a:cubicBezTo>
                    <a:pt x="0" y="375822"/>
                    <a:pt x="9056" y="390916"/>
                    <a:pt x="21131" y="399972"/>
                  </a:cubicBezTo>
                  <a:cubicBezTo>
                    <a:pt x="52323" y="423618"/>
                    <a:pt x="85529" y="400978"/>
                    <a:pt x="106659" y="375822"/>
                  </a:cubicBezTo>
                  <a:cubicBezTo>
                    <a:pt x="117728" y="382866"/>
                    <a:pt x="129802" y="386891"/>
                    <a:pt x="143386" y="387394"/>
                  </a:cubicBezTo>
                  <a:cubicBezTo>
                    <a:pt x="159989" y="387897"/>
                    <a:pt x="176088" y="382866"/>
                    <a:pt x="189169" y="373810"/>
                  </a:cubicBezTo>
                  <a:cubicBezTo>
                    <a:pt x="220865" y="431668"/>
                    <a:pt x="309915" y="436195"/>
                    <a:pt x="345636" y="374816"/>
                  </a:cubicBezTo>
                  <a:cubicBezTo>
                    <a:pt x="351673" y="370791"/>
                    <a:pt x="357207" y="365760"/>
                    <a:pt x="362238" y="360729"/>
                  </a:cubicBezTo>
                  <a:cubicBezTo>
                    <a:pt x="401481" y="386388"/>
                    <a:pt x="451792" y="386891"/>
                    <a:pt x="491034" y="359723"/>
                  </a:cubicBezTo>
                  <a:cubicBezTo>
                    <a:pt x="506631" y="389909"/>
                    <a:pt x="534805" y="413052"/>
                    <a:pt x="569016" y="418587"/>
                  </a:cubicBezTo>
                  <a:cubicBezTo>
                    <a:pt x="605743" y="424624"/>
                    <a:pt x="638948" y="410537"/>
                    <a:pt x="663098" y="384375"/>
                  </a:cubicBezTo>
                  <a:cubicBezTo>
                    <a:pt x="687750" y="412046"/>
                    <a:pt x="723471" y="429655"/>
                    <a:pt x="762210" y="427643"/>
                  </a:cubicBezTo>
                  <a:cubicBezTo>
                    <a:pt x="776297" y="426636"/>
                    <a:pt x="789378" y="423618"/>
                    <a:pt x="801453" y="418587"/>
                  </a:cubicBezTo>
                  <a:cubicBezTo>
                    <a:pt x="805478" y="420096"/>
                    <a:pt x="810005" y="421605"/>
                    <a:pt x="815037" y="422612"/>
                  </a:cubicBezTo>
                  <a:cubicBezTo>
                    <a:pt x="844217" y="428649"/>
                    <a:pt x="871385" y="412549"/>
                    <a:pt x="882956" y="388400"/>
                  </a:cubicBezTo>
                  <a:cubicBezTo>
                    <a:pt x="891006" y="391419"/>
                    <a:pt x="900062" y="393431"/>
                    <a:pt x="908615" y="393934"/>
                  </a:cubicBezTo>
                  <a:cubicBezTo>
                    <a:pt x="928739" y="394437"/>
                    <a:pt x="946851" y="387394"/>
                    <a:pt x="960938" y="375319"/>
                  </a:cubicBezTo>
                  <a:cubicBezTo>
                    <a:pt x="1005212" y="416071"/>
                    <a:pt x="1073635" y="424121"/>
                    <a:pt x="1125455" y="387897"/>
                  </a:cubicBezTo>
                  <a:cubicBezTo>
                    <a:pt x="1139039" y="409028"/>
                    <a:pt x="1160673" y="424624"/>
                    <a:pt x="1188343" y="424624"/>
                  </a:cubicBezTo>
                  <a:cubicBezTo>
                    <a:pt x="1210983" y="424624"/>
                    <a:pt x="1234126" y="413052"/>
                    <a:pt x="1246704" y="393934"/>
                  </a:cubicBezTo>
                  <a:cubicBezTo>
                    <a:pt x="1250729" y="387897"/>
                    <a:pt x="1253245" y="382363"/>
                    <a:pt x="1254754" y="376829"/>
                  </a:cubicBezTo>
                  <a:cubicBezTo>
                    <a:pt x="1258276" y="376829"/>
                    <a:pt x="1261797" y="376829"/>
                    <a:pt x="1265319" y="376326"/>
                  </a:cubicBezTo>
                  <a:cubicBezTo>
                    <a:pt x="1269847" y="382363"/>
                    <a:pt x="1274878" y="387897"/>
                    <a:pt x="1280412" y="392425"/>
                  </a:cubicBezTo>
                  <a:cubicBezTo>
                    <a:pt x="1293493" y="415568"/>
                    <a:pt x="1318146" y="430661"/>
                    <a:pt x="1347326" y="423115"/>
                  </a:cubicBezTo>
                  <a:cubicBezTo>
                    <a:pt x="1364935" y="418587"/>
                    <a:pt x="1378015" y="407015"/>
                    <a:pt x="1386065" y="392425"/>
                  </a:cubicBezTo>
                  <a:cubicBezTo>
                    <a:pt x="1406190" y="391419"/>
                    <a:pt x="1426314" y="386891"/>
                    <a:pt x="1443420" y="378841"/>
                  </a:cubicBezTo>
                  <a:cubicBezTo>
                    <a:pt x="1472600" y="408021"/>
                    <a:pt x="1508321" y="429152"/>
                    <a:pt x="1551085" y="432171"/>
                  </a:cubicBezTo>
                  <a:cubicBezTo>
                    <a:pt x="1596868" y="435189"/>
                    <a:pt x="1640638" y="413556"/>
                    <a:pt x="1663781" y="375319"/>
                  </a:cubicBezTo>
                  <a:cubicBezTo>
                    <a:pt x="1671831" y="382866"/>
                    <a:pt x="1681390" y="388903"/>
                    <a:pt x="1690446" y="392425"/>
                  </a:cubicBezTo>
                  <a:cubicBezTo>
                    <a:pt x="1712583" y="400475"/>
                    <a:pt x="1735223" y="395947"/>
                    <a:pt x="1753838" y="383369"/>
                  </a:cubicBezTo>
                  <a:cubicBezTo>
                    <a:pt x="1760378" y="387897"/>
                    <a:pt x="1767422" y="391419"/>
                    <a:pt x="1773459" y="392928"/>
                  </a:cubicBezTo>
                  <a:cubicBezTo>
                    <a:pt x="1799621" y="399469"/>
                    <a:pt x="1824776" y="389909"/>
                    <a:pt x="1841379" y="370791"/>
                  </a:cubicBezTo>
                  <a:cubicBezTo>
                    <a:pt x="1854460" y="393934"/>
                    <a:pt x="1878609" y="410034"/>
                    <a:pt x="1907789" y="408021"/>
                  </a:cubicBezTo>
                  <a:cubicBezTo>
                    <a:pt x="1919864" y="407015"/>
                    <a:pt x="1932945" y="401984"/>
                    <a:pt x="1944013" y="394437"/>
                  </a:cubicBezTo>
                  <a:cubicBezTo>
                    <a:pt x="1959610" y="408021"/>
                    <a:pt x="1978728" y="416574"/>
                    <a:pt x="1999355" y="418084"/>
                  </a:cubicBezTo>
                  <a:cubicBezTo>
                    <a:pt x="2035076" y="420096"/>
                    <a:pt x="2064759" y="399469"/>
                    <a:pt x="2078343" y="369785"/>
                  </a:cubicBezTo>
                  <a:cubicBezTo>
                    <a:pt x="2084381" y="377332"/>
                    <a:pt x="2092430" y="382866"/>
                    <a:pt x="2100480" y="385381"/>
                  </a:cubicBezTo>
                  <a:cubicBezTo>
                    <a:pt x="2114064" y="389406"/>
                    <a:pt x="2132679" y="382363"/>
                    <a:pt x="2143747" y="370791"/>
                  </a:cubicBezTo>
                  <a:cubicBezTo>
                    <a:pt x="2157331" y="385381"/>
                    <a:pt x="2174437" y="395947"/>
                    <a:pt x="2190537" y="399469"/>
                  </a:cubicBezTo>
                  <a:cubicBezTo>
                    <a:pt x="2219717" y="405506"/>
                    <a:pt x="2246885" y="389909"/>
                    <a:pt x="2255438" y="364251"/>
                  </a:cubicBezTo>
                  <a:cubicBezTo>
                    <a:pt x="2257450" y="365760"/>
                    <a:pt x="2259966" y="367270"/>
                    <a:pt x="2262481" y="368276"/>
                  </a:cubicBezTo>
                  <a:cubicBezTo>
                    <a:pt x="2278581" y="375822"/>
                    <a:pt x="2296189" y="372804"/>
                    <a:pt x="2309773" y="362238"/>
                  </a:cubicBezTo>
                  <a:cubicBezTo>
                    <a:pt x="2318326" y="374816"/>
                    <a:pt x="2331407" y="384878"/>
                    <a:pt x="2344991" y="388400"/>
                  </a:cubicBezTo>
                  <a:cubicBezTo>
                    <a:pt x="2362097" y="392928"/>
                    <a:pt x="2378699" y="387394"/>
                    <a:pt x="2388762" y="375822"/>
                  </a:cubicBezTo>
                  <a:cubicBezTo>
                    <a:pt x="2400333" y="395444"/>
                    <a:pt x="2420961" y="408524"/>
                    <a:pt x="2445110" y="408524"/>
                  </a:cubicBezTo>
                  <a:cubicBezTo>
                    <a:pt x="2475799" y="408524"/>
                    <a:pt x="2501458" y="386891"/>
                    <a:pt x="2508501" y="358214"/>
                  </a:cubicBezTo>
                  <a:lnTo>
                    <a:pt x="2521582" y="358214"/>
                  </a:lnTo>
                  <a:cubicBezTo>
                    <a:pt x="2536172" y="371798"/>
                    <a:pt x="2555291" y="379847"/>
                    <a:pt x="2576421" y="379847"/>
                  </a:cubicBezTo>
                  <a:cubicBezTo>
                    <a:pt x="2597552" y="379847"/>
                    <a:pt x="2616670" y="371798"/>
                    <a:pt x="2631260" y="358214"/>
                  </a:cubicBezTo>
                  <a:lnTo>
                    <a:pt x="2638807" y="358214"/>
                  </a:lnTo>
                  <a:cubicBezTo>
                    <a:pt x="2649875" y="375319"/>
                    <a:pt x="2668490" y="386388"/>
                    <a:pt x="2690124" y="387394"/>
                  </a:cubicBezTo>
                  <a:cubicBezTo>
                    <a:pt x="2697670" y="414059"/>
                    <a:pt x="2721820" y="433680"/>
                    <a:pt x="2751000" y="433680"/>
                  </a:cubicBezTo>
                  <a:cubicBezTo>
                    <a:pt x="2785714" y="433680"/>
                    <a:pt x="2814392" y="405003"/>
                    <a:pt x="2814392" y="369785"/>
                  </a:cubicBezTo>
                  <a:cubicBezTo>
                    <a:pt x="2814392" y="368779"/>
                    <a:pt x="2814392" y="368276"/>
                    <a:pt x="2814392" y="367270"/>
                  </a:cubicBezTo>
                  <a:cubicBezTo>
                    <a:pt x="2826969" y="379847"/>
                    <a:pt x="2844578" y="387394"/>
                    <a:pt x="2863696" y="387394"/>
                  </a:cubicBezTo>
                  <a:cubicBezTo>
                    <a:pt x="2879796" y="387394"/>
                    <a:pt x="2894386" y="381860"/>
                    <a:pt x="2905958" y="373307"/>
                  </a:cubicBezTo>
                  <a:cubicBezTo>
                    <a:pt x="2919038" y="389909"/>
                    <a:pt x="2939163" y="400978"/>
                    <a:pt x="2961803" y="400978"/>
                  </a:cubicBezTo>
                  <a:cubicBezTo>
                    <a:pt x="2983939" y="400978"/>
                    <a:pt x="3003561" y="390916"/>
                    <a:pt x="3016642" y="374816"/>
                  </a:cubicBezTo>
                  <a:cubicBezTo>
                    <a:pt x="3022679" y="382866"/>
                    <a:pt x="3030226" y="387897"/>
                    <a:pt x="3038778" y="387897"/>
                  </a:cubicBezTo>
                  <a:cubicBezTo>
                    <a:pt x="3048337" y="387897"/>
                    <a:pt x="3057393" y="381357"/>
                    <a:pt x="3063934" y="370288"/>
                  </a:cubicBezTo>
                  <a:cubicBezTo>
                    <a:pt x="3064437" y="371294"/>
                    <a:pt x="3065443" y="371798"/>
                    <a:pt x="3065946" y="372804"/>
                  </a:cubicBezTo>
                  <a:cubicBezTo>
                    <a:pt x="3069468" y="376829"/>
                    <a:pt x="3074499" y="378841"/>
                    <a:pt x="3079530" y="380350"/>
                  </a:cubicBezTo>
                  <a:cubicBezTo>
                    <a:pt x="3084058" y="381860"/>
                    <a:pt x="3089089" y="381860"/>
                    <a:pt x="3093617" y="380350"/>
                  </a:cubicBezTo>
                  <a:cubicBezTo>
                    <a:pt x="3098145" y="378841"/>
                    <a:pt x="3102170" y="376829"/>
                    <a:pt x="3105189" y="373307"/>
                  </a:cubicBezTo>
                  <a:cubicBezTo>
                    <a:pt x="3106195" y="372301"/>
                    <a:pt x="3106698" y="371294"/>
                    <a:pt x="3107704" y="370288"/>
                  </a:cubicBezTo>
                  <a:cubicBezTo>
                    <a:pt x="3110723" y="370288"/>
                    <a:pt x="3114748" y="368779"/>
                    <a:pt x="3117263" y="366263"/>
                  </a:cubicBezTo>
                  <a:cubicBezTo>
                    <a:pt x="3117263" y="366263"/>
                    <a:pt x="3117766" y="365760"/>
                    <a:pt x="3117766" y="365760"/>
                  </a:cubicBezTo>
                  <a:cubicBezTo>
                    <a:pt x="3111729" y="375822"/>
                    <a:pt x="3116257" y="392928"/>
                    <a:pt x="3131854" y="392928"/>
                  </a:cubicBezTo>
                  <a:cubicBezTo>
                    <a:pt x="3144934" y="392928"/>
                    <a:pt x="3150468" y="380350"/>
                    <a:pt x="3147953" y="370288"/>
                  </a:cubicBezTo>
                  <a:cubicBezTo>
                    <a:pt x="3152481" y="371294"/>
                    <a:pt x="3157009" y="370288"/>
                    <a:pt x="3161034" y="368276"/>
                  </a:cubicBezTo>
                  <a:cubicBezTo>
                    <a:pt x="3168581" y="392425"/>
                    <a:pt x="3191220" y="409531"/>
                    <a:pt x="3217885" y="409531"/>
                  </a:cubicBezTo>
                  <a:cubicBezTo>
                    <a:pt x="3239016" y="409531"/>
                    <a:pt x="3257631" y="398462"/>
                    <a:pt x="3268196" y="381860"/>
                  </a:cubicBezTo>
                  <a:cubicBezTo>
                    <a:pt x="3274233" y="385381"/>
                    <a:pt x="3281277" y="387897"/>
                    <a:pt x="3287314" y="388400"/>
                  </a:cubicBezTo>
                  <a:cubicBezTo>
                    <a:pt x="3301401" y="388903"/>
                    <a:pt x="3314985" y="381860"/>
                    <a:pt x="3323035" y="370288"/>
                  </a:cubicBezTo>
                  <a:cubicBezTo>
                    <a:pt x="3323538" y="369282"/>
                    <a:pt x="3324041" y="368276"/>
                    <a:pt x="3324544" y="367270"/>
                  </a:cubicBezTo>
                  <a:cubicBezTo>
                    <a:pt x="3330582" y="370288"/>
                    <a:pt x="3337122" y="372301"/>
                    <a:pt x="3344669" y="372301"/>
                  </a:cubicBezTo>
                  <a:cubicBezTo>
                    <a:pt x="3351712" y="372301"/>
                    <a:pt x="3358253" y="370791"/>
                    <a:pt x="3363787" y="367773"/>
                  </a:cubicBezTo>
                  <a:cubicBezTo>
                    <a:pt x="3380389" y="388903"/>
                    <a:pt x="3405545" y="401984"/>
                    <a:pt x="3433719" y="401984"/>
                  </a:cubicBezTo>
                  <a:cubicBezTo>
                    <a:pt x="3440259" y="401984"/>
                    <a:pt x="3446297" y="401481"/>
                    <a:pt x="3452334" y="399972"/>
                  </a:cubicBezTo>
                  <a:cubicBezTo>
                    <a:pt x="3460887" y="423115"/>
                    <a:pt x="3482520" y="439717"/>
                    <a:pt x="3508179" y="439717"/>
                  </a:cubicBezTo>
                  <a:cubicBezTo>
                    <a:pt x="3533335" y="439717"/>
                    <a:pt x="3554968" y="424121"/>
                    <a:pt x="3563521" y="401984"/>
                  </a:cubicBezTo>
                  <a:cubicBezTo>
                    <a:pt x="3573583" y="407015"/>
                    <a:pt x="3584652" y="410537"/>
                    <a:pt x="3594211" y="410537"/>
                  </a:cubicBezTo>
                  <a:cubicBezTo>
                    <a:pt x="3620875" y="411040"/>
                    <a:pt x="3641503" y="394941"/>
                    <a:pt x="3647540" y="372301"/>
                  </a:cubicBezTo>
                  <a:cubicBezTo>
                    <a:pt x="3648043" y="372301"/>
                    <a:pt x="3649050" y="372301"/>
                    <a:pt x="3649553" y="372301"/>
                  </a:cubicBezTo>
                  <a:cubicBezTo>
                    <a:pt x="3657603" y="372301"/>
                    <a:pt x="3665652" y="370791"/>
                    <a:pt x="3672696" y="367773"/>
                  </a:cubicBezTo>
                  <a:cubicBezTo>
                    <a:pt x="3682255" y="381860"/>
                    <a:pt x="3700367" y="387897"/>
                    <a:pt x="3716466" y="385885"/>
                  </a:cubicBezTo>
                  <a:cubicBezTo>
                    <a:pt x="3725522" y="384878"/>
                    <a:pt x="3734075" y="381357"/>
                    <a:pt x="3741118" y="375822"/>
                  </a:cubicBezTo>
                  <a:cubicBezTo>
                    <a:pt x="3749671" y="382866"/>
                    <a:pt x="3760740" y="387394"/>
                    <a:pt x="3772311" y="387394"/>
                  </a:cubicBezTo>
                  <a:cubicBezTo>
                    <a:pt x="3783380" y="387394"/>
                    <a:pt x="3793442" y="383872"/>
                    <a:pt x="3801492" y="377332"/>
                  </a:cubicBezTo>
                  <a:cubicBezTo>
                    <a:pt x="3808535" y="383369"/>
                    <a:pt x="3817088" y="387897"/>
                    <a:pt x="3826647" y="389406"/>
                  </a:cubicBezTo>
                  <a:cubicBezTo>
                    <a:pt x="3835200" y="390916"/>
                    <a:pt x="3844256" y="389909"/>
                    <a:pt x="3852809" y="386891"/>
                  </a:cubicBezTo>
                  <a:cubicBezTo>
                    <a:pt x="3865889" y="396450"/>
                    <a:pt x="3881486" y="401984"/>
                    <a:pt x="3898592" y="401984"/>
                  </a:cubicBezTo>
                  <a:cubicBezTo>
                    <a:pt x="3919219" y="401984"/>
                    <a:pt x="3938337" y="393934"/>
                    <a:pt x="3952424" y="380350"/>
                  </a:cubicBezTo>
                  <a:cubicBezTo>
                    <a:pt x="3960977" y="382866"/>
                    <a:pt x="3970033" y="382866"/>
                    <a:pt x="3979089" y="381357"/>
                  </a:cubicBezTo>
                  <a:cubicBezTo>
                    <a:pt x="3982108" y="380853"/>
                    <a:pt x="3984623" y="378841"/>
                    <a:pt x="3987139" y="376829"/>
                  </a:cubicBezTo>
                  <a:cubicBezTo>
                    <a:pt x="4000723" y="400978"/>
                    <a:pt x="4025878" y="417580"/>
                    <a:pt x="4055562" y="417580"/>
                  </a:cubicBezTo>
                  <a:cubicBezTo>
                    <a:pt x="4080214" y="417580"/>
                    <a:pt x="4102351" y="406009"/>
                    <a:pt x="4116438" y="387897"/>
                  </a:cubicBezTo>
                  <a:cubicBezTo>
                    <a:pt x="4124488" y="406009"/>
                    <a:pt x="4142096" y="418587"/>
                    <a:pt x="4163227" y="418587"/>
                  </a:cubicBezTo>
                  <a:cubicBezTo>
                    <a:pt x="4191401" y="418587"/>
                    <a:pt x="4214041" y="395444"/>
                    <a:pt x="4214041" y="367270"/>
                  </a:cubicBezTo>
                  <a:cubicBezTo>
                    <a:pt x="4214041" y="364251"/>
                    <a:pt x="4213538" y="361232"/>
                    <a:pt x="4213035" y="358717"/>
                  </a:cubicBezTo>
                  <a:lnTo>
                    <a:pt x="4219575" y="358717"/>
                  </a:lnTo>
                  <a:cubicBezTo>
                    <a:pt x="4224103" y="378338"/>
                    <a:pt x="4241712" y="392928"/>
                    <a:pt x="4262843" y="392928"/>
                  </a:cubicBezTo>
                  <a:cubicBezTo>
                    <a:pt x="4283973" y="392928"/>
                    <a:pt x="4301582" y="378338"/>
                    <a:pt x="4306110" y="358717"/>
                  </a:cubicBezTo>
                  <a:lnTo>
                    <a:pt x="4308122" y="358717"/>
                  </a:lnTo>
                  <a:cubicBezTo>
                    <a:pt x="4307619" y="357207"/>
                    <a:pt x="4307116" y="356201"/>
                    <a:pt x="4307116" y="354692"/>
                  </a:cubicBezTo>
                  <a:cubicBezTo>
                    <a:pt x="4307619" y="352679"/>
                    <a:pt x="4307619" y="350164"/>
                    <a:pt x="4307619" y="348151"/>
                  </a:cubicBezTo>
                  <a:cubicBezTo>
                    <a:pt x="4307619" y="335574"/>
                    <a:pt x="4302588" y="324002"/>
                    <a:pt x="4294035" y="315952"/>
                  </a:cubicBezTo>
                  <a:cubicBezTo>
                    <a:pt x="4222091" y="133324"/>
                    <a:pt x="4007766" y="0"/>
                    <a:pt x="3755709" y="0"/>
                  </a:cubicBezTo>
                  <a:lnTo>
                    <a:pt x="561973" y="0"/>
                  </a:lnTo>
                  <a:cubicBezTo>
                    <a:pt x="303878" y="0"/>
                    <a:pt x="85529" y="139864"/>
                    <a:pt x="18615" y="329033"/>
                  </a:cubicBezTo>
                  <a:cubicBezTo>
                    <a:pt x="7044" y="333561"/>
                    <a:pt x="0" y="345636"/>
                    <a:pt x="0" y="360226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2" name="Hình tự do: Hình 1611">
              <a:extLst>
                <a:ext uri="{FF2B5EF4-FFF2-40B4-BE49-F238E27FC236}">
                  <a16:creationId xmlns:a16="http://schemas.microsoft.com/office/drawing/2014/main" id="{1A062E6C-EA46-49B0-8A51-7F19B644BF93}"/>
                </a:ext>
              </a:extLst>
            </p:cNvPr>
            <p:cNvSpPr/>
            <p:nvPr/>
          </p:nvSpPr>
          <p:spPr>
            <a:xfrm>
              <a:off x="392882" y="4891395"/>
              <a:ext cx="77478" cy="78107"/>
            </a:xfrm>
            <a:custGeom>
              <a:avLst/>
              <a:gdLst>
                <a:gd name="connsiteX0" fmla="*/ 503 w 77478"/>
                <a:gd name="connsiteY0" fmla="*/ 30690 h 78107"/>
                <a:gd name="connsiteX1" fmla="*/ 10062 w 77478"/>
                <a:gd name="connsiteY1" fmla="*/ 14590 h 78107"/>
                <a:gd name="connsiteX2" fmla="*/ 13584 w 77478"/>
                <a:gd name="connsiteY2" fmla="*/ 11572 h 78107"/>
                <a:gd name="connsiteX3" fmla="*/ 18112 w 77478"/>
                <a:gd name="connsiteY3" fmla="*/ 8050 h 78107"/>
                <a:gd name="connsiteX4" fmla="*/ 22640 w 77478"/>
                <a:gd name="connsiteY4" fmla="*/ 5031 h 78107"/>
                <a:gd name="connsiteX5" fmla="*/ 27671 w 77478"/>
                <a:gd name="connsiteY5" fmla="*/ 3019 h 78107"/>
                <a:gd name="connsiteX6" fmla="*/ 36727 w 77478"/>
                <a:gd name="connsiteY6" fmla="*/ 503 h 78107"/>
                <a:gd name="connsiteX7" fmla="*/ 41758 w 77478"/>
                <a:gd name="connsiteY7" fmla="*/ 0 h 78107"/>
                <a:gd name="connsiteX8" fmla="*/ 55342 w 77478"/>
                <a:gd name="connsiteY8" fmla="*/ 3019 h 78107"/>
                <a:gd name="connsiteX9" fmla="*/ 66913 w 77478"/>
                <a:gd name="connsiteY9" fmla="*/ 10565 h 78107"/>
                <a:gd name="connsiteX10" fmla="*/ 72448 w 77478"/>
                <a:gd name="connsiteY10" fmla="*/ 17609 h 78107"/>
                <a:gd name="connsiteX11" fmla="*/ 77479 w 77478"/>
                <a:gd name="connsiteY11" fmla="*/ 35721 h 78107"/>
                <a:gd name="connsiteX12" fmla="*/ 77479 w 77478"/>
                <a:gd name="connsiteY12" fmla="*/ 36224 h 78107"/>
                <a:gd name="connsiteX13" fmla="*/ 75969 w 77478"/>
                <a:gd name="connsiteY13" fmla="*/ 45783 h 78107"/>
                <a:gd name="connsiteX14" fmla="*/ 72448 w 77478"/>
                <a:gd name="connsiteY14" fmla="*/ 54336 h 78107"/>
                <a:gd name="connsiteX15" fmla="*/ 72448 w 77478"/>
                <a:gd name="connsiteY15" fmla="*/ 54839 h 78107"/>
                <a:gd name="connsiteX16" fmla="*/ 71945 w 77478"/>
                <a:gd name="connsiteY16" fmla="*/ 55845 h 78107"/>
                <a:gd name="connsiteX17" fmla="*/ 66410 w 77478"/>
                <a:gd name="connsiteY17" fmla="*/ 63392 h 78107"/>
                <a:gd name="connsiteX18" fmla="*/ 65907 w 77478"/>
                <a:gd name="connsiteY18" fmla="*/ 63895 h 78107"/>
                <a:gd name="connsiteX19" fmla="*/ 62889 w 77478"/>
                <a:gd name="connsiteY19" fmla="*/ 67417 h 78107"/>
                <a:gd name="connsiteX20" fmla="*/ 51317 w 77478"/>
                <a:gd name="connsiteY20" fmla="*/ 74963 h 78107"/>
                <a:gd name="connsiteX21" fmla="*/ 37230 w 77478"/>
                <a:gd name="connsiteY21" fmla="*/ 77982 h 78107"/>
                <a:gd name="connsiteX22" fmla="*/ 23143 w 77478"/>
                <a:gd name="connsiteY22" fmla="*/ 74963 h 78107"/>
                <a:gd name="connsiteX23" fmla="*/ 11572 w 77478"/>
                <a:gd name="connsiteY23" fmla="*/ 67417 h 78107"/>
                <a:gd name="connsiteX24" fmla="*/ 6037 w 77478"/>
                <a:gd name="connsiteY24" fmla="*/ 59870 h 78107"/>
                <a:gd name="connsiteX25" fmla="*/ 1006 w 77478"/>
                <a:gd name="connsiteY25" fmla="*/ 41255 h 78107"/>
                <a:gd name="connsiteX26" fmla="*/ 503 w 77478"/>
                <a:gd name="connsiteY26" fmla="*/ 30690 h 78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7478" h="78107">
                  <a:moveTo>
                    <a:pt x="503" y="30690"/>
                  </a:moveTo>
                  <a:cubicBezTo>
                    <a:pt x="2012" y="24652"/>
                    <a:pt x="5534" y="19118"/>
                    <a:pt x="10062" y="14590"/>
                  </a:cubicBezTo>
                  <a:cubicBezTo>
                    <a:pt x="11068" y="13584"/>
                    <a:pt x="12578" y="12578"/>
                    <a:pt x="13584" y="11572"/>
                  </a:cubicBezTo>
                  <a:cubicBezTo>
                    <a:pt x="15093" y="10565"/>
                    <a:pt x="16099" y="9559"/>
                    <a:pt x="18112" y="8050"/>
                  </a:cubicBezTo>
                  <a:cubicBezTo>
                    <a:pt x="20124" y="6540"/>
                    <a:pt x="20627" y="5534"/>
                    <a:pt x="22640" y="5031"/>
                  </a:cubicBezTo>
                  <a:cubicBezTo>
                    <a:pt x="24149" y="4025"/>
                    <a:pt x="26162" y="3522"/>
                    <a:pt x="27671" y="3019"/>
                  </a:cubicBezTo>
                  <a:cubicBezTo>
                    <a:pt x="30690" y="1509"/>
                    <a:pt x="33708" y="503"/>
                    <a:pt x="36727" y="503"/>
                  </a:cubicBezTo>
                  <a:cubicBezTo>
                    <a:pt x="38236" y="0"/>
                    <a:pt x="40249" y="0"/>
                    <a:pt x="41758" y="0"/>
                  </a:cubicBezTo>
                  <a:cubicBezTo>
                    <a:pt x="46789" y="0"/>
                    <a:pt x="51317" y="1006"/>
                    <a:pt x="55342" y="3019"/>
                  </a:cubicBezTo>
                  <a:cubicBezTo>
                    <a:pt x="59870" y="4528"/>
                    <a:pt x="63392" y="7043"/>
                    <a:pt x="66913" y="10565"/>
                  </a:cubicBezTo>
                  <a:cubicBezTo>
                    <a:pt x="68926" y="13081"/>
                    <a:pt x="70435" y="15596"/>
                    <a:pt x="72448" y="17609"/>
                  </a:cubicBezTo>
                  <a:cubicBezTo>
                    <a:pt x="75466" y="23143"/>
                    <a:pt x="77479" y="29180"/>
                    <a:pt x="77479" y="35721"/>
                  </a:cubicBezTo>
                  <a:cubicBezTo>
                    <a:pt x="77479" y="35721"/>
                    <a:pt x="77479" y="36224"/>
                    <a:pt x="77479" y="36224"/>
                  </a:cubicBezTo>
                  <a:cubicBezTo>
                    <a:pt x="76976" y="39243"/>
                    <a:pt x="76473" y="42764"/>
                    <a:pt x="75969" y="45783"/>
                  </a:cubicBezTo>
                  <a:cubicBezTo>
                    <a:pt x="74963" y="48802"/>
                    <a:pt x="73454" y="51317"/>
                    <a:pt x="72448" y="54336"/>
                  </a:cubicBezTo>
                  <a:lnTo>
                    <a:pt x="72448" y="54839"/>
                  </a:lnTo>
                  <a:cubicBezTo>
                    <a:pt x="72448" y="55342"/>
                    <a:pt x="71945" y="55342"/>
                    <a:pt x="71945" y="55845"/>
                  </a:cubicBezTo>
                  <a:cubicBezTo>
                    <a:pt x="69932" y="58361"/>
                    <a:pt x="67920" y="60876"/>
                    <a:pt x="66410" y="63392"/>
                  </a:cubicBezTo>
                  <a:lnTo>
                    <a:pt x="65907" y="63895"/>
                  </a:lnTo>
                  <a:cubicBezTo>
                    <a:pt x="64901" y="64901"/>
                    <a:pt x="63895" y="66410"/>
                    <a:pt x="62889" y="67417"/>
                  </a:cubicBezTo>
                  <a:cubicBezTo>
                    <a:pt x="59367" y="70938"/>
                    <a:pt x="55845" y="73454"/>
                    <a:pt x="51317" y="74963"/>
                  </a:cubicBezTo>
                  <a:cubicBezTo>
                    <a:pt x="46789" y="77479"/>
                    <a:pt x="42261" y="78485"/>
                    <a:pt x="37230" y="77982"/>
                  </a:cubicBezTo>
                  <a:cubicBezTo>
                    <a:pt x="32199" y="77982"/>
                    <a:pt x="27671" y="76976"/>
                    <a:pt x="23143" y="74963"/>
                  </a:cubicBezTo>
                  <a:cubicBezTo>
                    <a:pt x="18615" y="73454"/>
                    <a:pt x="14590" y="70938"/>
                    <a:pt x="11572" y="67417"/>
                  </a:cubicBezTo>
                  <a:cubicBezTo>
                    <a:pt x="9559" y="64901"/>
                    <a:pt x="7547" y="62385"/>
                    <a:pt x="6037" y="59870"/>
                  </a:cubicBezTo>
                  <a:cubicBezTo>
                    <a:pt x="2516" y="54336"/>
                    <a:pt x="1006" y="47795"/>
                    <a:pt x="1006" y="41255"/>
                  </a:cubicBezTo>
                  <a:cubicBezTo>
                    <a:pt x="-503" y="37230"/>
                    <a:pt x="0" y="33708"/>
                    <a:pt x="503" y="3069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3" name="Hình tự do: Hình 1612">
              <a:extLst>
                <a:ext uri="{FF2B5EF4-FFF2-40B4-BE49-F238E27FC236}">
                  <a16:creationId xmlns:a16="http://schemas.microsoft.com/office/drawing/2014/main" id="{722BC6A2-9188-12DB-287F-1455E3D1E1B4}"/>
                </a:ext>
              </a:extLst>
            </p:cNvPr>
            <p:cNvSpPr/>
            <p:nvPr/>
          </p:nvSpPr>
          <p:spPr>
            <a:xfrm>
              <a:off x="665189" y="5049875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4" name="Hình tự do: Hình 1613">
              <a:extLst>
                <a:ext uri="{FF2B5EF4-FFF2-40B4-BE49-F238E27FC236}">
                  <a16:creationId xmlns:a16="http://schemas.microsoft.com/office/drawing/2014/main" id="{6E60BA8D-155E-1716-61F2-2734561B4A7B}"/>
                </a:ext>
              </a:extLst>
            </p:cNvPr>
            <p:cNvSpPr/>
            <p:nvPr/>
          </p:nvSpPr>
          <p:spPr>
            <a:xfrm>
              <a:off x="511741" y="5028744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5" name="Hình tự do: Hình 1614">
              <a:extLst>
                <a:ext uri="{FF2B5EF4-FFF2-40B4-BE49-F238E27FC236}">
                  <a16:creationId xmlns:a16="http://schemas.microsoft.com/office/drawing/2014/main" id="{6F6F772E-C7AA-6C4D-9C0A-B967C3825003}"/>
                </a:ext>
              </a:extLst>
            </p:cNvPr>
            <p:cNvSpPr/>
            <p:nvPr/>
          </p:nvSpPr>
          <p:spPr>
            <a:xfrm>
              <a:off x="1487773" y="5078049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6" name="Hình tự do: Hình 1615">
              <a:extLst>
                <a:ext uri="{FF2B5EF4-FFF2-40B4-BE49-F238E27FC236}">
                  <a16:creationId xmlns:a16="http://schemas.microsoft.com/office/drawing/2014/main" id="{89A24B7C-8756-7D1D-E9DC-9F505F79EB92}"/>
                </a:ext>
              </a:extLst>
            </p:cNvPr>
            <p:cNvSpPr/>
            <p:nvPr/>
          </p:nvSpPr>
          <p:spPr>
            <a:xfrm>
              <a:off x="2108106" y="5085092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7" name="Hình tự do: Hình 1616">
              <a:extLst>
                <a:ext uri="{FF2B5EF4-FFF2-40B4-BE49-F238E27FC236}">
                  <a16:creationId xmlns:a16="http://schemas.microsoft.com/office/drawing/2014/main" id="{2AB1771D-DF9E-8CD6-79B7-326E65709812}"/>
                </a:ext>
              </a:extLst>
            </p:cNvPr>
            <p:cNvSpPr/>
            <p:nvPr/>
          </p:nvSpPr>
          <p:spPr>
            <a:xfrm>
              <a:off x="2400915" y="5049875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8" name="Hình tự do: Hình 1617">
              <a:extLst>
                <a:ext uri="{FF2B5EF4-FFF2-40B4-BE49-F238E27FC236}">
                  <a16:creationId xmlns:a16="http://schemas.microsoft.com/office/drawing/2014/main" id="{8C4A998C-87BD-00B0-CBCE-40E6E4538933}"/>
                </a:ext>
              </a:extLst>
            </p:cNvPr>
            <p:cNvSpPr/>
            <p:nvPr/>
          </p:nvSpPr>
          <p:spPr>
            <a:xfrm>
              <a:off x="2219796" y="4993526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686" name="Hình tự do: Hình 1685">
            <a:extLst>
              <a:ext uri="{FF2B5EF4-FFF2-40B4-BE49-F238E27FC236}">
                <a16:creationId xmlns:a16="http://schemas.microsoft.com/office/drawing/2014/main" id="{85F213C8-726F-6AEB-B5EA-22491DB821CB}"/>
              </a:ext>
            </a:extLst>
          </p:cNvPr>
          <p:cNvSpPr/>
          <p:nvPr/>
        </p:nvSpPr>
        <p:spPr>
          <a:xfrm>
            <a:off x="662297" y="4844606"/>
            <a:ext cx="53203" cy="54838"/>
          </a:xfrm>
          <a:custGeom>
            <a:avLst/>
            <a:gdLst>
              <a:gd name="connsiteX0" fmla="*/ 26413 w 53203"/>
              <a:gd name="connsiteY0" fmla="*/ 0 h 54838"/>
              <a:gd name="connsiteX1" fmla="*/ 26413 w 53203"/>
              <a:gd name="connsiteY1" fmla="*/ 54839 h 54838"/>
              <a:gd name="connsiteX2" fmla="*/ 26413 w 53203"/>
              <a:gd name="connsiteY2" fmla="*/ 0 h 5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203" h="54838">
                <a:moveTo>
                  <a:pt x="26413" y="0"/>
                </a:moveTo>
                <a:cubicBezTo>
                  <a:pt x="-8804" y="0"/>
                  <a:pt x="-8804" y="54839"/>
                  <a:pt x="26413" y="54839"/>
                </a:cubicBezTo>
                <a:cubicBezTo>
                  <a:pt x="62134" y="54839"/>
                  <a:pt x="62134" y="0"/>
                  <a:pt x="26413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87" name="Hình tự do: Hình 1686">
            <a:extLst>
              <a:ext uri="{FF2B5EF4-FFF2-40B4-BE49-F238E27FC236}">
                <a16:creationId xmlns:a16="http://schemas.microsoft.com/office/drawing/2014/main" id="{1EDCEA68-4EC0-D457-5A6C-2E87157081BD}"/>
              </a:ext>
            </a:extLst>
          </p:cNvPr>
          <p:cNvSpPr/>
          <p:nvPr/>
        </p:nvSpPr>
        <p:spPr>
          <a:xfrm>
            <a:off x="1161632" y="4867749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88" name="Hình tự do: Hình 1687">
            <a:extLst>
              <a:ext uri="{FF2B5EF4-FFF2-40B4-BE49-F238E27FC236}">
                <a16:creationId xmlns:a16="http://schemas.microsoft.com/office/drawing/2014/main" id="{2DB4B7A2-B589-4A58-BDF7-51C00DF055C5}"/>
              </a:ext>
            </a:extLst>
          </p:cNvPr>
          <p:cNvSpPr/>
          <p:nvPr/>
        </p:nvSpPr>
        <p:spPr>
          <a:xfrm>
            <a:off x="1313571" y="4847122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89" name="Hình tự do: Hình 1688">
            <a:extLst>
              <a:ext uri="{FF2B5EF4-FFF2-40B4-BE49-F238E27FC236}">
                <a16:creationId xmlns:a16="http://schemas.microsoft.com/office/drawing/2014/main" id="{AF79F704-E0E4-A378-51AA-24543D20AFF3}"/>
              </a:ext>
            </a:extLst>
          </p:cNvPr>
          <p:cNvSpPr/>
          <p:nvPr/>
        </p:nvSpPr>
        <p:spPr>
          <a:xfrm>
            <a:off x="1068180" y="4892401"/>
            <a:ext cx="754" cy="503"/>
          </a:xfrm>
          <a:custGeom>
            <a:avLst/>
            <a:gdLst>
              <a:gd name="connsiteX0" fmla="*/ 377 w 754"/>
              <a:gd name="connsiteY0" fmla="*/ 0 h 503"/>
              <a:gd name="connsiteX1" fmla="*/ 377 w 754"/>
              <a:gd name="connsiteY1" fmla="*/ 503 h 503"/>
              <a:gd name="connsiteX2" fmla="*/ 377 w 754"/>
              <a:gd name="connsiteY2" fmla="*/ 0 h 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" h="503">
                <a:moveTo>
                  <a:pt x="377" y="0"/>
                </a:moveTo>
                <a:cubicBezTo>
                  <a:pt x="-126" y="0"/>
                  <a:pt x="-126" y="503"/>
                  <a:pt x="377" y="503"/>
                </a:cubicBezTo>
                <a:cubicBezTo>
                  <a:pt x="880" y="503"/>
                  <a:pt x="880" y="0"/>
                  <a:pt x="377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0" name="Hình tự do: Hình 1689">
            <a:extLst>
              <a:ext uri="{FF2B5EF4-FFF2-40B4-BE49-F238E27FC236}">
                <a16:creationId xmlns:a16="http://schemas.microsoft.com/office/drawing/2014/main" id="{6C74A6E9-2CC0-D37B-0238-7BFB7FCA5DF6}"/>
              </a:ext>
            </a:extLst>
          </p:cNvPr>
          <p:cNvSpPr/>
          <p:nvPr/>
        </p:nvSpPr>
        <p:spPr>
          <a:xfrm>
            <a:off x="4302542" y="4791780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1" name="Hình tự do: Hình 1690">
            <a:extLst>
              <a:ext uri="{FF2B5EF4-FFF2-40B4-BE49-F238E27FC236}">
                <a16:creationId xmlns:a16="http://schemas.microsoft.com/office/drawing/2014/main" id="{A711A5CA-B482-9557-4270-74C6C485C710}"/>
              </a:ext>
            </a:extLst>
          </p:cNvPr>
          <p:cNvSpPr/>
          <p:nvPr/>
        </p:nvSpPr>
        <p:spPr>
          <a:xfrm>
            <a:off x="2652847" y="4833538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2" name="Hình tự do: Hình 1691">
            <a:extLst>
              <a:ext uri="{FF2B5EF4-FFF2-40B4-BE49-F238E27FC236}">
                <a16:creationId xmlns:a16="http://schemas.microsoft.com/office/drawing/2014/main" id="{BBD2212F-8D15-6A36-540A-14F39346A0D8}"/>
              </a:ext>
            </a:extLst>
          </p:cNvPr>
          <p:cNvSpPr/>
          <p:nvPr/>
        </p:nvSpPr>
        <p:spPr>
          <a:xfrm>
            <a:off x="2756488" y="4854165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3" name="Hình tự do: Hình 1692">
            <a:extLst>
              <a:ext uri="{FF2B5EF4-FFF2-40B4-BE49-F238E27FC236}">
                <a16:creationId xmlns:a16="http://schemas.microsoft.com/office/drawing/2014/main" id="{989952FE-E7B7-49F4-E993-BB39F1A71A12}"/>
              </a:ext>
            </a:extLst>
          </p:cNvPr>
          <p:cNvSpPr/>
          <p:nvPr/>
        </p:nvSpPr>
        <p:spPr>
          <a:xfrm>
            <a:off x="3315442" y="4784736"/>
            <a:ext cx="48298" cy="49811"/>
          </a:xfrm>
          <a:custGeom>
            <a:avLst/>
            <a:gdLst>
              <a:gd name="connsiteX0" fmla="*/ 24149 w 48298"/>
              <a:gd name="connsiteY0" fmla="*/ 0 h 49811"/>
              <a:gd name="connsiteX1" fmla="*/ 24149 w 48298"/>
              <a:gd name="connsiteY1" fmla="*/ 49808 h 49811"/>
              <a:gd name="connsiteX2" fmla="*/ 24149 w 48298"/>
              <a:gd name="connsiteY2" fmla="*/ 0 h 49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11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50311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4" name="Hình tự do: Hình 1693">
            <a:extLst>
              <a:ext uri="{FF2B5EF4-FFF2-40B4-BE49-F238E27FC236}">
                <a16:creationId xmlns:a16="http://schemas.microsoft.com/office/drawing/2014/main" id="{6F2EB600-AED4-2DF2-6B73-52F2368D1D38}"/>
              </a:ext>
            </a:extLst>
          </p:cNvPr>
          <p:cNvSpPr/>
          <p:nvPr/>
        </p:nvSpPr>
        <p:spPr>
          <a:xfrm>
            <a:off x="1914283" y="4854165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5" name="Hình tự do: Hình 1694">
            <a:extLst>
              <a:ext uri="{FF2B5EF4-FFF2-40B4-BE49-F238E27FC236}">
                <a16:creationId xmlns:a16="http://schemas.microsoft.com/office/drawing/2014/main" id="{6BDC1D32-7BA1-5434-EA14-7D883474D5E7}"/>
              </a:ext>
            </a:extLst>
          </p:cNvPr>
          <p:cNvSpPr/>
          <p:nvPr/>
        </p:nvSpPr>
        <p:spPr>
          <a:xfrm>
            <a:off x="3833141" y="4819451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Đồ họa 324">
            <a:extLst>
              <a:ext uri="{FF2B5EF4-FFF2-40B4-BE49-F238E27FC236}">
                <a16:creationId xmlns:a16="http://schemas.microsoft.com/office/drawing/2014/main" id="{666B8355-4EE7-F26B-5FFD-53074829A47E}"/>
              </a:ext>
            </a:extLst>
          </p:cNvPr>
          <p:cNvGrpSpPr/>
          <p:nvPr/>
        </p:nvGrpSpPr>
        <p:grpSpPr>
          <a:xfrm>
            <a:off x="6754425" y="4545440"/>
            <a:ext cx="4608361" cy="537687"/>
            <a:chOff x="6754425" y="4545440"/>
            <a:chExt cx="4608361" cy="537687"/>
          </a:xfrm>
          <a:solidFill>
            <a:srgbClr val="603813"/>
          </a:solidFill>
        </p:grpSpPr>
        <p:sp>
          <p:nvSpPr>
            <p:cNvPr id="4" name="Hình tự do: Hình 3">
              <a:extLst>
                <a:ext uri="{FF2B5EF4-FFF2-40B4-BE49-F238E27FC236}">
                  <a16:creationId xmlns:a16="http://schemas.microsoft.com/office/drawing/2014/main" id="{CF5AD8A1-5D1B-6670-E3EF-D3388691C88E}"/>
                </a:ext>
              </a:extLst>
            </p:cNvPr>
            <p:cNvSpPr/>
            <p:nvPr/>
          </p:nvSpPr>
          <p:spPr>
            <a:xfrm>
              <a:off x="7267719" y="5004239"/>
              <a:ext cx="26988" cy="26988"/>
            </a:xfrm>
            <a:custGeom>
              <a:avLst/>
              <a:gdLst>
                <a:gd name="connsiteX0" fmla="*/ 13494 w 26988"/>
                <a:gd name="connsiteY0" fmla="*/ 0 h 26988"/>
                <a:gd name="connsiteX1" fmla="*/ 0 w 26988"/>
                <a:gd name="connsiteY1" fmla="*/ 13494 h 26988"/>
                <a:gd name="connsiteX2" fmla="*/ 13494 w 26988"/>
                <a:gd name="connsiteY2" fmla="*/ 26988 h 26988"/>
                <a:gd name="connsiteX3" fmla="*/ 26988 w 26988"/>
                <a:gd name="connsiteY3" fmla="*/ 13494 h 26988"/>
                <a:gd name="connsiteX4" fmla="*/ 13494 w 26988"/>
                <a:gd name="connsiteY4" fmla="*/ 0 h 2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88" h="26988">
                  <a:moveTo>
                    <a:pt x="13494" y="0"/>
                  </a:moveTo>
                  <a:cubicBezTo>
                    <a:pt x="6228" y="0"/>
                    <a:pt x="0" y="5709"/>
                    <a:pt x="0" y="13494"/>
                  </a:cubicBezTo>
                  <a:cubicBezTo>
                    <a:pt x="0" y="20760"/>
                    <a:pt x="5709" y="26988"/>
                    <a:pt x="13494" y="26988"/>
                  </a:cubicBezTo>
                  <a:cubicBezTo>
                    <a:pt x="20760" y="26988"/>
                    <a:pt x="26988" y="21279"/>
                    <a:pt x="26988" y="13494"/>
                  </a:cubicBezTo>
                  <a:cubicBezTo>
                    <a:pt x="26469" y="5709"/>
                    <a:pt x="20760" y="0"/>
                    <a:pt x="13494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Hình tự do: Hình 4">
              <a:extLst>
                <a:ext uri="{FF2B5EF4-FFF2-40B4-BE49-F238E27FC236}">
                  <a16:creationId xmlns:a16="http://schemas.microsoft.com/office/drawing/2014/main" id="{6C4D75C4-1743-D1F9-8EEA-F327A2F05A2A}"/>
                </a:ext>
              </a:extLst>
            </p:cNvPr>
            <p:cNvSpPr/>
            <p:nvPr/>
          </p:nvSpPr>
          <p:spPr>
            <a:xfrm>
              <a:off x="8154696" y="4974137"/>
              <a:ext cx="26988" cy="26988"/>
            </a:xfrm>
            <a:custGeom>
              <a:avLst/>
              <a:gdLst>
                <a:gd name="connsiteX0" fmla="*/ 26988 w 26988"/>
                <a:gd name="connsiteY0" fmla="*/ 13494 h 26988"/>
                <a:gd name="connsiteX1" fmla="*/ 13494 w 26988"/>
                <a:gd name="connsiteY1" fmla="*/ 26988 h 26988"/>
                <a:gd name="connsiteX2" fmla="*/ 0 w 26988"/>
                <a:gd name="connsiteY2" fmla="*/ 13494 h 26988"/>
                <a:gd name="connsiteX3" fmla="*/ 13494 w 26988"/>
                <a:gd name="connsiteY3" fmla="*/ 0 h 26988"/>
                <a:gd name="connsiteX4" fmla="*/ 26988 w 26988"/>
                <a:gd name="connsiteY4" fmla="*/ 13494 h 2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88" h="26988">
                  <a:moveTo>
                    <a:pt x="26988" y="13494"/>
                  </a:moveTo>
                  <a:cubicBezTo>
                    <a:pt x="26988" y="20947"/>
                    <a:pt x="20947" y="26988"/>
                    <a:pt x="13494" y="26988"/>
                  </a:cubicBezTo>
                  <a:cubicBezTo>
                    <a:pt x="6041" y="26988"/>
                    <a:pt x="0" y="20947"/>
                    <a:pt x="0" y="13494"/>
                  </a:cubicBezTo>
                  <a:cubicBezTo>
                    <a:pt x="0" y="6041"/>
                    <a:pt x="6041" y="0"/>
                    <a:pt x="13494" y="0"/>
                  </a:cubicBezTo>
                  <a:cubicBezTo>
                    <a:pt x="20947" y="0"/>
                    <a:pt x="26988" y="6041"/>
                    <a:pt x="26988" y="13494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Hình tự do: Hình 5">
              <a:extLst>
                <a:ext uri="{FF2B5EF4-FFF2-40B4-BE49-F238E27FC236}">
                  <a16:creationId xmlns:a16="http://schemas.microsoft.com/office/drawing/2014/main" id="{92C6C55C-65A7-FF1F-EB40-C5AC633470CF}"/>
                </a:ext>
              </a:extLst>
            </p:cNvPr>
            <p:cNvSpPr/>
            <p:nvPr/>
          </p:nvSpPr>
          <p:spPr>
            <a:xfrm>
              <a:off x="7987707" y="4983998"/>
              <a:ext cx="35032" cy="35811"/>
            </a:xfrm>
            <a:custGeom>
              <a:avLst/>
              <a:gdLst>
                <a:gd name="connsiteX0" fmla="*/ 17516 w 35032"/>
                <a:gd name="connsiteY0" fmla="*/ 0 h 35811"/>
                <a:gd name="connsiteX1" fmla="*/ 17516 w 35032"/>
                <a:gd name="connsiteY1" fmla="*/ 35811 h 35811"/>
                <a:gd name="connsiteX2" fmla="*/ 17516 w 35032"/>
                <a:gd name="connsiteY2" fmla="*/ 0 h 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032" h="35811">
                  <a:moveTo>
                    <a:pt x="17516" y="0"/>
                  </a:moveTo>
                  <a:cubicBezTo>
                    <a:pt x="-5839" y="0"/>
                    <a:pt x="-5839" y="35811"/>
                    <a:pt x="17516" y="35811"/>
                  </a:cubicBezTo>
                  <a:cubicBezTo>
                    <a:pt x="40872" y="35811"/>
                    <a:pt x="40872" y="0"/>
                    <a:pt x="17516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Hình tự do: Hình 6">
              <a:extLst>
                <a:ext uri="{FF2B5EF4-FFF2-40B4-BE49-F238E27FC236}">
                  <a16:creationId xmlns:a16="http://schemas.microsoft.com/office/drawing/2014/main" id="{CB128E25-2115-FC3B-D21B-B95042A3B655}"/>
                </a:ext>
              </a:extLst>
            </p:cNvPr>
            <p:cNvSpPr/>
            <p:nvPr/>
          </p:nvSpPr>
          <p:spPr>
            <a:xfrm>
              <a:off x="6754425" y="4545440"/>
              <a:ext cx="4480390" cy="480279"/>
            </a:xfrm>
            <a:custGeom>
              <a:avLst/>
              <a:gdLst>
                <a:gd name="connsiteX0" fmla="*/ 4462392 w 4480390"/>
                <a:gd name="connsiteY0" fmla="*/ 339428 h 480279"/>
                <a:gd name="connsiteX1" fmla="*/ 3897197 w 4480390"/>
                <a:gd name="connsiteY1" fmla="*/ 0 h 480279"/>
                <a:gd name="connsiteX2" fmla="*/ 574537 w 4480390"/>
                <a:gd name="connsiteY2" fmla="*/ 0 h 480279"/>
                <a:gd name="connsiteX3" fmla="*/ 14532 w 4480390"/>
                <a:gd name="connsiteY3" fmla="*/ 325934 h 480279"/>
                <a:gd name="connsiteX4" fmla="*/ 519 w 4480390"/>
                <a:gd name="connsiteY4" fmla="*/ 359150 h 480279"/>
                <a:gd name="connsiteX5" fmla="*/ 1038 w 4480390"/>
                <a:gd name="connsiteY5" fmla="*/ 365897 h 480279"/>
                <a:gd name="connsiteX6" fmla="*/ 0 w 4480390"/>
                <a:gd name="connsiteY6" fmla="*/ 370049 h 480279"/>
                <a:gd name="connsiteX7" fmla="*/ 2076 w 4480390"/>
                <a:gd name="connsiteY7" fmla="*/ 370049 h 480279"/>
                <a:gd name="connsiteX8" fmla="*/ 47229 w 4480390"/>
                <a:gd name="connsiteY8" fmla="*/ 405342 h 480279"/>
                <a:gd name="connsiteX9" fmla="*/ 78889 w 4480390"/>
                <a:gd name="connsiteY9" fmla="*/ 392886 h 480279"/>
                <a:gd name="connsiteX10" fmla="*/ 109510 w 4480390"/>
                <a:gd name="connsiteY10" fmla="*/ 417279 h 480279"/>
                <a:gd name="connsiteX11" fmla="*/ 112624 w 4480390"/>
                <a:gd name="connsiteY11" fmla="*/ 417798 h 480279"/>
                <a:gd name="connsiteX12" fmla="*/ 134422 w 4480390"/>
                <a:gd name="connsiteY12" fmla="*/ 451533 h 480279"/>
                <a:gd name="connsiteX13" fmla="*/ 189436 w 4480390"/>
                <a:gd name="connsiteY13" fmla="*/ 438039 h 480279"/>
                <a:gd name="connsiteX14" fmla="*/ 196183 w 4480390"/>
                <a:gd name="connsiteY14" fmla="*/ 405342 h 480279"/>
                <a:gd name="connsiteX15" fmla="*/ 198778 w 4480390"/>
                <a:gd name="connsiteY15" fmla="*/ 400152 h 480279"/>
                <a:gd name="connsiteX16" fmla="*/ 201892 w 4480390"/>
                <a:gd name="connsiteY16" fmla="*/ 403785 h 480279"/>
                <a:gd name="connsiteX17" fmla="*/ 224210 w 4480390"/>
                <a:gd name="connsiteY17" fmla="*/ 438039 h 480279"/>
                <a:gd name="connsiteX18" fmla="*/ 272477 w 4480390"/>
                <a:gd name="connsiteY18" fmla="*/ 429735 h 480279"/>
                <a:gd name="connsiteX19" fmla="*/ 302060 w 4480390"/>
                <a:gd name="connsiteY19" fmla="*/ 419874 h 480279"/>
                <a:gd name="connsiteX20" fmla="*/ 315035 w 4480390"/>
                <a:gd name="connsiteY20" fmla="*/ 415722 h 480279"/>
                <a:gd name="connsiteX21" fmla="*/ 382506 w 4480390"/>
                <a:gd name="connsiteY21" fmla="*/ 412608 h 480279"/>
                <a:gd name="connsiteX22" fmla="*/ 390291 w 4480390"/>
                <a:gd name="connsiteY22" fmla="*/ 406899 h 480279"/>
                <a:gd name="connsiteX23" fmla="*/ 425064 w 4480390"/>
                <a:gd name="connsiteY23" fmla="*/ 414684 h 480279"/>
                <a:gd name="connsiteX24" fmla="*/ 472812 w 4480390"/>
                <a:gd name="connsiteY24" fmla="*/ 399114 h 480279"/>
                <a:gd name="connsiteX25" fmla="*/ 499800 w 4480390"/>
                <a:gd name="connsiteY25" fmla="*/ 401709 h 480279"/>
                <a:gd name="connsiteX26" fmla="*/ 526270 w 4480390"/>
                <a:gd name="connsiteY26" fmla="*/ 389253 h 480279"/>
                <a:gd name="connsiteX27" fmla="*/ 556372 w 4480390"/>
                <a:gd name="connsiteY27" fmla="*/ 399633 h 480279"/>
                <a:gd name="connsiteX28" fmla="*/ 589069 w 4480390"/>
                <a:gd name="connsiteY28" fmla="*/ 387696 h 480279"/>
                <a:gd name="connsiteX29" fmla="*/ 614500 w 4480390"/>
                <a:gd name="connsiteY29" fmla="*/ 398076 h 480279"/>
                <a:gd name="connsiteX30" fmla="*/ 660172 w 4480390"/>
                <a:gd name="connsiteY30" fmla="*/ 379391 h 480279"/>
                <a:gd name="connsiteX31" fmla="*/ 684047 w 4480390"/>
                <a:gd name="connsiteY31" fmla="*/ 384063 h 480279"/>
                <a:gd name="connsiteX32" fmla="*/ 686123 w 4480390"/>
                <a:gd name="connsiteY32" fmla="*/ 384063 h 480279"/>
                <a:gd name="connsiteX33" fmla="*/ 741656 w 4480390"/>
                <a:gd name="connsiteY33" fmla="*/ 423507 h 480279"/>
                <a:gd name="connsiteX34" fmla="*/ 773834 w 4480390"/>
                <a:gd name="connsiteY34" fmla="*/ 414684 h 480279"/>
                <a:gd name="connsiteX35" fmla="*/ 831444 w 4480390"/>
                <a:gd name="connsiteY35" fmla="*/ 453609 h 480279"/>
                <a:gd name="connsiteX36" fmla="*/ 889572 w 4480390"/>
                <a:gd name="connsiteY36" fmla="*/ 412608 h 480279"/>
                <a:gd name="connsiteX37" fmla="*/ 908775 w 4480390"/>
                <a:gd name="connsiteY37" fmla="*/ 414684 h 480279"/>
                <a:gd name="connsiteX38" fmla="*/ 925383 w 4480390"/>
                <a:gd name="connsiteY38" fmla="*/ 413127 h 480279"/>
                <a:gd name="connsiteX39" fmla="*/ 957562 w 4480390"/>
                <a:gd name="connsiteY39" fmla="*/ 446343 h 480279"/>
                <a:gd name="connsiteX40" fmla="*/ 976246 w 4480390"/>
                <a:gd name="connsiteY40" fmla="*/ 385101 h 480279"/>
                <a:gd name="connsiteX41" fmla="*/ 981436 w 4480390"/>
                <a:gd name="connsiteY41" fmla="*/ 379391 h 480279"/>
                <a:gd name="connsiteX42" fmla="*/ 1001158 w 4480390"/>
                <a:gd name="connsiteY42" fmla="*/ 384063 h 480279"/>
                <a:gd name="connsiteX43" fmla="*/ 1021918 w 4480390"/>
                <a:gd name="connsiteY43" fmla="*/ 378873 h 480279"/>
                <a:gd name="connsiteX44" fmla="*/ 1023475 w 4480390"/>
                <a:gd name="connsiteY44" fmla="*/ 381986 h 480279"/>
                <a:gd name="connsiteX45" fmla="*/ 1060324 w 4480390"/>
                <a:gd name="connsiteY45" fmla="*/ 400671 h 480279"/>
                <a:gd name="connsiteX46" fmla="*/ 1080046 w 4480390"/>
                <a:gd name="connsiteY46" fmla="*/ 393924 h 480279"/>
                <a:gd name="connsiteX47" fmla="*/ 1132466 w 4480390"/>
                <a:gd name="connsiteY47" fmla="*/ 422469 h 480279"/>
                <a:gd name="connsiteX48" fmla="*/ 1191632 w 4480390"/>
                <a:gd name="connsiteY48" fmla="*/ 379911 h 480279"/>
                <a:gd name="connsiteX49" fmla="*/ 1205126 w 4480390"/>
                <a:gd name="connsiteY49" fmla="*/ 381986 h 480279"/>
                <a:gd name="connsiteX50" fmla="*/ 1221734 w 4480390"/>
                <a:gd name="connsiteY50" fmla="*/ 405342 h 480279"/>
                <a:gd name="connsiteX51" fmla="*/ 1236266 w 4480390"/>
                <a:gd name="connsiteY51" fmla="*/ 377315 h 480279"/>
                <a:gd name="connsiteX52" fmla="*/ 1236785 w 4480390"/>
                <a:gd name="connsiteY52" fmla="*/ 377835 h 480279"/>
                <a:gd name="connsiteX53" fmla="*/ 1246646 w 4480390"/>
                <a:gd name="connsiteY53" fmla="*/ 381986 h 480279"/>
                <a:gd name="connsiteX54" fmla="*/ 1249241 w 4480390"/>
                <a:gd name="connsiteY54" fmla="*/ 385101 h 480279"/>
                <a:gd name="connsiteX55" fmla="*/ 1261179 w 4480390"/>
                <a:gd name="connsiteY55" fmla="*/ 392367 h 480279"/>
                <a:gd name="connsiteX56" fmla="*/ 1275711 w 4480390"/>
                <a:gd name="connsiteY56" fmla="*/ 392367 h 480279"/>
                <a:gd name="connsiteX57" fmla="*/ 1290243 w 4480390"/>
                <a:gd name="connsiteY57" fmla="*/ 384582 h 480279"/>
                <a:gd name="connsiteX58" fmla="*/ 1292838 w 4480390"/>
                <a:gd name="connsiteY58" fmla="*/ 381986 h 480279"/>
                <a:gd name="connsiteX59" fmla="*/ 1318788 w 4480390"/>
                <a:gd name="connsiteY59" fmla="*/ 400152 h 480279"/>
                <a:gd name="connsiteX60" fmla="*/ 1341624 w 4480390"/>
                <a:gd name="connsiteY60" fmla="*/ 386658 h 480279"/>
                <a:gd name="connsiteX61" fmla="*/ 1398715 w 4480390"/>
                <a:gd name="connsiteY61" fmla="*/ 413646 h 480279"/>
                <a:gd name="connsiteX62" fmla="*/ 1456843 w 4480390"/>
                <a:gd name="connsiteY62" fmla="*/ 385101 h 480279"/>
                <a:gd name="connsiteX63" fmla="*/ 1500958 w 4480390"/>
                <a:gd name="connsiteY63" fmla="*/ 399633 h 480279"/>
                <a:gd name="connsiteX64" fmla="*/ 1552340 w 4480390"/>
                <a:gd name="connsiteY64" fmla="*/ 378873 h 480279"/>
                <a:gd name="connsiteX65" fmla="*/ 1552340 w 4480390"/>
                <a:gd name="connsiteY65" fmla="*/ 381468 h 480279"/>
                <a:gd name="connsiteX66" fmla="*/ 1618253 w 4480390"/>
                <a:gd name="connsiteY66" fmla="*/ 447381 h 480279"/>
                <a:gd name="connsiteX67" fmla="*/ 1681571 w 4480390"/>
                <a:gd name="connsiteY67" fmla="*/ 399633 h 480279"/>
                <a:gd name="connsiteX68" fmla="*/ 1734510 w 4480390"/>
                <a:gd name="connsiteY68" fmla="*/ 369530 h 480279"/>
                <a:gd name="connsiteX69" fmla="*/ 1742295 w 4480390"/>
                <a:gd name="connsiteY69" fmla="*/ 369530 h 480279"/>
                <a:gd name="connsiteX70" fmla="*/ 1799385 w 4480390"/>
                <a:gd name="connsiteY70" fmla="*/ 391848 h 480279"/>
                <a:gd name="connsiteX71" fmla="*/ 1856475 w 4480390"/>
                <a:gd name="connsiteY71" fmla="*/ 369530 h 480279"/>
                <a:gd name="connsiteX72" fmla="*/ 1869970 w 4480390"/>
                <a:gd name="connsiteY72" fmla="*/ 369530 h 480279"/>
                <a:gd name="connsiteX73" fmla="*/ 1935883 w 4480390"/>
                <a:gd name="connsiteY73" fmla="*/ 421431 h 480279"/>
                <a:gd name="connsiteX74" fmla="*/ 1994530 w 4480390"/>
                <a:gd name="connsiteY74" fmla="*/ 387696 h 480279"/>
                <a:gd name="connsiteX75" fmla="*/ 2039684 w 4480390"/>
                <a:gd name="connsiteY75" fmla="*/ 400671 h 480279"/>
                <a:gd name="connsiteX76" fmla="*/ 2076533 w 4480390"/>
                <a:gd name="connsiteY76" fmla="*/ 373682 h 480279"/>
                <a:gd name="connsiteX77" fmla="*/ 2125838 w 4480390"/>
                <a:gd name="connsiteY77" fmla="*/ 379911 h 480279"/>
                <a:gd name="connsiteX78" fmla="*/ 2133105 w 4480390"/>
                <a:gd name="connsiteY78" fmla="*/ 375758 h 480279"/>
                <a:gd name="connsiteX79" fmla="*/ 2200575 w 4480390"/>
                <a:gd name="connsiteY79" fmla="*/ 412089 h 480279"/>
                <a:gd name="connsiteX80" fmla="*/ 2249361 w 4480390"/>
                <a:gd name="connsiteY80" fmla="*/ 382506 h 480279"/>
                <a:gd name="connsiteX81" fmla="*/ 2294515 w 4480390"/>
                <a:gd name="connsiteY81" fmla="*/ 397557 h 480279"/>
                <a:gd name="connsiteX82" fmla="*/ 2317351 w 4480390"/>
                <a:gd name="connsiteY82" fmla="*/ 381468 h 480279"/>
                <a:gd name="connsiteX83" fmla="*/ 2399872 w 4480390"/>
                <a:gd name="connsiteY83" fmla="*/ 431292 h 480279"/>
                <a:gd name="connsiteX84" fmla="*/ 2457482 w 4480390"/>
                <a:gd name="connsiteY84" fmla="*/ 406899 h 480279"/>
                <a:gd name="connsiteX85" fmla="*/ 2495369 w 4480390"/>
                <a:gd name="connsiteY85" fmla="*/ 420912 h 480279"/>
                <a:gd name="connsiteX86" fmla="*/ 2564396 w 4480390"/>
                <a:gd name="connsiteY86" fmla="*/ 382506 h 480279"/>
                <a:gd name="connsiteX87" fmla="*/ 2634981 w 4480390"/>
                <a:gd name="connsiteY87" fmla="*/ 405342 h 480279"/>
                <a:gd name="connsiteX88" fmla="*/ 2655741 w 4480390"/>
                <a:gd name="connsiteY88" fmla="*/ 395481 h 480279"/>
                <a:gd name="connsiteX89" fmla="*/ 2721654 w 4480390"/>
                <a:gd name="connsiteY89" fmla="*/ 404823 h 480279"/>
                <a:gd name="connsiteX90" fmla="*/ 2749162 w 4480390"/>
                <a:gd name="connsiteY90" fmla="*/ 387177 h 480279"/>
                <a:gd name="connsiteX91" fmla="*/ 2866457 w 4480390"/>
                <a:gd name="connsiteY91" fmla="*/ 445824 h 480279"/>
                <a:gd name="connsiteX92" fmla="*/ 2978561 w 4480390"/>
                <a:gd name="connsiteY92" fmla="*/ 390810 h 480279"/>
                <a:gd name="connsiteX93" fmla="*/ 3038247 w 4480390"/>
                <a:gd name="connsiteY93" fmla="*/ 404823 h 480279"/>
                <a:gd name="connsiteX94" fmla="*/ 3078729 w 4480390"/>
                <a:gd name="connsiteY94" fmla="*/ 436482 h 480279"/>
                <a:gd name="connsiteX95" fmla="*/ 3148275 w 4480390"/>
                <a:gd name="connsiteY95" fmla="*/ 404823 h 480279"/>
                <a:gd name="connsiteX96" fmla="*/ 3163845 w 4480390"/>
                <a:gd name="connsiteY96" fmla="*/ 388215 h 480279"/>
                <a:gd name="connsiteX97" fmla="*/ 3174744 w 4480390"/>
                <a:gd name="connsiteY97" fmla="*/ 388734 h 480279"/>
                <a:gd name="connsiteX98" fmla="*/ 3183049 w 4480390"/>
                <a:gd name="connsiteY98" fmla="*/ 406380 h 480279"/>
                <a:gd name="connsiteX99" fmla="*/ 3244291 w 4480390"/>
                <a:gd name="connsiteY99" fmla="*/ 438039 h 480279"/>
                <a:gd name="connsiteX100" fmla="*/ 3296710 w 4480390"/>
                <a:gd name="connsiteY100" fmla="*/ 416241 h 480279"/>
                <a:gd name="connsiteX101" fmla="*/ 3324737 w 4480390"/>
                <a:gd name="connsiteY101" fmla="*/ 431811 h 480279"/>
                <a:gd name="connsiteX102" fmla="*/ 3350687 w 4480390"/>
                <a:gd name="connsiteY102" fmla="*/ 418836 h 480279"/>
                <a:gd name="connsiteX103" fmla="*/ 3363662 w 4480390"/>
                <a:gd name="connsiteY103" fmla="*/ 421950 h 480279"/>
                <a:gd name="connsiteX104" fmla="*/ 3365219 w 4480390"/>
                <a:gd name="connsiteY104" fmla="*/ 429216 h 480279"/>
                <a:gd name="connsiteX105" fmla="*/ 3366776 w 4480390"/>
                <a:gd name="connsiteY105" fmla="*/ 433887 h 480279"/>
                <a:gd name="connsiteX106" fmla="*/ 3402068 w 4480390"/>
                <a:gd name="connsiteY106" fmla="*/ 478521 h 480279"/>
                <a:gd name="connsiteX107" fmla="*/ 3460716 w 4480390"/>
                <a:gd name="connsiteY107" fmla="*/ 452052 h 480279"/>
                <a:gd name="connsiteX108" fmla="*/ 3462791 w 4480390"/>
                <a:gd name="connsiteY108" fmla="*/ 400671 h 480279"/>
                <a:gd name="connsiteX109" fmla="*/ 3480956 w 4480390"/>
                <a:gd name="connsiteY109" fmla="*/ 386658 h 480279"/>
                <a:gd name="connsiteX110" fmla="*/ 3534933 w 4480390"/>
                <a:gd name="connsiteY110" fmla="*/ 405861 h 480279"/>
                <a:gd name="connsiteX111" fmla="*/ 3561921 w 4480390"/>
                <a:gd name="connsiteY111" fmla="*/ 400152 h 480279"/>
                <a:gd name="connsiteX112" fmla="*/ 3632506 w 4480390"/>
                <a:gd name="connsiteY112" fmla="*/ 435444 h 480279"/>
                <a:gd name="connsiteX113" fmla="*/ 3646519 w 4480390"/>
                <a:gd name="connsiteY113" fmla="*/ 431292 h 480279"/>
                <a:gd name="connsiteX114" fmla="*/ 3687520 w 4480390"/>
                <a:gd name="connsiteY114" fmla="*/ 440634 h 480279"/>
                <a:gd name="connsiteX115" fmla="*/ 3790802 w 4480390"/>
                <a:gd name="connsiteY115" fmla="*/ 396000 h 480279"/>
                <a:gd name="connsiteX116" fmla="*/ 3888374 w 4480390"/>
                <a:gd name="connsiteY116" fmla="*/ 431292 h 480279"/>
                <a:gd name="connsiteX117" fmla="*/ 3902387 w 4480390"/>
                <a:gd name="connsiteY117" fmla="*/ 428178 h 480279"/>
                <a:gd name="connsiteX118" fmla="*/ 3964668 w 4480390"/>
                <a:gd name="connsiteY118" fmla="*/ 440634 h 480279"/>
                <a:gd name="connsiteX119" fmla="*/ 3973491 w 4480390"/>
                <a:gd name="connsiteY119" fmla="*/ 376796 h 480279"/>
                <a:gd name="connsiteX120" fmla="*/ 3968820 w 4480390"/>
                <a:gd name="connsiteY120" fmla="*/ 371606 h 480279"/>
                <a:gd name="connsiteX121" fmla="*/ 3969339 w 4480390"/>
                <a:gd name="connsiteY121" fmla="*/ 370568 h 480279"/>
                <a:gd name="connsiteX122" fmla="*/ 4103242 w 4480390"/>
                <a:gd name="connsiteY122" fmla="*/ 371606 h 480279"/>
                <a:gd name="connsiteX123" fmla="*/ 4120369 w 4480390"/>
                <a:gd name="connsiteY123" fmla="*/ 386139 h 480279"/>
                <a:gd name="connsiteX124" fmla="*/ 4131787 w 4480390"/>
                <a:gd name="connsiteY124" fmla="*/ 401709 h 480279"/>
                <a:gd name="connsiteX125" fmla="*/ 4127635 w 4480390"/>
                <a:gd name="connsiteY125" fmla="*/ 405861 h 480279"/>
                <a:gd name="connsiteX126" fmla="*/ 4117774 w 4480390"/>
                <a:gd name="connsiteY126" fmla="*/ 446343 h 480279"/>
                <a:gd name="connsiteX127" fmla="*/ 4128154 w 4480390"/>
                <a:gd name="connsiteY127" fmla="*/ 461913 h 480279"/>
                <a:gd name="connsiteX128" fmla="*/ 4145800 w 4480390"/>
                <a:gd name="connsiteY128" fmla="*/ 468141 h 480279"/>
                <a:gd name="connsiteX129" fmla="*/ 4168117 w 4480390"/>
                <a:gd name="connsiteY129" fmla="*/ 460875 h 480279"/>
                <a:gd name="connsiteX130" fmla="*/ 4180573 w 4480390"/>
                <a:gd name="connsiteY130" fmla="*/ 448938 h 480279"/>
                <a:gd name="connsiteX131" fmla="*/ 4184725 w 4480390"/>
                <a:gd name="connsiteY131" fmla="*/ 438558 h 480279"/>
                <a:gd name="connsiteX132" fmla="*/ 4185763 w 4480390"/>
                <a:gd name="connsiteY132" fmla="*/ 431292 h 480279"/>
                <a:gd name="connsiteX133" fmla="*/ 4282298 w 4480390"/>
                <a:gd name="connsiteY133" fmla="*/ 385620 h 480279"/>
                <a:gd name="connsiteX134" fmla="*/ 4317590 w 4480390"/>
                <a:gd name="connsiteY134" fmla="*/ 398595 h 480279"/>
                <a:gd name="connsiteX135" fmla="*/ 4349249 w 4480390"/>
                <a:gd name="connsiteY135" fmla="*/ 440115 h 480279"/>
                <a:gd name="connsiteX136" fmla="*/ 4380909 w 4480390"/>
                <a:gd name="connsiteY136" fmla="*/ 400152 h 480279"/>
                <a:gd name="connsiteX137" fmla="*/ 4457721 w 4480390"/>
                <a:gd name="connsiteY137" fmla="*/ 412089 h 480279"/>
                <a:gd name="connsiteX138" fmla="*/ 4480038 w 4480390"/>
                <a:gd name="connsiteY138" fmla="*/ 371087 h 480279"/>
                <a:gd name="connsiteX139" fmla="*/ 4462392 w 4480390"/>
                <a:gd name="connsiteY139" fmla="*/ 339428 h 480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4480390" h="480279">
                  <a:moveTo>
                    <a:pt x="4462392" y="339428"/>
                  </a:moveTo>
                  <a:cubicBezTo>
                    <a:pt x="4393365" y="144283"/>
                    <a:pt x="4165522" y="0"/>
                    <a:pt x="3897197" y="0"/>
                  </a:cubicBezTo>
                  <a:lnTo>
                    <a:pt x="574537" y="0"/>
                  </a:lnTo>
                  <a:cubicBezTo>
                    <a:pt x="312440" y="0"/>
                    <a:pt x="89269" y="137536"/>
                    <a:pt x="14532" y="325934"/>
                  </a:cubicBezTo>
                  <a:cubicBezTo>
                    <a:pt x="5709" y="334238"/>
                    <a:pt x="519" y="346175"/>
                    <a:pt x="519" y="359150"/>
                  </a:cubicBezTo>
                  <a:cubicBezTo>
                    <a:pt x="519" y="361745"/>
                    <a:pt x="519" y="363821"/>
                    <a:pt x="1038" y="365897"/>
                  </a:cubicBezTo>
                  <a:cubicBezTo>
                    <a:pt x="519" y="367454"/>
                    <a:pt x="0" y="368492"/>
                    <a:pt x="0" y="370049"/>
                  </a:cubicBezTo>
                  <a:lnTo>
                    <a:pt x="2076" y="370049"/>
                  </a:lnTo>
                  <a:cubicBezTo>
                    <a:pt x="7266" y="390291"/>
                    <a:pt x="25431" y="405342"/>
                    <a:pt x="47229" y="405342"/>
                  </a:cubicBezTo>
                  <a:cubicBezTo>
                    <a:pt x="59685" y="405342"/>
                    <a:pt x="70584" y="400671"/>
                    <a:pt x="78889" y="392886"/>
                  </a:cubicBezTo>
                  <a:cubicBezTo>
                    <a:pt x="85117" y="404304"/>
                    <a:pt x="95497" y="413646"/>
                    <a:pt x="109510" y="417279"/>
                  </a:cubicBezTo>
                  <a:cubicBezTo>
                    <a:pt x="110548" y="417798"/>
                    <a:pt x="111586" y="417798"/>
                    <a:pt x="112624" y="417798"/>
                  </a:cubicBezTo>
                  <a:cubicBezTo>
                    <a:pt x="114181" y="431811"/>
                    <a:pt x="122485" y="444786"/>
                    <a:pt x="134422" y="451533"/>
                  </a:cubicBezTo>
                  <a:cubicBezTo>
                    <a:pt x="154144" y="461394"/>
                    <a:pt x="176461" y="455166"/>
                    <a:pt x="189436" y="438039"/>
                  </a:cubicBezTo>
                  <a:cubicBezTo>
                    <a:pt x="196702" y="428697"/>
                    <a:pt x="200854" y="416241"/>
                    <a:pt x="196183" y="405342"/>
                  </a:cubicBezTo>
                  <a:cubicBezTo>
                    <a:pt x="197221" y="403785"/>
                    <a:pt x="198259" y="401709"/>
                    <a:pt x="198778" y="400152"/>
                  </a:cubicBezTo>
                  <a:cubicBezTo>
                    <a:pt x="199816" y="401709"/>
                    <a:pt x="200854" y="402747"/>
                    <a:pt x="201892" y="403785"/>
                  </a:cubicBezTo>
                  <a:cubicBezTo>
                    <a:pt x="202930" y="417798"/>
                    <a:pt x="209677" y="431292"/>
                    <a:pt x="224210" y="438039"/>
                  </a:cubicBezTo>
                  <a:cubicBezTo>
                    <a:pt x="241856" y="446862"/>
                    <a:pt x="260021" y="441672"/>
                    <a:pt x="272477" y="429735"/>
                  </a:cubicBezTo>
                  <a:cubicBezTo>
                    <a:pt x="283376" y="428178"/>
                    <a:pt x="293237" y="425064"/>
                    <a:pt x="302060" y="419874"/>
                  </a:cubicBezTo>
                  <a:cubicBezTo>
                    <a:pt x="306212" y="418836"/>
                    <a:pt x="310883" y="417798"/>
                    <a:pt x="315035" y="415722"/>
                  </a:cubicBezTo>
                  <a:cubicBezTo>
                    <a:pt x="336314" y="425583"/>
                    <a:pt x="360707" y="426621"/>
                    <a:pt x="382506" y="412608"/>
                  </a:cubicBezTo>
                  <a:cubicBezTo>
                    <a:pt x="385101" y="411051"/>
                    <a:pt x="387696" y="408975"/>
                    <a:pt x="390291" y="406899"/>
                  </a:cubicBezTo>
                  <a:cubicBezTo>
                    <a:pt x="400671" y="412089"/>
                    <a:pt x="412608" y="414684"/>
                    <a:pt x="425064" y="414684"/>
                  </a:cubicBezTo>
                  <a:cubicBezTo>
                    <a:pt x="443229" y="414684"/>
                    <a:pt x="459318" y="408975"/>
                    <a:pt x="472812" y="399114"/>
                  </a:cubicBezTo>
                  <a:cubicBezTo>
                    <a:pt x="481635" y="402228"/>
                    <a:pt x="490977" y="403266"/>
                    <a:pt x="499800" y="401709"/>
                  </a:cubicBezTo>
                  <a:cubicBezTo>
                    <a:pt x="510180" y="400152"/>
                    <a:pt x="519003" y="395481"/>
                    <a:pt x="526270" y="389253"/>
                  </a:cubicBezTo>
                  <a:cubicBezTo>
                    <a:pt x="534574" y="395481"/>
                    <a:pt x="544954" y="399633"/>
                    <a:pt x="556372" y="399633"/>
                  </a:cubicBezTo>
                  <a:cubicBezTo>
                    <a:pt x="568828" y="399633"/>
                    <a:pt x="580246" y="394962"/>
                    <a:pt x="589069" y="387696"/>
                  </a:cubicBezTo>
                  <a:cubicBezTo>
                    <a:pt x="596335" y="393405"/>
                    <a:pt x="605677" y="397038"/>
                    <a:pt x="614500" y="398076"/>
                  </a:cubicBezTo>
                  <a:cubicBezTo>
                    <a:pt x="631627" y="400152"/>
                    <a:pt x="650311" y="393924"/>
                    <a:pt x="660172" y="379391"/>
                  </a:cubicBezTo>
                  <a:cubicBezTo>
                    <a:pt x="667439" y="382506"/>
                    <a:pt x="675743" y="384063"/>
                    <a:pt x="684047" y="384063"/>
                  </a:cubicBezTo>
                  <a:cubicBezTo>
                    <a:pt x="684566" y="384063"/>
                    <a:pt x="685604" y="384063"/>
                    <a:pt x="686123" y="384063"/>
                  </a:cubicBezTo>
                  <a:cubicBezTo>
                    <a:pt x="692351" y="407418"/>
                    <a:pt x="713630" y="424026"/>
                    <a:pt x="741656" y="423507"/>
                  </a:cubicBezTo>
                  <a:cubicBezTo>
                    <a:pt x="752036" y="423507"/>
                    <a:pt x="762935" y="420393"/>
                    <a:pt x="773834" y="414684"/>
                  </a:cubicBezTo>
                  <a:cubicBezTo>
                    <a:pt x="783176" y="437520"/>
                    <a:pt x="805493" y="453609"/>
                    <a:pt x="831444" y="453609"/>
                  </a:cubicBezTo>
                  <a:cubicBezTo>
                    <a:pt x="858432" y="453609"/>
                    <a:pt x="880749" y="436482"/>
                    <a:pt x="889572" y="412608"/>
                  </a:cubicBezTo>
                  <a:cubicBezTo>
                    <a:pt x="895800" y="414165"/>
                    <a:pt x="902028" y="414684"/>
                    <a:pt x="908775" y="414684"/>
                  </a:cubicBezTo>
                  <a:cubicBezTo>
                    <a:pt x="914484" y="414684"/>
                    <a:pt x="920193" y="414165"/>
                    <a:pt x="925383" y="413127"/>
                  </a:cubicBezTo>
                  <a:cubicBezTo>
                    <a:pt x="925383" y="429735"/>
                    <a:pt x="936282" y="446343"/>
                    <a:pt x="957562" y="446343"/>
                  </a:cubicBezTo>
                  <a:cubicBezTo>
                    <a:pt x="992854" y="446343"/>
                    <a:pt x="999082" y="401190"/>
                    <a:pt x="976246" y="385101"/>
                  </a:cubicBezTo>
                  <a:cubicBezTo>
                    <a:pt x="977803" y="383025"/>
                    <a:pt x="979879" y="381468"/>
                    <a:pt x="981436" y="379391"/>
                  </a:cubicBezTo>
                  <a:cubicBezTo>
                    <a:pt x="987664" y="382506"/>
                    <a:pt x="994411" y="384063"/>
                    <a:pt x="1001158" y="384063"/>
                  </a:cubicBezTo>
                  <a:cubicBezTo>
                    <a:pt x="1008424" y="384063"/>
                    <a:pt x="1015690" y="381986"/>
                    <a:pt x="1021918" y="378873"/>
                  </a:cubicBezTo>
                  <a:cubicBezTo>
                    <a:pt x="1022437" y="379911"/>
                    <a:pt x="1022956" y="380948"/>
                    <a:pt x="1023475" y="381986"/>
                  </a:cubicBezTo>
                  <a:cubicBezTo>
                    <a:pt x="1031779" y="393924"/>
                    <a:pt x="1046311" y="401709"/>
                    <a:pt x="1060324" y="400671"/>
                  </a:cubicBezTo>
                  <a:cubicBezTo>
                    <a:pt x="1066552" y="400152"/>
                    <a:pt x="1073818" y="398076"/>
                    <a:pt x="1080046" y="393924"/>
                  </a:cubicBezTo>
                  <a:cubicBezTo>
                    <a:pt x="1090945" y="411051"/>
                    <a:pt x="1110149" y="422469"/>
                    <a:pt x="1132466" y="422469"/>
                  </a:cubicBezTo>
                  <a:cubicBezTo>
                    <a:pt x="1159973" y="422469"/>
                    <a:pt x="1183328" y="404304"/>
                    <a:pt x="1191632" y="379911"/>
                  </a:cubicBezTo>
                  <a:cubicBezTo>
                    <a:pt x="1195784" y="381986"/>
                    <a:pt x="1200455" y="382506"/>
                    <a:pt x="1205126" y="381986"/>
                  </a:cubicBezTo>
                  <a:cubicBezTo>
                    <a:pt x="1202531" y="392367"/>
                    <a:pt x="1207721" y="405342"/>
                    <a:pt x="1221734" y="405342"/>
                  </a:cubicBezTo>
                  <a:cubicBezTo>
                    <a:pt x="1237823" y="405342"/>
                    <a:pt x="1243013" y="387696"/>
                    <a:pt x="1236266" y="377315"/>
                  </a:cubicBezTo>
                  <a:cubicBezTo>
                    <a:pt x="1236266" y="377315"/>
                    <a:pt x="1236785" y="377835"/>
                    <a:pt x="1236785" y="377835"/>
                  </a:cubicBezTo>
                  <a:cubicBezTo>
                    <a:pt x="1238861" y="380430"/>
                    <a:pt x="1243013" y="381986"/>
                    <a:pt x="1246646" y="381986"/>
                  </a:cubicBezTo>
                  <a:cubicBezTo>
                    <a:pt x="1247165" y="383025"/>
                    <a:pt x="1248203" y="384063"/>
                    <a:pt x="1249241" y="385101"/>
                  </a:cubicBezTo>
                  <a:cubicBezTo>
                    <a:pt x="1252874" y="388734"/>
                    <a:pt x="1256507" y="390810"/>
                    <a:pt x="1261179" y="392367"/>
                  </a:cubicBezTo>
                  <a:cubicBezTo>
                    <a:pt x="1265850" y="393924"/>
                    <a:pt x="1271040" y="393924"/>
                    <a:pt x="1275711" y="392367"/>
                  </a:cubicBezTo>
                  <a:cubicBezTo>
                    <a:pt x="1280901" y="391329"/>
                    <a:pt x="1286091" y="388734"/>
                    <a:pt x="1290243" y="384582"/>
                  </a:cubicBezTo>
                  <a:cubicBezTo>
                    <a:pt x="1291281" y="383544"/>
                    <a:pt x="1291800" y="383025"/>
                    <a:pt x="1292838" y="381986"/>
                  </a:cubicBezTo>
                  <a:cubicBezTo>
                    <a:pt x="1299585" y="393405"/>
                    <a:pt x="1308927" y="400152"/>
                    <a:pt x="1318788" y="400152"/>
                  </a:cubicBezTo>
                  <a:cubicBezTo>
                    <a:pt x="1327611" y="400152"/>
                    <a:pt x="1335396" y="394962"/>
                    <a:pt x="1341624" y="386658"/>
                  </a:cubicBezTo>
                  <a:cubicBezTo>
                    <a:pt x="1355118" y="403266"/>
                    <a:pt x="1375878" y="413646"/>
                    <a:pt x="1398715" y="413646"/>
                  </a:cubicBezTo>
                  <a:cubicBezTo>
                    <a:pt x="1422070" y="413646"/>
                    <a:pt x="1443349" y="402747"/>
                    <a:pt x="1456843" y="385101"/>
                  </a:cubicBezTo>
                  <a:cubicBezTo>
                    <a:pt x="1469299" y="394443"/>
                    <a:pt x="1484350" y="399633"/>
                    <a:pt x="1500958" y="399633"/>
                  </a:cubicBezTo>
                  <a:cubicBezTo>
                    <a:pt x="1520680" y="399633"/>
                    <a:pt x="1538845" y="391848"/>
                    <a:pt x="1552340" y="378873"/>
                  </a:cubicBezTo>
                  <a:cubicBezTo>
                    <a:pt x="1552340" y="379911"/>
                    <a:pt x="1552340" y="380430"/>
                    <a:pt x="1552340" y="381468"/>
                  </a:cubicBezTo>
                  <a:cubicBezTo>
                    <a:pt x="1552340" y="417798"/>
                    <a:pt x="1581923" y="447381"/>
                    <a:pt x="1618253" y="447381"/>
                  </a:cubicBezTo>
                  <a:cubicBezTo>
                    <a:pt x="1648355" y="447381"/>
                    <a:pt x="1673786" y="427140"/>
                    <a:pt x="1681571" y="399633"/>
                  </a:cubicBezTo>
                  <a:cubicBezTo>
                    <a:pt x="1703888" y="399114"/>
                    <a:pt x="1723092" y="387177"/>
                    <a:pt x="1734510" y="369530"/>
                  </a:cubicBezTo>
                  <a:lnTo>
                    <a:pt x="1742295" y="369530"/>
                  </a:lnTo>
                  <a:cubicBezTo>
                    <a:pt x="1757346" y="383544"/>
                    <a:pt x="1777587" y="391848"/>
                    <a:pt x="1799385" y="391848"/>
                  </a:cubicBezTo>
                  <a:cubicBezTo>
                    <a:pt x="1821702" y="391848"/>
                    <a:pt x="1841424" y="383544"/>
                    <a:pt x="1856475" y="369530"/>
                  </a:cubicBezTo>
                  <a:lnTo>
                    <a:pt x="1869970" y="369530"/>
                  </a:lnTo>
                  <a:cubicBezTo>
                    <a:pt x="1877236" y="399114"/>
                    <a:pt x="1904224" y="421431"/>
                    <a:pt x="1935883" y="421431"/>
                  </a:cubicBezTo>
                  <a:cubicBezTo>
                    <a:pt x="1960795" y="421431"/>
                    <a:pt x="1982593" y="407937"/>
                    <a:pt x="1994530" y="387696"/>
                  </a:cubicBezTo>
                  <a:cubicBezTo>
                    <a:pt x="2004911" y="399114"/>
                    <a:pt x="2022038" y="404823"/>
                    <a:pt x="2039684" y="400671"/>
                  </a:cubicBezTo>
                  <a:cubicBezTo>
                    <a:pt x="2054216" y="397038"/>
                    <a:pt x="2067710" y="386658"/>
                    <a:pt x="2076533" y="373682"/>
                  </a:cubicBezTo>
                  <a:cubicBezTo>
                    <a:pt x="2090546" y="384582"/>
                    <a:pt x="2109230" y="387696"/>
                    <a:pt x="2125838" y="379911"/>
                  </a:cubicBezTo>
                  <a:cubicBezTo>
                    <a:pt x="2128434" y="378873"/>
                    <a:pt x="2131029" y="377315"/>
                    <a:pt x="2133105" y="375758"/>
                  </a:cubicBezTo>
                  <a:cubicBezTo>
                    <a:pt x="2141927" y="402228"/>
                    <a:pt x="2170473" y="418317"/>
                    <a:pt x="2200575" y="412089"/>
                  </a:cubicBezTo>
                  <a:cubicBezTo>
                    <a:pt x="2217702" y="408456"/>
                    <a:pt x="2235348" y="397557"/>
                    <a:pt x="2249361" y="382506"/>
                  </a:cubicBezTo>
                  <a:cubicBezTo>
                    <a:pt x="2260779" y="393924"/>
                    <a:pt x="2280501" y="401190"/>
                    <a:pt x="2294515" y="397557"/>
                  </a:cubicBezTo>
                  <a:cubicBezTo>
                    <a:pt x="2302819" y="394962"/>
                    <a:pt x="2311123" y="389253"/>
                    <a:pt x="2317351" y="381468"/>
                  </a:cubicBezTo>
                  <a:cubicBezTo>
                    <a:pt x="2331364" y="411570"/>
                    <a:pt x="2362504" y="433368"/>
                    <a:pt x="2399872" y="431292"/>
                  </a:cubicBezTo>
                  <a:cubicBezTo>
                    <a:pt x="2421151" y="429735"/>
                    <a:pt x="2441393" y="420912"/>
                    <a:pt x="2457482" y="406899"/>
                  </a:cubicBezTo>
                  <a:cubicBezTo>
                    <a:pt x="2468900" y="414684"/>
                    <a:pt x="2482394" y="420393"/>
                    <a:pt x="2495369" y="420912"/>
                  </a:cubicBezTo>
                  <a:cubicBezTo>
                    <a:pt x="2525471" y="422988"/>
                    <a:pt x="2550902" y="406899"/>
                    <a:pt x="2564396" y="382506"/>
                  </a:cubicBezTo>
                  <a:cubicBezTo>
                    <a:pt x="2581523" y="402228"/>
                    <a:pt x="2607993" y="412089"/>
                    <a:pt x="2634981" y="405342"/>
                  </a:cubicBezTo>
                  <a:cubicBezTo>
                    <a:pt x="2641728" y="403785"/>
                    <a:pt x="2648994" y="400152"/>
                    <a:pt x="2655741" y="395481"/>
                  </a:cubicBezTo>
                  <a:cubicBezTo>
                    <a:pt x="2674944" y="408456"/>
                    <a:pt x="2698818" y="413127"/>
                    <a:pt x="2721654" y="404823"/>
                  </a:cubicBezTo>
                  <a:cubicBezTo>
                    <a:pt x="2730996" y="401190"/>
                    <a:pt x="2740858" y="395481"/>
                    <a:pt x="2749162" y="387177"/>
                  </a:cubicBezTo>
                  <a:cubicBezTo>
                    <a:pt x="2773036" y="426102"/>
                    <a:pt x="2818708" y="448938"/>
                    <a:pt x="2866457" y="445824"/>
                  </a:cubicBezTo>
                  <a:cubicBezTo>
                    <a:pt x="2911091" y="442710"/>
                    <a:pt x="2947940" y="420393"/>
                    <a:pt x="2978561" y="390810"/>
                  </a:cubicBezTo>
                  <a:cubicBezTo>
                    <a:pt x="2996726" y="399114"/>
                    <a:pt x="3017486" y="404304"/>
                    <a:pt x="3038247" y="404823"/>
                  </a:cubicBezTo>
                  <a:cubicBezTo>
                    <a:pt x="3046550" y="419874"/>
                    <a:pt x="3060564" y="431811"/>
                    <a:pt x="3078729" y="436482"/>
                  </a:cubicBezTo>
                  <a:cubicBezTo>
                    <a:pt x="3108831" y="444267"/>
                    <a:pt x="3134781" y="428697"/>
                    <a:pt x="3148275" y="404823"/>
                  </a:cubicBezTo>
                  <a:cubicBezTo>
                    <a:pt x="3154503" y="400152"/>
                    <a:pt x="3159694" y="394443"/>
                    <a:pt x="3163845" y="388215"/>
                  </a:cubicBezTo>
                  <a:cubicBezTo>
                    <a:pt x="3167479" y="388734"/>
                    <a:pt x="3171111" y="388734"/>
                    <a:pt x="3174744" y="388734"/>
                  </a:cubicBezTo>
                  <a:cubicBezTo>
                    <a:pt x="3176301" y="394443"/>
                    <a:pt x="3178896" y="400671"/>
                    <a:pt x="3183049" y="406380"/>
                  </a:cubicBezTo>
                  <a:cubicBezTo>
                    <a:pt x="3196543" y="426102"/>
                    <a:pt x="3220417" y="438039"/>
                    <a:pt x="3244291" y="438039"/>
                  </a:cubicBezTo>
                  <a:cubicBezTo>
                    <a:pt x="3265051" y="438039"/>
                    <a:pt x="3283216" y="429735"/>
                    <a:pt x="3296710" y="416241"/>
                  </a:cubicBezTo>
                  <a:cubicBezTo>
                    <a:pt x="3301900" y="425064"/>
                    <a:pt x="3311242" y="431811"/>
                    <a:pt x="3324737" y="431811"/>
                  </a:cubicBezTo>
                  <a:cubicBezTo>
                    <a:pt x="3336674" y="431811"/>
                    <a:pt x="3345497" y="426621"/>
                    <a:pt x="3350687" y="418836"/>
                  </a:cubicBezTo>
                  <a:cubicBezTo>
                    <a:pt x="3354839" y="419874"/>
                    <a:pt x="3359510" y="420912"/>
                    <a:pt x="3363662" y="421950"/>
                  </a:cubicBezTo>
                  <a:cubicBezTo>
                    <a:pt x="3363662" y="424545"/>
                    <a:pt x="3364181" y="427140"/>
                    <a:pt x="3365219" y="429216"/>
                  </a:cubicBezTo>
                  <a:cubicBezTo>
                    <a:pt x="3365738" y="430773"/>
                    <a:pt x="3366257" y="432330"/>
                    <a:pt x="3366776" y="433887"/>
                  </a:cubicBezTo>
                  <a:cubicBezTo>
                    <a:pt x="3367814" y="454647"/>
                    <a:pt x="3381308" y="472812"/>
                    <a:pt x="3402068" y="478521"/>
                  </a:cubicBezTo>
                  <a:cubicBezTo>
                    <a:pt x="3425423" y="485268"/>
                    <a:pt x="3448778" y="471774"/>
                    <a:pt x="3460716" y="452052"/>
                  </a:cubicBezTo>
                  <a:cubicBezTo>
                    <a:pt x="3469538" y="437001"/>
                    <a:pt x="3470576" y="416241"/>
                    <a:pt x="3462791" y="400671"/>
                  </a:cubicBezTo>
                  <a:cubicBezTo>
                    <a:pt x="3469019" y="396519"/>
                    <a:pt x="3475248" y="391848"/>
                    <a:pt x="3480956" y="386658"/>
                  </a:cubicBezTo>
                  <a:cubicBezTo>
                    <a:pt x="3495489" y="399114"/>
                    <a:pt x="3514173" y="406380"/>
                    <a:pt x="3534933" y="405861"/>
                  </a:cubicBezTo>
                  <a:cubicBezTo>
                    <a:pt x="3544275" y="405342"/>
                    <a:pt x="3553098" y="403785"/>
                    <a:pt x="3561921" y="400152"/>
                  </a:cubicBezTo>
                  <a:cubicBezTo>
                    <a:pt x="3573858" y="425064"/>
                    <a:pt x="3602403" y="441672"/>
                    <a:pt x="3632506" y="435444"/>
                  </a:cubicBezTo>
                  <a:cubicBezTo>
                    <a:pt x="3637696" y="434406"/>
                    <a:pt x="3641848" y="432849"/>
                    <a:pt x="3646519" y="431292"/>
                  </a:cubicBezTo>
                  <a:cubicBezTo>
                    <a:pt x="3658975" y="436482"/>
                    <a:pt x="3672469" y="440115"/>
                    <a:pt x="3687520" y="440634"/>
                  </a:cubicBezTo>
                  <a:cubicBezTo>
                    <a:pt x="3728002" y="442710"/>
                    <a:pt x="3764851" y="424545"/>
                    <a:pt x="3790802" y="396000"/>
                  </a:cubicBezTo>
                  <a:cubicBezTo>
                    <a:pt x="3815714" y="422988"/>
                    <a:pt x="3849968" y="437520"/>
                    <a:pt x="3888374" y="431292"/>
                  </a:cubicBezTo>
                  <a:cubicBezTo>
                    <a:pt x="3893045" y="430254"/>
                    <a:pt x="3897716" y="429216"/>
                    <a:pt x="3902387" y="428178"/>
                  </a:cubicBezTo>
                  <a:cubicBezTo>
                    <a:pt x="3917439" y="445824"/>
                    <a:pt x="3943389" y="451014"/>
                    <a:pt x="3964668" y="440634"/>
                  </a:cubicBezTo>
                  <a:cubicBezTo>
                    <a:pt x="3989580" y="428178"/>
                    <a:pt x="3989061" y="397038"/>
                    <a:pt x="3973491" y="376796"/>
                  </a:cubicBezTo>
                  <a:cubicBezTo>
                    <a:pt x="3971934" y="375240"/>
                    <a:pt x="3970377" y="373163"/>
                    <a:pt x="3968820" y="371606"/>
                  </a:cubicBezTo>
                  <a:cubicBezTo>
                    <a:pt x="3968820" y="371087"/>
                    <a:pt x="3969339" y="371087"/>
                    <a:pt x="3969339" y="370568"/>
                  </a:cubicBezTo>
                  <a:cubicBezTo>
                    <a:pt x="4009821" y="398076"/>
                    <a:pt x="4062240" y="398076"/>
                    <a:pt x="4103242" y="371606"/>
                  </a:cubicBezTo>
                  <a:cubicBezTo>
                    <a:pt x="4108432" y="376796"/>
                    <a:pt x="4114141" y="381468"/>
                    <a:pt x="4120369" y="386139"/>
                  </a:cubicBezTo>
                  <a:cubicBezTo>
                    <a:pt x="4123483" y="391848"/>
                    <a:pt x="4127635" y="397038"/>
                    <a:pt x="4131787" y="401709"/>
                  </a:cubicBezTo>
                  <a:cubicBezTo>
                    <a:pt x="4130230" y="402747"/>
                    <a:pt x="4128673" y="404304"/>
                    <a:pt x="4127635" y="405861"/>
                  </a:cubicBezTo>
                  <a:cubicBezTo>
                    <a:pt x="4118293" y="416760"/>
                    <a:pt x="4112584" y="432330"/>
                    <a:pt x="4117774" y="446343"/>
                  </a:cubicBezTo>
                  <a:cubicBezTo>
                    <a:pt x="4119850" y="452571"/>
                    <a:pt x="4122964" y="457761"/>
                    <a:pt x="4128154" y="461913"/>
                  </a:cubicBezTo>
                  <a:cubicBezTo>
                    <a:pt x="4133344" y="466065"/>
                    <a:pt x="4139053" y="467622"/>
                    <a:pt x="4145800" y="468141"/>
                  </a:cubicBezTo>
                  <a:cubicBezTo>
                    <a:pt x="4154104" y="468660"/>
                    <a:pt x="4161370" y="465546"/>
                    <a:pt x="4168117" y="460875"/>
                  </a:cubicBezTo>
                  <a:cubicBezTo>
                    <a:pt x="4173307" y="457242"/>
                    <a:pt x="4177459" y="454128"/>
                    <a:pt x="4180573" y="448938"/>
                  </a:cubicBezTo>
                  <a:cubicBezTo>
                    <a:pt x="4182649" y="445824"/>
                    <a:pt x="4183687" y="442191"/>
                    <a:pt x="4184725" y="438558"/>
                  </a:cubicBezTo>
                  <a:cubicBezTo>
                    <a:pt x="4185763" y="436482"/>
                    <a:pt x="4185763" y="433887"/>
                    <a:pt x="4185763" y="431292"/>
                  </a:cubicBezTo>
                  <a:cubicBezTo>
                    <a:pt x="4223132" y="437001"/>
                    <a:pt x="4262576" y="420912"/>
                    <a:pt x="4282298" y="385620"/>
                  </a:cubicBezTo>
                  <a:cubicBezTo>
                    <a:pt x="4292678" y="392886"/>
                    <a:pt x="4304615" y="397038"/>
                    <a:pt x="4317590" y="398595"/>
                  </a:cubicBezTo>
                  <a:cubicBezTo>
                    <a:pt x="4313438" y="417279"/>
                    <a:pt x="4323818" y="440115"/>
                    <a:pt x="4349249" y="440115"/>
                  </a:cubicBezTo>
                  <a:cubicBezTo>
                    <a:pt x="4373643" y="440115"/>
                    <a:pt x="4384023" y="418836"/>
                    <a:pt x="4380909" y="400152"/>
                  </a:cubicBezTo>
                  <a:cubicBezTo>
                    <a:pt x="4402707" y="419874"/>
                    <a:pt x="4430733" y="432330"/>
                    <a:pt x="4457721" y="412089"/>
                  </a:cubicBezTo>
                  <a:cubicBezTo>
                    <a:pt x="4470177" y="402747"/>
                    <a:pt x="4479519" y="387177"/>
                    <a:pt x="4480038" y="371087"/>
                  </a:cubicBezTo>
                  <a:cubicBezTo>
                    <a:pt x="4482114" y="356555"/>
                    <a:pt x="4474848" y="344099"/>
                    <a:pt x="4462392" y="339428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B2E41D5A-E498-8366-A4EA-AA0ABDF0ED0B}"/>
                </a:ext>
              </a:extLst>
            </p:cNvPr>
            <p:cNvSpPr/>
            <p:nvPr/>
          </p:nvSpPr>
          <p:spPr>
            <a:xfrm>
              <a:off x="11277540" y="4873450"/>
              <a:ext cx="80964" cy="79926"/>
            </a:xfrm>
            <a:custGeom>
              <a:avLst/>
              <a:gdLst>
                <a:gd name="connsiteX0" fmla="*/ 43078 w 80964"/>
                <a:gd name="connsiteY0" fmla="*/ 79926 h 79926"/>
                <a:gd name="connsiteX1" fmla="*/ 57610 w 80964"/>
                <a:gd name="connsiteY1" fmla="*/ 76813 h 79926"/>
                <a:gd name="connsiteX2" fmla="*/ 70065 w 80964"/>
                <a:gd name="connsiteY2" fmla="*/ 69027 h 79926"/>
                <a:gd name="connsiteX3" fmla="*/ 75775 w 80964"/>
                <a:gd name="connsiteY3" fmla="*/ 61242 h 79926"/>
                <a:gd name="connsiteX4" fmla="*/ 80965 w 80964"/>
                <a:gd name="connsiteY4" fmla="*/ 42039 h 79926"/>
                <a:gd name="connsiteX5" fmla="*/ 79408 w 80964"/>
                <a:gd name="connsiteY5" fmla="*/ 31659 h 79926"/>
                <a:gd name="connsiteX6" fmla="*/ 69547 w 80964"/>
                <a:gd name="connsiteY6" fmla="*/ 15051 h 79926"/>
                <a:gd name="connsiteX7" fmla="*/ 65914 w 80964"/>
                <a:gd name="connsiteY7" fmla="*/ 11937 h 79926"/>
                <a:gd name="connsiteX8" fmla="*/ 61243 w 80964"/>
                <a:gd name="connsiteY8" fmla="*/ 8304 h 79926"/>
                <a:gd name="connsiteX9" fmla="*/ 56572 w 80964"/>
                <a:gd name="connsiteY9" fmla="*/ 5190 h 79926"/>
                <a:gd name="connsiteX10" fmla="*/ 51381 w 80964"/>
                <a:gd name="connsiteY10" fmla="*/ 3114 h 79926"/>
                <a:gd name="connsiteX11" fmla="*/ 42039 w 80964"/>
                <a:gd name="connsiteY11" fmla="*/ 519 h 79926"/>
                <a:gd name="connsiteX12" fmla="*/ 36849 w 80964"/>
                <a:gd name="connsiteY12" fmla="*/ 0 h 79926"/>
                <a:gd name="connsiteX13" fmla="*/ 22836 w 80964"/>
                <a:gd name="connsiteY13" fmla="*/ 3114 h 79926"/>
                <a:gd name="connsiteX14" fmla="*/ 10899 w 80964"/>
                <a:gd name="connsiteY14" fmla="*/ 10899 h 79926"/>
                <a:gd name="connsiteX15" fmla="*/ 5190 w 80964"/>
                <a:gd name="connsiteY15" fmla="*/ 18165 h 79926"/>
                <a:gd name="connsiteX16" fmla="*/ 0 w 80964"/>
                <a:gd name="connsiteY16" fmla="*/ 36849 h 79926"/>
                <a:gd name="connsiteX17" fmla="*/ 0 w 80964"/>
                <a:gd name="connsiteY17" fmla="*/ 37368 h 79926"/>
                <a:gd name="connsiteX18" fmla="*/ 1557 w 80964"/>
                <a:gd name="connsiteY18" fmla="*/ 47229 h 79926"/>
                <a:gd name="connsiteX19" fmla="*/ 5190 w 80964"/>
                <a:gd name="connsiteY19" fmla="*/ 56052 h 79926"/>
                <a:gd name="connsiteX20" fmla="*/ 5190 w 80964"/>
                <a:gd name="connsiteY20" fmla="*/ 56571 h 79926"/>
                <a:gd name="connsiteX21" fmla="*/ 5709 w 80964"/>
                <a:gd name="connsiteY21" fmla="*/ 57609 h 79926"/>
                <a:gd name="connsiteX22" fmla="*/ 11418 w 80964"/>
                <a:gd name="connsiteY22" fmla="*/ 65394 h 79926"/>
                <a:gd name="connsiteX23" fmla="*/ 11937 w 80964"/>
                <a:gd name="connsiteY23" fmla="*/ 65913 h 79926"/>
                <a:gd name="connsiteX24" fmla="*/ 15051 w 80964"/>
                <a:gd name="connsiteY24" fmla="*/ 69546 h 79926"/>
                <a:gd name="connsiteX25" fmla="*/ 27507 w 80964"/>
                <a:gd name="connsiteY25" fmla="*/ 77331 h 79926"/>
                <a:gd name="connsiteX26" fmla="*/ 43078 w 80964"/>
                <a:gd name="connsiteY26" fmla="*/ 79926 h 79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0964" h="79926">
                  <a:moveTo>
                    <a:pt x="43078" y="79926"/>
                  </a:moveTo>
                  <a:cubicBezTo>
                    <a:pt x="48268" y="79926"/>
                    <a:pt x="53458" y="78889"/>
                    <a:pt x="57610" y="76813"/>
                  </a:cubicBezTo>
                  <a:cubicBezTo>
                    <a:pt x="62280" y="75255"/>
                    <a:pt x="66433" y="72660"/>
                    <a:pt x="70065" y="69027"/>
                  </a:cubicBezTo>
                  <a:cubicBezTo>
                    <a:pt x="72142" y="66432"/>
                    <a:pt x="74218" y="63837"/>
                    <a:pt x="75775" y="61242"/>
                  </a:cubicBezTo>
                  <a:cubicBezTo>
                    <a:pt x="79408" y="55533"/>
                    <a:pt x="80965" y="48786"/>
                    <a:pt x="80965" y="42039"/>
                  </a:cubicBezTo>
                  <a:cubicBezTo>
                    <a:pt x="80446" y="38406"/>
                    <a:pt x="79927" y="35292"/>
                    <a:pt x="79408" y="31659"/>
                  </a:cubicBezTo>
                  <a:cubicBezTo>
                    <a:pt x="77851" y="25431"/>
                    <a:pt x="74218" y="19722"/>
                    <a:pt x="69547" y="15051"/>
                  </a:cubicBezTo>
                  <a:cubicBezTo>
                    <a:pt x="68509" y="14013"/>
                    <a:pt x="66952" y="12975"/>
                    <a:pt x="65914" y="11937"/>
                  </a:cubicBezTo>
                  <a:cubicBezTo>
                    <a:pt x="64357" y="10899"/>
                    <a:pt x="63318" y="9861"/>
                    <a:pt x="61243" y="8304"/>
                  </a:cubicBezTo>
                  <a:cubicBezTo>
                    <a:pt x="59167" y="6747"/>
                    <a:pt x="58648" y="5709"/>
                    <a:pt x="56572" y="5190"/>
                  </a:cubicBezTo>
                  <a:cubicBezTo>
                    <a:pt x="55015" y="4152"/>
                    <a:pt x="52938" y="3633"/>
                    <a:pt x="51381" y="3114"/>
                  </a:cubicBezTo>
                  <a:cubicBezTo>
                    <a:pt x="48268" y="1557"/>
                    <a:pt x="45153" y="519"/>
                    <a:pt x="42039" y="519"/>
                  </a:cubicBezTo>
                  <a:cubicBezTo>
                    <a:pt x="40483" y="0"/>
                    <a:pt x="38406" y="0"/>
                    <a:pt x="36849" y="0"/>
                  </a:cubicBezTo>
                  <a:cubicBezTo>
                    <a:pt x="31659" y="0"/>
                    <a:pt x="26988" y="1038"/>
                    <a:pt x="22836" y="3114"/>
                  </a:cubicBezTo>
                  <a:cubicBezTo>
                    <a:pt x="18165" y="4671"/>
                    <a:pt x="14532" y="7266"/>
                    <a:pt x="10899" y="10899"/>
                  </a:cubicBezTo>
                  <a:cubicBezTo>
                    <a:pt x="8823" y="13494"/>
                    <a:pt x="7266" y="16089"/>
                    <a:pt x="5190" y="18165"/>
                  </a:cubicBezTo>
                  <a:cubicBezTo>
                    <a:pt x="2076" y="23874"/>
                    <a:pt x="0" y="30102"/>
                    <a:pt x="0" y="36849"/>
                  </a:cubicBezTo>
                  <a:cubicBezTo>
                    <a:pt x="0" y="36849"/>
                    <a:pt x="0" y="37368"/>
                    <a:pt x="0" y="37368"/>
                  </a:cubicBezTo>
                  <a:cubicBezTo>
                    <a:pt x="519" y="40482"/>
                    <a:pt x="1038" y="44115"/>
                    <a:pt x="1557" y="47229"/>
                  </a:cubicBezTo>
                  <a:cubicBezTo>
                    <a:pt x="2595" y="50343"/>
                    <a:pt x="4152" y="52938"/>
                    <a:pt x="5190" y="56052"/>
                  </a:cubicBezTo>
                  <a:lnTo>
                    <a:pt x="5190" y="56571"/>
                  </a:lnTo>
                  <a:cubicBezTo>
                    <a:pt x="5190" y="57090"/>
                    <a:pt x="5709" y="57090"/>
                    <a:pt x="5709" y="57609"/>
                  </a:cubicBezTo>
                  <a:cubicBezTo>
                    <a:pt x="7785" y="60204"/>
                    <a:pt x="9861" y="62799"/>
                    <a:pt x="11418" y="65394"/>
                  </a:cubicBezTo>
                  <a:lnTo>
                    <a:pt x="11937" y="65913"/>
                  </a:lnTo>
                  <a:cubicBezTo>
                    <a:pt x="12975" y="66951"/>
                    <a:pt x="14013" y="68508"/>
                    <a:pt x="15051" y="69546"/>
                  </a:cubicBezTo>
                  <a:cubicBezTo>
                    <a:pt x="18684" y="73180"/>
                    <a:pt x="22836" y="75775"/>
                    <a:pt x="27507" y="77331"/>
                  </a:cubicBezTo>
                  <a:cubicBezTo>
                    <a:pt x="33216" y="78889"/>
                    <a:pt x="37888" y="79926"/>
                    <a:pt x="43078" y="79926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Hình tự do: Hình 8">
              <a:extLst>
                <a:ext uri="{FF2B5EF4-FFF2-40B4-BE49-F238E27FC236}">
                  <a16:creationId xmlns:a16="http://schemas.microsoft.com/office/drawing/2014/main" id="{D4B13A48-67C2-FE83-C057-A44FB1FD2770}"/>
                </a:ext>
              </a:extLst>
            </p:cNvPr>
            <p:cNvSpPr/>
            <p:nvPr/>
          </p:nvSpPr>
          <p:spPr>
            <a:xfrm>
              <a:off x="11029910" y="5036936"/>
              <a:ext cx="44959" cy="46191"/>
            </a:xfrm>
            <a:custGeom>
              <a:avLst/>
              <a:gdLst>
                <a:gd name="connsiteX0" fmla="*/ 22382 w 44959"/>
                <a:gd name="connsiteY0" fmla="*/ 0 h 46191"/>
                <a:gd name="connsiteX1" fmla="*/ 22382 w 44959"/>
                <a:gd name="connsiteY1" fmla="*/ 46191 h 46191"/>
                <a:gd name="connsiteX2" fmla="*/ 22382 w 44959"/>
                <a:gd name="connsiteY2" fmla="*/ 0 h 46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959" h="46191">
                  <a:moveTo>
                    <a:pt x="22382" y="0"/>
                  </a:moveTo>
                  <a:cubicBezTo>
                    <a:pt x="-7201" y="0"/>
                    <a:pt x="-7720" y="46191"/>
                    <a:pt x="22382" y="46191"/>
                  </a:cubicBezTo>
                  <a:cubicBezTo>
                    <a:pt x="52485" y="46191"/>
                    <a:pt x="52485" y="0"/>
                    <a:pt x="22382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903BE602-0488-96E3-FA27-704AD880E276}"/>
                </a:ext>
              </a:extLst>
            </p:cNvPr>
            <p:cNvSpPr/>
            <p:nvPr/>
          </p:nvSpPr>
          <p:spPr>
            <a:xfrm>
              <a:off x="11189763" y="5015138"/>
              <a:ext cx="44569" cy="46195"/>
            </a:xfrm>
            <a:custGeom>
              <a:avLst/>
              <a:gdLst>
                <a:gd name="connsiteX0" fmla="*/ 22382 w 44569"/>
                <a:gd name="connsiteY0" fmla="*/ 0 h 46195"/>
                <a:gd name="connsiteX1" fmla="*/ 22382 w 44569"/>
                <a:gd name="connsiteY1" fmla="*/ 46191 h 46195"/>
                <a:gd name="connsiteX2" fmla="*/ 22382 w 44569"/>
                <a:gd name="connsiteY2" fmla="*/ 0 h 4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69" h="46195">
                  <a:moveTo>
                    <a:pt x="22382" y="0"/>
                  </a:moveTo>
                  <a:cubicBezTo>
                    <a:pt x="-7201" y="0"/>
                    <a:pt x="-7720" y="46191"/>
                    <a:pt x="22382" y="46191"/>
                  </a:cubicBezTo>
                  <a:cubicBezTo>
                    <a:pt x="51966" y="46710"/>
                    <a:pt x="51966" y="0"/>
                    <a:pt x="22382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42DB1751-C0A7-AB00-E5F3-0198712AA12B}"/>
                </a:ext>
              </a:extLst>
            </p:cNvPr>
            <p:cNvSpPr/>
            <p:nvPr/>
          </p:nvSpPr>
          <p:spPr>
            <a:xfrm>
              <a:off x="9231044" y="5002682"/>
              <a:ext cx="44569" cy="46191"/>
            </a:xfrm>
            <a:custGeom>
              <a:avLst/>
              <a:gdLst>
                <a:gd name="connsiteX0" fmla="*/ 22383 w 44569"/>
                <a:gd name="connsiteY0" fmla="*/ 0 h 46191"/>
                <a:gd name="connsiteX1" fmla="*/ 22383 w 44569"/>
                <a:gd name="connsiteY1" fmla="*/ 46191 h 46191"/>
                <a:gd name="connsiteX2" fmla="*/ 22383 w 44569"/>
                <a:gd name="connsiteY2" fmla="*/ 0 h 46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69" h="46191">
                  <a:moveTo>
                    <a:pt x="22383" y="0"/>
                  </a:moveTo>
                  <a:cubicBezTo>
                    <a:pt x="-7201" y="0"/>
                    <a:pt x="-7720" y="46191"/>
                    <a:pt x="22383" y="46191"/>
                  </a:cubicBezTo>
                  <a:cubicBezTo>
                    <a:pt x="51966" y="46191"/>
                    <a:pt x="51966" y="0"/>
                    <a:pt x="22383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AD06B63C-2BAA-621A-D716-FAB0B2462CE2}"/>
                </a:ext>
              </a:extLst>
            </p:cNvPr>
            <p:cNvSpPr/>
            <p:nvPr/>
          </p:nvSpPr>
          <p:spPr>
            <a:xfrm>
              <a:off x="9411657" y="4978808"/>
              <a:ext cx="44959" cy="46195"/>
            </a:xfrm>
            <a:custGeom>
              <a:avLst/>
              <a:gdLst>
                <a:gd name="connsiteX0" fmla="*/ 22383 w 44959"/>
                <a:gd name="connsiteY0" fmla="*/ 0 h 46195"/>
                <a:gd name="connsiteX1" fmla="*/ 22383 w 44959"/>
                <a:gd name="connsiteY1" fmla="*/ 46191 h 46195"/>
                <a:gd name="connsiteX2" fmla="*/ 22383 w 44959"/>
                <a:gd name="connsiteY2" fmla="*/ 0 h 4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959" h="46195">
                  <a:moveTo>
                    <a:pt x="22383" y="0"/>
                  </a:moveTo>
                  <a:cubicBezTo>
                    <a:pt x="-7201" y="0"/>
                    <a:pt x="-7720" y="46191"/>
                    <a:pt x="22383" y="46191"/>
                  </a:cubicBezTo>
                  <a:cubicBezTo>
                    <a:pt x="52485" y="46710"/>
                    <a:pt x="52485" y="0"/>
                    <a:pt x="22383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2A67F3DE-20FE-13BD-1F96-B33E6C129FB3}"/>
                </a:ext>
              </a:extLst>
            </p:cNvPr>
            <p:cNvSpPr/>
            <p:nvPr/>
          </p:nvSpPr>
          <p:spPr>
            <a:xfrm>
              <a:off x="8904072" y="5007872"/>
              <a:ext cx="44569" cy="46195"/>
            </a:xfrm>
            <a:custGeom>
              <a:avLst/>
              <a:gdLst>
                <a:gd name="connsiteX0" fmla="*/ 22383 w 44569"/>
                <a:gd name="connsiteY0" fmla="*/ 0 h 46195"/>
                <a:gd name="connsiteX1" fmla="*/ 22383 w 44569"/>
                <a:gd name="connsiteY1" fmla="*/ 46191 h 46195"/>
                <a:gd name="connsiteX2" fmla="*/ 22383 w 44569"/>
                <a:gd name="connsiteY2" fmla="*/ 0 h 4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69" h="46195">
                  <a:moveTo>
                    <a:pt x="22383" y="0"/>
                  </a:moveTo>
                  <a:cubicBezTo>
                    <a:pt x="-7201" y="0"/>
                    <a:pt x="-7720" y="46191"/>
                    <a:pt x="22383" y="46191"/>
                  </a:cubicBezTo>
                  <a:cubicBezTo>
                    <a:pt x="51966" y="46710"/>
                    <a:pt x="51966" y="0"/>
                    <a:pt x="22383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Hình tự do: Hình 13">
              <a:extLst>
                <a:ext uri="{FF2B5EF4-FFF2-40B4-BE49-F238E27FC236}">
                  <a16:creationId xmlns:a16="http://schemas.microsoft.com/office/drawing/2014/main" id="{A514E543-3645-72F5-7793-9122E87CBF32}"/>
                </a:ext>
              </a:extLst>
            </p:cNvPr>
            <p:cNvSpPr/>
            <p:nvPr/>
          </p:nvSpPr>
          <p:spPr>
            <a:xfrm>
              <a:off x="9720464" y="4975175"/>
              <a:ext cx="44569" cy="46195"/>
            </a:xfrm>
            <a:custGeom>
              <a:avLst/>
              <a:gdLst>
                <a:gd name="connsiteX0" fmla="*/ 22383 w 44569"/>
                <a:gd name="connsiteY0" fmla="*/ 0 h 46195"/>
                <a:gd name="connsiteX1" fmla="*/ 22383 w 44569"/>
                <a:gd name="connsiteY1" fmla="*/ 46191 h 46195"/>
                <a:gd name="connsiteX2" fmla="*/ 22383 w 44569"/>
                <a:gd name="connsiteY2" fmla="*/ 0 h 4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69" h="46195">
                  <a:moveTo>
                    <a:pt x="22383" y="0"/>
                  </a:moveTo>
                  <a:cubicBezTo>
                    <a:pt x="-7201" y="0"/>
                    <a:pt x="-7720" y="46191"/>
                    <a:pt x="22383" y="46191"/>
                  </a:cubicBezTo>
                  <a:cubicBezTo>
                    <a:pt x="51966" y="46710"/>
                    <a:pt x="51966" y="0"/>
                    <a:pt x="22383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ình tự do: Hình 14">
              <a:extLst>
                <a:ext uri="{FF2B5EF4-FFF2-40B4-BE49-F238E27FC236}">
                  <a16:creationId xmlns:a16="http://schemas.microsoft.com/office/drawing/2014/main" id="{BD54A117-5F2E-DFF0-629B-E03B7B70AF49}"/>
                </a:ext>
              </a:extLst>
            </p:cNvPr>
            <p:cNvSpPr/>
            <p:nvPr/>
          </p:nvSpPr>
          <p:spPr>
            <a:xfrm>
              <a:off x="8743635" y="4960124"/>
              <a:ext cx="64615" cy="66951"/>
            </a:xfrm>
            <a:custGeom>
              <a:avLst/>
              <a:gdLst>
                <a:gd name="connsiteX0" fmla="*/ 32308 w 64615"/>
                <a:gd name="connsiteY0" fmla="*/ 0 h 66951"/>
                <a:gd name="connsiteX1" fmla="*/ 32308 w 64615"/>
                <a:gd name="connsiteY1" fmla="*/ 66951 h 66951"/>
                <a:gd name="connsiteX2" fmla="*/ 32308 w 64615"/>
                <a:gd name="connsiteY2" fmla="*/ 0 h 6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615" h="66951">
                  <a:moveTo>
                    <a:pt x="32308" y="0"/>
                  </a:moveTo>
                  <a:cubicBezTo>
                    <a:pt x="-10769" y="0"/>
                    <a:pt x="-10769" y="66951"/>
                    <a:pt x="32308" y="66951"/>
                  </a:cubicBezTo>
                  <a:cubicBezTo>
                    <a:pt x="75385" y="66951"/>
                    <a:pt x="75385" y="0"/>
                    <a:pt x="32308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Hình tự do: Hình 15">
              <a:extLst>
                <a:ext uri="{FF2B5EF4-FFF2-40B4-BE49-F238E27FC236}">
                  <a16:creationId xmlns:a16="http://schemas.microsoft.com/office/drawing/2014/main" id="{16C179FB-6E83-9951-F463-457FC27D4FAD}"/>
                </a:ext>
              </a:extLst>
            </p:cNvPr>
            <p:cNvSpPr/>
            <p:nvPr/>
          </p:nvSpPr>
          <p:spPr>
            <a:xfrm>
              <a:off x="7762200" y="4966871"/>
              <a:ext cx="64615" cy="66951"/>
            </a:xfrm>
            <a:custGeom>
              <a:avLst/>
              <a:gdLst>
                <a:gd name="connsiteX0" fmla="*/ 32308 w 64615"/>
                <a:gd name="connsiteY0" fmla="*/ 0 h 66951"/>
                <a:gd name="connsiteX1" fmla="*/ 32308 w 64615"/>
                <a:gd name="connsiteY1" fmla="*/ 66951 h 66951"/>
                <a:gd name="connsiteX2" fmla="*/ 32308 w 64615"/>
                <a:gd name="connsiteY2" fmla="*/ 0 h 6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615" h="66951">
                  <a:moveTo>
                    <a:pt x="32308" y="0"/>
                  </a:moveTo>
                  <a:cubicBezTo>
                    <a:pt x="-10769" y="0"/>
                    <a:pt x="-10769" y="66951"/>
                    <a:pt x="32308" y="66951"/>
                  </a:cubicBezTo>
                  <a:cubicBezTo>
                    <a:pt x="75385" y="66951"/>
                    <a:pt x="75385" y="0"/>
                    <a:pt x="32308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Hình tự do: Hình 16">
              <a:extLst>
                <a:ext uri="{FF2B5EF4-FFF2-40B4-BE49-F238E27FC236}">
                  <a16:creationId xmlns:a16="http://schemas.microsoft.com/office/drawing/2014/main" id="{B7435636-026D-495A-999A-8D32C96CD788}"/>
                </a:ext>
              </a:extLst>
            </p:cNvPr>
            <p:cNvSpPr/>
            <p:nvPr/>
          </p:nvSpPr>
          <p:spPr>
            <a:xfrm>
              <a:off x="11298170" y="4973618"/>
              <a:ext cx="64615" cy="66951"/>
            </a:xfrm>
            <a:custGeom>
              <a:avLst/>
              <a:gdLst>
                <a:gd name="connsiteX0" fmla="*/ 32308 w 64615"/>
                <a:gd name="connsiteY0" fmla="*/ 0 h 66951"/>
                <a:gd name="connsiteX1" fmla="*/ 32308 w 64615"/>
                <a:gd name="connsiteY1" fmla="*/ 66951 h 66951"/>
                <a:gd name="connsiteX2" fmla="*/ 32308 w 64615"/>
                <a:gd name="connsiteY2" fmla="*/ 0 h 6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615" h="66951">
                  <a:moveTo>
                    <a:pt x="32308" y="0"/>
                  </a:moveTo>
                  <a:cubicBezTo>
                    <a:pt x="-10769" y="0"/>
                    <a:pt x="-10769" y="66951"/>
                    <a:pt x="32308" y="66951"/>
                  </a:cubicBezTo>
                  <a:cubicBezTo>
                    <a:pt x="75385" y="66951"/>
                    <a:pt x="75385" y="0"/>
                    <a:pt x="32308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621" name="Hình tự do: Hình 1620">
            <a:extLst>
              <a:ext uri="{FF2B5EF4-FFF2-40B4-BE49-F238E27FC236}">
                <a16:creationId xmlns:a16="http://schemas.microsoft.com/office/drawing/2014/main" id="{37C295E0-B796-DD00-693C-7607B7C3D511}"/>
              </a:ext>
            </a:extLst>
          </p:cNvPr>
          <p:cNvSpPr/>
          <p:nvPr/>
        </p:nvSpPr>
        <p:spPr>
          <a:xfrm>
            <a:off x="7715100" y="4776915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2" name="Hình tự do: Hình 1621">
            <a:extLst>
              <a:ext uri="{FF2B5EF4-FFF2-40B4-BE49-F238E27FC236}">
                <a16:creationId xmlns:a16="http://schemas.microsoft.com/office/drawing/2014/main" id="{8774EC85-CC34-0FC4-C72E-2F96347891D5}"/>
              </a:ext>
            </a:extLst>
          </p:cNvPr>
          <p:cNvSpPr/>
          <p:nvPr/>
        </p:nvSpPr>
        <p:spPr>
          <a:xfrm>
            <a:off x="8196865" y="4802347"/>
            <a:ext cx="389" cy="518"/>
          </a:xfrm>
          <a:custGeom>
            <a:avLst/>
            <a:gdLst>
              <a:gd name="connsiteX0" fmla="*/ 389 w 389"/>
              <a:gd name="connsiteY0" fmla="*/ 0 h 518"/>
              <a:gd name="connsiteX1" fmla="*/ 389 w 389"/>
              <a:gd name="connsiteY1" fmla="*/ 519 h 518"/>
              <a:gd name="connsiteX2" fmla="*/ 389 w 389"/>
              <a:gd name="connsiteY2" fmla="*/ 0 h 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9" h="518">
                <a:moveTo>
                  <a:pt x="389" y="0"/>
                </a:moveTo>
                <a:cubicBezTo>
                  <a:pt x="-130" y="0"/>
                  <a:pt x="-130" y="519"/>
                  <a:pt x="389" y="519"/>
                </a:cubicBezTo>
                <a:cubicBezTo>
                  <a:pt x="389" y="519"/>
                  <a:pt x="389" y="0"/>
                  <a:pt x="389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3" name="Hình tự do: Hình 1622">
            <a:extLst>
              <a:ext uri="{FF2B5EF4-FFF2-40B4-BE49-F238E27FC236}">
                <a16:creationId xmlns:a16="http://schemas.microsoft.com/office/drawing/2014/main" id="{4E076FD9-7D92-2D1D-DB93-53E376EE0FD5}"/>
              </a:ext>
            </a:extLst>
          </p:cNvPr>
          <p:cNvSpPr/>
          <p:nvPr/>
        </p:nvSpPr>
        <p:spPr>
          <a:xfrm>
            <a:off x="8705359" y="4678824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4" name="Hình tự do: Hình 1623">
            <a:extLst>
              <a:ext uri="{FF2B5EF4-FFF2-40B4-BE49-F238E27FC236}">
                <a16:creationId xmlns:a16="http://schemas.microsoft.com/office/drawing/2014/main" id="{1DC5F1C3-D9CF-4C62-3DEC-E5A80AEEDBE6}"/>
              </a:ext>
            </a:extLst>
          </p:cNvPr>
          <p:cNvSpPr/>
          <p:nvPr/>
        </p:nvSpPr>
        <p:spPr>
          <a:xfrm>
            <a:off x="8901542" y="4809613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5" name="Hình tự do: Hình 1624">
            <a:extLst>
              <a:ext uri="{FF2B5EF4-FFF2-40B4-BE49-F238E27FC236}">
                <a16:creationId xmlns:a16="http://schemas.microsoft.com/office/drawing/2014/main" id="{71CF6F7B-5533-ACC0-C19C-EBE312AA2D49}"/>
              </a:ext>
            </a:extLst>
          </p:cNvPr>
          <p:cNvSpPr/>
          <p:nvPr/>
        </p:nvSpPr>
        <p:spPr>
          <a:xfrm>
            <a:off x="6920506" y="4766016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6" name="Hình tự do: Hình 1625">
            <a:extLst>
              <a:ext uri="{FF2B5EF4-FFF2-40B4-BE49-F238E27FC236}">
                <a16:creationId xmlns:a16="http://schemas.microsoft.com/office/drawing/2014/main" id="{8D59B334-CD55-495C-8284-87C27F658BA8}"/>
              </a:ext>
            </a:extLst>
          </p:cNvPr>
          <p:cNvSpPr/>
          <p:nvPr/>
        </p:nvSpPr>
        <p:spPr>
          <a:xfrm>
            <a:off x="7127588" y="4776915"/>
            <a:ext cx="49630" cy="51381"/>
          </a:xfrm>
          <a:custGeom>
            <a:avLst/>
            <a:gdLst>
              <a:gd name="connsiteX0" fmla="*/ 24912 w 49630"/>
              <a:gd name="connsiteY0" fmla="*/ 0 h 51381"/>
              <a:gd name="connsiteX1" fmla="*/ 24912 w 49630"/>
              <a:gd name="connsiteY1" fmla="*/ 51381 h 51381"/>
              <a:gd name="connsiteX2" fmla="*/ 24912 w 49630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630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7609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7" name="Hình tự do: Hình 1626">
            <a:extLst>
              <a:ext uri="{FF2B5EF4-FFF2-40B4-BE49-F238E27FC236}">
                <a16:creationId xmlns:a16="http://schemas.microsoft.com/office/drawing/2014/main" id="{69354CDC-178C-EDFA-7FF9-6CF69E92991C}"/>
              </a:ext>
            </a:extLst>
          </p:cNvPr>
          <p:cNvSpPr/>
          <p:nvPr/>
        </p:nvSpPr>
        <p:spPr>
          <a:xfrm>
            <a:off x="9815507" y="4776915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8" name="Hình tự do: Hình 1627">
            <a:extLst>
              <a:ext uri="{FF2B5EF4-FFF2-40B4-BE49-F238E27FC236}">
                <a16:creationId xmlns:a16="http://schemas.microsoft.com/office/drawing/2014/main" id="{C08847D0-25F2-2911-DBAB-9DBE074515F3}"/>
              </a:ext>
            </a:extLst>
          </p:cNvPr>
          <p:cNvSpPr/>
          <p:nvPr/>
        </p:nvSpPr>
        <p:spPr>
          <a:xfrm>
            <a:off x="9717934" y="4700622"/>
            <a:ext cx="49630" cy="51381"/>
          </a:xfrm>
          <a:custGeom>
            <a:avLst/>
            <a:gdLst>
              <a:gd name="connsiteX0" fmla="*/ 24912 w 49630"/>
              <a:gd name="connsiteY0" fmla="*/ 0 h 51381"/>
              <a:gd name="connsiteX1" fmla="*/ 24912 w 49630"/>
              <a:gd name="connsiteY1" fmla="*/ 51381 h 51381"/>
              <a:gd name="connsiteX2" fmla="*/ 24912 w 49630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630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7609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9" name="Hình tự do: Hình 1628">
            <a:extLst>
              <a:ext uri="{FF2B5EF4-FFF2-40B4-BE49-F238E27FC236}">
                <a16:creationId xmlns:a16="http://schemas.microsoft.com/office/drawing/2014/main" id="{B14BCCF6-9CB8-4540-E72B-1EA957B62A23}"/>
              </a:ext>
            </a:extLst>
          </p:cNvPr>
          <p:cNvSpPr/>
          <p:nvPr/>
        </p:nvSpPr>
        <p:spPr>
          <a:xfrm>
            <a:off x="10066186" y="4755117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9" y="51381"/>
                  <a:pt x="58129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0" name="Hình tự do: Hình 1629">
            <a:extLst>
              <a:ext uri="{FF2B5EF4-FFF2-40B4-BE49-F238E27FC236}">
                <a16:creationId xmlns:a16="http://schemas.microsoft.com/office/drawing/2014/main" id="{6DC78198-D2D1-34BE-8954-0B34FAF3884C}"/>
              </a:ext>
            </a:extLst>
          </p:cNvPr>
          <p:cNvSpPr/>
          <p:nvPr/>
        </p:nvSpPr>
        <p:spPr>
          <a:xfrm>
            <a:off x="10784487" y="4755117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Đồ họa 326">
            <a:extLst>
              <a:ext uri="{FF2B5EF4-FFF2-40B4-BE49-F238E27FC236}">
                <a16:creationId xmlns:a16="http://schemas.microsoft.com/office/drawing/2014/main" id="{1E5A1D8E-348E-E0D3-B5F2-91EAC7CBBC7D}"/>
              </a:ext>
            </a:extLst>
          </p:cNvPr>
          <p:cNvGrpSpPr/>
          <p:nvPr/>
        </p:nvGrpSpPr>
        <p:grpSpPr>
          <a:xfrm>
            <a:off x="391811" y="5971499"/>
            <a:ext cx="4488012" cy="535168"/>
            <a:chOff x="391811" y="5971499"/>
            <a:chExt cx="4488012" cy="535168"/>
          </a:xfrm>
          <a:solidFill>
            <a:srgbClr val="603813"/>
          </a:solidFill>
        </p:grpSpPr>
        <p:sp>
          <p:nvSpPr>
            <p:cNvPr id="19" name="Hình tự do: Hình 18">
              <a:extLst>
                <a:ext uri="{FF2B5EF4-FFF2-40B4-BE49-F238E27FC236}">
                  <a16:creationId xmlns:a16="http://schemas.microsoft.com/office/drawing/2014/main" id="{C6A5CED3-1B76-158E-741F-E62296290CF5}"/>
                </a:ext>
              </a:extLst>
            </p:cNvPr>
            <p:cNvSpPr/>
            <p:nvPr/>
          </p:nvSpPr>
          <p:spPr>
            <a:xfrm>
              <a:off x="454474" y="5971499"/>
              <a:ext cx="4425349" cy="465386"/>
            </a:xfrm>
            <a:custGeom>
              <a:avLst/>
              <a:gdLst>
                <a:gd name="connsiteX0" fmla="*/ 4413727 w 4425349"/>
                <a:gd name="connsiteY0" fmla="*/ 338649 h 465386"/>
                <a:gd name="connsiteX1" fmla="*/ 3853929 w 4425349"/>
                <a:gd name="connsiteY1" fmla="*/ 0 h 465386"/>
                <a:gd name="connsiteX2" fmla="*/ 568520 w 4425349"/>
                <a:gd name="connsiteY2" fmla="*/ 0 h 465386"/>
                <a:gd name="connsiteX3" fmla="*/ 0 w 4425349"/>
                <a:gd name="connsiteY3" fmla="*/ 365844 h 465386"/>
                <a:gd name="connsiteX4" fmla="*/ 12315 w 4425349"/>
                <a:gd name="connsiteY4" fmla="*/ 365844 h 465386"/>
                <a:gd name="connsiteX5" fmla="*/ 35404 w 4425349"/>
                <a:gd name="connsiteY5" fmla="*/ 381237 h 465386"/>
                <a:gd name="connsiteX6" fmla="*/ 66191 w 4425349"/>
                <a:gd name="connsiteY6" fmla="*/ 372514 h 465386"/>
                <a:gd name="connsiteX7" fmla="*/ 88767 w 4425349"/>
                <a:gd name="connsiteY7" fmla="*/ 376106 h 465386"/>
                <a:gd name="connsiteX8" fmla="*/ 92872 w 4425349"/>
                <a:gd name="connsiteY8" fmla="*/ 374053 h 465386"/>
                <a:gd name="connsiteX9" fmla="*/ 138538 w 4425349"/>
                <a:gd name="connsiteY9" fmla="*/ 393551 h 465386"/>
                <a:gd name="connsiteX10" fmla="*/ 149313 w 4425349"/>
                <a:gd name="connsiteY10" fmla="*/ 387907 h 465386"/>
                <a:gd name="connsiteX11" fmla="*/ 193440 w 4425349"/>
                <a:gd name="connsiteY11" fmla="*/ 408431 h 465386"/>
                <a:gd name="connsiteX12" fmla="*/ 247830 w 4425349"/>
                <a:gd name="connsiteY12" fmla="*/ 366870 h 465386"/>
                <a:gd name="connsiteX13" fmla="*/ 276563 w 4425349"/>
                <a:gd name="connsiteY13" fmla="*/ 365844 h 465386"/>
                <a:gd name="connsiteX14" fmla="*/ 279642 w 4425349"/>
                <a:gd name="connsiteY14" fmla="*/ 365844 h 465386"/>
                <a:gd name="connsiteX15" fmla="*/ 334544 w 4425349"/>
                <a:gd name="connsiteY15" fmla="*/ 408431 h 465386"/>
                <a:gd name="connsiteX16" fmla="*/ 370462 w 4425349"/>
                <a:gd name="connsiteY16" fmla="*/ 396117 h 465386"/>
                <a:gd name="connsiteX17" fmla="*/ 425877 w 4425349"/>
                <a:gd name="connsiteY17" fmla="*/ 443836 h 465386"/>
                <a:gd name="connsiteX18" fmla="*/ 480266 w 4425349"/>
                <a:gd name="connsiteY18" fmla="*/ 401248 h 465386"/>
                <a:gd name="connsiteX19" fmla="*/ 512078 w 4425349"/>
                <a:gd name="connsiteY19" fmla="*/ 388420 h 465386"/>
                <a:gd name="connsiteX20" fmla="*/ 552614 w 4425349"/>
                <a:gd name="connsiteY20" fmla="*/ 403814 h 465386"/>
                <a:gd name="connsiteX21" fmla="*/ 584939 w 4425349"/>
                <a:gd name="connsiteY21" fmla="*/ 395091 h 465386"/>
                <a:gd name="connsiteX22" fmla="*/ 621883 w 4425349"/>
                <a:gd name="connsiteY22" fmla="*/ 386881 h 465386"/>
                <a:gd name="connsiteX23" fmla="*/ 679864 w 4425349"/>
                <a:gd name="connsiteY23" fmla="*/ 427416 h 465386"/>
                <a:gd name="connsiteX24" fmla="*/ 733740 w 4425349"/>
                <a:gd name="connsiteY24" fmla="*/ 395604 h 465386"/>
                <a:gd name="connsiteX25" fmla="*/ 747080 w 4425349"/>
                <a:gd name="connsiteY25" fmla="*/ 388420 h 465386"/>
                <a:gd name="connsiteX26" fmla="*/ 754264 w 4425349"/>
                <a:gd name="connsiteY26" fmla="*/ 382776 h 465386"/>
                <a:gd name="connsiteX27" fmla="*/ 799930 w 4425349"/>
                <a:gd name="connsiteY27" fmla="*/ 403814 h 465386"/>
                <a:gd name="connsiteX28" fmla="*/ 838926 w 4425349"/>
                <a:gd name="connsiteY28" fmla="*/ 389960 h 465386"/>
                <a:gd name="connsiteX29" fmla="*/ 863042 w 4425349"/>
                <a:gd name="connsiteY29" fmla="*/ 380724 h 465386"/>
                <a:gd name="connsiteX30" fmla="*/ 868173 w 4425349"/>
                <a:gd name="connsiteY30" fmla="*/ 370975 h 465386"/>
                <a:gd name="connsiteX31" fmla="*/ 873304 w 4425349"/>
                <a:gd name="connsiteY31" fmla="*/ 376106 h 465386"/>
                <a:gd name="connsiteX32" fmla="*/ 896394 w 4425349"/>
                <a:gd name="connsiteY32" fmla="*/ 380211 h 465386"/>
                <a:gd name="connsiteX33" fmla="*/ 907169 w 4425349"/>
                <a:gd name="connsiteY33" fmla="*/ 371488 h 465386"/>
                <a:gd name="connsiteX34" fmla="*/ 909222 w 4425349"/>
                <a:gd name="connsiteY34" fmla="*/ 369435 h 465386"/>
                <a:gd name="connsiteX35" fmla="*/ 965663 w 4425349"/>
                <a:gd name="connsiteY35" fmla="*/ 411510 h 465386"/>
                <a:gd name="connsiteX36" fmla="*/ 1016973 w 4425349"/>
                <a:gd name="connsiteY36" fmla="*/ 382263 h 465386"/>
                <a:gd name="connsiteX37" fmla="*/ 1055456 w 4425349"/>
                <a:gd name="connsiteY37" fmla="*/ 374566 h 465386"/>
                <a:gd name="connsiteX38" fmla="*/ 1066745 w 4425349"/>
                <a:gd name="connsiteY38" fmla="*/ 384829 h 465386"/>
                <a:gd name="connsiteX39" fmla="*/ 1094965 w 4425349"/>
                <a:gd name="connsiteY39" fmla="*/ 382776 h 465386"/>
                <a:gd name="connsiteX40" fmla="*/ 1140119 w 4425349"/>
                <a:gd name="connsiteY40" fmla="*/ 406379 h 465386"/>
                <a:gd name="connsiteX41" fmla="*/ 1166287 w 4425349"/>
                <a:gd name="connsiteY41" fmla="*/ 400222 h 465386"/>
                <a:gd name="connsiteX42" fmla="*/ 1178088 w 4425349"/>
                <a:gd name="connsiteY42" fmla="*/ 406892 h 465386"/>
                <a:gd name="connsiteX43" fmla="*/ 1206309 w 4425349"/>
                <a:gd name="connsiteY43" fmla="*/ 397656 h 465386"/>
                <a:gd name="connsiteX44" fmla="*/ 1253515 w 4425349"/>
                <a:gd name="connsiteY44" fmla="*/ 418694 h 465386"/>
                <a:gd name="connsiteX45" fmla="*/ 1307391 w 4425349"/>
                <a:gd name="connsiteY45" fmla="*/ 387394 h 465386"/>
                <a:gd name="connsiteX46" fmla="*/ 1312522 w 4425349"/>
                <a:gd name="connsiteY46" fmla="*/ 390473 h 465386"/>
                <a:gd name="connsiteX47" fmla="*/ 1320218 w 4425349"/>
                <a:gd name="connsiteY47" fmla="*/ 400735 h 465386"/>
                <a:gd name="connsiteX48" fmla="*/ 1353057 w 4425349"/>
                <a:gd name="connsiteY48" fmla="*/ 396630 h 465386"/>
                <a:gd name="connsiteX49" fmla="*/ 1353570 w 4425349"/>
                <a:gd name="connsiteY49" fmla="*/ 396117 h 465386"/>
                <a:gd name="connsiteX50" fmla="*/ 1355109 w 4425349"/>
                <a:gd name="connsiteY50" fmla="*/ 395604 h 465386"/>
                <a:gd name="connsiteX51" fmla="*/ 1392566 w 4425349"/>
                <a:gd name="connsiteY51" fmla="*/ 428442 h 465386"/>
                <a:gd name="connsiteX52" fmla="*/ 1399237 w 4425349"/>
                <a:gd name="connsiteY52" fmla="*/ 430495 h 465386"/>
                <a:gd name="connsiteX53" fmla="*/ 1435667 w 4425349"/>
                <a:gd name="connsiteY53" fmla="*/ 423311 h 465386"/>
                <a:gd name="connsiteX54" fmla="*/ 1445416 w 4425349"/>
                <a:gd name="connsiteY54" fmla="*/ 416128 h 465386"/>
                <a:gd name="connsiteX55" fmla="*/ 1458244 w 4425349"/>
                <a:gd name="connsiteY55" fmla="*/ 406892 h 465386"/>
                <a:gd name="connsiteX56" fmla="*/ 1459270 w 4425349"/>
                <a:gd name="connsiteY56" fmla="*/ 406892 h 465386"/>
                <a:gd name="connsiteX57" fmla="*/ 1508015 w 4425349"/>
                <a:gd name="connsiteY57" fmla="*/ 465386 h 465386"/>
                <a:gd name="connsiteX58" fmla="*/ 1555220 w 4425349"/>
                <a:gd name="connsiteY58" fmla="*/ 429469 h 465386"/>
                <a:gd name="connsiteX59" fmla="*/ 1564456 w 4425349"/>
                <a:gd name="connsiteY59" fmla="*/ 430495 h 465386"/>
                <a:gd name="connsiteX60" fmla="*/ 1609096 w 4425349"/>
                <a:gd name="connsiteY60" fmla="*/ 402274 h 465386"/>
                <a:gd name="connsiteX61" fmla="*/ 1645527 w 4425349"/>
                <a:gd name="connsiteY61" fmla="*/ 384316 h 465386"/>
                <a:gd name="connsiteX62" fmla="*/ 1663999 w 4425349"/>
                <a:gd name="connsiteY62" fmla="*/ 393551 h 465386"/>
                <a:gd name="connsiteX63" fmla="*/ 1705560 w 4425349"/>
                <a:gd name="connsiteY63" fmla="*/ 416641 h 465386"/>
                <a:gd name="connsiteX64" fmla="*/ 1754818 w 4425349"/>
                <a:gd name="connsiteY64" fmla="*/ 367383 h 465386"/>
                <a:gd name="connsiteX65" fmla="*/ 1755331 w 4425349"/>
                <a:gd name="connsiteY65" fmla="*/ 367383 h 465386"/>
                <a:gd name="connsiteX66" fmla="*/ 1804589 w 4425349"/>
                <a:gd name="connsiteY66" fmla="*/ 416641 h 465386"/>
                <a:gd name="connsiteX67" fmla="*/ 1853847 w 4425349"/>
                <a:gd name="connsiteY67" fmla="*/ 367383 h 465386"/>
                <a:gd name="connsiteX68" fmla="*/ 1862057 w 4425349"/>
                <a:gd name="connsiteY68" fmla="*/ 367383 h 465386"/>
                <a:gd name="connsiteX69" fmla="*/ 1910802 w 4425349"/>
                <a:gd name="connsiteY69" fmla="*/ 409458 h 465386"/>
                <a:gd name="connsiteX70" fmla="*/ 1959547 w 4425349"/>
                <a:gd name="connsiteY70" fmla="*/ 367383 h 465386"/>
                <a:gd name="connsiteX71" fmla="*/ 1988794 w 4425349"/>
                <a:gd name="connsiteY71" fmla="*/ 367383 h 465386"/>
                <a:gd name="connsiteX72" fmla="*/ 2038052 w 4425349"/>
                <a:gd name="connsiteY72" fmla="*/ 416641 h 465386"/>
                <a:gd name="connsiteX73" fmla="*/ 2071404 w 4425349"/>
                <a:gd name="connsiteY73" fmla="*/ 404327 h 465386"/>
                <a:gd name="connsiteX74" fmla="*/ 2080126 w 4425349"/>
                <a:gd name="connsiteY74" fmla="*/ 404840 h 465386"/>
                <a:gd name="connsiteX75" fmla="*/ 2091928 w 4425349"/>
                <a:gd name="connsiteY75" fmla="*/ 403814 h 465386"/>
                <a:gd name="connsiteX76" fmla="*/ 2143752 w 4425349"/>
                <a:gd name="connsiteY76" fmla="*/ 442809 h 465386"/>
                <a:gd name="connsiteX77" fmla="*/ 2193523 w 4425349"/>
                <a:gd name="connsiteY77" fmla="*/ 408945 h 465386"/>
                <a:gd name="connsiteX78" fmla="*/ 2200193 w 4425349"/>
                <a:gd name="connsiteY78" fmla="*/ 409458 h 465386"/>
                <a:gd name="connsiteX79" fmla="*/ 2226361 w 4425349"/>
                <a:gd name="connsiteY79" fmla="*/ 402787 h 465386"/>
                <a:gd name="connsiteX80" fmla="*/ 2236110 w 4425349"/>
                <a:gd name="connsiteY80" fmla="*/ 404840 h 465386"/>
                <a:gd name="connsiteX81" fmla="*/ 2284855 w 4425349"/>
                <a:gd name="connsiteY81" fmla="*/ 440244 h 465386"/>
                <a:gd name="connsiteX82" fmla="*/ 2323851 w 4425349"/>
                <a:gd name="connsiteY82" fmla="*/ 423311 h 465386"/>
                <a:gd name="connsiteX83" fmla="*/ 2355664 w 4425349"/>
                <a:gd name="connsiteY83" fmla="*/ 433060 h 465386"/>
                <a:gd name="connsiteX84" fmla="*/ 2385937 w 4425349"/>
                <a:gd name="connsiteY84" fmla="*/ 423825 h 465386"/>
                <a:gd name="connsiteX85" fmla="*/ 2386963 w 4425349"/>
                <a:gd name="connsiteY85" fmla="*/ 425364 h 465386"/>
                <a:gd name="connsiteX86" fmla="*/ 2410053 w 4425349"/>
                <a:gd name="connsiteY86" fmla="*/ 447427 h 465386"/>
                <a:gd name="connsiteX87" fmla="*/ 2411079 w 4425349"/>
                <a:gd name="connsiteY87" fmla="*/ 448454 h 465386"/>
                <a:gd name="connsiteX88" fmla="*/ 2440839 w 4425349"/>
                <a:gd name="connsiteY88" fmla="*/ 456663 h 465386"/>
                <a:gd name="connsiteX89" fmla="*/ 2470599 w 4425349"/>
                <a:gd name="connsiteY89" fmla="*/ 448454 h 465386"/>
                <a:gd name="connsiteX90" fmla="*/ 2476756 w 4425349"/>
                <a:gd name="connsiteY90" fmla="*/ 443836 h 465386"/>
                <a:gd name="connsiteX91" fmla="*/ 2492150 w 4425349"/>
                <a:gd name="connsiteY91" fmla="*/ 427416 h 465386"/>
                <a:gd name="connsiteX92" fmla="*/ 2492663 w 4425349"/>
                <a:gd name="connsiteY92" fmla="*/ 426903 h 465386"/>
                <a:gd name="connsiteX93" fmla="*/ 2500872 w 4425349"/>
                <a:gd name="connsiteY93" fmla="*/ 402274 h 465386"/>
                <a:gd name="connsiteX94" fmla="*/ 2510621 w 4425349"/>
                <a:gd name="connsiteY94" fmla="*/ 400735 h 465386"/>
                <a:gd name="connsiteX95" fmla="*/ 2560393 w 4425349"/>
                <a:gd name="connsiteY95" fmla="*/ 440244 h 465386"/>
                <a:gd name="connsiteX96" fmla="*/ 2611190 w 4425349"/>
                <a:gd name="connsiteY96" fmla="*/ 396630 h 465386"/>
                <a:gd name="connsiteX97" fmla="*/ 2645055 w 4425349"/>
                <a:gd name="connsiteY97" fmla="*/ 409458 h 465386"/>
                <a:gd name="connsiteX98" fmla="*/ 2688155 w 4425349"/>
                <a:gd name="connsiteY98" fmla="*/ 383802 h 465386"/>
                <a:gd name="connsiteX99" fmla="*/ 2688669 w 4425349"/>
                <a:gd name="connsiteY99" fmla="*/ 383802 h 465386"/>
                <a:gd name="connsiteX100" fmla="*/ 2694313 w 4425349"/>
                <a:gd name="connsiteY100" fmla="*/ 384316 h 465386"/>
                <a:gd name="connsiteX101" fmla="*/ 2743571 w 4425349"/>
                <a:gd name="connsiteY101" fmla="*/ 437678 h 465386"/>
                <a:gd name="connsiteX102" fmla="*/ 2792829 w 4425349"/>
                <a:gd name="connsiteY102" fmla="*/ 388933 h 465386"/>
                <a:gd name="connsiteX103" fmla="*/ 2835417 w 4425349"/>
                <a:gd name="connsiteY103" fmla="*/ 410997 h 465386"/>
                <a:gd name="connsiteX104" fmla="*/ 2873899 w 4425349"/>
                <a:gd name="connsiteY104" fmla="*/ 394064 h 465386"/>
                <a:gd name="connsiteX105" fmla="*/ 2880570 w 4425349"/>
                <a:gd name="connsiteY105" fmla="*/ 393038 h 465386"/>
                <a:gd name="connsiteX106" fmla="*/ 2885701 w 4425349"/>
                <a:gd name="connsiteY106" fmla="*/ 390986 h 465386"/>
                <a:gd name="connsiteX107" fmla="*/ 2900068 w 4425349"/>
                <a:gd name="connsiteY107" fmla="*/ 404327 h 465386"/>
                <a:gd name="connsiteX108" fmla="*/ 2927262 w 4425349"/>
                <a:gd name="connsiteY108" fmla="*/ 404840 h 465386"/>
                <a:gd name="connsiteX109" fmla="*/ 2942656 w 4425349"/>
                <a:gd name="connsiteY109" fmla="*/ 397143 h 465386"/>
                <a:gd name="connsiteX110" fmla="*/ 2957022 w 4425349"/>
                <a:gd name="connsiteY110" fmla="*/ 396630 h 465386"/>
                <a:gd name="connsiteX111" fmla="*/ 2980112 w 4425349"/>
                <a:gd name="connsiteY111" fmla="*/ 387394 h 465386"/>
                <a:gd name="connsiteX112" fmla="*/ 3001663 w 4425349"/>
                <a:gd name="connsiteY112" fmla="*/ 391499 h 465386"/>
                <a:gd name="connsiteX113" fmla="*/ 3032962 w 4425349"/>
                <a:gd name="connsiteY113" fmla="*/ 402274 h 465386"/>
                <a:gd name="connsiteX114" fmla="*/ 3059643 w 4425349"/>
                <a:gd name="connsiteY114" fmla="*/ 395091 h 465386"/>
                <a:gd name="connsiteX115" fmla="*/ 3078115 w 4425349"/>
                <a:gd name="connsiteY115" fmla="*/ 394064 h 465386"/>
                <a:gd name="connsiteX116" fmla="*/ 3110441 w 4425349"/>
                <a:gd name="connsiteY116" fmla="*/ 404840 h 465386"/>
                <a:gd name="connsiteX117" fmla="*/ 3147897 w 4425349"/>
                <a:gd name="connsiteY117" fmla="*/ 389447 h 465386"/>
                <a:gd name="connsiteX118" fmla="*/ 3160725 w 4425349"/>
                <a:gd name="connsiteY118" fmla="*/ 383802 h 465386"/>
                <a:gd name="connsiteX119" fmla="*/ 3188433 w 4425349"/>
                <a:gd name="connsiteY119" fmla="*/ 385855 h 465386"/>
                <a:gd name="connsiteX120" fmla="*/ 3195103 w 4425349"/>
                <a:gd name="connsiteY120" fmla="*/ 383802 h 465386"/>
                <a:gd name="connsiteX121" fmla="*/ 3237177 w 4425349"/>
                <a:gd name="connsiteY121" fmla="*/ 404840 h 465386"/>
                <a:gd name="connsiteX122" fmla="*/ 3256162 w 4425349"/>
                <a:gd name="connsiteY122" fmla="*/ 401761 h 465386"/>
                <a:gd name="connsiteX123" fmla="*/ 3300803 w 4425349"/>
                <a:gd name="connsiteY123" fmla="*/ 430495 h 465386"/>
                <a:gd name="connsiteX124" fmla="*/ 3349035 w 4425349"/>
                <a:gd name="connsiteY124" fmla="*/ 389447 h 465386"/>
                <a:gd name="connsiteX125" fmla="*/ 3378281 w 4425349"/>
                <a:gd name="connsiteY125" fmla="*/ 397656 h 465386"/>
                <a:gd name="connsiteX126" fmla="*/ 3425487 w 4425349"/>
                <a:gd name="connsiteY126" fmla="*/ 366870 h 465386"/>
                <a:gd name="connsiteX127" fmla="*/ 3433184 w 4425349"/>
                <a:gd name="connsiteY127" fmla="*/ 366870 h 465386"/>
                <a:gd name="connsiteX128" fmla="*/ 3483981 w 4425349"/>
                <a:gd name="connsiteY128" fmla="*/ 411510 h 465386"/>
                <a:gd name="connsiteX129" fmla="*/ 3527082 w 4425349"/>
                <a:gd name="connsiteY129" fmla="*/ 388933 h 465386"/>
                <a:gd name="connsiteX130" fmla="*/ 3528621 w 4425349"/>
                <a:gd name="connsiteY130" fmla="*/ 399709 h 465386"/>
                <a:gd name="connsiteX131" fmla="*/ 3539909 w 4425349"/>
                <a:gd name="connsiteY131" fmla="*/ 419207 h 465386"/>
                <a:gd name="connsiteX132" fmla="*/ 3544527 w 4425349"/>
                <a:gd name="connsiteY132" fmla="*/ 424851 h 465386"/>
                <a:gd name="connsiteX133" fmla="*/ 3558894 w 4425349"/>
                <a:gd name="connsiteY133" fmla="*/ 434087 h 465386"/>
                <a:gd name="connsiteX134" fmla="*/ 3576340 w 4425349"/>
                <a:gd name="connsiteY134" fmla="*/ 437678 h 465386"/>
                <a:gd name="connsiteX135" fmla="*/ 3582497 w 4425349"/>
                <a:gd name="connsiteY135" fmla="*/ 437165 h 465386"/>
                <a:gd name="connsiteX136" fmla="*/ 3626111 w 4425349"/>
                <a:gd name="connsiteY136" fmla="*/ 460255 h 465386"/>
                <a:gd name="connsiteX137" fmla="*/ 3674343 w 4425349"/>
                <a:gd name="connsiteY137" fmla="*/ 426903 h 465386"/>
                <a:gd name="connsiteX138" fmla="*/ 3682553 w 4425349"/>
                <a:gd name="connsiteY138" fmla="*/ 427416 h 465386"/>
                <a:gd name="connsiteX139" fmla="*/ 3732323 w 4425349"/>
                <a:gd name="connsiteY139" fmla="*/ 395091 h 465386"/>
                <a:gd name="connsiteX140" fmla="*/ 3746177 w 4425349"/>
                <a:gd name="connsiteY140" fmla="*/ 396630 h 465386"/>
                <a:gd name="connsiteX141" fmla="*/ 3790818 w 4425349"/>
                <a:gd name="connsiteY141" fmla="*/ 371488 h 465386"/>
                <a:gd name="connsiteX142" fmla="*/ 3795949 w 4425349"/>
                <a:gd name="connsiteY142" fmla="*/ 374053 h 465386"/>
                <a:gd name="connsiteX143" fmla="*/ 3845207 w 4425349"/>
                <a:gd name="connsiteY143" fmla="*/ 410484 h 465386"/>
                <a:gd name="connsiteX144" fmla="*/ 3887281 w 4425349"/>
                <a:gd name="connsiteY144" fmla="*/ 389447 h 465386"/>
                <a:gd name="connsiteX145" fmla="*/ 3894978 w 4425349"/>
                <a:gd name="connsiteY145" fmla="*/ 390986 h 465386"/>
                <a:gd name="connsiteX146" fmla="*/ 3906779 w 4425349"/>
                <a:gd name="connsiteY146" fmla="*/ 386881 h 465386"/>
                <a:gd name="connsiteX147" fmla="*/ 3984771 w 4425349"/>
                <a:gd name="connsiteY147" fmla="*/ 397656 h 465386"/>
                <a:gd name="connsiteX148" fmla="*/ 4036082 w 4425349"/>
                <a:gd name="connsiteY148" fmla="*/ 445375 h 465386"/>
                <a:gd name="connsiteX149" fmla="*/ 4087905 w 4425349"/>
                <a:gd name="connsiteY149" fmla="*/ 392012 h 465386"/>
                <a:gd name="connsiteX150" fmla="*/ 4120744 w 4425349"/>
                <a:gd name="connsiteY150" fmla="*/ 403300 h 465386"/>
                <a:gd name="connsiteX151" fmla="*/ 4165384 w 4425349"/>
                <a:gd name="connsiteY151" fmla="*/ 377645 h 465386"/>
                <a:gd name="connsiteX152" fmla="*/ 4168462 w 4425349"/>
                <a:gd name="connsiteY152" fmla="*/ 377132 h 465386"/>
                <a:gd name="connsiteX153" fmla="*/ 4179751 w 4425349"/>
                <a:gd name="connsiteY153" fmla="*/ 375080 h 465386"/>
                <a:gd name="connsiteX154" fmla="*/ 4204893 w 4425349"/>
                <a:gd name="connsiteY154" fmla="*/ 379698 h 465386"/>
                <a:gd name="connsiteX155" fmla="*/ 4217721 w 4425349"/>
                <a:gd name="connsiteY155" fmla="*/ 378671 h 465386"/>
                <a:gd name="connsiteX156" fmla="*/ 4218747 w 4425349"/>
                <a:gd name="connsiteY156" fmla="*/ 386368 h 465386"/>
                <a:gd name="connsiteX157" fmla="*/ 4234140 w 4425349"/>
                <a:gd name="connsiteY157" fmla="*/ 413049 h 465386"/>
                <a:gd name="connsiteX158" fmla="*/ 4246455 w 4425349"/>
                <a:gd name="connsiteY158" fmla="*/ 422798 h 465386"/>
                <a:gd name="connsiteX159" fmla="*/ 4277241 w 4425349"/>
                <a:gd name="connsiteY159" fmla="*/ 431008 h 465386"/>
                <a:gd name="connsiteX160" fmla="*/ 4300844 w 4425349"/>
                <a:gd name="connsiteY160" fmla="*/ 425877 h 465386"/>
                <a:gd name="connsiteX161" fmla="*/ 4320342 w 4425349"/>
                <a:gd name="connsiteY161" fmla="*/ 413049 h 465386"/>
                <a:gd name="connsiteX162" fmla="*/ 4331117 w 4425349"/>
                <a:gd name="connsiteY162" fmla="*/ 397656 h 465386"/>
                <a:gd name="connsiteX163" fmla="*/ 4341379 w 4425349"/>
                <a:gd name="connsiteY163" fmla="*/ 405353 h 465386"/>
                <a:gd name="connsiteX164" fmla="*/ 4420397 w 4425349"/>
                <a:gd name="connsiteY164" fmla="*/ 365331 h 465386"/>
                <a:gd name="connsiteX165" fmla="*/ 4422963 w 4425349"/>
                <a:gd name="connsiteY165" fmla="*/ 365331 h 465386"/>
                <a:gd name="connsiteX166" fmla="*/ 4422449 w 4425349"/>
                <a:gd name="connsiteY166" fmla="*/ 362765 h 465386"/>
                <a:gd name="connsiteX167" fmla="*/ 4413727 w 4425349"/>
                <a:gd name="connsiteY167" fmla="*/ 338649 h 46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</a:cxnLst>
              <a:rect l="l" t="t" r="r" b="b"/>
              <a:pathLst>
                <a:path w="4425349" h="465386">
                  <a:moveTo>
                    <a:pt x="4413727" y="338649"/>
                  </a:moveTo>
                  <a:cubicBezTo>
                    <a:pt x="4346510" y="144182"/>
                    <a:pt x="4120744" y="0"/>
                    <a:pt x="3853929" y="0"/>
                  </a:cubicBezTo>
                  <a:lnTo>
                    <a:pt x="568520" y="0"/>
                  </a:lnTo>
                  <a:cubicBezTo>
                    <a:pt x="289391" y="0"/>
                    <a:pt x="54902" y="157523"/>
                    <a:pt x="0" y="365844"/>
                  </a:cubicBezTo>
                  <a:lnTo>
                    <a:pt x="12315" y="365844"/>
                  </a:lnTo>
                  <a:cubicBezTo>
                    <a:pt x="13854" y="376106"/>
                    <a:pt x="22577" y="384829"/>
                    <a:pt x="35404" y="381237"/>
                  </a:cubicBezTo>
                  <a:cubicBezTo>
                    <a:pt x="45666" y="378158"/>
                    <a:pt x="55928" y="375593"/>
                    <a:pt x="66191" y="372514"/>
                  </a:cubicBezTo>
                  <a:cubicBezTo>
                    <a:pt x="71835" y="378158"/>
                    <a:pt x="80557" y="380211"/>
                    <a:pt x="88767" y="376106"/>
                  </a:cubicBezTo>
                  <a:cubicBezTo>
                    <a:pt x="90306" y="375593"/>
                    <a:pt x="91333" y="375080"/>
                    <a:pt x="92872" y="374053"/>
                  </a:cubicBezTo>
                  <a:cubicBezTo>
                    <a:pt x="102621" y="388933"/>
                    <a:pt x="120580" y="398682"/>
                    <a:pt x="138538" y="393551"/>
                  </a:cubicBezTo>
                  <a:cubicBezTo>
                    <a:pt x="142643" y="392525"/>
                    <a:pt x="146235" y="390473"/>
                    <a:pt x="149313" y="387907"/>
                  </a:cubicBezTo>
                  <a:cubicBezTo>
                    <a:pt x="158549" y="400222"/>
                    <a:pt x="173429" y="408431"/>
                    <a:pt x="193440" y="408431"/>
                  </a:cubicBezTo>
                  <a:cubicBezTo>
                    <a:pt x="223714" y="408431"/>
                    <a:pt x="241672" y="389447"/>
                    <a:pt x="247830" y="366870"/>
                  </a:cubicBezTo>
                  <a:cubicBezTo>
                    <a:pt x="256039" y="378158"/>
                    <a:pt x="269893" y="375593"/>
                    <a:pt x="276563" y="365844"/>
                  </a:cubicBezTo>
                  <a:lnTo>
                    <a:pt x="279642" y="365844"/>
                  </a:lnTo>
                  <a:cubicBezTo>
                    <a:pt x="285286" y="388933"/>
                    <a:pt x="303245" y="408431"/>
                    <a:pt x="334544" y="408431"/>
                  </a:cubicBezTo>
                  <a:cubicBezTo>
                    <a:pt x="349424" y="408431"/>
                    <a:pt x="361739" y="403814"/>
                    <a:pt x="370462" y="396117"/>
                  </a:cubicBezTo>
                  <a:cubicBezTo>
                    <a:pt x="374566" y="421259"/>
                    <a:pt x="393038" y="443836"/>
                    <a:pt x="425877" y="443836"/>
                  </a:cubicBezTo>
                  <a:cubicBezTo>
                    <a:pt x="456663" y="443836"/>
                    <a:pt x="474622" y="424338"/>
                    <a:pt x="480266" y="401248"/>
                  </a:cubicBezTo>
                  <a:cubicBezTo>
                    <a:pt x="493094" y="400222"/>
                    <a:pt x="503869" y="395604"/>
                    <a:pt x="512078" y="388420"/>
                  </a:cubicBezTo>
                  <a:cubicBezTo>
                    <a:pt x="521827" y="397656"/>
                    <a:pt x="535168" y="403814"/>
                    <a:pt x="552614" y="403814"/>
                  </a:cubicBezTo>
                  <a:cubicBezTo>
                    <a:pt x="565441" y="403814"/>
                    <a:pt x="576217" y="400735"/>
                    <a:pt x="584939" y="395091"/>
                  </a:cubicBezTo>
                  <a:cubicBezTo>
                    <a:pt x="597254" y="404840"/>
                    <a:pt x="615213" y="400222"/>
                    <a:pt x="621883" y="386881"/>
                  </a:cubicBezTo>
                  <a:cubicBezTo>
                    <a:pt x="629579" y="409458"/>
                    <a:pt x="648564" y="427416"/>
                    <a:pt x="679864" y="427416"/>
                  </a:cubicBezTo>
                  <a:cubicBezTo>
                    <a:pt x="706545" y="427416"/>
                    <a:pt x="724504" y="414076"/>
                    <a:pt x="733740" y="395604"/>
                  </a:cubicBezTo>
                  <a:cubicBezTo>
                    <a:pt x="738871" y="395091"/>
                    <a:pt x="744002" y="392525"/>
                    <a:pt x="747080" y="388420"/>
                  </a:cubicBezTo>
                  <a:cubicBezTo>
                    <a:pt x="749646" y="386881"/>
                    <a:pt x="752212" y="384829"/>
                    <a:pt x="754264" y="382776"/>
                  </a:cubicBezTo>
                  <a:cubicBezTo>
                    <a:pt x="764013" y="395091"/>
                    <a:pt x="779406" y="403814"/>
                    <a:pt x="799930" y="403814"/>
                  </a:cubicBezTo>
                  <a:cubicBezTo>
                    <a:pt x="816350" y="403814"/>
                    <a:pt x="829177" y="398682"/>
                    <a:pt x="838926" y="389960"/>
                  </a:cubicBezTo>
                  <a:cubicBezTo>
                    <a:pt x="847649" y="392525"/>
                    <a:pt x="856885" y="388933"/>
                    <a:pt x="863042" y="380724"/>
                  </a:cubicBezTo>
                  <a:cubicBezTo>
                    <a:pt x="864581" y="378158"/>
                    <a:pt x="866634" y="374566"/>
                    <a:pt x="868173" y="370975"/>
                  </a:cubicBezTo>
                  <a:cubicBezTo>
                    <a:pt x="869712" y="373027"/>
                    <a:pt x="871252" y="374566"/>
                    <a:pt x="873304" y="376106"/>
                  </a:cubicBezTo>
                  <a:cubicBezTo>
                    <a:pt x="879975" y="381237"/>
                    <a:pt x="888184" y="382263"/>
                    <a:pt x="896394" y="380211"/>
                  </a:cubicBezTo>
                  <a:cubicBezTo>
                    <a:pt x="901012" y="379184"/>
                    <a:pt x="905117" y="375593"/>
                    <a:pt x="907169" y="371488"/>
                  </a:cubicBezTo>
                  <a:cubicBezTo>
                    <a:pt x="907682" y="370975"/>
                    <a:pt x="908195" y="369949"/>
                    <a:pt x="909222" y="369435"/>
                  </a:cubicBezTo>
                  <a:cubicBezTo>
                    <a:pt x="915892" y="392525"/>
                    <a:pt x="934364" y="411510"/>
                    <a:pt x="965663" y="411510"/>
                  </a:cubicBezTo>
                  <a:cubicBezTo>
                    <a:pt x="990805" y="411510"/>
                    <a:pt x="1007738" y="399196"/>
                    <a:pt x="1016973" y="382263"/>
                  </a:cubicBezTo>
                  <a:cubicBezTo>
                    <a:pt x="1028775" y="390473"/>
                    <a:pt x="1047247" y="387907"/>
                    <a:pt x="1055456" y="374566"/>
                  </a:cubicBezTo>
                  <a:cubicBezTo>
                    <a:pt x="1058022" y="378671"/>
                    <a:pt x="1061614" y="382263"/>
                    <a:pt x="1066745" y="384829"/>
                  </a:cubicBezTo>
                  <a:cubicBezTo>
                    <a:pt x="1077520" y="390473"/>
                    <a:pt x="1087269" y="388420"/>
                    <a:pt x="1094965" y="382776"/>
                  </a:cubicBezTo>
                  <a:cubicBezTo>
                    <a:pt x="1103688" y="396630"/>
                    <a:pt x="1118568" y="406379"/>
                    <a:pt x="1140119" y="406379"/>
                  </a:cubicBezTo>
                  <a:cubicBezTo>
                    <a:pt x="1150381" y="406379"/>
                    <a:pt x="1159104" y="404327"/>
                    <a:pt x="1166287" y="400222"/>
                  </a:cubicBezTo>
                  <a:cubicBezTo>
                    <a:pt x="1168853" y="402787"/>
                    <a:pt x="1172957" y="405353"/>
                    <a:pt x="1178088" y="406892"/>
                  </a:cubicBezTo>
                  <a:cubicBezTo>
                    <a:pt x="1191942" y="410997"/>
                    <a:pt x="1201178" y="405866"/>
                    <a:pt x="1206309" y="397656"/>
                  </a:cubicBezTo>
                  <a:cubicBezTo>
                    <a:pt x="1216571" y="410484"/>
                    <a:pt x="1231964" y="418694"/>
                    <a:pt x="1253515" y="418694"/>
                  </a:cubicBezTo>
                  <a:cubicBezTo>
                    <a:pt x="1280196" y="418694"/>
                    <a:pt x="1297642" y="405353"/>
                    <a:pt x="1307391" y="387394"/>
                  </a:cubicBezTo>
                  <a:cubicBezTo>
                    <a:pt x="1308930" y="388420"/>
                    <a:pt x="1310983" y="389447"/>
                    <a:pt x="1312522" y="390473"/>
                  </a:cubicBezTo>
                  <a:cubicBezTo>
                    <a:pt x="1315087" y="394064"/>
                    <a:pt x="1317653" y="397143"/>
                    <a:pt x="1320218" y="400735"/>
                  </a:cubicBezTo>
                  <a:cubicBezTo>
                    <a:pt x="1329454" y="412023"/>
                    <a:pt x="1345874" y="406892"/>
                    <a:pt x="1353057" y="396630"/>
                  </a:cubicBezTo>
                  <a:cubicBezTo>
                    <a:pt x="1353057" y="396630"/>
                    <a:pt x="1353057" y="396117"/>
                    <a:pt x="1353570" y="396117"/>
                  </a:cubicBezTo>
                  <a:cubicBezTo>
                    <a:pt x="1354083" y="396117"/>
                    <a:pt x="1354596" y="396117"/>
                    <a:pt x="1355109" y="395604"/>
                  </a:cubicBezTo>
                  <a:cubicBezTo>
                    <a:pt x="1359728" y="413562"/>
                    <a:pt x="1373068" y="429469"/>
                    <a:pt x="1392566" y="428442"/>
                  </a:cubicBezTo>
                  <a:cubicBezTo>
                    <a:pt x="1394619" y="429469"/>
                    <a:pt x="1397184" y="429982"/>
                    <a:pt x="1399237" y="430495"/>
                  </a:cubicBezTo>
                  <a:cubicBezTo>
                    <a:pt x="1412577" y="433574"/>
                    <a:pt x="1424892" y="430495"/>
                    <a:pt x="1435667" y="423311"/>
                  </a:cubicBezTo>
                  <a:cubicBezTo>
                    <a:pt x="1439259" y="421772"/>
                    <a:pt x="1442850" y="419207"/>
                    <a:pt x="1445416" y="416128"/>
                  </a:cubicBezTo>
                  <a:cubicBezTo>
                    <a:pt x="1450034" y="414076"/>
                    <a:pt x="1454652" y="410484"/>
                    <a:pt x="1458244" y="406892"/>
                  </a:cubicBezTo>
                  <a:cubicBezTo>
                    <a:pt x="1458757" y="406892"/>
                    <a:pt x="1458757" y="406892"/>
                    <a:pt x="1459270" y="406892"/>
                  </a:cubicBezTo>
                  <a:cubicBezTo>
                    <a:pt x="1455678" y="434600"/>
                    <a:pt x="1471584" y="465386"/>
                    <a:pt x="1508015" y="465386"/>
                  </a:cubicBezTo>
                  <a:cubicBezTo>
                    <a:pt x="1534183" y="465386"/>
                    <a:pt x="1550089" y="448967"/>
                    <a:pt x="1555220" y="429469"/>
                  </a:cubicBezTo>
                  <a:cubicBezTo>
                    <a:pt x="1558299" y="429982"/>
                    <a:pt x="1561378" y="430495"/>
                    <a:pt x="1564456" y="430495"/>
                  </a:cubicBezTo>
                  <a:cubicBezTo>
                    <a:pt x="1587033" y="430495"/>
                    <a:pt x="1601913" y="418180"/>
                    <a:pt x="1609096" y="402274"/>
                  </a:cubicBezTo>
                  <a:cubicBezTo>
                    <a:pt x="1625516" y="401761"/>
                    <a:pt x="1637830" y="394578"/>
                    <a:pt x="1645527" y="384316"/>
                  </a:cubicBezTo>
                  <a:cubicBezTo>
                    <a:pt x="1650658" y="388420"/>
                    <a:pt x="1656815" y="392012"/>
                    <a:pt x="1663999" y="393551"/>
                  </a:cubicBezTo>
                  <a:cubicBezTo>
                    <a:pt x="1671695" y="406892"/>
                    <a:pt x="1685549" y="416641"/>
                    <a:pt x="1705560" y="416641"/>
                  </a:cubicBezTo>
                  <a:cubicBezTo>
                    <a:pt x="1737372" y="416641"/>
                    <a:pt x="1753792" y="392012"/>
                    <a:pt x="1754818" y="367383"/>
                  </a:cubicBezTo>
                  <a:lnTo>
                    <a:pt x="1755331" y="367383"/>
                  </a:lnTo>
                  <a:cubicBezTo>
                    <a:pt x="1755844" y="392525"/>
                    <a:pt x="1772264" y="416641"/>
                    <a:pt x="1804589" y="416641"/>
                  </a:cubicBezTo>
                  <a:cubicBezTo>
                    <a:pt x="1836402" y="416641"/>
                    <a:pt x="1852821" y="392012"/>
                    <a:pt x="1853847" y="367383"/>
                  </a:cubicBezTo>
                  <a:lnTo>
                    <a:pt x="1862057" y="367383"/>
                  </a:lnTo>
                  <a:cubicBezTo>
                    <a:pt x="1865136" y="389447"/>
                    <a:pt x="1881555" y="409458"/>
                    <a:pt x="1910802" y="409458"/>
                  </a:cubicBezTo>
                  <a:cubicBezTo>
                    <a:pt x="1940049" y="409458"/>
                    <a:pt x="1955955" y="389447"/>
                    <a:pt x="1959547" y="367383"/>
                  </a:cubicBezTo>
                  <a:lnTo>
                    <a:pt x="1988794" y="367383"/>
                  </a:lnTo>
                  <a:cubicBezTo>
                    <a:pt x="1989307" y="392525"/>
                    <a:pt x="2005726" y="416641"/>
                    <a:pt x="2038052" y="416641"/>
                  </a:cubicBezTo>
                  <a:cubicBezTo>
                    <a:pt x="2052419" y="416641"/>
                    <a:pt x="2063194" y="412023"/>
                    <a:pt x="2071404" y="404327"/>
                  </a:cubicBezTo>
                  <a:cubicBezTo>
                    <a:pt x="2074482" y="404840"/>
                    <a:pt x="2077048" y="404840"/>
                    <a:pt x="2080126" y="404840"/>
                  </a:cubicBezTo>
                  <a:cubicBezTo>
                    <a:pt x="2084231" y="404840"/>
                    <a:pt x="2088336" y="404327"/>
                    <a:pt x="2091928" y="403814"/>
                  </a:cubicBezTo>
                  <a:cubicBezTo>
                    <a:pt x="2097572" y="425364"/>
                    <a:pt x="2115018" y="442809"/>
                    <a:pt x="2143752" y="442809"/>
                  </a:cubicBezTo>
                  <a:cubicBezTo>
                    <a:pt x="2169920" y="442809"/>
                    <a:pt x="2186852" y="427929"/>
                    <a:pt x="2193523" y="408945"/>
                  </a:cubicBezTo>
                  <a:cubicBezTo>
                    <a:pt x="2195575" y="408945"/>
                    <a:pt x="2197627" y="409458"/>
                    <a:pt x="2200193" y="409458"/>
                  </a:cubicBezTo>
                  <a:cubicBezTo>
                    <a:pt x="2210455" y="409458"/>
                    <a:pt x="2219178" y="406892"/>
                    <a:pt x="2226361" y="402787"/>
                  </a:cubicBezTo>
                  <a:cubicBezTo>
                    <a:pt x="2229440" y="403814"/>
                    <a:pt x="2232519" y="404327"/>
                    <a:pt x="2236110" y="404840"/>
                  </a:cubicBezTo>
                  <a:cubicBezTo>
                    <a:pt x="2242268" y="424338"/>
                    <a:pt x="2258174" y="440244"/>
                    <a:pt x="2284855" y="440244"/>
                  </a:cubicBezTo>
                  <a:cubicBezTo>
                    <a:pt x="2302301" y="440244"/>
                    <a:pt x="2315128" y="433574"/>
                    <a:pt x="2323851" y="423311"/>
                  </a:cubicBezTo>
                  <a:cubicBezTo>
                    <a:pt x="2332061" y="429469"/>
                    <a:pt x="2342323" y="433060"/>
                    <a:pt x="2355664" y="433060"/>
                  </a:cubicBezTo>
                  <a:cubicBezTo>
                    <a:pt x="2367978" y="433060"/>
                    <a:pt x="2378240" y="429469"/>
                    <a:pt x="2385937" y="423825"/>
                  </a:cubicBezTo>
                  <a:cubicBezTo>
                    <a:pt x="2386450" y="424338"/>
                    <a:pt x="2386450" y="424851"/>
                    <a:pt x="2386963" y="425364"/>
                  </a:cubicBezTo>
                  <a:cubicBezTo>
                    <a:pt x="2392607" y="434600"/>
                    <a:pt x="2400817" y="442296"/>
                    <a:pt x="2410053" y="447427"/>
                  </a:cubicBezTo>
                  <a:cubicBezTo>
                    <a:pt x="2410566" y="447940"/>
                    <a:pt x="2411079" y="447940"/>
                    <a:pt x="2411079" y="448454"/>
                  </a:cubicBezTo>
                  <a:cubicBezTo>
                    <a:pt x="2420315" y="453585"/>
                    <a:pt x="2430064" y="456663"/>
                    <a:pt x="2440839" y="456663"/>
                  </a:cubicBezTo>
                  <a:cubicBezTo>
                    <a:pt x="2451614" y="456663"/>
                    <a:pt x="2461363" y="454098"/>
                    <a:pt x="2470599" y="448454"/>
                  </a:cubicBezTo>
                  <a:cubicBezTo>
                    <a:pt x="2472652" y="446914"/>
                    <a:pt x="2474704" y="445375"/>
                    <a:pt x="2476756" y="443836"/>
                  </a:cubicBezTo>
                  <a:cubicBezTo>
                    <a:pt x="2482914" y="439731"/>
                    <a:pt x="2488045" y="434087"/>
                    <a:pt x="2492150" y="427416"/>
                  </a:cubicBezTo>
                  <a:cubicBezTo>
                    <a:pt x="2492150" y="427416"/>
                    <a:pt x="2492663" y="426903"/>
                    <a:pt x="2492663" y="426903"/>
                  </a:cubicBezTo>
                  <a:cubicBezTo>
                    <a:pt x="2496767" y="419207"/>
                    <a:pt x="2499846" y="410997"/>
                    <a:pt x="2500872" y="402274"/>
                  </a:cubicBezTo>
                  <a:cubicBezTo>
                    <a:pt x="2504464" y="402274"/>
                    <a:pt x="2507543" y="401761"/>
                    <a:pt x="2510621" y="400735"/>
                  </a:cubicBezTo>
                  <a:cubicBezTo>
                    <a:pt x="2515752" y="422285"/>
                    <a:pt x="2532172" y="440244"/>
                    <a:pt x="2560393" y="440244"/>
                  </a:cubicBezTo>
                  <a:cubicBezTo>
                    <a:pt x="2590666" y="440244"/>
                    <a:pt x="2607598" y="419720"/>
                    <a:pt x="2611190" y="396630"/>
                  </a:cubicBezTo>
                  <a:cubicBezTo>
                    <a:pt x="2619400" y="404327"/>
                    <a:pt x="2630688" y="409458"/>
                    <a:pt x="2645055" y="409458"/>
                  </a:cubicBezTo>
                  <a:cubicBezTo>
                    <a:pt x="2666605" y="409458"/>
                    <a:pt x="2680972" y="398682"/>
                    <a:pt x="2688155" y="383802"/>
                  </a:cubicBezTo>
                  <a:cubicBezTo>
                    <a:pt x="2688155" y="383802"/>
                    <a:pt x="2688669" y="383802"/>
                    <a:pt x="2688669" y="383802"/>
                  </a:cubicBezTo>
                  <a:cubicBezTo>
                    <a:pt x="2690721" y="384316"/>
                    <a:pt x="2692774" y="384316"/>
                    <a:pt x="2694313" y="384316"/>
                  </a:cubicBezTo>
                  <a:cubicBezTo>
                    <a:pt x="2693286" y="410484"/>
                    <a:pt x="2709706" y="437678"/>
                    <a:pt x="2743571" y="437678"/>
                  </a:cubicBezTo>
                  <a:cubicBezTo>
                    <a:pt x="2775383" y="437678"/>
                    <a:pt x="2791803" y="413562"/>
                    <a:pt x="2792829" y="388933"/>
                  </a:cubicBezTo>
                  <a:cubicBezTo>
                    <a:pt x="2801038" y="401761"/>
                    <a:pt x="2815406" y="410997"/>
                    <a:pt x="2835417" y="410997"/>
                  </a:cubicBezTo>
                  <a:cubicBezTo>
                    <a:pt x="2852862" y="410997"/>
                    <a:pt x="2865690" y="404327"/>
                    <a:pt x="2873899" y="394064"/>
                  </a:cubicBezTo>
                  <a:cubicBezTo>
                    <a:pt x="2875952" y="394064"/>
                    <a:pt x="2878517" y="393551"/>
                    <a:pt x="2880570" y="393038"/>
                  </a:cubicBezTo>
                  <a:cubicBezTo>
                    <a:pt x="2882109" y="392525"/>
                    <a:pt x="2884162" y="392012"/>
                    <a:pt x="2885701" y="390986"/>
                  </a:cubicBezTo>
                  <a:cubicBezTo>
                    <a:pt x="2890832" y="395091"/>
                    <a:pt x="2895450" y="399709"/>
                    <a:pt x="2900068" y="404327"/>
                  </a:cubicBezTo>
                  <a:cubicBezTo>
                    <a:pt x="2907765" y="412023"/>
                    <a:pt x="2919053" y="411510"/>
                    <a:pt x="2927262" y="404840"/>
                  </a:cubicBezTo>
                  <a:cubicBezTo>
                    <a:pt x="2933933" y="405353"/>
                    <a:pt x="2939064" y="402274"/>
                    <a:pt x="2942656" y="397143"/>
                  </a:cubicBezTo>
                  <a:cubicBezTo>
                    <a:pt x="2947273" y="397656"/>
                    <a:pt x="2952404" y="397656"/>
                    <a:pt x="2957022" y="396630"/>
                  </a:cubicBezTo>
                  <a:cubicBezTo>
                    <a:pt x="2966258" y="395091"/>
                    <a:pt x="2973955" y="392012"/>
                    <a:pt x="2980112" y="387394"/>
                  </a:cubicBezTo>
                  <a:cubicBezTo>
                    <a:pt x="2987296" y="388933"/>
                    <a:pt x="2994479" y="390473"/>
                    <a:pt x="3001663" y="391499"/>
                  </a:cubicBezTo>
                  <a:cubicBezTo>
                    <a:pt x="3009359" y="398169"/>
                    <a:pt x="3020134" y="402274"/>
                    <a:pt x="3032962" y="402274"/>
                  </a:cubicBezTo>
                  <a:cubicBezTo>
                    <a:pt x="3043737" y="402274"/>
                    <a:pt x="3052460" y="399709"/>
                    <a:pt x="3059643" y="395091"/>
                  </a:cubicBezTo>
                  <a:cubicBezTo>
                    <a:pt x="3065801" y="395091"/>
                    <a:pt x="3071958" y="394578"/>
                    <a:pt x="3078115" y="394064"/>
                  </a:cubicBezTo>
                  <a:cubicBezTo>
                    <a:pt x="3086325" y="400735"/>
                    <a:pt x="3097100" y="404840"/>
                    <a:pt x="3110441" y="404840"/>
                  </a:cubicBezTo>
                  <a:cubicBezTo>
                    <a:pt x="3126860" y="404840"/>
                    <a:pt x="3139175" y="398682"/>
                    <a:pt x="3147897" y="389447"/>
                  </a:cubicBezTo>
                  <a:cubicBezTo>
                    <a:pt x="3152515" y="388420"/>
                    <a:pt x="3157133" y="386881"/>
                    <a:pt x="3160725" y="383802"/>
                  </a:cubicBezTo>
                  <a:cubicBezTo>
                    <a:pt x="3168422" y="387394"/>
                    <a:pt x="3177144" y="388420"/>
                    <a:pt x="3188433" y="385855"/>
                  </a:cubicBezTo>
                  <a:cubicBezTo>
                    <a:pt x="3190998" y="385342"/>
                    <a:pt x="3193051" y="384829"/>
                    <a:pt x="3195103" y="383802"/>
                  </a:cubicBezTo>
                  <a:cubicBezTo>
                    <a:pt x="3203313" y="396117"/>
                    <a:pt x="3217680" y="404840"/>
                    <a:pt x="3237177" y="404840"/>
                  </a:cubicBezTo>
                  <a:cubicBezTo>
                    <a:pt x="3244361" y="404840"/>
                    <a:pt x="3250518" y="403814"/>
                    <a:pt x="3256162" y="401761"/>
                  </a:cubicBezTo>
                  <a:cubicBezTo>
                    <a:pt x="3262833" y="418180"/>
                    <a:pt x="3277713" y="430495"/>
                    <a:pt x="3300803" y="430495"/>
                  </a:cubicBezTo>
                  <a:cubicBezTo>
                    <a:pt x="3329536" y="430495"/>
                    <a:pt x="3345443" y="410997"/>
                    <a:pt x="3349035" y="389447"/>
                  </a:cubicBezTo>
                  <a:cubicBezTo>
                    <a:pt x="3356731" y="394578"/>
                    <a:pt x="3366480" y="397656"/>
                    <a:pt x="3378281" y="397656"/>
                  </a:cubicBezTo>
                  <a:cubicBezTo>
                    <a:pt x="3402397" y="397656"/>
                    <a:pt x="3418304" y="384316"/>
                    <a:pt x="3425487" y="366870"/>
                  </a:cubicBezTo>
                  <a:lnTo>
                    <a:pt x="3433184" y="366870"/>
                  </a:lnTo>
                  <a:cubicBezTo>
                    <a:pt x="3436262" y="390473"/>
                    <a:pt x="3453708" y="411510"/>
                    <a:pt x="3483981" y="411510"/>
                  </a:cubicBezTo>
                  <a:cubicBezTo>
                    <a:pt x="3504505" y="411510"/>
                    <a:pt x="3518359" y="402274"/>
                    <a:pt x="3527082" y="388933"/>
                  </a:cubicBezTo>
                  <a:cubicBezTo>
                    <a:pt x="3527082" y="392525"/>
                    <a:pt x="3527595" y="396117"/>
                    <a:pt x="3528621" y="399709"/>
                  </a:cubicBezTo>
                  <a:cubicBezTo>
                    <a:pt x="3530673" y="406892"/>
                    <a:pt x="3534265" y="413562"/>
                    <a:pt x="3539909" y="419207"/>
                  </a:cubicBezTo>
                  <a:cubicBezTo>
                    <a:pt x="3541449" y="421259"/>
                    <a:pt x="3542988" y="422798"/>
                    <a:pt x="3544527" y="424851"/>
                  </a:cubicBezTo>
                  <a:cubicBezTo>
                    <a:pt x="3548632" y="428956"/>
                    <a:pt x="3553250" y="432034"/>
                    <a:pt x="3558894" y="434087"/>
                  </a:cubicBezTo>
                  <a:cubicBezTo>
                    <a:pt x="3564025" y="436652"/>
                    <a:pt x="3570183" y="438192"/>
                    <a:pt x="3576340" y="437678"/>
                  </a:cubicBezTo>
                  <a:cubicBezTo>
                    <a:pt x="3578392" y="437678"/>
                    <a:pt x="3580445" y="437678"/>
                    <a:pt x="3582497" y="437165"/>
                  </a:cubicBezTo>
                  <a:cubicBezTo>
                    <a:pt x="3590707" y="450506"/>
                    <a:pt x="3605074" y="460255"/>
                    <a:pt x="3626111" y="460255"/>
                  </a:cubicBezTo>
                  <a:cubicBezTo>
                    <a:pt x="3651766" y="460255"/>
                    <a:pt x="3667672" y="445375"/>
                    <a:pt x="3674343" y="426903"/>
                  </a:cubicBezTo>
                  <a:cubicBezTo>
                    <a:pt x="3676908" y="427416"/>
                    <a:pt x="3679474" y="427416"/>
                    <a:pt x="3682553" y="427416"/>
                  </a:cubicBezTo>
                  <a:cubicBezTo>
                    <a:pt x="3708208" y="427416"/>
                    <a:pt x="3724627" y="413049"/>
                    <a:pt x="3732323" y="395091"/>
                  </a:cubicBezTo>
                  <a:cubicBezTo>
                    <a:pt x="3736429" y="396117"/>
                    <a:pt x="3741046" y="396630"/>
                    <a:pt x="3746177" y="396630"/>
                  </a:cubicBezTo>
                  <a:cubicBezTo>
                    <a:pt x="3767728" y="396630"/>
                    <a:pt x="3782608" y="385855"/>
                    <a:pt x="3790818" y="371488"/>
                  </a:cubicBezTo>
                  <a:cubicBezTo>
                    <a:pt x="3792357" y="372514"/>
                    <a:pt x="3793896" y="373540"/>
                    <a:pt x="3795949" y="374053"/>
                  </a:cubicBezTo>
                  <a:cubicBezTo>
                    <a:pt x="3801593" y="394064"/>
                    <a:pt x="3818012" y="410484"/>
                    <a:pt x="3845207" y="410484"/>
                  </a:cubicBezTo>
                  <a:cubicBezTo>
                    <a:pt x="3864705" y="410484"/>
                    <a:pt x="3878558" y="401761"/>
                    <a:pt x="3887281" y="389447"/>
                  </a:cubicBezTo>
                  <a:cubicBezTo>
                    <a:pt x="3889334" y="390473"/>
                    <a:pt x="3891899" y="390986"/>
                    <a:pt x="3894978" y="390986"/>
                  </a:cubicBezTo>
                  <a:cubicBezTo>
                    <a:pt x="3900109" y="390986"/>
                    <a:pt x="3903701" y="389447"/>
                    <a:pt x="3906779" y="386881"/>
                  </a:cubicBezTo>
                  <a:cubicBezTo>
                    <a:pt x="3922172" y="404840"/>
                    <a:pt x="3952446" y="404840"/>
                    <a:pt x="3984771" y="397656"/>
                  </a:cubicBezTo>
                  <a:cubicBezTo>
                    <a:pt x="3986824" y="422285"/>
                    <a:pt x="4004269" y="445375"/>
                    <a:pt x="4036082" y="445375"/>
                  </a:cubicBezTo>
                  <a:cubicBezTo>
                    <a:pt x="4070460" y="445375"/>
                    <a:pt x="4087905" y="418694"/>
                    <a:pt x="4087905" y="392012"/>
                  </a:cubicBezTo>
                  <a:cubicBezTo>
                    <a:pt x="4096115" y="398682"/>
                    <a:pt x="4107403" y="403300"/>
                    <a:pt x="4120744" y="403300"/>
                  </a:cubicBezTo>
                  <a:cubicBezTo>
                    <a:pt x="4142807" y="403300"/>
                    <a:pt x="4157687" y="392525"/>
                    <a:pt x="4165384" y="377645"/>
                  </a:cubicBezTo>
                  <a:cubicBezTo>
                    <a:pt x="4166410" y="377645"/>
                    <a:pt x="4167437" y="377132"/>
                    <a:pt x="4168462" y="377132"/>
                  </a:cubicBezTo>
                  <a:cubicBezTo>
                    <a:pt x="4172054" y="376106"/>
                    <a:pt x="4176159" y="375593"/>
                    <a:pt x="4179751" y="375080"/>
                  </a:cubicBezTo>
                  <a:cubicBezTo>
                    <a:pt x="4186934" y="378158"/>
                    <a:pt x="4195144" y="379698"/>
                    <a:pt x="4204893" y="379698"/>
                  </a:cubicBezTo>
                  <a:cubicBezTo>
                    <a:pt x="4209511" y="379698"/>
                    <a:pt x="4213616" y="379184"/>
                    <a:pt x="4217721" y="378671"/>
                  </a:cubicBezTo>
                  <a:cubicBezTo>
                    <a:pt x="4218234" y="381237"/>
                    <a:pt x="4218234" y="383802"/>
                    <a:pt x="4218747" y="386368"/>
                  </a:cubicBezTo>
                  <a:cubicBezTo>
                    <a:pt x="4221826" y="396630"/>
                    <a:pt x="4226957" y="405866"/>
                    <a:pt x="4234140" y="413049"/>
                  </a:cubicBezTo>
                  <a:cubicBezTo>
                    <a:pt x="4238245" y="416128"/>
                    <a:pt x="4242350" y="419207"/>
                    <a:pt x="4246455" y="422798"/>
                  </a:cubicBezTo>
                  <a:cubicBezTo>
                    <a:pt x="4255690" y="428442"/>
                    <a:pt x="4265952" y="431008"/>
                    <a:pt x="4277241" y="431008"/>
                  </a:cubicBezTo>
                  <a:cubicBezTo>
                    <a:pt x="4285451" y="431521"/>
                    <a:pt x="4293660" y="429469"/>
                    <a:pt x="4300844" y="425877"/>
                  </a:cubicBezTo>
                  <a:cubicBezTo>
                    <a:pt x="4308540" y="423311"/>
                    <a:pt x="4314697" y="419207"/>
                    <a:pt x="4320342" y="413049"/>
                  </a:cubicBezTo>
                  <a:cubicBezTo>
                    <a:pt x="4324960" y="408431"/>
                    <a:pt x="4329065" y="403300"/>
                    <a:pt x="4331117" y="397656"/>
                  </a:cubicBezTo>
                  <a:cubicBezTo>
                    <a:pt x="4334196" y="400735"/>
                    <a:pt x="4337274" y="403814"/>
                    <a:pt x="4341379" y="405353"/>
                  </a:cubicBezTo>
                  <a:cubicBezTo>
                    <a:pt x="4373704" y="420746"/>
                    <a:pt x="4401412" y="387394"/>
                    <a:pt x="4420397" y="365331"/>
                  </a:cubicBezTo>
                  <a:lnTo>
                    <a:pt x="4422963" y="365331"/>
                  </a:lnTo>
                  <a:cubicBezTo>
                    <a:pt x="4422963" y="364304"/>
                    <a:pt x="4422449" y="363791"/>
                    <a:pt x="4422449" y="362765"/>
                  </a:cubicBezTo>
                  <a:cubicBezTo>
                    <a:pt x="4429120" y="354555"/>
                    <a:pt x="4423476" y="340702"/>
                    <a:pt x="4413727" y="338649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Hình tự do: Hình 19">
              <a:extLst>
                <a:ext uri="{FF2B5EF4-FFF2-40B4-BE49-F238E27FC236}">
                  <a16:creationId xmlns:a16="http://schemas.microsoft.com/office/drawing/2014/main" id="{F44C31AC-5782-2910-E9E9-9CE732087891}"/>
                </a:ext>
              </a:extLst>
            </p:cNvPr>
            <p:cNvSpPr/>
            <p:nvPr/>
          </p:nvSpPr>
          <p:spPr>
            <a:xfrm>
              <a:off x="4575988" y="6389166"/>
              <a:ext cx="78504" cy="81583"/>
            </a:xfrm>
            <a:custGeom>
              <a:avLst/>
              <a:gdLst>
                <a:gd name="connsiteX0" fmla="*/ 39252 w 78504"/>
                <a:gd name="connsiteY0" fmla="*/ 0 h 81583"/>
                <a:gd name="connsiteX1" fmla="*/ 39252 w 78504"/>
                <a:gd name="connsiteY1" fmla="*/ 81584 h 81583"/>
                <a:gd name="connsiteX2" fmla="*/ 39252 w 78504"/>
                <a:gd name="connsiteY2" fmla="*/ 0 h 81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504" h="81583">
                  <a:moveTo>
                    <a:pt x="39252" y="0"/>
                  </a:moveTo>
                  <a:cubicBezTo>
                    <a:pt x="-13084" y="0"/>
                    <a:pt x="-13084" y="81584"/>
                    <a:pt x="39252" y="81584"/>
                  </a:cubicBezTo>
                  <a:cubicBezTo>
                    <a:pt x="91589" y="81071"/>
                    <a:pt x="91589" y="0"/>
                    <a:pt x="39252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Hình tự do: Hình 20">
              <a:extLst>
                <a:ext uri="{FF2B5EF4-FFF2-40B4-BE49-F238E27FC236}">
                  <a16:creationId xmlns:a16="http://schemas.microsoft.com/office/drawing/2014/main" id="{FF8388CD-1BD4-D85F-A49B-5E67B89EBEA0}"/>
                </a:ext>
              </a:extLst>
            </p:cNvPr>
            <p:cNvSpPr/>
            <p:nvPr/>
          </p:nvSpPr>
          <p:spPr>
            <a:xfrm>
              <a:off x="3233834" y="6440477"/>
              <a:ext cx="64074" cy="66190"/>
            </a:xfrm>
            <a:custGeom>
              <a:avLst/>
              <a:gdLst>
                <a:gd name="connsiteX0" fmla="*/ 31941 w 64074"/>
                <a:gd name="connsiteY0" fmla="*/ 0 h 66190"/>
                <a:gd name="connsiteX1" fmla="*/ 31941 w 64074"/>
                <a:gd name="connsiteY1" fmla="*/ 66190 h 66190"/>
                <a:gd name="connsiteX2" fmla="*/ 31941 w 64074"/>
                <a:gd name="connsiteY2" fmla="*/ 0 h 6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74" h="66190">
                  <a:moveTo>
                    <a:pt x="31941" y="0"/>
                  </a:moveTo>
                  <a:cubicBezTo>
                    <a:pt x="-10647" y="0"/>
                    <a:pt x="-10647" y="66190"/>
                    <a:pt x="31941" y="66190"/>
                  </a:cubicBezTo>
                  <a:cubicBezTo>
                    <a:pt x="74529" y="66190"/>
                    <a:pt x="75042" y="0"/>
                    <a:pt x="31941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Hình tự do: Hình 21">
              <a:extLst>
                <a:ext uri="{FF2B5EF4-FFF2-40B4-BE49-F238E27FC236}">
                  <a16:creationId xmlns:a16="http://schemas.microsoft.com/office/drawing/2014/main" id="{B6231F5B-745A-1125-34AD-C64140242455}"/>
                </a:ext>
              </a:extLst>
            </p:cNvPr>
            <p:cNvSpPr/>
            <p:nvPr/>
          </p:nvSpPr>
          <p:spPr>
            <a:xfrm>
              <a:off x="2426464" y="6456896"/>
              <a:ext cx="769" cy="513"/>
            </a:xfrm>
            <a:custGeom>
              <a:avLst/>
              <a:gdLst>
                <a:gd name="connsiteX0" fmla="*/ 385 w 769"/>
                <a:gd name="connsiteY0" fmla="*/ 513 h 513"/>
                <a:gd name="connsiteX1" fmla="*/ 385 w 769"/>
                <a:gd name="connsiteY1" fmla="*/ 0 h 513"/>
                <a:gd name="connsiteX2" fmla="*/ 385 w 769"/>
                <a:gd name="connsiteY2" fmla="*/ 513 h 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9" h="513">
                  <a:moveTo>
                    <a:pt x="385" y="513"/>
                  </a:moveTo>
                  <a:cubicBezTo>
                    <a:pt x="898" y="513"/>
                    <a:pt x="898" y="0"/>
                    <a:pt x="385" y="0"/>
                  </a:cubicBezTo>
                  <a:cubicBezTo>
                    <a:pt x="-128" y="0"/>
                    <a:pt x="-128" y="513"/>
                    <a:pt x="385" y="513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Hình tự do: Hình 22">
              <a:extLst>
                <a:ext uri="{FF2B5EF4-FFF2-40B4-BE49-F238E27FC236}">
                  <a16:creationId xmlns:a16="http://schemas.microsoft.com/office/drawing/2014/main" id="{5ADFE7ED-EE23-64EF-E253-1BD7637E64DF}"/>
                </a:ext>
              </a:extLst>
            </p:cNvPr>
            <p:cNvSpPr/>
            <p:nvPr/>
          </p:nvSpPr>
          <p:spPr>
            <a:xfrm>
              <a:off x="2327755" y="6423544"/>
              <a:ext cx="44448" cy="45666"/>
            </a:xfrm>
            <a:custGeom>
              <a:avLst/>
              <a:gdLst>
                <a:gd name="connsiteX0" fmla="*/ 22128 w 44448"/>
                <a:gd name="connsiteY0" fmla="*/ 0 h 45666"/>
                <a:gd name="connsiteX1" fmla="*/ 22128 w 44448"/>
                <a:gd name="connsiteY1" fmla="*/ 45666 h 45666"/>
                <a:gd name="connsiteX2" fmla="*/ 22128 w 44448"/>
                <a:gd name="connsiteY2" fmla="*/ 0 h 4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448" h="45666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888" y="45666"/>
                    <a:pt x="51888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Hình tự do: Hình 23">
              <a:extLst>
                <a:ext uri="{FF2B5EF4-FFF2-40B4-BE49-F238E27FC236}">
                  <a16:creationId xmlns:a16="http://schemas.microsoft.com/office/drawing/2014/main" id="{7AEAA9F4-9D27-82FB-9AF3-64E4250F3B85}"/>
                </a:ext>
              </a:extLst>
            </p:cNvPr>
            <p:cNvSpPr/>
            <p:nvPr/>
          </p:nvSpPr>
          <p:spPr>
            <a:xfrm>
              <a:off x="1050124" y="6445095"/>
              <a:ext cx="44063" cy="45670"/>
            </a:xfrm>
            <a:custGeom>
              <a:avLst/>
              <a:gdLst>
                <a:gd name="connsiteX0" fmla="*/ 22128 w 44063"/>
                <a:gd name="connsiteY0" fmla="*/ 0 h 45670"/>
                <a:gd name="connsiteX1" fmla="*/ 22128 w 44063"/>
                <a:gd name="connsiteY1" fmla="*/ 45666 h 45670"/>
                <a:gd name="connsiteX2" fmla="*/ 22128 w 44063"/>
                <a:gd name="connsiteY2" fmla="*/ 0 h 4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063" h="45670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375" y="46179"/>
                    <a:pt x="51375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Hình tự do: Hình 24">
              <a:extLst>
                <a:ext uri="{FF2B5EF4-FFF2-40B4-BE49-F238E27FC236}">
                  <a16:creationId xmlns:a16="http://schemas.microsoft.com/office/drawing/2014/main" id="{749F8CCA-23EB-32D9-DDDA-FB42EF4D313D}"/>
                </a:ext>
              </a:extLst>
            </p:cNvPr>
            <p:cNvSpPr/>
            <p:nvPr/>
          </p:nvSpPr>
          <p:spPr>
            <a:xfrm>
              <a:off x="1219962" y="6390192"/>
              <a:ext cx="44448" cy="45670"/>
            </a:xfrm>
            <a:custGeom>
              <a:avLst/>
              <a:gdLst>
                <a:gd name="connsiteX0" fmla="*/ 22128 w 44448"/>
                <a:gd name="connsiteY0" fmla="*/ 0 h 45670"/>
                <a:gd name="connsiteX1" fmla="*/ 22128 w 44448"/>
                <a:gd name="connsiteY1" fmla="*/ 45666 h 45670"/>
                <a:gd name="connsiteX2" fmla="*/ 22128 w 44448"/>
                <a:gd name="connsiteY2" fmla="*/ 0 h 4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448" h="45670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888" y="46179"/>
                    <a:pt x="51888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Hình tự do: Hình 25">
              <a:extLst>
                <a:ext uri="{FF2B5EF4-FFF2-40B4-BE49-F238E27FC236}">
                  <a16:creationId xmlns:a16="http://schemas.microsoft.com/office/drawing/2014/main" id="{98F760C5-016D-A54D-1E19-5EACC8E92A1A}"/>
                </a:ext>
              </a:extLst>
            </p:cNvPr>
            <p:cNvSpPr/>
            <p:nvPr/>
          </p:nvSpPr>
          <p:spPr>
            <a:xfrm>
              <a:off x="391811" y="6395837"/>
              <a:ext cx="44448" cy="45666"/>
            </a:xfrm>
            <a:custGeom>
              <a:avLst/>
              <a:gdLst>
                <a:gd name="connsiteX0" fmla="*/ 22128 w 44448"/>
                <a:gd name="connsiteY0" fmla="*/ 0 h 45666"/>
                <a:gd name="connsiteX1" fmla="*/ 22128 w 44448"/>
                <a:gd name="connsiteY1" fmla="*/ 45666 h 45666"/>
                <a:gd name="connsiteX2" fmla="*/ 22128 w 44448"/>
                <a:gd name="connsiteY2" fmla="*/ 0 h 4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448" h="45666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888" y="45666"/>
                    <a:pt x="51888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Hình tự do: Hình 26">
              <a:extLst>
                <a:ext uri="{FF2B5EF4-FFF2-40B4-BE49-F238E27FC236}">
                  <a16:creationId xmlns:a16="http://schemas.microsoft.com/office/drawing/2014/main" id="{4EE1C741-AD35-5B7F-84F1-1777044B57AD}"/>
                </a:ext>
              </a:extLst>
            </p:cNvPr>
            <p:cNvSpPr/>
            <p:nvPr/>
          </p:nvSpPr>
          <p:spPr>
            <a:xfrm>
              <a:off x="638614" y="6412256"/>
              <a:ext cx="44448" cy="45666"/>
            </a:xfrm>
            <a:custGeom>
              <a:avLst/>
              <a:gdLst>
                <a:gd name="connsiteX0" fmla="*/ 22128 w 44448"/>
                <a:gd name="connsiteY0" fmla="*/ 0 h 45666"/>
                <a:gd name="connsiteX1" fmla="*/ 22128 w 44448"/>
                <a:gd name="connsiteY1" fmla="*/ 45666 h 45666"/>
                <a:gd name="connsiteX2" fmla="*/ 22128 w 44448"/>
                <a:gd name="connsiteY2" fmla="*/ 0 h 4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448" h="45666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888" y="45666"/>
                    <a:pt x="51888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Hình tự do: Hình 27">
              <a:extLst>
                <a:ext uri="{FF2B5EF4-FFF2-40B4-BE49-F238E27FC236}">
                  <a16:creationId xmlns:a16="http://schemas.microsoft.com/office/drawing/2014/main" id="{D91A2E9A-4D42-54A7-8345-FB5F5F0EDC55}"/>
                </a:ext>
              </a:extLst>
            </p:cNvPr>
            <p:cNvSpPr/>
            <p:nvPr/>
          </p:nvSpPr>
          <p:spPr>
            <a:xfrm>
              <a:off x="1370815" y="6429701"/>
              <a:ext cx="44063" cy="45666"/>
            </a:xfrm>
            <a:custGeom>
              <a:avLst/>
              <a:gdLst>
                <a:gd name="connsiteX0" fmla="*/ 22128 w 44063"/>
                <a:gd name="connsiteY0" fmla="*/ 0 h 45666"/>
                <a:gd name="connsiteX1" fmla="*/ 22128 w 44063"/>
                <a:gd name="connsiteY1" fmla="*/ 45666 h 45666"/>
                <a:gd name="connsiteX2" fmla="*/ 22128 w 44063"/>
                <a:gd name="connsiteY2" fmla="*/ 0 h 4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063" h="45666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375" y="45666"/>
                    <a:pt x="51375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Hình tự do: Hình 28">
              <a:extLst>
                <a:ext uri="{FF2B5EF4-FFF2-40B4-BE49-F238E27FC236}">
                  <a16:creationId xmlns:a16="http://schemas.microsoft.com/office/drawing/2014/main" id="{3C0DDFA6-73A6-7B31-650D-DFB0F0C219D7}"/>
                </a:ext>
              </a:extLst>
            </p:cNvPr>
            <p:cNvSpPr/>
            <p:nvPr/>
          </p:nvSpPr>
          <p:spPr>
            <a:xfrm>
              <a:off x="1485943" y="6435346"/>
              <a:ext cx="769" cy="513"/>
            </a:xfrm>
            <a:custGeom>
              <a:avLst/>
              <a:gdLst>
                <a:gd name="connsiteX0" fmla="*/ 385 w 769"/>
                <a:gd name="connsiteY0" fmla="*/ 513 h 513"/>
                <a:gd name="connsiteX1" fmla="*/ 385 w 769"/>
                <a:gd name="connsiteY1" fmla="*/ 0 h 513"/>
                <a:gd name="connsiteX2" fmla="*/ 385 w 769"/>
                <a:gd name="connsiteY2" fmla="*/ 513 h 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9" h="513">
                  <a:moveTo>
                    <a:pt x="385" y="513"/>
                  </a:moveTo>
                  <a:cubicBezTo>
                    <a:pt x="898" y="513"/>
                    <a:pt x="898" y="0"/>
                    <a:pt x="385" y="0"/>
                  </a:cubicBezTo>
                  <a:cubicBezTo>
                    <a:pt x="-128" y="0"/>
                    <a:pt x="-128" y="513"/>
                    <a:pt x="385" y="513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Hình tự do: Hình 29">
              <a:extLst>
                <a:ext uri="{FF2B5EF4-FFF2-40B4-BE49-F238E27FC236}">
                  <a16:creationId xmlns:a16="http://schemas.microsoft.com/office/drawing/2014/main" id="{6A29E0CB-4F0C-53E7-FB72-339AF83BD8EA}"/>
                </a:ext>
              </a:extLst>
            </p:cNvPr>
            <p:cNvSpPr/>
            <p:nvPr/>
          </p:nvSpPr>
          <p:spPr>
            <a:xfrm>
              <a:off x="1438545" y="6412769"/>
              <a:ext cx="44256" cy="45666"/>
            </a:xfrm>
            <a:custGeom>
              <a:avLst/>
              <a:gdLst>
                <a:gd name="connsiteX0" fmla="*/ 22128 w 44256"/>
                <a:gd name="connsiteY0" fmla="*/ 0 h 45666"/>
                <a:gd name="connsiteX1" fmla="*/ 22128 w 44256"/>
                <a:gd name="connsiteY1" fmla="*/ 45666 h 45666"/>
                <a:gd name="connsiteX2" fmla="*/ 22128 w 44256"/>
                <a:gd name="connsiteY2" fmla="*/ 0 h 4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56" h="45666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375" y="45666"/>
                    <a:pt x="51888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Hình tự do: Hình 30">
              <a:extLst>
                <a:ext uri="{FF2B5EF4-FFF2-40B4-BE49-F238E27FC236}">
                  <a16:creationId xmlns:a16="http://schemas.microsoft.com/office/drawing/2014/main" id="{95B724D4-E793-0C93-F2C7-0E229D0116EF}"/>
                </a:ext>
              </a:extLst>
            </p:cNvPr>
            <p:cNvSpPr/>
            <p:nvPr/>
          </p:nvSpPr>
          <p:spPr>
            <a:xfrm>
              <a:off x="2568401" y="6446634"/>
              <a:ext cx="44256" cy="45670"/>
            </a:xfrm>
            <a:custGeom>
              <a:avLst/>
              <a:gdLst>
                <a:gd name="connsiteX0" fmla="*/ 22128 w 44256"/>
                <a:gd name="connsiteY0" fmla="*/ 0 h 45670"/>
                <a:gd name="connsiteX1" fmla="*/ 22128 w 44256"/>
                <a:gd name="connsiteY1" fmla="*/ 45666 h 45670"/>
                <a:gd name="connsiteX2" fmla="*/ 22128 w 44256"/>
                <a:gd name="connsiteY2" fmla="*/ 0 h 4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56" h="45670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375" y="46179"/>
                    <a:pt x="51888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68" name="Hình tự do: Hình 1567">
              <a:extLst>
                <a:ext uri="{FF2B5EF4-FFF2-40B4-BE49-F238E27FC236}">
                  <a16:creationId xmlns:a16="http://schemas.microsoft.com/office/drawing/2014/main" id="{0D773B53-5FFD-C840-8B5F-A71578294B18}"/>
                </a:ext>
              </a:extLst>
            </p:cNvPr>
            <p:cNvSpPr/>
            <p:nvPr/>
          </p:nvSpPr>
          <p:spPr>
            <a:xfrm>
              <a:off x="2033233" y="6395837"/>
              <a:ext cx="44256" cy="45666"/>
            </a:xfrm>
            <a:custGeom>
              <a:avLst/>
              <a:gdLst>
                <a:gd name="connsiteX0" fmla="*/ 22128 w 44256"/>
                <a:gd name="connsiteY0" fmla="*/ 0 h 45666"/>
                <a:gd name="connsiteX1" fmla="*/ 22128 w 44256"/>
                <a:gd name="connsiteY1" fmla="*/ 45666 h 45666"/>
                <a:gd name="connsiteX2" fmla="*/ 22128 w 44256"/>
                <a:gd name="connsiteY2" fmla="*/ 0 h 4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56" h="45666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375" y="45666"/>
                    <a:pt x="51888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620" name="Hình tự do: Hình 1619">
            <a:extLst>
              <a:ext uri="{FF2B5EF4-FFF2-40B4-BE49-F238E27FC236}">
                <a16:creationId xmlns:a16="http://schemas.microsoft.com/office/drawing/2014/main" id="{E5EB2BBE-97A5-B425-0FDF-47A12FE319FA}"/>
              </a:ext>
            </a:extLst>
          </p:cNvPr>
          <p:cNvSpPr/>
          <p:nvPr/>
        </p:nvSpPr>
        <p:spPr>
          <a:xfrm>
            <a:off x="3551061" y="6246010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1" name="Hình tự do: Hình 1630">
            <a:extLst>
              <a:ext uri="{FF2B5EF4-FFF2-40B4-BE49-F238E27FC236}">
                <a16:creationId xmlns:a16="http://schemas.microsoft.com/office/drawing/2014/main" id="{E3C97C6B-A028-FD2B-3C39-9015362638F6}"/>
              </a:ext>
            </a:extLst>
          </p:cNvPr>
          <p:cNvSpPr/>
          <p:nvPr/>
        </p:nvSpPr>
        <p:spPr>
          <a:xfrm>
            <a:off x="3797864" y="6175715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64" name="Hình tự do: Hình 1663">
            <a:extLst>
              <a:ext uri="{FF2B5EF4-FFF2-40B4-BE49-F238E27FC236}">
                <a16:creationId xmlns:a16="http://schemas.microsoft.com/office/drawing/2014/main" id="{52D5206F-66BE-E659-D863-A7507B5BCB84}"/>
              </a:ext>
            </a:extLst>
          </p:cNvPr>
          <p:cNvSpPr/>
          <p:nvPr/>
        </p:nvSpPr>
        <p:spPr>
          <a:xfrm>
            <a:off x="3966676" y="6267047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65" name="Hình tự do: Hình 1664">
            <a:extLst>
              <a:ext uri="{FF2B5EF4-FFF2-40B4-BE49-F238E27FC236}">
                <a16:creationId xmlns:a16="http://schemas.microsoft.com/office/drawing/2014/main" id="{A5EF0BE9-8565-6514-4C2B-F1F2309E69AD}"/>
              </a:ext>
            </a:extLst>
          </p:cNvPr>
          <p:cNvSpPr/>
          <p:nvPr/>
        </p:nvSpPr>
        <p:spPr>
          <a:xfrm>
            <a:off x="4212966" y="6231643"/>
            <a:ext cx="49258" cy="50801"/>
          </a:xfrm>
          <a:custGeom>
            <a:avLst/>
            <a:gdLst>
              <a:gd name="connsiteX0" fmla="*/ 24629 w 49258"/>
              <a:gd name="connsiteY0" fmla="*/ 0 h 50801"/>
              <a:gd name="connsiteX1" fmla="*/ 24629 w 49258"/>
              <a:gd name="connsiteY1" fmla="*/ 50797 h 50801"/>
              <a:gd name="connsiteX2" fmla="*/ 24629 w 49258"/>
              <a:gd name="connsiteY2" fmla="*/ 0 h 50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801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1310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66" name="Hình tự do: Hình 1665">
            <a:extLst>
              <a:ext uri="{FF2B5EF4-FFF2-40B4-BE49-F238E27FC236}">
                <a16:creationId xmlns:a16="http://schemas.microsoft.com/office/drawing/2014/main" id="{171DA414-E930-2DDF-8A97-991A4CC88F9F}"/>
              </a:ext>
            </a:extLst>
          </p:cNvPr>
          <p:cNvSpPr/>
          <p:nvPr/>
        </p:nvSpPr>
        <p:spPr>
          <a:xfrm>
            <a:off x="1671559" y="6281414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67" name="Hình tự do: Hình 1666">
            <a:extLst>
              <a:ext uri="{FF2B5EF4-FFF2-40B4-BE49-F238E27FC236}">
                <a16:creationId xmlns:a16="http://schemas.microsoft.com/office/drawing/2014/main" id="{15C0132E-D1DA-FEB5-16C6-7DD763CE1818}"/>
              </a:ext>
            </a:extLst>
          </p:cNvPr>
          <p:cNvSpPr/>
          <p:nvPr/>
        </p:nvSpPr>
        <p:spPr>
          <a:xfrm>
            <a:off x="1854737" y="6203935"/>
            <a:ext cx="49066" cy="50797"/>
          </a:xfrm>
          <a:custGeom>
            <a:avLst/>
            <a:gdLst>
              <a:gd name="connsiteX0" fmla="*/ 24629 w 49066"/>
              <a:gd name="connsiteY0" fmla="*/ 0 h 50797"/>
              <a:gd name="connsiteX1" fmla="*/ 24629 w 49066"/>
              <a:gd name="connsiteY1" fmla="*/ 50797 h 50797"/>
              <a:gd name="connsiteX2" fmla="*/ 24629 w 49066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066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6955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68" name="Hình tự do: Hình 1667">
            <a:extLst>
              <a:ext uri="{FF2B5EF4-FFF2-40B4-BE49-F238E27FC236}">
                <a16:creationId xmlns:a16="http://schemas.microsoft.com/office/drawing/2014/main" id="{AE317F60-BD92-B107-E4A7-A1DB1D817739}"/>
              </a:ext>
            </a:extLst>
          </p:cNvPr>
          <p:cNvSpPr/>
          <p:nvPr/>
        </p:nvSpPr>
        <p:spPr>
          <a:xfrm>
            <a:off x="1221053" y="6259864"/>
            <a:ext cx="49258" cy="50801"/>
          </a:xfrm>
          <a:custGeom>
            <a:avLst/>
            <a:gdLst>
              <a:gd name="connsiteX0" fmla="*/ 24629 w 49258"/>
              <a:gd name="connsiteY0" fmla="*/ 0 h 50801"/>
              <a:gd name="connsiteX1" fmla="*/ 24629 w 49258"/>
              <a:gd name="connsiteY1" fmla="*/ 50797 h 50801"/>
              <a:gd name="connsiteX2" fmla="*/ 24629 w 49258"/>
              <a:gd name="connsiteY2" fmla="*/ 0 h 50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801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1310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69" name="Hình tự do: Hình 1668">
            <a:extLst>
              <a:ext uri="{FF2B5EF4-FFF2-40B4-BE49-F238E27FC236}">
                <a16:creationId xmlns:a16="http://schemas.microsoft.com/office/drawing/2014/main" id="{F9146227-1EB7-D372-089A-9B5692A85E98}"/>
              </a:ext>
            </a:extLst>
          </p:cNvPr>
          <p:cNvSpPr/>
          <p:nvPr/>
        </p:nvSpPr>
        <p:spPr>
          <a:xfrm>
            <a:off x="833659" y="6246010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0" name="Hình tự do: Hình 1669">
            <a:extLst>
              <a:ext uri="{FF2B5EF4-FFF2-40B4-BE49-F238E27FC236}">
                <a16:creationId xmlns:a16="http://schemas.microsoft.com/office/drawing/2014/main" id="{D1975109-5BAB-D348-69CF-B5E459EE9895}"/>
              </a:ext>
            </a:extLst>
          </p:cNvPr>
          <p:cNvSpPr/>
          <p:nvPr/>
        </p:nvSpPr>
        <p:spPr>
          <a:xfrm>
            <a:off x="657664" y="6189568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1" name="Hình tự do: Hình 1670">
            <a:extLst>
              <a:ext uri="{FF2B5EF4-FFF2-40B4-BE49-F238E27FC236}">
                <a16:creationId xmlns:a16="http://schemas.microsoft.com/office/drawing/2014/main" id="{0FC27A92-CA11-0150-87BD-93473D8F9B56}"/>
              </a:ext>
            </a:extLst>
          </p:cNvPr>
          <p:cNvSpPr/>
          <p:nvPr/>
        </p:nvSpPr>
        <p:spPr>
          <a:xfrm>
            <a:off x="2122065" y="6238826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2" name="Hình tự do: Hình 1671">
            <a:extLst>
              <a:ext uri="{FF2B5EF4-FFF2-40B4-BE49-F238E27FC236}">
                <a16:creationId xmlns:a16="http://schemas.microsoft.com/office/drawing/2014/main" id="{75E4715F-8AC1-0B53-A369-924343E00391}"/>
              </a:ext>
            </a:extLst>
          </p:cNvPr>
          <p:cNvSpPr/>
          <p:nvPr/>
        </p:nvSpPr>
        <p:spPr>
          <a:xfrm>
            <a:off x="2889669" y="6288085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3" name="Hình tự do: Hình 1672">
            <a:extLst>
              <a:ext uri="{FF2B5EF4-FFF2-40B4-BE49-F238E27FC236}">
                <a16:creationId xmlns:a16="http://schemas.microsoft.com/office/drawing/2014/main" id="{10011C00-5715-BB23-CF09-64DFC9C54D79}"/>
              </a:ext>
            </a:extLst>
          </p:cNvPr>
          <p:cNvSpPr/>
          <p:nvPr/>
        </p:nvSpPr>
        <p:spPr>
          <a:xfrm>
            <a:off x="2995369" y="6281414"/>
            <a:ext cx="48873" cy="50797"/>
          </a:xfrm>
          <a:custGeom>
            <a:avLst/>
            <a:gdLst>
              <a:gd name="connsiteX0" fmla="*/ 24629 w 48873"/>
              <a:gd name="connsiteY0" fmla="*/ 0 h 50797"/>
              <a:gd name="connsiteX1" fmla="*/ 24629 w 48873"/>
              <a:gd name="connsiteY1" fmla="*/ 50797 h 50797"/>
              <a:gd name="connsiteX2" fmla="*/ 24629 w 48873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873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6955" y="50797"/>
                  <a:pt x="56955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4" name="Hình tự do: Hình 1673">
            <a:extLst>
              <a:ext uri="{FF2B5EF4-FFF2-40B4-BE49-F238E27FC236}">
                <a16:creationId xmlns:a16="http://schemas.microsoft.com/office/drawing/2014/main" id="{EBD344E1-2A67-2AA4-464D-D1A08F70BF83}"/>
              </a:ext>
            </a:extLst>
          </p:cNvPr>
          <p:cNvSpPr/>
          <p:nvPr/>
        </p:nvSpPr>
        <p:spPr>
          <a:xfrm>
            <a:off x="4480807" y="6182385"/>
            <a:ext cx="49258" cy="50801"/>
          </a:xfrm>
          <a:custGeom>
            <a:avLst/>
            <a:gdLst>
              <a:gd name="connsiteX0" fmla="*/ 24629 w 49258"/>
              <a:gd name="connsiteY0" fmla="*/ 0 h 50801"/>
              <a:gd name="connsiteX1" fmla="*/ 24629 w 49258"/>
              <a:gd name="connsiteY1" fmla="*/ 50797 h 50801"/>
              <a:gd name="connsiteX2" fmla="*/ 24629 w 49258"/>
              <a:gd name="connsiteY2" fmla="*/ 0 h 50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801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1310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5" name="Hình tự do: Hình 1674">
            <a:extLst>
              <a:ext uri="{FF2B5EF4-FFF2-40B4-BE49-F238E27FC236}">
                <a16:creationId xmlns:a16="http://schemas.microsoft.com/office/drawing/2014/main" id="{F858E616-3B76-47F0-6659-10BA8A23F1C2}"/>
              </a:ext>
            </a:extLst>
          </p:cNvPr>
          <p:cNvSpPr/>
          <p:nvPr/>
        </p:nvSpPr>
        <p:spPr>
          <a:xfrm>
            <a:off x="4536735" y="6147494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6" name="Hình tự do: Hình 1675">
            <a:extLst>
              <a:ext uri="{FF2B5EF4-FFF2-40B4-BE49-F238E27FC236}">
                <a16:creationId xmlns:a16="http://schemas.microsoft.com/office/drawing/2014/main" id="{25399BED-92EA-D9D8-7B13-186C68A2C3C6}"/>
              </a:ext>
            </a:extLst>
          </p:cNvPr>
          <p:cNvSpPr/>
          <p:nvPr/>
        </p:nvSpPr>
        <p:spPr>
          <a:xfrm>
            <a:off x="4706060" y="6224973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7" name="Hình tự do: Hình 1676">
            <a:extLst>
              <a:ext uri="{FF2B5EF4-FFF2-40B4-BE49-F238E27FC236}">
                <a16:creationId xmlns:a16="http://schemas.microsoft.com/office/drawing/2014/main" id="{71D1CD6B-5572-2860-FAAA-37CE5FEB3351}"/>
              </a:ext>
            </a:extLst>
          </p:cNvPr>
          <p:cNvSpPr/>
          <p:nvPr/>
        </p:nvSpPr>
        <p:spPr>
          <a:xfrm>
            <a:off x="4295191" y="6274231"/>
            <a:ext cx="34634" cy="35404"/>
          </a:xfrm>
          <a:custGeom>
            <a:avLst/>
            <a:gdLst>
              <a:gd name="connsiteX0" fmla="*/ 17317 w 34634"/>
              <a:gd name="connsiteY0" fmla="*/ 0 h 35404"/>
              <a:gd name="connsiteX1" fmla="*/ 17317 w 34634"/>
              <a:gd name="connsiteY1" fmla="*/ 35404 h 35404"/>
              <a:gd name="connsiteX2" fmla="*/ 17317 w 34634"/>
              <a:gd name="connsiteY2" fmla="*/ 0 h 3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34" h="35404">
                <a:moveTo>
                  <a:pt x="17317" y="0"/>
                </a:moveTo>
                <a:cubicBezTo>
                  <a:pt x="-5772" y="0"/>
                  <a:pt x="-5772" y="35404"/>
                  <a:pt x="17317" y="35404"/>
                </a:cubicBezTo>
                <a:cubicBezTo>
                  <a:pt x="40407" y="35404"/>
                  <a:pt x="40407" y="0"/>
                  <a:pt x="17317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8" name="Hình tự do: Hình 1677">
            <a:extLst>
              <a:ext uri="{FF2B5EF4-FFF2-40B4-BE49-F238E27FC236}">
                <a16:creationId xmlns:a16="http://schemas.microsoft.com/office/drawing/2014/main" id="{AABD9744-47C1-E23F-CEA4-AA0477FC9FD3}"/>
              </a:ext>
            </a:extLst>
          </p:cNvPr>
          <p:cNvSpPr/>
          <p:nvPr/>
        </p:nvSpPr>
        <p:spPr>
          <a:xfrm>
            <a:off x="3614301" y="6289111"/>
            <a:ext cx="34634" cy="35409"/>
          </a:xfrm>
          <a:custGeom>
            <a:avLst/>
            <a:gdLst>
              <a:gd name="connsiteX0" fmla="*/ 17317 w 34634"/>
              <a:gd name="connsiteY0" fmla="*/ 0 h 35409"/>
              <a:gd name="connsiteX1" fmla="*/ 17317 w 34634"/>
              <a:gd name="connsiteY1" fmla="*/ 35404 h 35409"/>
              <a:gd name="connsiteX2" fmla="*/ 17317 w 34634"/>
              <a:gd name="connsiteY2" fmla="*/ 0 h 3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34" h="35409">
                <a:moveTo>
                  <a:pt x="17317" y="0"/>
                </a:moveTo>
                <a:cubicBezTo>
                  <a:pt x="-5772" y="0"/>
                  <a:pt x="-5772" y="35404"/>
                  <a:pt x="17317" y="35404"/>
                </a:cubicBezTo>
                <a:cubicBezTo>
                  <a:pt x="40407" y="35917"/>
                  <a:pt x="40407" y="0"/>
                  <a:pt x="17317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569" name="Đồ họa 328">
            <a:extLst>
              <a:ext uri="{FF2B5EF4-FFF2-40B4-BE49-F238E27FC236}">
                <a16:creationId xmlns:a16="http://schemas.microsoft.com/office/drawing/2014/main" id="{3A45A5ED-07DD-48B0-9233-6AE1A2978413}"/>
              </a:ext>
            </a:extLst>
          </p:cNvPr>
          <p:cNvGrpSpPr/>
          <p:nvPr/>
        </p:nvGrpSpPr>
        <p:grpSpPr>
          <a:xfrm>
            <a:off x="6783116" y="5913425"/>
            <a:ext cx="4541920" cy="581676"/>
            <a:chOff x="6783116" y="5913425"/>
            <a:chExt cx="4541920" cy="581676"/>
          </a:xfrm>
          <a:solidFill>
            <a:srgbClr val="603813"/>
          </a:solidFill>
        </p:grpSpPr>
        <p:sp>
          <p:nvSpPr>
            <p:cNvPr id="1570" name="Hình tự do: Hình 1569">
              <a:extLst>
                <a:ext uri="{FF2B5EF4-FFF2-40B4-BE49-F238E27FC236}">
                  <a16:creationId xmlns:a16="http://schemas.microsoft.com/office/drawing/2014/main" id="{7F7C31B6-A2FD-164A-6335-4E0F0CFA18E6}"/>
                </a:ext>
              </a:extLst>
            </p:cNvPr>
            <p:cNvSpPr/>
            <p:nvPr/>
          </p:nvSpPr>
          <p:spPr>
            <a:xfrm>
              <a:off x="10777544" y="6377819"/>
              <a:ext cx="27348" cy="27348"/>
            </a:xfrm>
            <a:custGeom>
              <a:avLst/>
              <a:gdLst>
                <a:gd name="connsiteX0" fmla="*/ 13674 w 27348"/>
                <a:gd name="connsiteY0" fmla="*/ 0 h 27348"/>
                <a:gd name="connsiteX1" fmla="*/ 27348 w 27348"/>
                <a:gd name="connsiteY1" fmla="*/ 13674 h 27348"/>
                <a:gd name="connsiteX2" fmla="*/ 13674 w 27348"/>
                <a:gd name="connsiteY2" fmla="*/ 27348 h 27348"/>
                <a:gd name="connsiteX3" fmla="*/ 0 w 27348"/>
                <a:gd name="connsiteY3" fmla="*/ 13674 h 27348"/>
                <a:gd name="connsiteX4" fmla="*/ 13674 w 27348"/>
                <a:gd name="connsiteY4" fmla="*/ 0 h 27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48" h="27348">
                  <a:moveTo>
                    <a:pt x="13674" y="0"/>
                  </a:moveTo>
                  <a:cubicBezTo>
                    <a:pt x="21037" y="0"/>
                    <a:pt x="27348" y="5785"/>
                    <a:pt x="27348" y="13674"/>
                  </a:cubicBezTo>
                  <a:cubicBezTo>
                    <a:pt x="27348" y="21563"/>
                    <a:pt x="21563" y="27348"/>
                    <a:pt x="13674" y="27348"/>
                  </a:cubicBezTo>
                  <a:cubicBezTo>
                    <a:pt x="6311" y="27348"/>
                    <a:pt x="0" y="21563"/>
                    <a:pt x="0" y="13674"/>
                  </a:cubicBezTo>
                  <a:cubicBezTo>
                    <a:pt x="0" y="5785"/>
                    <a:pt x="5785" y="0"/>
                    <a:pt x="13674" y="0"/>
                  </a:cubicBezTo>
                  <a:close/>
                </a:path>
              </a:pathLst>
            </a:custGeom>
            <a:solidFill>
              <a:srgbClr val="603813"/>
            </a:solidFill>
            <a:ln w="5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1" name="Hình tự do: Hình 1570">
              <a:extLst>
                <a:ext uri="{FF2B5EF4-FFF2-40B4-BE49-F238E27FC236}">
                  <a16:creationId xmlns:a16="http://schemas.microsoft.com/office/drawing/2014/main" id="{68FA0511-9649-2343-3DC4-A82B31537B79}"/>
                </a:ext>
              </a:extLst>
            </p:cNvPr>
            <p:cNvSpPr/>
            <p:nvPr/>
          </p:nvSpPr>
          <p:spPr>
            <a:xfrm>
              <a:off x="9878732" y="6347842"/>
              <a:ext cx="27348" cy="27348"/>
            </a:xfrm>
            <a:custGeom>
              <a:avLst/>
              <a:gdLst>
                <a:gd name="connsiteX0" fmla="*/ 13674 w 27348"/>
                <a:gd name="connsiteY0" fmla="*/ 0 h 27348"/>
                <a:gd name="connsiteX1" fmla="*/ 27348 w 27348"/>
                <a:gd name="connsiteY1" fmla="*/ 13674 h 27348"/>
                <a:gd name="connsiteX2" fmla="*/ 13674 w 27348"/>
                <a:gd name="connsiteY2" fmla="*/ 27348 h 27348"/>
                <a:gd name="connsiteX3" fmla="*/ 0 w 27348"/>
                <a:gd name="connsiteY3" fmla="*/ 13674 h 27348"/>
                <a:gd name="connsiteX4" fmla="*/ 13674 w 27348"/>
                <a:gd name="connsiteY4" fmla="*/ 0 h 27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48" h="27348">
                  <a:moveTo>
                    <a:pt x="13674" y="0"/>
                  </a:moveTo>
                  <a:cubicBezTo>
                    <a:pt x="21037" y="0"/>
                    <a:pt x="27348" y="5785"/>
                    <a:pt x="27348" y="13674"/>
                  </a:cubicBezTo>
                  <a:cubicBezTo>
                    <a:pt x="27348" y="21037"/>
                    <a:pt x="21563" y="27348"/>
                    <a:pt x="13674" y="27348"/>
                  </a:cubicBezTo>
                  <a:cubicBezTo>
                    <a:pt x="6311" y="27348"/>
                    <a:pt x="0" y="21563"/>
                    <a:pt x="0" y="13674"/>
                  </a:cubicBezTo>
                  <a:cubicBezTo>
                    <a:pt x="0" y="6311"/>
                    <a:pt x="5785" y="0"/>
                    <a:pt x="13674" y="0"/>
                  </a:cubicBezTo>
                  <a:close/>
                </a:path>
              </a:pathLst>
            </a:custGeom>
            <a:solidFill>
              <a:srgbClr val="603813"/>
            </a:solidFill>
            <a:ln w="5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2" name="Hình tự do: Hình 1571">
              <a:extLst>
                <a:ext uri="{FF2B5EF4-FFF2-40B4-BE49-F238E27FC236}">
                  <a16:creationId xmlns:a16="http://schemas.microsoft.com/office/drawing/2014/main" id="{B6BDF10D-A69D-4B12-00EB-2944DDDE3F2C}"/>
                </a:ext>
              </a:extLst>
            </p:cNvPr>
            <p:cNvSpPr/>
            <p:nvPr/>
          </p:nvSpPr>
          <p:spPr>
            <a:xfrm>
              <a:off x="10039666" y="6357834"/>
              <a:ext cx="35105" cy="36289"/>
            </a:xfrm>
            <a:custGeom>
              <a:avLst/>
              <a:gdLst>
                <a:gd name="connsiteX0" fmla="*/ 17356 w 35105"/>
                <a:gd name="connsiteY0" fmla="*/ 0 h 36289"/>
                <a:gd name="connsiteX1" fmla="*/ 17356 w 35105"/>
                <a:gd name="connsiteY1" fmla="*/ 36289 h 36289"/>
                <a:gd name="connsiteX2" fmla="*/ 17356 w 35105"/>
                <a:gd name="connsiteY2" fmla="*/ 0 h 36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105" h="36289">
                  <a:moveTo>
                    <a:pt x="17356" y="0"/>
                  </a:moveTo>
                  <a:cubicBezTo>
                    <a:pt x="41023" y="0"/>
                    <a:pt x="41023" y="36289"/>
                    <a:pt x="17356" y="36289"/>
                  </a:cubicBezTo>
                  <a:cubicBezTo>
                    <a:pt x="-5785" y="36289"/>
                    <a:pt x="-5785" y="0"/>
                    <a:pt x="17356" y="0"/>
                  </a:cubicBezTo>
                  <a:close/>
                </a:path>
              </a:pathLst>
            </a:custGeom>
            <a:solidFill>
              <a:srgbClr val="603813"/>
            </a:solidFill>
            <a:ln w="5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3" name="Hình tự do: Hình 1572">
              <a:extLst>
                <a:ext uri="{FF2B5EF4-FFF2-40B4-BE49-F238E27FC236}">
                  <a16:creationId xmlns:a16="http://schemas.microsoft.com/office/drawing/2014/main" id="{6B1BA0A2-E8D1-C564-0CE4-B36905835CFA}"/>
                </a:ext>
              </a:extLst>
            </p:cNvPr>
            <p:cNvSpPr/>
            <p:nvPr/>
          </p:nvSpPr>
          <p:spPr>
            <a:xfrm>
              <a:off x="6783116" y="5913425"/>
              <a:ext cx="4541920" cy="459661"/>
            </a:xfrm>
            <a:custGeom>
              <a:avLst/>
              <a:gdLst>
                <a:gd name="connsiteX0" fmla="*/ 0 w 4541920"/>
                <a:gd name="connsiteY0" fmla="*/ 376565 h 459661"/>
                <a:gd name="connsiteX1" fmla="*/ 22615 w 4541920"/>
                <a:gd name="connsiteY1" fmla="*/ 418113 h 459661"/>
                <a:gd name="connsiteX2" fmla="*/ 113075 w 4541920"/>
                <a:gd name="connsiteY2" fmla="*/ 392869 h 459661"/>
                <a:gd name="connsiteX3" fmla="*/ 151993 w 4541920"/>
                <a:gd name="connsiteY3" fmla="*/ 404965 h 459661"/>
                <a:gd name="connsiteX4" fmla="*/ 200379 w 4541920"/>
                <a:gd name="connsiteY4" fmla="*/ 390765 h 459661"/>
                <a:gd name="connsiteX5" fmla="*/ 365520 w 4541920"/>
                <a:gd name="connsiteY5" fmla="*/ 391817 h 459661"/>
                <a:gd name="connsiteX6" fmla="*/ 382876 w 4541920"/>
                <a:gd name="connsiteY6" fmla="*/ 377091 h 459661"/>
                <a:gd name="connsiteX7" fmla="*/ 518566 w 4541920"/>
                <a:gd name="connsiteY7" fmla="*/ 376039 h 459661"/>
                <a:gd name="connsiteX8" fmla="*/ 600611 w 4541920"/>
                <a:gd name="connsiteY8" fmla="*/ 437573 h 459661"/>
                <a:gd name="connsiteX9" fmla="*/ 699485 w 4541920"/>
                <a:gd name="connsiteY9" fmla="*/ 401809 h 459661"/>
                <a:gd name="connsiteX10" fmla="*/ 804145 w 4541920"/>
                <a:gd name="connsiteY10" fmla="*/ 447039 h 459661"/>
                <a:gd name="connsiteX11" fmla="*/ 845693 w 4541920"/>
                <a:gd name="connsiteY11" fmla="*/ 437573 h 459661"/>
                <a:gd name="connsiteX12" fmla="*/ 859893 w 4541920"/>
                <a:gd name="connsiteY12" fmla="*/ 441780 h 459661"/>
                <a:gd name="connsiteX13" fmla="*/ 931420 w 4541920"/>
                <a:gd name="connsiteY13" fmla="*/ 406017 h 459661"/>
                <a:gd name="connsiteX14" fmla="*/ 958768 w 4541920"/>
                <a:gd name="connsiteY14" fmla="*/ 411802 h 459661"/>
                <a:gd name="connsiteX15" fmla="*/ 1013465 w 4541920"/>
                <a:gd name="connsiteY15" fmla="*/ 392343 h 459661"/>
                <a:gd name="connsiteX16" fmla="*/ 1187021 w 4541920"/>
                <a:gd name="connsiteY16" fmla="*/ 405491 h 459661"/>
                <a:gd name="connsiteX17" fmla="*/ 1253288 w 4541920"/>
                <a:gd name="connsiteY17" fmla="*/ 443884 h 459661"/>
                <a:gd name="connsiteX18" fmla="*/ 1315348 w 4541920"/>
                <a:gd name="connsiteY18" fmla="*/ 411802 h 459661"/>
                <a:gd name="connsiteX19" fmla="*/ 1323763 w 4541920"/>
                <a:gd name="connsiteY19" fmla="*/ 393920 h 459661"/>
                <a:gd name="connsiteX20" fmla="*/ 1334807 w 4541920"/>
                <a:gd name="connsiteY20" fmla="*/ 393395 h 459661"/>
                <a:gd name="connsiteX21" fmla="*/ 1350585 w 4541920"/>
                <a:gd name="connsiteY21" fmla="*/ 410224 h 459661"/>
                <a:gd name="connsiteX22" fmla="*/ 1421059 w 4541920"/>
                <a:gd name="connsiteY22" fmla="*/ 442306 h 459661"/>
                <a:gd name="connsiteX23" fmla="*/ 1462082 w 4541920"/>
                <a:gd name="connsiteY23" fmla="*/ 410224 h 459661"/>
                <a:gd name="connsiteX24" fmla="*/ 1522564 w 4541920"/>
                <a:gd name="connsiteY24" fmla="*/ 396024 h 459661"/>
                <a:gd name="connsiteX25" fmla="*/ 1636164 w 4541920"/>
                <a:gd name="connsiteY25" fmla="*/ 451773 h 459661"/>
                <a:gd name="connsiteX26" fmla="*/ 1755024 w 4541920"/>
                <a:gd name="connsiteY26" fmla="*/ 392343 h 459661"/>
                <a:gd name="connsiteX27" fmla="*/ 1782898 w 4541920"/>
                <a:gd name="connsiteY27" fmla="*/ 410224 h 459661"/>
                <a:gd name="connsiteX28" fmla="*/ 1849691 w 4541920"/>
                <a:gd name="connsiteY28" fmla="*/ 400758 h 459661"/>
                <a:gd name="connsiteX29" fmla="*/ 1870729 w 4541920"/>
                <a:gd name="connsiteY29" fmla="*/ 410750 h 459661"/>
                <a:gd name="connsiteX30" fmla="*/ 1942255 w 4541920"/>
                <a:gd name="connsiteY30" fmla="*/ 387609 h 459661"/>
                <a:gd name="connsiteX31" fmla="*/ 2012203 w 4541920"/>
                <a:gd name="connsiteY31" fmla="*/ 426528 h 459661"/>
                <a:gd name="connsiteX32" fmla="*/ 2050596 w 4541920"/>
                <a:gd name="connsiteY32" fmla="*/ 412328 h 459661"/>
                <a:gd name="connsiteX33" fmla="*/ 2108974 w 4541920"/>
                <a:gd name="connsiteY33" fmla="*/ 437047 h 459661"/>
                <a:gd name="connsiteX34" fmla="*/ 2192597 w 4541920"/>
                <a:gd name="connsiteY34" fmla="*/ 386557 h 459661"/>
                <a:gd name="connsiteX35" fmla="*/ 2215738 w 4541920"/>
                <a:gd name="connsiteY35" fmla="*/ 402861 h 459661"/>
                <a:gd name="connsiteX36" fmla="*/ 2261494 w 4541920"/>
                <a:gd name="connsiteY36" fmla="*/ 387609 h 459661"/>
                <a:gd name="connsiteX37" fmla="*/ 2310931 w 4541920"/>
                <a:gd name="connsiteY37" fmla="*/ 417587 h 459661"/>
                <a:gd name="connsiteX38" fmla="*/ 2379302 w 4541920"/>
                <a:gd name="connsiteY38" fmla="*/ 380772 h 459661"/>
                <a:gd name="connsiteX39" fmla="*/ 2386665 w 4541920"/>
                <a:gd name="connsiteY39" fmla="*/ 384980 h 459661"/>
                <a:gd name="connsiteX40" fmla="*/ 2436628 w 4541920"/>
                <a:gd name="connsiteY40" fmla="*/ 378668 h 459661"/>
                <a:gd name="connsiteX41" fmla="*/ 2473969 w 4541920"/>
                <a:gd name="connsiteY41" fmla="*/ 406017 h 459661"/>
                <a:gd name="connsiteX42" fmla="*/ 2519725 w 4541920"/>
                <a:gd name="connsiteY42" fmla="*/ 392869 h 459661"/>
                <a:gd name="connsiteX43" fmla="*/ 2579154 w 4541920"/>
                <a:gd name="connsiteY43" fmla="*/ 427054 h 459661"/>
                <a:gd name="connsiteX44" fmla="*/ 2645947 w 4541920"/>
                <a:gd name="connsiteY44" fmla="*/ 374461 h 459661"/>
                <a:gd name="connsiteX45" fmla="*/ 2659622 w 4541920"/>
                <a:gd name="connsiteY45" fmla="*/ 374461 h 459661"/>
                <a:gd name="connsiteX46" fmla="*/ 2717474 w 4541920"/>
                <a:gd name="connsiteY46" fmla="*/ 397076 h 459661"/>
                <a:gd name="connsiteX47" fmla="*/ 2775326 w 4541920"/>
                <a:gd name="connsiteY47" fmla="*/ 374461 h 459661"/>
                <a:gd name="connsiteX48" fmla="*/ 2783215 w 4541920"/>
                <a:gd name="connsiteY48" fmla="*/ 374461 h 459661"/>
                <a:gd name="connsiteX49" fmla="*/ 2836860 w 4541920"/>
                <a:gd name="connsiteY49" fmla="*/ 404965 h 459661"/>
                <a:gd name="connsiteX50" fmla="*/ 2901023 w 4541920"/>
                <a:gd name="connsiteY50" fmla="*/ 453350 h 459661"/>
                <a:gd name="connsiteX51" fmla="*/ 2967816 w 4541920"/>
                <a:gd name="connsiteY51" fmla="*/ 386557 h 459661"/>
                <a:gd name="connsiteX52" fmla="*/ 2967816 w 4541920"/>
                <a:gd name="connsiteY52" fmla="*/ 383928 h 459661"/>
                <a:gd name="connsiteX53" fmla="*/ 3019883 w 4541920"/>
                <a:gd name="connsiteY53" fmla="*/ 404965 h 459661"/>
                <a:gd name="connsiteX54" fmla="*/ 3064587 w 4541920"/>
                <a:gd name="connsiteY54" fmla="*/ 390239 h 459661"/>
                <a:gd name="connsiteX55" fmla="*/ 3123491 w 4541920"/>
                <a:gd name="connsiteY55" fmla="*/ 419165 h 459661"/>
                <a:gd name="connsiteX56" fmla="*/ 3181343 w 4541920"/>
                <a:gd name="connsiteY56" fmla="*/ 391817 h 459661"/>
                <a:gd name="connsiteX57" fmla="*/ 3204484 w 4541920"/>
                <a:gd name="connsiteY57" fmla="*/ 405491 h 459661"/>
                <a:gd name="connsiteX58" fmla="*/ 3230780 w 4541920"/>
                <a:gd name="connsiteY58" fmla="*/ 387083 h 459661"/>
                <a:gd name="connsiteX59" fmla="*/ 3233410 w 4541920"/>
                <a:gd name="connsiteY59" fmla="*/ 389713 h 459661"/>
                <a:gd name="connsiteX60" fmla="*/ 3248136 w 4541920"/>
                <a:gd name="connsiteY60" fmla="*/ 397602 h 459661"/>
                <a:gd name="connsiteX61" fmla="*/ 3262862 w 4541920"/>
                <a:gd name="connsiteY61" fmla="*/ 397602 h 459661"/>
                <a:gd name="connsiteX62" fmla="*/ 3274958 w 4541920"/>
                <a:gd name="connsiteY62" fmla="*/ 390239 h 459661"/>
                <a:gd name="connsiteX63" fmla="*/ 3277588 w 4541920"/>
                <a:gd name="connsiteY63" fmla="*/ 387083 h 459661"/>
                <a:gd name="connsiteX64" fmla="*/ 3287580 w 4541920"/>
                <a:gd name="connsiteY64" fmla="*/ 382876 h 459661"/>
                <a:gd name="connsiteX65" fmla="*/ 3288106 w 4541920"/>
                <a:gd name="connsiteY65" fmla="*/ 382350 h 459661"/>
                <a:gd name="connsiteX66" fmla="*/ 3302832 w 4541920"/>
                <a:gd name="connsiteY66" fmla="*/ 410750 h 459661"/>
                <a:gd name="connsiteX67" fmla="*/ 3319662 w 4541920"/>
                <a:gd name="connsiteY67" fmla="*/ 387083 h 459661"/>
                <a:gd name="connsiteX68" fmla="*/ 3333336 w 4541920"/>
                <a:gd name="connsiteY68" fmla="*/ 384980 h 459661"/>
                <a:gd name="connsiteX69" fmla="*/ 3393292 w 4541920"/>
                <a:gd name="connsiteY69" fmla="*/ 428106 h 459661"/>
                <a:gd name="connsiteX70" fmla="*/ 3446411 w 4541920"/>
                <a:gd name="connsiteY70" fmla="*/ 399180 h 459661"/>
                <a:gd name="connsiteX71" fmla="*/ 3466396 w 4541920"/>
                <a:gd name="connsiteY71" fmla="*/ 406017 h 459661"/>
                <a:gd name="connsiteX72" fmla="*/ 3503737 w 4541920"/>
                <a:gd name="connsiteY72" fmla="*/ 387083 h 459661"/>
                <a:gd name="connsiteX73" fmla="*/ 3505315 w 4541920"/>
                <a:gd name="connsiteY73" fmla="*/ 383928 h 459661"/>
                <a:gd name="connsiteX74" fmla="*/ 3526352 w 4541920"/>
                <a:gd name="connsiteY74" fmla="*/ 389187 h 459661"/>
                <a:gd name="connsiteX75" fmla="*/ 3546337 w 4541920"/>
                <a:gd name="connsiteY75" fmla="*/ 384454 h 459661"/>
                <a:gd name="connsiteX76" fmla="*/ 3620493 w 4541920"/>
                <a:gd name="connsiteY76" fmla="*/ 420217 h 459661"/>
                <a:gd name="connsiteX77" fmla="*/ 3639953 w 4541920"/>
                <a:gd name="connsiteY77" fmla="*/ 418113 h 459661"/>
                <a:gd name="connsiteX78" fmla="*/ 3698857 w 4541920"/>
                <a:gd name="connsiteY78" fmla="*/ 459662 h 459661"/>
                <a:gd name="connsiteX79" fmla="*/ 3757235 w 4541920"/>
                <a:gd name="connsiteY79" fmla="*/ 420217 h 459661"/>
                <a:gd name="connsiteX80" fmla="*/ 3789842 w 4541920"/>
                <a:gd name="connsiteY80" fmla="*/ 429158 h 459661"/>
                <a:gd name="connsiteX81" fmla="*/ 3846117 w 4541920"/>
                <a:gd name="connsiteY81" fmla="*/ 389187 h 459661"/>
                <a:gd name="connsiteX82" fmla="*/ 3848221 w 4541920"/>
                <a:gd name="connsiteY82" fmla="*/ 389187 h 459661"/>
                <a:gd name="connsiteX83" fmla="*/ 3872413 w 4541920"/>
                <a:gd name="connsiteY83" fmla="*/ 384454 h 459661"/>
                <a:gd name="connsiteX84" fmla="*/ 3918695 w 4541920"/>
                <a:gd name="connsiteY84" fmla="*/ 403387 h 459661"/>
                <a:gd name="connsiteX85" fmla="*/ 3944465 w 4541920"/>
                <a:gd name="connsiteY85" fmla="*/ 392869 h 459661"/>
                <a:gd name="connsiteX86" fmla="*/ 3977599 w 4541920"/>
                <a:gd name="connsiteY86" fmla="*/ 404965 h 459661"/>
                <a:gd name="connsiteX87" fmla="*/ 4008103 w 4541920"/>
                <a:gd name="connsiteY87" fmla="*/ 394446 h 459661"/>
                <a:gd name="connsiteX88" fmla="*/ 4034925 w 4541920"/>
                <a:gd name="connsiteY88" fmla="*/ 407069 h 459661"/>
                <a:gd name="connsiteX89" fmla="*/ 4062274 w 4541920"/>
                <a:gd name="connsiteY89" fmla="*/ 404439 h 459661"/>
                <a:gd name="connsiteX90" fmla="*/ 4110659 w 4541920"/>
                <a:gd name="connsiteY90" fmla="*/ 420217 h 459661"/>
                <a:gd name="connsiteX91" fmla="*/ 4167459 w 4541920"/>
                <a:gd name="connsiteY91" fmla="*/ 397602 h 459661"/>
                <a:gd name="connsiteX92" fmla="*/ 4195334 w 4541920"/>
                <a:gd name="connsiteY92" fmla="*/ 398654 h 459661"/>
                <a:gd name="connsiteX93" fmla="*/ 4203748 w 4541920"/>
                <a:gd name="connsiteY93" fmla="*/ 393920 h 459661"/>
                <a:gd name="connsiteX94" fmla="*/ 4275801 w 4541920"/>
                <a:gd name="connsiteY94" fmla="*/ 436521 h 459661"/>
                <a:gd name="connsiteX95" fmla="*/ 4339964 w 4541920"/>
                <a:gd name="connsiteY95" fmla="*/ 405491 h 459661"/>
                <a:gd name="connsiteX96" fmla="*/ 4388875 w 4541920"/>
                <a:gd name="connsiteY96" fmla="*/ 437573 h 459661"/>
                <a:gd name="connsiteX97" fmla="*/ 4442520 w 4541920"/>
                <a:gd name="connsiteY97" fmla="*/ 383928 h 459661"/>
                <a:gd name="connsiteX98" fmla="*/ 4441468 w 4541920"/>
                <a:gd name="connsiteY98" fmla="*/ 374987 h 459661"/>
                <a:gd name="connsiteX99" fmla="*/ 4448305 w 4541920"/>
                <a:gd name="connsiteY99" fmla="*/ 374987 h 459661"/>
                <a:gd name="connsiteX100" fmla="*/ 4494061 w 4541920"/>
                <a:gd name="connsiteY100" fmla="*/ 410750 h 459661"/>
                <a:gd name="connsiteX101" fmla="*/ 4539817 w 4541920"/>
                <a:gd name="connsiteY101" fmla="*/ 374987 h 459661"/>
                <a:gd name="connsiteX102" fmla="*/ 4541920 w 4541920"/>
                <a:gd name="connsiteY102" fmla="*/ 374987 h 459661"/>
                <a:gd name="connsiteX103" fmla="*/ 4540869 w 4541920"/>
                <a:gd name="connsiteY103" fmla="*/ 370780 h 459661"/>
                <a:gd name="connsiteX104" fmla="*/ 4541395 w 4541920"/>
                <a:gd name="connsiteY104" fmla="*/ 363943 h 459661"/>
                <a:gd name="connsiteX105" fmla="*/ 4527194 w 4541920"/>
                <a:gd name="connsiteY105" fmla="*/ 330283 h 459661"/>
                <a:gd name="connsiteX106" fmla="*/ 3959717 w 4541920"/>
                <a:gd name="connsiteY106" fmla="*/ 0 h 459661"/>
                <a:gd name="connsiteX107" fmla="*/ 592196 w 4541920"/>
                <a:gd name="connsiteY107" fmla="*/ 0 h 459661"/>
                <a:gd name="connsiteX108" fmla="*/ 19459 w 4541920"/>
                <a:gd name="connsiteY108" fmla="*/ 343957 h 459661"/>
                <a:gd name="connsiteX109" fmla="*/ 0 w 4541920"/>
                <a:gd name="connsiteY109" fmla="*/ 376565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4541920" h="459661">
                  <a:moveTo>
                    <a:pt x="0" y="376565"/>
                  </a:moveTo>
                  <a:cubicBezTo>
                    <a:pt x="0" y="392869"/>
                    <a:pt x="9993" y="408646"/>
                    <a:pt x="22615" y="418113"/>
                  </a:cubicBezTo>
                  <a:cubicBezTo>
                    <a:pt x="55223" y="442832"/>
                    <a:pt x="90460" y="419165"/>
                    <a:pt x="113075" y="392869"/>
                  </a:cubicBezTo>
                  <a:cubicBezTo>
                    <a:pt x="124645" y="400232"/>
                    <a:pt x="137793" y="404439"/>
                    <a:pt x="151993" y="404965"/>
                  </a:cubicBezTo>
                  <a:cubicBezTo>
                    <a:pt x="169349" y="405491"/>
                    <a:pt x="186705" y="400232"/>
                    <a:pt x="200379" y="390765"/>
                  </a:cubicBezTo>
                  <a:cubicBezTo>
                    <a:pt x="234038" y="451247"/>
                    <a:pt x="327654" y="455980"/>
                    <a:pt x="365520" y="391817"/>
                  </a:cubicBezTo>
                  <a:cubicBezTo>
                    <a:pt x="371832" y="387609"/>
                    <a:pt x="377617" y="382350"/>
                    <a:pt x="382876" y="377091"/>
                  </a:cubicBezTo>
                  <a:cubicBezTo>
                    <a:pt x="424424" y="403913"/>
                    <a:pt x="477543" y="404439"/>
                    <a:pt x="518566" y="376039"/>
                  </a:cubicBezTo>
                  <a:cubicBezTo>
                    <a:pt x="535395" y="407595"/>
                    <a:pt x="564847" y="431787"/>
                    <a:pt x="600611" y="437573"/>
                  </a:cubicBezTo>
                  <a:cubicBezTo>
                    <a:pt x="639529" y="443884"/>
                    <a:pt x="674241" y="429158"/>
                    <a:pt x="699485" y="401809"/>
                  </a:cubicBezTo>
                  <a:cubicBezTo>
                    <a:pt x="725782" y="430735"/>
                    <a:pt x="763123" y="449143"/>
                    <a:pt x="804145" y="447039"/>
                  </a:cubicBezTo>
                  <a:cubicBezTo>
                    <a:pt x="819397" y="445987"/>
                    <a:pt x="833071" y="442832"/>
                    <a:pt x="845693" y="437573"/>
                  </a:cubicBezTo>
                  <a:cubicBezTo>
                    <a:pt x="849901" y="439150"/>
                    <a:pt x="854634" y="440728"/>
                    <a:pt x="859893" y="441780"/>
                  </a:cubicBezTo>
                  <a:cubicBezTo>
                    <a:pt x="890923" y="448091"/>
                    <a:pt x="919323" y="431261"/>
                    <a:pt x="931420" y="406017"/>
                  </a:cubicBezTo>
                  <a:cubicBezTo>
                    <a:pt x="940361" y="409172"/>
                    <a:pt x="949301" y="411276"/>
                    <a:pt x="958768" y="411802"/>
                  </a:cubicBezTo>
                  <a:cubicBezTo>
                    <a:pt x="980331" y="412328"/>
                    <a:pt x="999265" y="404965"/>
                    <a:pt x="1013465" y="392343"/>
                  </a:cubicBezTo>
                  <a:cubicBezTo>
                    <a:pt x="1060272" y="434943"/>
                    <a:pt x="1132325" y="443358"/>
                    <a:pt x="1187021" y="405491"/>
                  </a:cubicBezTo>
                  <a:cubicBezTo>
                    <a:pt x="1201221" y="427580"/>
                    <a:pt x="1224362" y="443884"/>
                    <a:pt x="1253288" y="443884"/>
                  </a:cubicBezTo>
                  <a:cubicBezTo>
                    <a:pt x="1277481" y="443884"/>
                    <a:pt x="1301148" y="431787"/>
                    <a:pt x="1315348" y="411802"/>
                  </a:cubicBezTo>
                  <a:cubicBezTo>
                    <a:pt x="1319555" y="405491"/>
                    <a:pt x="1322185" y="399706"/>
                    <a:pt x="1323763" y="393920"/>
                  </a:cubicBezTo>
                  <a:cubicBezTo>
                    <a:pt x="1327444" y="393920"/>
                    <a:pt x="1331126" y="393920"/>
                    <a:pt x="1334807" y="393395"/>
                  </a:cubicBezTo>
                  <a:cubicBezTo>
                    <a:pt x="1339540" y="399706"/>
                    <a:pt x="1344800" y="405491"/>
                    <a:pt x="1350585" y="410224"/>
                  </a:cubicBezTo>
                  <a:cubicBezTo>
                    <a:pt x="1364259" y="434417"/>
                    <a:pt x="1390556" y="450195"/>
                    <a:pt x="1421059" y="442306"/>
                  </a:cubicBezTo>
                  <a:cubicBezTo>
                    <a:pt x="1439467" y="437573"/>
                    <a:pt x="1453667" y="425476"/>
                    <a:pt x="1462082" y="410224"/>
                  </a:cubicBezTo>
                  <a:cubicBezTo>
                    <a:pt x="1483119" y="409172"/>
                    <a:pt x="1504156" y="404439"/>
                    <a:pt x="1522564" y="396024"/>
                  </a:cubicBezTo>
                  <a:cubicBezTo>
                    <a:pt x="1553593" y="426528"/>
                    <a:pt x="1590934" y="448617"/>
                    <a:pt x="1636164" y="451773"/>
                  </a:cubicBezTo>
                  <a:cubicBezTo>
                    <a:pt x="1684550" y="454928"/>
                    <a:pt x="1730831" y="432313"/>
                    <a:pt x="1755024" y="392343"/>
                  </a:cubicBezTo>
                  <a:cubicBezTo>
                    <a:pt x="1763439" y="400232"/>
                    <a:pt x="1773432" y="406543"/>
                    <a:pt x="1782898" y="410224"/>
                  </a:cubicBezTo>
                  <a:cubicBezTo>
                    <a:pt x="1806565" y="418639"/>
                    <a:pt x="1830232" y="413906"/>
                    <a:pt x="1849691" y="400758"/>
                  </a:cubicBezTo>
                  <a:cubicBezTo>
                    <a:pt x="1856528" y="405491"/>
                    <a:pt x="1863891" y="409172"/>
                    <a:pt x="1870729" y="410750"/>
                  </a:cubicBezTo>
                  <a:cubicBezTo>
                    <a:pt x="1898077" y="417587"/>
                    <a:pt x="1924899" y="407595"/>
                    <a:pt x="1942255" y="387609"/>
                  </a:cubicBezTo>
                  <a:cubicBezTo>
                    <a:pt x="1955929" y="411802"/>
                    <a:pt x="1981699" y="428632"/>
                    <a:pt x="2012203" y="426528"/>
                  </a:cubicBezTo>
                  <a:cubicBezTo>
                    <a:pt x="2024826" y="425476"/>
                    <a:pt x="2038500" y="420217"/>
                    <a:pt x="2050596" y="412328"/>
                  </a:cubicBezTo>
                  <a:cubicBezTo>
                    <a:pt x="2066900" y="426528"/>
                    <a:pt x="2087411" y="435469"/>
                    <a:pt x="2108974" y="437047"/>
                  </a:cubicBezTo>
                  <a:cubicBezTo>
                    <a:pt x="2146315" y="439150"/>
                    <a:pt x="2177871" y="417587"/>
                    <a:pt x="2192597" y="386557"/>
                  </a:cubicBezTo>
                  <a:cubicBezTo>
                    <a:pt x="2198908" y="394446"/>
                    <a:pt x="2207323" y="400232"/>
                    <a:pt x="2215738" y="402861"/>
                  </a:cubicBezTo>
                  <a:cubicBezTo>
                    <a:pt x="2229938" y="407069"/>
                    <a:pt x="2249923" y="399706"/>
                    <a:pt x="2261494" y="387609"/>
                  </a:cubicBezTo>
                  <a:cubicBezTo>
                    <a:pt x="2275694" y="402861"/>
                    <a:pt x="2293575" y="413906"/>
                    <a:pt x="2310931" y="417587"/>
                  </a:cubicBezTo>
                  <a:cubicBezTo>
                    <a:pt x="2341435" y="423898"/>
                    <a:pt x="2370361" y="407595"/>
                    <a:pt x="2379302" y="380772"/>
                  </a:cubicBezTo>
                  <a:cubicBezTo>
                    <a:pt x="2381405" y="382350"/>
                    <a:pt x="2384035" y="383928"/>
                    <a:pt x="2386665" y="384980"/>
                  </a:cubicBezTo>
                  <a:cubicBezTo>
                    <a:pt x="2403494" y="392869"/>
                    <a:pt x="2422428" y="389713"/>
                    <a:pt x="2436628" y="378668"/>
                  </a:cubicBezTo>
                  <a:cubicBezTo>
                    <a:pt x="2445569" y="391817"/>
                    <a:pt x="2459243" y="402335"/>
                    <a:pt x="2473969" y="406017"/>
                  </a:cubicBezTo>
                  <a:cubicBezTo>
                    <a:pt x="2491850" y="410750"/>
                    <a:pt x="2509206" y="404965"/>
                    <a:pt x="2519725" y="392869"/>
                  </a:cubicBezTo>
                  <a:cubicBezTo>
                    <a:pt x="2531821" y="413380"/>
                    <a:pt x="2553910" y="427054"/>
                    <a:pt x="2579154" y="427054"/>
                  </a:cubicBezTo>
                  <a:cubicBezTo>
                    <a:pt x="2611762" y="427054"/>
                    <a:pt x="2638584" y="404439"/>
                    <a:pt x="2645947" y="374461"/>
                  </a:cubicBezTo>
                  <a:lnTo>
                    <a:pt x="2659622" y="374461"/>
                  </a:lnTo>
                  <a:cubicBezTo>
                    <a:pt x="2674874" y="388661"/>
                    <a:pt x="2695385" y="397076"/>
                    <a:pt x="2717474" y="397076"/>
                  </a:cubicBezTo>
                  <a:cubicBezTo>
                    <a:pt x="2740089" y="397076"/>
                    <a:pt x="2760074" y="388661"/>
                    <a:pt x="2775326" y="374461"/>
                  </a:cubicBezTo>
                  <a:lnTo>
                    <a:pt x="2783215" y="374461"/>
                  </a:lnTo>
                  <a:cubicBezTo>
                    <a:pt x="2794785" y="392343"/>
                    <a:pt x="2814244" y="403913"/>
                    <a:pt x="2836860" y="404965"/>
                  </a:cubicBezTo>
                  <a:cubicBezTo>
                    <a:pt x="2844749" y="432839"/>
                    <a:pt x="2870519" y="453350"/>
                    <a:pt x="2901023" y="453350"/>
                  </a:cubicBezTo>
                  <a:cubicBezTo>
                    <a:pt x="2937838" y="453350"/>
                    <a:pt x="2967816" y="423372"/>
                    <a:pt x="2967816" y="386557"/>
                  </a:cubicBezTo>
                  <a:cubicBezTo>
                    <a:pt x="2967816" y="385506"/>
                    <a:pt x="2967816" y="384980"/>
                    <a:pt x="2967816" y="383928"/>
                  </a:cubicBezTo>
                  <a:cubicBezTo>
                    <a:pt x="2981490" y="397076"/>
                    <a:pt x="2999371" y="404965"/>
                    <a:pt x="3019883" y="404965"/>
                  </a:cubicBezTo>
                  <a:cubicBezTo>
                    <a:pt x="3036713" y="404965"/>
                    <a:pt x="3051964" y="399180"/>
                    <a:pt x="3064587" y="390239"/>
                  </a:cubicBezTo>
                  <a:cubicBezTo>
                    <a:pt x="3078261" y="407595"/>
                    <a:pt x="3099298" y="419165"/>
                    <a:pt x="3123491" y="419165"/>
                  </a:cubicBezTo>
                  <a:cubicBezTo>
                    <a:pt x="3146631" y="419165"/>
                    <a:pt x="3167669" y="408646"/>
                    <a:pt x="3181343" y="391817"/>
                  </a:cubicBezTo>
                  <a:cubicBezTo>
                    <a:pt x="3187654" y="400232"/>
                    <a:pt x="3196069" y="405491"/>
                    <a:pt x="3204484" y="405491"/>
                  </a:cubicBezTo>
                  <a:cubicBezTo>
                    <a:pt x="3214476" y="405491"/>
                    <a:pt x="3223943" y="398654"/>
                    <a:pt x="3230780" y="387083"/>
                  </a:cubicBezTo>
                  <a:cubicBezTo>
                    <a:pt x="3231306" y="388135"/>
                    <a:pt x="3232358" y="388661"/>
                    <a:pt x="3233410" y="389713"/>
                  </a:cubicBezTo>
                  <a:cubicBezTo>
                    <a:pt x="3237091" y="393920"/>
                    <a:pt x="3242351" y="396024"/>
                    <a:pt x="3248136" y="397602"/>
                  </a:cubicBezTo>
                  <a:cubicBezTo>
                    <a:pt x="3252869" y="399180"/>
                    <a:pt x="3258128" y="399180"/>
                    <a:pt x="3262862" y="397602"/>
                  </a:cubicBezTo>
                  <a:cubicBezTo>
                    <a:pt x="3267595" y="396024"/>
                    <a:pt x="3271802" y="393920"/>
                    <a:pt x="3274958" y="390239"/>
                  </a:cubicBezTo>
                  <a:cubicBezTo>
                    <a:pt x="3276010" y="389187"/>
                    <a:pt x="3276536" y="388135"/>
                    <a:pt x="3277588" y="387083"/>
                  </a:cubicBezTo>
                  <a:cubicBezTo>
                    <a:pt x="3280743" y="387083"/>
                    <a:pt x="3284951" y="385506"/>
                    <a:pt x="3287580" y="382876"/>
                  </a:cubicBezTo>
                  <a:cubicBezTo>
                    <a:pt x="3287580" y="382876"/>
                    <a:pt x="3288106" y="382350"/>
                    <a:pt x="3288106" y="382350"/>
                  </a:cubicBezTo>
                  <a:cubicBezTo>
                    <a:pt x="3281269" y="392869"/>
                    <a:pt x="3286529" y="410750"/>
                    <a:pt x="3302832" y="410750"/>
                  </a:cubicBezTo>
                  <a:cubicBezTo>
                    <a:pt x="3317033" y="410750"/>
                    <a:pt x="3322292" y="397602"/>
                    <a:pt x="3319662" y="387083"/>
                  </a:cubicBezTo>
                  <a:cubicBezTo>
                    <a:pt x="3324395" y="388135"/>
                    <a:pt x="3329129" y="387083"/>
                    <a:pt x="3333336" y="384980"/>
                  </a:cubicBezTo>
                  <a:cubicBezTo>
                    <a:pt x="3341751" y="410224"/>
                    <a:pt x="3364892" y="428106"/>
                    <a:pt x="3393292" y="428106"/>
                  </a:cubicBezTo>
                  <a:cubicBezTo>
                    <a:pt x="3415381" y="428106"/>
                    <a:pt x="3434840" y="416535"/>
                    <a:pt x="3446411" y="399180"/>
                  </a:cubicBezTo>
                  <a:cubicBezTo>
                    <a:pt x="3452722" y="402861"/>
                    <a:pt x="3460085" y="405491"/>
                    <a:pt x="3466396" y="406017"/>
                  </a:cubicBezTo>
                  <a:cubicBezTo>
                    <a:pt x="3481122" y="406543"/>
                    <a:pt x="3495848" y="399180"/>
                    <a:pt x="3503737" y="387083"/>
                  </a:cubicBezTo>
                  <a:cubicBezTo>
                    <a:pt x="3504263" y="386032"/>
                    <a:pt x="3504789" y="384980"/>
                    <a:pt x="3505315" y="383928"/>
                  </a:cubicBezTo>
                  <a:cubicBezTo>
                    <a:pt x="3511626" y="387083"/>
                    <a:pt x="3518989" y="389187"/>
                    <a:pt x="3526352" y="389187"/>
                  </a:cubicBezTo>
                  <a:cubicBezTo>
                    <a:pt x="3533715" y="389187"/>
                    <a:pt x="3540552" y="387609"/>
                    <a:pt x="3546337" y="384454"/>
                  </a:cubicBezTo>
                  <a:cubicBezTo>
                    <a:pt x="3563693" y="406543"/>
                    <a:pt x="3590515" y="420217"/>
                    <a:pt x="3620493" y="420217"/>
                  </a:cubicBezTo>
                  <a:cubicBezTo>
                    <a:pt x="3627330" y="420217"/>
                    <a:pt x="3633642" y="419691"/>
                    <a:pt x="3639953" y="418113"/>
                  </a:cubicBezTo>
                  <a:cubicBezTo>
                    <a:pt x="3648893" y="442306"/>
                    <a:pt x="3672034" y="459662"/>
                    <a:pt x="3698857" y="459662"/>
                  </a:cubicBezTo>
                  <a:cubicBezTo>
                    <a:pt x="3725153" y="459662"/>
                    <a:pt x="3747768" y="443358"/>
                    <a:pt x="3757235" y="420217"/>
                  </a:cubicBezTo>
                  <a:cubicBezTo>
                    <a:pt x="3768279" y="425476"/>
                    <a:pt x="3779324" y="429158"/>
                    <a:pt x="3789842" y="429158"/>
                  </a:cubicBezTo>
                  <a:cubicBezTo>
                    <a:pt x="3818243" y="429684"/>
                    <a:pt x="3839805" y="412854"/>
                    <a:pt x="3846117" y="389187"/>
                  </a:cubicBezTo>
                  <a:cubicBezTo>
                    <a:pt x="3846643" y="389187"/>
                    <a:pt x="3847694" y="389187"/>
                    <a:pt x="3848221" y="389187"/>
                  </a:cubicBezTo>
                  <a:cubicBezTo>
                    <a:pt x="3856635" y="389187"/>
                    <a:pt x="3865050" y="387609"/>
                    <a:pt x="3872413" y="384454"/>
                  </a:cubicBezTo>
                  <a:cubicBezTo>
                    <a:pt x="3882406" y="399180"/>
                    <a:pt x="3901339" y="405491"/>
                    <a:pt x="3918695" y="403387"/>
                  </a:cubicBezTo>
                  <a:cubicBezTo>
                    <a:pt x="3928162" y="402335"/>
                    <a:pt x="3937102" y="398654"/>
                    <a:pt x="3944465" y="392869"/>
                  </a:cubicBezTo>
                  <a:cubicBezTo>
                    <a:pt x="3953406" y="400232"/>
                    <a:pt x="3964977" y="404965"/>
                    <a:pt x="3977599" y="404965"/>
                  </a:cubicBezTo>
                  <a:cubicBezTo>
                    <a:pt x="3989169" y="404965"/>
                    <a:pt x="3999688" y="401283"/>
                    <a:pt x="4008103" y="394446"/>
                  </a:cubicBezTo>
                  <a:cubicBezTo>
                    <a:pt x="4015466" y="400758"/>
                    <a:pt x="4024407" y="405491"/>
                    <a:pt x="4034925" y="407069"/>
                  </a:cubicBezTo>
                  <a:cubicBezTo>
                    <a:pt x="4043866" y="408646"/>
                    <a:pt x="4053859" y="407595"/>
                    <a:pt x="4062274" y="404439"/>
                  </a:cubicBezTo>
                  <a:cubicBezTo>
                    <a:pt x="4075948" y="414432"/>
                    <a:pt x="4092777" y="420217"/>
                    <a:pt x="4110659" y="420217"/>
                  </a:cubicBezTo>
                  <a:cubicBezTo>
                    <a:pt x="4132748" y="420217"/>
                    <a:pt x="4152733" y="411802"/>
                    <a:pt x="4167459" y="397602"/>
                  </a:cubicBezTo>
                  <a:cubicBezTo>
                    <a:pt x="4176400" y="400232"/>
                    <a:pt x="4185867" y="400232"/>
                    <a:pt x="4195334" y="398654"/>
                  </a:cubicBezTo>
                  <a:cubicBezTo>
                    <a:pt x="4198489" y="398128"/>
                    <a:pt x="4201119" y="396024"/>
                    <a:pt x="4203748" y="393920"/>
                  </a:cubicBezTo>
                  <a:cubicBezTo>
                    <a:pt x="4217948" y="419165"/>
                    <a:pt x="4244771" y="436521"/>
                    <a:pt x="4275801" y="436521"/>
                  </a:cubicBezTo>
                  <a:cubicBezTo>
                    <a:pt x="4301571" y="436521"/>
                    <a:pt x="4325238" y="424424"/>
                    <a:pt x="4339964" y="405491"/>
                  </a:cubicBezTo>
                  <a:cubicBezTo>
                    <a:pt x="4348379" y="424424"/>
                    <a:pt x="4367312" y="437573"/>
                    <a:pt x="4388875" y="437573"/>
                  </a:cubicBezTo>
                  <a:cubicBezTo>
                    <a:pt x="4418853" y="437573"/>
                    <a:pt x="4442520" y="413380"/>
                    <a:pt x="4442520" y="383928"/>
                  </a:cubicBezTo>
                  <a:cubicBezTo>
                    <a:pt x="4442520" y="380772"/>
                    <a:pt x="4441994" y="377617"/>
                    <a:pt x="4441468" y="374987"/>
                  </a:cubicBezTo>
                  <a:lnTo>
                    <a:pt x="4448305" y="374987"/>
                  </a:lnTo>
                  <a:cubicBezTo>
                    <a:pt x="4453564" y="395498"/>
                    <a:pt x="4471972" y="410750"/>
                    <a:pt x="4494061" y="410750"/>
                  </a:cubicBezTo>
                  <a:cubicBezTo>
                    <a:pt x="4516150" y="410750"/>
                    <a:pt x="4534558" y="395498"/>
                    <a:pt x="4539817" y="374987"/>
                  </a:cubicBezTo>
                  <a:lnTo>
                    <a:pt x="4541920" y="374987"/>
                  </a:lnTo>
                  <a:cubicBezTo>
                    <a:pt x="4541395" y="373409"/>
                    <a:pt x="4540869" y="372357"/>
                    <a:pt x="4540869" y="370780"/>
                  </a:cubicBezTo>
                  <a:cubicBezTo>
                    <a:pt x="4541395" y="368676"/>
                    <a:pt x="4541395" y="366046"/>
                    <a:pt x="4541395" y="363943"/>
                  </a:cubicBezTo>
                  <a:cubicBezTo>
                    <a:pt x="4541395" y="350794"/>
                    <a:pt x="4536135" y="338698"/>
                    <a:pt x="4527194" y="330283"/>
                  </a:cubicBezTo>
                  <a:cubicBezTo>
                    <a:pt x="4451461" y="139371"/>
                    <a:pt x="4225312" y="0"/>
                    <a:pt x="3959717" y="0"/>
                  </a:cubicBezTo>
                  <a:lnTo>
                    <a:pt x="592196" y="0"/>
                  </a:lnTo>
                  <a:cubicBezTo>
                    <a:pt x="320291" y="0"/>
                    <a:pt x="89408" y="146208"/>
                    <a:pt x="19459" y="343957"/>
                  </a:cubicBezTo>
                  <a:cubicBezTo>
                    <a:pt x="7363" y="348165"/>
                    <a:pt x="0" y="361313"/>
                    <a:pt x="0" y="376565"/>
                  </a:cubicBezTo>
                  <a:close/>
                </a:path>
              </a:pathLst>
            </a:custGeom>
            <a:solidFill>
              <a:srgbClr val="603813"/>
            </a:solidFill>
            <a:ln w="5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4" name="Hình tự do: Hình 1573">
              <a:extLst>
                <a:ext uri="{FF2B5EF4-FFF2-40B4-BE49-F238E27FC236}">
                  <a16:creationId xmlns:a16="http://schemas.microsoft.com/office/drawing/2014/main" id="{DE09E5CC-43AC-40ED-5158-075AC5DF8E59}"/>
                </a:ext>
              </a:extLst>
            </p:cNvPr>
            <p:cNvSpPr/>
            <p:nvPr/>
          </p:nvSpPr>
          <p:spPr>
            <a:xfrm>
              <a:off x="6946811" y="6411479"/>
              <a:ext cx="45164" cy="46807"/>
            </a:xfrm>
            <a:custGeom>
              <a:avLst/>
              <a:gdLst>
                <a:gd name="connsiteX0" fmla="*/ 22483 w 45164"/>
                <a:gd name="connsiteY0" fmla="*/ 0 h 46807"/>
                <a:gd name="connsiteX1" fmla="*/ 22483 w 45164"/>
                <a:gd name="connsiteY1" fmla="*/ 46808 h 46807"/>
                <a:gd name="connsiteX2" fmla="*/ 22483 w 45164"/>
                <a:gd name="connsiteY2" fmla="*/ 0 h 4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64" h="46807">
                  <a:moveTo>
                    <a:pt x="22483" y="0"/>
                  </a:moveTo>
                  <a:cubicBezTo>
                    <a:pt x="52461" y="0"/>
                    <a:pt x="52987" y="46808"/>
                    <a:pt x="22483" y="46808"/>
                  </a:cubicBezTo>
                  <a:cubicBezTo>
                    <a:pt x="-7494" y="46808"/>
                    <a:pt x="-7494" y="0"/>
                    <a:pt x="22483" y="0"/>
                  </a:cubicBezTo>
                  <a:close/>
                </a:path>
              </a:pathLst>
            </a:custGeom>
            <a:solidFill>
              <a:srgbClr val="603813"/>
            </a:solidFill>
            <a:ln w="5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5" name="Hình tự do: Hình 1574">
              <a:extLst>
                <a:ext uri="{FF2B5EF4-FFF2-40B4-BE49-F238E27FC236}">
                  <a16:creationId xmlns:a16="http://schemas.microsoft.com/office/drawing/2014/main" id="{06BCA53E-7D36-DA80-9396-DCA022B8F116}"/>
                </a:ext>
              </a:extLst>
            </p:cNvPr>
            <p:cNvSpPr/>
            <p:nvPr/>
          </p:nvSpPr>
          <p:spPr>
            <a:xfrm>
              <a:off x="6784956" y="6389390"/>
              <a:ext cx="45559" cy="46807"/>
            </a:xfrm>
            <a:custGeom>
              <a:avLst/>
              <a:gdLst>
                <a:gd name="connsiteX0" fmla="*/ 22878 w 45559"/>
                <a:gd name="connsiteY0" fmla="*/ 0 h 46807"/>
                <a:gd name="connsiteX1" fmla="*/ 22878 w 45559"/>
                <a:gd name="connsiteY1" fmla="*/ 46808 h 46807"/>
                <a:gd name="connsiteX2" fmla="*/ 22878 w 45559"/>
                <a:gd name="connsiteY2" fmla="*/ 0 h 4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559" h="46807">
                  <a:moveTo>
                    <a:pt x="22878" y="0"/>
                  </a:moveTo>
                  <a:cubicBezTo>
                    <a:pt x="52856" y="0"/>
                    <a:pt x="53382" y="46808"/>
                    <a:pt x="22878" y="46808"/>
                  </a:cubicBezTo>
                  <a:cubicBezTo>
                    <a:pt x="-7626" y="46808"/>
                    <a:pt x="-7626" y="0"/>
                    <a:pt x="22878" y="0"/>
                  </a:cubicBezTo>
                  <a:close/>
                </a:path>
              </a:pathLst>
            </a:custGeom>
            <a:solidFill>
              <a:srgbClr val="603813"/>
            </a:solidFill>
            <a:ln w="5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6" name="Hình tự do: Hình 1575">
              <a:extLst>
                <a:ext uri="{FF2B5EF4-FFF2-40B4-BE49-F238E27FC236}">
                  <a16:creationId xmlns:a16="http://schemas.microsoft.com/office/drawing/2014/main" id="{FEF381B1-7BFC-49E6-A680-9EC36BA84542}"/>
                </a:ext>
              </a:extLst>
            </p:cNvPr>
            <p:cNvSpPr/>
            <p:nvPr/>
          </p:nvSpPr>
          <p:spPr>
            <a:xfrm>
              <a:off x="7814593" y="6440931"/>
              <a:ext cx="45164" cy="46807"/>
            </a:xfrm>
            <a:custGeom>
              <a:avLst/>
              <a:gdLst>
                <a:gd name="connsiteX0" fmla="*/ 22483 w 45164"/>
                <a:gd name="connsiteY0" fmla="*/ 0 h 46807"/>
                <a:gd name="connsiteX1" fmla="*/ 22483 w 45164"/>
                <a:gd name="connsiteY1" fmla="*/ 46808 h 46807"/>
                <a:gd name="connsiteX2" fmla="*/ 22483 w 45164"/>
                <a:gd name="connsiteY2" fmla="*/ 0 h 4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64" h="46807">
                  <a:moveTo>
                    <a:pt x="22483" y="0"/>
                  </a:moveTo>
                  <a:cubicBezTo>
                    <a:pt x="52461" y="0"/>
                    <a:pt x="52987" y="46808"/>
                    <a:pt x="22483" y="46808"/>
                  </a:cubicBezTo>
                  <a:cubicBezTo>
                    <a:pt x="-7494" y="46808"/>
                    <a:pt x="-7494" y="0"/>
                    <a:pt x="22483" y="0"/>
                  </a:cubicBezTo>
                  <a:close/>
                </a:path>
              </a:pathLst>
            </a:custGeom>
            <a:solidFill>
              <a:srgbClr val="603813"/>
            </a:solidFill>
            <a:ln w="5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7" name="Hình tự do: Hình 1576">
              <a:extLst>
                <a:ext uri="{FF2B5EF4-FFF2-40B4-BE49-F238E27FC236}">
                  <a16:creationId xmlns:a16="http://schemas.microsoft.com/office/drawing/2014/main" id="{344D6EBE-57D5-3F2C-E5D6-1DCF56FFB7A5}"/>
                </a:ext>
              </a:extLst>
            </p:cNvPr>
            <p:cNvSpPr/>
            <p:nvPr/>
          </p:nvSpPr>
          <p:spPr>
            <a:xfrm>
              <a:off x="8468848" y="6448294"/>
              <a:ext cx="45164" cy="46807"/>
            </a:xfrm>
            <a:custGeom>
              <a:avLst/>
              <a:gdLst>
                <a:gd name="connsiteX0" fmla="*/ 22483 w 45164"/>
                <a:gd name="connsiteY0" fmla="*/ 0 h 46807"/>
                <a:gd name="connsiteX1" fmla="*/ 22483 w 45164"/>
                <a:gd name="connsiteY1" fmla="*/ 46808 h 46807"/>
                <a:gd name="connsiteX2" fmla="*/ 22483 w 45164"/>
                <a:gd name="connsiteY2" fmla="*/ 0 h 4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64" h="46807">
                  <a:moveTo>
                    <a:pt x="22483" y="0"/>
                  </a:moveTo>
                  <a:cubicBezTo>
                    <a:pt x="52461" y="0"/>
                    <a:pt x="52987" y="46808"/>
                    <a:pt x="22483" y="46808"/>
                  </a:cubicBezTo>
                  <a:cubicBezTo>
                    <a:pt x="-7494" y="46808"/>
                    <a:pt x="-7494" y="0"/>
                    <a:pt x="22483" y="0"/>
                  </a:cubicBezTo>
                  <a:close/>
                </a:path>
              </a:pathLst>
            </a:custGeom>
            <a:solidFill>
              <a:srgbClr val="603813"/>
            </a:solidFill>
            <a:ln w="5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8" name="Hình tự do: Hình 1577">
              <a:extLst>
                <a:ext uri="{FF2B5EF4-FFF2-40B4-BE49-F238E27FC236}">
                  <a16:creationId xmlns:a16="http://schemas.microsoft.com/office/drawing/2014/main" id="{70E0B501-49EA-D5E1-D9DD-B04274FC2013}"/>
                </a:ext>
              </a:extLst>
            </p:cNvPr>
            <p:cNvSpPr/>
            <p:nvPr/>
          </p:nvSpPr>
          <p:spPr>
            <a:xfrm>
              <a:off x="8777700" y="6411479"/>
              <a:ext cx="45559" cy="46807"/>
            </a:xfrm>
            <a:custGeom>
              <a:avLst/>
              <a:gdLst>
                <a:gd name="connsiteX0" fmla="*/ 22878 w 45559"/>
                <a:gd name="connsiteY0" fmla="*/ 0 h 46807"/>
                <a:gd name="connsiteX1" fmla="*/ 22878 w 45559"/>
                <a:gd name="connsiteY1" fmla="*/ 46808 h 46807"/>
                <a:gd name="connsiteX2" fmla="*/ 22878 w 45559"/>
                <a:gd name="connsiteY2" fmla="*/ 0 h 4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559" h="46807">
                  <a:moveTo>
                    <a:pt x="22878" y="0"/>
                  </a:moveTo>
                  <a:cubicBezTo>
                    <a:pt x="52856" y="0"/>
                    <a:pt x="53382" y="46808"/>
                    <a:pt x="22878" y="46808"/>
                  </a:cubicBezTo>
                  <a:cubicBezTo>
                    <a:pt x="-7626" y="46808"/>
                    <a:pt x="-7626" y="0"/>
                    <a:pt x="22878" y="0"/>
                  </a:cubicBezTo>
                  <a:close/>
                </a:path>
              </a:pathLst>
            </a:custGeom>
            <a:solidFill>
              <a:srgbClr val="603813"/>
            </a:solidFill>
            <a:ln w="5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9" name="Hình tự do: Hình 1578">
              <a:extLst>
                <a:ext uri="{FF2B5EF4-FFF2-40B4-BE49-F238E27FC236}">
                  <a16:creationId xmlns:a16="http://schemas.microsoft.com/office/drawing/2014/main" id="{119DF5D3-5FC0-4B29-B86C-F5BC99235865}"/>
                </a:ext>
              </a:extLst>
            </p:cNvPr>
            <p:cNvSpPr/>
            <p:nvPr/>
          </p:nvSpPr>
          <p:spPr>
            <a:xfrm>
              <a:off x="8586459" y="6352575"/>
              <a:ext cx="45362" cy="46807"/>
            </a:xfrm>
            <a:custGeom>
              <a:avLst/>
              <a:gdLst>
                <a:gd name="connsiteX0" fmla="*/ 22681 w 45362"/>
                <a:gd name="connsiteY0" fmla="*/ 0 h 46807"/>
                <a:gd name="connsiteX1" fmla="*/ 22681 w 45362"/>
                <a:gd name="connsiteY1" fmla="*/ 46808 h 46807"/>
                <a:gd name="connsiteX2" fmla="*/ 22681 w 45362"/>
                <a:gd name="connsiteY2" fmla="*/ 0 h 4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362" h="46807">
                  <a:moveTo>
                    <a:pt x="22681" y="0"/>
                  </a:moveTo>
                  <a:cubicBezTo>
                    <a:pt x="52659" y="0"/>
                    <a:pt x="53185" y="46808"/>
                    <a:pt x="22681" y="46808"/>
                  </a:cubicBezTo>
                  <a:cubicBezTo>
                    <a:pt x="-7297" y="46808"/>
                    <a:pt x="-7823" y="0"/>
                    <a:pt x="22681" y="0"/>
                  </a:cubicBezTo>
                  <a:close/>
                </a:path>
              </a:pathLst>
            </a:custGeom>
            <a:solidFill>
              <a:srgbClr val="603813"/>
            </a:solidFill>
            <a:ln w="5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12" name="Hình tự do: Hình 1711">
            <a:extLst>
              <a:ext uri="{FF2B5EF4-FFF2-40B4-BE49-F238E27FC236}">
                <a16:creationId xmlns:a16="http://schemas.microsoft.com/office/drawing/2014/main" id="{5569441A-8031-60F9-0782-A32531A670DC}"/>
              </a:ext>
            </a:extLst>
          </p:cNvPr>
          <p:cNvSpPr/>
          <p:nvPr/>
        </p:nvSpPr>
        <p:spPr>
          <a:xfrm>
            <a:off x="8162101" y="6368879"/>
            <a:ext cx="100978" cy="104135"/>
          </a:xfrm>
          <a:custGeom>
            <a:avLst/>
            <a:gdLst>
              <a:gd name="connsiteX0" fmla="*/ 50489 w 100978"/>
              <a:gd name="connsiteY0" fmla="*/ 0 h 104135"/>
              <a:gd name="connsiteX1" fmla="*/ 50489 w 100978"/>
              <a:gd name="connsiteY1" fmla="*/ 104134 h 104135"/>
              <a:gd name="connsiteX2" fmla="*/ 50489 w 100978"/>
              <a:gd name="connsiteY2" fmla="*/ 0 h 104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978" h="104135">
                <a:moveTo>
                  <a:pt x="50489" y="0"/>
                </a:moveTo>
                <a:cubicBezTo>
                  <a:pt x="-16830" y="0"/>
                  <a:pt x="-16830" y="104134"/>
                  <a:pt x="50489" y="104134"/>
                </a:cubicBezTo>
                <a:cubicBezTo>
                  <a:pt x="117808" y="104660"/>
                  <a:pt x="117808" y="0"/>
                  <a:pt x="50489" y="0"/>
                </a:cubicBezTo>
                <a:close/>
              </a:path>
            </a:pathLst>
          </a:custGeom>
          <a:solidFill>
            <a:srgbClr val="603813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13" name="Hình tự do: Hình 1712">
            <a:extLst>
              <a:ext uri="{FF2B5EF4-FFF2-40B4-BE49-F238E27FC236}">
                <a16:creationId xmlns:a16="http://schemas.microsoft.com/office/drawing/2014/main" id="{30613B79-5693-09D3-6B6F-6160EC156A04}"/>
              </a:ext>
            </a:extLst>
          </p:cNvPr>
          <p:cNvSpPr/>
          <p:nvPr/>
        </p:nvSpPr>
        <p:spPr>
          <a:xfrm>
            <a:off x="8998985" y="6131159"/>
            <a:ext cx="35105" cy="36294"/>
          </a:xfrm>
          <a:custGeom>
            <a:avLst/>
            <a:gdLst>
              <a:gd name="connsiteX0" fmla="*/ 17750 w 35105"/>
              <a:gd name="connsiteY0" fmla="*/ 0 h 36294"/>
              <a:gd name="connsiteX1" fmla="*/ 17750 w 35105"/>
              <a:gd name="connsiteY1" fmla="*/ 36289 h 36294"/>
              <a:gd name="connsiteX2" fmla="*/ 17750 w 35105"/>
              <a:gd name="connsiteY2" fmla="*/ 0 h 3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105" h="36294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0891" y="36815"/>
                  <a:pt x="40891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14" name="Hình tự do: Hình 1713">
            <a:extLst>
              <a:ext uri="{FF2B5EF4-FFF2-40B4-BE49-F238E27FC236}">
                <a16:creationId xmlns:a16="http://schemas.microsoft.com/office/drawing/2014/main" id="{F4BDCD07-2C7A-4B6C-2E89-43D2299FF9A2}"/>
              </a:ext>
            </a:extLst>
          </p:cNvPr>
          <p:cNvSpPr/>
          <p:nvPr/>
        </p:nvSpPr>
        <p:spPr>
          <a:xfrm>
            <a:off x="6990989" y="6131159"/>
            <a:ext cx="35500" cy="36294"/>
          </a:xfrm>
          <a:custGeom>
            <a:avLst/>
            <a:gdLst>
              <a:gd name="connsiteX0" fmla="*/ 17750 w 35500"/>
              <a:gd name="connsiteY0" fmla="*/ 0 h 36294"/>
              <a:gd name="connsiteX1" fmla="*/ 17750 w 35500"/>
              <a:gd name="connsiteY1" fmla="*/ 36289 h 36294"/>
              <a:gd name="connsiteX2" fmla="*/ 17750 w 35500"/>
              <a:gd name="connsiteY2" fmla="*/ 0 h 3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00" h="36294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1417" y="36815"/>
                  <a:pt x="41417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15" name="Hình tự do: Hình 1714">
            <a:extLst>
              <a:ext uri="{FF2B5EF4-FFF2-40B4-BE49-F238E27FC236}">
                <a16:creationId xmlns:a16="http://schemas.microsoft.com/office/drawing/2014/main" id="{56CA45B3-56EC-452E-7A52-BA49BAB64AAD}"/>
              </a:ext>
            </a:extLst>
          </p:cNvPr>
          <p:cNvSpPr/>
          <p:nvPr/>
        </p:nvSpPr>
        <p:spPr>
          <a:xfrm>
            <a:off x="6889485" y="6193744"/>
            <a:ext cx="35105" cy="36294"/>
          </a:xfrm>
          <a:custGeom>
            <a:avLst/>
            <a:gdLst>
              <a:gd name="connsiteX0" fmla="*/ 17750 w 35105"/>
              <a:gd name="connsiteY0" fmla="*/ 0 h 36294"/>
              <a:gd name="connsiteX1" fmla="*/ 17750 w 35105"/>
              <a:gd name="connsiteY1" fmla="*/ 36289 h 36294"/>
              <a:gd name="connsiteX2" fmla="*/ 17750 w 35105"/>
              <a:gd name="connsiteY2" fmla="*/ 0 h 3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105" h="36294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0891" y="36815"/>
                  <a:pt x="40891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16" name="Hình tự do: Hình 1715">
            <a:extLst>
              <a:ext uri="{FF2B5EF4-FFF2-40B4-BE49-F238E27FC236}">
                <a16:creationId xmlns:a16="http://schemas.microsoft.com/office/drawing/2014/main" id="{4243A5D8-8255-26B0-1ECB-FF360B765C98}"/>
              </a:ext>
            </a:extLst>
          </p:cNvPr>
          <p:cNvSpPr/>
          <p:nvPr/>
        </p:nvSpPr>
        <p:spPr>
          <a:xfrm>
            <a:off x="7124575" y="6209522"/>
            <a:ext cx="35500" cy="36294"/>
          </a:xfrm>
          <a:custGeom>
            <a:avLst/>
            <a:gdLst>
              <a:gd name="connsiteX0" fmla="*/ 17750 w 35500"/>
              <a:gd name="connsiteY0" fmla="*/ 0 h 36294"/>
              <a:gd name="connsiteX1" fmla="*/ 17750 w 35500"/>
              <a:gd name="connsiteY1" fmla="*/ 36289 h 36294"/>
              <a:gd name="connsiteX2" fmla="*/ 17750 w 35500"/>
              <a:gd name="connsiteY2" fmla="*/ 0 h 3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00" h="36294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1417" y="36815"/>
                  <a:pt x="41417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17" name="Hình tự do: Hình 1716">
            <a:extLst>
              <a:ext uri="{FF2B5EF4-FFF2-40B4-BE49-F238E27FC236}">
                <a16:creationId xmlns:a16="http://schemas.microsoft.com/office/drawing/2014/main" id="{E8557D81-FE97-37EF-D23A-A6C1688C49BA}"/>
              </a:ext>
            </a:extLst>
          </p:cNvPr>
          <p:cNvSpPr/>
          <p:nvPr/>
        </p:nvSpPr>
        <p:spPr>
          <a:xfrm>
            <a:off x="8077558" y="6256856"/>
            <a:ext cx="35105" cy="36289"/>
          </a:xfrm>
          <a:custGeom>
            <a:avLst/>
            <a:gdLst>
              <a:gd name="connsiteX0" fmla="*/ 17750 w 35105"/>
              <a:gd name="connsiteY0" fmla="*/ 0 h 36289"/>
              <a:gd name="connsiteX1" fmla="*/ 17750 w 35105"/>
              <a:gd name="connsiteY1" fmla="*/ 36289 h 36289"/>
              <a:gd name="connsiteX2" fmla="*/ 17750 w 35105"/>
              <a:gd name="connsiteY2" fmla="*/ 0 h 36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105" h="36289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0891" y="36289"/>
                  <a:pt x="40891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18" name="Hình tự do: Hình 1717">
            <a:extLst>
              <a:ext uri="{FF2B5EF4-FFF2-40B4-BE49-F238E27FC236}">
                <a16:creationId xmlns:a16="http://schemas.microsoft.com/office/drawing/2014/main" id="{80B94CB5-2BC8-F5D1-8A2F-802F2046EC52}"/>
              </a:ext>
            </a:extLst>
          </p:cNvPr>
          <p:cNvSpPr/>
          <p:nvPr/>
        </p:nvSpPr>
        <p:spPr>
          <a:xfrm>
            <a:off x="8685005" y="6213730"/>
            <a:ext cx="35500" cy="36289"/>
          </a:xfrm>
          <a:custGeom>
            <a:avLst/>
            <a:gdLst>
              <a:gd name="connsiteX0" fmla="*/ 17750 w 35500"/>
              <a:gd name="connsiteY0" fmla="*/ 0 h 36289"/>
              <a:gd name="connsiteX1" fmla="*/ 17750 w 35500"/>
              <a:gd name="connsiteY1" fmla="*/ 36289 h 36289"/>
              <a:gd name="connsiteX2" fmla="*/ 17750 w 35500"/>
              <a:gd name="connsiteY2" fmla="*/ 0 h 36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00" h="36289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1417" y="36289"/>
                  <a:pt x="41417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19" name="Hình tự do: Hình 1718">
            <a:extLst>
              <a:ext uri="{FF2B5EF4-FFF2-40B4-BE49-F238E27FC236}">
                <a16:creationId xmlns:a16="http://schemas.microsoft.com/office/drawing/2014/main" id="{0E40CC09-5D69-67F8-5BC0-C91153722C59}"/>
              </a:ext>
            </a:extLst>
          </p:cNvPr>
          <p:cNvSpPr/>
          <p:nvPr/>
        </p:nvSpPr>
        <p:spPr>
          <a:xfrm>
            <a:off x="8790717" y="6236871"/>
            <a:ext cx="35500" cy="36294"/>
          </a:xfrm>
          <a:custGeom>
            <a:avLst/>
            <a:gdLst>
              <a:gd name="connsiteX0" fmla="*/ 17750 w 35500"/>
              <a:gd name="connsiteY0" fmla="*/ 0 h 36294"/>
              <a:gd name="connsiteX1" fmla="*/ 17750 w 35500"/>
              <a:gd name="connsiteY1" fmla="*/ 36289 h 36294"/>
              <a:gd name="connsiteX2" fmla="*/ 17750 w 35500"/>
              <a:gd name="connsiteY2" fmla="*/ 0 h 3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00" h="36294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1417" y="36815"/>
                  <a:pt x="41417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20" name="Hình tự do: Hình 1719">
            <a:extLst>
              <a:ext uri="{FF2B5EF4-FFF2-40B4-BE49-F238E27FC236}">
                <a16:creationId xmlns:a16="http://schemas.microsoft.com/office/drawing/2014/main" id="{71F1D1CC-0B9E-B34E-2355-5FB7874FF75E}"/>
              </a:ext>
            </a:extLst>
          </p:cNvPr>
          <p:cNvSpPr/>
          <p:nvPr/>
        </p:nvSpPr>
        <p:spPr>
          <a:xfrm>
            <a:off x="7732548" y="6248967"/>
            <a:ext cx="35105" cy="36289"/>
          </a:xfrm>
          <a:custGeom>
            <a:avLst/>
            <a:gdLst>
              <a:gd name="connsiteX0" fmla="*/ 17750 w 35105"/>
              <a:gd name="connsiteY0" fmla="*/ 0 h 36289"/>
              <a:gd name="connsiteX1" fmla="*/ 17750 w 35105"/>
              <a:gd name="connsiteY1" fmla="*/ 36289 h 36289"/>
              <a:gd name="connsiteX2" fmla="*/ 17750 w 35105"/>
              <a:gd name="connsiteY2" fmla="*/ 0 h 36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105" h="36289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0891" y="36289"/>
                  <a:pt x="40891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21" name="Hình tự do: Hình 1720">
            <a:extLst>
              <a:ext uri="{FF2B5EF4-FFF2-40B4-BE49-F238E27FC236}">
                <a16:creationId xmlns:a16="http://schemas.microsoft.com/office/drawing/2014/main" id="{496833CE-08C0-2640-D842-CCC91D723D8C}"/>
              </a:ext>
            </a:extLst>
          </p:cNvPr>
          <p:cNvSpPr/>
          <p:nvPr/>
        </p:nvSpPr>
        <p:spPr>
          <a:xfrm>
            <a:off x="10057153" y="6080144"/>
            <a:ext cx="35500" cy="36294"/>
          </a:xfrm>
          <a:custGeom>
            <a:avLst/>
            <a:gdLst>
              <a:gd name="connsiteX0" fmla="*/ 17750 w 35500"/>
              <a:gd name="connsiteY0" fmla="*/ 0 h 36294"/>
              <a:gd name="connsiteX1" fmla="*/ 17750 w 35500"/>
              <a:gd name="connsiteY1" fmla="*/ 36289 h 36294"/>
              <a:gd name="connsiteX2" fmla="*/ 17750 w 35500"/>
              <a:gd name="connsiteY2" fmla="*/ 0 h 3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00" h="36294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1417" y="36815"/>
                  <a:pt x="41417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22" name="Hình tự do: Hình 1721">
            <a:extLst>
              <a:ext uri="{FF2B5EF4-FFF2-40B4-BE49-F238E27FC236}">
                <a16:creationId xmlns:a16="http://schemas.microsoft.com/office/drawing/2014/main" id="{F295D8FA-A4DC-FA94-F87E-8A789C858982}"/>
              </a:ext>
            </a:extLst>
          </p:cNvPr>
          <p:cNvSpPr/>
          <p:nvPr/>
        </p:nvSpPr>
        <p:spPr>
          <a:xfrm>
            <a:off x="9865189" y="6166396"/>
            <a:ext cx="35500" cy="36294"/>
          </a:xfrm>
          <a:custGeom>
            <a:avLst/>
            <a:gdLst>
              <a:gd name="connsiteX0" fmla="*/ 17750 w 35500"/>
              <a:gd name="connsiteY0" fmla="*/ 0 h 36294"/>
              <a:gd name="connsiteX1" fmla="*/ 17750 w 35500"/>
              <a:gd name="connsiteY1" fmla="*/ 36289 h 36294"/>
              <a:gd name="connsiteX2" fmla="*/ 17750 w 35500"/>
              <a:gd name="connsiteY2" fmla="*/ 0 h 3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00" h="36294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1417" y="36815"/>
                  <a:pt x="41417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23" name="Hình tự do: Hình 1722">
            <a:extLst>
              <a:ext uri="{FF2B5EF4-FFF2-40B4-BE49-F238E27FC236}">
                <a16:creationId xmlns:a16="http://schemas.microsoft.com/office/drawing/2014/main" id="{1017F713-B641-AAA3-23C3-8EA17A4E3A73}"/>
              </a:ext>
            </a:extLst>
          </p:cNvPr>
          <p:cNvSpPr/>
          <p:nvPr/>
        </p:nvSpPr>
        <p:spPr>
          <a:xfrm>
            <a:off x="9716351" y="6205841"/>
            <a:ext cx="35500" cy="36289"/>
          </a:xfrm>
          <a:custGeom>
            <a:avLst/>
            <a:gdLst>
              <a:gd name="connsiteX0" fmla="*/ 17750 w 35500"/>
              <a:gd name="connsiteY0" fmla="*/ 0 h 36289"/>
              <a:gd name="connsiteX1" fmla="*/ 17750 w 35500"/>
              <a:gd name="connsiteY1" fmla="*/ 36289 h 36289"/>
              <a:gd name="connsiteX2" fmla="*/ 17750 w 35500"/>
              <a:gd name="connsiteY2" fmla="*/ 0 h 36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00" h="36289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1417" y="36289"/>
                  <a:pt x="41417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24" name="Hình tự do: Hình 1723">
            <a:extLst>
              <a:ext uri="{FF2B5EF4-FFF2-40B4-BE49-F238E27FC236}">
                <a16:creationId xmlns:a16="http://schemas.microsoft.com/office/drawing/2014/main" id="{84FFD611-DFAB-82A8-2376-6C70D2D3E6B5}"/>
              </a:ext>
            </a:extLst>
          </p:cNvPr>
          <p:cNvSpPr/>
          <p:nvPr/>
        </p:nvSpPr>
        <p:spPr>
          <a:xfrm>
            <a:off x="9128363" y="6197952"/>
            <a:ext cx="35105" cy="36289"/>
          </a:xfrm>
          <a:custGeom>
            <a:avLst/>
            <a:gdLst>
              <a:gd name="connsiteX0" fmla="*/ 17750 w 35105"/>
              <a:gd name="connsiteY0" fmla="*/ 0 h 36289"/>
              <a:gd name="connsiteX1" fmla="*/ 17750 w 35105"/>
              <a:gd name="connsiteY1" fmla="*/ 36289 h 36289"/>
              <a:gd name="connsiteX2" fmla="*/ 17750 w 35105"/>
              <a:gd name="connsiteY2" fmla="*/ 0 h 36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105" h="36289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0891" y="36289"/>
                  <a:pt x="40891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25" name="Hình tự do: Hình 1724">
            <a:extLst>
              <a:ext uri="{FF2B5EF4-FFF2-40B4-BE49-F238E27FC236}">
                <a16:creationId xmlns:a16="http://schemas.microsoft.com/office/drawing/2014/main" id="{199BCCB2-0108-6018-C37D-5DD64D7971BE}"/>
              </a:ext>
            </a:extLst>
          </p:cNvPr>
          <p:cNvSpPr/>
          <p:nvPr/>
        </p:nvSpPr>
        <p:spPr>
          <a:xfrm>
            <a:off x="11076929" y="6123270"/>
            <a:ext cx="35500" cy="36294"/>
          </a:xfrm>
          <a:custGeom>
            <a:avLst/>
            <a:gdLst>
              <a:gd name="connsiteX0" fmla="*/ 17750 w 35500"/>
              <a:gd name="connsiteY0" fmla="*/ 0 h 36294"/>
              <a:gd name="connsiteX1" fmla="*/ 17750 w 35500"/>
              <a:gd name="connsiteY1" fmla="*/ 36289 h 36294"/>
              <a:gd name="connsiteX2" fmla="*/ 17750 w 35500"/>
              <a:gd name="connsiteY2" fmla="*/ 0 h 3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00" h="36294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1417" y="36815"/>
                  <a:pt x="41417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26" name="Hình tự do: Hình 1725">
            <a:extLst>
              <a:ext uri="{FF2B5EF4-FFF2-40B4-BE49-F238E27FC236}">
                <a16:creationId xmlns:a16="http://schemas.microsoft.com/office/drawing/2014/main" id="{250E666F-0F75-1A4F-589D-35C446DDCFB0}"/>
              </a:ext>
            </a:extLst>
          </p:cNvPr>
          <p:cNvSpPr/>
          <p:nvPr/>
        </p:nvSpPr>
        <p:spPr>
          <a:xfrm>
            <a:off x="11194737" y="6174285"/>
            <a:ext cx="35105" cy="36294"/>
          </a:xfrm>
          <a:custGeom>
            <a:avLst/>
            <a:gdLst>
              <a:gd name="connsiteX0" fmla="*/ 17750 w 35105"/>
              <a:gd name="connsiteY0" fmla="*/ 0 h 36294"/>
              <a:gd name="connsiteX1" fmla="*/ 17750 w 35105"/>
              <a:gd name="connsiteY1" fmla="*/ 36289 h 36294"/>
              <a:gd name="connsiteX2" fmla="*/ 17750 w 35105"/>
              <a:gd name="connsiteY2" fmla="*/ 0 h 3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105" h="36294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0891" y="36815"/>
                  <a:pt x="40891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27" name="Hình tự do: Hình 1726">
            <a:extLst>
              <a:ext uri="{FF2B5EF4-FFF2-40B4-BE49-F238E27FC236}">
                <a16:creationId xmlns:a16="http://schemas.microsoft.com/office/drawing/2014/main" id="{DF58B015-83E1-2226-B68E-07ABC8C1FD0A}"/>
              </a:ext>
            </a:extLst>
          </p:cNvPr>
          <p:cNvSpPr/>
          <p:nvPr/>
        </p:nvSpPr>
        <p:spPr>
          <a:xfrm>
            <a:off x="11250222" y="6218463"/>
            <a:ext cx="18144" cy="18407"/>
          </a:xfrm>
          <a:custGeom>
            <a:avLst/>
            <a:gdLst>
              <a:gd name="connsiteX0" fmla="*/ 9072 w 18144"/>
              <a:gd name="connsiteY0" fmla="*/ 0 h 18407"/>
              <a:gd name="connsiteX1" fmla="*/ 9072 w 18144"/>
              <a:gd name="connsiteY1" fmla="*/ 18407 h 18407"/>
              <a:gd name="connsiteX2" fmla="*/ 9072 w 18144"/>
              <a:gd name="connsiteY2" fmla="*/ 0 h 1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44" h="18407">
                <a:moveTo>
                  <a:pt x="9072" y="0"/>
                </a:moveTo>
                <a:cubicBezTo>
                  <a:pt x="-3024" y="0"/>
                  <a:pt x="-3024" y="18407"/>
                  <a:pt x="9072" y="18407"/>
                </a:cubicBezTo>
                <a:cubicBezTo>
                  <a:pt x="21169" y="18407"/>
                  <a:pt x="21169" y="0"/>
                  <a:pt x="9072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28" name="Hình tự do: Hình 1727">
            <a:extLst>
              <a:ext uri="{FF2B5EF4-FFF2-40B4-BE49-F238E27FC236}">
                <a16:creationId xmlns:a16="http://schemas.microsoft.com/office/drawing/2014/main" id="{CE729C7A-4232-6A5C-E967-C524062DC10B}"/>
              </a:ext>
            </a:extLst>
          </p:cNvPr>
          <p:cNvSpPr/>
          <p:nvPr/>
        </p:nvSpPr>
        <p:spPr>
          <a:xfrm>
            <a:off x="10575193" y="6252648"/>
            <a:ext cx="35105" cy="36294"/>
          </a:xfrm>
          <a:custGeom>
            <a:avLst/>
            <a:gdLst>
              <a:gd name="connsiteX0" fmla="*/ 17750 w 35105"/>
              <a:gd name="connsiteY0" fmla="*/ 0 h 36294"/>
              <a:gd name="connsiteX1" fmla="*/ 17750 w 35105"/>
              <a:gd name="connsiteY1" fmla="*/ 36289 h 36294"/>
              <a:gd name="connsiteX2" fmla="*/ 17750 w 35105"/>
              <a:gd name="connsiteY2" fmla="*/ 0 h 3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105" h="36294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0891" y="36815"/>
                  <a:pt x="40891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29" name="Hình tự do: Hình 1728">
            <a:extLst>
              <a:ext uri="{FF2B5EF4-FFF2-40B4-BE49-F238E27FC236}">
                <a16:creationId xmlns:a16="http://schemas.microsoft.com/office/drawing/2014/main" id="{863D7FE3-571F-A618-0AFA-EBB2BE7453DA}"/>
              </a:ext>
            </a:extLst>
          </p:cNvPr>
          <p:cNvSpPr/>
          <p:nvPr/>
        </p:nvSpPr>
        <p:spPr>
          <a:xfrm>
            <a:off x="10653556" y="6225300"/>
            <a:ext cx="35105" cy="36294"/>
          </a:xfrm>
          <a:custGeom>
            <a:avLst/>
            <a:gdLst>
              <a:gd name="connsiteX0" fmla="*/ 17750 w 35105"/>
              <a:gd name="connsiteY0" fmla="*/ 0 h 36294"/>
              <a:gd name="connsiteX1" fmla="*/ 17750 w 35105"/>
              <a:gd name="connsiteY1" fmla="*/ 36289 h 36294"/>
              <a:gd name="connsiteX2" fmla="*/ 17750 w 35105"/>
              <a:gd name="connsiteY2" fmla="*/ 0 h 3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105" h="36294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0891" y="36815"/>
                  <a:pt x="40891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30" name="Hình tự do: Hình 1729">
            <a:extLst>
              <a:ext uri="{FF2B5EF4-FFF2-40B4-BE49-F238E27FC236}">
                <a16:creationId xmlns:a16="http://schemas.microsoft.com/office/drawing/2014/main" id="{B918AE54-0EF9-AB8F-1A51-74FFCC85BCFA}"/>
              </a:ext>
            </a:extLst>
          </p:cNvPr>
          <p:cNvSpPr/>
          <p:nvPr/>
        </p:nvSpPr>
        <p:spPr>
          <a:xfrm>
            <a:off x="10802394" y="6213730"/>
            <a:ext cx="35500" cy="36289"/>
          </a:xfrm>
          <a:custGeom>
            <a:avLst/>
            <a:gdLst>
              <a:gd name="connsiteX0" fmla="*/ 17750 w 35500"/>
              <a:gd name="connsiteY0" fmla="*/ 0 h 36289"/>
              <a:gd name="connsiteX1" fmla="*/ 17750 w 35500"/>
              <a:gd name="connsiteY1" fmla="*/ 36289 h 36289"/>
              <a:gd name="connsiteX2" fmla="*/ 17750 w 35500"/>
              <a:gd name="connsiteY2" fmla="*/ 0 h 36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00" h="36289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1417" y="36289"/>
                  <a:pt x="41417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31" name="Hình tự do: Hình 1730">
            <a:extLst>
              <a:ext uri="{FF2B5EF4-FFF2-40B4-BE49-F238E27FC236}">
                <a16:creationId xmlns:a16="http://schemas.microsoft.com/office/drawing/2014/main" id="{98D10573-D336-22B4-FDED-0C4532F2B2A0}"/>
              </a:ext>
            </a:extLst>
          </p:cNvPr>
          <p:cNvSpPr/>
          <p:nvPr/>
        </p:nvSpPr>
        <p:spPr>
          <a:xfrm>
            <a:off x="10112376" y="6221619"/>
            <a:ext cx="35500" cy="36289"/>
          </a:xfrm>
          <a:custGeom>
            <a:avLst/>
            <a:gdLst>
              <a:gd name="connsiteX0" fmla="*/ 17750 w 35500"/>
              <a:gd name="connsiteY0" fmla="*/ 0 h 36289"/>
              <a:gd name="connsiteX1" fmla="*/ 17750 w 35500"/>
              <a:gd name="connsiteY1" fmla="*/ 36289 h 36289"/>
              <a:gd name="connsiteX2" fmla="*/ 17750 w 35500"/>
              <a:gd name="connsiteY2" fmla="*/ 0 h 36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00" h="36289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1417" y="36289"/>
                  <a:pt x="41417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99" name="Nhóm 398">
            <a:extLst>
              <a:ext uri="{FF2B5EF4-FFF2-40B4-BE49-F238E27FC236}">
                <a16:creationId xmlns:a16="http://schemas.microsoft.com/office/drawing/2014/main" id="{5A784422-30D6-0176-DED9-618A4D16A5D0}"/>
              </a:ext>
            </a:extLst>
          </p:cNvPr>
          <p:cNvGrpSpPr/>
          <p:nvPr/>
        </p:nvGrpSpPr>
        <p:grpSpPr>
          <a:xfrm>
            <a:off x="3959132" y="2210706"/>
            <a:ext cx="3749746" cy="3548590"/>
            <a:chOff x="4608511" y="1934451"/>
            <a:chExt cx="2552457" cy="2415530"/>
          </a:xfrm>
        </p:grpSpPr>
        <p:sp>
          <p:nvSpPr>
            <p:cNvPr id="334" name="Hình tự do: Hình 333">
              <a:extLst>
                <a:ext uri="{FF2B5EF4-FFF2-40B4-BE49-F238E27FC236}">
                  <a16:creationId xmlns:a16="http://schemas.microsoft.com/office/drawing/2014/main" id="{9D6355F3-C31B-3496-A06F-294E1EA18122}"/>
                </a:ext>
              </a:extLst>
            </p:cNvPr>
            <p:cNvSpPr/>
            <p:nvPr/>
          </p:nvSpPr>
          <p:spPr>
            <a:xfrm>
              <a:off x="4608511" y="3880888"/>
              <a:ext cx="644462" cy="338782"/>
            </a:xfrm>
            <a:custGeom>
              <a:avLst/>
              <a:gdLst>
                <a:gd name="connsiteX0" fmla="*/ 112878 w 644462"/>
                <a:gd name="connsiteY0" fmla="*/ 123119 h 338782"/>
                <a:gd name="connsiteX1" fmla="*/ 108318 w 644462"/>
                <a:gd name="connsiteY1" fmla="*/ 230278 h 338782"/>
                <a:gd name="connsiteX2" fmla="*/ 172157 w 644462"/>
                <a:gd name="connsiteY2" fmla="*/ 84359 h 338782"/>
                <a:gd name="connsiteX3" fmla="*/ 190397 w 644462"/>
                <a:gd name="connsiteY3" fmla="*/ 193798 h 338782"/>
                <a:gd name="connsiteX4" fmla="*/ 249676 w 644462"/>
                <a:gd name="connsiteY4" fmla="*/ 0 h 338782"/>
                <a:gd name="connsiteX5" fmla="*/ 263356 w 644462"/>
                <a:gd name="connsiteY5" fmla="*/ 159599 h 338782"/>
                <a:gd name="connsiteX6" fmla="*/ 322636 w 644462"/>
                <a:gd name="connsiteY6" fmla="*/ 47880 h 338782"/>
                <a:gd name="connsiteX7" fmla="*/ 311236 w 644462"/>
                <a:gd name="connsiteY7" fmla="*/ 134519 h 338782"/>
                <a:gd name="connsiteX8" fmla="*/ 416115 w 644462"/>
                <a:gd name="connsiteY8" fmla="*/ 47880 h 338782"/>
                <a:gd name="connsiteX9" fmla="*/ 404715 w 644462"/>
                <a:gd name="connsiteY9" fmla="*/ 159599 h 338782"/>
                <a:gd name="connsiteX10" fmla="*/ 486795 w 644462"/>
                <a:gd name="connsiteY10" fmla="*/ 13680 h 338782"/>
                <a:gd name="connsiteX11" fmla="*/ 500474 w 644462"/>
                <a:gd name="connsiteY11" fmla="*/ 113999 h 338782"/>
                <a:gd name="connsiteX12" fmla="*/ 552914 w 644462"/>
                <a:gd name="connsiteY12" fmla="*/ 57000 h 338782"/>
                <a:gd name="connsiteX13" fmla="*/ 644113 w 644462"/>
                <a:gd name="connsiteY13" fmla="*/ 118559 h 338782"/>
                <a:gd name="connsiteX14" fmla="*/ 188117 w 644462"/>
                <a:gd name="connsiteY14" fmla="*/ 296398 h 338782"/>
                <a:gd name="connsiteX15" fmla="*/ 1158 w 644462"/>
                <a:gd name="connsiteY15" fmla="*/ 316917 h 338782"/>
                <a:gd name="connsiteX16" fmla="*/ 112878 w 644462"/>
                <a:gd name="connsiteY16" fmla="*/ 123119 h 33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4462" h="338782">
                  <a:moveTo>
                    <a:pt x="112878" y="123119"/>
                  </a:moveTo>
                  <a:cubicBezTo>
                    <a:pt x="110598" y="159599"/>
                    <a:pt x="110598" y="193798"/>
                    <a:pt x="108318" y="230278"/>
                  </a:cubicBezTo>
                  <a:cubicBezTo>
                    <a:pt x="135677" y="186958"/>
                    <a:pt x="156197" y="136799"/>
                    <a:pt x="172157" y="84359"/>
                  </a:cubicBezTo>
                  <a:cubicBezTo>
                    <a:pt x="178997" y="120839"/>
                    <a:pt x="183557" y="157319"/>
                    <a:pt x="190397" y="193798"/>
                  </a:cubicBezTo>
                  <a:cubicBezTo>
                    <a:pt x="224597" y="139079"/>
                    <a:pt x="245116" y="72959"/>
                    <a:pt x="249676" y="0"/>
                  </a:cubicBezTo>
                  <a:cubicBezTo>
                    <a:pt x="258796" y="52439"/>
                    <a:pt x="263356" y="104879"/>
                    <a:pt x="263356" y="159599"/>
                  </a:cubicBezTo>
                  <a:cubicBezTo>
                    <a:pt x="277036" y="143639"/>
                    <a:pt x="308956" y="63839"/>
                    <a:pt x="322636" y="47880"/>
                  </a:cubicBezTo>
                  <a:cubicBezTo>
                    <a:pt x="324916" y="54720"/>
                    <a:pt x="308956" y="127679"/>
                    <a:pt x="311236" y="134519"/>
                  </a:cubicBezTo>
                  <a:cubicBezTo>
                    <a:pt x="345436" y="111719"/>
                    <a:pt x="381915" y="70679"/>
                    <a:pt x="416115" y="47880"/>
                  </a:cubicBezTo>
                  <a:cubicBezTo>
                    <a:pt x="411555" y="68399"/>
                    <a:pt x="397875" y="141359"/>
                    <a:pt x="404715" y="159599"/>
                  </a:cubicBezTo>
                  <a:cubicBezTo>
                    <a:pt x="441195" y="141359"/>
                    <a:pt x="479955" y="63839"/>
                    <a:pt x="486795" y="13680"/>
                  </a:cubicBezTo>
                  <a:cubicBezTo>
                    <a:pt x="493635" y="36480"/>
                    <a:pt x="493635" y="93479"/>
                    <a:pt x="500474" y="113999"/>
                  </a:cubicBezTo>
                  <a:cubicBezTo>
                    <a:pt x="520994" y="123119"/>
                    <a:pt x="550634" y="77519"/>
                    <a:pt x="552914" y="57000"/>
                  </a:cubicBezTo>
                  <a:cubicBezTo>
                    <a:pt x="555194" y="34200"/>
                    <a:pt x="650953" y="116279"/>
                    <a:pt x="644113" y="118559"/>
                  </a:cubicBezTo>
                  <a:cubicBezTo>
                    <a:pt x="600794" y="132239"/>
                    <a:pt x="340876" y="241678"/>
                    <a:pt x="188117" y="296398"/>
                  </a:cubicBezTo>
                  <a:cubicBezTo>
                    <a:pt x="156197" y="307797"/>
                    <a:pt x="21678" y="371637"/>
                    <a:pt x="1158" y="316917"/>
                  </a:cubicBezTo>
                  <a:cubicBezTo>
                    <a:pt x="-12521" y="294118"/>
                    <a:pt x="99198" y="152759"/>
                    <a:pt x="112878" y="123119"/>
                  </a:cubicBezTo>
                  <a:close/>
                </a:path>
              </a:pathLst>
            </a:custGeom>
            <a:solidFill>
              <a:srgbClr val="9DC95F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35" name="Đồ họa 330">
              <a:extLst>
                <a:ext uri="{FF2B5EF4-FFF2-40B4-BE49-F238E27FC236}">
                  <a16:creationId xmlns:a16="http://schemas.microsoft.com/office/drawing/2014/main" id="{F8039C4A-6E25-6C5C-94E1-B11750957C43}"/>
                </a:ext>
              </a:extLst>
            </p:cNvPr>
            <p:cNvGrpSpPr/>
            <p:nvPr/>
          </p:nvGrpSpPr>
          <p:grpSpPr>
            <a:xfrm>
              <a:off x="6519639" y="3706605"/>
              <a:ext cx="180960" cy="256465"/>
              <a:chOff x="6519639" y="3706605"/>
              <a:chExt cx="180960" cy="256465"/>
            </a:xfrm>
          </p:grpSpPr>
          <p:sp>
            <p:nvSpPr>
              <p:cNvPr id="336" name="Hình tự do: Hình 335">
                <a:extLst>
                  <a:ext uri="{FF2B5EF4-FFF2-40B4-BE49-F238E27FC236}">
                    <a16:creationId xmlns:a16="http://schemas.microsoft.com/office/drawing/2014/main" id="{799EBBD8-B3F2-F758-DD84-7D951BD1E796}"/>
                  </a:ext>
                </a:extLst>
              </p:cNvPr>
              <p:cNvSpPr/>
              <p:nvPr/>
            </p:nvSpPr>
            <p:spPr>
              <a:xfrm>
                <a:off x="6588392" y="3784924"/>
                <a:ext cx="19419" cy="178147"/>
              </a:xfrm>
              <a:custGeom>
                <a:avLst/>
                <a:gdLst>
                  <a:gd name="connsiteX0" fmla="*/ 301 w 19419"/>
                  <a:gd name="connsiteY0" fmla="*/ 171204 h 178147"/>
                  <a:gd name="connsiteX1" fmla="*/ 9421 w 19419"/>
                  <a:gd name="connsiteY1" fmla="*/ 171204 h 178147"/>
                  <a:gd name="connsiteX2" fmla="*/ 13981 w 19419"/>
                  <a:gd name="connsiteY2" fmla="*/ 2486 h 178147"/>
                  <a:gd name="connsiteX3" fmla="*/ 9421 w 19419"/>
                  <a:gd name="connsiteY3" fmla="*/ 4766 h 178147"/>
                  <a:gd name="connsiteX4" fmla="*/ 301 w 19419"/>
                  <a:gd name="connsiteY4" fmla="*/ 171204 h 178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19" h="178147">
                    <a:moveTo>
                      <a:pt x="301" y="171204"/>
                    </a:moveTo>
                    <a:cubicBezTo>
                      <a:pt x="-1978" y="182604"/>
                      <a:pt x="9421" y="178044"/>
                      <a:pt x="9421" y="171204"/>
                    </a:cubicBezTo>
                    <a:cubicBezTo>
                      <a:pt x="25381" y="82285"/>
                      <a:pt x="18541" y="36685"/>
                      <a:pt x="13981" y="2486"/>
                    </a:cubicBezTo>
                    <a:cubicBezTo>
                      <a:pt x="13981" y="-2074"/>
                      <a:pt x="9421" y="206"/>
                      <a:pt x="9421" y="4766"/>
                    </a:cubicBezTo>
                    <a:cubicBezTo>
                      <a:pt x="11701" y="64045"/>
                      <a:pt x="11701" y="75445"/>
                      <a:pt x="301" y="171204"/>
                    </a:cubicBezTo>
                    <a:close/>
                  </a:path>
                </a:pathLst>
              </a:custGeom>
              <a:solidFill>
                <a:srgbClr val="537226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7" name="Hình tự do: Hình 336">
                <a:extLst>
                  <a:ext uri="{FF2B5EF4-FFF2-40B4-BE49-F238E27FC236}">
                    <a16:creationId xmlns:a16="http://schemas.microsoft.com/office/drawing/2014/main" id="{C2998F5B-A3A7-1353-F478-9E50CDFC53A0}"/>
                  </a:ext>
                </a:extLst>
              </p:cNvPr>
              <p:cNvSpPr/>
              <p:nvPr/>
            </p:nvSpPr>
            <p:spPr>
              <a:xfrm>
                <a:off x="6542303" y="3798700"/>
                <a:ext cx="101244" cy="90190"/>
              </a:xfrm>
              <a:custGeom>
                <a:avLst/>
                <a:gdLst>
                  <a:gd name="connsiteX0" fmla="*/ 791 w 101244"/>
                  <a:gd name="connsiteY0" fmla="*/ 41148 h 90190"/>
                  <a:gd name="connsiteX1" fmla="*/ 28151 w 101244"/>
                  <a:gd name="connsiteY1" fmla="*/ 79908 h 90190"/>
                  <a:gd name="connsiteX2" fmla="*/ 50950 w 101244"/>
                  <a:gd name="connsiteY2" fmla="*/ 57108 h 90190"/>
                  <a:gd name="connsiteX3" fmla="*/ 64630 w 101244"/>
                  <a:gd name="connsiteY3" fmla="*/ 89028 h 90190"/>
                  <a:gd name="connsiteX4" fmla="*/ 101110 w 101244"/>
                  <a:gd name="connsiteY4" fmla="*/ 66228 h 90190"/>
                  <a:gd name="connsiteX5" fmla="*/ 64630 w 101244"/>
                  <a:gd name="connsiteY5" fmla="*/ 109 h 90190"/>
                  <a:gd name="connsiteX6" fmla="*/ 791 w 101244"/>
                  <a:gd name="connsiteY6" fmla="*/ 41148 h 90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244" h="90190">
                    <a:moveTo>
                      <a:pt x="791" y="41148"/>
                    </a:moveTo>
                    <a:cubicBezTo>
                      <a:pt x="-3769" y="57108"/>
                      <a:pt x="12191" y="75348"/>
                      <a:pt x="28151" y="79908"/>
                    </a:cubicBezTo>
                    <a:cubicBezTo>
                      <a:pt x="37270" y="82188"/>
                      <a:pt x="46390" y="54828"/>
                      <a:pt x="50950" y="57108"/>
                    </a:cubicBezTo>
                    <a:cubicBezTo>
                      <a:pt x="53230" y="66228"/>
                      <a:pt x="46390" y="84468"/>
                      <a:pt x="64630" y="89028"/>
                    </a:cubicBezTo>
                    <a:cubicBezTo>
                      <a:pt x="80590" y="93588"/>
                      <a:pt x="101110" y="84468"/>
                      <a:pt x="101110" y="66228"/>
                    </a:cubicBezTo>
                    <a:cubicBezTo>
                      <a:pt x="103390" y="45708"/>
                      <a:pt x="76030" y="4669"/>
                      <a:pt x="64630" y="109"/>
                    </a:cubicBezTo>
                    <a:cubicBezTo>
                      <a:pt x="53230" y="-2171"/>
                      <a:pt x="3071" y="32028"/>
                      <a:pt x="791" y="41148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8" name="Hình tự do: Hình 337">
                <a:extLst>
                  <a:ext uri="{FF2B5EF4-FFF2-40B4-BE49-F238E27FC236}">
                    <a16:creationId xmlns:a16="http://schemas.microsoft.com/office/drawing/2014/main" id="{8929A3DE-B2F6-61B4-1CF3-5E60A7CE3527}"/>
                  </a:ext>
                </a:extLst>
              </p:cNvPr>
              <p:cNvSpPr/>
              <p:nvPr/>
            </p:nvSpPr>
            <p:spPr>
              <a:xfrm>
                <a:off x="6610446" y="3724140"/>
                <a:ext cx="90153" cy="95987"/>
              </a:xfrm>
              <a:custGeom>
                <a:avLst/>
                <a:gdLst>
                  <a:gd name="connsiteX0" fmla="*/ 60327 w 90153"/>
                  <a:gd name="connsiteY0" fmla="*/ 95189 h 95987"/>
                  <a:gd name="connsiteX1" fmla="*/ 87686 w 90153"/>
                  <a:gd name="connsiteY1" fmla="*/ 51870 h 95987"/>
                  <a:gd name="connsiteX2" fmla="*/ 53487 w 90153"/>
                  <a:gd name="connsiteY2" fmla="*/ 42750 h 95987"/>
                  <a:gd name="connsiteX3" fmla="*/ 64887 w 90153"/>
                  <a:gd name="connsiteY3" fmla="*/ 10830 h 95987"/>
                  <a:gd name="connsiteX4" fmla="*/ 14727 w 90153"/>
                  <a:gd name="connsiteY4" fmla="*/ 13110 h 95987"/>
                  <a:gd name="connsiteX5" fmla="*/ 1047 w 90153"/>
                  <a:gd name="connsiteY5" fmla="*/ 72389 h 95987"/>
                  <a:gd name="connsiteX6" fmla="*/ 60327 w 90153"/>
                  <a:gd name="connsiteY6" fmla="*/ 95189 h 95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153" h="95987">
                    <a:moveTo>
                      <a:pt x="60327" y="95189"/>
                    </a:moveTo>
                    <a:cubicBezTo>
                      <a:pt x="87686" y="86069"/>
                      <a:pt x="94526" y="65549"/>
                      <a:pt x="87686" y="51870"/>
                    </a:cubicBezTo>
                    <a:cubicBezTo>
                      <a:pt x="78567" y="33630"/>
                      <a:pt x="62607" y="42750"/>
                      <a:pt x="53487" y="42750"/>
                    </a:cubicBezTo>
                    <a:cubicBezTo>
                      <a:pt x="58047" y="33630"/>
                      <a:pt x="74007" y="29070"/>
                      <a:pt x="64887" y="10830"/>
                    </a:cubicBezTo>
                    <a:cubicBezTo>
                      <a:pt x="58047" y="-2850"/>
                      <a:pt x="28407" y="-5130"/>
                      <a:pt x="14727" y="13110"/>
                    </a:cubicBezTo>
                    <a:cubicBezTo>
                      <a:pt x="7887" y="22230"/>
                      <a:pt x="-3513" y="63270"/>
                      <a:pt x="1047" y="72389"/>
                    </a:cubicBezTo>
                    <a:cubicBezTo>
                      <a:pt x="5607" y="83789"/>
                      <a:pt x="51207" y="99749"/>
                      <a:pt x="60327" y="95189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9" name="Hình tự do: Hình 338">
                <a:extLst>
                  <a:ext uri="{FF2B5EF4-FFF2-40B4-BE49-F238E27FC236}">
                    <a16:creationId xmlns:a16="http://schemas.microsoft.com/office/drawing/2014/main" id="{76A62DEA-F312-72C3-ED8C-9EBE6750E198}"/>
                  </a:ext>
                </a:extLst>
              </p:cNvPr>
              <p:cNvSpPr/>
              <p:nvPr/>
            </p:nvSpPr>
            <p:spPr>
              <a:xfrm>
                <a:off x="6519639" y="3706605"/>
                <a:ext cx="89889" cy="91378"/>
              </a:xfrm>
              <a:custGeom>
                <a:avLst/>
                <a:gdLst>
                  <a:gd name="connsiteX0" fmla="*/ 85014 w 89889"/>
                  <a:gd name="connsiteY0" fmla="*/ 14684 h 91378"/>
                  <a:gd name="connsiteX1" fmla="*/ 39415 w 89889"/>
                  <a:gd name="connsiteY1" fmla="*/ 7844 h 91378"/>
                  <a:gd name="connsiteX2" fmla="*/ 41695 w 89889"/>
                  <a:gd name="connsiteY2" fmla="*/ 44324 h 91378"/>
                  <a:gd name="connsiteX3" fmla="*/ 7495 w 89889"/>
                  <a:gd name="connsiteY3" fmla="*/ 44324 h 91378"/>
                  <a:gd name="connsiteX4" fmla="*/ 9775 w 89889"/>
                  <a:gd name="connsiteY4" fmla="*/ 85364 h 91378"/>
                  <a:gd name="connsiteX5" fmla="*/ 82734 w 89889"/>
                  <a:gd name="connsiteY5" fmla="*/ 85364 h 91378"/>
                  <a:gd name="connsiteX6" fmla="*/ 85014 w 89889"/>
                  <a:gd name="connsiteY6" fmla="*/ 14684 h 91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889" h="91378">
                    <a:moveTo>
                      <a:pt x="85014" y="14684"/>
                    </a:moveTo>
                    <a:cubicBezTo>
                      <a:pt x="71334" y="-3556"/>
                      <a:pt x="48534" y="-3556"/>
                      <a:pt x="39415" y="7844"/>
                    </a:cubicBezTo>
                    <a:cubicBezTo>
                      <a:pt x="28015" y="19244"/>
                      <a:pt x="39415" y="35204"/>
                      <a:pt x="41695" y="44324"/>
                    </a:cubicBezTo>
                    <a:cubicBezTo>
                      <a:pt x="32575" y="44324"/>
                      <a:pt x="14335" y="35204"/>
                      <a:pt x="7495" y="44324"/>
                    </a:cubicBezTo>
                    <a:cubicBezTo>
                      <a:pt x="-3905" y="55724"/>
                      <a:pt x="-1625" y="76244"/>
                      <a:pt x="9775" y="85364"/>
                    </a:cubicBezTo>
                    <a:cubicBezTo>
                      <a:pt x="18895" y="92204"/>
                      <a:pt x="75894" y="94484"/>
                      <a:pt x="82734" y="85364"/>
                    </a:cubicBezTo>
                    <a:cubicBezTo>
                      <a:pt x="91854" y="78524"/>
                      <a:pt x="91854" y="23804"/>
                      <a:pt x="85014" y="14684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40" name="Hình tự do: Hình 339">
              <a:extLst>
                <a:ext uri="{FF2B5EF4-FFF2-40B4-BE49-F238E27FC236}">
                  <a16:creationId xmlns:a16="http://schemas.microsoft.com/office/drawing/2014/main" id="{33BCA01E-3A20-D87F-BAC8-826192CCBC35}"/>
                </a:ext>
              </a:extLst>
            </p:cNvPr>
            <p:cNvSpPr/>
            <p:nvPr/>
          </p:nvSpPr>
          <p:spPr>
            <a:xfrm>
              <a:off x="6855364" y="3896848"/>
              <a:ext cx="305604" cy="202918"/>
            </a:xfrm>
            <a:custGeom>
              <a:avLst/>
              <a:gdLst>
                <a:gd name="connsiteX0" fmla="*/ 305604 w 305604"/>
                <a:gd name="connsiteY0" fmla="*/ 125399 h 202918"/>
                <a:gd name="connsiteX1" fmla="*/ 214405 w 305604"/>
                <a:gd name="connsiteY1" fmla="*/ 145919 h 202918"/>
                <a:gd name="connsiteX2" fmla="*/ 216685 w 305604"/>
                <a:gd name="connsiteY2" fmla="*/ 111719 h 202918"/>
                <a:gd name="connsiteX3" fmla="*/ 207565 w 305604"/>
                <a:gd name="connsiteY3" fmla="*/ 111719 h 202918"/>
                <a:gd name="connsiteX4" fmla="*/ 166526 w 305604"/>
                <a:gd name="connsiteY4" fmla="*/ 123119 h 202918"/>
                <a:gd name="connsiteX5" fmla="*/ 175645 w 305604"/>
                <a:gd name="connsiteY5" fmla="*/ 82079 h 202918"/>
                <a:gd name="connsiteX6" fmla="*/ 111806 w 305604"/>
                <a:gd name="connsiteY6" fmla="*/ 98039 h 202918"/>
                <a:gd name="connsiteX7" fmla="*/ 134606 w 305604"/>
                <a:gd name="connsiteY7" fmla="*/ 0 h 202918"/>
                <a:gd name="connsiteX8" fmla="*/ 45687 w 305604"/>
                <a:gd name="connsiteY8" fmla="*/ 98039 h 202918"/>
                <a:gd name="connsiteX9" fmla="*/ 87 w 305604"/>
                <a:gd name="connsiteY9" fmla="*/ 57000 h 202918"/>
                <a:gd name="connsiteX10" fmla="*/ 18327 w 305604"/>
                <a:gd name="connsiteY10" fmla="*/ 141359 h 202918"/>
                <a:gd name="connsiteX11" fmla="*/ 41127 w 305604"/>
                <a:gd name="connsiteY11" fmla="*/ 157319 h 202918"/>
                <a:gd name="connsiteX12" fmla="*/ 134606 w 305604"/>
                <a:gd name="connsiteY12" fmla="*/ 166439 h 202918"/>
                <a:gd name="connsiteX13" fmla="*/ 260005 w 305604"/>
                <a:gd name="connsiteY13" fmla="*/ 202918 h 202918"/>
                <a:gd name="connsiteX14" fmla="*/ 305604 w 305604"/>
                <a:gd name="connsiteY14" fmla="*/ 125399 h 20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5604" h="202918">
                  <a:moveTo>
                    <a:pt x="305604" y="125399"/>
                  </a:moveTo>
                  <a:cubicBezTo>
                    <a:pt x="305604" y="125399"/>
                    <a:pt x="255445" y="118559"/>
                    <a:pt x="214405" y="145919"/>
                  </a:cubicBezTo>
                  <a:cubicBezTo>
                    <a:pt x="209845" y="150479"/>
                    <a:pt x="221245" y="116279"/>
                    <a:pt x="216685" y="111719"/>
                  </a:cubicBezTo>
                  <a:cubicBezTo>
                    <a:pt x="214405" y="109439"/>
                    <a:pt x="209845" y="111719"/>
                    <a:pt x="207565" y="111719"/>
                  </a:cubicBezTo>
                  <a:cubicBezTo>
                    <a:pt x="193885" y="116279"/>
                    <a:pt x="180205" y="118559"/>
                    <a:pt x="166526" y="123119"/>
                  </a:cubicBezTo>
                  <a:cubicBezTo>
                    <a:pt x="164245" y="109439"/>
                    <a:pt x="168805" y="93479"/>
                    <a:pt x="175645" y="82079"/>
                  </a:cubicBezTo>
                  <a:cubicBezTo>
                    <a:pt x="155126" y="86639"/>
                    <a:pt x="132326" y="93479"/>
                    <a:pt x="111806" y="98039"/>
                  </a:cubicBezTo>
                  <a:cubicBezTo>
                    <a:pt x="118646" y="66119"/>
                    <a:pt x="127766" y="31920"/>
                    <a:pt x="134606" y="0"/>
                  </a:cubicBezTo>
                  <a:cubicBezTo>
                    <a:pt x="93566" y="27360"/>
                    <a:pt x="63926" y="52440"/>
                    <a:pt x="45687" y="98039"/>
                  </a:cubicBezTo>
                  <a:cubicBezTo>
                    <a:pt x="41127" y="86639"/>
                    <a:pt x="-2193" y="45600"/>
                    <a:pt x="87" y="57000"/>
                  </a:cubicBezTo>
                  <a:cubicBezTo>
                    <a:pt x="11487" y="98039"/>
                    <a:pt x="16047" y="136799"/>
                    <a:pt x="18327" y="141359"/>
                  </a:cubicBezTo>
                  <a:cubicBezTo>
                    <a:pt x="25166" y="155039"/>
                    <a:pt x="27447" y="155039"/>
                    <a:pt x="41127" y="157319"/>
                  </a:cubicBezTo>
                  <a:cubicBezTo>
                    <a:pt x="70766" y="164159"/>
                    <a:pt x="102686" y="159599"/>
                    <a:pt x="134606" y="166439"/>
                  </a:cubicBezTo>
                  <a:cubicBezTo>
                    <a:pt x="171085" y="175559"/>
                    <a:pt x="223525" y="193798"/>
                    <a:pt x="260005" y="202918"/>
                  </a:cubicBezTo>
                  <a:cubicBezTo>
                    <a:pt x="262285" y="189239"/>
                    <a:pt x="273685" y="134519"/>
                    <a:pt x="305604" y="125399"/>
                  </a:cubicBezTo>
                  <a:close/>
                </a:path>
              </a:pathLst>
            </a:custGeom>
            <a:solidFill>
              <a:srgbClr val="9DC95F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1" name="Hình tự do: Hình 340">
              <a:extLst>
                <a:ext uri="{FF2B5EF4-FFF2-40B4-BE49-F238E27FC236}">
                  <a16:creationId xmlns:a16="http://schemas.microsoft.com/office/drawing/2014/main" id="{CD5CB50E-F7A0-2D37-6F8C-918020D2F469}"/>
                </a:ext>
              </a:extLst>
            </p:cNvPr>
            <p:cNvSpPr/>
            <p:nvPr/>
          </p:nvSpPr>
          <p:spPr>
            <a:xfrm>
              <a:off x="6014138" y="3075993"/>
              <a:ext cx="519582" cy="235068"/>
            </a:xfrm>
            <a:custGeom>
              <a:avLst/>
              <a:gdLst>
                <a:gd name="connsiteX0" fmla="*/ 515276 w 519582"/>
                <a:gd name="connsiteY0" fmla="*/ 66181 h 235068"/>
                <a:gd name="connsiteX1" fmla="*/ 508436 w 519582"/>
                <a:gd name="connsiteY1" fmla="*/ 62 h 235068"/>
                <a:gd name="connsiteX2" fmla="*/ 0 w 519582"/>
                <a:gd name="connsiteY2" fmla="*/ 88981 h 235068"/>
                <a:gd name="connsiteX3" fmla="*/ 36480 w 519582"/>
                <a:gd name="connsiteY3" fmla="*/ 234900 h 235068"/>
                <a:gd name="connsiteX4" fmla="*/ 515276 w 519582"/>
                <a:gd name="connsiteY4" fmla="*/ 66181 h 23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582" h="235068">
                  <a:moveTo>
                    <a:pt x="515276" y="66181"/>
                  </a:moveTo>
                  <a:cubicBezTo>
                    <a:pt x="524396" y="59341"/>
                    <a:pt x="517556" y="-2218"/>
                    <a:pt x="508436" y="62"/>
                  </a:cubicBezTo>
                  <a:cubicBezTo>
                    <a:pt x="357957" y="50221"/>
                    <a:pt x="79799" y="98101"/>
                    <a:pt x="0" y="88981"/>
                  </a:cubicBezTo>
                  <a:lnTo>
                    <a:pt x="36480" y="234900"/>
                  </a:lnTo>
                  <a:cubicBezTo>
                    <a:pt x="98039" y="239460"/>
                    <a:pt x="417237" y="150541"/>
                    <a:pt x="515276" y="66181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2" name="Hình tự do: Hình 341">
              <a:extLst>
                <a:ext uri="{FF2B5EF4-FFF2-40B4-BE49-F238E27FC236}">
                  <a16:creationId xmlns:a16="http://schemas.microsoft.com/office/drawing/2014/main" id="{BA181229-42DA-D9C3-F4FF-37DEC09E18CE}"/>
                </a:ext>
              </a:extLst>
            </p:cNvPr>
            <p:cNvSpPr/>
            <p:nvPr/>
          </p:nvSpPr>
          <p:spPr>
            <a:xfrm>
              <a:off x="6442136" y="2941152"/>
              <a:ext cx="263138" cy="227046"/>
            </a:xfrm>
            <a:custGeom>
              <a:avLst/>
              <a:gdLst>
                <a:gd name="connsiteX0" fmla="*/ 167077 w 263138"/>
                <a:gd name="connsiteY0" fmla="*/ 182783 h 227046"/>
                <a:gd name="connsiteX1" fmla="*/ 194437 w 263138"/>
                <a:gd name="connsiteY1" fmla="*/ 194183 h 227046"/>
                <a:gd name="connsiteX2" fmla="*/ 235477 w 263138"/>
                <a:gd name="connsiteY2" fmla="*/ 207863 h 227046"/>
                <a:gd name="connsiteX3" fmla="*/ 217237 w 263138"/>
                <a:gd name="connsiteY3" fmla="*/ 223823 h 227046"/>
                <a:gd name="connsiteX4" fmla="*/ 100958 w 263138"/>
                <a:gd name="connsiteY4" fmla="*/ 226103 h 227046"/>
                <a:gd name="connsiteX5" fmla="*/ 638 w 263138"/>
                <a:gd name="connsiteY5" fmla="*/ 150863 h 227046"/>
                <a:gd name="connsiteX6" fmla="*/ 2918 w 263138"/>
                <a:gd name="connsiteY6" fmla="*/ 23184 h 227046"/>
                <a:gd name="connsiteX7" fmla="*/ 30278 w 263138"/>
                <a:gd name="connsiteY7" fmla="*/ 34584 h 227046"/>
                <a:gd name="connsiteX8" fmla="*/ 43958 w 263138"/>
                <a:gd name="connsiteY8" fmla="*/ 82464 h 227046"/>
                <a:gd name="connsiteX9" fmla="*/ 75878 w 263138"/>
                <a:gd name="connsiteY9" fmla="*/ 84744 h 227046"/>
                <a:gd name="connsiteX10" fmla="*/ 169357 w 263138"/>
                <a:gd name="connsiteY10" fmla="*/ 384 h 227046"/>
                <a:gd name="connsiteX11" fmla="*/ 126037 w 263138"/>
                <a:gd name="connsiteY11" fmla="*/ 91584 h 227046"/>
                <a:gd name="connsiteX12" fmla="*/ 235477 w 263138"/>
                <a:gd name="connsiteY12" fmla="*/ 50544 h 227046"/>
                <a:gd name="connsiteX13" fmla="*/ 157957 w 263138"/>
                <a:gd name="connsiteY13" fmla="*/ 125783 h 227046"/>
                <a:gd name="connsiteX14" fmla="*/ 262836 w 263138"/>
                <a:gd name="connsiteY14" fmla="*/ 134903 h 227046"/>
                <a:gd name="connsiteX15" fmla="*/ 167077 w 263138"/>
                <a:gd name="connsiteY15" fmla="*/ 182783 h 227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3138" h="227046">
                  <a:moveTo>
                    <a:pt x="167077" y="182783"/>
                  </a:moveTo>
                  <a:cubicBezTo>
                    <a:pt x="169357" y="187343"/>
                    <a:pt x="180757" y="189623"/>
                    <a:pt x="194437" y="194183"/>
                  </a:cubicBezTo>
                  <a:cubicBezTo>
                    <a:pt x="208117" y="196463"/>
                    <a:pt x="228637" y="201023"/>
                    <a:pt x="235477" y="207863"/>
                  </a:cubicBezTo>
                  <a:cubicBezTo>
                    <a:pt x="242317" y="214703"/>
                    <a:pt x="233197" y="221543"/>
                    <a:pt x="217237" y="223823"/>
                  </a:cubicBezTo>
                  <a:cubicBezTo>
                    <a:pt x="189877" y="226103"/>
                    <a:pt x="130597" y="228383"/>
                    <a:pt x="100958" y="226103"/>
                  </a:cubicBezTo>
                  <a:cubicBezTo>
                    <a:pt x="50798" y="228383"/>
                    <a:pt x="2918" y="194183"/>
                    <a:pt x="638" y="150863"/>
                  </a:cubicBezTo>
                  <a:cubicBezTo>
                    <a:pt x="-1642" y="87024"/>
                    <a:pt x="2918" y="61944"/>
                    <a:pt x="2918" y="23184"/>
                  </a:cubicBezTo>
                  <a:cubicBezTo>
                    <a:pt x="2918" y="14064"/>
                    <a:pt x="25718" y="23184"/>
                    <a:pt x="30278" y="34584"/>
                  </a:cubicBezTo>
                  <a:cubicBezTo>
                    <a:pt x="41678" y="61944"/>
                    <a:pt x="37118" y="71064"/>
                    <a:pt x="43958" y="82464"/>
                  </a:cubicBezTo>
                  <a:cubicBezTo>
                    <a:pt x="50798" y="96144"/>
                    <a:pt x="64478" y="91584"/>
                    <a:pt x="75878" y="84744"/>
                  </a:cubicBezTo>
                  <a:cubicBezTo>
                    <a:pt x="123757" y="32304"/>
                    <a:pt x="146557" y="-4176"/>
                    <a:pt x="169357" y="384"/>
                  </a:cubicBezTo>
                  <a:cubicBezTo>
                    <a:pt x="187597" y="7224"/>
                    <a:pt x="160237" y="48264"/>
                    <a:pt x="126037" y="91584"/>
                  </a:cubicBezTo>
                  <a:cubicBezTo>
                    <a:pt x="180757" y="59664"/>
                    <a:pt x="228637" y="36864"/>
                    <a:pt x="235477" y="50544"/>
                  </a:cubicBezTo>
                  <a:cubicBezTo>
                    <a:pt x="244597" y="66504"/>
                    <a:pt x="205837" y="100704"/>
                    <a:pt x="157957" y="125783"/>
                  </a:cubicBezTo>
                  <a:cubicBezTo>
                    <a:pt x="208117" y="125783"/>
                    <a:pt x="255996" y="116663"/>
                    <a:pt x="262836" y="134903"/>
                  </a:cubicBezTo>
                  <a:cubicBezTo>
                    <a:pt x="269676" y="155423"/>
                    <a:pt x="157957" y="169103"/>
                    <a:pt x="167077" y="182783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3" name="Hình tự do: Hình 342">
              <a:extLst>
                <a:ext uri="{FF2B5EF4-FFF2-40B4-BE49-F238E27FC236}">
                  <a16:creationId xmlns:a16="http://schemas.microsoft.com/office/drawing/2014/main" id="{2C7719CE-93DC-7AA2-FDD7-79B8AE74C1BA}"/>
                </a:ext>
              </a:extLst>
            </p:cNvPr>
            <p:cNvSpPr/>
            <p:nvPr/>
          </p:nvSpPr>
          <p:spPr>
            <a:xfrm>
              <a:off x="6003582" y="3144454"/>
              <a:ext cx="185295" cy="212038"/>
            </a:xfrm>
            <a:custGeom>
              <a:avLst/>
              <a:gdLst>
                <a:gd name="connsiteX0" fmla="*/ 170155 w 185295"/>
                <a:gd name="connsiteY0" fmla="*/ 0 h 212038"/>
                <a:gd name="connsiteX1" fmla="*/ 133675 w 185295"/>
                <a:gd name="connsiteY1" fmla="*/ 212038 h 212038"/>
                <a:gd name="connsiteX2" fmla="*/ 28796 w 185295"/>
                <a:gd name="connsiteY2" fmla="*/ 170999 h 212038"/>
                <a:gd name="connsiteX3" fmla="*/ 3716 w 185295"/>
                <a:gd name="connsiteY3" fmla="*/ 18240 h 212038"/>
                <a:gd name="connsiteX4" fmla="*/ 170155 w 185295"/>
                <a:gd name="connsiteY4" fmla="*/ 0 h 21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295" h="212038">
                  <a:moveTo>
                    <a:pt x="170155" y="0"/>
                  </a:moveTo>
                  <a:cubicBezTo>
                    <a:pt x="213474" y="61560"/>
                    <a:pt x="151915" y="205198"/>
                    <a:pt x="133675" y="212038"/>
                  </a:cubicBezTo>
                  <a:cubicBezTo>
                    <a:pt x="133675" y="212038"/>
                    <a:pt x="53876" y="193798"/>
                    <a:pt x="28796" y="170999"/>
                  </a:cubicBezTo>
                  <a:cubicBezTo>
                    <a:pt x="-19084" y="127679"/>
                    <a:pt x="8276" y="27360"/>
                    <a:pt x="3716" y="18240"/>
                  </a:cubicBezTo>
                  <a:cubicBezTo>
                    <a:pt x="3716" y="18240"/>
                    <a:pt x="147355" y="11400"/>
                    <a:pt x="170155" y="0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4" name="Hình tự do: Hình 343">
              <a:extLst>
                <a:ext uri="{FF2B5EF4-FFF2-40B4-BE49-F238E27FC236}">
                  <a16:creationId xmlns:a16="http://schemas.microsoft.com/office/drawing/2014/main" id="{273C7889-79ED-A724-8DFA-4C6EB8D682DF}"/>
                </a:ext>
              </a:extLst>
            </p:cNvPr>
            <p:cNvSpPr/>
            <p:nvPr/>
          </p:nvSpPr>
          <p:spPr>
            <a:xfrm>
              <a:off x="5312108" y="3164974"/>
              <a:ext cx="505951" cy="337437"/>
            </a:xfrm>
            <a:custGeom>
              <a:avLst/>
              <a:gdLst>
                <a:gd name="connsiteX0" fmla="*/ 40835 w 505951"/>
                <a:gd name="connsiteY0" fmla="*/ 337437 h 337437"/>
                <a:gd name="connsiteX1" fmla="*/ 2075 w 505951"/>
                <a:gd name="connsiteY1" fmla="*/ 284998 h 337437"/>
                <a:gd name="connsiteX2" fmla="*/ 432992 w 505951"/>
                <a:gd name="connsiteY2" fmla="*/ 0 h 337437"/>
                <a:gd name="connsiteX3" fmla="*/ 505951 w 505951"/>
                <a:gd name="connsiteY3" fmla="*/ 129959 h 337437"/>
                <a:gd name="connsiteX4" fmla="*/ 40835 w 505951"/>
                <a:gd name="connsiteY4" fmla="*/ 337437 h 33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951" h="337437">
                  <a:moveTo>
                    <a:pt x="40835" y="337437"/>
                  </a:moveTo>
                  <a:cubicBezTo>
                    <a:pt x="29435" y="337437"/>
                    <a:pt x="-9325" y="289558"/>
                    <a:pt x="2075" y="284998"/>
                  </a:cubicBezTo>
                  <a:cubicBezTo>
                    <a:pt x="145714" y="216598"/>
                    <a:pt x="380552" y="59279"/>
                    <a:pt x="432992" y="0"/>
                  </a:cubicBezTo>
                  <a:lnTo>
                    <a:pt x="505951" y="129959"/>
                  </a:lnTo>
                  <a:cubicBezTo>
                    <a:pt x="460352" y="175559"/>
                    <a:pt x="168514" y="330597"/>
                    <a:pt x="40835" y="337437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5" name="Hình tự do: Hình 344">
              <a:extLst>
                <a:ext uri="{FF2B5EF4-FFF2-40B4-BE49-F238E27FC236}">
                  <a16:creationId xmlns:a16="http://schemas.microsoft.com/office/drawing/2014/main" id="{CA8C625A-9F40-20C2-9F98-3318C8A0D911}"/>
                </a:ext>
              </a:extLst>
            </p:cNvPr>
            <p:cNvSpPr/>
            <p:nvPr/>
          </p:nvSpPr>
          <p:spPr>
            <a:xfrm>
              <a:off x="5578661" y="3160414"/>
              <a:ext cx="171475" cy="226537"/>
            </a:xfrm>
            <a:custGeom>
              <a:avLst/>
              <a:gdLst>
                <a:gd name="connsiteX0" fmla="*/ 0 w 171475"/>
                <a:gd name="connsiteY0" fmla="*/ 91199 h 226537"/>
                <a:gd name="connsiteX1" fmla="*/ 145919 w 171475"/>
                <a:gd name="connsiteY1" fmla="*/ 225718 h 226537"/>
                <a:gd name="connsiteX2" fmla="*/ 170999 w 171475"/>
                <a:gd name="connsiteY2" fmla="*/ 0 h 226537"/>
                <a:gd name="connsiteX3" fmla="*/ 0 w 171475"/>
                <a:gd name="connsiteY3" fmla="*/ 91199 h 226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75" h="226537">
                  <a:moveTo>
                    <a:pt x="0" y="91199"/>
                  </a:moveTo>
                  <a:cubicBezTo>
                    <a:pt x="11400" y="166439"/>
                    <a:pt x="127679" y="234838"/>
                    <a:pt x="145919" y="225718"/>
                  </a:cubicBezTo>
                  <a:cubicBezTo>
                    <a:pt x="145919" y="225718"/>
                    <a:pt x="175559" y="15960"/>
                    <a:pt x="170999" y="0"/>
                  </a:cubicBezTo>
                  <a:cubicBezTo>
                    <a:pt x="166439" y="0"/>
                    <a:pt x="0" y="91199"/>
                    <a:pt x="0" y="91199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6" name="Hình tự do: Hình 345">
              <a:extLst>
                <a:ext uri="{FF2B5EF4-FFF2-40B4-BE49-F238E27FC236}">
                  <a16:creationId xmlns:a16="http://schemas.microsoft.com/office/drawing/2014/main" id="{5327DE62-8988-1CC4-FCBC-06A2BF0F81E5}"/>
                </a:ext>
              </a:extLst>
            </p:cNvPr>
            <p:cNvSpPr/>
            <p:nvPr/>
          </p:nvSpPr>
          <p:spPr>
            <a:xfrm>
              <a:off x="5669861" y="3548011"/>
              <a:ext cx="473491" cy="769949"/>
            </a:xfrm>
            <a:custGeom>
              <a:avLst/>
              <a:gdLst>
                <a:gd name="connsiteX0" fmla="*/ 469676 w 473491"/>
                <a:gd name="connsiteY0" fmla="*/ 0 h 769949"/>
                <a:gd name="connsiteX1" fmla="*/ 0 w 473491"/>
                <a:gd name="connsiteY1" fmla="*/ 11400 h 769949"/>
                <a:gd name="connsiteX2" fmla="*/ 63839 w 473491"/>
                <a:gd name="connsiteY2" fmla="*/ 759234 h 769949"/>
                <a:gd name="connsiteX3" fmla="*/ 166439 w 473491"/>
                <a:gd name="connsiteY3" fmla="*/ 761514 h 769949"/>
                <a:gd name="connsiteX4" fmla="*/ 232558 w 473491"/>
                <a:gd name="connsiteY4" fmla="*/ 212038 h 769949"/>
                <a:gd name="connsiteX5" fmla="*/ 296398 w 473491"/>
                <a:gd name="connsiteY5" fmla="*/ 761514 h 769949"/>
                <a:gd name="connsiteX6" fmla="*/ 401277 w 473491"/>
                <a:gd name="connsiteY6" fmla="*/ 754674 h 769949"/>
                <a:gd name="connsiteX7" fmla="*/ 469676 w 473491"/>
                <a:gd name="connsiteY7" fmla="*/ 0 h 76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3491" h="769949">
                  <a:moveTo>
                    <a:pt x="469676" y="0"/>
                  </a:moveTo>
                  <a:cubicBezTo>
                    <a:pt x="253078" y="68399"/>
                    <a:pt x="84359" y="31920"/>
                    <a:pt x="0" y="11400"/>
                  </a:cubicBezTo>
                  <a:cubicBezTo>
                    <a:pt x="0" y="11400"/>
                    <a:pt x="36480" y="704514"/>
                    <a:pt x="63839" y="759234"/>
                  </a:cubicBezTo>
                  <a:cubicBezTo>
                    <a:pt x="70679" y="770634"/>
                    <a:pt x="164159" y="775194"/>
                    <a:pt x="166439" y="761514"/>
                  </a:cubicBezTo>
                  <a:cubicBezTo>
                    <a:pt x="170999" y="722754"/>
                    <a:pt x="159599" y="212038"/>
                    <a:pt x="232558" y="212038"/>
                  </a:cubicBezTo>
                  <a:cubicBezTo>
                    <a:pt x="287278" y="212038"/>
                    <a:pt x="294117" y="747834"/>
                    <a:pt x="296398" y="761514"/>
                  </a:cubicBezTo>
                  <a:cubicBezTo>
                    <a:pt x="298678" y="775194"/>
                    <a:pt x="398997" y="766074"/>
                    <a:pt x="401277" y="754674"/>
                  </a:cubicBezTo>
                  <a:cubicBezTo>
                    <a:pt x="405837" y="725034"/>
                    <a:pt x="492476" y="202918"/>
                    <a:pt x="469676" y="0"/>
                  </a:cubicBezTo>
                  <a:close/>
                </a:path>
              </a:pathLst>
            </a:custGeom>
            <a:solidFill>
              <a:srgbClr val="466E7C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7" name="Hình tự do: Hình 346">
              <a:extLst>
                <a:ext uri="{FF2B5EF4-FFF2-40B4-BE49-F238E27FC236}">
                  <a16:creationId xmlns:a16="http://schemas.microsoft.com/office/drawing/2014/main" id="{015D9842-2A00-D440-6F2D-46F06A59D6E0}"/>
                </a:ext>
              </a:extLst>
            </p:cNvPr>
            <p:cNvSpPr/>
            <p:nvPr/>
          </p:nvSpPr>
          <p:spPr>
            <a:xfrm>
              <a:off x="5628821" y="3151294"/>
              <a:ext cx="526675" cy="527727"/>
            </a:xfrm>
            <a:custGeom>
              <a:avLst/>
              <a:gdLst>
                <a:gd name="connsiteX0" fmla="*/ 526676 w 526675"/>
                <a:gd name="connsiteY0" fmla="*/ 455996 h 527727"/>
                <a:gd name="connsiteX1" fmla="*/ 269038 w 526675"/>
                <a:gd name="connsiteY1" fmla="*/ 526676 h 527727"/>
                <a:gd name="connsiteX2" fmla="*/ 0 w 526675"/>
                <a:gd name="connsiteY2" fmla="*/ 446876 h 527727"/>
                <a:gd name="connsiteX3" fmla="*/ 118559 w 526675"/>
                <a:gd name="connsiteY3" fmla="*/ 6840 h 527727"/>
                <a:gd name="connsiteX4" fmla="*/ 426356 w 526675"/>
                <a:gd name="connsiteY4" fmla="*/ 6840 h 527727"/>
                <a:gd name="connsiteX5" fmla="*/ 526676 w 526675"/>
                <a:gd name="connsiteY5" fmla="*/ 455996 h 52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6675" h="527727">
                  <a:moveTo>
                    <a:pt x="526676" y="455996"/>
                  </a:moveTo>
                  <a:cubicBezTo>
                    <a:pt x="478796" y="483356"/>
                    <a:pt x="437756" y="535796"/>
                    <a:pt x="269038" y="526676"/>
                  </a:cubicBezTo>
                  <a:cubicBezTo>
                    <a:pt x="100319" y="517556"/>
                    <a:pt x="34200" y="469676"/>
                    <a:pt x="0" y="446876"/>
                  </a:cubicBezTo>
                  <a:cubicBezTo>
                    <a:pt x="0" y="446876"/>
                    <a:pt x="88919" y="91199"/>
                    <a:pt x="118559" y="6840"/>
                  </a:cubicBezTo>
                  <a:cubicBezTo>
                    <a:pt x="193798" y="-2280"/>
                    <a:pt x="362517" y="-2280"/>
                    <a:pt x="426356" y="6840"/>
                  </a:cubicBezTo>
                  <a:cubicBezTo>
                    <a:pt x="462836" y="84359"/>
                    <a:pt x="526676" y="455996"/>
                    <a:pt x="526676" y="455996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8" name="Hình tự do: Hình 347">
              <a:extLst>
                <a:ext uri="{FF2B5EF4-FFF2-40B4-BE49-F238E27FC236}">
                  <a16:creationId xmlns:a16="http://schemas.microsoft.com/office/drawing/2014/main" id="{FB489CD5-F2F0-B290-007A-192A9BCA7977}"/>
                </a:ext>
              </a:extLst>
            </p:cNvPr>
            <p:cNvSpPr/>
            <p:nvPr/>
          </p:nvSpPr>
          <p:spPr>
            <a:xfrm>
              <a:off x="5988024" y="3149014"/>
              <a:ext cx="206232" cy="565435"/>
            </a:xfrm>
            <a:custGeom>
              <a:avLst/>
              <a:gdLst>
                <a:gd name="connsiteX0" fmla="*/ 3314 w 206232"/>
                <a:gd name="connsiteY0" fmla="*/ 0 h 565435"/>
                <a:gd name="connsiteX1" fmla="*/ 55754 w 206232"/>
                <a:gd name="connsiteY1" fmla="*/ 2280 h 565435"/>
                <a:gd name="connsiteX2" fmla="*/ 156073 w 206232"/>
                <a:gd name="connsiteY2" fmla="*/ 262198 h 565435"/>
                <a:gd name="connsiteX3" fmla="*/ 206233 w 206232"/>
                <a:gd name="connsiteY3" fmla="*/ 503876 h 565435"/>
                <a:gd name="connsiteX4" fmla="*/ 16994 w 206232"/>
                <a:gd name="connsiteY4" fmla="*/ 565435 h 565435"/>
                <a:gd name="connsiteX5" fmla="*/ 3314 w 206232"/>
                <a:gd name="connsiteY5" fmla="*/ 0 h 5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232" h="565435">
                  <a:moveTo>
                    <a:pt x="3314" y="0"/>
                  </a:moveTo>
                  <a:cubicBezTo>
                    <a:pt x="3314" y="0"/>
                    <a:pt x="35234" y="4560"/>
                    <a:pt x="55754" y="2280"/>
                  </a:cubicBezTo>
                  <a:cubicBezTo>
                    <a:pt x="69434" y="152759"/>
                    <a:pt x="96793" y="225718"/>
                    <a:pt x="156073" y="262198"/>
                  </a:cubicBezTo>
                  <a:cubicBezTo>
                    <a:pt x="183433" y="385317"/>
                    <a:pt x="203952" y="492476"/>
                    <a:pt x="206233" y="503876"/>
                  </a:cubicBezTo>
                  <a:cubicBezTo>
                    <a:pt x="174313" y="524396"/>
                    <a:pt x="16994" y="565435"/>
                    <a:pt x="16994" y="565435"/>
                  </a:cubicBezTo>
                  <a:cubicBezTo>
                    <a:pt x="5594" y="512996"/>
                    <a:pt x="-5806" y="157319"/>
                    <a:pt x="3314" y="0"/>
                  </a:cubicBezTo>
                  <a:close/>
                </a:path>
              </a:pathLst>
            </a:custGeom>
            <a:solidFill>
              <a:srgbClr val="CC56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9" name="Hình tự do: Hình 348">
              <a:extLst>
                <a:ext uri="{FF2B5EF4-FFF2-40B4-BE49-F238E27FC236}">
                  <a16:creationId xmlns:a16="http://schemas.microsoft.com/office/drawing/2014/main" id="{7FBEB02A-3503-8BF6-D246-068B082F728C}"/>
                </a:ext>
              </a:extLst>
            </p:cNvPr>
            <p:cNvSpPr/>
            <p:nvPr/>
          </p:nvSpPr>
          <p:spPr>
            <a:xfrm>
              <a:off x="5822619" y="3055535"/>
              <a:ext cx="150478" cy="161878"/>
            </a:xfrm>
            <a:custGeom>
              <a:avLst/>
              <a:gdLst>
                <a:gd name="connsiteX0" fmla="*/ 0 w 150478"/>
                <a:gd name="connsiteY0" fmla="*/ 0 h 161878"/>
                <a:gd name="connsiteX1" fmla="*/ 0 w 150478"/>
                <a:gd name="connsiteY1" fmla="*/ 116279 h 161878"/>
                <a:gd name="connsiteX2" fmla="*/ 75239 w 150478"/>
                <a:gd name="connsiteY2" fmla="*/ 161879 h 161878"/>
                <a:gd name="connsiteX3" fmla="*/ 150479 w 150478"/>
                <a:gd name="connsiteY3" fmla="*/ 116279 h 161878"/>
                <a:gd name="connsiteX4" fmla="*/ 150479 w 150478"/>
                <a:gd name="connsiteY4" fmla="*/ 0 h 161878"/>
                <a:gd name="connsiteX5" fmla="*/ 0 w 150478"/>
                <a:gd name="connsiteY5" fmla="*/ 0 h 161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478" h="161878">
                  <a:moveTo>
                    <a:pt x="0" y="0"/>
                  </a:moveTo>
                  <a:lnTo>
                    <a:pt x="0" y="116279"/>
                  </a:lnTo>
                  <a:cubicBezTo>
                    <a:pt x="0" y="141359"/>
                    <a:pt x="34200" y="161879"/>
                    <a:pt x="75239" y="161879"/>
                  </a:cubicBezTo>
                  <a:cubicBezTo>
                    <a:pt x="116279" y="161879"/>
                    <a:pt x="150479" y="141359"/>
                    <a:pt x="150479" y="116279"/>
                  </a:cubicBezTo>
                  <a:lnTo>
                    <a:pt x="1504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A78E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50" name="Đồ họa 330">
              <a:extLst>
                <a:ext uri="{FF2B5EF4-FFF2-40B4-BE49-F238E27FC236}">
                  <a16:creationId xmlns:a16="http://schemas.microsoft.com/office/drawing/2014/main" id="{1A9F9A15-806E-A3B7-DFB3-AF110A5EC7E5}"/>
                </a:ext>
              </a:extLst>
            </p:cNvPr>
            <p:cNvGrpSpPr/>
            <p:nvPr/>
          </p:nvGrpSpPr>
          <p:grpSpPr>
            <a:xfrm>
              <a:off x="5242972" y="2081983"/>
              <a:ext cx="1286768" cy="1055631"/>
              <a:chOff x="5242972" y="2081983"/>
              <a:chExt cx="1286768" cy="1055631"/>
            </a:xfrm>
          </p:grpSpPr>
          <p:sp>
            <p:nvSpPr>
              <p:cNvPr id="351" name="Hình tự do: Hình 350">
                <a:extLst>
                  <a:ext uri="{FF2B5EF4-FFF2-40B4-BE49-F238E27FC236}">
                    <a16:creationId xmlns:a16="http://schemas.microsoft.com/office/drawing/2014/main" id="{F30FF4AE-A383-0782-701C-03654CBE36A1}"/>
                  </a:ext>
                </a:extLst>
              </p:cNvPr>
              <p:cNvSpPr/>
              <p:nvPr/>
            </p:nvSpPr>
            <p:spPr>
              <a:xfrm>
                <a:off x="5242972" y="2614324"/>
                <a:ext cx="290222" cy="355883"/>
              </a:xfrm>
              <a:custGeom>
                <a:avLst/>
                <a:gdLst>
                  <a:gd name="connsiteX0" fmla="*/ 7372 w 290222"/>
                  <a:gd name="connsiteY0" fmla="*/ 199533 h 355883"/>
                  <a:gd name="connsiteX1" fmla="*/ 210291 w 290222"/>
                  <a:gd name="connsiteY1" fmla="*/ 354572 h 355883"/>
                  <a:gd name="connsiteX2" fmla="*/ 285530 w 290222"/>
                  <a:gd name="connsiteY2" fmla="*/ 160773 h 355883"/>
                  <a:gd name="connsiteX3" fmla="*/ 125931 w 290222"/>
                  <a:gd name="connsiteY3" fmla="*/ 1174 h 355883"/>
                  <a:gd name="connsiteX4" fmla="*/ 7372 w 290222"/>
                  <a:gd name="connsiteY4" fmla="*/ 199533 h 35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222" h="355883">
                    <a:moveTo>
                      <a:pt x="7372" y="199533"/>
                    </a:moveTo>
                    <a:cubicBezTo>
                      <a:pt x="34732" y="302132"/>
                      <a:pt x="135051" y="365971"/>
                      <a:pt x="210291" y="354572"/>
                    </a:cubicBezTo>
                    <a:cubicBezTo>
                      <a:pt x="285530" y="343172"/>
                      <a:pt x="299210" y="258812"/>
                      <a:pt x="285530" y="160773"/>
                    </a:cubicBezTo>
                    <a:cubicBezTo>
                      <a:pt x="271850" y="62734"/>
                      <a:pt x="198891" y="-10226"/>
                      <a:pt x="125931" y="1174"/>
                    </a:cubicBezTo>
                    <a:cubicBezTo>
                      <a:pt x="21052" y="14854"/>
                      <a:pt x="-17707" y="101494"/>
                      <a:pt x="7372" y="199533"/>
                    </a:cubicBezTo>
                    <a:close/>
                  </a:path>
                </a:pathLst>
              </a:custGeom>
              <a:solidFill>
                <a:srgbClr val="FAC7B3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2" name="Hình tự do: Hình 351">
                <a:extLst>
                  <a:ext uri="{FF2B5EF4-FFF2-40B4-BE49-F238E27FC236}">
                    <a16:creationId xmlns:a16="http://schemas.microsoft.com/office/drawing/2014/main" id="{A076A42D-031E-8DB8-3DC3-0FAE7DC2BA34}"/>
                  </a:ext>
                </a:extLst>
              </p:cNvPr>
              <p:cNvSpPr/>
              <p:nvPr/>
            </p:nvSpPr>
            <p:spPr>
              <a:xfrm>
                <a:off x="5340423" y="2744995"/>
                <a:ext cx="140732" cy="158243"/>
              </a:xfrm>
              <a:custGeom>
                <a:avLst/>
                <a:gdLst>
                  <a:gd name="connsiteX0" fmla="*/ 1120 w 140732"/>
                  <a:gd name="connsiteY0" fmla="*/ 89382 h 158243"/>
                  <a:gd name="connsiteX1" fmla="*/ 80919 w 140732"/>
                  <a:gd name="connsiteY1" fmla="*/ 157781 h 158243"/>
                  <a:gd name="connsiteX2" fmla="*/ 140199 w 140732"/>
                  <a:gd name="connsiteY2" fmla="*/ 68862 h 158243"/>
                  <a:gd name="connsiteX3" fmla="*/ 60399 w 140732"/>
                  <a:gd name="connsiteY3" fmla="*/ 462 h 158243"/>
                  <a:gd name="connsiteX4" fmla="*/ 1120 w 140732"/>
                  <a:gd name="connsiteY4" fmla="*/ 89382 h 158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732" h="158243">
                    <a:moveTo>
                      <a:pt x="1120" y="89382"/>
                    </a:moveTo>
                    <a:cubicBezTo>
                      <a:pt x="7960" y="132701"/>
                      <a:pt x="42159" y="162341"/>
                      <a:pt x="80919" y="157781"/>
                    </a:cubicBezTo>
                    <a:cubicBezTo>
                      <a:pt x="119679" y="153221"/>
                      <a:pt x="144759" y="112181"/>
                      <a:pt x="140199" y="68862"/>
                    </a:cubicBezTo>
                    <a:cubicBezTo>
                      <a:pt x="133359" y="25542"/>
                      <a:pt x="99159" y="-4098"/>
                      <a:pt x="60399" y="462"/>
                    </a:cubicBezTo>
                    <a:cubicBezTo>
                      <a:pt x="19360" y="7302"/>
                      <a:pt x="-5720" y="46062"/>
                      <a:pt x="1120" y="89382"/>
                    </a:cubicBezTo>
                    <a:close/>
                  </a:path>
                </a:pathLst>
              </a:custGeom>
              <a:solidFill>
                <a:srgbClr val="E4A68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3" name="Hình tự do: Hình 352">
                <a:extLst>
                  <a:ext uri="{FF2B5EF4-FFF2-40B4-BE49-F238E27FC236}">
                    <a16:creationId xmlns:a16="http://schemas.microsoft.com/office/drawing/2014/main" id="{3A788294-46BA-58EB-45CD-C7026A3B4ACB}"/>
                  </a:ext>
                </a:extLst>
              </p:cNvPr>
              <p:cNvSpPr/>
              <p:nvPr/>
            </p:nvSpPr>
            <p:spPr>
              <a:xfrm>
                <a:off x="6239724" y="2614324"/>
                <a:ext cx="290015" cy="355883"/>
              </a:xfrm>
              <a:custGeom>
                <a:avLst/>
                <a:gdLst>
                  <a:gd name="connsiteX0" fmla="*/ 282850 w 290015"/>
                  <a:gd name="connsiteY0" fmla="*/ 199533 h 355883"/>
                  <a:gd name="connsiteX1" fmla="*/ 79931 w 290015"/>
                  <a:gd name="connsiteY1" fmla="*/ 354572 h 355883"/>
                  <a:gd name="connsiteX2" fmla="*/ 4692 w 290015"/>
                  <a:gd name="connsiteY2" fmla="*/ 160773 h 355883"/>
                  <a:gd name="connsiteX3" fmla="*/ 164291 w 290015"/>
                  <a:gd name="connsiteY3" fmla="*/ 1174 h 355883"/>
                  <a:gd name="connsiteX4" fmla="*/ 282850 w 290015"/>
                  <a:gd name="connsiteY4" fmla="*/ 199533 h 35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015" h="355883">
                    <a:moveTo>
                      <a:pt x="282850" y="199533"/>
                    </a:moveTo>
                    <a:cubicBezTo>
                      <a:pt x="255490" y="302132"/>
                      <a:pt x="155171" y="365971"/>
                      <a:pt x="79931" y="354572"/>
                    </a:cubicBezTo>
                    <a:cubicBezTo>
                      <a:pt x="4692" y="343172"/>
                      <a:pt x="-8988" y="258812"/>
                      <a:pt x="4692" y="160773"/>
                    </a:cubicBezTo>
                    <a:cubicBezTo>
                      <a:pt x="18372" y="62734"/>
                      <a:pt x="91331" y="-10226"/>
                      <a:pt x="164291" y="1174"/>
                    </a:cubicBezTo>
                    <a:cubicBezTo>
                      <a:pt x="266890" y="14854"/>
                      <a:pt x="307930" y="101494"/>
                      <a:pt x="282850" y="199533"/>
                    </a:cubicBezTo>
                    <a:close/>
                  </a:path>
                </a:pathLst>
              </a:custGeom>
              <a:solidFill>
                <a:srgbClr val="FAC7B3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4" name="Hình tự do: Hình 353">
                <a:extLst>
                  <a:ext uri="{FF2B5EF4-FFF2-40B4-BE49-F238E27FC236}">
                    <a16:creationId xmlns:a16="http://schemas.microsoft.com/office/drawing/2014/main" id="{0E4D03F5-9658-7613-8EAF-23BAE01B1308}"/>
                  </a:ext>
                </a:extLst>
              </p:cNvPr>
              <p:cNvSpPr/>
              <p:nvPr/>
            </p:nvSpPr>
            <p:spPr>
              <a:xfrm>
                <a:off x="6287202" y="2744995"/>
                <a:ext cx="140146" cy="158243"/>
              </a:xfrm>
              <a:custGeom>
                <a:avLst/>
                <a:gdLst>
                  <a:gd name="connsiteX0" fmla="*/ 139613 w 140146"/>
                  <a:gd name="connsiteY0" fmla="*/ 89382 h 158243"/>
                  <a:gd name="connsiteX1" fmla="*/ 59813 w 140146"/>
                  <a:gd name="connsiteY1" fmla="*/ 157781 h 158243"/>
                  <a:gd name="connsiteX2" fmla="*/ 534 w 140146"/>
                  <a:gd name="connsiteY2" fmla="*/ 68862 h 158243"/>
                  <a:gd name="connsiteX3" fmla="*/ 80333 w 140146"/>
                  <a:gd name="connsiteY3" fmla="*/ 462 h 158243"/>
                  <a:gd name="connsiteX4" fmla="*/ 139613 w 140146"/>
                  <a:gd name="connsiteY4" fmla="*/ 89382 h 158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46" h="158243">
                    <a:moveTo>
                      <a:pt x="139613" y="89382"/>
                    </a:moveTo>
                    <a:cubicBezTo>
                      <a:pt x="132773" y="132701"/>
                      <a:pt x="98573" y="162341"/>
                      <a:pt x="59813" y="157781"/>
                    </a:cubicBezTo>
                    <a:cubicBezTo>
                      <a:pt x="21054" y="153221"/>
                      <a:pt x="-4026" y="112181"/>
                      <a:pt x="534" y="68862"/>
                    </a:cubicBezTo>
                    <a:cubicBezTo>
                      <a:pt x="7374" y="25542"/>
                      <a:pt x="41573" y="-4098"/>
                      <a:pt x="80333" y="462"/>
                    </a:cubicBezTo>
                    <a:cubicBezTo>
                      <a:pt x="119093" y="7302"/>
                      <a:pt x="144172" y="46062"/>
                      <a:pt x="139613" y="89382"/>
                    </a:cubicBezTo>
                    <a:close/>
                  </a:path>
                </a:pathLst>
              </a:custGeom>
              <a:solidFill>
                <a:srgbClr val="E4A68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5" name="Hình tự do: Hình 354">
                <a:extLst>
                  <a:ext uri="{FF2B5EF4-FFF2-40B4-BE49-F238E27FC236}">
                    <a16:creationId xmlns:a16="http://schemas.microsoft.com/office/drawing/2014/main" id="{2104509B-9845-EF84-26FE-85D1C5B72A6F}"/>
                  </a:ext>
                </a:extLst>
              </p:cNvPr>
              <p:cNvSpPr/>
              <p:nvPr/>
            </p:nvSpPr>
            <p:spPr>
              <a:xfrm>
                <a:off x="5339263" y="2081983"/>
                <a:ext cx="1076151" cy="864112"/>
              </a:xfrm>
              <a:custGeom>
                <a:avLst/>
                <a:gdLst>
                  <a:gd name="connsiteX0" fmla="*/ 1076151 w 1076151"/>
                  <a:gd name="connsiteY0" fmla="*/ 396717 h 864112"/>
                  <a:gd name="connsiteX1" fmla="*/ 540356 w 1076151"/>
                  <a:gd name="connsiteY1" fmla="*/ 864113 h 864112"/>
                  <a:gd name="connsiteX2" fmla="*/ 0 w 1076151"/>
                  <a:gd name="connsiteY2" fmla="*/ 396717 h 864112"/>
                  <a:gd name="connsiteX3" fmla="*/ 540356 w 1076151"/>
                  <a:gd name="connsiteY3" fmla="*/ 0 h 864112"/>
                  <a:gd name="connsiteX4" fmla="*/ 1076151 w 1076151"/>
                  <a:gd name="connsiteY4" fmla="*/ 396717 h 864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6151" h="864112">
                    <a:moveTo>
                      <a:pt x="1076151" y="396717"/>
                    </a:moveTo>
                    <a:cubicBezTo>
                      <a:pt x="1076151" y="718194"/>
                      <a:pt x="852713" y="864113"/>
                      <a:pt x="540356" y="864113"/>
                    </a:cubicBezTo>
                    <a:cubicBezTo>
                      <a:pt x="227998" y="864113"/>
                      <a:pt x="0" y="720474"/>
                      <a:pt x="0" y="396717"/>
                    </a:cubicBezTo>
                    <a:cubicBezTo>
                      <a:pt x="0" y="72959"/>
                      <a:pt x="227998" y="0"/>
                      <a:pt x="540356" y="0"/>
                    </a:cubicBezTo>
                    <a:cubicBezTo>
                      <a:pt x="852713" y="0"/>
                      <a:pt x="1076151" y="75239"/>
                      <a:pt x="1076151" y="396717"/>
                    </a:cubicBezTo>
                    <a:close/>
                  </a:path>
                </a:pathLst>
              </a:custGeom>
              <a:solidFill>
                <a:srgbClr val="8F645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6" name="Hình tự do: Hình 355">
                <a:extLst>
                  <a:ext uri="{FF2B5EF4-FFF2-40B4-BE49-F238E27FC236}">
                    <a16:creationId xmlns:a16="http://schemas.microsoft.com/office/drawing/2014/main" id="{A2DA5EC9-A711-5A1B-A69D-F95D96AA43AF}"/>
                  </a:ext>
                </a:extLst>
              </p:cNvPr>
              <p:cNvSpPr/>
              <p:nvPr/>
            </p:nvSpPr>
            <p:spPr>
              <a:xfrm>
                <a:off x="5393983" y="2202822"/>
                <a:ext cx="982672" cy="934792"/>
              </a:xfrm>
              <a:custGeom>
                <a:avLst/>
                <a:gdLst>
                  <a:gd name="connsiteX0" fmla="*/ 982672 w 982672"/>
                  <a:gd name="connsiteY0" fmla="*/ 387597 h 934792"/>
                  <a:gd name="connsiteX1" fmla="*/ 494756 w 982672"/>
                  <a:gd name="connsiteY1" fmla="*/ 934792 h 934792"/>
                  <a:gd name="connsiteX2" fmla="*/ 0 w 982672"/>
                  <a:gd name="connsiteY2" fmla="*/ 387597 h 934792"/>
                  <a:gd name="connsiteX3" fmla="*/ 494756 w 982672"/>
                  <a:gd name="connsiteY3" fmla="*/ 0 h 934792"/>
                  <a:gd name="connsiteX4" fmla="*/ 982672 w 982672"/>
                  <a:gd name="connsiteY4" fmla="*/ 387597 h 934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672" h="934792">
                    <a:moveTo>
                      <a:pt x="982672" y="387597"/>
                    </a:moveTo>
                    <a:cubicBezTo>
                      <a:pt x="982672" y="763794"/>
                      <a:pt x="779754" y="934792"/>
                      <a:pt x="494756" y="934792"/>
                    </a:cubicBezTo>
                    <a:cubicBezTo>
                      <a:pt x="209758" y="934792"/>
                      <a:pt x="0" y="766074"/>
                      <a:pt x="0" y="387597"/>
                    </a:cubicBezTo>
                    <a:cubicBezTo>
                      <a:pt x="0" y="11400"/>
                      <a:pt x="209758" y="0"/>
                      <a:pt x="494756" y="0"/>
                    </a:cubicBezTo>
                    <a:cubicBezTo>
                      <a:pt x="779754" y="0"/>
                      <a:pt x="982672" y="9120"/>
                      <a:pt x="982672" y="387597"/>
                    </a:cubicBezTo>
                    <a:close/>
                  </a:path>
                </a:pathLst>
              </a:custGeom>
              <a:solidFill>
                <a:srgbClr val="FBD3C7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7" name="Hình tự do: Hình 356">
                <a:extLst>
                  <a:ext uri="{FF2B5EF4-FFF2-40B4-BE49-F238E27FC236}">
                    <a16:creationId xmlns:a16="http://schemas.microsoft.com/office/drawing/2014/main" id="{B95097D1-03AF-9A8B-0E9D-98AB70183BC1}"/>
                  </a:ext>
                </a:extLst>
              </p:cNvPr>
              <p:cNvSpPr/>
              <p:nvPr/>
            </p:nvSpPr>
            <p:spPr>
              <a:xfrm>
                <a:off x="5653901" y="2150383"/>
                <a:ext cx="674874" cy="250797"/>
              </a:xfrm>
              <a:custGeom>
                <a:avLst/>
                <a:gdLst>
                  <a:gd name="connsiteX0" fmla="*/ 674875 w 674874"/>
                  <a:gd name="connsiteY0" fmla="*/ 125399 h 250797"/>
                  <a:gd name="connsiteX1" fmla="*/ 337437 w 674874"/>
                  <a:gd name="connsiteY1" fmla="*/ 250798 h 250797"/>
                  <a:gd name="connsiteX2" fmla="*/ 0 w 674874"/>
                  <a:gd name="connsiteY2" fmla="*/ 125399 h 250797"/>
                  <a:gd name="connsiteX3" fmla="*/ 337437 w 674874"/>
                  <a:gd name="connsiteY3" fmla="*/ 0 h 250797"/>
                  <a:gd name="connsiteX4" fmla="*/ 674875 w 674874"/>
                  <a:gd name="connsiteY4" fmla="*/ 125399 h 25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874" h="250797">
                    <a:moveTo>
                      <a:pt x="674875" y="125399"/>
                    </a:moveTo>
                    <a:cubicBezTo>
                      <a:pt x="674875" y="193798"/>
                      <a:pt x="524396" y="250798"/>
                      <a:pt x="337437" y="250798"/>
                    </a:cubicBezTo>
                    <a:cubicBezTo>
                      <a:pt x="150479" y="250798"/>
                      <a:pt x="0" y="193798"/>
                      <a:pt x="0" y="125399"/>
                    </a:cubicBezTo>
                    <a:cubicBezTo>
                      <a:pt x="0" y="57000"/>
                      <a:pt x="150479" y="0"/>
                      <a:pt x="337437" y="0"/>
                    </a:cubicBezTo>
                    <a:cubicBezTo>
                      <a:pt x="524396" y="0"/>
                      <a:pt x="674875" y="57000"/>
                      <a:pt x="674875" y="125399"/>
                    </a:cubicBezTo>
                    <a:close/>
                  </a:path>
                </a:pathLst>
              </a:custGeom>
              <a:solidFill>
                <a:srgbClr val="8F645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8" name="Hình tự do: Hình 357">
                <a:extLst>
                  <a:ext uri="{FF2B5EF4-FFF2-40B4-BE49-F238E27FC236}">
                    <a16:creationId xmlns:a16="http://schemas.microsoft.com/office/drawing/2014/main" id="{08A6EDC9-2635-5C4D-AC63-57D5AAD22C9E}"/>
                  </a:ext>
                </a:extLst>
              </p:cNvPr>
              <p:cNvSpPr/>
              <p:nvPr/>
            </p:nvSpPr>
            <p:spPr>
              <a:xfrm>
                <a:off x="6082537" y="2802457"/>
                <a:ext cx="182398" cy="182398"/>
              </a:xfrm>
              <a:custGeom>
                <a:avLst/>
                <a:gdLst>
                  <a:gd name="connsiteX0" fmla="*/ 182399 w 182398"/>
                  <a:gd name="connsiteY0" fmla="*/ 91199 h 182398"/>
                  <a:gd name="connsiteX1" fmla="*/ 91199 w 182398"/>
                  <a:gd name="connsiteY1" fmla="*/ 182398 h 182398"/>
                  <a:gd name="connsiteX2" fmla="*/ 0 w 182398"/>
                  <a:gd name="connsiteY2" fmla="*/ 91199 h 182398"/>
                  <a:gd name="connsiteX3" fmla="*/ 91199 w 182398"/>
                  <a:gd name="connsiteY3" fmla="*/ 0 h 182398"/>
                  <a:gd name="connsiteX4" fmla="*/ 182399 w 182398"/>
                  <a:gd name="connsiteY4" fmla="*/ 91199 h 18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398" h="182398">
                    <a:moveTo>
                      <a:pt x="182399" y="91199"/>
                    </a:moveTo>
                    <a:cubicBezTo>
                      <a:pt x="182399" y="141359"/>
                      <a:pt x="141359" y="182398"/>
                      <a:pt x="91199" y="182398"/>
                    </a:cubicBezTo>
                    <a:cubicBezTo>
                      <a:pt x="41040" y="182398"/>
                      <a:pt x="0" y="141359"/>
                      <a:pt x="0" y="91199"/>
                    </a:cubicBezTo>
                    <a:cubicBezTo>
                      <a:pt x="0" y="41040"/>
                      <a:pt x="41040" y="0"/>
                      <a:pt x="91199" y="0"/>
                    </a:cubicBezTo>
                    <a:cubicBezTo>
                      <a:pt x="141359" y="0"/>
                      <a:pt x="182399" y="41040"/>
                      <a:pt x="182399" y="91199"/>
                    </a:cubicBezTo>
                    <a:close/>
                  </a:path>
                </a:pathLst>
              </a:custGeom>
              <a:solidFill>
                <a:srgbClr val="FFC0C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9" name="Hình tự do: Hình 358">
                <a:extLst>
                  <a:ext uri="{FF2B5EF4-FFF2-40B4-BE49-F238E27FC236}">
                    <a16:creationId xmlns:a16="http://schemas.microsoft.com/office/drawing/2014/main" id="{8F3345CF-47D6-DB00-1476-AABEBC76F9D5}"/>
                  </a:ext>
                </a:extLst>
              </p:cNvPr>
              <p:cNvSpPr/>
              <p:nvPr/>
            </p:nvSpPr>
            <p:spPr>
              <a:xfrm>
                <a:off x="5510262" y="2802457"/>
                <a:ext cx="182398" cy="182398"/>
              </a:xfrm>
              <a:custGeom>
                <a:avLst/>
                <a:gdLst>
                  <a:gd name="connsiteX0" fmla="*/ 182399 w 182398"/>
                  <a:gd name="connsiteY0" fmla="*/ 91199 h 182398"/>
                  <a:gd name="connsiteX1" fmla="*/ 91199 w 182398"/>
                  <a:gd name="connsiteY1" fmla="*/ 182398 h 182398"/>
                  <a:gd name="connsiteX2" fmla="*/ 0 w 182398"/>
                  <a:gd name="connsiteY2" fmla="*/ 91199 h 182398"/>
                  <a:gd name="connsiteX3" fmla="*/ 91199 w 182398"/>
                  <a:gd name="connsiteY3" fmla="*/ 0 h 182398"/>
                  <a:gd name="connsiteX4" fmla="*/ 182399 w 182398"/>
                  <a:gd name="connsiteY4" fmla="*/ 91199 h 18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398" h="182398">
                    <a:moveTo>
                      <a:pt x="182399" y="91199"/>
                    </a:moveTo>
                    <a:cubicBezTo>
                      <a:pt x="182399" y="141359"/>
                      <a:pt x="141359" y="182398"/>
                      <a:pt x="91199" y="182398"/>
                    </a:cubicBezTo>
                    <a:cubicBezTo>
                      <a:pt x="41040" y="182398"/>
                      <a:pt x="0" y="141359"/>
                      <a:pt x="0" y="91199"/>
                    </a:cubicBezTo>
                    <a:cubicBezTo>
                      <a:pt x="0" y="41040"/>
                      <a:pt x="41040" y="0"/>
                      <a:pt x="91199" y="0"/>
                    </a:cubicBezTo>
                    <a:cubicBezTo>
                      <a:pt x="141359" y="0"/>
                      <a:pt x="182399" y="41040"/>
                      <a:pt x="182399" y="91199"/>
                    </a:cubicBezTo>
                    <a:close/>
                  </a:path>
                </a:pathLst>
              </a:custGeom>
              <a:solidFill>
                <a:srgbClr val="FFC0C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60" name="Đồ họa 330">
                <a:extLst>
                  <a:ext uri="{FF2B5EF4-FFF2-40B4-BE49-F238E27FC236}">
                    <a16:creationId xmlns:a16="http://schemas.microsoft.com/office/drawing/2014/main" id="{8B6B465E-06F8-5385-B001-FD36C4BE9708}"/>
                  </a:ext>
                </a:extLst>
              </p:cNvPr>
              <p:cNvGrpSpPr/>
              <p:nvPr/>
            </p:nvGrpSpPr>
            <p:grpSpPr>
              <a:xfrm>
                <a:off x="5981048" y="2591216"/>
                <a:ext cx="244869" cy="217232"/>
                <a:chOff x="5981048" y="2591216"/>
                <a:chExt cx="244869" cy="217232"/>
              </a:xfrm>
            </p:grpSpPr>
            <p:sp>
              <p:nvSpPr>
                <p:cNvPr id="361" name="Hình tự do: Hình 360">
                  <a:extLst>
                    <a:ext uri="{FF2B5EF4-FFF2-40B4-BE49-F238E27FC236}">
                      <a16:creationId xmlns:a16="http://schemas.microsoft.com/office/drawing/2014/main" id="{4C3C942A-516E-09A0-68DC-2F75A9BBFB28}"/>
                    </a:ext>
                  </a:extLst>
                </p:cNvPr>
                <p:cNvSpPr/>
                <p:nvPr/>
              </p:nvSpPr>
              <p:spPr>
                <a:xfrm>
                  <a:off x="5981048" y="2599499"/>
                  <a:ext cx="237373" cy="208949"/>
                </a:xfrm>
                <a:custGeom>
                  <a:avLst/>
                  <a:gdLst>
                    <a:gd name="connsiteX0" fmla="*/ 23970 w 237373"/>
                    <a:gd name="connsiteY0" fmla="*/ 54759 h 208949"/>
                    <a:gd name="connsiteX1" fmla="*/ 23970 w 237373"/>
                    <a:gd name="connsiteY1" fmla="*/ 182438 h 208949"/>
                    <a:gd name="connsiteX2" fmla="*/ 217769 w 237373"/>
                    <a:gd name="connsiteY2" fmla="*/ 175598 h 208949"/>
                    <a:gd name="connsiteX3" fmla="*/ 172169 w 237373"/>
                    <a:gd name="connsiteY3" fmla="*/ 13720 h 208949"/>
                    <a:gd name="connsiteX4" fmla="*/ 23970 w 237373"/>
                    <a:gd name="connsiteY4" fmla="*/ 54759 h 208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373" h="208949">
                      <a:moveTo>
                        <a:pt x="23970" y="54759"/>
                      </a:moveTo>
                      <a:cubicBezTo>
                        <a:pt x="-10229" y="104919"/>
                        <a:pt x="-5670" y="161919"/>
                        <a:pt x="23970" y="182438"/>
                      </a:cubicBezTo>
                      <a:cubicBezTo>
                        <a:pt x="69570" y="214358"/>
                        <a:pt x="179009" y="223478"/>
                        <a:pt x="217769" y="175598"/>
                      </a:cubicBezTo>
                      <a:cubicBezTo>
                        <a:pt x="256528" y="129999"/>
                        <a:pt x="236009" y="50199"/>
                        <a:pt x="172169" y="13720"/>
                      </a:cubicBezTo>
                      <a:cubicBezTo>
                        <a:pt x="119729" y="-15920"/>
                        <a:pt x="58170" y="4600"/>
                        <a:pt x="23970" y="54759"/>
                      </a:cubicBezTo>
                      <a:close/>
                    </a:path>
                  </a:pathLst>
                </a:custGeom>
                <a:solidFill>
                  <a:srgbClr val="F9FE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Hình tự do: Hình 361">
                  <a:extLst>
                    <a:ext uri="{FF2B5EF4-FFF2-40B4-BE49-F238E27FC236}">
                      <a16:creationId xmlns:a16="http://schemas.microsoft.com/office/drawing/2014/main" id="{2DBE1481-C778-A6F5-BB8E-CC8B25E5BD35}"/>
                    </a:ext>
                  </a:extLst>
                </p:cNvPr>
                <p:cNvSpPr/>
                <p:nvPr/>
              </p:nvSpPr>
              <p:spPr>
                <a:xfrm>
                  <a:off x="6005018" y="2591216"/>
                  <a:ext cx="220899" cy="183881"/>
                </a:xfrm>
                <a:custGeom>
                  <a:avLst/>
                  <a:gdLst>
                    <a:gd name="connsiteX0" fmla="*/ 202918 w 220899"/>
                    <a:gd name="connsiteY0" fmla="*/ 47082 h 183881"/>
                    <a:gd name="connsiteX1" fmla="*/ 0 w 220899"/>
                    <a:gd name="connsiteY1" fmla="*/ 63042 h 183881"/>
                    <a:gd name="connsiteX2" fmla="*/ 150479 w 220899"/>
                    <a:gd name="connsiteY2" fmla="*/ 24283 h 183881"/>
                    <a:gd name="connsiteX3" fmla="*/ 212038 w 220899"/>
                    <a:gd name="connsiteY3" fmla="*/ 106362 h 183881"/>
                    <a:gd name="connsiteX4" fmla="*/ 193798 w 220899"/>
                    <a:gd name="connsiteY4" fmla="*/ 183881 h 183881"/>
                    <a:gd name="connsiteX5" fmla="*/ 202918 w 220899"/>
                    <a:gd name="connsiteY5" fmla="*/ 47082 h 183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0899" h="183881">
                      <a:moveTo>
                        <a:pt x="202918" y="47082"/>
                      </a:moveTo>
                      <a:cubicBezTo>
                        <a:pt x="152759" y="-30437"/>
                        <a:pt x="31920" y="-3077"/>
                        <a:pt x="0" y="63042"/>
                      </a:cubicBezTo>
                      <a:cubicBezTo>
                        <a:pt x="34200" y="12883"/>
                        <a:pt x="98039" y="-3077"/>
                        <a:pt x="150479" y="24283"/>
                      </a:cubicBezTo>
                      <a:cubicBezTo>
                        <a:pt x="182399" y="42523"/>
                        <a:pt x="205198" y="72162"/>
                        <a:pt x="212038" y="106362"/>
                      </a:cubicBezTo>
                      <a:cubicBezTo>
                        <a:pt x="216598" y="133722"/>
                        <a:pt x="212038" y="165641"/>
                        <a:pt x="193798" y="183881"/>
                      </a:cubicBezTo>
                      <a:cubicBezTo>
                        <a:pt x="212038" y="174761"/>
                        <a:pt x="239398" y="104082"/>
                        <a:pt x="202918" y="47082"/>
                      </a:cubicBezTo>
                      <a:close/>
                    </a:path>
                  </a:pathLst>
                </a:custGeom>
                <a:solidFill>
                  <a:srgbClr val="60222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B843AE7D-C649-537A-E379-824F0329987D}"/>
                    </a:ext>
                  </a:extLst>
                </p:cNvPr>
                <p:cNvSpPr/>
                <p:nvPr/>
              </p:nvSpPr>
              <p:spPr>
                <a:xfrm>
                  <a:off x="6013844" y="2644845"/>
                  <a:ext cx="137386" cy="137386"/>
                </a:xfrm>
                <a:custGeom>
                  <a:avLst/>
                  <a:gdLst>
                    <a:gd name="connsiteX0" fmla="*/ 4854 w 137386"/>
                    <a:gd name="connsiteY0" fmla="*/ 43614 h 137386"/>
                    <a:gd name="connsiteX1" fmla="*/ 43614 w 137386"/>
                    <a:gd name="connsiteY1" fmla="*/ 132533 h 137386"/>
                    <a:gd name="connsiteX2" fmla="*/ 132533 w 137386"/>
                    <a:gd name="connsiteY2" fmla="*/ 93773 h 137386"/>
                    <a:gd name="connsiteX3" fmla="*/ 93773 w 137386"/>
                    <a:gd name="connsiteY3" fmla="*/ 4854 h 137386"/>
                    <a:gd name="connsiteX4" fmla="*/ 4854 w 137386"/>
                    <a:gd name="connsiteY4" fmla="*/ 43614 h 13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386" h="137386">
                      <a:moveTo>
                        <a:pt x="4854" y="43614"/>
                      </a:moveTo>
                      <a:cubicBezTo>
                        <a:pt x="-8826" y="77813"/>
                        <a:pt x="7134" y="118853"/>
                        <a:pt x="43614" y="132533"/>
                      </a:cubicBezTo>
                      <a:cubicBezTo>
                        <a:pt x="77813" y="146213"/>
                        <a:pt x="118853" y="130253"/>
                        <a:pt x="132533" y="93773"/>
                      </a:cubicBezTo>
                      <a:cubicBezTo>
                        <a:pt x="146213" y="59573"/>
                        <a:pt x="130253" y="18534"/>
                        <a:pt x="93773" y="4854"/>
                      </a:cubicBezTo>
                      <a:cubicBezTo>
                        <a:pt x="57293" y="-8826"/>
                        <a:pt x="18534" y="7134"/>
                        <a:pt x="4854" y="43614"/>
                      </a:cubicBezTo>
                      <a:close/>
                    </a:path>
                  </a:pathLst>
                </a:custGeom>
                <a:solidFill>
                  <a:srgbClr val="461D14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330B0C98-BC62-C162-BAE2-260B158FC699}"/>
                    </a:ext>
                  </a:extLst>
                </p:cNvPr>
                <p:cNvSpPr/>
                <p:nvPr/>
              </p:nvSpPr>
              <p:spPr>
                <a:xfrm>
                  <a:off x="6021510" y="2669637"/>
                  <a:ext cx="39974" cy="38808"/>
                </a:xfrm>
                <a:custGeom>
                  <a:avLst/>
                  <a:gdLst>
                    <a:gd name="connsiteX0" fmla="*/ 1747 w 39974"/>
                    <a:gd name="connsiteY0" fmla="*/ 11981 h 38808"/>
                    <a:gd name="connsiteX1" fmla="*/ 13147 w 39974"/>
                    <a:gd name="connsiteY1" fmla="*/ 37061 h 38808"/>
                    <a:gd name="connsiteX2" fmla="*/ 38227 w 39974"/>
                    <a:gd name="connsiteY2" fmla="*/ 25661 h 38808"/>
                    <a:gd name="connsiteX3" fmla="*/ 26827 w 39974"/>
                    <a:gd name="connsiteY3" fmla="*/ 581 h 38808"/>
                    <a:gd name="connsiteX4" fmla="*/ 1747 w 39974"/>
                    <a:gd name="connsiteY4" fmla="*/ 11981 h 3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974" h="38808">
                      <a:moveTo>
                        <a:pt x="1747" y="11981"/>
                      </a:moveTo>
                      <a:cubicBezTo>
                        <a:pt x="-2813" y="21101"/>
                        <a:pt x="1747" y="32501"/>
                        <a:pt x="13147" y="37061"/>
                      </a:cubicBezTo>
                      <a:cubicBezTo>
                        <a:pt x="24547" y="41621"/>
                        <a:pt x="33667" y="37061"/>
                        <a:pt x="38227" y="25661"/>
                      </a:cubicBezTo>
                      <a:cubicBezTo>
                        <a:pt x="42787" y="16541"/>
                        <a:pt x="38227" y="5141"/>
                        <a:pt x="26827" y="581"/>
                      </a:cubicBezTo>
                      <a:cubicBezTo>
                        <a:pt x="17707" y="-1699"/>
                        <a:pt x="6307" y="2861"/>
                        <a:pt x="1747" y="11981"/>
                      </a:cubicBezTo>
                      <a:close/>
                    </a:path>
                  </a:pathLst>
                </a:custGeom>
                <a:solidFill>
                  <a:srgbClr val="FEFFFE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" name="Đồ họa 330">
                <a:extLst>
                  <a:ext uri="{FF2B5EF4-FFF2-40B4-BE49-F238E27FC236}">
                    <a16:creationId xmlns:a16="http://schemas.microsoft.com/office/drawing/2014/main" id="{74BA33C7-76A2-CD48-2844-FA744EC66E2C}"/>
                  </a:ext>
                </a:extLst>
              </p:cNvPr>
              <p:cNvGrpSpPr/>
              <p:nvPr/>
            </p:nvGrpSpPr>
            <p:grpSpPr>
              <a:xfrm>
                <a:off x="5538577" y="2591216"/>
                <a:ext cx="244172" cy="217232"/>
                <a:chOff x="5538577" y="2591216"/>
                <a:chExt cx="244172" cy="217232"/>
              </a:xfrm>
            </p:grpSpPr>
            <p:sp>
              <p:nvSpPr>
                <p:cNvPr id="366" name="Hình tự do: Hình 365">
                  <a:extLst>
                    <a:ext uri="{FF2B5EF4-FFF2-40B4-BE49-F238E27FC236}">
                      <a16:creationId xmlns:a16="http://schemas.microsoft.com/office/drawing/2014/main" id="{C6BBAFE7-E324-5EBC-61C8-783DB3EA0D3B}"/>
                    </a:ext>
                  </a:extLst>
                </p:cNvPr>
                <p:cNvSpPr/>
                <p:nvPr/>
              </p:nvSpPr>
              <p:spPr>
                <a:xfrm>
                  <a:off x="5545376" y="2599499"/>
                  <a:ext cx="237373" cy="208949"/>
                </a:xfrm>
                <a:custGeom>
                  <a:avLst/>
                  <a:gdLst>
                    <a:gd name="connsiteX0" fmla="*/ 213404 w 237373"/>
                    <a:gd name="connsiteY0" fmla="*/ 54759 h 208949"/>
                    <a:gd name="connsiteX1" fmla="*/ 213404 w 237373"/>
                    <a:gd name="connsiteY1" fmla="*/ 182438 h 208949"/>
                    <a:gd name="connsiteX2" fmla="*/ 19605 w 237373"/>
                    <a:gd name="connsiteY2" fmla="*/ 175598 h 208949"/>
                    <a:gd name="connsiteX3" fmla="*/ 65205 w 237373"/>
                    <a:gd name="connsiteY3" fmla="*/ 13720 h 208949"/>
                    <a:gd name="connsiteX4" fmla="*/ 213404 w 237373"/>
                    <a:gd name="connsiteY4" fmla="*/ 54759 h 208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373" h="208949">
                      <a:moveTo>
                        <a:pt x="213404" y="54759"/>
                      </a:moveTo>
                      <a:cubicBezTo>
                        <a:pt x="247603" y="104919"/>
                        <a:pt x="243043" y="161919"/>
                        <a:pt x="213404" y="182438"/>
                      </a:cubicBezTo>
                      <a:cubicBezTo>
                        <a:pt x="167804" y="214358"/>
                        <a:pt x="58365" y="223478"/>
                        <a:pt x="19605" y="175598"/>
                      </a:cubicBezTo>
                      <a:cubicBezTo>
                        <a:pt x="-19154" y="129999"/>
                        <a:pt x="1365" y="50199"/>
                        <a:pt x="65205" y="13720"/>
                      </a:cubicBezTo>
                      <a:cubicBezTo>
                        <a:pt x="119924" y="-15920"/>
                        <a:pt x="181484" y="4600"/>
                        <a:pt x="213404" y="54759"/>
                      </a:cubicBezTo>
                      <a:close/>
                    </a:path>
                  </a:pathLst>
                </a:custGeom>
                <a:solidFill>
                  <a:srgbClr val="F9FE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Hình tự do: Hình 366">
                  <a:extLst>
                    <a:ext uri="{FF2B5EF4-FFF2-40B4-BE49-F238E27FC236}">
                      <a16:creationId xmlns:a16="http://schemas.microsoft.com/office/drawing/2014/main" id="{75A1B057-229B-E4DD-A58F-0552CA8E2CCF}"/>
                    </a:ext>
                  </a:extLst>
                </p:cNvPr>
                <p:cNvSpPr/>
                <p:nvPr/>
              </p:nvSpPr>
              <p:spPr>
                <a:xfrm>
                  <a:off x="5538577" y="2591216"/>
                  <a:ext cx="222482" cy="183881"/>
                </a:xfrm>
                <a:custGeom>
                  <a:avLst/>
                  <a:gdLst>
                    <a:gd name="connsiteX0" fmla="*/ 19564 w 222482"/>
                    <a:gd name="connsiteY0" fmla="*/ 47082 h 183881"/>
                    <a:gd name="connsiteX1" fmla="*/ 222483 w 222482"/>
                    <a:gd name="connsiteY1" fmla="*/ 63042 h 183881"/>
                    <a:gd name="connsiteX2" fmla="*/ 72004 w 222482"/>
                    <a:gd name="connsiteY2" fmla="*/ 24283 h 183881"/>
                    <a:gd name="connsiteX3" fmla="*/ 10444 w 222482"/>
                    <a:gd name="connsiteY3" fmla="*/ 106362 h 183881"/>
                    <a:gd name="connsiteX4" fmla="*/ 28684 w 222482"/>
                    <a:gd name="connsiteY4" fmla="*/ 183881 h 183881"/>
                    <a:gd name="connsiteX5" fmla="*/ 19564 w 222482"/>
                    <a:gd name="connsiteY5" fmla="*/ 47082 h 183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2482" h="183881">
                      <a:moveTo>
                        <a:pt x="19564" y="47082"/>
                      </a:moveTo>
                      <a:cubicBezTo>
                        <a:pt x="69724" y="-30437"/>
                        <a:pt x="190563" y="-3077"/>
                        <a:pt x="222483" y="63042"/>
                      </a:cubicBezTo>
                      <a:cubicBezTo>
                        <a:pt x="188283" y="12883"/>
                        <a:pt x="124443" y="-3077"/>
                        <a:pt x="72004" y="24283"/>
                      </a:cubicBezTo>
                      <a:cubicBezTo>
                        <a:pt x="40084" y="42523"/>
                        <a:pt x="17284" y="72162"/>
                        <a:pt x="10444" y="106362"/>
                      </a:cubicBezTo>
                      <a:cubicBezTo>
                        <a:pt x="5884" y="133722"/>
                        <a:pt x="10444" y="165641"/>
                        <a:pt x="28684" y="183881"/>
                      </a:cubicBezTo>
                      <a:cubicBezTo>
                        <a:pt x="8164" y="174761"/>
                        <a:pt x="-19196" y="104082"/>
                        <a:pt x="19564" y="47082"/>
                      </a:cubicBezTo>
                      <a:close/>
                    </a:path>
                  </a:pathLst>
                </a:custGeom>
                <a:solidFill>
                  <a:srgbClr val="60222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Hình tự do: Hình 367">
                  <a:extLst>
                    <a:ext uri="{FF2B5EF4-FFF2-40B4-BE49-F238E27FC236}">
                      <a16:creationId xmlns:a16="http://schemas.microsoft.com/office/drawing/2014/main" id="{A1FC2D13-F08C-B1E6-6BBE-21158C9448EB}"/>
                    </a:ext>
                  </a:extLst>
                </p:cNvPr>
                <p:cNvSpPr/>
                <p:nvPr/>
              </p:nvSpPr>
              <p:spPr>
                <a:xfrm>
                  <a:off x="5614847" y="2644845"/>
                  <a:ext cx="137386" cy="137386"/>
                </a:xfrm>
                <a:custGeom>
                  <a:avLst/>
                  <a:gdLst>
                    <a:gd name="connsiteX0" fmla="*/ 4854 w 137386"/>
                    <a:gd name="connsiteY0" fmla="*/ 43614 h 137386"/>
                    <a:gd name="connsiteX1" fmla="*/ 43614 w 137386"/>
                    <a:gd name="connsiteY1" fmla="*/ 132533 h 137386"/>
                    <a:gd name="connsiteX2" fmla="*/ 132533 w 137386"/>
                    <a:gd name="connsiteY2" fmla="*/ 93773 h 137386"/>
                    <a:gd name="connsiteX3" fmla="*/ 93773 w 137386"/>
                    <a:gd name="connsiteY3" fmla="*/ 4854 h 137386"/>
                    <a:gd name="connsiteX4" fmla="*/ 4854 w 137386"/>
                    <a:gd name="connsiteY4" fmla="*/ 43614 h 13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386" h="137386">
                      <a:moveTo>
                        <a:pt x="4854" y="43614"/>
                      </a:moveTo>
                      <a:cubicBezTo>
                        <a:pt x="-8826" y="77813"/>
                        <a:pt x="7134" y="118853"/>
                        <a:pt x="43614" y="132533"/>
                      </a:cubicBezTo>
                      <a:cubicBezTo>
                        <a:pt x="77813" y="146213"/>
                        <a:pt x="118853" y="130253"/>
                        <a:pt x="132533" y="93773"/>
                      </a:cubicBezTo>
                      <a:cubicBezTo>
                        <a:pt x="146213" y="59573"/>
                        <a:pt x="130253" y="18534"/>
                        <a:pt x="93773" y="4854"/>
                      </a:cubicBezTo>
                      <a:cubicBezTo>
                        <a:pt x="57293" y="-8826"/>
                        <a:pt x="18534" y="7134"/>
                        <a:pt x="4854" y="43614"/>
                      </a:cubicBezTo>
                      <a:close/>
                    </a:path>
                  </a:pathLst>
                </a:custGeom>
                <a:solidFill>
                  <a:srgbClr val="461D14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Hình tự do: Hình 368">
                  <a:extLst>
                    <a:ext uri="{FF2B5EF4-FFF2-40B4-BE49-F238E27FC236}">
                      <a16:creationId xmlns:a16="http://schemas.microsoft.com/office/drawing/2014/main" id="{50AF3197-6DC7-73AA-7086-CA90D5578151}"/>
                    </a:ext>
                  </a:extLst>
                </p:cNvPr>
                <p:cNvSpPr/>
                <p:nvPr/>
              </p:nvSpPr>
              <p:spPr>
                <a:xfrm>
                  <a:off x="5622514" y="2669637"/>
                  <a:ext cx="39974" cy="38808"/>
                </a:xfrm>
                <a:custGeom>
                  <a:avLst/>
                  <a:gdLst>
                    <a:gd name="connsiteX0" fmla="*/ 1747 w 39974"/>
                    <a:gd name="connsiteY0" fmla="*/ 11981 h 38808"/>
                    <a:gd name="connsiteX1" fmla="*/ 13147 w 39974"/>
                    <a:gd name="connsiteY1" fmla="*/ 37061 h 38808"/>
                    <a:gd name="connsiteX2" fmla="*/ 38227 w 39974"/>
                    <a:gd name="connsiteY2" fmla="*/ 25661 h 38808"/>
                    <a:gd name="connsiteX3" fmla="*/ 26827 w 39974"/>
                    <a:gd name="connsiteY3" fmla="*/ 581 h 38808"/>
                    <a:gd name="connsiteX4" fmla="*/ 1747 w 39974"/>
                    <a:gd name="connsiteY4" fmla="*/ 11981 h 3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974" h="38808">
                      <a:moveTo>
                        <a:pt x="1747" y="11981"/>
                      </a:moveTo>
                      <a:cubicBezTo>
                        <a:pt x="-2813" y="21101"/>
                        <a:pt x="1747" y="32501"/>
                        <a:pt x="13147" y="37061"/>
                      </a:cubicBezTo>
                      <a:cubicBezTo>
                        <a:pt x="22267" y="41621"/>
                        <a:pt x="33667" y="37061"/>
                        <a:pt x="38227" y="25661"/>
                      </a:cubicBezTo>
                      <a:cubicBezTo>
                        <a:pt x="42787" y="16541"/>
                        <a:pt x="38227" y="5141"/>
                        <a:pt x="26827" y="581"/>
                      </a:cubicBezTo>
                      <a:cubicBezTo>
                        <a:pt x="17707" y="-1699"/>
                        <a:pt x="6307" y="2861"/>
                        <a:pt x="1747" y="11981"/>
                      </a:cubicBezTo>
                      <a:close/>
                    </a:path>
                  </a:pathLst>
                </a:custGeom>
                <a:solidFill>
                  <a:srgbClr val="FEFFFE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0" name="Hình tự do: Hình 369">
                <a:extLst>
                  <a:ext uri="{FF2B5EF4-FFF2-40B4-BE49-F238E27FC236}">
                    <a16:creationId xmlns:a16="http://schemas.microsoft.com/office/drawing/2014/main" id="{1B0A8CD3-9145-0FD7-FB13-767313D61614}"/>
                  </a:ext>
                </a:extLst>
              </p:cNvPr>
              <p:cNvSpPr/>
              <p:nvPr/>
            </p:nvSpPr>
            <p:spPr>
              <a:xfrm>
                <a:off x="6033835" y="2460098"/>
                <a:ext cx="189817" cy="61921"/>
              </a:xfrm>
              <a:custGeom>
                <a:avLst/>
                <a:gdLst>
                  <a:gd name="connsiteX0" fmla="*/ 176381 w 189817"/>
                  <a:gd name="connsiteY0" fmla="*/ 61922 h 61921"/>
                  <a:gd name="connsiteX1" fmla="*/ 167261 w 189817"/>
                  <a:gd name="connsiteY1" fmla="*/ 57362 h 61921"/>
                  <a:gd name="connsiteX2" fmla="*/ 19062 w 189817"/>
                  <a:gd name="connsiteY2" fmla="*/ 39122 h 61921"/>
                  <a:gd name="connsiteX3" fmla="*/ 822 w 189817"/>
                  <a:gd name="connsiteY3" fmla="*/ 30002 h 61921"/>
                  <a:gd name="connsiteX4" fmla="*/ 9942 w 189817"/>
                  <a:gd name="connsiteY4" fmla="*/ 11762 h 61921"/>
                  <a:gd name="connsiteX5" fmla="*/ 185501 w 189817"/>
                  <a:gd name="connsiteY5" fmla="*/ 36842 h 61921"/>
                  <a:gd name="connsiteX6" fmla="*/ 185501 w 189817"/>
                  <a:gd name="connsiteY6" fmla="*/ 55082 h 61921"/>
                  <a:gd name="connsiteX7" fmla="*/ 176381 w 189817"/>
                  <a:gd name="connsiteY7" fmla="*/ 61922 h 61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9817" h="61921">
                    <a:moveTo>
                      <a:pt x="176381" y="61922"/>
                    </a:moveTo>
                    <a:cubicBezTo>
                      <a:pt x="174101" y="61922"/>
                      <a:pt x="169541" y="59642"/>
                      <a:pt x="167261" y="57362"/>
                    </a:cubicBezTo>
                    <a:cubicBezTo>
                      <a:pt x="133061" y="27722"/>
                      <a:pt x="71502" y="18602"/>
                      <a:pt x="19062" y="39122"/>
                    </a:cubicBezTo>
                    <a:cubicBezTo>
                      <a:pt x="12222" y="41402"/>
                      <a:pt x="3102" y="39122"/>
                      <a:pt x="822" y="30002"/>
                    </a:cubicBezTo>
                    <a:cubicBezTo>
                      <a:pt x="-1458" y="23162"/>
                      <a:pt x="822" y="14042"/>
                      <a:pt x="9942" y="11762"/>
                    </a:cubicBezTo>
                    <a:cubicBezTo>
                      <a:pt x="71502" y="-11037"/>
                      <a:pt x="144461" y="363"/>
                      <a:pt x="185501" y="36842"/>
                    </a:cubicBezTo>
                    <a:cubicBezTo>
                      <a:pt x="190061" y="41402"/>
                      <a:pt x="192341" y="50522"/>
                      <a:pt x="185501" y="55082"/>
                    </a:cubicBezTo>
                    <a:cubicBezTo>
                      <a:pt x="183221" y="59642"/>
                      <a:pt x="178661" y="61922"/>
                      <a:pt x="176381" y="619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1" name="Hình tự do: Hình 370">
                <a:extLst>
                  <a:ext uri="{FF2B5EF4-FFF2-40B4-BE49-F238E27FC236}">
                    <a16:creationId xmlns:a16="http://schemas.microsoft.com/office/drawing/2014/main" id="{129317CF-589C-D6F5-1A17-69D2BEE7DB5B}"/>
                  </a:ext>
                </a:extLst>
              </p:cNvPr>
              <p:cNvSpPr/>
              <p:nvPr/>
            </p:nvSpPr>
            <p:spPr>
              <a:xfrm>
                <a:off x="5543322" y="2462378"/>
                <a:ext cx="188691" cy="59642"/>
              </a:xfrm>
              <a:custGeom>
                <a:avLst/>
                <a:gdLst>
                  <a:gd name="connsiteX0" fmla="*/ 12540 w 188691"/>
                  <a:gd name="connsiteY0" fmla="*/ 59642 h 59642"/>
                  <a:gd name="connsiteX1" fmla="*/ 3420 w 188691"/>
                  <a:gd name="connsiteY1" fmla="*/ 55082 h 59642"/>
                  <a:gd name="connsiteX2" fmla="*/ 3420 w 188691"/>
                  <a:gd name="connsiteY2" fmla="*/ 36842 h 59642"/>
                  <a:gd name="connsiteX3" fmla="*/ 178979 w 188691"/>
                  <a:gd name="connsiteY3" fmla="*/ 11762 h 59642"/>
                  <a:gd name="connsiteX4" fmla="*/ 188099 w 188691"/>
                  <a:gd name="connsiteY4" fmla="*/ 30002 h 59642"/>
                  <a:gd name="connsiteX5" fmla="*/ 169859 w 188691"/>
                  <a:gd name="connsiteY5" fmla="*/ 39122 h 59642"/>
                  <a:gd name="connsiteX6" fmla="*/ 21660 w 188691"/>
                  <a:gd name="connsiteY6" fmla="*/ 57362 h 59642"/>
                  <a:gd name="connsiteX7" fmla="*/ 12540 w 188691"/>
                  <a:gd name="connsiteY7" fmla="*/ 59642 h 59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691" h="59642">
                    <a:moveTo>
                      <a:pt x="12540" y="59642"/>
                    </a:moveTo>
                    <a:cubicBezTo>
                      <a:pt x="7980" y="59642"/>
                      <a:pt x="5700" y="57362"/>
                      <a:pt x="3420" y="55082"/>
                    </a:cubicBezTo>
                    <a:cubicBezTo>
                      <a:pt x="-1140" y="50522"/>
                      <a:pt x="-1140" y="41402"/>
                      <a:pt x="3420" y="36842"/>
                    </a:cubicBezTo>
                    <a:cubicBezTo>
                      <a:pt x="44460" y="363"/>
                      <a:pt x="117419" y="-11037"/>
                      <a:pt x="178979" y="11762"/>
                    </a:cubicBezTo>
                    <a:cubicBezTo>
                      <a:pt x="185819" y="14042"/>
                      <a:pt x="190378" y="23162"/>
                      <a:pt x="188099" y="30002"/>
                    </a:cubicBezTo>
                    <a:cubicBezTo>
                      <a:pt x="185819" y="36842"/>
                      <a:pt x="176699" y="41402"/>
                      <a:pt x="169859" y="39122"/>
                    </a:cubicBezTo>
                    <a:cubicBezTo>
                      <a:pt x="119699" y="20882"/>
                      <a:pt x="55860" y="27722"/>
                      <a:pt x="21660" y="57362"/>
                    </a:cubicBezTo>
                    <a:cubicBezTo>
                      <a:pt x="17100" y="59642"/>
                      <a:pt x="14820" y="59642"/>
                      <a:pt x="12540" y="596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2" name="Hình tự do: Hình 371">
                <a:extLst>
                  <a:ext uri="{FF2B5EF4-FFF2-40B4-BE49-F238E27FC236}">
                    <a16:creationId xmlns:a16="http://schemas.microsoft.com/office/drawing/2014/main" id="{5B752E34-26C5-CD2B-CA96-A71ADD75C6DE}"/>
                  </a:ext>
                </a:extLst>
              </p:cNvPr>
              <p:cNvSpPr/>
              <p:nvPr/>
            </p:nvSpPr>
            <p:spPr>
              <a:xfrm>
                <a:off x="5838579" y="2781937"/>
                <a:ext cx="86639" cy="41039"/>
              </a:xfrm>
              <a:custGeom>
                <a:avLst/>
                <a:gdLst>
                  <a:gd name="connsiteX0" fmla="*/ 82079 w 86639"/>
                  <a:gd name="connsiteY0" fmla="*/ 41040 h 41039"/>
                  <a:gd name="connsiteX1" fmla="*/ 77519 w 86639"/>
                  <a:gd name="connsiteY1" fmla="*/ 36480 h 41039"/>
                  <a:gd name="connsiteX2" fmla="*/ 43320 w 86639"/>
                  <a:gd name="connsiteY2" fmla="*/ 9120 h 41039"/>
                  <a:gd name="connsiteX3" fmla="*/ 9120 w 86639"/>
                  <a:gd name="connsiteY3" fmla="*/ 36480 h 41039"/>
                  <a:gd name="connsiteX4" fmla="*/ 4560 w 86639"/>
                  <a:gd name="connsiteY4" fmla="*/ 41040 h 41039"/>
                  <a:gd name="connsiteX5" fmla="*/ 0 w 86639"/>
                  <a:gd name="connsiteY5" fmla="*/ 36480 h 41039"/>
                  <a:gd name="connsiteX6" fmla="*/ 43320 w 86639"/>
                  <a:gd name="connsiteY6" fmla="*/ 0 h 41039"/>
                  <a:gd name="connsiteX7" fmla="*/ 86639 w 86639"/>
                  <a:gd name="connsiteY7" fmla="*/ 36480 h 41039"/>
                  <a:gd name="connsiteX8" fmla="*/ 82079 w 86639"/>
                  <a:gd name="connsiteY8" fmla="*/ 41040 h 41039"/>
                  <a:gd name="connsiteX9" fmla="*/ 82079 w 86639"/>
                  <a:gd name="connsiteY9" fmla="*/ 41040 h 41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639" h="41039">
                    <a:moveTo>
                      <a:pt x="82079" y="41040"/>
                    </a:moveTo>
                    <a:cubicBezTo>
                      <a:pt x="79799" y="41040"/>
                      <a:pt x="77519" y="38760"/>
                      <a:pt x="77519" y="36480"/>
                    </a:cubicBezTo>
                    <a:cubicBezTo>
                      <a:pt x="75239" y="20520"/>
                      <a:pt x="61560" y="9120"/>
                      <a:pt x="43320" y="9120"/>
                    </a:cubicBezTo>
                    <a:cubicBezTo>
                      <a:pt x="25080" y="9120"/>
                      <a:pt x="11400" y="20520"/>
                      <a:pt x="9120" y="36480"/>
                    </a:cubicBezTo>
                    <a:cubicBezTo>
                      <a:pt x="9120" y="38760"/>
                      <a:pt x="6840" y="41040"/>
                      <a:pt x="4560" y="41040"/>
                    </a:cubicBezTo>
                    <a:cubicBezTo>
                      <a:pt x="2280" y="41040"/>
                      <a:pt x="0" y="38760"/>
                      <a:pt x="0" y="36480"/>
                    </a:cubicBezTo>
                    <a:cubicBezTo>
                      <a:pt x="2280" y="15960"/>
                      <a:pt x="20520" y="0"/>
                      <a:pt x="43320" y="0"/>
                    </a:cubicBezTo>
                    <a:cubicBezTo>
                      <a:pt x="66120" y="0"/>
                      <a:pt x="82079" y="13680"/>
                      <a:pt x="86639" y="36480"/>
                    </a:cubicBezTo>
                    <a:cubicBezTo>
                      <a:pt x="86639" y="36480"/>
                      <a:pt x="86639" y="38760"/>
                      <a:pt x="82079" y="41040"/>
                    </a:cubicBezTo>
                    <a:cubicBezTo>
                      <a:pt x="82079" y="41040"/>
                      <a:pt x="82079" y="41040"/>
                      <a:pt x="82079" y="41040"/>
                    </a:cubicBezTo>
                    <a:close/>
                  </a:path>
                </a:pathLst>
              </a:custGeom>
              <a:solidFill>
                <a:srgbClr val="C68C7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73" name="Đồ họa 330">
                <a:extLst>
                  <a:ext uri="{FF2B5EF4-FFF2-40B4-BE49-F238E27FC236}">
                    <a16:creationId xmlns:a16="http://schemas.microsoft.com/office/drawing/2014/main" id="{6155FA2E-F1CD-5917-1479-6E225C0A23AB}"/>
                  </a:ext>
                </a:extLst>
              </p:cNvPr>
              <p:cNvGrpSpPr/>
              <p:nvPr/>
            </p:nvGrpSpPr>
            <p:grpSpPr>
              <a:xfrm>
                <a:off x="5676479" y="2832097"/>
                <a:ext cx="377504" cy="224277"/>
                <a:chOff x="5676479" y="2832097"/>
                <a:chExt cx="377504" cy="224277"/>
              </a:xfrm>
            </p:grpSpPr>
            <p:sp>
              <p:nvSpPr>
                <p:cNvPr id="374" name="Hình tự do: Hình 373">
                  <a:extLst>
                    <a:ext uri="{FF2B5EF4-FFF2-40B4-BE49-F238E27FC236}">
                      <a16:creationId xmlns:a16="http://schemas.microsoft.com/office/drawing/2014/main" id="{5E49B759-D9CE-6A34-E5A7-526A3382ECD2}"/>
                    </a:ext>
                  </a:extLst>
                </p:cNvPr>
                <p:cNvSpPr/>
                <p:nvPr/>
              </p:nvSpPr>
              <p:spPr>
                <a:xfrm>
                  <a:off x="5676479" y="2833727"/>
                  <a:ext cx="377504" cy="220214"/>
                </a:xfrm>
                <a:custGeom>
                  <a:avLst/>
                  <a:gdLst>
                    <a:gd name="connsiteX0" fmla="*/ 376419 w 377504"/>
                    <a:gd name="connsiteY0" fmla="*/ 107810 h 220214"/>
                    <a:gd name="connsiteX1" fmla="*/ 166660 w 377504"/>
                    <a:gd name="connsiteY1" fmla="*/ 217249 h 220214"/>
                    <a:gd name="connsiteX2" fmla="*/ 222 w 377504"/>
                    <a:gd name="connsiteY2" fmla="*/ 50810 h 220214"/>
                    <a:gd name="connsiteX3" fmla="*/ 203140 w 377504"/>
                    <a:gd name="connsiteY3" fmla="*/ 25730 h 220214"/>
                    <a:gd name="connsiteX4" fmla="*/ 376419 w 377504"/>
                    <a:gd name="connsiteY4" fmla="*/ 107810 h 220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504" h="220214">
                      <a:moveTo>
                        <a:pt x="376419" y="107810"/>
                      </a:moveTo>
                      <a:cubicBezTo>
                        <a:pt x="365019" y="183049"/>
                        <a:pt x="271540" y="233209"/>
                        <a:pt x="166660" y="217249"/>
                      </a:cubicBezTo>
                      <a:cubicBezTo>
                        <a:pt x="61781" y="201289"/>
                        <a:pt x="-4338" y="96410"/>
                        <a:pt x="222" y="50810"/>
                      </a:cubicBezTo>
                      <a:cubicBezTo>
                        <a:pt x="9342" y="-38109"/>
                        <a:pt x="98261" y="14330"/>
                        <a:pt x="203140" y="25730"/>
                      </a:cubicBezTo>
                      <a:cubicBezTo>
                        <a:pt x="308019" y="37130"/>
                        <a:pt x="387819" y="32570"/>
                        <a:pt x="376419" y="107810"/>
                      </a:cubicBezTo>
                      <a:close/>
                    </a:path>
                  </a:pathLst>
                </a:custGeom>
                <a:solidFill>
                  <a:srgbClr val="5B000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5" name="Hình tự do: Hình 374">
                  <a:extLst>
                    <a:ext uri="{FF2B5EF4-FFF2-40B4-BE49-F238E27FC236}">
                      <a16:creationId xmlns:a16="http://schemas.microsoft.com/office/drawing/2014/main" id="{986F90A3-DC06-3599-B9F8-D2B8E4D6483F}"/>
                    </a:ext>
                  </a:extLst>
                </p:cNvPr>
                <p:cNvSpPr/>
                <p:nvPr/>
              </p:nvSpPr>
              <p:spPr>
                <a:xfrm>
                  <a:off x="5738260" y="2832097"/>
                  <a:ext cx="271317" cy="75773"/>
                </a:xfrm>
                <a:custGeom>
                  <a:avLst/>
                  <a:gdLst>
                    <a:gd name="connsiteX0" fmla="*/ 141359 w 271317"/>
                    <a:gd name="connsiteY0" fmla="*/ 25080 h 75773"/>
                    <a:gd name="connsiteX1" fmla="*/ 0 w 271317"/>
                    <a:gd name="connsiteY1" fmla="*/ 0 h 75773"/>
                    <a:gd name="connsiteX2" fmla="*/ 127679 w 271317"/>
                    <a:gd name="connsiteY2" fmla="*/ 72959 h 75773"/>
                    <a:gd name="connsiteX3" fmla="*/ 271318 w 271317"/>
                    <a:gd name="connsiteY3" fmla="*/ 41040 h 75773"/>
                    <a:gd name="connsiteX4" fmla="*/ 141359 w 271317"/>
                    <a:gd name="connsiteY4" fmla="*/ 25080 h 757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1317" h="75773">
                      <a:moveTo>
                        <a:pt x="141359" y="25080"/>
                      </a:moveTo>
                      <a:cubicBezTo>
                        <a:pt x="86639" y="20520"/>
                        <a:pt x="38760" y="4560"/>
                        <a:pt x="0" y="0"/>
                      </a:cubicBezTo>
                      <a:cubicBezTo>
                        <a:pt x="13680" y="34200"/>
                        <a:pt x="63839" y="63839"/>
                        <a:pt x="127679" y="72959"/>
                      </a:cubicBezTo>
                      <a:cubicBezTo>
                        <a:pt x="191518" y="82079"/>
                        <a:pt x="248518" y="68399"/>
                        <a:pt x="271318" y="41040"/>
                      </a:cubicBezTo>
                      <a:cubicBezTo>
                        <a:pt x="241678" y="31920"/>
                        <a:pt x="193798" y="29640"/>
                        <a:pt x="141359" y="250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6" name="Hình tự do: Hình 375">
                  <a:extLst>
                    <a:ext uri="{FF2B5EF4-FFF2-40B4-BE49-F238E27FC236}">
                      <a16:creationId xmlns:a16="http://schemas.microsoft.com/office/drawing/2014/main" id="{3A770641-026F-EF38-5828-9EEA8EE9CA26}"/>
                    </a:ext>
                  </a:extLst>
                </p:cNvPr>
                <p:cNvSpPr/>
                <p:nvPr/>
              </p:nvSpPr>
              <p:spPr>
                <a:xfrm>
                  <a:off x="5735980" y="2973108"/>
                  <a:ext cx="264477" cy="83266"/>
                </a:xfrm>
                <a:custGeom>
                  <a:avLst/>
                  <a:gdLst>
                    <a:gd name="connsiteX0" fmla="*/ 155039 w 264477"/>
                    <a:gd name="connsiteY0" fmla="*/ 4908 h 83266"/>
                    <a:gd name="connsiteX1" fmla="*/ 0 w 264477"/>
                    <a:gd name="connsiteY1" fmla="*/ 25428 h 83266"/>
                    <a:gd name="connsiteX2" fmla="*/ 109439 w 264477"/>
                    <a:gd name="connsiteY2" fmla="*/ 80147 h 83266"/>
                    <a:gd name="connsiteX3" fmla="*/ 264478 w 264477"/>
                    <a:gd name="connsiteY3" fmla="*/ 52787 h 83266"/>
                    <a:gd name="connsiteX4" fmla="*/ 155039 w 264477"/>
                    <a:gd name="connsiteY4" fmla="*/ 4908 h 83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4477" h="83266">
                      <a:moveTo>
                        <a:pt x="155039" y="4908"/>
                      </a:moveTo>
                      <a:cubicBezTo>
                        <a:pt x="91199" y="-6492"/>
                        <a:pt x="31920" y="2628"/>
                        <a:pt x="0" y="25428"/>
                      </a:cubicBezTo>
                      <a:cubicBezTo>
                        <a:pt x="27360" y="52787"/>
                        <a:pt x="66120" y="73307"/>
                        <a:pt x="109439" y="80147"/>
                      </a:cubicBezTo>
                      <a:cubicBezTo>
                        <a:pt x="168719" y="89267"/>
                        <a:pt x="223438" y="77867"/>
                        <a:pt x="264478" y="52787"/>
                      </a:cubicBezTo>
                      <a:cubicBezTo>
                        <a:pt x="237118" y="32268"/>
                        <a:pt x="198359" y="14028"/>
                        <a:pt x="155039" y="4908"/>
                      </a:cubicBezTo>
                      <a:close/>
                    </a:path>
                  </a:pathLst>
                </a:custGeom>
                <a:solidFill>
                  <a:srgbClr val="CC8575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77" name="Hình tự do: Hình 376">
              <a:extLst>
                <a:ext uri="{FF2B5EF4-FFF2-40B4-BE49-F238E27FC236}">
                  <a16:creationId xmlns:a16="http://schemas.microsoft.com/office/drawing/2014/main" id="{71E13E93-C314-C94A-17AE-63F6B174BE7F}"/>
                </a:ext>
              </a:extLst>
            </p:cNvPr>
            <p:cNvSpPr/>
            <p:nvPr/>
          </p:nvSpPr>
          <p:spPr>
            <a:xfrm>
              <a:off x="5546742" y="3990327"/>
              <a:ext cx="307797" cy="359654"/>
            </a:xfrm>
            <a:custGeom>
              <a:avLst/>
              <a:gdLst>
                <a:gd name="connsiteX0" fmla="*/ 143639 w 307797"/>
                <a:gd name="connsiteY0" fmla="*/ 232558 h 359654"/>
                <a:gd name="connsiteX1" fmla="*/ 91199 w 307797"/>
                <a:gd name="connsiteY1" fmla="*/ 0 h 359654"/>
                <a:gd name="connsiteX2" fmla="*/ 307798 w 307797"/>
                <a:gd name="connsiteY2" fmla="*/ 0 h 359654"/>
                <a:gd name="connsiteX3" fmla="*/ 291838 w 307797"/>
                <a:gd name="connsiteY3" fmla="*/ 351117 h 359654"/>
                <a:gd name="connsiteX4" fmla="*/ 0 w 307797"/>
                <a:gd name="connsiteY4" fmla="*/ 355677 h 359654"/>
                <a:gd name="connsiteX5" fmla="*/ 143639 w 307797"/>
                <a:gd name="connsiteY5" fmla="*/ 232558 h 35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797" h="359654">
                  <a:moveTo>
                    <a:pt x="143639" y="232558"/>
                  </a:moveTo>
                  <a:cubicBezTo>
                    <a:pt x="143639" y="223438"/>
                    <a:pt x="91199" y="0"/>
                    <a:pt x="91199" y="0"/>
                  </a:cubicBezTo>
                  <a:cubicBezTo>
                    <a:pt x="91199" y="0"/>
                    <a:pt x="291838" y="2280"/>
                    <a:pt x="307798" y="0"/>
                  </a:cubicBezTo>
                  <a:cubicBezTo>
                    <a:pt x="307798" y="50160"/>
                    <a:pt x="294118" y="307797"/>
                    <a:pt x="291838" y="351117"/>
                  </a:cubicBezTo>
                  <a:cubicBezTo>
                    <a:pt x="155039" y="360237"/>
                    <a:pt x="0" y="362517"/>
                    <a:pt x="0" y="355677"/>
                  </a:cubicBezTo>
                  <a:cubicBezTo>
                    <a:pt x="2280" y="328317"/>
                    <a:pt x="70679" y="250798"/>
                    <a:pt x="143639" y="232558"/>
                  </a:cubicBezTo>
                  <a:close/>
                </a:path>
              </a:pathLst>
            </a:custGeom>
            <a:solidFill>
              <a:srgbClr val="8E521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8" name="Hình tự do: Hình 377">
              <a:extLst>
                <a:ext uri="{FF2B5EF4-FFF2-40B4-BE49-F238E27FC236}">
                  <a16:creationId xmlns:a16="http://schemas.microsoft.com/office/drawing/2014/main" id="{1A09269E-5207-1218-9DDD-B217D8E30F1F}"/>
                </a:ext>
              </a:extLst>
            </p:cNvPr>
            <p:cNvSpPr/>
            <p:nvPr/>
          </p:nvSpPr>
          <p:spPr>
            <a:xfrm>
              <a:off x="5601461" y="3944728"/>
              <a:ext cx="262197" cy="97263"/>
            </a:xfrm>
            <a:custGeom>
              <a:avLst/>
              <a:gdLst>
                <a:gd name="connsiteX0" fmla="*/ 18240 w 262197"/>
                <a:gd name="connsiteY0" fmla="*/ 95759 h 97263"/>
                <a:gd name="connsiteX1" fmla="*/ 0 w 262197"/>
                <a:gd name="connsiteY1" fmla="*/ 2280 h 97263"/>
                <a:gd name="connsiteX2" fmla="*/ 262198 w 262197"/>
                <a:gd name="connsiteY2" fmla="*/ 0 h 97263"/>
                <a:gd name="connsiteX3" fmla="*/ 262198 w 262197"/>
                <a:gd name="connsiteY3" fmla="*/ 88919 h 97263"/>
                <a:gd name="connsiteX4" fmla="*/ 18240 w 262197"/>
                <a:gd name="connsiteY4" fmla="*/ 95759 h 9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197" h="97263">
                  <a:moveTo>
                    <a:pt x="18240" y="95759"/>
                  </a:moveTo>
                  <a:cubicBezTo>
                    <a:pt x="18240" y="88919"/>
                    <a:pt x="2280" y="11400"/>
                    <a:pt x="0" y="2280"/>
                  </a:cubicBezTo>
                  <a:lnTo>
                    <a:pt x="262198" y="0"/>
                  </a:lnTo>
                  <a:cubicBezTo>
                    <a:pt x="262198" y="0"/>
                    <a:pt x="262198" y="79799"/>
                    <a:pt x="262198" y="88919"/>
                  </a:cubicBezTo>
                  <a:cubicBezTo>
                    <a:pt x="225718" y="93479"/>
                    <a:pt x="38760" y="100319"/>
                    <a:pt x="18240" y="95759"/>
                  </a:cubicBezTo>
                  <a:close/>
                </a:path>
              </a:pathLst>
            </a:custGeom>
            <a:solidFill>
              <a:srgbClr val="A55D28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9" name="Hình tự do: Hình 378">
              <a:extLst>
                <a:ext uri="{FF2B5EF4-FFF2-40B4-BE49-F238E27FC236}">
                  <a16:creationId xmlns:a16="http://schemas.microsoft.com/office/drawing/2014/main" id="{0B15DD06-F88B-2E50-F49F-DBF880B7D286}"/>
                </a:ext>
              </a:extLst>
            </p:cNvPr>
            <p:cNvSpPr/>
            <p:nvPr/>
          </p:nvSpPr>
          <p:spPr>
            <a:xfrm>
              <a:off x="5945738" y="3990327"/>
              <a:ext cx="307797" cy="359654"/>
            </a:xfrm>
            <a:custGeom>
              <a:avLst/>
              <a:gdLst>
                <a:gd name="connsiteX0" fmla="*/ 164159 w 307797"/>
                <a:gd name="connsiteY0" fmla="*/ 232558 h 359654"/>
                <a:gd name="connsiteX1" fmla="*/ 216598 w 307797"/>
                <a:gd name="connsiteY1" fmla="*/ 0 h 359654"/>
                <a:gd name="connsiteX2" fmla="*/ 0 w 307797"/>
                <a:gd name="connsiteY2" fmla="*/ 0 h 359654"/>
                <a:gd name="connsiteX3" fmla="*/ 15960 w 307797"/>
                <a:gd name="connsiteY3" fmla="*/ 351117 h 359654"/>
                <a:gd name="connsiteX4" fmla="*/ 307798 w 307797"/>
                <a:gd name="connsiteY4" fmla="*/ 355677 h 359654"/>
                <a:gd name="connsiteX5" fmla="*/ 164159 w 307797"/>
                <a:gd name="connsiteY5" fmla="*/ 232558 h 35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797" h="359654">
                  <a:moveTo>
                    <a:pt x="164159" y="232558"/>
                  </a:moveTo>
                  <a:cubicBezTo>
                    <a:pt x="164159" y="223438"/>
                    <a:pt x="216598" y="0"/>
                    <a:pt x="216598" y="0"/>
                  </a:cubicBezTo>
                  <a:cubicBezTo>
                    <a:pt x="216598" y="0"/>
                    <a:pt x="15960" y="2280"/>
                    <a:pt x="0" y="0"/>
                  </a:cubicBezTo>
                  <a:cubicBezTo>
                    <a:pt x="0" y="50160"/>
                    <a:pt x="13680" y="307797"/>
                    <a:pt x="15960" y="351117"/>
                  </a:cubicBezTo>
                  <a:cubicBezTo>
                    <a:pt x="152759" y="360237"/>
                    <a:pt x="307798" y="362517"/>
                    <a:pt x="307798" y="355677"/>
                  </a:cubicBezTo>
                  <a:cubicBezTo>
                    <a:pt x="305518" y="328317"/>
                    <a:pt x="237118" y="250798"/>
                    <a:pt x="164159" y="232558"/>
                  </a:cubicBezTo>
                  <a:close/>
                </a:path>
              </a:pathLst>
            </a:custGeom>
            <a:solidFill>
              <a:srgbClr val="8E521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0" name="Hình tự do: Hình 379">
              <a:extLst>
                <a:ext uri="{FF2B5EF4-FFF2-40B4-BE49-F238E27FC236}">
                  <a16:creationId xmlns:a16="http://schemas.microsoft.com/office/drawing/2014/main" id="{9610D76E-46EF-81EC-C6A4-44CFA42E1D3D}"/>
                </a:ext>
              </a:extLst>
            </p:cNvPr>
            <p:cNvSpPr/>
            <p:nvPr/>
          </p:nvSpPr>
          <p:spPr>
            <a:xfrm>
              <a:off x="5936618" y="3944728"/>
              <a:ext cx="262197" cy="97263"/>
            </a:xfrm>
            <a:custGeom>
              <a:avLst/>
              <a:gdLst>
                <a:gd name="connsiteX0" fmla="*/ 243958 w 262197"/>
                <a:gd name="connsiteY0" fmla="*/ 95759 h 97263"/>
                <a:gd name="connsiteX1" fmla="*/ 262198 w 262197"/>
                <a:gd name="connsiteY1" fmla="*/ 2280 h 97263"/>
                <a:gd name="connsiteX2" fmla="*/ 0 w 262197"/>
                <a:gd name="connsiteY2" fmla="*/ 0 h 97263"/>
                <a:gd name="connsiteX3" fmla="*/ 0 w 262197"/>
                <a:gd name="connsiteY3" fmla="*/ 88919 h 97263"/>
                <a:gd name="connsiteX4" fmla="*/ 243958 w 262197"/>
                <a:gd name="connsiteY4" fmla="*/ 95759 h 9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197" h="97263">
                  <a:moveTo>
                    <a:pt x="243958" y="95759"/>
                  </a:moveTo>
                  <a:cubicBezTo>
                    <a:pt x="243958" y="88919"/>
                    <a:pt x="259918" y="11400"/>
                    <a:pt x="262198" y="2280"/>
                  </a:cubicBezTo>
                  <a:lnTo>
                    <a:pt x="0" y="0"/>
                  </a:lnTo>
                  <a:cubicBezTo>
                    <a:pt x="0" y="0"/>
                    <a:pt x="0" y="79799"/>
                    <a:pt x="0" y="88919"/>
                  </a:cubicBezTo>
                  <a:cubicBezTo>
                    <a:pt x="36480" y="93479"/>
                    <a:pt x="223438" y="100319"/>
                    <a:pt x="243958" y="95759"/>
                  </a:cubicBezTo>
                  <a:close/>
                </a:path>
              </a:pathLst>
            </a:custGeom>
            <a:solidFill>
              <a:srgbClr val="A55D28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1" name="Hình tự do: Hình 380">
              <a:extLst>
                <a:ext uri="{FF2B5EF4-FFF2-40B4-BE49-F238E27FC236}">
                  <a16:creationId xmlns:a16="http://schemas.microsoft.com/office/drawing/2014/main" id="{3EE21EA6-4F8E-502A-3224-05217AB70479}"/>
                </a:ext>
              </a:extLst>
            </p:cNvPr>
            <p:cNvSpPr/>
            <p:nvPr/>
          </p:nvSpPr>
          <p:spPr>
            <a:xfrm>
              <a:off x="5608301" y="3151294"/>
              <a:ext cx="207206" cy="565435"/>
            </a:xfrm>
            <a:custGeom>
              <a:avLst/>
              <a:gdLst>
                <a:gd name="connsiteX0" fmla="*/ 202918 w 207206"/>
                <a:gd name="connsiteY0" fmla="*/ 0 h 565435"/>
                <a:gd name="connsiteX1" fmla="*/ 150479 w 207206"/>
                <a:gd name="connsiteY1" fmla="*/ 2280 h 565435"/>
                <a:gd name="connsiteX2" fmla="*/ 50160 w 207206"/>
                <a:gd name="connsiteY2" fmla="*/ 262198 h 565435"/>
                <a:gd name="connsiteX3" fmla="*/ 0 w 207206"/>
                <a:gd name="connsiteY3" fmla="*/ 503876 h 565435"/>
                <a:gd name="connsiteX4" fmla="*/ 189239 w 207206"/>
                <a:gd name="connsiteY4" fmla="*/ 565435 h 565435"/>
                <a:gd name="connsiteX5" fmla="*/ 202918 w 207206"/>
                <a:gd name="connsiteY5" fmla="*/ 0 h 5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206" h="565435">
                  <a:moveTo>
                    <a:pt x="202918" y="0"/>
                  </a:moveTo>
                  <a:cubicBezTo>
                    <a:pt x="202918" y="0"/>
                    <a:pt x="170999" y="2280"/>
                    <a:pt x="150479" y="2280"/>
                  </a:cubicBezTo>
                  <a:cubicBezTo>
                    <a:pt x="136799" y="152759"/>
                    <a:pt x="109439" y="225718"/>
                    <a:pt x="50160" y="262198"/>
                  </a:cubicBezTo>
                  <a:cubicBezTo>
                    <a:pt x="22800" y="385317"/>
                    <a:pt x="2280" y="492476"/>
                    <a:pt x="0" y="503876"/>
                  </a:cubicBezTo>
                  <a:cubicBezTo>
                    <a:pt x="31920" y="524396"/>
                    <a:pt x="189239" y="565435"/>
                    <a:pt x="189239" y="565435"/>
                  </a:cubicBezTo>
                  <a:cubicBezTo>
                    <a:pt x="200638" y="510716"/>
                    <a:pt x="214318" y="155039"/>
                    <a:pt x="202918" y="0"/>
                  </a:cubicBezTo>
                  <a:close/>
                </a:path>
              </a:pathLst>
            </a:custGeom>
            <a:solidFill>
              <a:srgbClr val="CC56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2" name="Hình tự do: Hình 381">
              <a:extLst>
                <a:ext uri="{FF2B5EF4-FFF2-40B4-BE49-F238E27FC236}">
                  <a16:creationId xmlns:a16="http://schemas.microsoft.com/office/drawing/2014/main" id="{DE3938AF-E76F-E687-042D-FBDDDF4D1A29}"/>
                </a:ext>
              </a:extLst>
            </p:cNvPr>
            <p:cNvSpPr/>
            <p:nvPr/>
          </p:nvSpPr>
          <p:spPr>
            <a:xfrm>
              <a:off x="4961869" y="1989433"/>
              <a:ext cx="1793281" cy="502665"/>
            </a:xfrm>
            <a:custGeom>
              <a:avLst/>
              <a:gdLst>
                <a:gd name="connsiteX0" fmla="*/ 1790983 w 1793281"/>
                <a:gd name="connsiteY0" fmla="*/ 142710 h 502665"/>
                <a:gd name="connsiteX1" fmla="*/ 1303067 w 1793281"/>
                <a:gd name="connsiteY1" fmla="*/ 482427 h 502665"/>
                <a:gd name="connsiteX2" fmla="*/ 331794 w 1793281"/>
                <a:gd name="connsiteY2" fmla="*/ 420867 h 502665"/>
                <a:gd name="connsiteX3" fmla="*/ 3477 w 1793281"/>
                <a:gd name="connsiteY3" fmla="*/ 197429 h 502665"/>
                <a:gd name="connsiteX4" fmla="*/ 543833 w 1793281"/>
                <a:gd name="connsiteY4" fmla="*/ 119910 h 502665"/>
                <a:gd name="connsiteX5" fmla="*/ 1143468 w 1793281"/>
                <a:gd name="connsiteY5" fmla="*/ 12751 h 502665"/>
                <a:gd name="connsiteX6" fmla="*/ 1790983 w 1793281"/>
                <a:gd name="connsiteY6" fmla="*/ 142710 h 50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3281" h="502665">
                  <a:moveTo>
                    <a:pt x="1790983" y="142710"/>
                  </a:moveTo>
                  <a:cubicBezTo>
                    <a:pt x="1820623" y="327388"/>
                    <a:pt x="1558424" y="445947"/>
                    <a:pt x="1303067" y="482427"/>
                  </a:cubicBezTo>
                  <a:cubicBezTo>
                    <a:pt x="935990" y="537146"/>
                    <a:pt x="470873" y="468747"/>
                    <a:pt x="331794" y="420867"/>
                  </a:cubicBezTo>
                  <a:cubicBezTo>
                    <a:pt x="137996" y="354748"/>
                    <a:pt x="-26163" y="277229"/>
                    <a:pt x="3477" y="197429"/>
                  </a:cubicBezTo>
                  <a:cubicBezTo>
                    <a:pt x="33117" y="117630"/>
                    <a:pt x="288475" y="122190"/>
                    <a:pt x="543833" y="119910"/>
                  </a:cubicBezTo>
                  <a:cubicBezTo>
                    <a:pt x="685192" y="119910"/>
                    <a:pt x="926870" y="42390"/>
                    <a:pt x="1143468" y="12751"/>
                  </a:cubicBezTo>
                  <a:cubicBezTo>
                    <a:pt x="1485465" y="-30569"/>
                    <a:pt x="1775023" y="42390"/>
                    <a:pt x="1790983" y="142710"/>
                  </a:cubicBezTo>
                  <a:close/>
                </a:path>
              </a:pathLst>
            </a:custGeom>
            <a:solidFill>
              <a:srgbClr val="B9863C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3" name="Hình tự do: Hình 382">
              <a:extLst>
                <a:ext uri="{FF2B5EF4-FFF2-40B4-BE49-F238E27FC236}">
                  <a16:creationId xmlns:a16="http://schemas.microsoft.com/office/drawing/2014/main" id="{D51E3F0D-1D81-E844-CF10-A1E944D6B42C}"/>
                </a:ext>
              </a:extLst>
            </p:cNvPr>
            <p:cNvSpPr/>
            <p:nvPr/>
          </p:nvSpPr>
          <p:spPr>
            <a:xfrm>
              <a:off x="5517102" y="1992105"/>
              <a:ext cx="699954" cy="288494"/>
            </a:xfrm>
            <a:custGeom>
              <a:avLst/>
              <a:gdLst>
                <a:gd name="connsiteX0" fmla="*/ 699954 w 699954"/>
                <a:gd name="connsiteY0" fmla="*/ 212997 h 288494"/>
                <a:gd name="connsiteX1" fmla="*/ 0 w 699954"/>
                <a:gd name="connsiteY1" fmla="*/ 247197 h 288494"/>
                <a:gd name="connsiteX2" fmla="*/ 111719 w 699954"/>
                <a:gd name="connsiteY2" fmla="*/ 28319 h 288494"/>
                <a:gd name="connsiteX3" fmla="*/ 551756 w 699954"/>
                <a:gd name="connsiteY3" fmla="*/ 959 h 288494"/>
                <a:gd name="connsiteX4" fmla="*/ 699954 w 699954"/>
                <a:gd name="connsiteY4" fmla="*/ 212997 h 28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9954" h="288494">
                  <a:moveTo>
                    <a:pt x="699954" y="212997"/>
                  </a:moveTo>
                  <a:cubicBezTo>
                    <a:pt x="636115" y="260877"/>
                    <a:pt x="259918" y="336116"/>
                    <a:pt x="0" y="247197"/>
                  </a:cubicBezTo>
                  <a:cubicBezTo>
                    <a:pt x="0" y="247197"/>
                    <a:pt x="86639" y="73918"/>
                    <a:pt x="111719" y="28319"/>
                  </a:cubicBezTo>
                  <a:cubicBezTo>
                    <a:pt x="168719" y="26039"/>
                    <a:pt x="503876" y="-5881"/>
                    <a:pt x="551756" y="959"/>
                  </a:cubicBezTo>
                  <a:cubicBezTo>
                    <a:pt x="572275" y="44278"/>
                    <a:pt x="699954" y="212997"/>
                    <a:pt x="699954" y="212997"/>
                  </a:cubicBezTo>
                  <a:close/>
                </a:path>
              </a:pathLst>
            </a:custGeom>
            <a:solidFill>
              <a:srgbClr val="A165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4" name="Hình tự do: Hình 383">
              <a:extLst>
                <a:ext uri="{FF2B5EF4-FFF2-40B4-BE49-F238E27FC236}">
                  <a16:creationId xmlns:a16="http://schemas.microsoft.com/office/drawing/2014/main" id="{FB00BB4A-A67E-4F47-469D-07F4BDE4046D}"/>
                </a:ext>
              </a:extLst>
            </p:cNvPr>
            <p:cNvSpPr/>
            <p:nvPr/>
          </p:nvSpPr>
          <p:spPr>
            <a:xfrm>
              <a:off x="5517102" y="2145823"/>
              <a:ext cx="709074" cy="143954"/>
            </a:xfrm>
            <a:custGeom>
              <a:avLst/>
              <a:gdLst>
                <a:gd name="connsiteX0" fmla="*/ 654355 w 709074"/>
                <a:gd name="connsiteY0" fmla="*/ 0 h 143954"/>
                <a:gd name="connsiteX1" fmla="*/ 31920 w 709074"/>
                <a:gd name="connsiteY1" fmla="*/ 29640 h 143954"/>
                <a:gd name="connsiteX2" fmla="*/ 0 w 709074"/>
                <a:gd name="connsiteY2" fmla="*/ 95759 h 143954"/>
                <a:gd name="connsiteX3" fmla="*/ 709074 w 709074"/>
                <a:gd name="connsiteY3" fmla="*/ 84359 h 143954"/>
                <a:gd name="connsiteX4" fmla="*/ 654355 w 709074"/>
                <a:gd name="connsiteY4" fmla="*/ 0 h 14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074" h="143954">
                  <a:moveTo>
                    <a:pt x="654355" y="0"/>
                  </a:moveTo>
                  <a:cubicBezTo>
                    <a:pt x="574555" y="38760"/>
                    <a:pt x="257638" y="100319"/>
                    <a:pt x="31920" y="29640"/>
                  </a:cubicBezTo>
                  <a:cubicBezTo>
                    <a:pt x="13680" y="66119"/>
                    <a:pt x="0" y="95759"/>
                    <a:pt x="0" y="95759"/>
                  </a:cubicBezTo>
                  <a:cubicBezTo>
                    <a:pt x="259918" y="184678"/>
                    <a:pt x="647515" y="132239"/>
                    <a:pt x="709074" y="84359"/>
                  </a:cubicBezTo>
                  <a:cubicBezTo>
                    <a:pt x="709074" y="82079"/>
                    <a:pt x="679435" y="34200"/>
                    <a:pt x="654355" y="0"/>
                  </a:cubicBezTo>
                  <a:close/>
                </a:path>
              </a:pathLst>
            </a:custGeom>
            <a:solidFill>
              <a:srgbClr val="AD350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5" name="Hình tự do: Hình 384">
              <a:extLst>
                <a:ext uri="{FF2B5EF4-FFF2-40B4-BE49-F238E27FC236}">
                  <a16:creationId xmlns:a16="http://schemas.microsoft.com/office/drawing/2014/main" id="{F8F99ECA-D334-F299-0ED2-DF03FDF336D8}"/>
                </a:ext>
              </a:extLst>
            </p:cNvPr>
            <p:cNvSpPr/>
            <p:nvPr/>
          </p:nvSpPr>
          <p:spPr>
            <a:xfrm>
              <a:off x="5628775" y="1934451"/>
              <a:ext cx="437955" cy="136412"/>
            </a:xfrm>
            <a:custGeom>
              <a:avLst/>
              <a:gdLst>
                <a:gd name="connsiteX0" fmla="*/ 437803 w 437955"/>
                <a:gd name="connsiteY0" fmla="*/ 58613 h 136412"/>
                <a:gd name="connsiteX1" fmla="*/ 223485 w 437955"/>
                <a:gd name="connsiteY1" fmla="*/ 133852 h 136412"/>
                <a:gd name="connsiteX2" fmla="*/ 46 w 437955"/>
                <a:gd name="connsiteY2" fmla="*/ 97373 h 136412"/>
                <a:gd name="connsiteX3" fmla="*/ 196125 w 437955"/>
                <a:gd name="connsiteY3" fmla="*/ 22133 h 136412"/>
                <a:gd name="connsiteX4" fmla="*/ 437803 w 437955"/>
                <a:gd name="connsiteY4" fmla="*/ 58613 h 136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955" h="136412">
                  <a:moveTo>
                    <a:pt x="437803" y="58613"/>
                  </a:moveTo>
                  <a:cubicBezTo>
                    <a:pt x="442363" y="88253"/>
                    <a:pt x="344324" y="122453"/>
                    <a:pt x="223485" y="133852"/>
                  </a:cubicBezTo>
                  <a:cubicBezTo>
                    <a:pt x="102646" y="142972"/>
                    <a:pt x="2326" y="127013"/>
                    <a:pt x="46" y="97373"/>
                  </a:cubicBezTo>
                  <a:cubicBezTo>
                    <a:pt x="-2234" y="67733"/>
                    <a:pt x="79846" y="54053"/>
                    <a:pt x="196125" y="22133"/>
                  </a:cubicBezTo>
                  <a:cubicBezTo>
                    <a:pt x="328364" y="-18906"/>
                    <a:pt x="430963" y="-666"/>
                    <a:pt x="437803" y="58613"/>
                  </a:cubicBezTo>
                  <a:close/>
                </a:path>
              </a:pathLst>
            </a:custGeom>
            <a:solidFill>
              <a:srgbClr val="8A551E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6" name="Hình tự do: Hình 385">
              <a:extLst>
                <a:ext uri="{FF2B5EF4-FFF2-40B4-BE49-F238E27FC236}">
                  <a16:creationId xmlns:a16="http://schemas.microsoft.com/office/drawing/2014/main" id="{DDE40BBE-C0C5-2B76-5F1E-2092116751D4}"/>
                </a:ext>
              </a:extLst>
            </p:cNvPr>
            <p:cNvSpPr/>
            <p:nvPr/>
          </p:nvSpPr>
          <p:spPr>
            <a:xfrm>
              <a:off x="5229087" y="3355322"/>
              <a:ext cx="197613" cy="190408"/>
            </a:xfrm>
            <a:custGeom>
              <a:avLst/>
              <a:gdLst>
                <a:gd name="connsiteX0" fmla="*/ 196815 w 197613"/>
                <a:gd name="connsiteY0" fmla="*/ 80970 h 190408"/>
                <a:gd name="connsiteX1" fmla="*/ 174015 w 197613"/>
                <a:gd name="connsiteY1" fmla="*/ 153929 h 190408"/>
                <a:gd name="connsiteX2" fmla="*/ 66856 w 197613"/>
                <a:gd name="connsiteY2" fmla="*/ 190409 h 190408"/>
                <a:gd name="connsiteX3" fmla="*/ 737 w 197613"/>
                <a:gd name="connsiteY3" fmla="*/ 83250 h 190408"/>
                <a:gd name="connsiteX4" fmla="*/ 55456 w 197613"/>
                <a:gd name="connsiteY4" fmla="*/ 1170 h 190408"/>
                <a:gd name="connsiteX5" fmla="*/ 196815 w 197613"/>
                <a:gd name="connsiteY5" fmla="*/ 80970 h 19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7613" h="190408">
                  <a:moveTo>
                    <a:pt x="196815" y="80970"/>
                  </a:moveTo>
                  <a:cubicBezTo>
                    <a:pt x="201375" y="92370"/>
                    <a:pt x="185415" y="144809"/>
                    <a:pt x="174015" y="153929"/>
                  </a:cubicBezTo>
                  <a:cubicBezTo>
                    <a:pt x="151215" y="172169"/>
                    <a:pt x="123856" y="188129"/>
                    <a:pt x="66856" y="190409"/>
                  </a:cubicBezTo>
                  <a:cubicBezTo>
                    <a:pt x="12137" y="190409"/>
                    <a:pt x="-3823" y="142529"/>
                    <a:pt x="737" y="83250"/>
                  </a:cubicBezTo>
                  <a:cubicBezTo>
                    <a:pt x="5297" y="44490"/>
                    <a:pt x="32656" y="23970"/>
                    <a:pt x="55456" y="1170"/>
                  </a:cubicBezTo>
                  <a:cubicBezTo>
                    <a:pt x="66856" y="-10229"/>
                    <a:pt x="192255" y="65010"/>
                    <a:pt x="196815" y="80970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87" name="Đồ họa 330">
              <a:extLst>
                <a:ext uri="{FF2B5EF4-FFF2-40B4-BE49-F238E27FC236}">
                  <a16:creationId xmlns:a16="http://schemas.microsoft.com/office/drawing/2014/main" id="{0D51F744-489E-F70B-233B-264F33A2D3FA}"/>
                </a:ext>
              </a:extLst>
            </p:cNvPr>
            <p:cNvGrpSpPr/>
            <p:nvPr/>
          </p:nvGrpSpPr>
          <p:grpSpPr>
            <a:xfrm>
              <a:off x="5129505" y="3016776"/>
              <a:ext cx="392997" cy="1325535"/>
              <a:chOff x="5129505" y="3016776"/>
              <a:chExt cx="392997" cy="1325535"/>
            </a:xfrm>
          </p:grpSpPr>
          <p:sp>
            <p:nvSpPr>
              <p:cNvPr id="388" name="Hình tự do: Hình 387">
                <a:extLst>
                  <a:ext uri="{FF2B5EF4-FFF2-40B4-BE49-F238E27FC236}">
                    <a16:creationId xmlns:a16="http://schemas.microsoft.com/office/drawing/2014/main" id="{2EFD17ED-9752-26F3-9B7B-A6005B366E5B}"/>
                  </a:ext>
                </a:extLst>
              </p:cNvPr>
              <p:cNvSpPr/>
              <p:nvPr/>
            </p:nvSpPr>
            <p:spPr>
              <a:xfrm>
                <a:off x="5165985" y="3962968"/>
                <a:ext cx="356517" cy="379343"/>
              </a:xfrm>
              <a:custGeom>
                <a:avLst/>
                <a:gdLst>
                  <a:gd name="connsiteX0" fmla="*/ 0 w 356517"/>
                  <a:gd name="connsiteY0" fmla="*/ 36480 h 379343"/>
                  <a:gd name="connsiteX1" fmla="*/ 22800 w 356517"/>
                  <a:gd name="connsiteY1" fmla="*/ 232558 h 379343"/>
                  <a:gd name="connsiteX2" fmla="*/ 207478 w 356517"/>
                  <a:gd name="connsiteY2" fmla="*/ 378477 h 379343"/>
                  <a:gd name="connsiteX3" fmla="*/ 355677 w 356517"/>
                  <a:gd name="connsiteY3" fmla="*/ 196078 h 379343"/>
                  <a:gd name="connsiteX4" fmla="*/ 332877 w 356517"/>
                  <a:gd name="connsiteY4" fmla="*/ 0 h 379343"/>
                  <a:gd name="connsiteX5" fmla="*/ 0 w 356517"/>
                  <a:gd name="connsiteY5" fmla="*/ 36480 h 379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6517" h="379343">
                    <a:moveTo>
                      <a:pt x="0" y="36480"/>
                    </a:moveTo>
                    <a:lnTo>
                      <a:pt x="22800" y="232558"/>
                    </a:lnTo>
                    <a:cubicBezTo>
                      <a:pt x="31920" y="323757"/>
                      <a:pt x="116279" y="387597"/>
                      <a:pt x="207478" y="378477"/>
                    </a:cubicBezTo>
                    <a:cubicBezTo>
                      <a:pt x="298678" y="369357"/>
                      <a:pt x="364797" y="287278"/>
                      <a:pt x="355677" y="196078"/>
                    </a:cubicBezTo>
                    <a:lnTo>
                      <a:pt x="332877" y="0"/>
                    </a:lnTo>
                    <a:lnTo>
                      <a:pt x="0" y="36480"/>
                    </a:lnTo>
                    <a:close/>
                  </a:path>
                </a:pathLst>
              </a:custGeom>
              <a:solidFill>
                <a:srgbClr val="DB4D4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9" name="Hình tự do: Hình 388">
                <a:extLst>
                  <a:ext uri="{FF2B5EF4-FFF2-40B4-BE49-F238E27FC236}">
                    <a16:creationId xmlns:a16="http://schemas.microsoft.com/office/drawing/2014/main" id="{8E6F20E9-F006-E6CA-B808-059B939F75E8}"/>
                  </a:ext>
                </a:extLst>
              </p:cNvPr>
              <p:cNvSpPr/>
              <p:nvPr/>
            </p:nvSpPr>
            <p:spPr>
              <a:xfrm>
                <a:off x="5129505" y="3016776"/>
                <a:ext cx="199252" cy="135705"/>
              </a:xfrm>
              <a:custGeom>
                <a:avLst/>
                <a:gdLst>
                  <a:gd name="connsiteX0" fmla="*/ 193798 w 199252"/>
                  <a:gd name="connsiteY0" fmla="*/ 0 h 135705"/>
                  <a:gd name="connsiteX1" fmla="*/ 0 w 199252"/>
                  <a:gd name="connsiteY1" fmla="*/ 22800 h 135705"/>
                  <a:gd name="connsiteX2" fmla="*/ 2280 w 199252"/>
                  <a:gd name="connsiteY2" fmla="*/ 36480 h 135705"/>
                  <a:gd name="connsiteX3" fmla="*/ 43320 w 199252"/>
                  <a:gd name="connsiteY3" fmla="*/ 116279 h 135705"/>
                  <a:gd name="connsiteX4" fmla="*/ 111719 w 199252"/>
                  <a:gd name="connsiteY4" fmla="*/ 134519 h 135705"/>
                  <a:gd name="connsiteX5" fmla="*/ 175559 w 199252"/>
                  <a:gd name="connsiteY5" fmla="*/ 102599 h 135705"/>
                  <a:gd name="connsiteX6" fmla="*/ 198359 w 199252"/>
                  <a:gd name="connsiteY6" fmla="*/ 15960 h 135705"/>
                  <a:gd name="connsiteX7" fmla="*/ 193798 w 199252"/>
                  <a:gd name="connsiteY7" fmla="*/ 0 h 135705"/>
                  <a:gd name="connsiteX8" fmla="*/ 29640 w 199252"/>
                  <a:gd name="connsiteY8" fmla="*/ 45600 h 135705"/>
                  <a:gd name="connsiteX9" fmla="*/ 166439 w 199252"/>
                  <a:gd name="connsiteY9" fmla="*/ 29640 h 135705"/>
                  <a:gd name="connsiteX10" fmla="*/ 150479 w 199252"/>
                  <a:gd name="connsiteY10" fmla="*/ 84359 h 135705"/>
                  <a:gd name="connsiteX11" fmla="*/ 107159 w 199252"/>
                  <a:gd name="connsiteY11" fmla="*/ 107159 h 135705"/>
                  <a:gd name="connsiteX12" fmla="*/ 59280 w 199252"/>
                  <a:gd name="connsiteY12" fmla="*/ 93479 h 135705"/>
                  <a:gd name="connsiteX13" fmla="*/ 29640 w 199252"/>
                  <a:gd name="connsiteY13" fmla="*/ 45600 h 135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9252" h="135705">
                    <a:moveTo>
                      <a:pt x="193798" y="0"/>
                    </a:moveTo>
                    <a:lnTo>
                      <a:pt x="0" y="22800"/>
                    </a:lnTo>
                    <a:lnTo>
                      <a:pt x="2280" y="36480"/>
                    </a:lnTo>
                    <a:cubicBezTo>
                      <a:pt x="6840" y="79799"/>
                      <a:pt x="27360" y="102599"/>
                      <a:pt x="43320" y="116279"/>
                    </a:cubicBezTo>
                    <a:cubicBezTo>
                      <a:pt x="63840" y="129959"/>
                      <a:pt x="88919" y="139079"/>
                      <a:pt x="111719" y="134519"/>
                    </a:cubicBezTo>
                    <a:cubicBezTo>
                      <a:pt x="136799" y="132239"/>
                      <a:pt x="159599" y="120839"/>
                      <a:pt x="175559" y="102599"/>
                    </a:cubicBezTo>
                    <a:cubicBezTo>
                      <a:pt x="189239" y="86639"/>
                      <a:pt x="202918" y="59279"/>
                      <a:pt x="198359" y="15960"/>
                    </a:cubicBezTo>
                    <a:lnTo>
                      <a:pt x="193798" y="0"/>
                    </a:lnTo>
                    <a:close/>
                    <a:moveTo>
                      <a:pt x="29640" y="45600"/>
                    </a:moveTo>
                    <a:lnTo>
                      <a:pt x="166439" y="29640"/>
                    </a:lnTo>
                    <a:cubicBezTo>
                      <a:pt x="166439" y="52440"/>
                      <a:pt x="161879" y="70679"/>
                      <a:pt x="150479" y="84359"/>
                    </a:cubicBezTo>
                    <a:cubicBezTo>
                      <a:pt x="136799" y="100319"/>
                      <a:pt x="116279" y="104879"/>
                      <a:pt x="107159" y="107159"/>
                    </a:cubicBezTo>
                    <a:cubicBezTo>
                      <a:pt x="91199" y="109439"/>
                      <a:pt x="72959" y="104879"/>
                      <a:pt x="59280" y="93479"/>
                    </a:cubicBezTo>
                    <a:cubicBezTo>
                      <a:pt x="50160" y="84359"/>
                      <a:pt x="36480" y="70679"/>
                      <a:pt x="29640" y="45600"/>
                    </a:cubicBezTo>
                    <a:close/>
                  </a:path>
                </a:pathLst>
              </a:custGeom>
              <a:solidFill>
                <a:srgbClr val="FBB03B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0" name="Hình tự do: Hình 389">
                <a:extLst>
                  <a:ext uri="{FF2B5EF4-FFF2-40B4-BE49-F238E27FC236}">
                    <a16:creationId xmlns:a16="http://schemas.microsoft.com/office/drawing/2014/main" id="{666823E1-D064-6BFC-C3B8-3336C5464715}"/>
                  </a:ext>
                </a:extLst>
              </p:cNvPr>
              <p:cNvSpPr/>
              <p:nvPr/>
            </p:nvSpPr>
            <p:spPr>
              <a:xfrm rot="-381702">
                <a:off x="5254743" y="3123782"/>
                <a:ext cx="52437" cy="802519"/>
              </a:xfrm>
              <a:custGeom>
                <a:avLst/>
                <a:gdLst>
                  <a:gd name="connsiteX0" fmla="*/ 0 w 52437"/>
                  <a:gd name="connsiteY0" fmla="*/ 0 h 802519"/>
                  <a:gd name="connsiteX1" fmla="*/ 52437 w 52437"/>
                  <a:gd name="connsiteY1" fmla="*/ 0 h 802519"/>
                  <a:gd name="connsiteX2" fmla="*/ 52437 w 52437"/>
                  <a:gd name="connsiteY2" fmla="*/ 802519 h 802519"/>
                  <a:gd name="connsiteX3" fmla="*/ 0 w 52437"/>
                  <a:gd name="connsiteY3" fmla="*/ 802519 h 802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437" h="802519">
                    <a:moveTo>
                      <a:pt x="0" y="0"/>
                    </a:moveTo>
                    <a:lnTo>
                      <a:pt x="52437" y="0"/>
                    </a:lnTo>
                    <a:lnTo>
                      <a:pt x="52437" y="802519"/>
                    </a:lnTo>
                    <a:lnTo>
                      <a:pt x="0" y="802519"/>
                    </a:lnTo>
                    <a:close/>
                  </a:path>
                </a:pathLst>
              </a:custGeom>
              <a:solidFill>
                <a:srgbClr val="C12F2F"/>
              </a:solidFill>
              <a:ln w="22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1" name="Hình tự do: Hình 390">
                <a:extLst>
                  <a:ext uri="{FF2B5EF4-FFF2-40B4-BE49-F238E27FC236}">
                    <a16:creationId xmlns:a16="http://schemas.microsoft.com/office/drawing/2014/main" id="{143EF20F-F729-5DC0-7F43-91AE14F2CF81}"/>
                  </a:ext>
                </a:extLst>
              </p:cNvPr>
              <p:cNvSpPr/>
              <p:nvPr/>
            </p:nvSpPr>
            <p:spPr>
              <a:xfrm rot="-381702">
                <a:off x="5204852" y="3119281"/>
                <a:ext cx="68396" cy="59276"/>
              </a:xfrm>
              <a:custGeom>
                <a:avLst/>
                <a:gdLst>
                  <a:gd name="connsiteX0" fmla="*/ 0 w 68396"/>
                  <a:gd name="connsiteY0" fmla="*/ 0 h 59276"/>
                  <a:gd name="connsiteX1" fmla="*/ 68397 w 68396"/>
                  <a:gd name="connsiteY1" fmla="*/ 0 h 59276"/>
                  <a:gd name="connsiteX2" fmla="*/ 68397 w 68396"/>
                  <a:gd name="connsiteY2" fmla="*/ 59277 h 59276"/>
                  <a:gd name="connsiteX3" fmla="*/ 0 w 68396"/>
                  <a:gd name="connsiteY3" fmla="*/ 59277 h 59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96" h="59276">
                    <a:moveTo>
                      <a:pt x="0" y="0"/>
                    </a:moveTo>
                    <a:lnTo>
                      <a:pt x="68397" y="0"/>
                    </a:lnTo>
                    <a:lnTo>
                      <a:pt x="68397" y="59277"/>
                    </a:lnTo>
                    <a:lnTo>
                      <a:pt x="0" y="59277"/>
                    </a:lnTo>
                    <a:close/>
                  </a:path>
                </a:pathLst>
              </a:custGeom>
              <a:solidFill>
                <a:srgbClr val="FBB03B"/>
              </a:solidFill>
              <a:ln w="22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2" name="Hình tự do: Hình 391">
                <a:extLst>
                  <a:ext uri="{FF2B5EF4-FFF2-40B4-BE49-F238E27FC236}">
                    <a16:creationId xmlns:a16="http://schemas.microsoft.com/office/drawing/2014/main" id="{F1EAC413-4CAB-9629-ADF5-8EEC115E513B}"/>
                  </a:ext>
                </a:extLst>
              </p:cNvPr>
              <p:cNvSpPr/>
              <p:nvPr/>
            </p:nvSpPr>
            <p:spPr>
              <a:xfrm>
                <a:off x="5302783" y="3976648"/>
                <a:ext cx="79799" cy="130613"/>
              </a:xfrm>
              <a:custGeom>
                <a:avLst/>
                <a:gdLst>
                  <a:gd name="connsiteX0" fmla="*/ 77519 w 79799"/>
                  <a:gd name="connsiteY0" fmla="*/ 0 h 130613"/>
                  <a:gd name="connsiteX1" fmla="*/ 0 w 79799"/>
                  <a:gd name="connsiteY1" fmla="*/ 9120 h 130613"/>
                  <a:gd name="connsiteX2" fmla="*/ 2280 w 79799"/>
                  <a:gd name="connsiteY2" fmla="*/ 36480 h 130613"/>
                  <a:gd name="connsiteX3" fmla="*/ 34200 w 79799"/>
                  <a:gd name="connsiteY3" fmla="*/ 123119 h 130613"/>
                  <a:gd name="connsiteX4" fmla="*/ 61560 w 79799"/>
                  <a:gd name="connsiteY4" fmla="*/ 120839 h 130613"/>
                  <a:gd name="connsiteX5" fmla="*/ 79799 w 79799"/>
                  <a:gd name="connsiteY5" fmla="*/ 22800 h 130613"/>
                  <a:gd name="connsiteX6" fmla="*/ 77519 w 79799"/>
                  <a:gd name="connsiteY6" fmla="*/ 0 h 13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799" h="130613">
                    <a:moveTo>
                      <a:pt x="77519" y="0"/>
                    </a:moveTo>
                    <a:lnTo>
                      <a:pt x="0" y="9120"/>
                    </a:lnTo>
                    <a:lnTo>
                      <a:pt x="2280" y="36480"/>
                    </a:lnTo>
                    <a:lnTo>
                      <a:pt x="34200" y="123119"/>
                    </a:lnTo>
                    <a:cubicBezTo>
                      <a:pt x="38760" y="134519"/>
                      <a:pt x="59280" y="132239"/>
                      <a:pt x="61560" y="120839"/>
                    </a:cubicBezTo>
                    <a:lnTo>
                      <a:pt x="79799" y="22800"/>
                    </a:lnTo>
                    <a:lnTo>
                      <a:pt x="7751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3" name="Hình tự do: Hình 392">
                <a:extLst>
                  <a:ext uri="{FF2B5EF4-FFF2-40B4-BE49-F238E27FC236}">
                    <a16:creationId xmlns:a16="http://schemas.microsoft.com/office/drawing/2014/main" id="{9ACDB9E8-6367-37AE-4C24-80CD324AA813}"/>
                  </a:ext>
                </a:extLst>
              </p:cNvPr>
              <p:cNvSpPr/>
              <p:nvPr/>
            </p:nvSpPr>
            <p:spPr>
              <a:xfrm>
                <a:off x="5286824" y="3905968"/>
                <a:ext cx="82079" cy="196149"/>
              </a:xfrm>
              <a:custGeom>
                <a:avLst/>
                <a:gdLst>
                  <a:gd name="connsiteX0" fmla="*/ 72959 w 82079"/>
                  <a:gd name="connsiteY0" fmla="*/ 0 h 196149"/>
                  <a:gd name="connsiteX1" fmla="*/ 0 w 82079"/>
                  <a:gd name="connsiteY1" fmla="*/ 6840 h 196149"/>
                  <a:gd name="connsiteX2" fmla="*/ 11400 w 82079"/>
                  <a:gd name="connsiteY2" fmla="*/ 102599 h 196149"/>
                  <a:gd name="connsiteX3" fmla="*/ 41040 w 82079"/>
                  <a:gd name="connsiteY3" fmla="*/ 186958 h 196149"/>
                  <a:gd name="connsiteX4" fmla="*/ 70679 w 82079"/>
                  <a:gd name="connsiteY4" fmla="*/ 184678 h 196149"/>
                  <a:gd name="connsiteX5" fmla="*/ 82079 w 82079"/>
                  <a:gd name="connsiteY5" fmla="*/ 95759 h 196149"/>
                  <a:gd name="connsiteX6" fmla="*/ 72959 w 82079"/>
                  <a:gd name="connsiteY6" fmla="*/ 0 h 196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079" h="196149">
                    <a:moveTo>
                      <a:pt x="72959" y="0"/>
                    </a:moveTo>
                    <a:lnTo>
                      <a:pt x="0" y="6840"/>
                    </a:lnTo>
                    <a:lnTo>
                      <a:pt x="11400" y="102599"/>
                    </a:lnTo>
                    <a:lnTo>
                      <a:pt x="41040" y="186958"/>
                    </a:lnTo>
                    <a:cubicBezTo>
                      <a:pt x="45600" y="200638"/>
                      <a:pt x="68399" y="198358"/>
                      <a:pt x="70679" y="184678"/>
                    </a:cubicBezTo>
                    <a:lnTo>
                      <a:pt x="82079" y="95759"/>
                    </a:lnTo>
                    <a:lnTo>
                      <a:pt x="72959" y="0"/>
                    </a:lnTo>
                    <a:close/>
                  </a:path>
                </a:pathLst>
              </a:custGeom>
              <a:solidFill>
                <a:srgbClr val="DB4D4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94" name="Hình tự do: Hình 393">
              <a:extLst>
                <a:ext uri="{FF2B5EF4-FFF2-40B4-BE49-F238E27FC236}">
                  <a16:creationId xmlns:a16="http://schemas.microsoft.com/office/drawing/2014/main" id="{C5F8DEC8-CEB4-BE11-4A10-B7B05464F38C}"/>
                </a:ext>
              </a:extLst>
            </p:cNvPr>
            <p:cNvSpPr/>
            <p:nvPr/>
          </p:nvSpPr>
          <p:spPr>
            <a:xfrm>
              <a:off x="5222445" y="3343320"/>
              <a:ext cx="102152" cy="72947"/>
            </a:xfrm>
            <a:custGeom>
              <a:avLst/>
              <a:gdLst>
                <a:gd name="connsiteX0" fmla="*/ 71219 w 102152"/>
                <a:gd name="connsiteY0" fmla="*/ 6333 h 72947"/>
                <a:gd name="connsiteX1" fmla="*/ 98578 w 102152"/>
                <a:gd name="connsiteY1" fmla="*/ 61052 h 72947"/>
                <a:gd name="connsiteX2" fmla="*/ 43859 w 102152"/>
                <a:gd name="connsiteY2" fmla="*/ 40532 h 72947"/>
                <a:gd name="connsiteX3" fmla="*/ 2819 w 102152"/>
                <a:gd name="connsiteY3" fmla="*/ 15453 h 72947"/>
                <a:gd name="connsiteX4" fmla="*/ 71219 w 102152"/>
                <a:gd name="connsiteY4" fmla="*/ 6333 h 7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152" h="72947">
                  <a:moveTo>
                    <a:pt x="71219" y="6333"/>
                  </a:moveTo>
                  <a:cubicBezTo>
                    <a:pt x="105418" y="24572"/>
                    <a:pt x="105418" y="49652"/>
                    <a:pt x="98578" y="61052"/>
                  </a:cubicBezTo>
                  <a:cubicBezTo>
                    <a:pt x="71219" y="97532"/>
                    <a:pt x="62099" y="38252"/>
                    <a:pt x="43859" y="40532"/>
                  </a:cubicBezTo>
                  <a:cubicBezTo>
                    <a:pt x="16499" y="45092"/>
                    <a:pt x="-8581" y="24572"/>
                    <a:pt x="2819" y="15453"/>
                  </a:cubicBezTo>
                  <a:cubicBezTo>
                    <a:pt x="25619" y="-507"/>
                    <a:pt x="48419" y="-5067"/>
                    <a:pt x="71219" y="6333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5" name="Hình tự do: Hình 394">
              <a:extLst>
                <a:ext uri="{FF2B5EF4-FFF2-40B4-BE49-F238E27FC236}">
                  <a16:creationId xmlns:a16="http://schemas.microsoft.com/office/drawing/2014/main" id="{5FB95BD6-19ED-3314-503C-E52A68D52044}"/>
                </a:ext>
              </a:extLst>
            </p:cNvPr>
            <p:cNvSpPr/>
            <p:nvPr/>
          </p:nvSpPr>
          <p:spPr>
            <a:xfrm>
              <a:off x="5193852" y="3365622"/>
              <a:ext cx="69664" cy="72941"/>
            </a:xfrm>
            <a:custGeom>
              <a:avLst/>
              <a:gdLst>
                <a:gd name="connsiteX0" fmla="*/ 15452 w 69664"/>
                <a:gd name="connsiteY0" fmla="*/ 22791 h 72941"/>
                <a:gd name="connsiteX1" fmla="*/ 63332 w 69664"/>
                <a:gd name="connsiteY1" fmla="*/ 2271 h 72941"/>
                <a:gd name="connsiteX2" fmla="*/ 54212 w 69664"/>
                <a:gd name="connsiteY2" fmla="*/ 50151 h 72941"/>
                <a:gd name="connsiteX3" fmla="*/ 6333 w 69664"/>
                <a:gd name="connsiteY3" fmla="*/ 70670 h 72941"/>
                <a:gd name="connsiteX4" fmla="*/ 15452 w 69664"/>
                <a:gd name="connsiteY4" fmla="*/ 22791 h 7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664" h="72941">
                  <a:moveTo>
                    <a:pt x="15452" y="22791"/>
                  </a:moveTo>
                  <a:cubicBezTo>
                    <a:pt x="31412" y="4551"/>
                    <a:pt x="51932" y="-4569"/>
                    <a:pt x="63332" y="2271"/>
                  </a:cubicBezTo>
                  <a:cubicBezTo>
                    <a:pt x="74732" y="9111"/>
                    <a:pt x="70172" y="31911"/>
                    <a:pt x="54212" y="50151"/>
                  </a:cubicBezTo>
                  <a:cubicBezTo>
                    <a:pt x="38252" y="68390"/>
                    <a:pt x="17732" y="77510"/>
                    <a:pt x="6333" y="70670"/>
                  </a:cubicBezTo>
                  <a:cubicBezTo>
                    <a:pt x="-5067" y="61550"/>
                    <a:pt x="-507" y="41031"/>
                    <a:pt x="15452" y="22791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6" name="Hình tự do: Hình 395">
              <a:extLst>
                <a:ext uri="{FF2B5EF4-FFF2-40B4-BE49-F238E27FC236}">
                  <a16:creationId xmlns:a16="http://schemas.microsoft.com/office/drawing/2014/main" id="{4E2DAD64-FCCB-D77B-4BA2-3D5A966569EE}"/>
                </a:ext>
              </a:extLst>
            </p:cNvPr>
            <p:cNvSpPr/>
            <p:nvPr/>
          </p:nvSpPr>
          <p:spPr>
            <a:xfrm>
              <a:off x="5205036" y="3417397"/>
              <a:ext cx="81496" cy="58309"/>
            </a:xfrm>
            <a:custGeom>
              <a:avLst/>
              <a:gdLst>
                <a:gd name="connsiteX0" fmla="*/ 27068 w 81496"/>
                <a:gd name="connsiteY0" fmla="*/ 9775 h 58309"/>
                <a:gd name="connsiteX1" fmla="*/ 79508 w 81496"/>
                <a:gd name="connsiteY1" fmla="*/ 7495 h 58309"/>
                <a:gd name="connsiteX2" fmla="*/ 54428 w 81496"/>
                <a:gd name="connsiteY2" fmla="*/ 48534 h 58309"/>
                <a:gd name="connsiteX3" fmla="*/ 1989 w 81496"/>
                <a:gd name="connsiteY3" fmla="*/ 50815 h 58309"/>
                <a:gd name="connsiteX4" fmla="*/ 27068 w 81496"/>
                <a:gd name="connsiteY4" fmla="*/ 9775 h 58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496" h="58309">
                  <a:moveTo>
                    <a:pt x="27068" y="9775"/>
                  </a:moveTo>
                  <a:cubicBezTo>
                    <a:pt x="47588" y="-1625"/>
                    <a:pt x="72668" y="-3905"/>
                    <a:pt x="79508" y="7495"/>
                  </a:cubicBezTo>
                  <a:cubicBezTo>
                    <a:pt x="86348" y="18895"/>
                    <a:pt x="74948" y="37135"/>
                    <a:pt x="54428" y="48534"/>
                  </a:cubicBezTo>
                  <a:cubicBezTo>
                    <a:pt x="33908" y="59934"/>
                    <a:pt x="8828" y="62214"/>
                    <a:pt x="1989" y="50815"/>
                  </a:cubicBezTo>
                  <a:cubicBezTo>
                    <a:pt x="-4851" y="39415"/>
                    <a:pt x="6548" y="21175"/>
                    <a:pt x="27068" y="9775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7" name="Hình tự do: Hình 396">
              <a:extLst>
                <a:ext uri="{FF2B5EF4-FFF2-40B4-BE49-F238E27FC236}">
                  <a16:creationId xmlns:a16="http://schemas.microsoft.com/office/drawing/2014/main" id="{30A65B55-CE37-A674-24F3-F6D099B324DD}"/>
                </a:ext>
              </a:extLst>
            </p:cNvPr>
            <p:cNvSpPr/>
            <p:nvPr/>
          </p:nvSpPr>
          <p:spPr>
            <a:xfrm>
              <a:off x="5216436" y="3459353"/>
              <a:ext cx="76936" cy="51917"/>
            </a:xfrm>
            <a:custGeom>
              <a:avLst/>
              <a:gdLst>
                <a:gd name="connsiteX0" fmla="*/ 27068 w 76936"/>
                <a:gd name="connsiteY0" fmla="*/ 6579 h 51917"/>
                <a:gd name="connsiteX1" fmla="*/ 74948 w 76936"/>
                <a:gd name="connsiteY1" fmla="*/ 8859 h 51917"/>
                <a:gd name="connsiteX2" fmla="*/ 49868 w 76936"/>
                <a:gd name="connsiteY2" fmla="*/ 45338 h 51917"/>
                <a:gd name="connsiteX3" fmla="*/ 1989 w 76936"/>
                <a:gd name="connsiteY3" fmla="*/ 43058 h 51917"/>
                <a:gd name="connsiteX4" fmla="*/ 27068 w 76936"/>
                <a:gd name="connsiteY4" fmla="*/ 6579 h 51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936" h="51917">
                  <a:moveTo>
                    <a:pt x="27068" y="6579"/>
                  </a:moveTo>
                  <a:cubicBezTo>
                    <a:pt x="47588" y="-2541"/>
                    <a:pt x="68108" y="-2541"/>
                    <a:pt x="74948" y="8859"/>
                  </a:cubicBezTo>
                  <a:cubicBezTo>
                    <a:pt x="81788" y="20259"/>
                    <a:pt x="70388" y="36218"/>
                    <a:pt x="49868" y="45338"/>
                  </a:cubicBezTo>
                  <a:cubicBezTo>
                    <a:pt x="29348" y="54458"/>
                    <a:pt x="8828" y="54458"/>
                    <a:pt x="1989" y="43058"/>
                  </a:cubicBezTo>
                  <a:cubicBezTo>
                    <a:pt x="-4851" y="33939"/>
                    <a:pt x="6548" y="15699"/>
                    <a:pt x="27068" y="6579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8" name="Hình tự do: Hình 397">
              <a:extLst>
                <a:ext uri="{FF2B5EF4-FFF2-40B4-BE49-F238E27FC236}">
                  <a16:creationId xmlns:a16="http://schemas.microsoft.com/office/drawing/2014/main" id="{AA90F631-90BE-6EDC-C99B-F58D5EC6D56C}"/>
                </a:ext>
              </a:extLst>
            </p:cNvPr>
            <p:cNvSpPr/>
            <p:nvPr/>
          </p:nvSpPr>
          <p:spPr>
            <a:xfrm>
              <a:off x="5231091" y="3502944"/>
              <a:ext cx="63585" cy="44534"/>
            </a:xfrm>
            <a:custGeom>
              <a:avLst/>
              <a:gdLst>
                <a:gd name="connsiteX0" fmla="*/ 23813 w 63585"/>
                <a:gd name="connsiteY0" fmla="*/ 1747 h 44534"/>
                <a:gd name="connsiteX1" fmla="*/ 62573 w 63585"/>
                <a:gd name="connsiteY1" fmla="*/ 13147 h 44534"/>
                <a:gd name="connsiteX2" fmla="*/ 39773 w 63585"/>
                <a:gd name="connsiteY2" fmla="*/ 42787 h 44534"/>
                <a:gd name="connsiteX3" fmla="*/ 1013 w 63585"/>
                <a:gd name="connsiteY3" fmla="*/ 31387 h 44534"/>
                <a:gd name="connsiteX4" fmla="*/ 23813 w 63585"/>
                <a:gd name="connsiteY4" fmla="*/ 1747 h 4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85" h="44534">
                  <a:moveTo>
                    <a:pt x="23813" y="1747"/>
                  </a:moveTo>
                  <a:cubicBezTo>
                    <a:pt x="39773" y="-2813"/>
                    <a:pt x="58013" y="1747"/>
                    <a:pt x="62573" y="13147"/>
                  </a:cubicBezTo>
                  <a:cubicBezTo>
                    <a:pt x="67133" y="24547"/>
                    <a:pt x="55733" y="38227"/>
                    <a:pt x="39773" y="42787"/>
                  </a:cubicBezTo>
                  <a:cubicBezTo>
                    <a:pt x="23813" y="47347"/>
                    <a:pt x="5573" y="42787"/>
                    <a:pt x="1013" y="31387"/>
                  </a:cubicBezTo>
                  <a:cubicBezTo>
                    <a:pt x="-3547" y="19987"/>
                    <a:pt x="7853" y="6307"/>
                    <a:pt x="23813" y="1747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91" name="Nhóm 1590">
            <a:extLst>
              <a:ext uri="{FF2B5EF4-FFF2-40B4-BE49-F238E27FC236}">
                <a16:creationId xmlns:a16="http://schemas.microsoft.com/office/drawing/2014/main" id="{5AE6D39B-2AE9-0D8F-1783-038BAB4655D3}"/>
              </a:ext>
            </a:extLst>
          </p:cNvPr>
          <p:cNvGrpSpPr/>
          <p:nvPr/>
        </p:nvGrpSpPr>
        <p:grpSpPr>
          <a:xfrm>
            <a:off x="355747" y="985264"/>
            <a:ext cx="4136907" cy="2485634"/>
            <a:chOff x="355747" y="985264"/>
            <a:chExt cx="4136907" cy="2485634"/>
          </a:xfrm>
        </p:grpSpPr>
        <p:sp>
          <p:nvSpPr>
            <p:cNvPr id="400" name="Bong bóng Lời nói: Hình bầu dục 399">
              <a:extLst>
                <a:ext uri="{FF2B5EF4-FFF2-40B4-BE49-F238E27FC236}">
                  <a16:creationId xmlns:a16="http://schemas.microsoft.com/office/drawing/2014/main" id="{894F2867-B3D5-F4E9-83BF-AC1503CBF86D}"/>
                </a:ext>
              </a:extLst>
            </p:cNvPr>
            <p:cNvSpPr/>
            <p:nvPr/>
          </p:nvSpPr>
          <p:spPr>
            <a:xfrm>
              <a:off x="355747" y="985264"/>
              <a:ext cx="4136907" cy="2485634"/>
            </a:xfrm>
            <a:prstGeom prst="wedgeEllipseCallout">
              <a:avLst>
                <a:gd name="adj1" fmla="val 62747"/>
                <a:gd name="adj2" fmla="val 33911"/>
              </a:avLst>
            </a:prstGeom>
            <a:solidFill>
              <a:srgbClr val="DAF2DD"/>
            </a:solidFill>
            <a:ln>
              <a:solidFill>
                <a:srgbClr val="268D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90" name="Hộp Văn bản 1589">
              <a:extLst>
                <a:ext uri="{FF2B5EF4-FFF2-40B4-BE49-F238E27FC236}">
                  <a16:creationId xmlns:a16="http://schemas.microsoft.com/office/drawing/2014/main" id="{FD96E86A-631F-D381-C736-824BED794F5D}"/>
                </a:ext>
              </a:extLst>
            </p:cNvPr>
            <p:cNvSpPr txBox="1"/>
            <p:nvPr/>
          </p:nvSpPr>
          <p:spPr>
            <a:xfrm>
              <a:off x="665189" y="1535583"/>
              <a:ext cx="348554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hoạch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nhé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!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40400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Nhóm 23">
            <a:extLst>
              <a:ext uri="{FF2B5EF4-FFF2-40B4-BE49-F238E27FC236}">
                <a16:creationId xmlns:a16="http://schemas.microsoft.com/office/drawing/2014/main" id="{F6F14E90-C507-174C-297B-E6B487D095A2}"/>
              </a:ext>
            </a:extLst>
          </p:cNvPr>
          <p:cNvGrpSpPr/>
          <p:nvPr/>
        </p:nvGrpSpPr>
        <p:grpSpPr>
          <a:xfrm>
            <a:off x="1261641" y="1035420"/>
            <a:ext cx="10239479" cy="4924569"/>
            <a:chOff x="1261641" y="1035420"/>
            <a:chExt cx="10239479" cy="4924569"/>
          </a:xfrm>
        </p:grpSpPr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id="{192F7F0F-F166-EAB6-F0A1-4A8E49617825}"/>
                </a:ext>
              </a:extLst>
            </p:cNvPr>
            <p:cNvGrpSpPr/>
            <p:nvPr/>
          </p:nvGrpSpPr>
          <p:grpSpPr>
            <a:xfrm>
              <a:off x="1261641" y="1035420"/>
              <a:ext cx="10239479" cy="4653537"/>
              <a:chOff x="1261641" y="1035420"/>
              <a:chExt cx="10239479" cy="4653537"/>
            </a:xfrm>
          </p:grpSpPr>
          <p:sp>
            <p:nvSpPr>
              <p:cNvPr id="3" name="Hình chữ nhật: Góc Tròn 2">
                <a:extLst>
                  <a:ext uri="{FF2B5EF4-FFF2-40B4-BE49-F238E27FC236}">
                    <a16:creationId xmlns:a16="http://schemas.microsoft.com/office/drawing/2014/main" id="{F4A3F08C-95F3-57D6-C0ED-AB3231DB8F68}"/>
                  </a:ext>
                </a:extLst>
              </p:cNvPr>
              <p:cNvSpPr/>
              <p:nvPr/>
            </p:nvSpPr>
            <p:spPr>
              <a:xfrm>
                <a:off x="1261641" y="1047509"/>
                <a:ext cx="4340506" cy="4641448"/>
              </a:xfrm>
              <a:prstGeom prst="roundRect">
                <a:avLst>
                  <a:gd name="adj" fmla="val 6267"/>
                </a:avLst>
              </a:prstGeom>
              <a:solidFill>
                <a:srgbClr val="FFF3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" name="Hình chữ nhật: Góc Tròn 3">
                <a:extLst>
                  <a:ext uri="{FF2B5EF4-FFF2-40B4-BE49-F238E27FC236}">
                    <a16:creationId xmlns:a16="http://schemas.microsoft.com/office/drawing/2014/main" id="{E71B642D-C3A3-23F3-6EA5-8C9139F91872}"/>
                  </a:ext>
                </a:extLst>
              </p:cNvPr>
              <p:cNvSpPr/>
              <p:nvPr/>
            </p:nvSpPr>
            <p:spPr>
              <a:xfrm>
                <a:off x="5974466" y="1035420"/>
                <a:ext cx="5526654" cy="4641448"/>
              </a:xfrm>
              <a:prstGeom prst="roundRect">
                <a:avLst>
                  <a:gd name="adj" fmla="val 7334"/>
                </a:avLst>
              </a:prstGeom>
              <a:solidFill>
                <a:srgbClr val="FDEC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" name="Hình chữ nhật: Góc Tròn 4">
                <a:extLst>
                  <a:ext uri="{FF2B5EF4-FFF2-40B4-BE49-F238E27FC236}">
                    <a16:creationId xmlns:a16="http://schemas.microsoft.com/office/drawing/2014/main" id="{39FD1A99-3A8D-CFB1-2884-26A1E73422C3}"/>
                  </a:ext>
                </a:extLst>
              </p:cNvPr>
              <p:cNvSpPr/>
              <p:nvPr/>
            </p:nvSpPr>
            <p:spPr>
              <a:xfrm>
                <a:off x="5316445" y="1435261"/>
                <a:ext cx="995423" cy="138896"/>
              </a:xfrm>
              <a:prstGeom prst="roundRect">
                <a:avLst>
                  <a:gd name="adj" fmla="val 50000"/>
                </a:avLst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Hình chữ nhật: Góc Tròn 5">
                <a:extLst>
                  <a:ext uri="{FF2B5EF4-FFF2-40B4-BE49-F238E27FC236}">
                    <a16:creationId xmlns:a16="http://schemas.microsoft.com/office/drawing/2014/main" id="{15F8D6AE-3F5C-45F0-6C8A-7B145C0D61E3}"/>
                  </a:ext>
                </a:extLst>
              </p:cNvPr>
              <p:cNvSpPr/>
              <p:nvPr/>
            </p:nvSpPr>
            <p:spPr>
              <a:xfrm>
                <a:off x="5301205" y="2095018"/>
                <a:ext cx="995423" cy="138896"/>
              </a:xfrm>
              <a:prstGeom prst="roundRect">
                <a:avLst>
                  <a:gd name="adj" fmla="val 50000"/>
                </a:avLst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Hình chữ nhật: Góc Tròn 6">
                <a:extLst>
                  <a:ext uri="{FF2B5EF4-FFF2-40B4-BE49-F238E27FC236}">
                    <a16:creationId xmlns:a16="http://schemas.microsoft.com/office/drawing/2014/main" id="{5D3AE774-9CB3-3B37-A0ED-DFB790F6A0BB}"/>
                  </a:ext>
                </a:extLst>
              </p:cNvPr>
              <p:cNvSpPr/>
              <p:nvPr/>
            </p:nvSpPr>
            <p:spPr>
              <a:xfrm>
                <a:off x="5301205" y="2754775"/>
                <a:ext cx="995423" cy="138896"/>
              </a:xfrm>
              <a:prstGeom prst="roundRect">
                <a:avLst>
                  <a:gd name="adj" fmla="val 50000"/>
                </a:avLst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" name="Hình chữ nhật: Góc Tròn 7">
                <a:extLst>
                  <a:ext uri="{FF2B5EF4-FFF2-40B4-BE49-F238E27FC236}">
                    <a16:creationId xmlns:a16="http://schemas.microsoft.com/office/drawing/2014/main" id="{CD7B70E0-0286-8712-D3A7-B0D9481D38E6}"/>
                  </a:ext>
                </a:extLst>
              </p:cNvPr>
              <p:cNvSpPr/>
              <p:nvPr/>
            </p:nvSpPr>
            <p:spPr>
              <a:xfrm>
                <a:off x="5301205" y="3414532"/>
                <a:ext cx="995423" cy="138896"/>
              </a:xfrm>
              <a:prstGeom prst="roundRect">
                <a:avLst>
                  <a:gd name="adj" fmla="val 50000"/>
                </a:avLst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B65A420A-D6BB-0999-3285-F1F252D7C5F5}"/>
                  </a:ext>
                </a:extLst>
              </p:cNvPr>
              <p:cNvSpPr/>
              <p:nvPr/>
            </p:nvSpPr>
            <p:spPr>
              <a:xfrm>
                <a:off x="5301205" y="4074289"/>
                <a:ext cx="995423" cy="138896"/>
              </a:xfrm>
              <a:prstGeom prst="roundRect">
                <a:avLst>
                  <a:gd name="adj" fmla="val 50000"/>
                </a:avLst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Hình chữ nhật: Góc Tròn 9">
                <a:extLst>
                  <a:ext uri="{FF2B5EF4-FFF2-40B4-BE49-F238E27FC236}">
                    <a16:creationId xmlns:a16="http://schemas.microsoft.com/office/drawing/2014/main" id="{0051FB50-4599-2221-BB5D-902C0C6F20F9}"/>
                  </a:ext>
                </a:extLst>
              </p:cNvPr>
              <p:cNvSpPr/>
              <p:nvPr/>
            </p:nvSpPr>
            <p:spPr>
              <a:xfrm>
                <a:off x="5301205" y="4734046"/>
                <a:ext cx="995423" cy="138896"/>
              </a:xfrm>
              <a:prstGeom prst="roundRect">
                <a:avLst>
                  <a:gd name="adj" fmla="val 50000"/>
                </a:avLst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Hình chữ nhật: Góc Tròn 10">
                <a:extLst>
                  <a:ext uri="{FF2B5EF4-FFF2-40B4-BE49-F238E27FC236}">
                    <a16:creationId xmlns:a16="http://schemas.microsoft.com/office/drawing/2014/main" id="{E9C3BEA3-083E-5096-6DE0-6C9FC9146D6B}"/>
                  </a:ext>
                </a:extLst>
              </p:cNvPr>
              <p:cNvSpPr/>
              <p:nvPr/>
            </p:nvSpPr>
            <p:spPr>
              <a:xfrm>
                <a:off x="5301205" y="5393801"/>
                <a:ext cx="995423" cy="138896"/>
              </a:xfrm>
              <a:prstGeom prst="roundRect">
                <a:avLst>
                  <a:gd name="adj" fmla="val 50000"/>
                </a:avLst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8B66089C-8083-C72B-659C-31898527F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81466" y="1101056"/>
              <a:ext cx="4663844" cy="4858933"/>
            </a:xfrm>
            <a:prstGeom prst="rect">
              <a:avLst/>
            </a:prstGeom>
          </p:spPr>
        </p:pic>
      </p:grpSp>
      <p:sp>
        <p:nvSpPr>
          <p:cNvPr id="13" name="文本框 18">
            <a:extLst>
              <a:ext uri="{FF2B5EF4-FFF2-40B4-BE49-F238E27FC236}">
                <a16:creationId xmlns:a16="http://schemas.microsoft.com/office/drawing/2014/main" id="{91E619E5-C3D9-2991-BE2B-1013D20C4413}"/>
              </a:ext>
            </a:extLst>
          </p:cNvPr>
          <p:cNvSpPr txBox="1"/>
          <p:nvPr/>
        </p:nvSpPr>
        <p:spPr>
          <a:xfrm>
            <a:off x="5974466" y="1757818"/>
            <a:ext cx="53621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Ôn</a:t>
            </a:r>
            <a:r>
              <a:rPr kumimoji="0" lang="en-US" altLang="zh-CN" sz="4800" b="1" i="0" u="none" strike="noStrike" kern="1200" cap="none" spc="0" normalizeH="0" baseline="0" noProof="0" dirty="0">
                <a:ln w="19050"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tập</a:t>
            </a:r>
            <a:r>
              <a:rPr kumimoji="0" lang="en-US" altLang="zh-CN" sz="4800" b="1" i="0" u="none" strike="noStrike" kern="1200" cap="none" spc="0" normalizeH="0" baseline="0" noProof="0" dirty="0">
                <a:ln w="19050"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nội</a:t>
            </a:r>
            <a:r>
              <a:rPr kumimoji="0" lang="en-US" altLang="zh-CN" sz="4800" b="1" i="0" u="none" strike="noStrike" kern="1200" cap="none" spc="0" normalizeH="0" baseline="0" noProof="0" dirty="0">
                <a:ln w="19050"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dung </a:t>
            </a:r>
            <a:r>
              <a:rPr kumimoji="0" lang="en-US" altLang="zh-CN" sz="48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đã</a:t>
            </a:r>
            <a:r>
              <a:rPr kumimoji="0" lang="en-US" altLang="zh-CN" sz="4800" b="1" i="0" u="none" strike="noStrike" kern="1200" cap="none" spc="0" normalizeH="0" baseline="0" noProof="0" dirty="0">
                <a:ln w="19050"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học</a:t>
            </a:r>
            <a:endParaRPr kumimoji="0" lang="zh-CN" altLang="en-US" sz="4800" b="1" i="0" u="none" strike="noStrike" kern="1200" cap="none" spc="0" normalizeH="0" baseline="0" noProof="0" dirty="0">
              <a:ln w="19050">
                <a:noFill/>
              </a:ln>
              <a:solidFill>
                <a:srgbClr val="268D4C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ea"/>
            </a:endParaRPr>
          </a:p>
        </p:txBody>
      </p:sp>
      <p:grpSp>
        <p:nvGrpSpPr>
          <p:cNvPr id="14" name="Đồ họa 6">
            <a:extLst>
              <a:ext uri="{FF2B5EF4-FFF2-40B4-BE49-F238E27FC236}">
                <a16:creationId xmlns:a16="http://schemas.microsoft.com/office/drawing/2014/main" id="{AC52FE0E-1260-5717-0ECA-47A6220E6843}"/>
              </a:ext>
            </a:extLst>
          </p:cNvPr>
          <p:cNvGrpSpPr/>
          <p:nvPr/>
        </p:nvGrpSpPr>
        <p:grpSpPr>
          <a:xfrm>
            <a:off x="10056644" y="2840590"/>
            <a:ext cx="559096" cy="515554"/>
            <a:chOff x="2734916" y="2522286"/>
            <a:chExt cx="878095" cy="809710"/>
          </a:xfrm>
        </p:grpSpPr>
        <p:grpSp>
          <p:nvGrpSpPr>
            <p:cNvPr id="15" name="Đồ họa 6">
              <a:extLst>
                <a:ext uri="{FF2B5EF4-FFF2-40B4-BE49-F238E27FC236}">
                  <a16:creationId xmlns:a16="http://schemas.microsoft.com/office/drawing/2014/main" id="{E62FA9F6-84B7-C194-DFAB-1276B7A81C0E}"/>
                </a:ext>
              </a:extLst>
            </p:cNvPr>
            <p:cNvGrpSpPr/>
            <p:nvPr/>
          </p:nvGrpSpPr>
          <p:grpSpPr>
            <a:xfrm>
              <a:off x="2734916" y="2660036"/>
              <a:ext cx="741045" cy="671960"/>
              <a:chOff x="2734916" y="2660036"/>
              <a:chExt cx="741045" cy="671960"/>
            </a:xfrm>
            <a:noFill/>
          </p:grpSpPr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2185A1C9-4D59-D5C1-3631-71F52C226EC8}"/>
                  </a:ext>
                </a:extLst>
              </p:cNvPr>
              <p:cNvSpPr/>
              <p:nvPr/>
            </p:nvSpPr>
            <p:spPr>
              <a:xfrm>
                <a:off x="2734916" y="2660036"/>
                <a:ext cx="741045" cy="671960"/>
              </a:xfrm>
              <a:custGeom>
                <a:avLst/>
                <a:gdLst>
                  <a:gd name="connsiteX0" fmla="*/ 0 w 741045"/>
                  <a:gd name="connsiteY0" fmla="*/ 335652 h 671960"/>
                  <a:gd name="connsiteX1" fmla="*/ 24765 w 741045"/>
                  <a:gd name="connsiteY1" fmla="*/ 213732 h 671960"/>
                  <a:gd name="connsiteX2" fmla="*/ 220028 w 741045"/>
                  <a:gd name="connsiteY2" fmla="*/ 27042 h 671960"/>
                  <a:gd name="connsiteX3" fmla="*/ 447675 w 741045"/>
                  <a:gd name="connsiteY3" fmla="*/ 7992 h 671960"/>
                  <a:gd name="connsiteX4" fmla="*/ 624840 w 741045"/>
                  <a:gd name="connsiteY4" fmla="*/ 90859 h 671960"/>
                  <a:gd name="connsiteX5" fmla="*/ 741045 w 741045"/>
                  <a:gd name="connsiteY5" fmla="*/ 322317 h 671960"/>
                  <a:gd name="connsiteX6" fmla="*/ 741045 w 741045"/>
                  <a:gd name="connsiteY6" fmla="*/ 333747 h 671960"/>
                  <a:gd name="connsiteX7" fmla="*/ 642938 w 741045"/>
                  <a:gd name="connsiteY7" fmla="*/ 558537 h 671960"/>
                  <a:gd name="connsiteX8" fmla="*/ 396240 w 741045"/>
                  <a:gd name="connsiteY8" fmla="*/ 670932 h 671960"/>
                  <a:gd name="connsiteX9" fmla="*/ 61913 w 741045"/>
                  <a:gd name="connsiteY9" fmla="*/ 522342 h 671960"/>
                  <a:gd name="connsiteX10" fmla="*/ 0 w 741045"/>
                  <a:gd name="connsiteY10" fmla="*/ 335652 h 67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41045" h="671960">
                    <a:moveTo>
                      <a:pt x="0" y="335652"/>
                    </a:moveTo>
                    <a:cubicBezTo>
                      <a:pt x="0" y="293742"/>
                      <a:pt x="8573" y="252784"/>
                      <a:pt x="24765" y="213732"/>
                    </a:cubicBezTo>
                    <a:cubicBezTo>
                      <a:pt x="60008" y="129912"/>
                      <a:pt x="131445" y="62284"/>
                      <a:pt x="220028" y="27042"/>
                    </a:cubicBezTo>
                    <a:cubicBezTo>
                      <a:pt x="290513" y="-581"/>
                      <a:pt x="369570" y="-7248"/>
                      <a:pt x="447675" y="7992"/>
                    </a:cubicBezTo>
                    <a:cubicBezTo>
                      <a:pt x="515303" y="21327"/>
                      <a:pt x="576263" y="49902"/>
                      <a:pt x="624840" y="90859"/>
                    </a:cubicBezTo>
                    <a:cubicBezTo>
                      <a:pt x="695325" y="149914"/>
                      <a:pt x="738188" y="234687"/>
                      <a:pt x="741045" y="322317"/>
                    </a:cubicBezTo>
                    <a:lnTo>
                      <a:pt x="741045" y="333747"/>
                    </a:lnTo>
                    <a:cubicBezTo>
                      <a:pt x="741045" y="443284"/>
                      <a:pt x="680085" y="522342"/>
                      <a:pt x="642938" y="558537"/>
                    </a:cubicBezTo>
                    <a:cubicBezTo>
                      <a:pt x="579120" y="624259"/>
                      <a:pt x="490538" y="663312"/>
                      <a:pt x="396240" y="670932"/>
                    </a:cubicBezTo>
                    <a:cubicBezTo>
                      <a:pt x="263843" y="680457"/>
                      <a:pt x="135255" y="623307"/>
                      <a:pt x="61913" y="522342"/>
                    </a:cubicBezTo>
                    <a:cubicBezTo>
                      <a:pt x="21908" y="468049"/>
                      <a:pt x="0" y="403279"/>
                      <a:pt x="0" y="335652"/>
                    </a:cubicBezTo>
                    <a:close/>
                  </a:path>
                </a:pathLst>
              </a:custGeom>
              <a:noFill/>
              <a:ln w="57150" cap="flat">
                <a:solidFill>
                  <a:srgbClr val="7AB6F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id="{672798C1-DB0B-6288-1469-BC0EC9DC0980}"/>
                  </a:ext>
                </a:extLst>
              </p:cNvPr>
              <p:cNvSpPr/>
              <p:nvPr/>
            </p:nvSpPr>
            <p:spPr>
              <a:xfrm>
                <a:off x="2897794" y="2808317"/>
                <a:ext cx="417195" cy="377568"/>
              </a:xfrm>
              <a:custGeom>
                <a:avLst/>
                <a:gdLst>
                  <a:gd name="connsiteX0" fmla="*/ 0 w 417195"/>
                  <a:gd name="connsiteY0" fmla="*/ 187371 h 377568"/>
                  <a:gd name="connsiteX1" fmla="*/ 14288 w 417195"/>
                  <a:gd name="connsiteY1" fmla="*/ 118791 h 377568"/>
                  <a:gd name="connsiteX2" fmla="*/ 121920 w 417195"/>
                  <a:gd name="connsiteY2" fmla="*/ 14969 h 377568"/>
                  <a:gd name="connsiteX3" fmla="*/ 250508 w 417195"/>
                  <a:gd name="connsiteY3" fmla="*/ 4491 h 377568"/>
                  <a:gd name="connsiteX4" fmla="*/ 352425 w 417195"/>
                  <a:gd name="connsiteY4" fmla="*/ 52116 h 377568"/>
                  <a:gd name="connsiteX5" fmla="*/ 417195 w 417195"/>
                  <a:gd name="connsiteY5" fmla="*/ 180704 h 377568"/>
                  <a:gd name="connsiteX6" fmla="*/ 417195 w 417195"/>
                  <a:gd name="connsiteY6" fmla="*/ 187371 h 377568"/>
                  <a:gd name="connsiteX7" fmla="*/ 360998 w 417195"/>
                  <a:gd name="connsiteY7" fmla="*/ 314054 h 377568"/>
                  <a:gd name="connsiteX8" fmla="*/ 221933 w 417195"/>
                  <a:gd name="connsiteY8" fmla="*/ 376919 h 377568"/>
                  <a:gd name="connsiteX9" fmla="*/ 35242 w 417195"/>
                  <a:gd name="connsiteY9" fmla="*/ 294051 h 377568"/>
                  <a:gd name="connsiteX10" fmla="*/ 0 w 417195"/>
                  <a:gd name="connsiteY10" fmla="*/ 187371 h 377568"/>
                  <a:gd name="connsiteX11" fmla="*/ 0 w 417195"/>
                  <a:gd name="connsiteY11" fmla="*/ 187371 h 377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17195" h="377568">
                    <a:moveTo>
                      <a:pt x="0" y="187371"/>
                    </a:moveTo>
                    <a:cubicBezTo>
                      <a:pt x="0" y="163559"/>
                      <a:pt x="4763" y="140699"/>
                      <a:pt x="14288" y="118791"/>
                    </a:cubicBezTo>
                    <a:cubicBezTo>
                      <a:pt x="34290" y="72119"/>
                      <a:pt x="73342" y="34019"/>
                      <a:pt x="121920" y="14969"/>
                    </a:cubicBezTo>
                    <a:cubicBezTo>
                      <a:pt x="160973" y="-271"/>
                      <a:pt x="205740" y="-4081"/>
                      <a:pt x="250508" y="4491"/>
                    </a:cubicBezTo>
                    <a:cubicBezTo>
                      <a:pt x="289560" y="12111"/>
                      <a:pt x="324803" y="28304"/>
                      <a:pt x="352425" y="52116"/>
                    </a:cubicBezTo>
                    <a:cubicBezTo>
                      <a:pt x="391478" y="84501"/>
                      <a:pt x="415290" y="131174"/>
                      <a:pt x="417195" y="180704"/>
                    </a:cubicBezTo>
                    <a:lnTo>
                      <a:pt x="417195" y="187371"/>
                    </a:lnTo>
                    <a:cubicBezTo>
                      <a:pt x="417195" y="247379"/>
                      <a:pt x="381953" y="292146"/>
                      <a:pt x="360998" y="314054"/>
                    </a:cubicBezTo>
                    <a:cubicBezTo>
                      <a:pt x="324803" y="351201"/>
                      <a:pt x="275273" y="373109"/>
                      <a:pt x="221933" y="376919"/>
                    </a:cubicBezTo>
                    <a:cubicBezTo>
                      <a:pt x="147637" y="382634"/>
                      <a:pt x="76200" y="350249"/>
                      <a:pt x="35242" y="294051"/>
                    </a:cubicBezTo>
                    <a:cubicBezTo>
                      <a:pt x="11430" y="262619"/>
                      <a:pt x="0" y="225471"/>
                      <a:pt x="0" y="187371"/>
                    </a:cubicBezTo>
                    <a:lnTo>
                      <a:pt x="0" y="187371"/>
                    </a:lnTo>
                    <a:close/>
                  </a:path>
                </a:pathLst>
              </a:custGeom>
              <a:noFill/>
              <a:ln w="57150" cap="flat">
                <a:solidFill>
                  <a:srgbClr val="7AB6F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id="{751503A8-F7D2-D0AC-E6C3-27C3FE177579}"/>
                  </a:ext>
                </a:extLst>
              </p:cNvPr>
              <p:cNvSpPr/>
              <p:nvPr/>
            </p:nvSpPr>
            <p:spPr>
              <a:xfrm>
                <a:off x="3059309" y="2956260"/>
                <a:ext cx="91922" cy="79724"/>
              </a:xfrm>
              <a:custGeom>
                <a:avLst/>
                <a:gdLst>
                  <a:gd name="connsiteX0" fmla="*/ 79467 w 91922"/>
                  <a:gd name="connsiteY0" fmla="*/ 12758 h 79724"/>
                  <a:gd name="connsiteX1" fmla="*/ 53749 w 91922"/>
                  <a:gd name="connsiteY1" fmla="*/ 1328 h 79724"/>
                  <a:gd name="connsiteX2" fmla="*/ 24222 w 91922"/>
                  <a:gd name="connsiteY2" fmla="*/ 2280 h 79724"/>
                  <a:gd name="connsiteX3" fmla="*/ 3267 w 91922"/>
                  <a:gd name="connsiteY3" fmla="*/ 23235 h 79724"/>
                  <a:gd name="connsiteX4" fmla="*/ 8029 w 91922"/>
                  <a:gd name="connsiteY4" fmla="*/ 62288 h 79724"/>
                  <a:gd name="connsiteX5" fmla="*/ 47082 w 91922"/>
                  <a:gd name="connsiteY5" fmla="*/ 79433 h 79724"/>
                  <a:gd name="connsiteX6" fmla="*/ 77562 w 91922"/>
                  <a:gd name="connsiteY6" fmla="*/ 65145 h 79724"/>
                  <a:gd name="connsiteX7" fmla="*/ 91849 w 91922"/>
                  <a:gd name="connsiteY7" fmla="*/ 37523 h 79724"/>
                  <a:gd name="connsiteX8" fmla="*/ 79467 w 91922"/>
                  <a:gd name="connsiteY8" fmla="*/ 12758 h 79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1922" h="79724">
                    <a:moveTo>
                      <a:pt x="79467" y="12758"/>
                    </a:moveTo>
                    <a:cubicBezTo>
                      <a:pt x="71847" y="7043"/>
                      <a:pt x="63274" y="3233"/>
                      <a:pt x="53749" y="1328"/>
                    </a:cubicBezTo>
                    <a:cubicBezTo>
                      <a:pt x="44224" y="-577"/>
                      <a:pt x="33747" y="-577"/>
                      <a:pt x="24222" y="2280"/>
                    </a:cubicBezTo>
                    <a:cubicBezTo>
                      <a:pt x="14697" y="6090"/>
                      <a:pt x="7077" y="13710"/>
                      <a:pt x="3267" y="23235"/>
                    </a:cubicBezTo>
                    <a:cubicBezTo>
                      <a:pt x="-2448" y="35618"/>
                      <a:pt x="-543" y="50858"/>
                      <a:pt x="8029" y="62288"/>
                    </a:cubicBezTo>
                    <a:cubicBezTo>
                      <a:pt x="16602" y="73718"/>
                      <a:pt x="31842" y="81338"/>
                      <a:pt x="47082" y="79433"/>
                    </a:cubicBezTo>
                    <a:cubicBezTo>
                      <a:pt x="58512" y="78480"/>
                      <a:pt x="69942" y="72765"/>
                      <a:pt x="77562" y="65145"/>
                    </a:cubicBezTo>
                    <a:cubicBezTo>
                      <a:pt x="84229" y="58478"/>
                      <a:pt x="92802" y="46095"/>
                      <a:pt x="91849" y="37523"/>
                    </a:cubicBezTo>
                    <a:cubicBezTo>
                      <a:pt x="91849" y="28950"/>
                      <a:pt x="87087" y="19425"/>
                      <a:pt x="79467" y="12758"/>
                    </a:cubicBezTo>
                    <a:close/>
                  </a:path>
                </a:pathLst>
              </a:custGeom>
              <a:noFill/>
              <a:ln w="85725" cap="flat">
                <a:solidFill>
                  <a:srgbClr val="7AB6F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6" name="Hình tự do: Hình 15">
              <a:extLst>
                <a:ext uri="{FF2B5EF4-FFF2-40B4-BE49-F238E27FC236}">
                  <a16:creationId xmlns:a16="http://schemas.microsoft.com/office/drawing/2014/main" id="{79600C41-8363-416F-D1DF-399EB4236526}"/>
                </a:ext>
              </a:extLst>
            </p:cNvPr>
            <p:cNvSpPr/>
            <p:nvPr/>
          </p:nvSpPr>
          <p:spPr>
            <a:xfrm>
              <a:off x="3081403" y="2724120"/>
              <a:ext cx="307033" cy="300315"/>
            </a:xfrm>
            <a:custGeom>
              <a:avLst/>
              <a:gdLst>
                <a:gd name="connsiteX0" fmla="*/ 48800 w 307033"/>
                <a:gd name="connsiteY0" fmla="*/ 292523 h 300315"/>
                <a:gd name="connsiteX1" fmla="*/ 298355 w 307033"/>
                <a:gd name="connsiteY1" fmla="*/ 48683 h 300315"/>
                <a:gd name="connsiteX2" fmla="*/ 258350 w 307033"/>
                <a:gd name="connsiteY2" fmla="*/ 8678 h 300315"/>
                <a:gd name="connsiteX3" fmla="*/ 8795 w 307033"/>
                <a:gd name="connsiteY3" fmla="*/ 252518 h 300315"/>
                <a:gd name="connsiteX4" fmla="*/ 48800 w 307033"/>
                <a:gd name="connsiteY4" fmla="*/ 292523 h 300315"/>
                <a:gd name="connsiteX5" fmla="*/ 48800 w 307033"/>
                <a:gd name="connsiteY5" fmla="*/ 292523 h 300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033" h="300315">
                  <a:moveTo>
                    <a:pt x="48800" y="292523"/>
                  </a:moveTo>
                  <a:cubicBezTo>
                    <a:pt x="133573" y="212513"/>
                    <a:pt x="215488" y="129646"/>
                    <a:pt x="298355" y="48683"/>
                  </a:cubicBezTo>
                  <a:cubicBezTo>
                    <a:pt x="325025" y="22966"/>
                    <a:pt x="284068" y="-17992"/>
                    <a:pt x="258350" y="8678"/>
                  </a:cubicBezTo>
                  <a:cubicBezTo>
                    <a:pt x="175483" y="90593"/>
                    <a:pt x="93568" y="172508"/>
                    <a:pt x="8795" y="252518"/>
                  </a:cubicBezTo>
                  <a:cubicBezTo>
                    <a:pt x="-17875" y="277283"/>
                    <a:pt x="22130" y="317288"/>
                    <a:pt x="48800" y="292523"/>
                  </a:cubicBezTo>
                  <a:lnTo>
                    <a:pt x="48800" y="292523"/>
                  </a:lnTo>
                  <a:close/>
                </a:path>
              </a:pathLst>
            </a:custGeom>
            <a:solidFill>
              <a:srgbClr val="23743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Hình tự do: Hình 16">
              <a:extLst>
                <a:ext uri="{FF2B5EF4-FFF2-40B4-BE49-F238E27FC236}">
                  <a16:creationId xmlns:a16="http://schemas.microsoft.com/office/drawing/2014/main" id="{05FB1329-E2F5-D7AD-BF7C-EBD8BE7BCD82}"/>
                </a:ext>
              </a:extLst>
            </p:cNvPr>
            <p:cNvSpPr/>
            <p:nvPr/>
          </p:nvSpPr>
          <p:spPr>
            <a:xfrm>
              <a:off x="3339862" y="2588421"/>
              <a:ext cx="103605" cy="178945"/>
            </a:xfrm>
            <a:custGeom>
              <a:avLst/>
              <a:gdLst>
                <a:gd name="connsiteX0" fmla="*/ 57041 w 103605"/>
                <a:gd name="connsiteY0" fmla="*/ 159617 h 178945"/>
                <a:gd name="connsiteX1" fmla="*/ 101809 w 103605"/>
                <a:gd name="connsiteY1" fmla="*/ 34839 h 178945"/>
                <a:gd name="connsiteX2" fmla="*/ 46564 w 103605"/>
                <a:gd name="connsiteY2" fmla="*/ 19599 h 178945"/>
                <a:gd name="connsiteX3" fmla="*/ 1796 w 103605"/>
                <a:gd name="connsiteY3" fmla="*/ 144377 h 178945"/>
                <a:gd name="connsiteX4" fmla="*/ 57041 w 103605"/>
                <a:gd name="connsiteY4" fmla="*/ 159617 h 178945"/>
                <a:gd name="connsiteX5" fmla="*/ 57041 w 103605"/>
                <a:gd name="connsiteY5" fmla="*/ 159617 h 17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605" h="178945">
                  <a:moveTo>
                    <a:pt x="57041" y="159617"/>
                  </a:moveTo>
                  <a:cubicBezTo>
                    <a:pt x="72281" y="117707"/>
                    <a:pt x="86569" y="75797"/>
                    <a:pt x="101809" y="34839"/>
                  </a:cubicBezTo>
                  <a:cubicBezTo>
                    <a:pt x="114191" y="-403"/>
                    <a:pt x="58946" y="-14691"/>
                    <a:pt x="46564" y="19599"/>
                  </a:cubicBezTo>
                  <a:cubicBezTo>
                    <a:pt x="31324" y="61509"/>
                    <a:pt x="17036" y="103419"/>
                    <a:pt x="1796" y="144377"/>
                  </a:cubicBezTo>
                  <a:cubicBezTo>
                    <a:pt x="-10586" y="178667"/>
                    <a:pt x="44659" y="193907"/>
                    <a:pt x="57041" y="159617"/>
                  </a:cubicBezTo>
                  <a:lnTo>
                    <a:pt x="57041" y="159617"/>
                  </a:lnTo>
                  <a:close/>
                </a:path>
              </a:pathLst>
            </a:custGeom>
            <a:solidFill>
              <a:srgbClr val="23743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Hình tự do: Hình 17">
              <a:extLst>
                <a:ext uri="{FF2B5EF4-FFF2-40B4-BE49-F238E27FC236}">
                  <a16:creationId xmlns:a16="http://schemas.microsoft.com/office/drawing/2014/main" id="{016B2329-B1C0-36C3-9B26-518EF2115FA8}"/>
                </a:ext>
              </a:extLst>
            </p:cNvPr>
            <p:cNvSpPr/>
            <p:nvPr/>
          </p:nvSpPr>
          <p:spPr>
            <a:xfrm>
              <a:off x="3343555" y="2672635"/>
              <a:ext cx="207519" cy="105830"/>
            </a:xfrm>
            <a:custGeom>
              <a:avLst/>
              <a:gdLst>
                <a:gd name="connsiteX0" fmla="*/ 35251 w 207519"/>
                <a:gd name="connsiteY0" fmla="*/ 104930 h 105830"/>
                <a:gd name="connsiteX1" fmla="*/ 188604 w 207519"/>
                <a:gd name="connsiteY1" fmla="*/ 57305 h 105830"/>
                <a:gd name="connsiteX2" fmla="*/ 173364 w 207519"/>
                <a:gd name="connsiteY2" fmla="*/ 2060 h 105830"/>
                <a:gd name="connsiteX3" fmla="*/ 20011 w 207519"/>
                <a:gd name="connsiteY3" fmla="*/ 49685 h 105830"/>
                <a:gd name="connsiteX4" fmla="*/ 35251 w 207519"/>
                <a:gd name="connsiteY4" fmla="*/ 104930 h 105830"/>
                <a:gd name="connsiteX5" fmla="*/ 35251 w 207519"/>
                <a:gd name="connsiteY5" fmla="*/ 104930 h 10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519" h="105830">
                  <a:moveTo>
                    <a:pt x="35251" y="104930"/>
                  </a:moveTo>
                  <a:cubicBezTo>
                    <a:pt x="87639" y="93500"/>
                    <a:pt x="139074" y="77308"/>
                    <a:pt x="188604" y="57305"/>
                  </a:cubicBezTo>
                  <a:cubicBezTo>
                    <a:pt x="221941" y="43970"/>
                    <a:pt x="207654" y="-11275"/>
                    <a:pt x="173364" y="2060"/>
                  </a:cubicBezTo>
                  <a:cubicBezTo>
                    <a:pt x="123834" y="22063"/>
                    <a:pt x="72399" y="38255"/>
                    <a:pt x="20011" y="49685"/>
                  </a:cubicBezTo>
                  <a:cubicBezTo>
                    <a:pt x="-15231" y="58258"/>
                    <a:pt x="9" y="113503"/>
                    <a:pt x="35251" y="104930"/>
                  </a:cubicBezTo>
                  <a:lnTo>
                    <a:pt x="35251" y="104930"/>
                  </a:lnTo>
                  <a:close/>
                </a:path>
              </a:pathLst>
            </a:custGeom>
            <a:solidFill>
              <a:srgbClr val="23743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Hình tự do: Hình 18">
              <a:extLst>
                <a:ext uri="{FF2B5EF4-FFF2-40B4-BE49-F238E27FC236}">
                  <a16:creationId xmlns:a16="http://schemas.microsoft.com/office/drawing/2014/main" id="{309CC3FE-43F4-C867-70C5-0A7955DEC6F6}"/>
                </a:ext>
              </a:extLst>
            </p:cNvPr>
            <p:cNvSpPr/>
            <p:nvPr/>
          </p:nvSpPr>
          <p:spPr>
            <a:xfrm>
              <a:off x="3433688" y="2522286"/>
              <a:ext cx="97160" cy="160307"/>
            </a:xfrm>
            <a:custGeom>
              <a:avLst/>
              <a:gdLst>
                <a:gd name="connsiteX0" fmla="*/ 56560 w 97160"/>
                <a:gd name="connsiteY0" fmla="*/ 140979 h 160307"/>
                <a:gd name="connsiteX1" fmla="*/ 95613 w 97160"/>
                <a:gd name="connsiteY1" fmla="*/ 35252 h 160307"/>
                <a:gd name="connsiteX2" fmla="*/ 40368 w 97160"/>
                <a:gd name="connsiteY2" fmla="*/ 20012 h 160307"/>
                <a:gd name="connsiteX3" fmla="*/ 1315 w 97160"/>
                <a:gd name="connsiteY3" fmla="*/ 125739 h 160307"/>
                <a:gd name="connsiteX4" fmla="*/ 56560 w 97160"/>
                <a:gd name="connsiteY4" fmla="*/ 140979 h 160307"/>
                <a:gd name="connsiteX5" fmla="*/ 56560 w 97160"/>
                <a:gd name="connsiteY5" fmla="*/ 140979 h 160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160" h="160307">
                  <a:moveTo>
                    <a:pt x="56560" y="140979"/>
                  </a:moveTo>
                  <a:cubicBezTo>
                    <a:pt x="67990" y="104784"/>
                    <a:pt x="84183" y="70494"/>
                    <a:pt x="95613" y="35252"/>
                  </a:cubicBezTo>
                  <a:cubicBezTo>
                    <a:pt x="107043" y="9"/>
                    <a:pt x="51798" y="-15231"/>
                    <a:pt x="40368" y="20012"/>
                  </a:cubicBezTo>
                  <a:cubicBezTo>
                    <a:pt x="29890" y="55254"/>
                    <a:pt x="12745" y="89544"/>
                    <a:pt x="1315" y="125739"/>
                  </a:cubicBezTo>
                  <a:cubicBezTo>
                    <a:pt x="-9162" y="160029"/>
                    <a:pt x="46083" y="175269"/>
                    <a:pt x="56560" y="140979"/>
                  </a:cubicBezTo>
                  <a:lnTo>
                    <a:pt x="56560" y="140979"/>
                  </a:lnTo>
                  <a:close/>
                </a:path>
              </a:pathLst>
            </a:custGeom>
            <a:solidFill>
              <a:srgbClr val="23743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Hình tự do: Hình 19">
              <a:extLst>
                <a:ext uri="{FF2B5EF4-FFF2-40B4-BE49-F238E27FC236}">
                  <a16:creationId xmlns:a16="http://schemas.microsoft.com/office/drawing/2014/main" id="{667CBD1A-DECB-3367-BAF4-8CAFF2392E0A}"/>
                </a:ext>
              </a:extLst>
            </p:cNvPr>
            <p:cNvSpPr/>
            <p:nvPr/>
          </p:nvSpPr>
          <p:spPr>
            <a:xfrm>
              <a:off x="3445590" y="2588493"/>
              <a:ext cx="167421" cy="94731"/>
            </a:xfrm>
            <a:custGeom>
              <a:avLst/>
              <a:gdLst>
                <a:gd name="connsiteX0" fmla="*/ 36086 w 167421"/>
                <a:gd name="connsiteY0" fmla="*/ 92870 h 94731"/>
                <a:gd name="connsiteX1" fmla="*/ 146576 w 167421"/>
                <a:gd name="connsiteY1" fmla="*/ 56675 h 94731"/>
                <a:gd name="connsiteX2" fmla="*/ 166578 w 167421"/>
                <a:gd name="connsiteY2" fmla="*/ 21432 h 94731"/>
                <a:gd name="connsiteX3" fmla="*/ 131336 w 167421"/>
                <a:gd name="connsiteY3" fmla="*/ 1430 h 94731"/>
                <a:gd name="connsiteX4" fmla="*/ 20846 w 167421"/>
                <a:gd name="connsiteY4" fmla="*/ 38577 h 94731"/>
                <a:gd name="connsiteX5" fmla="*/ 843 w 167421"/>
                <a:gd name="connsiteY5" fmla="*/ 73820 h 94731"/>
                <a:gd name="connsiteX6" fmla="*/ 36086 w 167421"/>
                <a:gd name="connsiteY6" fmla="*/ 92870 h 94731"/>
                <a:gd name="connsiteX7" fmla="*/ 36086 w 167421"/>
                <a:gd name="connsiteY7" fmla="*/ 92870 h 94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421" h="94731">
                  <a:moveTo>
                    <a:pt x="36086" y="92870"/>
                  </a:moveTo>
                  <a:cubicBezTo>
                    <a:pt x="72281" y="77630"/>
                    <a:pt x="110381" y="71915"/>
                    <a:pt x="146576" y="56675"/>
                  </a:cubicBezTo>
                  <a:cubicBezTo>
                    <a:pt x="160863" y="50960"/>
                    <a:pt x="170388" y="37625"/>
                    <a:pt x="166578" y="21432"/>
                  </a:cubicBezTo>
                  <a:cubicBezTo>
                    <a:pt x="162768" y="8097"/>
                    <a:pt x="145623" y="-4285"/>
                    <a:pt x="131336" y="1430"/>
                  </a:cubicBezTo>
                  <a:cubicBezTo>
                    <a:pt x="95141" y="17622"/>
                    <a:pt x="56088" y="23337"/>
                    <a:pt x="20846" y="38577"/>
                  </a:cubicBezTo>
                  <a:cubicBezTo>
                    <a:pt x="6558" y="44292"/>
                    <a:pt x="-2967" y="57627"/>
                    <a:pt x="843" y="73820"/>
                  </a:cubicBezTo>
                  <a:cubicBezTo>
                    <a:pt x="3701" y="87155"/>
                    <a:pt x="21798" y="99537"/>
                    <a:pt x="36086" y="92870"/>
                  </a:cubicBezTo>
                  <a:lnTo>
                    <a:pt x="36086" y="92870"/>
                  </a:lnTo>
                  <a:close/>
                </a:path>
              </a:pathLst>
            </a:custGeom>
            <a:solidFill>
              <a:srgbClr val="23743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4" name="文本框 18">
            <a:extLst>
              <a:ext uri="{FF2B5EF4-FFF2-40B4-BE49-F238E27FC236}">
                <a16:creationId xmlns:a16="http://schemas.microsoft.com/office/drawing/2014/main" id="{D5BDD8F5-823E-43BD-51BD-1EC5EE7E954A}"/>
              </a:ext>
            </a:extLst>
          </p:cNvPr>
          <p:cNvSpPr txBox="1"/>
          <p:nvPr/>
        </p:nvSpPr>
        <p:spPr>
          <a:xfrm>
            <a:off x="6084747" y="3610922"/>
            <a:ext cx="5517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Chuẩn</a:t>
            </a:r>
            <a:r>
              <a:rPr kumimoji="0" lang="en-US" altLang="zh-CN" sz="48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bị</a:t>
            </a:r>
            <a:r>
              <a:rPr kumimoji="0" lang="en-US" altLang="zh-CN" sz="4800" b="1" i="0" u="none" strike="noStrike" kern="1200" cap="none" spc="0" normalizeH="0" baseline="0" noProof="0" dirty="0">
                <a:ln w="19050"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 w="19050"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mới</a:t>
            </a:r>
            <a:endParaRPr kumimoji="0" lang="zh-CN" altLang="en-US" sz="4800" b="1" i="0" u="none" strike="noStrike" kern="1200" cap="none" spc="0" normalizeH="0" baseline="0" noProof="0" dirty="0">
              <a:ln w="19050">
                <a:noFill/>
              </a:ln>
              <a:solidFill>
                <a:srgbClr val="268D4C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ea"/>
            </a:endParaRPr>
          </a:p>
        </p:txBody>
      </p: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EB07507B-1F5D-C146-89BD-918F80243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676" y="7017421"/>
            <a:ext cx="10108044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82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09;p2">
            <a:extLst>
              <a:ext uri="{FF2B5EF4-FFF2-40B4-BE49-F238E27FC236}">
                <a16:creationId xmlns:a16="http://schemas.microsoft.com/office/drawing/2014/main" id="{BCAF0C74-E843-2276-8BBD-819DBC079A0A}"/>
              </a:ext>
            </a:extLst>
          </p:cNvPr>
          <p:cNvGrpSpPr/>
          <p:nvPr/>
        </p:nvGrpSpPr>
        <p:grpSpPr>
          <a:xfrm>
            <a:off x="2787599" y="5178279"/>
            <a:ext cx="250719" cy="395220"/>
            <a:chOff x="4749525" y="2413575"/>
            <a:chExt cx="311271" cy="490672"/>
          </a:xfrm>
          <a:solidFill>
            <a:srgbClr val="FFDA00"/>
          </a:solidFill>
        </p:grpSpPr>
        <p:sp>
          <p:nvSpPr>
            <p:cNvPr id="5" name="Google Shape;110;p2">
              <a:extLst>
                <a:ext uri="{FF2B5EF4-FFF2-40B4-BE49-F238E27FC236}">
                  <a16:creationId xmlns:a16="http://schemas.microsoft.com/office/drawing/2014/main" id="{E09A4359-11AE-CEAB-34DE-4913CA04812F}"/>
                </a:ext>
              </a:extLst>
            </p:cNvPr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111;p2">
              <a:extLst>
                <a:ext uri="{FF2B5EF4-FFF2-40B4-BE49-F238E27FC236}">
                  <a16:creationId xmlns:a16="http://schemas.microsoft.com/office/drawing/2014/main" id="{8E6AA2B3-8264-55AB-F879-94F2882E9148}"/>
                </a:ext>
              </a:extLst>
            </p:cNvPr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12;p2">
              <a:extLst>
                <a:ext uri="{FF2B5EF4-FFF2-40B4-BE49-F238E27FC236}">
                  <a16:creationId xmlns:a16="http://schemas.microsoft.com/office/drawing/2014/main" id="{689EDDFF-28E2-53B5-4474-C776832933B2}"/>
                </a:ext>
              </a:extLst>
            </p:cNvPr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" name="Google Shape;113;p2">
            <a:extLst>
              <a:ext uri="{FF2B5EF4-FFF2-40B4-BE49-F238E27FC236}">
                <a16:creationId xmlns:a16="http://schemas.microsoft.com/office/drawing/2014/main" id="{4AFE270D-D262-79EF-6907-576DF80BD86D}"/>
              </a:ext>
            </a:extLst>
          </p:cNvPr>
          <p:cNvGrpSpPr/>
          <p:nvPr/>
        </p:nvGrpSpPr>
        <p:grpSpPr>
          <a:xfrm rot="10800000">
            <a:off x="11776682" y="3538606"/>
            <a:ext cx="250719" cy="395220"/>
            <a:chOff x="4749525" y="2413575"/>
            <a:chExt cx="311271" cy="490672"/>
          </a:xfrm>
          <a:solidFill>
            <a:srgbClr val="FFDA00"/>
          </a:solidFill>
        </p:grpSpPr>
        <p:sp>
          <p:nvSpPr>
            <p:cNvPr id="9" name="Google Shape;114;p2">
              <a:extLst>
                <a:ext uri="{FF2B5EF4-FFF2-40B4-BE49-F238E27FC236}">
                  <a16:creationId xmlns:a16="http://schemas.microsoft.com/office/drawing/2014/main" id="{B6EB182D-62BB-51CA-C241-B8149005F886}"/>
                </a:ext>
              </a:extLst>
            </p:cNvPr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15;p2">
              <a:extLst>
                <a:ext uri="{FF2B5EF4-FFF2-40B4-BE49-F238E27FC236}">
                  <a16:creationId xmlns:a16="http://schemas.microsoft.com/office/drawing/2014/main" id="{C6D54B8C-4115-8813-57DC-7C2CA12E9CC3}"/>
                </a:ext>
              </a:extLst>
            </p:cNvPr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6;p2">
              <a:extLst>
                <a:ext uri="{FF2B5EF4-FFF2-40B4-BE49-F238E27FC236}">
                  <a16:creationId xmlns:a16="http://schemas.microsoft.com/office/drawing/2014/main" id="{5242999C-2BD0-3321-3A9E-692AB4E5E915}"/>
                </a:ext>
              </a:extLst>
            </p:cNvPr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86D90B03-24C9-CE16-5759-A6F4CF93B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978" y="1360680"/>
            <a:ext cx="10108044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982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omp Clap Dance - The Kiboomers Preschool Movement Songs for Circle Time">
            <a:hlinkClick r:id="" action="ppaction://media"/>
            <a:extLst>
              <a:ext uri="{FF2B5EF4-FFF2-40B4-BE49-F238E27FC236}">
                <a16:creationId xmlns:a16="http://schemas.microsoft.com/office/drawing/2014/main" id="{856252E2-D70B-1280-70AA-76050462DC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275" y="343842"/>
            <a:ext cx="10969450" cy="617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Đồ họa 2">
            <a:extLst>
              <a:ext uri="{FF2B5EF4-FFF2-40B4-BE49-F238E27FC236}">
                <a16:creationId xmlns:a16="http://schemas.microsoft.com/office/drawing/2014/main" id="{AC8B02BA-9C46-5943-9384-34480FDEB65D}"/>
              </a:ext>
            </a:extLst>
          </p:cNvPr>
          <p:cNvGrpSpPr/>
          <p:nvPr/>
        </p:nvGrpSpPr>
        <p:grpSpPr>
          <a:xfrm>
            <a:off x="7737354" y="1019564"/>
            <a:ext cx="3028969" cy="4818871"/>
            <a:chOff x="4327954" y="414949"/>
            <a:chExt cx="3780021" cy="6013739"/>
          </a:xfrm>
        </p:grpSpPr>
        <p:grpSp>
          <p:nvGrpSpPr>
            <p:cNvPr id="8" name="Đồ họa 2">
              <a:extLst>
                <a:ext uri="{FF2B5EF4-FFF2-40B4-BE49-F238E27FC236}">
                  <a16:creationId xmlns:a16="http://schemas.microsoft.com/office/drawing/2014/main" id="{0FCD32C7-75B9-6787-DACA-6C0CEC3A7B45}"/>
                </a:ext>
              </a:extLst>
            </p:cNvPr>
            <p:cNvGrpSpPr/>
            <p:nvPr/>
          </p:nvGrpSpPr>
          <p:grpSpPr>
            <a:xfrm>
              <a:off x="5323445" y="3905459"/>
              <a:ext cx="1388573" cy="2110549"/>
              <a:chOff x="5323445" y="3905459"/>
              <a:chExt cx="1388573" cy="2110549"/>
            </a:xfrm>
          </p:grpSpPr>
          <p:sp>
            <p:nvSpPr>
              <p:cNvPr id="9" name="Hình tự do: Hình 8">
                <a:extLst>
                  <a:ext uri="{FF2B5EF4-FFF2-40B4-BE49-F238E27FC236}">
                    <a16:creationId xmlns:a16="http://schemas.microsoft.com/office/drawing/2014/main" id="{2480E6A3-3D59-04BF-9B26-6B7ADD9BC3D0}"/>
                  </a:ext>
                </a:extLst>
              </p:cNvPr>
              <p:cNvSpPr/>
              <p:nvPr/>
            </p:nvSpPr>
            <p:spPr>
              <a:xfrm>
                <a:off x="5404884" y="5791752"/>
                <a:ext cx="1197406" cy="224256"/>
              </a:xfrm>
              <a:custGeom>
                <a:avLst/>
                <a:gdLst>
                  <a:gd name="connsiteX0" fmla="*/ 1070705 w 1197406"/>
                  <a:gd name="connsiteY0" fmla="*/ 0 h 224256"/>
                  <a:gd name="connsiteX1" fmla="*/ 145389 w 1197406"/>
                  <a:gd name="connsiteY1" fmla="*/ 0 h 224256"/>
                  <a:gd name="connsiteX2" fmla="*/ 0 w 1197406"/>
                  <a:gd name="connsiteY2" fmla="*/ 224256 h 224256"/>
                  <a:gd name="connsiteX3" fmla="*/ 1197407 w 1197406"/>
                  <a:gd name="connsiteY3" fmla="*/ 224256 h 22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7406" h="224256">
                    <a:moveTo>
                      <a:pt x="1070705" y="0"/>
                    </a:moveTo>
                    <a:lnTo>
                      <a:pt x="145389" y="0"/>
                    </a:lnTo>
                    <a:lnTo>
                      <a:pt x="0" y="224256"/>
                    </a:lnTo>
                    <a:lnTo>
                      <a:pt x="1197407" y="224256"/>
                    </a:lnTo>
                    <a:close/>
                  </a:path>
                </a:pathLst>
              </a:custGeom>
              <a:solidFill>
                <a:srgbClr val="000000">
                  <a:alpha val="11000"/>
                </a:srgbClr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Hình tự do: Hình 9">
                <a:extLst>
                  <a:ext uri="{FF2B5EF4-FFF2-40B4-BE49-F238E27FC236}">
                    <a16:creationId xmlns:a16="http://schemas.microsoft.com/office/drawing/2014/main" id="{A4DA082F-A779-3261-7C9D-D8179A14A582}"/>
                  </a:ext>
                </a:extLst>
              </p:cNvPr>
              <p:cNvSpPr/>
              <p:nvPr/>
            </p:nvSpPr>
            <p:spPr>
              <a:xfrm>
                <a:off x="5487694" y="4402836"/>
                <a:ext cx="74066" cy="785583"/>
              </a:xfrm>
              <a:custGeom>
                <a:avLst/>
                <a:gdLst>
                  <a:gd name="connsiteX0" fmla="*/ 37033 w 74066"/>
                  <a:gd name="connsiteY0" fmla="*/ 785584 h 785583"/>
                  <a:gd name="connsiteX1" fmla="*/ 0 w 74066"/>
                  <a:gd name="connsiteY1" fmla="*/ 748551 h 785583"/>
                  <a:gd name="connsiteX2" fmla="*/ 0 w 74066"/>
                  <a:gd name="connsiteY2" fmla="*/ 37033 h 785583"/>
                  <a:gd name="connsiteX3" fmla="*/ 37033 w 74066"/>
                  <a:gd name="connsiteY3" fmla="*/ 0 h 785583"/>
                  <a:gd name="connsiteX4" fmla="*/ 74067 w 74066"/>
                  <a:gd name="connsiteY4" fmla="*/ 37033 h 785583"/>
                  <a:gd name="connsiteX5" fmla="*/ 74067 w 74066"/>
                  <a:gd name="connsiteY5" fmla="*/ 748551 h 785583"/>
                  <a:gd name="connsiteX6" fmla="*/ 37033 w 74066"/>
                  <a:gd name="connsiteY6" fmla="*/ 785584 h 785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066" h="785583">
                    <a:moveTo>
                      <a:pt x="37033" y="785584"/>
                    </a:moveTo>
                    <a:cubicBezTo>
                      <a:pt x="16631" y="785584"/>
                      <a:pt x="0" y="768953"/>
                      <a:pt x="0" y="748551"/>
                    </a:cubicBezTo>
                    <a:lnTo>
                      <a:pt x="0" y="37033"/>
                    </a:lnTo>
                    <a:cubicBezTo>
                      <a:pt x="0" y="16631"/>
                      <a:pt x="16631" y="0"/>
                      <a:pt x="37033" y="0"/>
                    </a:cubicBezTo>
                    <a:cubicBezTo>
                      <a:pt x="57607" y="0"/>
                      <a:pt x="74067" y="16631"/>
                      <a:pt x="74067" y="37033"/>
                    </a:cubicBezTo>
                    <a:lnTo>
                      <a:pt x="74067" y="748551"/>
                    </a:lnTo>
                    <a:cubicBezTo>
                      <a:pt x="74067" y="768953"/>
                      <a:pt x="57607" y="785584"/>
                      <a:pt x="37033" y="785584"/>
                    </a:cubicBezTo>
                    <a:close/>
                  </a:path>
                </a:pathLst>
              </a:custGeom>
              <a:solidFill>
                <a:srgbClr val="9B9B9B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1" name="Đồ họa 2">
                <a:extLst>
                  <a:ext uri="{FF2B5EF4-FFF2-40B4-BE49-F238E27FC236}">
                    <a16:creationId xmlns:a16="http://schemas.microsoft.com/office/drawing/2014/main" id="{ACEE786B-E3DA-D878-5F13-16331409EB02}"/>
                  </a:ext>
                </a:extLst>
              </p:cNvPr>
              <p:cNvGrpSpPr/>
              <p:nvPr/>
            </p:nvGrpSpPr>
            <p:grpSpPr>
              <a:xfrm>
                <a:off x="5538444" y="5262829"/>
                <a:ext cx="952404" cy="566813"/>
                <a:chOff x="5538444" y="5262829"/>
                <a:chExt cx="952404" cy="566813"/>
              </a:xfrm>
              <a:solidFill>
                <a:srgbClr val="9B9B9B"/>
              </a:solidFill>
            </p:grpSpPr>
            <p:sp>
              <p:nvSpPr>
                <p:cNvPr id="12" name="Hình tự do: Hình 11">
                  <a:extLst>
                    <a:ext uri="{FF2B5EF4-FFF2-40B4-BE49-F238E27FC236}">
                      <a16:creationId xmlns:a16="http://schemas.microsoft.com/office/drawing/2014/main" id="{9EE842A7-D571-6B3F-2FF0-8AB7816B22DE}"/>
                    </a:ext>
                  </a:extLst>
                </p:cNvPr>
                <p:cNvSpPr/>
                <p:nvPr/>
              </p:nvSpPr>
              <p:spPr>
                <a:xfrm>
                  <a:off x="5538444" y="5262829"/>
                  <a:ext cx="74066" cy="566813"/>
                </a:xfrm>
                <a:custGeom>
                  <a:avLst/>
                  <a:gdLst>
                    <a:gd name="connsiteX0" fmla="*/ 37033 w 74066"/>
                    <a:gd name="connsiteY0" fmla="*/ 566813 h 566813"/>
                    <a:gd name="connsiteX1" fmla="*/ 0 w 74066"/>
                    <a:gd name="connsiteY1" fmla="*/ 529781 h 566813"/>
                    <a:gd name="connsiteX2" fmla="*/ 0 w 74066"/>
                    <a:gd name="connsiteY2" fmla="*/ 37033 h 566813"/>
                    <a:gd name="connsiteX3" fmla="*/ 37033 w 74066"/>
                    <a:gd name="connsiteY3" fmla="*/ 0 h 566813"/>
                    <a:gd name="connsiteX4" fmla="*/ 74066 w 74066"/>
                    <a:gd name="connsiteY4" fmla="*/ 37033 h 566813"/>
                    <a:gd name="connsiteX5" fmla="*/ 74066 w 74066"/>
                    <a:gd name="connsiteY5" fmla="*/ 529781 h 566813"/>
                    <a:gd name="connsiteX6" fmla="*/ 37033 w 74066"/>
                    <a:gd name="connsiteY6" fmla="*/ 566813 h 566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4066" h="566813">
                      <a:moveTo>
                        <a:pt x="37033" y="566813"/>
                      </a:moveTo>
                      <a:cubicBezTo>
                        <a:pt x="16459" y="566813"/>
                        <a:pt x="0" y="550183"/>
                        <a:pt x="0" y="529781"/>
                      </a:cubicBezTo>
                      <a:lnTo>
                        <a:pt x="0" y="37033"/>
                      </a:lnTo>
                      <a:cubicBezTo>
                        <a:pt x="0" y="16459"/>
                        <a:pt x="16631" y="0"/>
                        <a:pt x="37033" y="0"/>
                      </a:cubicBezTo>
                      <a:cubicBezTo>
                        <a:pt x="57607" y="0"/>
                        <a:pt x="74066" y="16631"/>
                        <a:pt x="74066" y="37033"/>
                      </a:cubicBezTo>
                      <a:lnTo>
                        <a:pt x="74066" y="529781"/>
                      </a:lnTo>
                      <a:cubicBezTo>
                        <a:pt x="74066" y="550355"/>
                        <a:pt x="57607" y="566813"/>
                        <a:pt x="37033" y="566813"/>
                      </a:cubicBezTo>
                      <a:close/>
                    </a:path>
                  </a:pathLst>
                </a:custGeom>
                <a:solidFill>
                  <a:srgbClr val="9B9B9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Hình tự do: Hình 12">
                  <a:extLst>
                    <a:ext uri="{FF2B5EF4-FFF2-40B4-BE49-F238E27FC236}">
                      <a16:creationId xmlns:a16="http://schemas.microsoft.com/office/drawing/2014/main" id="{4E2623CD-9E2B-9991-7EE7-9A655F2B788D}"/>
                    </a:ext>
                  </a:extLst>
                </p:cNvPr>
                <p:cNvSpPr/>
                <p:nvPr/>
              </p:nvSpPr>
              <p:spPr>
                <a:xfrm>
                  <a:off x="6416782" y="5262829"/>
                  <a:ext cx="74066" cy="566813"/>
                </a:xfrm>
                <a:custGeom>
                  <a:avLst/>
                  <a:gdLst>
                    <a:gd name="connsiteX0" fmla="*/ 37033 w 74066"/>
                    <a:gd name="connsiteY0" fmla="*/ 566813 h 566813"/>
                    <a:gd name="connsiteX1" fmla="*/ 0 w 74066"/>
                    <a:gd name="connsiteY1" fmla="*/ 529781 h 566813"/>
                    <a:gd name="connsiteX2" fmla="*/ 0 w 74066"/>
                    <a:gd name="connsiteY2" fmla="*/ 37033 h 566813"/>
                    <a:gd name="connsiteX3" fmla="*/ 37033 w 74066"/>
                    <a:gd name="connsiteY3" fmla="*/ 0 h 566813"/>
                    <a:gd name="connsiteX4" fmla="*/ 74067 w 74066"/>
                    <a:gd name="connsiteY4" fmla="*/ 37033 h 566813"/>
                    <a:gd name="connsiteX5" fmla="*/ 74067 w 74066"/>
                    <a:gd name="connsiteY5" fmla="*/ 529781 h 566813"/>
                    <a:gd name="connsiteX6" fmla="*/ 37033 w 74066"/>
                    <a:gd name="connsiteY6" fmla="*/ 566813 h 566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4066" h="566813">
                      <a:moveTo>
                        <a:pt x="37033" y="566813"/>
                      </a:moveTo>
                      <a:cubicBezTo>
                        <a:pt x="16459" y="566813"/>
                        <a:pt x="0" y="550183"/>
                        <a:pt x="0" y="529781"/>
                      </a:cubicBezTo>
                      <a:lnTo>
                        <a:pt x="0" y="37033"/>
                      </a:lnTo>
                      <a:cubicBezTo>
                        <a:pt x="0" y="16459"/>
                        <a:pt x="16631" y="0"/>
                        <a:pt x="37033" y="0"/>
                      </a:cubicBezTo>
                      <a:cubicBezTo>
                        <a:pt x="57436" y="0"/>
                        <a:pt x="74067" y="16631"/>
                        <a:pt x="74067" y="37033"/>
                      </a:cubicBezTo>
                      <a:lnTo>
                        <a:pt x="74067" y="529781"/>
                      </a:lnTo>
                      <a:cubicBezTo>
                        <a:pt x="74067" y="550355"/>
                        <a:pt x="57436" y="566813"/>
                        <a:pt x="37033" y="566813"/>
                      </a:cubicBezTo>
                      <a:close/>
                    </a:path>
                  </a:pathLst>
                </a:custGeom>
                <a:solidFill>
                  <a:srgbClr val="9B9B9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7EF05C5A-B3FE-4004-1E28-DC641D7FBEB4}"/>
                  </a:ext>
                </a:extLst>
              </p:cNvPr>
              <p:cNvSpPr/>
              <p:nvPr/>
            </p:nvSpPr>
            <p:spPr>
              <a:xfrm>
                <a:off x="5389968" y="5263000"/>
                <a:ext cx="74066" cy="752322"/>
              </a:xfrm>
              <a:custGeom>
                <a:avLst/>
                <a:gdLst>
                  <a:gd name="connsiteX0" fmla="*/ 37033 w 74066"/>
                  <a:gd name="connsiteY0" fmla="*/ 752323 h 752322"/>
                  <a:gd name="connsiteX1" fmla="*/ 0 w 74066"/>
                  <a:gd name="connsiteY1" fmla="*/ 715289 h 752322"/>
                  <a:gd name="connsiteX2" fmla="*/ 0 w 74066"/>
                  <a:gd name="connsiteY2" fmla="*/ 37033 h 752322"/>
                  <a:gd name="connsiteX3" fmla="*/ 37033 w 74066"/>
                  <a:gd name="connsiteY3" fmla="*/ 0 h 752322"/>
                  <a:gd name="connsiteX4" fmla="*/ 74067 w 74066"/>
                  <a:gd name="connsiteY4" fmla="*/ 37033 h 752322"/>
                  <a:gd name="connsiteX5" fmla="*/ 74067 w 74066"/>
                  <a:gd name="connsiteY5" fmla="*/ 715289 h 752322"/>
                  <a:gd name="connsiteX6" fmla="*/ 37033 w 74066"/>
                  <a:gd name="connsiteY6" fmla="*/ 752323 h 75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066" h="752322">
                    <a:moveTo>
                      <a:pt x="37033" y="752323"/>
                    </a:moveTo>
                    <a:cubicBezTo>
                      <a:pt x="16631" y="752323"/>
                      <a:pt x="0" y="735692"/>
                      <a:pt x="0" y="715289"/>
                    </a:cubicBezTo>
                    <a:lnTo>
                      <a:pt x="0" y="37033"/>
                    </a:lnTo>
                    <a:cubicBezTo>
                      <a:pt x="0" y="16459"/>
                      <a:pt x="16631" y="0"/>
                      <a:pt x="37033" y="0"/>
                    </a:cubicBezTo>
                    <a:cubicBezTo>
                      <a:pt x="57607" y="0"/>
                      <a:pt x="74067" y="16631"/>
                      <a:pt x="74067" y="37033"/>
                    </a:cubicBezTo>
                    <a:lnTo>
                      <a:pt x="74067" y="715289"/>
                    </a:lnTo>
                    <a:cubicBezTo>
                      <a:pt x="74067" y="735692"/>
                      <a:pt x="57607" y="752323"/>
                      <a:pt x="37033" y="752323"/>
                    </a:cubicBezTo>
                    <a:close/>
                  </a:path>
                </a:pathLst>
              </a:custGeom>
              <a:solidFill>
                <a:srgbClr val="BCBCBC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Hình tự do: Hình 14">
                <a:extLst>
                  <a:ext uri="{FF2B5EF4-FFF2-40B4-BE49-F238E27FC236}">
                    <a16:creationId xmlns:a16="http://schemas.microsoft.com/office/drawing/2014/main" id="{C6065C61-1126-1895-0343-8C2F4EC24344}"/>
                  </a:ext>
                </a:extLst>
              </p:cNvPr>
              <p:cNvSpPr/>
              <p:nvPr/>
            </p:nvSpPr>
            <p:spPr>
              <a:xfrm>
                <a:off x="6565258" y="5263000"/>
                <a:ext cx="74066" cy="752322"/>
              </a:xfrm>
              <a:custGeom>
                <a:avLst/>
                <a:gdLst>
                  <a:gd name="connsiteX0" fmla="*/ 37033 w 74066"/>
                  <a:gd name="connsiteY0" fmla="*/ 752323 h 752322"/>
                  <a:gd name="connsiteX1" fmla="*/ 0 w 74066"/>
                  <a:gd name="connsiteY1" fmla="*/ 715289 h 752322"/>
                  <a:gd name="connsiteX2" fmla="*/ 0 w 74066"/>
                  <a:gd name="connsiteY2" fmla="*/ 37033 h 752322"/>
                  <a:gd name="connsiteX3" fmla="*/ 37033 w 74066"/>
                  <a:gd name="connsiteY3" fmla="*/ 0 h 752322"/>
                  <a:gd name="connsiteX4" fmla="*/ 74067 w 74066"/>
                  <a:gd name="connsiteY4" fmla="*/ 37033 h 752322"/>
                  <a:gd name="connsiteX5" fmla="*/ 74067 w 74066"/>
                  <a:gd name="connsiteY5" fmla="*/ 715289 h 752322"/>
                  <a:gd name="connsiteX6" fmla="*/ 37033 w 74066"/>
                  <a:gd name="connsiteY6" fmla="*/ 752323 h 75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066" h="752322">
                    <a:moveTo>
                      <a:pt x="37033" y="752323"/>
                    </a:moveTo>
                    <a:cubicBezTo>
                      <a:pt x="16459" y="752323"/>
                      <a:pt x="0" y="735692"/>
                      <a:pt x="0" y="715289"/>
                    </a:cubicBezTo>
                    <a:lnTo>
                      <a:pt x="0" y="37033"/>
                    </a:lnTo>
                    <a:cubicBezTo>
                      <a:pt x="0" y="16459"/>
                      <a:pt x="16631" y="0"/>
                      <a:pt x="37033" y="0"/>
                    </a:cubicBezTo>
                    <a:cubicBezTo>
                      <a:pt x="57436" y="0"/>
                      <a:pt x="74067" y="16631"/>
                      <a:pt x="74067" y="37033"/>
                    </a:cubicBezTo>
                    <a:lnTo>
                      <a:pt x="74067" y="715289"/>
                    </a:lnTo>
                    <a:cubicBezTo>
                      <a:pt x="74067" y="735692"/>
                      <a:pt x="57436" y="752323"/>
                      <a:pt x="37033" y="752323"/>
                    </a:cubicBezTo>
                    <a:close/>
                  </a:path>
                </a:pathLst>
              </a:custGeom>
              <a:solidFill>
                <a:srgbClr val="BCBCBC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Hình tự do: Hình 15">
                <a:extLst>
                  <a:ext uri="{FF2B5EF4-FFF2-40B4-BE49-F238E27FC236}">
                    <a16:creationId xmlns:a16="http://schemas.microsoft.com/office/drawing/2014/main" id="{2810CB33-7167-DEB9-D210-647E103B9055}"/>
                  </a:ext>
                </a:extLst>
              </p:cNvPr>
              <p:cNvSpPr/>
              <p:nvPr/>
            </p:nvSpPr>
            <p:spPr>
              <a:xfrm>
                <a:off x="6428612" y="4402836"/>
                <a:ext cx="74066" cy="785583"/>
              </a:xfrm>
              <a:custGeom>
                <a:avLst/>
                <a:gdLst>
                  <a:gd name="connsiteX0" fmla="*/ 37033 w 74066"/>
                  <a:gd name="connsiteY0" fmla="*/ 785584 h 785583"/>
                  <a:gd name="connsiteX1" fmla="*/ 0 w 74066"/>
                  <a:gd name="connsiteY1" fmla="*/ 748551 h 785583"/>
                  <a:gd name="connsiteX2" fmla="*/ 0 w 74066"/>
                  <a:gd name="connsiteY2" fmla="*/ 37033 h 785583"/>
                  <a:gd name="connsiteX3" fmla="*/ 37033 w 74066"/>
                  <a:gd name="connsiteY3" fmla="*/ 0 h 785583"/>
                  <a:gd name="connsiteX4" fmla="*/ 74066 w 74066"/>
                  <a:gd name="connsiteY4" fmla="*/ 37033 h 785583"/>
                  <a:gd name="connsiteX5" fmla="*/ 74066 w 74066"/>
                  <a:gd name="connsiteY5" fmla="*/ 748551 h 785583"/>
                  <a:gd name="connsiteX6" fmla="*/ 37033 w 74066"/>
                  <a:gd name="connsiteY6" fmla="*/ 785584 h 785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066" h="785583">
                    <a:moveTo>
                      <a:pt x="37033" y="785584"/>
                    </a:moveTo>
                    <a:cubicBezTo>
                      <a:pt x="16459" y="785584"/>
                      <a:pt x="0" y="768953"/>
                      <a:pt x="0" y="748551"/>
                    </a:cubicBezTo>
                    <a:lnTo>
                      <a:pt x="0" y="37033"/>
                    </a:lnTo>
                    <a:cubicBezTo>
                      <a:pt x="0" y="16631"/>
                      <a:pt x="16631" y="0"/>
                      <a:pt x="37033" y="0"/>
                    </a:cubicBezTo>
                    <a:cubicBezTo>
                      <a:pt x="57436" y="0"/>
                      <a:pt x="74066" y="16631"/>
                      <a:pt x="74066" y="37033"/>
                    </a:cubicBezTo>
                    <a:lnTo>
                      <a:pt x="74066" y="748551"/>
                    </a:lnTo>
                    <a:cubicBezTo>
                      <a:pt x="74066" y="768953"/>
                      <a:pt x="57607" y="785584"/>
                      <a:pt x="37033" y="785584"/>
                    </a:cubicBezTo>
                    <a:close/>
                  </a:path>
                </a:pathLst>
              </a:custGeom>
              <a:solidFill>
                <a:srgbClr val="9B9B9B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Hình tự do: Hình 16">
                <a:extLst>
                  <a:ext uri="{FF2B5EF4-FFF2-40B4-BE49-F238E27FC236}">
                    <a16:creationId xmlns:a16="http://schemas.microsoft.com/office/drawing/2014/main" id="{EBC9AD23-AC56-7BE9-AEBD-AB989F44D2CC}"/>
                  </a:ext>
                </a:extLst>
              </p:cNvPr>
              <p:cNvSpPr/>
              <p:nvPr/>
            </p:nvSpPr>
            <p:spPr>
              <a:xfrm>
                <a:off x="5326017" y="5151386"/>
                <a:ext cx="1383258" cy="126358"/>
              </a:xfrm>
              <a:custGeom>
                <a:avLst/>
                <a:gdLst>
                  <a:gd name="connsiteX0" fmla="*/ 1240269 w 1383258"/>
                  <a:gd name="connsiteY0" fmla="*/ 0 h 126358"/>
                  <a:gd name="connsiteX1" fmla="*/ 149162 w 1383258"/>
                  <a:gd name="connsiteY1" fmla="*/ 0 h 126358"/>
                  <a:gd name="connsiteX2" fmla="*/ 99270 w 1383258"/>
                  <a:gd name="connsiteY2" fmla="*/ 21431 h 126358"/>
                  <a:gd name="connsiteX3" fmla="*/ 0 w 1383258"/>
                  <a:gd name="connsiteY3" fmla="*/ 126359 h 126358"/>
                  <a:gd name="connsiteX4" fmla="*/ 1383259 w 1383258"/>
                  <a:gd name="connsiteY4" fmla="*/ 126359 h 126358"/>
                  <a:gd name="connsiteX5" fmla="*/ 1291533 w 1383258"/>
                  <a:gd name="connsiteY5" fmla="*/ 22974 h 126358"/>
                  <a:gd name="connsiteX6" fmla="*/ 1240269 w 1383258"/>
                  <a:gd name="connsiteY6" fmla="*/ 0 h 126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3258" h="126358">
                    <a:moveTo>
                      <a:pt x="1240269" y="0"/>
                    </a:moveTo>
                    <a:lnTo>
                      <a:pt x="149162" y="0"/>
                    </a:lnTo>
                    <a:cubicBezTo>
                      <a:pt x="130302" y="0"/>
                      <a:pt x="112300" y="7715"/>
                      <a:pt x="99270" y="21431"/>
                    </a:cubicBezTo>
                    <a:lnTo>
                      <a:pt x="0" y="126359"/>
                    </a:lnTo>
                    <a:lnTo>
                      <a:pt x="1383259" y="126359"/>
                    </a:lnTo>
                    <a:lnTo>
                      <a:pt x="1291533" y="22974"/>
                    </a:lnTo>
                    <a:cubicBezTo>
                      <a:pt x="1278503" y="8401"/>
                      <a:pt x="1259815" y="0"/>
                      <a:pt x="1240269" y="0"/>
                    </a:cubicBezTo>
                    <a:close/>
                  </a:path>
                </a:pathLst>
              </a:custGeom>
              <a:solidFill>
                <a:srgbClr val="F9C273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Hình tự do: Hình 17">
                <a:extLst>
                  <a:ext uri="{FF2B5EF4-FFF2-40B4-BE49-F238E27FC236}">
                    <a16:creationId xmlns:a16="http://schemas.microsoft.com/office/drawing/2014/main" id="{65A5F74A-A340-C10C-A65A-3786937FF96C}"/>
                  </a:ext>
                </a:extLst>
              </p:cNvPr>
              <p:cNvSpPr/>
              <p:nvPr/>
            </p:nvSpPr>
            <p:spPr>
              <a:xfrm>
                <a:off x="5323445" y="5262314"/>
                <a:ext cx="1388573" cy="135445"/>
              </a:xfrm>
              <a:custGeom>
                <a:avLst/>
                <a:gdLst>
                  <a:gd name="connsiteX0" fmla="*/ 1388059 w 1388573"/>
                  <a:gd name="connsiteY0" fmla="*/ 0 h 135445"/>
                  <a:gd name="connsiteX1" fmla="*/ 514 w 1388573"/>
                  <a:gd name="connsiteY1" fmla="*/ 0 h 135445"/>
                  <a:gd name="connsiteX2" fmla="*/ 0 w 1388573"/>
                  <a:gd name="connsiteY2" fmla="*/ 514 h 135445"/>
                  <a:gd name="connsiteX3" fmla="*/ 0 w 1388573"/>
                  <a:gd name="connsiteY3" fmla="*/ 134931 h 135445"/>
                  <a:gd name="connsiteX4" fmla="*/ 514 w 1388573"/>
                  <a:gd name="connsiteY4" fmla="*/ 135446 h 135445"/>
                  <a:gd name="connsiteX5" fmla="*/ 1388059 w 1388573"/>
                  <a:gd name="connsiteY5" fmla="*/ 135446 h 135445"/>
                  <a:gd name="connsiteX6" fmla="*/ 1388574 w 1388573"/>
                  <a:gd name="connsiteY6" fmla="*/ 134931 h 135445"/>
                  <a:gd name="connsiteX7" fmla="*/ 1388574 w 1388573"/>
                  <a:gd name="connsiteY7" fmla="*/ 514 h 135445"/>
                  <a:gd name="connsiteX8" fmla="*/ 1388059 w 1388573"/>
                  <a:gd name="connsiteY8" fmla="*/ 0 h 13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88573" h="135445">
                    <a:moveTo>
                      <a:pt x="1388059" y="0"/>
                    </a:moveTo>
                    <a:lnTo>
                      <a:pt x="514" y="0"/>
                    </a:lnTo>
                    <a:cubicBezTo>
                      <a:pt x="171" y="0"/>
                      <a:pt x="0" y="171"/>
                      <a:pt x="0" y="514"/>
                    </a:cubicBezTo>
                    <a:lnTo>
                      <a:pt x="0" y="134931"/>
                    </a:lnTo>
                    <a:cubicBezTo>
                      <a:pt x="0" y="135274"/>
                      <a:pt x="171" y="135446"/>
                      <a:pt x="514" y="135446"/>
                    </a:cubicBezTo>
                    <a:lnTo>
                      <a:pt x="1388059" y="135446"/>
                    </a:lnTo>
                    <a:cubicBezTo>
                      <a:pt x="1388402" y="135446"/>
                      <a:pt x="1388574" y="135274"/>
                      <a:pt x="1388574" y="134931"/>
                    </a:cubicBezTo>
                    <a:lnTo>
                      <a:pt x="1388574" y="514"/>
                    </a:lnTo>
                    <a:cubicBezTo>
                      <a:pt x="1388574" y="171"/>
                      <a:pt x="1388231" y="0"/>
                      <a:pt x="1388059" y="0"/>
                    </a:cubicBezTo>
                    <a:close/>
                  </a:path>
                </a:pathLst>
              </a:custGeom>
              <a:solidFill>
                <a:srgbClr val="F7A139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9" name="Đồ họa 2">
                <a:extLst>
                  <a:ext uri="{FF2B5EF4-FFF2-40B4-BE49-F238E27FC236}">
                    <a16:creationId xmlns:a16="http://schemas.microsoft.com/office/drawing/2014/main" id="{56F50EBF-9F37-0CE8-3EBD-2373F0978C57}"/>
                  </a:ext>
                </a:extLst>
              </p:cNvPr>
              <p:cNvGrpSpPr/>
              <p:nvPr/>
            </p:nvGrpSpPr>
            <p:grpSpPr>
              <a:xfrm>
                <a:off x="5408313" y="3905459"/>
                <a:ext cx="1218666" cy="764667"/>
                <a:chOff x="5408313" y="3905459"/>
                <a:chExt cx="1218666" cy="764667"/>
              </a:xfrm>
            </p:grpSpPr>
            <p:sp>
              <p:nvSpPr>
                <p:cNvPr id="20" name="Hình tự do: Hình 19">
                  <a:extLst>
                    <a:ext uri="{FF2B5EF4-FFF2-40B4-BE49-F238E27FC236}">
                      <a16:creationId xmlns:a16="http://schemas.microsoft.com/office/drawing/2014/main" id="{7806199C-7A04-63E9-4432-ABF72AA951CD}"/>
                    </a:ext>
                  </a:extLst>
                </p:cNvPr>
                <p:cNvSpPr/>
                <p:nvPr/>
              </p:nvSpPr>
              <p:spPr>
                <a:xfrm>
                  <a:off x="5424429" y="3969581"/>
                  <a:ext cx="1186605" cy="700544"/>
                </a:xfrm>
                <a:custGeom>
                  <a:avLst/>
                  <a:gdLst>
                    <a:gd name="connsiteX0" fmla="*/ 1184205 w 1186605"/>
                    <a:gd name="connsiteY0" fmla="*/ 0 h 700544"/>
                    <a:gd name="connsiteX1" fmla="*/ 2400 w 1186605"/>
                    <a:gd name="connsiteY1" fmla="*/ 0 h 700544"/>
                    <a:gd name="connsiteX2" fmla="*/ 0 w 1186605"/>
                    <a:gd name="connsiteY2" fmla="*/ 2400 h 700544"/>
                    <a:gd name="connsiteX3" fmla="*/ 0 w 1186605"/>
                    <a:gd name="connsiteY3" fmla="*/ 698144 h 700544"/>
                    <a:gd name="connsiteX4" fmla="*/ 2400 w 1186605"/>
                    <a:gd name="connsiteY4" fmla="*/ 700544 h 700544"/>
                    <a:gd name="connsiteX5" fmla="*/ 1184205 w 1186605"/>
                    <a:gd name="connsiteY5" fmla="*/ 700544 h 700544"/>
                    <a:gd name="connsiteX6" fmla="*/ 1186605 w 1186605"/>
                    <a:gd name="connsiteY6" fmla="*/ 698144 h 700544"/>
                    <a:gd name="connsiteX7" fmla="*/ 1186605 w 1186605"/>
                    <a:gd name="connsiteY7" fmla="*/ 2400 h 700544"/>
                    <a:gd name="connsiteX8" fmla="*/ 1184205 w 1186605"/>
                    <a:gd name="connsiteY8" fmla="*/ 0 h 700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86605" h="700544">
                      <a:moveTo>
                        <a:pt x="1184205" y="0"/>
                      </a:moveTo>
                      <a:lnTo>
                        <a:pt x="2400" y="0"/>
                      </a:lnTo>
                      <a:cubicBezTo>
                        <a:pt x="1029" y="0"/>
                        <a:pt x="0" y="1028"/>
                        <a:pt x="0" y="2400"/>
                      </a:cubicBezTo>
                      <a:lnTo>
                        <a:pt x="0" y="698144"/>
                      </a:lnTo>
                      <a:cubicBezTo>
                        <a:pt x="0" y="699516"/>
                        <a:pt x="1029" y="700544"/>
                        <a:pt x="2400" y="700544"/>
                      </a:cubicBezTo>
                      <a:lnTo>
                        <a:pt x="1184205" y="700544"/>
                      </a:lnTo>
                      <a:cubicBezTo>
                        <a:pt x="1185577" y="700544"/>
                        <a:pt x="1186605" y="699516"/>
                        <a:pt x="1186605" y="698144"/>
                      </a:cubicBezTo>
                      <a:lnTo>
                        <a:pt x="1186605" y="2400"/>
                      </a:lnTo>
                      <a:cubicBezTo>
                        <a:pt x="1186605" y="1028"/>
                        <a:pt x="1185405" y="0"/>
                        <a:pt x="1184205" y="0"/>
                      </a:cubicBezTo>
                      <a:close/>
                    </a:path>
                  </a:pathLst>
                </a:custGeom>
                <a:solidFill>
                  <a:srgbClr val="F7A139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Hình tự do: Hình 20">
                  <a:extLst>
                    <a:ext uri="{FF2B5EF4-FFF2-40B4-BE49-F238E27FC236}">
                      <a16:creationId xmlns:a16="http://schemas.microsoft.com/office/drawing/2014/main" id="{845D22F5-725B-82D6-B5D0-14DCD319D9A4}"/>
                    </a:ext>
                  </a:extLst>
                </p:cNvPr>
                <p:cNvSpPr/>
                <p:nvPr/>
              </p:nvSpPr>
              <p:spPr>
                <a:xfrm>
                  <a:off x="5408313" y="3905459"/>
                  <a:ext cx="1218666" cy="742035"/>
                </a:xfrm>
                <a:custGeom>
                  <a:avLst/>
                  <a:gdLst>
                    <a:gd name="connsiteX0" fmla="*/ 1216266 w 1218666"/>
                    <a:gd name="connsiteY0" fmla="*/ 0 h 742035"/>
                    <a:gd name="connsiteX1" fmla="*/ 2400 w 1218666"/>
                    <a:gd name="connsiteY1" fmla="*/ 0 h 742035"/>
                    <a:gd name="connsiteX2" fmla="*/ 0 w 1218666"/>
                    <a:gd name="connsiteY2" fmla="*/ 2401 h 742035"/>
                    <a:gd name="connsiteX3" fmla="*/ 0 w 1218666"/>
                    <a:gd name="connsiteY3" fmla="*/ 739636 h 742035"/>
                    <a:gd name="connsiteX4" fmla="*/ 2400 w 1218666"/>
                    <a:gd name="connsiteY4" fmla="*/ 742036 h 742035"/>
                    <a:gd name="connsiteX5" fmla="*/ 1216266 w 1218666"/>
                    <a:gd name="connsiteY5" fmla="*/ 742036 h 742035"/>
                    <a:gd name="connsiteX6" fmla="*/ 1218667 w 1218666"/>
                    <a:gd name="connsiteY6" fmla="*/ 739636 h 742035"/>
                    <a:gd name="connsiteX7" fmla="*/ 1218667 w 1218666"/>
                    <a:gd name="connsiteY7" fmla="*/ 2401 h 742035"/>
                    <a:gd name="connsiteX8" fmla="*/ 1216266 w 1218666"/>
                    <a:gd name="connsiteY8" fmla="*/ 0 h 742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18666" h="742035">
                      <a:moveTo>
                        <a:pt x="1216266" y="0"/>
                      </a:moveTo>
                      <a:lnTo>
                        <a:pt x="2400" y="0"/>
                      </a:lnTo>
                      <a:cubicBezTo>
                        <a:pt x="1029" y="0"/>
                        <a:pt x="0" y="1029"/>
                        <a:pt x="0" y="2401"/>
                      </a:cubicBezTo>
                      <a:lnTo>
                        <a:pt x="0" y="739636"/>
                      </a:lnTo>
                      <a:cubicBezTo>
                        <a:pt x="0" y="741007"/>
                        <a:pt x="1029" y="742036"/>
                        <a:pt x="2400" y="742036"/>
                      </a:cubicBezTo>
                      <a:lnTo>
                        <a:pt x="1216266" y="742036"/>
                      </a:lnTo>
                      <a:cubicBezTo>
                        <a:pt x="1217638" y="742036"/>
                        <a:pt x="1218667" y="741007"/>
                        <a:pt x="1218667" y="739636"/>
                      </a:cubicBezTo>
                      <a:lnTo>
                        <a:pt x="1218667" y="2401"/>
                      </a:lnTo>
                      <a:cubicBezTo>
                        <a:pt x="1218667" y="1029"/>
                        <a:pt x="1217638" y="0"/>
                        <a:pt x="1216266" y="0"/>
                      </a:cubicBezTo>
                      <a:close/>
                    </a:path>
                  </a:pathLst>
                </a:custGeom>
                <a:solidFill>
                  <a:srgbClr val="EF9D43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2" name="Đồ họa 2">
              <a:extLst>
                <a:ext uri="{FF2B5EF4-FFF2-40B4-BE49-F238E27FC236}">
                  <a16:creationId xmlns:a16="http://schemas.microsoft.com/office/drawing/2014/main" id="{F99C8E6E-494F-C2B6-7776-7C003EC4C1D7}"/>
                </a:ext>
              </a:extLst>
            </p:cNvPr>
            <p:cNvGrpSpPr/>
            <p:nvPr/>
          </p:nvGrpSpPr>
          <p:grpSpPr>
            <a:xfrm>
              <a:off x="4837977" y="2543551"/>
              <a:ext cx="2206957" cy="3545499"/>
              <a:chOff x="4837977" y="2543551"/>
              <a:chExt cx="2206957" cy="3545499"/>
            </a:xfrm>
          </p:grpSpPr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id="{CFF4D1F1-03A2-F717-A457-7312DCD205DE}"/>
                  </a:ext>
                </a:extLst>
              </p:cNvPr>
              <p:cNvSpPr/>
              <p:nvPr/>
            </p:nvSpPr>
            <p:spPr>
              <a:xfrm>
                <a:off x="5571998" y="4816373"/>
                <a:ext cx="867293" cy="333491"/>
              </a:xfrm>
              <a:custGeom>
                <a:avLst/>
                <a:gdLst>
                  <a:gd name="connsiteX0" fmla="*/ 850956 w 867293"/>
                  <a:gd name="connsiteY0" fmla="*/ 0 h 333491"/>
                  <a:gd name="connsiteX1" fmla="*/ 16338 w 867293"/>
                  <a:gd name="connsiteY1" fmla="*/ 0 h 333491"/>
                  <a:gd name="connsiteX2" fmla="*/ 7765 w 867293"/>
                  <a:gd name="connsiteY2" fmla="*/ 240202 h 333491"/>
                  <a:gd name="connsiteX3" fmla="*/ 272312 w 867293"/>
                  <a:gd name="connsiteY3" fmla="*/ 327641 h 333491"/>
                  <a:gd name="connsiteX4" fmla="*/ 594981 w 867293"/>
                  <a:gd name="connsiteY4" fmla="*/ 327641 h 333491"/>
                  <a:gd name="connsiteX5" fmla="*/ 859529 w 867293"/>
                  <a:gd name="connsiteY5" fmla="*/ 240202 h 333491"/>
                  <a:gd name="connsiteX6" fmla="*/ 850956 w 867293"/>
                  <a:gd name="connsiteY6" fmla="*/ 0 h 333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7293" h="333491">
                    <a:moveTo>
                      <a:pt x="850956" y="0"/>
                    </a:moveTo>
                    <a:cubicBezTo>
                      <a:pt x="749801" y="0"/>
                      <a:pt x="128294" y="0"/>
                      <a:pt x="16338" y="0"/>
                    </a:cubicBezTo>
                    <a:cubicBezTo>
                      <a:pt x="6051" y="49721"/>
                      <a:pt x="-9551" y="205740"/>
                      <a:pt x="7765" y="240202"/>
                    </a:cubicBezTo>
                    <a:cubicBezTo>
                      <a:pt x="27996" y="280150"/>
                      <a:pt x="100348" y="305353"/>
                      <a:pt x="272312" y="327641"/>
                    </a:cubicBezTo>
                    <a:cubicBezTo>
                      <a:pt x="331634" y="335356"/>
                      <a:pt x="533602" y="335528"/>
                      <a:pt x="594981" y="327641"/>
                    </a:cubicBezTo>
                    <a:cubicBezTo>
                      <a:pt x="766946" y="305353"/>
                      <a:pt x="839298" y="280321"/>
                      <a:pt x="859529" y="240202"/>
                    </a:cubicBezTo>
                    <a:cubicBezTo>
                      <a:pt x="876845" y="205740"/>
                      <a:pt x="861243" y="49721"/>
                      <a:pt x="850956" y="0"/>
                    </a:cubicBezTo>
                    <a:close/>
                  </a:path>
                </a:pathLst>
              </a:custGeom>
              <a:solidFill>
                <a:srgbClr val="1B6168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Hình tự do: Hình 23">
                <a:extLst>
                  <a:ext uri="{FF2B5EF4-FFF2-40B4-BE49-F238E27FC236}">
                    <a16:creationId xmlns:a16="http://schemas.microsoft.com/office/drawing/2014/main" id="{9895A601-F5B8-BEF6-FA11-1A9B306CEF28}"/>
                  </a:ext>
                </a:extLst>
              </p:cNvPr>
              <p:cNvSpPr/>
              <p:nvPr/>
            </p:nvSpPr>
            <p:spPr>
              <a:xfrm>
                <a:off x="5680404" y="4943251"/>
                <a:ext cx="316944" cy="702738"/>
              </a:xfrm>
              <a:custGeom>
                <a:avLst/>
                <a:gdLst>
                  <a:gd name="connsiteX0" fmla="*/ 191681 w 316944"/>
                  <a:gd name="connsiteY0" fmla="*/ 681 h 702738"/>
                  <a:gd name="connsiteX1" fmla="*/ 37548 w 316944"/>
                  <a:gd name="connsiteY1" fmla="*/ 107151 h 702738"/>
                  <a:gd name="connsiteX2" fmla="*/ 0 w 316944"/>
                  <a:gd name="connsiteY2" fmla="*/ 682194 h 702738"/>
                  <a:gd name="connsiteX3" fmla="*/ 216884 w 316944"/>
                  <a:gd name="connsiteY3" fmla="*/ 701397 h 702738"/>
                  <a:gd name="connsiteX4" fmla="*/ 316497 w 316944"/>
                  <a:gd name="connsiteY4" fmla="*/ 121724 h 702738"/>
                  <a:gd name="connsiteX5" fmla="*/ 191681 w 316944"/>
                  <a:gd name="connsiteY5" fmla="*/ 681 h 702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6944" h="702738">
                    <a:moveTo>
                      <a:pt x="191681" y="681"/>
                    </a:moveTo>
                    <a:cubicBezTo>
                      <a:pt x="99612" y="-6521"/>
                      <a:pt x="49721" y="44400"/>
                      <a:pt x="37548" y="107151"/>
                    </a:cubicBezTo>
                    <a:cubicBezTo>
                      <a:pt x="23832" y="177788"/>
                      <a:pt x="9773" y="468910"/>
                      <a:pt x="0" y="682194"/>
                    </a:cubicBezTo>
                    <a:cubicBezTo>
                      <a:pt x="54178" y="695396"/>
                      <a:pt x="202997" y="706711"/>
                      <a:pt x="216884" y="701397"/>
                    </a:cubicBezTo>
                    <a:cubicBezTo>
                      <a:pt x="258547" y="475425"/>
                      <a:pt x="303467" y="260256"/>
                      <a:pt x="316497" y="121724"/>
                    </a:cubicBezTo>
                    <a:cubicBezTo>
                      <a:pt x="322326" y="56916"/>
                      <a:pt x="270720" y="6853"/>
                      <a:pt x="191681" y="681"/>
                    </a:cubicBezTo>
                    <a:close/>
                  </a:path>
                </a:pathLst>
              </a:custGeom>
              <a:solidFill>
                <a:srgbClr val="FFC19F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Hình tự do: Hình 24">
                <a:extLst>
                  <a:ext uri="{FF2B5EF4-FFF2-40B4-BE49-F238E27FC236}">
                    <a16:creationId xmlns:a16="http://schemas.microsoft.com/office/drawing/2014/main" id="{023FA121-56C4-C86E-1272-9D795417254B}"/>
                  </a:ext>
                </a:extLst>
              </p:cNvPr>
              <p:cNvSpPr/>
              <p:nvPr/>
            </p:nvSpPr>
            <p:spPr>
              <a:xfrm>
                <a:off x="6033933" y="4941128"/>
                <a:ext cx="281101" cy="722557"/>
              </a:xfrm>
              <a:custGeom>
                <a:avLst/>
                <a:gdLst>
                  <a:gd name="connsiteX0" fmla="*/ 278951 w 281101"/>
                  <a:gd name="connsiteY0" fmla="*/ 119904 h 722557"/>
                  <a:gd name="connsiteX1" fmla="*/ 134761 w 281101"/>
                  <a:gd name="connsiteY1" fmla="*/ 404 h 722557"/>
                  <a:gd name="connsiteX2" fmla="*/ 2 w 281101"/>
                  <a:gd name="connsiteY2" fmla="*/ 120419 h 722557"/>
                  <a:gd name="connsiteX3" fmla="*/ 50579 w 281101"/>
                  <a:gd name="connsiteY3" fmla="*/ 717579 h 722557"/>
                  <a:gd name="connsiteX4" fmla="*/ 263863 w 281101"/>
                  <a:gd name="connsiteY4" fmla="*/ 716207 h 722557"/>
                  <a:gd name="connsiteX5" fmla="*/ 278951 w 281101"/>
                  <a:gd name="connsiteY5" fmla="*/ 119904 h 72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1101" h="722557">
                    <a:moveTo>
                      <a:pt x="278951" y="119904"/>
                    </a:moveTo>
                    <a:cubicBezTo>
                      <a:pt x="272264" y="56297"/>
                      <a:pt x="231287" y="-5597"/>
                      <a:pt x="134761" y="404"/>
                    </a:cubicBezTo>
                    <a:cubicBezTo>
                      <a:pt x="55551" y="5204"/>
                      <a:pt x="-341" y="55439"/>
                      <a:pt x="2" y="120419"/>
                    </a:cubicBezTo>
                    <a:cubicBezTo>
                      <a:pt x="687" y="259465"/>
                      <a:pt x="28805" y="488865"/>
                      <a:pt x="50579" y="717579"/>
                    </a:cubicBezTo>
                    <a:cubicBezTo>
                      <a:pt x="63952" y="724266"/>
                      <a:pt x="208656" y="724609"/>
                      <a:pt x="263863" y="716207"/>
                    </a:cubicBezTo>
                    <a:cubicBezTo>
                      <a:pt x="272435" y="503095"/>
                      <a:pt x="286494" y="191399"/>
                      <a:pt x="278951" y="119904"/>
                    </a:cubicBezTo>
                    <a:close/>
                  </a:path>
                </a:pathLst>
              </a:custGeom>
              <a:solidFill>
                <a:srgbClr val="FFC19F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26" name="Đồ họa 2">
                <a:extLst>
                  <a:ext uri="{FF2B5EF4-FFF2-40B4-BE49-F238E27FC236}">
                    <a16:creationId xmlns:a16="http://schemas.microsoft.com/office/drawing/2014/main" id="{6F6DA010-B553-B448-25B5-42E120AE0D40}"/>
                  </a:ext>
                </a:extLst>
              </p:cNvPr>
              <p:cNvGrpSpPr/>
              <p:nvPr/>
            </p:nvGrpSpPr>
            <p:grpSpPr>
              <a:xfrm>
                <a:off x="6010725" y="5490514"/>
                <a:ext cx="349156" cy="598536"/>
                <a:chOff x="6010725" y="5490514"/>
                <a:chExt cx="349156" cy="598536"/>
              </a:xfrm>
            </p:grpSpPr>
            <p:sp>
              <p:nvSpPr>
                <p:cNvPr id="27" name="Hình tự do: Hình 26">
                  <a:extLst>
                    <a:ext uri="{FF2B5EF4-FFF2-40B4-BE49-F238E27FC236}">
                      <a16:creationId xmlns:a16="http://schemas.microsoft.com/office/drawing/2014/main" id="{0034BF02-EF32-762C-8590-FB68CBAD0DF7}"/>
                    </a:ext>
                  </a:extLst>
                </p:cNvPr>
                <p:cNvSpPr/>
                <p:nvPr/>
              </p:nvSpPr>
              <p:spPr>
                <a:xfrm>
                  <a:off x="6010725" y="5625220"/>
                  <a:ext cx="348655" cy="463830"/>
                </a:xfrm>
                <a:custGeom>
                  <a:avLst/>
                  <a:gdLst>
                    <a:gd name="connsiteX0" fmla="*/ 334905 w 348655"/>
                    <a:gd name="connsiteY0" fmla="*/ 403990 h 463830"/>
                    <a:gd name="connsiteX1" fmla="*/ 181114 w 348655"/>
                    <a:gd name="connsiteY1" fmla="*/ 463826 h 463830"/>
                    <a:gd name="connsiteX2" fmla="*/ 10693 w 348655"/>
                    <a:gd name="connsiteY2" fmla="*/ 391989 h 463830"/>
                    <a:gd name="connsiteX3" fmla="*/ 47555 w 348655"/>
                    <a:gd name="connsiteY3" fmla="*/ 59033 h 463830"/>
                    <a:gd name="connsiteX4" fmla="*/ 303187 w 348655"/>
                    <a:gd name="connsiteY4" fmla="*/ 63833 h 463830"/>
                    <a:gd name="connsiteX5" fmla="*/ 334905 w 348655"/>
                    <a:gd name="connsiteY5" fmla="*/ 403990 h 463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8655" h="463830">
                      <a:moveTo>
                        <a:pt x="334905" y="403990"/>
                      </a:moveTo>
                      <a:cubicBezTo>
                        <a:pt x="291871" y="444281"/>
                        <a:pt x="221405" y="464169"/>
                        <a:pt x="181114" y="463826"/>
                      </a:cubicBezTo>
                      <a:cubicBezTo>
                        <a:pt x="152139" y="463655"/>
                        <a:pt x="70186" y="459540"/>
                        <a:pt x="10693" y="391989"/>
                      </a:cubicBezTo>
                      <a:cubicBezTo>
                        <a:pt x="-20682" y="356498"/>
                        <a:pt x="24752" y="166532"/>
                        <a:pt x="47555" y="59033"/>
                      </a:cubicBezTo>
                      <a:cubicBezTo>
                        <a:pt x="62471" y="-11433"/>
                        <a:pt x="282270" y="-29264"/>
                        <a:pt x="303187" y="63833"/>
                      </a:cubicBezTo>
                      <a:cubicBezTo>
                        <a:pt x="339706" y="226196"/>
                        <a:pt x="365937" y="375015"/>
                        <a:pt x="334905" y="403990"/>
                      </a:cubicBezTo>
                      <a:close/>
                    </a:path>
                  </a:pathLst>
                </a:custGeom>
                <a:solidFill>
                  <a:srgbClr val="BA2922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Hình tự do: Hình 27">
                  <a:extLst>
                    <a:ext uri="{FF2B5EF4-FFF2-40B4-BE49-F238E27FC236}">
                      <a16:creationId xmlns:a16="http://schemas.microsoft.com/office/drawing/2014/main" id="{AE707054-504D-0B9B-E6B7-E13DD0DFE117}"/>
                    </a:ext>
                  </a:extLst>
                </p:cNvPr>
                <p:cNvSpPr/>
                <p:nvPr/>
              </p:nvSpPr>
              <p:spPr>
                <a:xfrm>
                  <a:off x="6011212" y="5625296"/>
                  <a:ext cx="348670" cy="434262"/>
                </a:xfrm>
                <a:custGeom>
                  <a:avLst/>
                  <a:gdLst>
                    <a:gd name="connsiteX0" fmla="*/ 336819 w 348670"/>
                    <a:gd name="connsiteY0" fmla="*/ 367224 h 434262"/>
                    <a:gd name="connsiteX1" fmla="*/ 174798 w 348670"/>
                    <a:gd name="connsiteY1" fmla="*/ 434261 h 434262"/>
                    <a:gd name="connsiteX2" fmla="*/ 10721 w 348670"/>
                    <a:gd name="connsiteY2" fmla="*/ 366881 h 434262"/>
                    <a:gd name="connsiteX3" fmla="*/ 47240 w 348670"/>
                    <a:gd name="connsiteY3" fmla="*/ 55185 h 434262"/>
                    <a:gd name="connsiteX4" fmla="*/ 302872 w 348670"/>
                    <a:gd name="connsiteY4" fmla="*/ 59814 h 434262"/>
                    <a:gd name="connsiteX5" fmla="*/ 336819 w 348670"/>
                    <a:gd name="connsiteY5" fmla="*/ 367224 h 4342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8670" h="434262">
                      <a:moveTo>
                        <a:pt x="336819" y="367224"/>
                      </a:moveTo>
                      <a:cubicBezTo>
                        <a:pt x="286755" y="421402"/>
                        <a:pt x="215089" y="434432"/>
                        <a:pt x="174798" y="434261"/>
                      </a:cubicBezTo>
                      <a:cubicBezTo>
                        <a:pt x="145823" y="434089"/>
                        <a:pt x="70385" y="430146"/>
                        <a:pt x="10721" y="366881"/>
                      </a:cubicBezTo>
                      <a:cubicBezTo>
                        <a:pt x="-20655" y="333620"/>
                        <a:pt x="24608" y="155655"/>
                        <a:pt x="47240" y="55185"/>
                      </a:cubicBezTo>
                      <a:cubicBezTo>
                        <a:pt x="62156" y="-10823"/>
                        <a:pt x="281783" y="-27282"/>
                        <a:pt x="302872" y="59814"/>
                      </a:cubicBezTo>
                      <a:cubicBezTo>
                        <a:pt x="339562" y="211719"/>
                        <a:pt x="364594" y="337220"/>
                        <a:pt x="336819" y="367224"/>
                      </a:cubicBezTo>
                      <a:close/>
                    </a:path>
                  </a:pathLst>
                </a:custGeom>
                <a:solidFill>
                  <a:srgbClr val="F43454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Hình tự do: Hình 28">
                  <a:extLst>
                    <a:ext uri="{FF2B5EF4-FFF2-40B4-BE49-F238E27FC236}">
                      <a16:creationId xmlns:a16="http://schemas.microsoft.com/office/drawing/2014/main" id="{3AA7DCE7-CB90-C1BC-7535-5B32297559EE}"/>
                    </a:ext>
                  </a:extLst>
                </p:cNvPr>
                <p:cNvSpPr/>
                <p:nvPr/>
              </p:nvSpPr>
              <p:spPr>
                <a:xfrm>
                  <a:off x="6057937" y="5490514"/>
                  <a:ext cx="262028" cy="415185"/>
                </a:xfrm>
                <a:custGeom>
                  <a:avLst/>
                  <a:gdLst>
                    <a:gd name="connsiteX0" fmla="*/ 242258 w 262028"/>
                    <a:gd name="connsiteY0" fmla="*/ 112300 h 415185"/>
                    <a:gd name="connsiteX1" fmla="*/ 253231 w 262028"/>
                    <a:gd name="connsiteY1" fmla="*/ 0 h 415185"/>
                    <a:gd name="connsiteX2" fmla="*/ 343 w 262028"/>
                    <a:gd name="connsiteY2" fmla="*/ 0 h 415185"/>
                    <a:gd name="connsiteX3" fmla="*/ 12344 w 262028"/>
                    <a:gd name="connsiteY3" fmla="*/ 131159 h 415185"/>
                    <a:gd name="connsiteX4" fmla="*/ 3943 w 262028"/>
                    <a:gd name="connsiteY4" fmla="*/ 352159 h 415185"/>
                    <a:gd name="connsiteX5" fmla="*/ 257003 w 262028"/>
                    <a:gd name="connsiteY5" fmla="*/ 349244 h 415185"/>
                    <a:gd name="connsiteX6" fmla="*/ 242258 w 262028"/>
                    <a:gd name="connsiteY6" fmla="*/ 112300 h 415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2028" h="415185">
                      <a:moveTo>
                        <a:pt x="242258" y="112300"/>
                      </a:moveTo>
                      <a:lnTo>
                        <a:pt x="253231" y="0"/>
                      </a:lnTo>
                      <a:lnTo>
                        <a:pt x="343" y="0"/>
                      </a:lnTo>
                      <a:lnTo>
                        <a:pt x="12344" y="131159"/>
                      </a:lnTo>
                      <a:cubicBezTo>
                        <a:pt x="5143" y="263519"/>
                        <a:pt x="-6001" y="316840"/>
                        <a:pt x="3943" y="352159"/>
                      </a:cubicBezTo>
                      <a:cubicBezTo>
                        <a:pt x="25717" y="429826"/>
                        <a:pt x="219113" y="443370"/>
                        <a:pt x="257003" y="349244"/>
                      </a:cubicBezTo>
                      <a:cubicBezTo>
                        <a:pt x="270205" y="316669"/>
                        <a:pt x="254603" y="270720"/>
                        <a:pt x="242258" y="112300"/>
                      </a:cubicBezTo>
                      <a:close/>
                    </a:path>
                  </a:pathLst>
                </a:custGeom>
                <a:solidFill>
                  <a:srgbClr val="F9E9A7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Hình tự do: Hình 29">
                  <a:extLst>
                    <a:ext uri="{FF2B5EF4-FFF2-40B4-BE49-F238E27FC236}">
                      <a16:creationId xmlns:a16="http://schemas.microsoft.com/office/drawing/2014/main" id="{DB66F9F8-12AE-FD16-50BD-A733B8B720BF}"/>
                    </a:ext>
                  </a:extLst>
                </p:cNvPr>
                <p:cNvSpPr/>
                <p:nvPr/>
              </p:nvSpPr>
              <p:spPr>
                <a:xfrm>
                  <a:off x="6034168" y="5689170"/>
                  <a:ext cx="300172" cy="61428"/>
                </a:xfrm>
                <a:custGeom>
                  <a:avLst/>
                  <a:gdLst>
                    <a:gd name="connsiteX0" fmla="*/ 4738 w 300172"/>
                    <a:gd name="connsiteY0" fmla="*/ 58690 h 61428"/>
                    <a:gd name="connsiteX1" fmla="*/ 3195 w 300172"/>
                    <a:gd name="connsiteY1" fmla="*/ 43088 h 61428"/>
                    <a:gd name="connsiteX2" fmla="*/ 143441 w 300172"/>
                    <a:gd name="connsiteY2" fmla="*/ 226 h 61428"/>
                    <a:gd name="connsiteX3" fmla="*/ 149442 w 300172"/>
                    <a:gd name="connsiteY3" fmla="*/ 55 h 61428"/>
                    <a:gd name="connsiteX4" fmla="*/ 295689 w 300172"/>
                    <a:gd name="connsiteY4" fmla="*/ 37602 h 61428"/>
                    <a:gd name="connsiteX5" fmla="*/ 296889 w 300172"/>
                    <a:gd name="connsiteY5" fmla="*/ 53204 h 61428"/>
                    <a:gd name="connsiteX6" fmla="*/ 287630 w 300172"/>
                    <a:gd name="connsiteY6" fmla="*/ 56633 h 61428"/>
                    <a:gd name="connsiteX7" fmla="*/ 278201 w 300172"/>
                    <a:gd name="connsiteY7" fmla="*/ 53719 h 61428"/>
                    <a:gd name="connsiteX8" fmla="*/ 150813 w 300172"/>
                    <a:gd name="connsiteY8" fmla="*/ 22000 h 61428"/>
                    <a:gd name="connsiteX9" fmla="*/ 145498 w 300172"/>
                    <a:gd name="connsiteY9" fmla="*/ 22171 h 61428"/>
                    <a:gd name="connsiteX10" fmla="*/ 23597 w 300172"/>
                    <a:gd name="connsiteY10" fmla="*/ 57833 h 61428"/>
                    <a:gd name="connsiteX11" fmla="*/ 4738 w 300172"/>
                    <a:gd name="connsiteY11" fmla="*/ 58690 h 61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00172" h="61428">
                      <a:moveTo>
                        <a:pt x="4738" y="58690"/>
                      </a:moveTo>
                      <a:cubicBezTo>
                        <a:pt x="-920" y="54576"/>
                        <a:pt x="-1606" y="47546"/>
                        <a:pt x="3195" y="43088"/>
                      </a:cubicBezTo>
                      <a:cubicBezTo>
                        <a:pt x="28741" y="18571"/>
                        <a:pt x="82576" y="2284"/>
                        <a:pt x="143441" y="226"/>
                      </a:cubicBezTo>
                      <a:lnTo>
                        <a:pt x="149442" y="55"/>
                      </a:lnTo>
                      <a:cubicBezTo>
                        <a:pt x="209792" y="-974"/>
                        <a:pt x="262770" y="12571"/>
                        <a:pt x="295689" y="37602"/>
                      </a:cubicBezTo>
                      <a:cubicBezTo>
                        <a:pt x="301175" y="41888"/>
                        <a:pt x="301689" y="48918"/>
                        <a:pt x="296889" y="53204"/>
                      </a:cubicBezTo>
                      <a:cubicBezTo>
                        <a:pt x="294317" y="55433"/>
                        <a:pt x="291059" y="56633"/>
                        <a:pt x="287630" y="56633"/>
                      </a:cubicBezTo>
                      <a:cubicBezTo>
                        <a:pt x="284201" y="56633"/>
                        <a:pt x="280772" y="55604"/>
                        <a:pt x="278201" y="53719"/>
                      </a:cubicBezTo>
                      <a:cubicBezTo>
                        <a:pt x="250597" y="33145"/>
                        <a:pt x="203620" y="21143"/>
                        <a:pt x="150813" y="22000"/>
                      </a:cubicBezTo>
                      <a:cubicBezTo>
                        <a:pt x="148927" y="22000"/>
                        <a:pt x="147213" y="22000"/>
                        <a:pt x="145498" y="22171"/>
                      </a:cubicBezTo>
                      <a:cubicBezTo>
                        <a:pt x="92177" y="23886"/>
                        <a:pt x="44514" y="37945"/>
                        <a:pt x="23597" y="57833"/>
                      </a:cubicBezTo>
                      <a:cubicBezTo>
                        <a:pt x="18454" y="62291"/>
                        <a:pt x="10053" y="62634"/>
                        <a:pt x="4738" y="58690"/>
                      </a:cubicBezTo>
                      <a:close/>
                    </a:path>
                  </a:pathLst>
                </a:custGeom>
                <a:solidFill>
                  <a:srgbClr val="F43454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" name="Đồ họa 2">
                <a:extLst>
                  <a:ext uri="{FF2B5EF4-FFF2-40B4-BE49-F238E27FC236}">
                    <a16:creationId xmlns:a16="http://schemas.microsoft.com/office/drawing/2014/main" id="{A5847822-4AE6-2C94-584D-AFF5AAE94604}"/>
                  </a:ext>
                </a:extLst>
              </p:cNvPr>
              <p:cNvGrpSpPr/>
              <p:nvPr/>
            </p:nvGrpSpPr>
            <p:grpSpPr>
              <a:xfrm>
                <a:off x="5614741" y="5480570"/>
                <a:ext cx="349864" cy="602033"/>
                <a:chOff x="5614741" y="5480570"/>
                <a:chExt cx="349864" cy="602033"/>
              </a:xfrm>
            </p:grpSpPr>
            <p:sp>
              <p:nvSpPr>
                <p:cNvPr id="32" name="Hình tự do: Hình 31">
                  <a:extLst>
                    <a:ext uri="{FF2B5EF4-FFF2-40B4-BE49-F238E27FC236}">
                      <a16:creationId xmlns:a16="http://schemas.microsoft.com/office/drawing/2014/main" id="{4399E2B6-E7C5-9686-FCB7-C49FD0D32E7E}"/>
                    </a:ext>
                  </a:extLst>
                </p:cNvPr>
                <p:cNvSpPr/>
                <p:nvPr/>
              </p:nvSpPr>
              <p:spPr>
                <a:xfrm>
                  <a:off x="5614741" y="5618802"/>
                  <a:ext cx="348767" cy="463802"/>
                </a:xfrm>
                <a:custGeom>
                  <a:avLst/>
                  <a:gdLst>
                    <a:gd name="connsiteX0" fmla="*/ 333297 w 348767"/>
                    <a:gd name="connsiteY0" fmla="*/ 408008 h 463802"/>
                    <a:gd name="connsiteX1" fmla="*/ 177963 w 348767"/>
                    <a:gd name="connsiteY1" fmla="*/ 463729 h 463802"/>
                    <a:gd name="connsiteX2" fmla="*/ 9428 w 348767"/>
                    <a:gd name="connsiteY2" fmla="*/ 387434 h 463802"/>
                    <a:gd name="connsiteX3" fmla="*/ 55034 w 348767"/>
                    <a:gd name="connsiteY3" fmla="*/ 55507 h 463802"/>
                    <a:gd name="connsiteX4" fmla="*/ 310494 w 348767"/>
                    <a:gd name="connsiteY4" fmla="*/ 67165 h 463802"/>
                    <a:gd name="connsiteX5" fmla="*/ 333297 w 348767"/>
                    <a:gd name="connsiteY5" fmla="*/ 408008 h 4638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8767" h="463802">
                      <a:moveTo>
                        <a:pt x="333297" y="408008"/>
                      </a:moveTo>
                      <a:cubicBezTo>
                        <a:pt x="289234" y="447099"/>
                        <a:pt x="218254" y="465101"/>
                        <a:pt x="177963" y="463729"/>
                      </a:cubicBezTo>
                      <a:cubicBezTo>
                        <a:pt x="148988" y="462701"/>
                        <a:pt x="67207" y="456529"/>
                        <a:pt x="9428" y="387434"/>
                      </a:cubicBezTo>
                      <a:cubicBezTo>
                        <a:pt x="-20919" y="351087"/>
                        <a:pt x="29488" y="162320"/>
                        <a:pt x="55034" y="55507"/>
                      </a:cubicBezTo>
                      <a:cubicBezTo>
                        <a:pt x="71836" y="-14445"/>
                        <a:pt x="291978" y="-26446"/>
                        <a:pt x="310494" y="67165"/>
                      </a:cubicBezTo>
                      <a:cubicBezTo>
                        <a:pt x="342898" y="230386"/>
                        <a:pt x="365187" y="379890"/>
                        <a:pt x="333297" y="408008"/>
                      </a:cubicBezTo>
                      <a:close/>
                    </a:path>
                  </a:pathLst>
                </a:custGeom>
                <a:solidFill>
                  <a:srgbClr val="BA2922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Hình tự do: Hình 32">
                  <a:extLst>
                    <a:ext uri="{FF2B5EF4-FFF2-40B4-BE49-F238E27FC236}">
                      <a16:creationId xmlns:a16="http://schemas.microsoft.com/office/drawing/2014/main" id="{D146681D-C285-87B3-D5DB-2B4CBB050370}"/>
                    </a:ext>
                  </a:extLst>
                </p:cNvPr>
                <p:cNvSpPr/>
                <p:nvPr/>
              </p:nvSpPr>
              <p:spPr>
                <a:xfrm>
                  <a:off x="5615786" y="5618801"/>
                  <a:ext cx="348818" cy="434175"/>
                </a:xfrm>
                <a:custGeom>
                  <a:avLst/>
                  <a:gdLst>
                    <a:gd name="connsiteX0" fmla="*/ 335509 w 348818"/>
                    <a:gd name="connsiteY0" fmla="*/ 371318 h 434175"/>
                    <a:gd name="connsiteX1" fmla="*/ 171774 w 348818"/>
                    <a:gd name="connsiteY1" fmla="*/ 434069 h 434175"/>
                    <a:gd name="connsiteX2" fmla="*/ 9582 w 348818"/>
                    <a:gd name="connsiteY2" fmla="*/ 362403 h 434175"/>
                    <a:gd name="connsiteX3" fmla="*/ 54502 w 348818"/>
                    <a:gd name="connsiteY3" fmla="*/ 51735 h 434175"/>
                    <a:gd name="connsiteX4" fmla="*/ 309963 w 348818"/>
                    <a:gd name="connsiteY4" fmla="*/ 63223 h 434175"/>
                    <a:gd name="connsiteX5" fmla="*/ 335509 w 348818"/>
                    <a:gd name="connsiteY5" fmla="*/ 371318 h 434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8818" h="434175">
                      <a:moveTo>
                        <a:pt x="335509" y="371318"/>
                      </a:moveTo>
                      <a:cubicBezTo>
                        <a:pt x="283902" y="424125"/>
                        <a:pt x="211893" y="435440"/>
                        <a:pt x="171774" y="434069"/>
                      </a:cubicBezTo>
                      <a:cubicBezTo>
                        <a:pt x="142799" y="433040"/>
                        <a:pt x="67533" y="427211"/>
                        <a:pt x="9582" y="362403"/>
                      </a:cubicBezTo>
                      <a:cubicBezTo>
                        <a:pt x="-20936" y="328284"/>
                        <a:pt x="28956" y="151691"/>
                        <a:pt x="54502" y="51735"/>
                      </a:cubicBezTo>
                      <a:cubicBezTo>
                        <a:pt x="71133" y="-13759"/>
                        <a:pt x="291275" y="-24560"/>
                        <a:pt x="309963" y="63223"/>
                      </a:cubicBezTo>
                      <a:cubicBezTo>
                        <a:pt x="342367" y="215984"/>
                        <a:pt x="364141" y="342000"/>
                        <a:pt x="335509" y="371318"/>
                      </a:cubicBezTo>
                      <a:close/>
                    </a:path>
                  </a:pathLst>
                </a:custGeom>
                <a:solidFill>
                  <a:srgbClr val="F43454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Hình tự do: Hình 33">
                  <a:extLst>
                    <a:ext uri="{FF2B5EF4-FFF2-40B4-BE49-F238E27FC236}">
                      <a16:creationId xmlns:a16="http://schemas.microsoft.com/office/drawing/2014/main" id="{F3800FF1-70B9-2255-5DA0-18BF403E753C}"/>
                    </a:ext>
                  </a:extLst>
                </p:cNvPr>
                <p:cNvSpPr/>
                <p:nvPr/>
              </p:nvSpPr>
              <p:spPr>
                <a:xfrm>
                  <a:off x="5666393" y="5480570"/>
                  <a:ext cx="261898" cy="418402"/>
                </a:xfrm>
                <a:custGeom>
                  <a:avLst/>
                  <a:gdLst>
                    <a:gd name="connsiteX0" fmla="*/ 247697 w 261898"/>
                    <a:gd name="connsiteY0" fmla="*/ 118643 h 418402"/>
                    <a:gd name="connsiteX1" fmla="*/ 261585 w 261898"/>
                    <a:gd name="connsiteY1" fmla="*/ 6686 h 418402"/>
                    <a:gd name="connsiteX2" fmla="*/ 8867 w 261898"/>
                    <a:gd name="connsiteY2" fmla="*/ 0 h 418402"/>
                    <a:gd name="connsiteX3" fmla="*/ 17269 w 261898"/>
                    <a:gd name="connsiteY3" fmla="*/ 131330 h 418402"/>
                    <a:gd name="connsiteX4" fmla="*/ 3038 w 261898"/>
                    <a:gd name="connsiteY4" fmla="*/ 351987 h 418402"/>
                    <a:gd name="connsiteX5" fmla="*/ 256098 w 261898"/>
                    <a:gd name="connsiteY5" fmla="*/ 355930 h 418402"/>
                    <a:gd name="connsiteX6" fmla="*/ 247697 w 261898"/>
                    <a:gd name="connsiteY6" fmla="*/ 118643 h 4184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1898" h="418402">
                      <a:moveTo>
                        <a:pt x="247697" y="118643"/>
                      </a:moveTo>
                      <a:lnTo>
                        <a:pt x="261585" y="6686"/>
                      </a:lnTo>
                      <a:lnTo>
                        <a:pt x="8867" y="0"/>
                      </a:lnTo>
                      <a:lnTo>
                        <a:pt x="17269" y="131330"/>
                      </a:lnTo>
                      <a:cubicBezTo>
                        <a:pt x="6639" y="263347"/>
                        <a:pt x="-5877" y="316496"/>
                        <a:pt x="3038" y="351987"/>
                      </a:cubicBezTo>
                      <a:cubicBezTo>
                        <a:pt x="22755" y="430168"/>
                        <a:pt x="215636" y="448856"/>
                        <a:pt x="256098" y="355930"/>
                      </a:cubicBezTo>
                      <a:cubicBezTo>
                        <a:pt x="269986" y="323697"/>
                        <a:pt x="255584" y="277406"/>
                        <a:pt x="247697" y="118643"/>
                      </a:cubicBezTo>
                      <a:close/>
                    </a:path>
                  </a:pathLst>
                </a:custGeom>
                <a:solidFill>
                  <a:srgbClr val="F9E9A7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Hình tự do: Hình 34">
                  <a:extLst>
                    <a:ext uri="{FF2B5EF4-FFF2-40B4-BE49-F238E27FC236}">
                      <a16:creationId xmlns:a16="http://schemas.microsoft.com/office/drawing/2014/main" id="{CBDE907F-719C-4797-DD7A-7F1D11DA9F96}"/>
                    </a:ext>
                  </a:extLst>
                </p:cNvPr>
                <p:cNvSpPr/>
                <p:nvPr/>
              </p:nvSpPr>
              <p:spPr>
                <a:xfrm>
                  <a:off x="5644373" y="5682710"/>
                  <a:ext cx="299988" cy="60179"/>
                </a:xfrm>
                <a:custGeom>
                  <a:avLst/>
                  <a:gdLst>
                    <a:gd name="connsiteX0" fmla="*/ 4484 w 299988"/>
                    <a:gd name="connsiteY0" fmla="*/ 54692 h 60179"/>
                    <a:gd name="connsiteX1" fmla="*/ 3284 w 299988"/>
                    <a:gd name="connsiteY1" fmla="*/ 39091 h 60179"/>
                    <a:gd name="connsiteX2" fmla="*/ 144559 w 299988"/>
                    <a:gd name="connsiteY2" fmla="*/ 0 h 60179"/>
                    <a:gd name="connsiteX3" fmla="*/ 150560 w 299988"/>
                    <a:gd name="connsiteY3" fmla="*/ 0 h 60179"/>
                    <a:gd name="connsiteX4" fmla="*/ 295778 w 299988"/>
                    <a:gd name="connsiteY4" fmla="*/ 41320 h 60179"/>
                    <a:gd name="connsiteX5" fmla="*/ 296464 w 299988"/>
                    <a:gd name="connsiteY5" fmla="*/ 56921 h 60179"/>
                    <a:gd name="connsiteX6" fmla="*/ 287206 w 299988"/>
                    <a:gd name="connsiteY6" fmla="*/ 60179 h 60179"/>
                    <a:gd name="connsiteX7" fmla="*/ 277776 w 299988"/>
                    <a:gd name="connsiteY7" fmla="*/ 56921 h 60179"/>
                    <a:gd name="connsiteX8" fmla="*/ 151246 w 299988"/>
                    <a:gd name="connsiteY8" fmla="*/ 21946 h 60179"/>
                    <a:gd name="connsiteX9" fmla="*/ 145931 w 299988"/>
                    <a:gd name="connsiteY9" fmla="*/ 22117 h 60179"/>
                    <a:gd name="connsiteX10" fmla="*/ 23173 w 299988"/>
                    <a:gd name="connsiteY10" fmla="*/ 54521 h 60179"/>
                    <a:gd name="connsiteX11" fmla="*/ 4484 w 299988"/>
                    <a:gd name="connsiteY11" fmla="*/ 54692 h 601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99988" h="60179">
                      <a:moveTo>
                        <a:pt x="4484" y="54692"/>
                      </a:moveTo>
                      <a:cubicBezTo>
                        <a:pt x="-1002" y="50406"/>
                        <a:pt x="-1516" y="43377"/>
                        <a:pt x="3284" y="39091"/>
                      </a:cubicBezTo>
                      <a:cubicBezTo>
                        <a:pt x="29516" y="15259"/>
                        <a:pt x="83694" y="343"/>
                        <a:pt x="144559" y="0"/>
                      </a:cubicBezTo>
                      <a:lnTo>
                        <a:pt x="150560" y="0"/>
                      </a:lnTo>
                      <a:cubicBezTo>
                        <a:pt x="210910" y="514"/>
                        <a:pt x="263546" y="15602"/>
                        <a:pt x="295778" y="41320"/>
                      </a:cubicBezTo>
                      <a:cubicBezTo>
                        <a:pt x="301093" y="45606"/>
                        <a:pt x="301436" y="52807"/>
                        <a:pt x="296464" y="56921"/>
                      </a:cubicBezTo>
                      <a:cubicBezTo>
                        <a:pt x="293892" y="58979"/>
                        <a:pt x="290635" y="60179"/>
                        <a:pt x="287206" y="60179"/>
                      </a:cubicBezTo>
                      <a:cubicBezTo>
                        <a:pt x="283777" y="60179"/>
                        <a:pt x="280348" y="58979"/>
                        <a:pt x="277776" y="56921"/>
                      </a:cubicBezTo>
                      <a:cubicBezTo>
                        <a:pt x="250687" y="35662"/>
                        <a:pt x="204052" y="22289"/>
                        <a:pt x="151246" y="21946"/>
                      </a:cubicBezTo>
                      <a:cubicBezTo>
                        <a:pt x="149360" y="21946"/>
                        <a:pt x="147645" y="21946"/>
                        <a:pt x="145931" y="22117"/>
                      </a:cubicBezTo>
                      <a:cubicBezTo>
                        <a:pt x="92610" y="22460"/>
                        <a:pt x="44432" y="35147"/>
                        <a:pt x="23173" y="54521"/>
                      </a:cubicBezTo>
                      <a:cubicBezTo>
                        <a:pt x="18200" y="58636"/>
                        <a:pt x="9628" y="58636"/>
                        <a:pt x="4484" y="54692"/>
                      </a:cubicBezTo>
                      <a:close/>
                    </a:path>
                  </a:pathLst>
                </a:custGeom>
                <a:solidFill>
                  <a:srgbClr val="F43454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" name="Đồ họa 2">
                <a:extLst>
                  <a:ext uri="{FF2B5EF4-FFF2-40B4-BE49-F238E27FC236}">
                    <a16:creationId xmlns:a16="http://schemas.microsoft.com/office/drawing/2014/main" id="{72D9A504-1A4A-BDDB-8585-A9F45A2585AC}"/>
                  </a:ext>
                </a:extLst>
              </p:cNvPr>
              <p:cNvGrpSpPr/>
              <p:nvPr/>
            </p:nvGrpSpPr>
            <p:grpSpPr>
              <a:xfrm>
                <a:off x="4837977" y="2543551"/>
                <a:ext cx="2206957" cy="2384135"/>
                <a:chOff x="4837977" y="2543551"/>
                <a:chExt cx="2206957" cy="2384135"/>
              </a:xfrm>
            </p:grpSpPr>
            <p:sp>
              <p:nvSpPr>
                <p:cNvPr id="37" name="Hình tự do: Hình 36">
                  <a:extLst>
                    <a:ext uri="{FF2B5EF4-FFF2-40B4-BE49-F238E27FC236}">
                      <a16:creationId xmlns:a16="http://schemas.microsoft.com/office/drawing/2014/main" id="{84ED80FB-89DC-F078-37B8-5746ECD6EB59}"/>
                    </a:ext>
                  </a:extLst>
                </p:cNvPr>
                <p:cNvSpPr/>
                <p:nvPr/>
              </p:nvSpPr>
              <p:spPr>
                <a:xfrm>
                  <a:off x="6425526" y="4056507"/>
                  <a:ext cx="217055" cy="413366"/>
                </a:xfrm>
                <a:custGeom>
                  <a:avLst/>
                  <a:gdLst>
                    <a:gd name="connsiteX0" fmla="*/ 217056 w 217055"/>
                    <a:gd name="connsiteY0" fmla="*/ 342043 h 413366"/>
                    <a:gd name="connsiteX1" fmla="*/ 55550 w 217055"/>
                    <a:gd name="connsiteY1" fmla="*/ 413366 h 413366"/>
                    <a:gd name="connsiteX2" fmla="*/ 55550 w 217055"/>
                    <a:gd name="connsiteY2" fmla="*/ 221342 h 413366"/>
                    <a:gd name="connsiteX3" fmla="*/ 0 w 217055"/>
                    <a:gd name="connsiteY3" fmla="*/ 0 h 413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7055" h="413366">
                      <a:moveTo>
                        <a:pt x="217056" y="342043"/>
                      </a:moveTo>
                      <a:lnTo>
                        <a:pt x="55550" y="413366"/>
                      </a:lnTo>
                      <a:lnTo>
                        <a:pt x="55550" y="2213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19F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Hình tự do: Hình 37">
                  <a:extLst>
                    <a:ext uri="{FF2B5EF4-FFF2-40B4-BE49-F238E27FC236}">
                      <a16:creationId xmlns:a16="http://schemas.microsoft.com/office/drawing/2014/main" id="{8C6145D8-F754-B55A-31BE-331F52A27CBC}"/>
                    </a:ext>
                  </a:extLst>
                </p:cNvPr>
                <p:cNvSpPr/>
                <p:nvPr/>
              </p:nvSpPr>
              <p:spPr>
                <a:xfrm>
                  <a:off x="5162968" y="2729539"/>
                  <a:ext cx="1881966" cy="1440815"/>
                </a:xfrm>
                <a:custGeom>
                  <a:avLst/>
                  <a:gdLst>
                    <a:gd name="connsiteX0" fmla="*/ 96698 w 1881966"/>
                    <a:gd name="connsiteY0" fmla="*/ 661055 h 1440815"/>
                    <a:gd name="connsiteX1" fmla="*/ 144704 w 1881966"/>
                    <a:gd name="connsiteY1" fmla="*/ 604648 h 1440815"/>
                    <a:gd name="connsiteX2" fmla="*/ 195796 w 1881966"/>
                    <a:gd name="connsiteY2" fmla="*/ 476575 h 1440815"/>
                    <a:gd name="connsiteX3" fmla="*/ 273463 w 1881966"/>
                    <a:gd name="connsiteY3" fmla="*/ 280608 h 1440815"/>
                    <a:gd name="connsiteX4" fmla="*/ 387477 w 1881966"/>
                    <a:gd name="connsiteY4" fmla="*/ 223858 h 1440815"/>
                    <a:gd name="connsiteX5" fmla="*/ 304495 w 1881966"/>
                    <a:gd name="connsiteY5" fmla="*/ 293810 h 1440815"/>
                    <a:gd name="connsiteX6" fmla="*/ 225114 w 1881966"/>
                    <a:gd name="connsiteY6" fmla="*/ 503836 h 1440815"/>
                    <a:gd name="connsiteX7" fmla="*/ 125844 w 1881966"/>
                    <a:gd name="connsiteY7" fmla="*/ 686773 h 1440815"/>
                    <a:gd name="connsiteX8" fmla="*/ 135960 w 1881966"/>
                    <a:gd name="connsiteY8" fmla="*/ 922688 h 1440815"/>
                    <a:gd name="connsiteX9" fmla="*/ 237287 w 1881966"/>
                    <a:gd name="connsiteY9" fmla="*/ 1232498 h 1440815"/>
                    <a:gd name="connsiteX10" fmla="*/ 295237 w 1881966"/>
                    <a:gd name="connsiteY10" fmla="*/ 1086080 h 1440815"/>
                    <a:gd name="connsiteX11" fmla="*/ 331413 w 1881966"/>
                    <a:gd name="connsiteY11" fmla="*/ 1273646 h 1440815"/>
                    <a:gd name="connsiteX12" fmla="*/ 1613002 w 1881966"/>
                    <a:gd name="connsiteY12" fmla="*/ 1430180 h 1440815"/>
                    <a:gd name="connsiteX13" fmla="*/ 1717929 w 1881966"/>
                    <a:gd name="connsiteY13" fmla="*/ 1234384 h 1440815"/>
                    <a:gd name="connsiteX14" fmla="*/ 1689640 w 1881966"/>
                    <a:gd name="connsiteY14" fmla="*/ 1420236 h 1440815"/>
                    <a:gd name="connsiteX15" fmla="*/ 1809655 w 1881966"/>
                    <a:gd name="connsiteY15" fmla="*/ 1303650 h 1440815"/>
                    <a:gd name="connsiteX16" fmla="*/ 1784280 w 1881966"/>
                    <a:gd name="connsiteY16" fmla="*/ 1139572 h 1440815"/>
                    <a:gd name="connsiteX17" fmla="*/ 1783423 w 1881966"/>
                    <a:gd name="connsiteY17" fmla="*/ 911715 h 1440815"/>
                    <a:gd name="connsiteX18" fmla="*/ 1735074 w 1881966"/>
                    <a:gd name="connsiteY18" fmla="*/ 779356 h 1440815"/>
                    <a:gd name="connsiteX19" fmla="*/ 1735760 w 1881966"/>
                    <a:gd name="connsiteY19" fmla="*/ 808503 h 1440815"/>
                    <a:gd name="connsiteX20" fmla="*/ 1806911 w 1881966"/>
                    <a:gd name="connsiteY20" fmla="*/ 878283 h 1440815"/>
                    <a:gd name="connsiteX21" fmla="*/ 1866919 w 1881966"/>
                    <a:gd name="connsiteY21" fmla="*/ 938976 h 1440815"/>
                    <a:gd name="connsiteX22" fmla="*/ 1845831 w 1881966"/>
                    <a:gd name="connsiteY22" fmla="*/ 1024872 h 1440815"/>
                    <a:gd name="connsiteX23" fmla="*/ 1826800 w 1881966"/>
                    <a:gd name="connsiteY23" fmla="*/ 1123113 h 1440815"/>
                    <a:gd name="connsiteX24" fmla="*/ 1856632 w 1881966"/>
                    <a:gd name="connsiteY24" fmla="*/ 1261816 h 1440815"/>
                    <a:gd name="connsiteX25" fmla="*/ 1838458 w 1881966"/>
                    <a:gd name="connsiteY25" fmla="*/ 1117798 h 1440815"/>
                    <a:gd name="connsiteX26" fmla="*/ 1849946 w 1881966"/>
                    <a:gd name="connsiteY26" fmla="*/ 1040474 h 1440815"/>
                    <a:gd name="connsiteX27" fmla="*/ 1879263 w 1881966"/>
                    <a:gd name="connsiteY27" fmla="*/ 935376 h 1440815"/>
                    <a:gd name="connsiteX28" fmla="*/ 1812912 w 1881966"/>
                    <a:gd name="connsiteY28" fmla="*/ 866452 h 1440815"/>
                    <a:gd name="connsiteX29" fmla="*/ 1748104 w 1881966"/>
                    <a:gd name="connsiteY29" fmla="*/ 804730 h 1440815"/>
                    <a:gd name="connsiteX30" fmla="*/ 1772964 w 1881966"/>
                    <a:gd name="connsiteY30" fmla="*/ 722091 h 1440815"/>
                    <a:gd name="connsiteX31" fmla="*/ 1753591 w 1881966"/>
                    <a:gd name="connsiteY31" fmla="*/ 489091 h 1440815"/>
                    <a:gd name="connsiteX32" fmla="*/ 1635804 w 1881966"/>
                    <a:gd name="connsiteY32" fmla="*/ 244775 h 1440815"/>
                    <a:gd name="connsiteX33" fmla="*/ 1537049 w 1881966"/>
                    <a:gd name="connsiteY33" fmla="*/ 246146 h 1440815"/>
                    <a:gd name="connsiteX34" fmla="*/ 528237 w 1881966"/>
                    <a:gd name="connsiteY34" fmla="*/ 3888 h 1440815"/>
                    <a:gd name="connsiteX35" fmla="*/ 467201 w 1881966"/>
                    <a:gd name="connsiteY35" fmla="*/ 114644 h 1440815"/>
                    <a:gd name="connsiteX36" fmla="*/ 267119 w 1881966"/>
                    <a:gd name="connsiteY36" fmla="*/ 262263 h 1440815"/>
                    <a:gd name="connsiteX37" fmla="*/ 183794 w 1881966"/>
                    <a:gd name="connsiteY37" fmla="*/ 480519 h 1440815"/>
                    <a:gd name="connsiteX38" fmla="*/ 140246 w 1881966"/>
                    <a:gd name="connsiteY38" fmla="*/ 592133 h 1440815"/>
                    <a:gd name="connsiteX39" fmla="*/ 84353 w 1881966"/>
                    <a:gd name="connsiteY39" fmla="*/ 661741 h 1440815"/>
                    <a:gd name="connsiteX40" fmla="*/ 0 w 1881966"/>
                    <a:gd name="connsiteY40" fmla="*/ 838335 h 1440815"/>
                    <a:gd name="connsiteX41" fmla="*/ 96698 w 1881966"/>
                    <a:gd name="connsiteY41" fmla="*/ 661055 h 1440815"/>
                    <a:gd name="connsiteX42" fmla="*/ 1654493 w 1881966"/>
                    <a:gd name="connsiteY42" fmla="*/ 390507 h 1440815"/>
                    <a:gd name="connsiteX43" fmla="*/ 1746904 w 1881966"/>
                    <a:gd name="connsiteY43" fmla="*/ 503321 h 1440815"/>
                    <a:gd name="connsiteX44" fmla="*/ 1770564 w 1881966"/>
                    <a:gd name="connsiteY44" fmla="*/ 698260 h 1440815"/>
                    <a:gd name="connsiteX45" fmla="*/ 1654493 w 1881966"/>
                    <a:gd name="connsiteY45" fmla="*/ 390507 h 1440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1881966" h="1440815">
                      <a:moveTo>
                        <a:pt x="96698" y="661055"/>
                      </a:moveTo>
                      <a:cubicBezTo>
                        <a:pt x="94126" y="625222"/>
                        <a:pt x="116586" y="616136"/>
                        <a:pt x="144704" y="604648"/>
                      </a:cubicBezTo>
                      <a:cubicBezTo>
                        <a:pt x="181051" y="589904"/>
                        <a:pt x="226142" y="571387"/>
                        <a:pt x="195796" y="476575"/>
                      </a:cubicBezTo>
                      <a:cubicBezTo>
                        <a:pt x="164592" y="379020"/>
                        <a:pt x="195110" y="309240"/>
                        <a:pt x="273463" y="280608"/>
                      </a:cubicBezTo>
                      <a:cubicBezTo>
                        <a:pt x="309639" y="267406"/>
                        <a:pt x="348558" y="247861"/>
                        <a:pt x="387477" y="223858"/>
                      </a:cubicBezTo>
                      <a:cubicBezTo>
                        <a:pt x="361416" y="253176"/>
                        <a:pt x="333642" y="278550"/>
                        <a:pt x="304495" y="293810"/>
                      </a:cubicBezTo>
                      <a:cubicBezTo>
                        <a:pt x="221685" y="337358"/>
                        <a:pt x="195453" y="410567"/>
                        <a:pt x="225114" y="503836"/>
                      </a:cubicBezTo>
                      <a:cubicBezTo>
                        <a:pt x="274834" y="659169"/>
                        <a:pt x="98584" y="595218"/>
                        <a:pt x="125844" y="686773"/>
                      </a:cubicBezTo>
                      <a:cubicBezTo>
                        <a:pt x="179337" y="866281"/>
                        <a:pt x="165621" y="904857"/>
                        <a:pt x="135960" y="922688"/>
                      </a:cubicBezTo>
                      <a:cubicBezTo>
                        <a:pt x="110757" y="937776"/>
                        <a:pt x="-40291" y="1015100"/>
                        <a:pt x="237287" y="1232498"/>
                      </a:cubicBezTo>
                      <a:cubicBezTo>
                        <a:pt x="253060" y="1197865"/>
                        <a:pt x="287522" y="1060534"/>
                        <a:pt x="295237" y="1086080"/>
                      </a:cubicBezTo>
                      <a:cubicBezTo>
                        <a:pt x="305867" y="1121227"/>
                        <a:pt x="281864" y="1242099"/>
                        <a:pt x="331413" y="1273646"/>
                      </a:cubicBezTo>
                      <a:cubicBezTo>
                        <a:pt x="590302" y="1438581"/>
                        <a:pt x="1353598" y="1458298"/>
                        <a:pt x="1613002" y="1430180"/>
                      </a:cubicBezTo>
                      <a:cubicBezTo>
                        <a:pt x="1629289" y="1428466"/>
                        <a:pt x="1701984" y="1293534"/>
                        <a:pt x="1717929" y="1234384"/>
                      </a:cubicBezTo>
                      <a:cubicBezTo>
                        <a:pt x="1747247" y="1348741"/>
                        <a:pt x="1690325" y="1408920"/>
                        <a:pt x="1689640" y="1420236"/>
                      </a:cubicBezTo>
                      <a:cubicBezTo>
                        <a:pt x="1740218" y="1411663"/>
                        <a:pt x="1794224" y="1374802"/>
                        <a:pt x="1809655" y="1303650"/>
                      </a:cubicBezTo>
                      <a:cubicBezTo>
                        <a:pt x="1823028" y="1241585"/>
                        <a:pt x="1813769" y="1224612"/>
                        <a:pt x="1784280" y="1139572"/>
                      </a:cubicBezTo>
                      <a:cubicBezTo>
                        <a:pt x="1767135" y="1090023"/>
                        <a:pt x="1927784" y="1000183"/>
                        <a:pt x="1783423" y="911715"/>
                      </a:cubicBezTo>
                      <a:cubicBezTo>
                        <a:pt x="1704899" y="863709"/>
                        <a:pt x="1709014" y="824619"/>
                        <a:pt x="1735074" y="779356"/>
                      </a:cubicBezTo>
                      <a:cubicBezTo>
                        <a:pt x="1733531" y="789129"/>
                        <a:pt x="1733017" y="798901"/>
                        <a:pt x="1735760" y="808503"/>
                      </a:cubicBezTo>
                      <a:cubicBezTo>
                        <a:pt x="1742618" y="834048"/>
                        <a:pt x="1765249" y="856165"/>
                        <a:pt x="1806911" y="878283"/>
                      </a:cubicBezTo>
                      <a:cubicBezTo>
                        <a:pt x="1841030" y="896456"/>
                        <a:pt x="1860575" y="916344"/>
                        <a:pt x="1866919" y="938976"/>
                      </a:cubicBezTo>
                      <a:cubicBezTo>
                        <a:pt x="1875491" y="970866"/>
                        <a:pt x="1862976" y="995383"/>
                        <a:pt x="1845831" y="1024872"/>
                      </a:cubicBezTo>
                      <a:cubicBezTo>
                        <a:pt x="1821485" y="1066192"/>
                        <a:pt x="1821313" y="1101168"/>
                        <a:pt x="1826800" y="1123113"/>
                      </a:cubicBezTo>
                      <a:cubicBezTo>
                        <a:pt x="1841030" y="1181920"/>
                        <a:pt x="1865547" y="1211581"/>
                        <a:pt x="1856632" y="1261816"/>
                      </a:cubicBezTo>
                      <a:cubicBezTo>
                        <a:pt x="1873606" y="1215353"/>
                        <a:pt x="1853546" y="1188093"/>
                        <a:pt x="1838458" y="1117798"/>
                      </a:cubicBezTo>
                      <a:cubicBezTo>
                        <a:pt x="1834343" y="1098767"/>
                        <a:pt x="1836744" y="1062934"/>
                        <a:pt x="1849946" y="1040474"/>
                      </a:cubicBezTo>
                      <a:cubicBezTo>
                        <a:pt x="1868462" y="1008756"/>
                        <a:pt x="1889550" y="972751"/>
                        <a:pt x="1879263" y="935376"/>
                      </a:cubicBezTo>
                      <a:cubicBezTo>
                        <a:pt x="1872062" y="908801"/>
                        <a:pt x="1850288" y="886341"/>
                        <a:pt x="1812912" y="866452"/>
                      </a:cubicBezTo>
                      <a:cubicBezTo>
                        <a:pt x="1775193" y="846393"/>
                        <a:pt x="1753934" y="826162"/>
                        <a:pt x="1748104" y="804730"/>
                      </a:cubicBezTo>
                      <a:cubicBezTo>
                        <a:pt x="1741246" y="779356"/>
                        <a:pt x="1755305" y="752267"/>
                        <a:pt x="1772964" y="722091"/>
                      </a:cubicBezTo>
                      <a:cubicBezTo>
                        <a:pt x="1817541" y="645796"/>
                        <a:pt x="1801425" y="567272"/>
                        <a:pt x="1753591" y="489091"/>
                      </a:cubicBezTo>
                      <a:cubicBezTo>
                        <a:pt x="1713986" y="424454"/>
                        <a:pt x="1637005" y="335300"/>
                        <a:pt x="1635804" y="244775"/>
                      </a:cubicBezTo>
                      <a:lnTo>
                        <a:pt x="1537049" y="246146"/>
                      </a:lnTo>
                      <a:cubicBezTo>
                        <a:pt x="1367142" y="153392"/>
                        <a:pt x="883310" y="-28860"/>
                        <a:pt x="528237" y="3888"/>
                      </a:cubicBezTo>
                      <a:cubicBezTo>
                        <a:pt x="513493" y="33548"/>
                        <a:pt x="492576" y="73496"/>
                        <a:pt x="467201" y="114644"/>
                      </a:cubicBezTo>
                      <a:cubicBezTo>
                        <a:pt x="404622" y="184596"/>
                        <a:pt x="332613" y="238431"/>
                        <a:pt x="267119" y="262263"/>
                      </a:cubicBezTo>
                      <a:cubicBezTo>
                        <a:pt x="182594" y="293124"/>
                        <a:pt x="150704" y="376791"/>
                        <a:pt x="183794" y="480519"/>
                      </a:cubicBezTo>
                      <a:cubicBezTo>
                        <a:pt x="210369" y="563500"/>
                        <a:pt x="177794" y="576702"/>
                        <a:pt x="140246" y="592133"/>
                      </a:cubicBezTo>
                      <a:cubicBezTo>
                        <a:pt x="112643" y="603448"/>
                        <a:pt x="81439" y="616136"/>
                        <a:pt x="84353" y="661741"/>
                      </a:cubicBezTo>
                      <a:cubicBezTo>
                        <a:pt x="92069" y="784842"/>
                        <a:pt x="22803" y="826676"/>
                        <a:pt x="0" y="838335"/>
                      </a:cubicBezTo>
                      <a:cubicBezTo>
                        <a:pt x="12516" y="835935"/>
                        <a:pt x="106470" y="798558"/>
                        <a:pt x="96698" y="661055"/>
                      </a:cubicBezTo>
                      <a:close/>
                      <a:moveTo>
                        <a:pt x="1654493" y="390507"/>
                      </a:moveTo>
                      <a:cubicBezTo>
                        <a:pt x="1683810" y="430798"/>
                        <a:pt x="1723244" y="464916"/>
                        <a:pt x="1746904" y="503321"/>
                      </a:cubicBezTo>
                      <a:cubicBezTo>
                        <a:pt x="1788738" y="571730"/>
                        <a:pt x="1800053" y="634824"/>
                        <a:pt x="1770564" y="698260"/>
                      </a:cubicBezTo>
                      <a:cubicBezTo>
                        <a:pt x="1779308" y="607906"/>
                        <a:pt x="1685696" y="514294"/>
                        <a:pt x="1654493" y="390507"/>
                      </a:cubicBezTo>
                      <a:close/>
                    </a:path>
                  </a:pathLst>
                </a:custGeom>
                <a:solidFill>
                  <a:srgbClr val="752912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Hình tự do: Hình 38">
                  <a:extLst>
                    <a:ext uri="{FF2B5EF4-FFF2-40B4-BE49-F238E27FC236}">
                      <a16:creationId xmlns:a16="http://schemas.microsoft.com/office/drawing/2014/main" id="{035D0787-C014-2C5C-F7D5-C20234F32788}"/>
                    </a:ext>
                  </a:extLst>
                </p:cNvPr>
                <p:cNvSpPr/>
                <p:nvPr/>
              </p:nvSpPr>
              <p:spPr>
                <a:xfrm>
                  <a:off x="6219614" y="3981926"/>
                  <a:ext cx="444912" cy="466686"/>
                </a:xfrm>
                <a:custGeom>
                  <a:avLst/>
                  <a:gdLst>
                    <a:gd name="connsiteX0" fmla="*/ 444913 w 444912"/>
                    <a:gd name="connsiteY0" fmla="*/ 337242 h 466686"/>
                    <a:gd name="connsiteX1" fmla="*/ 220313 w 444912"/>
                    <a:gd name="connsiteY1" fmla="*/ 466687 h 466686"/>
                    <a:gd name="connsiteX2" fmla="*/ 79210 w 444912"/>
                    <a:gd name="connsiteY2" fmla="*/ 377876 h 466686"/>
                    <a:gd name="connsiteX3" fmla="*/ 0 w 444912"/>
                    <a:gd name="connsiteY3" fmla="*/ 0 h 466686"/>
                    <a:gd name="connsiteX4" fmla="*/ 196482 w 444912"/>
                    <a:gd name="connsiteY4" fmla="*/ 32918 h 466686"/>
                    <a:gd name="connsiteX5" fmla="*/ 444913 w 444912"/>
                    <a:gd name="connsiteY5" fmla="*/ 337242 h 466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4912" h="466686">
                      <a:moveTo>
                        <a:pt x="444913" y="337242"/>
                      </a:moveTo>
                      <a:cubicBezTo>
                        <a:pt x="394678" y="389877"/>
                        <a:pt x="273463" y="434969"/>
                        <a:pt x="220313" y="466687"/>
                      </a:cubicBezTo>
                      <a:cubicBezTo>
                        <a:pt x="171279" y="437026"/>
                        <a:pt x="87954" y="383876"/>
                        <a:pt x="79210" y="377876"/>
                      </a:cubicBezTo>
                      <a:cubicBezTo>
                        <a:pt x="10973" y="251003"/>
                        <a:pt x="35662" y="14916"/>
                        <a:pt x="0" y="0"/>
                      </a:cubicBezTo>
                      <a:cubicBezTo>
                        <a:pt x="92754" y="5144"/>
                        <a:pt x="168021" y="23660"/>
                        <a:pt x="196482" y="32918"/>
                      </a:cubicBezTo>
                      <a:cubicBezTo>
                        <a:pt x="253575" y="84525"/>
                        <a:pt x="366389" y="233172"/>
                        <a:pt x="444913" y="337242"/>
                      </a:cubicBezTo>
                      <a:close/>
                    </a:path>
                  </a:pathLst>
                </a:custGeom>
                <a:solidFill>
                  <a:srgbClr val="28AFC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Hình tự do: Hình 39">
                  <a:extLst>
                    <a:ext uri="{FF2B5EF4-FFF2-40B4-BE49-F238E27FC236}">
                      <a16:creationId xmlns:a16="http://schemas.microsoft.com/office/drawing/2014/main" id="{FB86B526-9B88-1F38-2FCB-31324FB5864A}"/>
                    </a:ext>
                  </a:extLst>
                </p:cNvPr>
                <p:cNvSpPr/>
                <p:nvPr/>
              </p:nvSpPr>
              <p:spPr>
                <a:xfrm>
                  <a:off x="5539987" y="3949831"/>
                  <a:ext cx="927544" cy="977856"/>
                </a:xfrm>
                <a:custGeom>
                  <a:avLst/>
                  <a:gdLst>
                    <a:gd name="connsiteX0" fmla="*/ 0 w 927544"/>
                    <a:gd name="connsiteY0" fmla="*/ 875801 h 977856"/>
                    <a:gd name="connsiteX1" fmla="*/ 927545 w 927544"/>
                    <a:gd name="connsiteY1" fmla="*/ 912662 h 977856"/>
                    <a:gd name="connsiteX2" fmla="*/ 843877 w 927544"/>
                    <a:gd name="connsiteY2" fmla="*/ 55069 h 977856"/>
                    <a:gd name="connsiteX3" fmla="*/ 188081 w 927544"/>
                    <a:gd name="connsiteY3" fmla="*/ 11521 h 977856"/>
                    <a:gd name="connsiteX4" fmla="*/ 0 w 927544"/>
                    <a:gd name="connsiteY4" fmla="*/ 875801 h 977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7544" h="977856">
                      <a:moveTo>
                        <a:pt x="0" y="875801"/>
                      </a:moveTo>
                      <a:cubicBezTo>
                        <a:pt x="194082" y="994444"/>
                        <a:pt x="684943" y="1013475"/>
                        <a:pt x="927545" y="912662"/>
                      </a:cubicBezTo>
                      <a:cubicBezTo>
                        <a:pt x="927545" y="912662"/>
                        <a:pt x="865137" y="229091"/>
                        <a:pt x="843877" y="55069"/>
                      </a:cubicBezTo>
                      <a:cubicBezTo>
                        <a:pt x="681857" y="20951"/>
                        <a:pt x="373933" y="-20540"/>
                        <a:pt x="188081" y="11521"/>
                      </a:cubicBezTo>
                      <a:cubicBezTo>
                        <a:pt x="146590" y="228405"/>
                        <a:pt x="73552" y="568733"/>
                        <a:pt x="0" y="875801"/>
                      </a:cubicBezTo>
                      <a:close/>
                    </a:path>
                  </a:pathLst>
                </a:custGeom>
                <a:solidFill>
                  <a:srgbClr val="28AFC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Hình tự do: Hình 40">
                  <a:extLst>
                    <a:ext uri="{FF2B5EF4-FFF2-40B4-BE49-F238E27FC236}">
                      <a16:creationId xmlns:a16="http://schemas.microsoft.com/office/drawing/2014/main" id="{D983ABC3-9663-42C1-397B-E0E18B669D4E}"/>
                    </a:ext>
                  </a:extLst>
                </p:cNvPr>
                <p:cNvSpPr/>
                <p:nvPr/>
              </p:nvSpPr>
              <p:spPr>
                <a:xfrm>
                  <a:off x="5820311" y="3950538"/>
                  <a:ext cx="413649" cy="195463"/>
                </a:xfrm>
                <a:custGeom>
                  <a:avLst/>
                  <a:gdLst>
                    <a:gd name="connsiteX0" fmla="*/ 413020 w 413649"/>
                    <a:gd name="connsiteY0" fmla="*/ 63963 h 195463"/>
                    <a:gd name="connsiteX1" fmla="*/ 411477 w 413649"/>
                    <a:gd name="connsiteY1" fmla="*/ 31388 h 195463"/>
                    <a:gd name="connsiteX2" fmla="*/ 5140 w 413649"/>
                    <a:gd name="connsiteY2" fmla="*/ 12 h 195463"/>
                    <a:gd name="connsiteX3" fmla="*/ 854 w 413649"/>
                    <a:gd name="connsiteY3" fmla="*/ 13900 h 195463"/>
                    <a:gd name="connsiteX4" fmla="*/ 188249 w 413649"/>
                    <a:gd name="connsiteY4" fmla="*/ 193408 h 195463"/>
                    <a:gd name="connsiteX5" fmla="*/ 413020 w 413649"/>
                    <a:gd name="connsiteY5" fmla="*/ 63963 h 195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13649" h="195463">
                      <a:moveTo>
                        <a:pt x="413020" y="63963"/>
                      </a:moveTo>
                      <a:cubicBezTo>
                        <a:pt x="414392" y="52991"/>
                        <a:pt x="413363" y="42189"/>
                        <a:pt x="411477" y="31388"/>
                      </a:cubicBezTo>
                      <a:cubicBezTo>
                        <a:pt x="298320" y="15100"/>
                        <a:pt x="127727" y="-502"/>
                        <a:pt x="5140" y="12"/>
                      </a:cubicBezTo>
                      <a:cubicBezTo>
                        <a:pt x="3769" y="4641"/>
                        <a:pt x="1540" y="9099"/>
                        <a:pt x="854" y="13900"/>
                      </a:cubicBezTo>
                      <a:cubicBezTo>
                        <a:pt x="-9433" y="99282"/>
                        <a:pt x="74406" y="179692"/>
                        <a:pt x="188249" y="193408"/>
                      </a:cubicBezTo>
                      <a:cubicBezTo>
                        <a:pt x="301920" y="207296"/>
                        <a:pt x="402561" y="149346"/>
                        <a:pt x="413020" y="63963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Hình tự do: Hình 41">
                  <a:extLst>
                    <a:ext uri="{FF2B5EF4-FFF2-40B4-BE49-F238E27FC236}">
                      <a16:creationId xmlns:a16="http://schemas.microsoft.com/office/drawing/2014/main" id="{618688F2-4E8B-3708-FEEA-FF0A174D349E}"/>
                    </a:ext>
                  </a:extLst>
                </p:cNvPr>
                <p:cNvSpPr/>
                <p:nvPr/>
              </p:nvSpPr>
              <p:spPr>
                <a:xfrm>
                  <a:off x="5874261" y="3746868"/>
                  <a:ext cx="316378" cy="349599"/>
                </a:xfrm>
                <a:custGeom>
                  <a:avLst/>
                  <a:gdLst>
                    <a:gd name="connsiteX0" fmla="*/ 316378 w 316378"/>
                    <a:gd name="connsiteY0" fmla="*/ 25718 h 349599"/>
                    <a:gd name="connsiteX1" fmla="*/ 295290 w 316378"/>
                    <a:gd name="connsiteY1" fmla="*/ 267462 h 349599"/>
                    <a:gd name="connsiteX2" fmla="*/ 139613 w 316378"/>
                    <a:gd name="connsiteY2" fmla="*/ 348730 h 349599"/>
                    <a:gd name="connsiteX3" fmla="*/ 225 w 316378"/>
                    <a:gd name="connsiteY3" fmla="*/ 241745 h 349599"/>
                    <a:gd name="connsiteX4" fmla="*/ 21313 w 316378"/>
                    <a:gd name="connsiteY4" fmla="*/ 0 h 349599"/>
                    <a:gd name="connsiteX5" fmla="*/ 316378 w 316378"/>
                    <a:gd name="connsiteY5" fmla="*/ 25718 h 349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6378" h="349599">
                      <a:moveTo>
                        <a:pt x="316378" y="25718"/>
                      </a:moveTo>
                      <a:lnTo>
                        <a:pt x="295290" y="267462"/>
                      </a:lnTo>
                      <a:cubicBezTo>
                        <a:pt x="290832" y="319411"/>
                        <a:pt x="221052" y="355759"/>
                        <a:pt x="139613" y="348730"/>
                      </a:cubicBezTo>
                      <a:cubicBezTo>
                        <a:pt x="58175" y="341700"/>
                        <a:pt x="-4233" y="293694"/>
                        <a:pt x="225" y="241745"/>
                      </a:cubicBezTo>
                      <a:lnTo>
                        <a:pt x="21313" y="0"/>
                      </a:lnTo>
                      <a:lnTo>
                        <a:pt x="316378" y="25718"/>
                      </a:lnTo>
                      <a:close/>
                    </a:path>
                  </a:pathLst>
                </a:custGeom>
                <a:solidFill>
                  <a:srgbClr val="FFC19F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Hình tự do: Hình 42">
                  <a:extLst>
                    <a:ext uri="{FF2B5EF4-FFF2-40B4-BE49-F238E27FC236}">
                      <a16:creationId xmlns:a16="http://schemas.microsoft.com/office/drawing/2014/main" id="{936BA7D3-B06A-4917-D6FA-E45AFE11B270}"/>
                    </a:ext>
                  </a:extLst>
                </p:cNvPr>
                <p:cNvSpPr/>
                <p:nvPr/>
              </p:nvSpPr>
              <p:spPr>
                <a:xfrm>
                  <a:off x="5803018" y="3811156"/>
                  <a:ext cx="397433" cy="187839"/>
                </a:xfrm>
                <a:custGeom>
                  <a:avLst/>
                  <a:gdLst>
                    <a:gd name="connsiteX0" fmla="*/ 396879 w 397433"/>
                    <a:gd name="connsiteY0" fmla="*/ 61385 h 187839"/>
                    <a:gd name="connsiteX1" fmla="*/ 395336 w 397433"/>
                    <a:gd name="connsiteY1" fmla="*/ 30181 h 187839"/>
                    <a:gd name="connsiteX2" fmla="*/ 4945 w 397433"/>
                    <a:gd name="connsiteY2" fmla="*/ 6 h 187839"/>
                    <a:gd name="connsiteX3" fmla="*/ 830 w 397433"/>
                    <a:gd name="connsiteY3" fmla="*/ 13379 h 187839"/>
                    <a:gd name="connsiteX4" fmla="*/ 180852 w 397433"/>
                    <a:gd name="connsiteY4" fmla="*/ 185858 h 187839"/>
                    <a:gd name="connsiteX5" fmla="*/ 396879 w 397433"/>
                    <a:gd name="connsiteY5" fmla="*/ 61385 h 1878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97433" h="187839">
                      <a:moveTo>
                        <a:pt x="396879" y="61385"/>
                      </a:moveTo>
                      <a:cubicBezTo>
                        <a:pt x="398080" y="50755"/>
                        <a:pt x="397222" y="40468"/>
                        <a:pt x="395336" y="30181"/>
                      </a:cubicBezTo>
                      <a:cubicBezTo>
                        <a:pt x="286637" y="14408"/>
                        <a:pt x="122731" y="-337"/>
                        <a:pt x="4945" y="6"/>
                      </a:cubicBezTo>
                      <a:cubicBezTo>
                        <a:pt x="3745" y="4464"/>
                        <a:pt x="1344" y="8750"/>
                        <a:pt x="830" y="13379"/>
                      </a:cubicBezTo>
                      <a:cubicBezTo>
                        <a:pt x="-9114" y="95332"/>
                        <a:pt x="71467" y="172656"/>
                        <a:pt x="180852" y="185858"/>
                      </a:cubicBezTo>
                      <a:cubicBezTo>
                        <a:pt x="290237" y="199231"/>
                        <a:pt x="386935" y="143510"/>
                        <a:pt x="396879" y="61385"/>
                      </a:cubicBezTo>
                      <a:close/>
                    </a:path>
                  </a:pathLst>
                </a:custGeom>
                <a:solidFill>
                  <a:srgbClr val="601805">
                    <a:alpha val="19000"/>
                  </a:srgbClr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Hình tự do: Hình 43">
                  <a:extLst>
                    <a:ext uri="{FF2B5EF4-FFF2-40B4-BE49-F238E27FC236}">
                      <a16:creationId xmlns:a16="http://schemas.microsoft.com/office/drawing/2014/main" id="{7FC6B8FF-6FD1-8C11-7CF1-A21B41BA685E}"/>
                    </a:ext>
                  </a:extLst>
                </p:cNvPr>
                <p:cNvSpPr/>
                <p:nvPr/>
              </p:nvSpPr>
              <p:spPr>
                <a:xfrm>
                  <a:off x="5392025" y="3950550"/>
                  <a:ext cx="433425" cy="466686"/>
                </a:xfrm>
                <a:custGeom>
                  <a:avLst/>
                  <a:gdLst>
                    <a:gd name="connsiteX0" fmla="*/ 0 w 433425"/>
                    <a:gd name="connsiteY0" fmla="*/ 252203 h 466686"/>
                    <a:gd name="connsiteX1" fmla="*/ 213112 w 433425"/>
                    <a:gd name="connsiteY1" fmla="*/ 466687 h 466686"/>
                    <a:gd name="connsiteX2" fmla="*/ 354216 w 433425"/>
                    <a:gd name="connsiteY2" fmla="*/ 377876 h 466686"/>
                    <a:gd name="connsiteX3" fmla="*/ 433425 w 433425"/>
                    <a:gd name="connsiteY3" fmla="*/ 0 h 466686"/>
                    <a:gd name="connsiteX4" fmla="*/ 236944 w 433425"/>
                    <a:gd name="connsiteY4" fmla="*/ 32918 h 466686"/>
                    <a:gd name="connsiteX5" fmla="*/ 0 w 433425"/>
                    <a:gd name="connsiteY5" fmla="*/ 252203 h 466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33425" h="466686">
                      <a:moveTo>
                        <a:pt x="0" y="252203"/>
                      </a:moveTo>
                      <a:cubicBezTo>
                        <a:pt x="50235" y="304838"/>
                        <a:pt x="156877" y="424168"/>
                        <a:pt x="213112" y="466687"/>
                      </a:cubicBezTo>
                      <a:cubicBezTo>
                        <a:pt x="262147" y="437026"/>
                        <a:pt x="345472" y="383877"/>
                        <a:pt x="354216" y="377876"/>
                      </a:cubicBezTo>
                      <a:cubicBezTo>
                        <a:pt x="422453" y="251003"/>
                        <a:pt x="397764" y="14916"/>
                        <a:pt x="433425" y="0"/>
                      </a:cubicBezTo>
                      <a:cubicBezTo>
                        <a:pt x="340671" y="5144"/>
                        <a:pt x="265404" y="23660"/>
                        <a:pt x="236944" y="32918"/>
                      </a:cubicBezTo>
                      <a:cubicBezTo>
                        <a:pt x="179679" y="84697"/>
                        <a:pt x="98584" y="161506"/>
                        <a:pt x="0" y="252203"/>
                      </a:cubicBezTo>
                      <a:close/>
                    </a:path>
                  </a:pathLst>
                </a:custGeom>
                <a:solidFill>
                  <a:srgbClr val="28AFC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45" name="Đồ họa 2">
                  <a:extLst>
                    <a:ext uri="{FF2B5EF4-FFF2-40B4-BE49-F238E27FC236}">
                      <a16:creationId xmlns:a16="http://schemas.microsoft.com/office/drawing/2014/main" id="{99FD49A2-34F0-54D7-307D-B440B81AF337}"/>
                    </a:ext>
                  </a:extLst>
                </p:cNvPr>
                <p:cNvGrpSpPr/>
                <p:nvPr/>
              </p:nvGrpSpPr>
              <p:grpSpPr>
                <a:xfrm>
                  <a:off x="5446251" y="2543551"/>
                  <a:ext cx="1438128" cy="1381062"/>
                  <a:chOff x="5446251" y="2543551"/>
                  <a:chExt cx="1438128" cy="1381062"/>
                </a:xfrm>
              </p:grpSpPr>
              <p:sp>
                <p:nvSpPr>
                  <p:cNvPr id="46" name="Hình tự do: Hình 45">
                    <a:extLst>
                      <a:ext uri="{FF2B5EF4-FFF2-40B4-BE49-F238E27FC236}">
                        <a16:creationId xmlns:a16="http://schemas.microsoft.com/office/drawing/2014/main" id="{3FC86962-4F2C-9E31-5CC1-C76105B21BE0}"/>
                      </a:ext>
                    </a:extLst>
                  </p:cNvPr>
                  <p:cNvSpPr/>
                  <p:nvPr/>
                </p:nvSpPr>
                <p:spPr>
                  <a:xfrm>
                    <a:off x="5446251" y="3206928"/>
                    <a:ext cx="326053" cy="437447"/>
                  </a:xfrm>
                  <a:custGeom>
                    <a:avLst/>
                    <a:gdLst>
                      <a:gd name="connsiteX0" fmla="*/ 1838 w 326053"/>
                      <a:gd name="connsiteY0" fmla="*/ 221557 h 437447"/>
                      <a:gd name="connsiteX1" fmla="*/ 208093 w 326053"/>
                      <a:gd name="connsiteY1" fmla="*/ 437413 h 437447"/>
                      <a:gd name="connsiteX2" fmla="*/ 326050 w 326053"/>
                      <a:gd name="connsiteY2" fmla="*/ 215042 h 437447"/>
                      <a:gd name="connsiteX3" fmla="*/ 168145 w 326053"/>
                      <a:gd name="connsiteY3" fmla="*/ 44 h 437447"/>
                      <a:gd name="connsiteX4" fmla="*/ 1838 w 326053"/>
                      <a:gd name="connsiteY4" fmla="*/ 221557 h 4374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6053" h="437447">
                        <a:moveTo>
                          <a:pt x="1838" y="221557"/>
                        </a:moveTo>
                        <a:cubicBezTo>
                          <a:pt x="16240" y="348602"/>
                          <a:pt x="120482" y="439470"/>
                          <a:pt x="208093" y="437413"/>
                        </a:cubicBezTo>
                        <a:cubicBezTo>
                          <a:pt x="295704" y="435355"/>
                          <a:pt x="325536" y="335914"/>
                          <a:pt x="326050" y="215042"/>
                        </a:cubicBezTo>
                        <a:cubicBezTo>
                          <a:pt x="326565" y="94170"/>
                          <a:pt x="255756" y="-2357"/>
                          <a:pt x="168145" y="44"/>
                        </a:cubicBezTo>
                        <a:cubicBezTo>
                          <a:pt x="48473" y="3473"/>
                          <a:pt x="-11535" y="102057"/>
                          <a:pt x="1838" y="221557"/>
                        </a:cubicBezTo>
                        <a:close/>
                      </a:path>
                    </a:pathLst>
                  </a:custGeom>
                  <a:solidFill>
                    <a:srgbClr val="F4B18C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Hình tự do: Hình 46">
                    <a:extLst>
                      <a:ext uri="{FF2B5EF4-FFF2-40B4-BE49-F238E27FC236}">
                        <a16:creationId xmlns:a16="http://schemas.microsoft.com/office/drawing/2014/main" id="{CE769B3D-C8D5-AF50-E633-E813150564A3}"/>
                      </a:ext>
                    </a:extLst>
                  </p:cNvPr>
                  <p:cNvSpPr/>
                  <p:nvPr/>
                </p:nvSpPr>
                <p:spPr>
                  <a:xfrm>
                    <a:off x="5498498" y="2543551"/>
                    <a:ext cx="1308446" cy="1217247"/>
                  </a:xfrm>
                  <a:custGeom>
                    <a:avLst/>
                    <a:gdLst>
                      <a:gd name="connsiteX0" fmla="*/ 1308333 w 1308446"/>
                      <a:gd name="connsiteY0" fmla="*/ 548720 h 1217247"/>
                      <a:gd name="connsiteX1" fmla="*/ 541094 w 1308446"/>
                      <a:gd name="connsiteY1" fmla="*/ 1211203 h 1217247"/>
                      <a:gd name="connsiteX2" fmla="*/ 21258 w 1308446"/>
                      <a:gd name="connsiteY2" fmla="*/ 376927 h 1217247"/>
                      <a:gd name="connsiteX3" fmla="*/ 682883 w 1308446"/>
                      <a:gd name="connsiteY3" fmla="*/ 8310 h 1217247"/>
                      <a:gd name="connsiteX4" fmla="*/ 1308333 w 1308446"/>
                      <a:gd name="connsiteY4" fmla="*/ 548720 h 12172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446" h="1217247">
                        <a:moveTo>
                          <a:pt x="1308333" y="548720"/>
                        </a:moveTo>
                        <a:cubicBezTo>
                          <a:pt x="1300275" y="1006492"/>
                          <a:pt x="920856" y="1260409"/>
                          <a:pt x="541094" y="1211203"/>
                        </a:cubicBezTo>
                        <a:cubicBezTo>
                          <a:pt x="161332" y="1161997"/>
                          <a:pt x="-74240" y="811210"/>
                          <a:pt x="21258" y="376927"/>
                        </a:cubicBezTo>
                        <a:cubicBezTo>
                          <a:pt x="74236" y="135697"/>
                          <a:pt x="320267" y="-41068"/>
                          <a:pt x="682883" y="8310"/>
                        </a:cubicBezTo>
                        <a:cubicBezTo>
                          <a:pt x="1068646" y="60774"/>
                          <a:pt x="1314505" y="193819"/>
                          <a:pt x="1308333" y="548720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Hình tự do: Hình 47">
                    <a:extLst>
                      <a:ext uri="{FF2B5EF4-FFF2-40B4-BE49-F238E27FC236}">
                        <a16:creationId xmlns:a16="http://schemas.microsoft.com/office/drawing/2014/main" id="{1317CA42-122A-5F34-D5E3-0D1969CDEF87}"/>
                      </a:ext>
                    </a:extLst>
                  </p:cNvPr>
                  <p:cNvSpPr/>
                  <p:nvPr/>
                </p:nvSpPr>
                <p:spPr>
                  <a:xfrm>
                    <a:off x="5530858" y="2686581"/>
                    <a:ext cx="1122105" cy="1238032"/>
                  </a:xfrm>
                  <a:custGeom>
                    <a:avLst/>
                    <a:gdLst>
                      <a:gd name="connsiteX0" fmla="*/ 1119268 w 1122105"/>
                      <a:gd name="connsiteY0" fmla="*/ 285847 h 1238032"/>
                      <a:gd name="connsiteX1" fmla="*/ 914213 w 1122105"/>
                      <a:gd name="connsiteY1" fmla="*/ 1119609 h 1238032"/>
                      <a:gd name="connsiteX2" fmla="*/ 390262 w 1122105"/>
                      <a:gd name="connsiteY2" fmla="*/ 1236709 h 1238032"/>
                      <a:gd name="connsiteX3" fmla="*/ 27474 w 1122105"/>
                      <a:gd name="connsiteY3" fmla="*/ 986049 h 1238032"/>
                      <a:gd name="connsiteX4" fmla="*/ 50277 w 1122105"/>
                      <a:gd name="connsiteY4" fmla="*/ 196522 h 1238032"/>
                      <a:gd name="connsiteX5" fmla="*/ 645894 w 1122105"/>
                      <a:gd name="connsiteY5" fmla="*/ 21300 h 1238032"/>
                      <a:gd name="connsiteX6" fmla="*/ 1119268 w 1122105"/>
                      <a:gd name="connsiteY6" fmla="*/ 285847 h 1238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22105" h="1238032">
                        <a:moveTo>
                          <a:pt x="1119268" y="285847"/>
                        </a:moveTo>
                        <a:cubicBezTo>
                          <a:pt x="1143785" y="366429"/>
                          <a:pt x="1003882" y="1036113"/>
                          <a:pt x="914213" y="1119609"/>
                        </a:cubicBezTo>
                        <a:cubicBezTo>
                          <a:pt x="819059" y="1208248"/>
                          <a:pt x="460557" y="1245796"/>
                          <a:pt x="390262" y="1236709"/>
                        </a:cubicBezTo>
                        <a:cubicBezTo>
                          <a:pt x="314996" y="1226937"/>
                          <a:pt x="76852" y="1103493"/>
                          <a:pt x="27474" y="986049"/>
                        </a:cubicBezTo>
                        <a:cubicBezTo>
                          <a:pt x="-30990" y="847175"/>
                          <a:pt x="17016" y="264588"/>
                          <a:pt x="50277" y="196522"/>
                        </a:cubicBezTo>
                        <a:cubicBezTo>
                          <a:pt x="162577" y="-33050"/>
                          <a:pt x="372603" y="-14019"/>
                          <a:pt x="645894" y="21300"/>
                        </a:cubicBezTo>
                        <a:cubicBezTo>
                          <a:pt x="901355" y="54561"/>
                          <a:pt x="1055660" y="76678"/>
                          <a:pt x="1119268" y="285847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Hình tự do: Hình 48">
                    <a:extLst>
                      <a:ext uri="{FF2B5EF4-FFF2-40B4-BE49-F238E27FC236}">
                        <a16:creationId xmlns:a16="http://schemas.microsoft.com/office/drawing/2014/main" id="{29F28D31-FE19-8CD6-296C-16E4AB59AE43}"/>
                      </a:ext>
                    </a:extLst>
                  </p:cNvPr>
                  <p:cNvSpPr/>
                  <p:nvPr/>
                </p:nvSpPr>
                <p:spPr>
                  <a:xfrm>
                    <a:off x="6443308" y="3370349"/>
                    <a:ext cx="345591" cy="427359"/>
                  </a:xfrm>
                  <a:custGeom>
                    <a:avLst/>
                    <a:gdLst>
                      <a:gd name="connsiteX0" fmla="*/ 325633 w 345591"/>
                      <a:gd name="connsiteY0" fmla="*/ 257190 h 427359"/>
                      <a:gd name="connsiteX1" fmla="*/ 42912 w 345591"/>
                      <a:gd name="connsiteY1" fmla="*/ 421782 h 427359"/>
                      <a:gd name="connsiteX2" fmla="*/ 189330 w 345591"/>
                      <a:gd name="connsiteY2" fmla="*/ 358 h 427359"/>
                      <a:gd name="connsiteX3" fmla="*/ 325633 w 345591"/>
                      <a:gd name="connsiteY3" fmla="*/ 257190 h 427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591" h="427359">
                        <a:moveTo>
                          <a:pt x="325633" y="257190"/>
                        </a:moveTo>
                        <a:cubicBezTo>
                          <a:pt x="274198" y="382863"/>
                          <a:pt x="136352" y="447499"/>
                          <a:pt x="42912" y="421782"/>
                        </a:cubicBezTo>
                        <a:cubicBezTo>
                          <a:pt x="-50529" y="396235"/>
                          <a:pt x="13251" y="10816"/>
                          <a:pt x="189330" y="358"/>
                        </a:cubicBezTo>
                        <a:cubicBezTo>
                          <a:pt x="336263" y="-8215"/>
                          <a:pt x="374153" y="139061"/>
                          <a:pt x="325633" y="257190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Hình tự do: Hình 49">
                    <a:extLst>
                      <a:ext uri="{FF2B5EF4-FFF2-40B4-BE49-F238E27FC236}">
                        <a16:creationId xmlns:a16="http://schemas.microsoft.com/office/drawing/2014/main" id="{F8859361-DA26-F92D-21B8-178C876992A0}"/>
                      </a:ext>
                    </a:extLst>
                  </p:cNvPr>
                  <p:cNvSpPr/>
                  <p:nvPr/>
                </p:nvSpPr>
                <p:spPr>
                  <a:xfrm>
                    <a:off x="6533543" y="3486374"/>
                    <a:ext cx="134658" cy="198313"/>
                  </a:xfrm>
                  <a:custGeom>
                    <a:avLst/>
                    <a:gdLst>
                      <a:gd name="connsiteX0" fmla="*/ 130470 w 134658"/>
                      <a:gd name="connsiteY0" fmla="*/ 121448 h 198313"/>
                      <a:gd name="connsiteX1" fmla="*/ 3254 w 134658"/>
                      <a:gd name="connsiteY1" fmla="*/ 192257 h 198313"/>
                      <a:gd name="connsiteX2" fmla="*/ 70977 w 134658"/>
                      <a:gd name="connsiteY2" fmla="*/ 61 h 198313"/>
                      <a:gd name="connsiteX3" fmla="*/ 130470 w 134658"/>
                      <a:gd name="connsiteY3" fmla="*/ 121448 h 198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658" h="198313">
                        <a:moveTo>
                          <a:pt x="130470" y="121448"/>
                        </a:moveTo>
                        <a:cubicBezTo>
                          <a:pt x="115725" y="175455"/>
                          <a:pt x="47659" y="213688"/>
                          <a:pt x="3254" y="192257"/>
                        </a:cubicBezTo>
                        <a:cubicBezTo>
                          <a:pt x="-14063" y="183856"/>
                          <a:pt x="42001" y="-3882"/>
                          <a:pt x="70977" y="61"/>
                        </a:cubicBezTo>
                        <a:cubicBezTo>
                          <a:pt x="120011" y="6576"/>
                          <a:pt x="145214" y="67441"/>
                          <a:pt x="130470" y="121448"/>
                        </a:cubicBezTo>
                        <a:close/>
                      </a:path>
                    </a:pathLst>
                  </a:custGeom>
                  <a:solidFill>
                    <a:srgbClr val="E0956C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Hình tự do: Hình 50">
                    <a:extLst>
                      <a:ext uri="{FF2B5EF4-FFF2-40B4-BE49-F238E27FC236}">
                        <a16:creationId xmlns:a16="http://schemas.microsoft.com/office/drawing/2014/main" id="{793C7C87-80F0-375A-FA88-28762366FBD7}"/>
                      </a:ext>
                    </a:extLst>
                  </p:cNvPr>
                  <p:cNvSpPr/>
                  <p:nvPr/>
                </p:nvSpPr>
                <p:spPr>
                  <a:xfrm>
                    <a:off x="6274396" y="3562166"/>
                    <a:ext cx="171272" cy="100604"/>
                  </a:xfrm>
                  <a:custGeom>
                    <a:avLst/>
                    <a:gdLst>
                      <a:gd name="connsiteX0" fmla="*/ 171190 w 171272"/>
                      <a:gd name="connsiteY0" fmla="*/ 56629 h 100604"/>
                      <a:gd name="connsiteX1" fmla="*/ 81865 w 171272"/>
                      <a:gd name="connsiteY1" fmla="*/ 100177 h 100604"/>
                      <a:gd name="connsiteX2" fmla="*/ 83 w 171272"/>
                      <a:gd name="connsiteY2" fmla="*/ 43942 h 100604"/>
                      <a:gd name="connsiteX3" fmla="*/ 89408 w 171272"/>
                      <a:gd name="connsiteY3" fmla="*/ 393 h 100604"/>
                      <a:gd name="connsiteX4" fmla="*/ 171190 w 171272"/>
                      <a:gd name="connsiteY4" fmla="*/ 56629 h 100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72" h="100604">
                        <a:moveTo>
                          <a:pt x="171190" y="56629"/>
                        </a:moveTo>
                        <a:cubicBezTo>
                          <a:pt x="169132" y="84232"/>
                          <a:pt x="129185" y="103778"/>
                          <a:pt x="81865" y="100177"/>
                        </a:cubicBezTo>
                        <a:cubicBezTo>
                          <a:pt x="34544" y="96577"/>
                          <a:pt x="-1974" y="71374"/>
                          <a:pt x="83" y="43942"/>
                        </a:cubicBezTo>
                        <a:cubicBezTo>
                          <a:pt x="2140" y="16338"/>
                          <a:pt x="42088" y="-3036"/>
                          <a:pt x="89408" y="393"/>
                        </a:cubicBezTo>
                        <a:cubicBezTo>
                          <a:pt x="136729" y="3822"/>
                          <a:pt x="173247" y="29026"/>
                          <a:pt x="171190" y="56629"/>
                        </a:cubicBezTo>
                        <a:close/>
                      </a:path>
                    </a:pathLst>
                  </a:custGeom>
                  <a:solidFill>
                    <a:srgbClr val="FF9797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Hình tự do: Hình 51">
                    <a:extLst>
                      <a:ext uri="{FF2B5EF4-FFF2-40B4-BE49-F238E27FC236}">
                        <a16:creationId xmlns:a16="http://schemas.microsoft.com/office/drawing/2014/main" id="{34F400FB-3361-587C-F40F-E2CD2F217E50}"/>
                      </a:ext>
                    </a:extLst>
                  </p:cNvPr>
                  <p:cNvSpPr/>
                  <p:nvPr/>
                </p:nvSpPr>
                <p:spPr>
                  <a:xfrm>
                    <a:off x="5581734" y="3473806"/>
                    <a:ext cx="132393" cy="90752"/>
                  </a:xfrm>
                  <a:custGeom>
                    <a:avLst/>
                    <a:gdLst>
                      <a:gd name="connsiteX0" fmla="*/ 131932 w 132393"/>
                      <a:gd name="connsiteY0" fmla="*/ 56863 h 90752"/>
                      <a:gd name="connsiteX1" fmla="*/ 58551 w 132393"/>
                      <a:gd name="connsiteY1" fmla="*/ 89267 h 90752"/>
                      <a:gd name="connsiteX2" fmla="*/ 430 w 132393"/>
                      <a:gd name="connsiteY2" fmla="*/ 33889 h 90752"/>
                      <a:gd name="connsiteX3" fmla="*/ 73810 w 132393"/>
                      <a:gd name="connsiteY3" fmla="*/ 1485 h 90752"/>
                      <a:gd name="connsiteX4" fmla="*/ 131932 w 132393"/>
                      <a:gd name="connsiteY4" fmla="*/ 56863 h 9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393" h="90752">
                        <a:moveTo>
                          <a:pt x="131932" y="56863"/>
                        </a:moveTo>
                        <a:cubicBezTo>
                          <a:pt x="127646" y="81038"/>
                          <a:pt x="94899" y="95611"/>
                          <a:pt x="58551" y="89267"/>
                        </a:cubicBezTo>
                        <a:cubicBezTo>
                          <a:pt x="22204" y="82924"/>
                          <a:pt x="-3685" y="58063"/>
                          <a:pt x="430" y="33889"/>
                        </a:cubicBezTo>
                        <a:cubicBezTo>
                          <a:pt x="4544" y="9715"/>
                          <a:pt x="37463" y="-4859"/>
                          <a:pt x="73810" y="1485"/>
                        </a:cubicBezTo>
                        <a:cubicBezTo>
                          <a:pt x="110158" y="7829"/>
                          <a:pt x="136218" y="32689"/>
                          <a:pt x="131932" y="56863"/>
                        </a:cubicBezTo>
                        <a:close/>
                      </a:path>
                    </a:pathLst>
                  </a:custGeom>
                  <a:solidFill>
                    <a:srgbClr val="FF9797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" name="Hình tự do: Hình 52">
                    <a:extLst>
                      <a:ext uri="{FF2B5EF4-FFF2-40B4-BE49-F238E27FC236}">
                        <a16:creationId xmlns:a16="http://schemas.microsoft.com/office/drawing/2014/main" id="{EFFEE75A-06CB-98F3-5BC0-B679B6821137}"/>
                      </a:ext>
                    </a:extLst>
                  </p:cNvPr>
                  <p:cNvSpPr/>
                  <p:nvPr/>
                </p:nvSpPr>
                <p:spPr>
                  <a:xfrm>
                    <a:off x="5911142" y="3455887"/>
                    <a:ext cx="112684" cy="60723"/>
                  </a:xfrm>
                  <a:custGeom>
                    <a:avLst/>
                    <a:gdLst>
                      <a:gd name="connsiteX0" fmla="*/ 105648 w 112684"/>
                      <a:gd name="connsiteY0" fmla="*/ 60552 h 60723"/>
                      <a:gd name="connsiteX1" fmla="*/ 100161 w 112684"/>
                      <a:gd name="connsiteY1" fmla="*/ 54551 h 60723"/>
                      <a:gd name="connsiteX2" fmla="*/ 60899 w 112684"/>
                      <a:gd name="connsiteY2" fmla="*/ 13060 h 60723"/>
                      <a:gd name="connsiteX3" fmla="*/ 12379 w 112684"/>
                      <a:gd name="connsiteY3" fmla="*/ 43064 h 60723"/>
                      <a:gd name="connsiteX4" fmla="*/ 4663 w 112684"/>
                      <a:gd name="connsiteY4" fmla="*/ 47522 h 60723"/>
                      <a:gd name="connsiteX5" fmla="*/ 206 w 112684"/>
                      <a:gd name="connsiteY5" fmla="*/ 39807 h 60723"/>
                      <a:gd name="connsiteX6" fmla="*/ 62442 w 112684"/>
                      <a:gd name="connsiteY6" fmla="*/ 545 h 60723"/>
                      <a:gd name="connsiteX7" fmla="*/ 112677 w 112684"/>
                      <a:gd name="connsiteY7" fmla="*/ 54208 h 60723"/>
                      <a:gd name="connsiteX8" fmla="*/ 106505 w 112684"/>
                      <a:gd name="connsiteY8" fmla="*/ 60724 h 60723"/>
                      <a:gd name="connsiteX9" fmla="*/ 105648 w 112684"/>
                      <a:gd name="connsiteY9" fmla="*/ 60552 h 60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2684" h="60723">
                        <a:moveTo>
                          <a:pt x="105648" y="60552"/>
                        </a:moveTo>
                        <a:cubicBezTo>
                          <a:pt x="102561" y="60209"/>
                          <a:pt x="100332" y="57637"/>
                          <a:pt x="100161" y="54551"/>
                        </a:cubicBezTo>
                        <a:cubicBezTo>
                          <a:pt x="99304" y="32263"/>
                          <a:pt x="84045" y="15975"/>
                          <a:pt x="60899" y="13060"/>
                        </a:cubicBezTo>
                        <a:cubicBezTo>
                          <a:pt x="37753" y="9974"/>
                          <a:pt x="18208" y="22147"/>
                          <a:pt x="12379" y="43064"/>
                        </a:cubicBezTo>
                        <a:cubicBezTo>
                          <a:pt x="11521" y="46493"/>
                          <a:pt x="7921" y="48379"/>
                          <a:pt x="4663" y="47522"/>
                        </a:cubicBezTo>
                        <a:cubicBezTo>
                          <a:pt x="1234" y="46665"/>
                          <a:pt x="-651" y="43064"/>
                          <a:pt x="206" y="39807"/>
                        </a:cubicBezTo>
                        <a:cubicBezTo>
                          <a:pt x="7749" y="12889"/>
                          <a:pt x="33295" y="-3227"/>
                          <a:pt x="62442" y="545"/>
                        </a:cubicBezTo>
                        <a:cubicBezTo>
                          <a:pt x="91417" y="4316"/>
                          <a:pt x="111648" y="25919"/>
                          <a:pt x="112677" y="54208"/>
                        </a:cubicBezTo>
                        <a:cubicBezTo>
                          <a:pt x="112848" y="57637"/>
                          <a:pt x="110105" y="60552"/>
                          <a:pt x="106505" y="60724"/>
                        </a:cubicBezTo>
                        <a:lnTo>
                          <a:pt x="105648" y="60552"/>
                        </a:lnTo>
                        <a:close/>
                      </a:path>
                    </a:pathLst>
                  </a:custGeom>
                  <a:solidFill>
                    <a:srgbClr val="C4735B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Hình tự do: Hình 53">
                    <a:extLst>
                      <a:ext uri="{FF2B5EF4-FFF2-40B4-BE49-F238E27FC236}">
                        <a16:creationId xmlns:a16="http://schemas.microsoft.com/office/drawing/2014/main" id="{2FC79DBF-83DD-0BD9-C7A5-038B299059E4}"/>
                      </a:ext>
                    </a:extLst>
                  </p:cNvPr>
                  <p:cNvSpPr/>
                  <p:nvPr/>
                </p:nvSpPr>
                <p:spPr>
                  <a:xfrm>
                    <a:off x="6234074" y="3051827"/>
                    <a:ext cx="276315" cy="137881"/>
                  </a:xfrm>
                  <a:custGeom>
                    <a:avLst/>
                    <a:gdLst>
                      <a:gd name="connsiteX0" fmla="*/ 249745 w 276315"/>
                      <a:gd name="connsiteY0" fmla="*/ 137143 h 137881"/>
                      <a:gd name="connsiteX1" fmla="*/ 237401 w 276315"/>
                      <a:gd name="connsiteY1" fmla="*/ 128399 h 137881"/>
                      <a:gd name="connsiteX2" fmla="*/ 23431 w 276315"/>
                      <a:gd name="connsiteY2" fmla="*/ 42503 h 137881"/>
                      <a:gd name="connsiteX3" fmla="*/ 114 w 276315"/>
                      <a:gd name="connsiteY3" fmla="*/ 23815 h 137881"/>
                      <a:gd name="connsiteX4" fmla="*/ 18974 w 276315"/>
                      <a:gd name="connsiteY4" fmla="*/ 1183 h 137881"/>
                      <a:gd name="connsiteX5" fmla="*/ 272720 w 276315"/>
                      <a:gd name="connsiteY5" fmla="*/ 105767 h 137881"/>
                      <a:gd name="connsiteX6" fmla="*/ 266890 w 276315"/>
                      <a:gd name="connsiteY6" fmla="*/ 134400 h 137881"/>
                      <a:gd name="connsiteX7" fmla="*/ 249745 w 276315"/>
                      <a:gd name="connsiteY7" fmla="*/ 137143 h 13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6315" h="137881">
                        <a:moveTo>
                          <a:pt x="249745" y="137143"/>
                        </a:moveTo>
                        <a:cubicBezTo>
                          <a:pt x="244773" y="135943"/>
                          <a:pt x="240316" y="132857"/>
                          <a:pt x="237401" y="128399"/>
                        </a:cubicBezTo>
                        <a:cubicBezTo>
                          <a:pt x="198653" y="71821"/>
                          <a:pt x="106928" y="34787"/>
                          <a:pt x="23431" y="42503"/>
                        </a:cubicBezTo>
                        <a:cubicBezTo>
                          <a:pt x="11773" y="43531"/>
                          <a:pt x="1314" y="35302"/>
                          <a:pt x="114" y="23815"/>
                        </a:cubicBezTo>
                        <a:cubicBezTo>
                          <a:pt x="-1086" y="12499"/>
                          <a:pt x="7315" y="2383"/>
                          <a:pt x="18974" y="1183"/>
                        </a:cubicBezTo>
                        <a:cubicBezTo>
                          <a:pt x="118415" y="-7904"/>
                          <a:pt x="225228" y="36159"/>
                          <a:pt x="272720" y="105767"/>
                        </a:cubicBezTo>
                        <a:cubicBezTo>
                          <a:pt x="279235" y="115369"/>
                          <a:pt x="276663" y="128228"/>
                          <a:pt x="266890" y="134400"/>
                        </a:cubicBezTo>
                        <a:cubicBezTo>
                          <a:pt x="261747" y="137829"/>
                          <a:pt x="255403" y="138686"/>
                          <a:pt x="249745" y="137143"/>
                        </a:cubicBezTo>
                        <a:close/>
                      </a:path>
                    </a:pathLst>
                  </a:custGeom>
                  <a:solidFill>
                    <a:srgbClr val="681D0C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" name="Hình tự do: Hình 54">
                    <a:extLst>
                      <a:ext uri="{FF2B5EF4-FFF2-40B4-BE49-F238E27FC236}">
                        <a16:creationId xmlns:a16="http://schemas.microsoft.com/office/drawing/2014/main" id="{C9621A9F-107B-FA02-641B-6CEB171A39FC}"/>
                      </a:ext>
                    </a:extLst>
                  </p:cNvPr>
                  <p:cNvSpPr/>
                  <p:nvPr/>
                </p:nvSpPr>
                <p:spPr>
                  <a:xfrm>
                    <a:off x="5599470" y="2988326"/>
                    <a:ext cx="237814" cy="79256"/>
                  </a:xfrm>
                  <a:custGeom>
                    <a:avLst/>
                    <a:gdLst>
                      <a:gd name="connsiteX0" fmla="*/ 16812 w 237814"/>
                      <a:gd name="connsiteY0" fmla="*/ 79257 h 79256"/>
                      <a:gd name="connsiteX1" fmla="*/ 4125 w 237814"/>
                      <a:gd name="connsiteY1" fmla="*/ 73256 h 79256"/>
                      <a:gd name="connsiteX2" fmla="*/ 6011 w 237814"/>
                      <a:gd name="connsiteY2" fmla="*/ 43252 h 79256"/>
                      <a:gd name="connsiteX3" fmla="*/ 227010 w 237814"/>
                      <a:gd name="connsiteY3" fmla="*/ 16506 h 79256"/>
                      <a:gd name="connsiteX4" fmla="*/ 236611 w 237814"/>
                      <a:gd name="connsiteY4" fmla="*/ 44453 h 79256"/>
                      <a:gd name="connsiteX5" fmla="*/ 214151 w 237814"/>
                      <a:gd name="connsiteY5" fmla="*/ 54225 h 79256"/>
                      <a:gd name="connsiteX6" fmla="*/ 28299 w 237814"/>
                      <a:gd name="connsiteY6" fmla="*/ 74971 h 79256"/>
                      <a:gd name="connsiteX7" fmla="*/ 16812 w 237814"/>
                      <a:gd name="connsiteY7" fmla="*/ 79257 h 79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7814" h="79256">
                        <a:moveTo>
                          <a:pt x="16812" y="79257"/>
                        </a:moveTo>
                        <a:cubicBezTo>
                          <a:pt x="12011" y="79086"/>
                          <a:pt x="7382" y="77200"/>
                          <a:pt x="4125" y="73256"/>
                        </a:cubicBezTo>
                        <a:cubicBezTo>
                          <a:pt x="-2048" y="66055"/>
                          <a:pt x="-1190" y="49596"/>
                          <a:pt x="6011" y="43252"/>
                        </a:cubicBezTo>
                        <a:cubicBezTo>
                          <a:pt x="58474" y="-2010"/>
                          <a:pt x="151400" y="-13154"/>
                          <a:pt x="227010" y="16506"/>
                        </a:cubicBezTo>
                        <a:cubicBezTo>
                          <a:pt x="235925" y="19935"/>
                          <a:pt x="240040" y="35709"/>
                          <a:pt x="236611" y="44453"/>
                        </a:cubicBezTo>
                        <a:cubicBezTo>
                          <a:pt x="233182" y="53368"/>
                          <a:pt x="223066" y="57654"/>
                          <a:pt x="214151" y="54225"/>
                        </a:cubicBezTo>
                        <a:cubicBezTo>
                          <a:pt x="150714" y="29194"/>
                          <a:pt x="70819" y="38109"/>
                          <a:pt x="28299" y="74971"/>
                        </a:cubicBezTo>
                        <a:cubicBezTo>
                          <a:pt x="25042" y="77886"/>
                          <a:pt x="20927" y="79257"/>
                          <a:pt x="16812" y="79257"/>
                        </a:cubicBezTo>
                        <a:close/>
                      </a:path>
                    </a:pathLst>
                  </a:custGeom>
                  <a:solidFill>
                    <a:srgbClr val="681D0C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" name="Hình tự do: Hình 55">
                    <a:extLst>
                      <a:ext uri="{FF2B5EF4-FFF2-40B4-BE49-F238E27FC236}">
                        <a16:creationId xmlns:a16="http://schemas.microsoft.com/office/drawing/2014/main" id="{790658B0-EDB8-BEED-E451-993DC604DA16}"/>
                      </a:ext>
                    </a:extLst>
                  </p:cNvPr>
                  <p:cNvSpPr/>
                  <p:nvPr/>
                </p:nvSpPr>
                <p:spPr>
                  <a:xfrm>
                    <a:off x="5513946" y="2658732"/>
                    <a:ext cx="1214924" cy="564823"/>
                  </a:xfrm>
                  <a:custGeom>
                    <a:avLst/>
                    <a:gdLst>
                      <a:gd name="connsiteX0" fmla="*/ 216864 w 1214924"/>
                      <a:gd name="connsiteY0" fmla="*/ 23602 h 564823"/>
                      <a:gd name="connsiteX1" fmla="*/ 691781 w 1214924"/>
                      <a:gd name="connsiteY1" fmla="*/ 25488 h 564823"/>
                      <a:gd name="connsiteX2" fmla="*/ 1150752 w 1214924"/>
                      <a:gd name="connsiteY2" fmla="*/ 201396 h 564823"/>
                      <a:gd name="connsiteX3" fmla="*/ 1203044 w 1214924"/>
                      <a:gd name="connsiteY3" fmla="*/ 562641 h 564823"/>
                      <a:gd name="connsiteX4" fmla="*/ 1051311 w 1214924"/>
                      <a:gd name="connsiteY4" fmla="*/ 452742 h 564823"/>
                      <a:gd name="connsiteX5" fmla="*/ 1008963 w 1214924"/>
                      <a:gd name="connsiteY5" fmla="*/ 304094 h 564823"/>
                      <a:gd name="connsiteX6" fmla="*/ 998848 w 1214924"/>
                      <a:gd name="connsiteY6" fmla="*/ 426853 h 564823"/>
                      <a:gd name="connsiteX7" fmla="*/ 719041 w 1214924"/>
                      <a:gd name="connsiteY7" fmla="*/ 329126 h 564823"/>
                      <a:gd name="connsiteX8" fmla="*/ 719041 w 1214924"/>
                      <a:gd name="connsiteY8" fmla="*/ 237058 h 564823"/>
                      <a:gd name="connsiteX9" fmla="*/ 658691 w 1214924"/>
                      <a:gd name="connsiteY9" fmla="*/ 315067 h 564823"/>
                      <a:gd name="connsiteX10" fmla="*/ 614628 w 1214924"/>
                      <a:gd name="connsiteY10" fmla="*/ 306495 h 564823"/>
                      <a:gd name="connsiteX11" fmla="*/ 299675 w 1214924"/>
                      <a:gd name="connsiteY11" fmla="*/ 274605 h 564823"/>
                      <a:gd name="connsiteX12" fmla="*/ 332593 w 1214924"/>
                      <a:gd name="connsiteY12" fmla="*/ 131273 h 564823"/>
                      <a:gd name="connsiteX13" fmla="*/ 270528 w 1214924"/>
                      <a:gd name="connsiteY13" fmla="*/ 275462 h 564823"/>
                      <a:gd name="connsiteX14" fmla="*/ 185832 w 1214924"/>
                      <a:gd name="connsiteY14" fmla="*/ 284035 h 564823"/>
                      <a:gd name="connsiteX15" fmla="*/ 193033 w 1214924"/>
                      <a:gd name="connsiteY15" fmla="*/ 184251 h 564823"/>
                      <a:gd name="connsiteX16" fmla="*/ 134225 w 1214924"/>
                      <a:gd name="connsiteY16" fmla="*/ 294493 h 564823"/>
                      <a:gd name="connsiteX17" fmla="*/ 7866 w 1214924"/>
                      <a:gd name="connsiteY17" fmla="*/ 336841 h 564823"/>
                      <a:gd name="connsiteX18" fmla="*/ 216864 w 1214924"/>
                      <a:gd name="connsiteY18" fmla="*/ 23602 h 564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214924" h="564823">
                        <a:moveTo>
                          <a:pt x="216864" y="23602"/>
                        </a:moveTo>
                        <a:cubicBezTo>
                          <a:pt x="328135" y="-11545"/>
                          <a:pt x="522045" y="-4516"/>
                          <a:pt x="691781" y="25488"/>
                        </a:cubicBezTo>
                        <a:cubicBezTo>
                          <a:pt x="876089" y="58235"/>
                          <a:pt x="1061598" y="117728"/>
                          <a:pt x="1150752" y="201396"/>
                        </a:cubicBezTo>
                        <a:cubicBezTo>
                          <a:pt x="1209731" y="256774"/>
                          <a:pt x="1230305" y="595045"/>
                          <a:pt x="1203044" y="562641"/>
                        </a:cubicBezTo>
                        <a:cubicBezTo>
                          <a:pt x="1171669" y="525608"/>
                          <a:pt x="1117834" y="487889"/>
                          <a:pt x="1051311" y="452742"/>
                        </a:cubicBezTo>
                        <a:cubicBezTo>
                          <a:pt x="1049254" y="415537"/>
                          <a:pt x="1016507" y="317639"/>
                          <a:pt x="1008963" y="304094"/>
                        </a:cubicBezTo>
                        <a:cubicBezTo>
                          <a:pt x="1009135" y="323640"/>
                          <a:pt x="1002620" y="391020"/>
                          <a:pt x="998848" y="426853"/>
                        </a:cubicBezTo>
                        <a:cubicBezTo>
                          <a:pt x="914837" y="387934"/>
                          <a:pt x="816596" y="353644"/>
                          <a:pt x="719041" y="329126"/>
                        </a:cubicBezTo>
                        <a:cubicBezTo>
                          <a:pt x="728128" y="291922"/>
                          <a:pt x="718698" y="239629"/>
                          <a:pt x="719041" y="237058"/>
                        </a:cubicBezTo>
                        <a:cubicBezTo>
                          <a:pt x="705497" y="246144"/>
                          <a:pt x="672578" y="294493"/>
                          <a:pt x="658691" y="315067"/>
                        </a:cubicBezTo>
                        <a:cubicBezTo>
                          <a:pt x="643946" y="311981"/>
                          <a:pt x="629201" y="309067"/>
                          <a:pt x="614628" y="306495"/>
                        </a:cubicBezTo>
                        <a:cubicBezTo>
                          <a:pt x="481240" y="282835"/>
                          <a:pt x="381113" y="273576"/>
                          <a:pt x="299675" y="274605"/>
                        </a:cubicBezTo>
                        <a:cubicBezTo>
                          <a:pt x="325906" y="159391"/>
                          <a:pt x="333279" y="123215"/>
                          <a:pt x="332593" y="131273"/>
                        </a:cubicBezTo>
                        <a:cubicBezTo>
                          <a:pt x="313733" y="153218"/>
                          <a:pt x="282187" y="220941"/>
                          <a:pt x="270528" y="275462"/>
                        </a:cubicBezTo>
                        <a:cubicBezTo>
                          <a:pt x="239838" y="276834"/>
                          <a:pt x="211892" y="279749"/>
                          <a:pt x="185832" y="284035"/>
                        </a:cubicBezTo>
                        <a:cubicBezTo>
                          <a:pt x="189775" y="249745"/>
                          <a:pt x="192347" y="193681"/>
                          <a:pt x="193033" y="184251"/>
                        </a:cubicBezTo>
                        <a:cubicBezTo>
                          <a:pt x="181545" y="188537"/>
                          <a:pt x="147941" y="259689"/>
                          <a:pt x="134225" y="294493"/>
                        </a:cubicBezTo>
                        <a:cubicBezTo>
                          <a:pt x="89991" y="305295"/>
                          <a:pt x="49700" y="320039"/>
                          <a:pt x="7866" y="336841"/>
                        </a:cubicBezTo>
                        <a:cubicBezTo>
                          <a:pt x="-37911" y="355187"/>
                          <a:pt x="127196" y="51892"/>
                          <a:pt x="216864" y="23602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57" name="Đồ họa 2">
                    <a:extLst>
                      <a:ext uri="{FF2B5EF4-FFF2-40B4-BE49-F238E27FC236}">
                        <a16:creationId xmlns:a16="http://schemas.microsoft.com/office/drawing/2014/main" id="{D50CED51-4E99-40B1-7D7A-CE365B73715D}"/>
                      </a:ext>
                    </a:extLst>
                  </p:cNvPr>
                  <p:cNvGrpSpPr/>
                  <p:nvPr/>
                </p:nvGrpSpPr>
                <p:grpSpPr>
                  <a:xfrm>
                    <a:off x="5596247" y="3182388"/>
                    <a:ext cx="250301" cy="275065"/>
                    <a:chOff x="5596247" y="3182388"/>
                    <a:chExt cx="250301" cy="275065"/>
                  </a:xfrm>
                </p:grpSpPr>
                <p:sp>
                  <p:nvSpPr>
                    <p:cNvPr id="58" name="Hình tự do: Hình 57">
                      <a:extLst>
                        <a:ext uri="{FF2B5EF4-FFF2-40B4-BE49-F238E27FC236}">
                          <a16:creationId xmlns:a16="http://schemas.microsoft.com/office/drawing/2014/main" id="{73DFD06A-BCA9-C8A6-E5D5-96523970B7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00746" y="3191971"/>
                      <a:ext cx="245802" cy="265482"/>
                    </a:xfrm>
                    <a:custGeom>
                      <a:avLst/>
                      <a:gdLst>
                        <a:gd name="connsiteX0" fmla="*/ 230020 w 245802"/>
                        <a:gd name="connsiteY0" fmla="*/ 258460 h 265482"/>
                        <a:gd name="connsiteX1" fmla="*/ 14507 w 245802"/>
                        <a:gd name="connsiteY1" fmla="*/ 189880 h 265482"/>
                        <a:gd name="connsiteX2" fmla="*/ 155096 w 245802"/>
                        <a:gd name="connsiteY2" fmla="*/ 5742 h 265482"/>
                        <a:gd name="connsiteX3" fmla="*/ 230020 w 245802"/>
                        <a:gd name="connsiteY3" fmla="*/ 258460 h 2654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45802" h="265482">
                          <a:moveTo>
                            <a:pt x="230020" y="258460"/>
                          </a:moveTo>
                          <a:cubicBezTo>
                            <a:pt x="230020" y="258460"/>
                            <a:pt x="61656" y="297893"/>
                            <a:pt x="14507" y="189880"/>
                          </a:cubicBezTo>
                          <a:cubicBezTo>
                            <a:pt x="-42929" y="58206"/>
                            <a:pt x="83944" y="-22890"/>
                            <a:pt x="155096" y="5742"/>
                          </a:cubicBezTo>
                          <a:cubicBezTo>
                            <a:pt x="220933" y="32146"/>
                            <a:pt x="273225" y="110498"/>
                            <a:pt x="230020" y="258460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9" name="Hình tự do: Hình 58">
                      <a:extLst>
                        <a:ext uri="{FF2B5EF4-FFF2-40B4-BE49-F238E27FC236}">
                          <a16:creationId xmlns:a16="http://schemas.microsoft.com/office/drawing/2014/main" id="{AE47FC11-7EF1-6809-270E-19AECB5CA0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96247" y="3182388"/>
                      <a:ext cx="238976" cy="203063"/>
                    </a:xfrm>
                    <a:custGeom>
                      <a:avLst/>
                      <a:gdLst>
                        <a:gd name="connsiteX0" fmla="*/ 28436 w 238976"/>
                        <a:gd name="connsiteY0" fmla="*/ 42414 h 203063"/>
                        <a:gd name="connsiteX1" fmla="*/ 148451 w 238976"/>
                        <a:gd name="connsiteY1" fmla="*/ 4352 h 203063"/>
                        <a:gd name="connsiteX2" fmla="*/ 238977 w 238976"/>
                        <a:gd name="connsiteY2" fmla="*/ 98650 h 203063"/>
                        <a:gd name="connsiteX3" fmla="*/ 157710 w 238976"/>
                        <a:gd name="connsiteY3" fmla="*/ 21155 h 203063"/>
                        <a:gd name="connsiteX4" fmla="*/ 32380 w 238976"/>
                        <a:gd name="connsiteY4" fmla="*/ 60417 h 203063"/>
                        <a:gd name="connsiteX5" fmla="*/ 20550 w 238976"/>
                        <a:gd name="connsiteY5" fmla="*/ 203063 h 203063"/>
                        <a:gd name="connsiteX6" fmla="*/ 28436 w 238976"/>
                        <a:gd name="connsiteY6" fmla="*/ 42414 h 203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38976" h="203063">
                          <a:moveTo>
                            <a:pt x="28436" y="42414"/>
                          </a:moveTo>
                          <a:cubicBezTo>
                            <a:pt x="64098" y="2124"/>
                            <a:pt x="105932" y="-6620"/>
                            <a:pt x="148451" y="4352"/>
                          </a:cubicBezTo>
                          <a:cubicBezTo>
                            <a:pt x="192000" y="15497"/>
                            <a:pt x="231604" y="58531"/>
                            <a:pt x="238977" y="98650"/>
                          </a:cubicBezTo>
                          <a:cubicBezTo>
                            <a:pt x="221146" y="52358"/>
                            <a:pt x="182398" y="31099"/>
                            <a:pt x="157710" y="21155"/>
                          </a:cubicBezTo>
                          <a:cubicBezTo>
                            <a:pt x="118447" y="5381"/>
                            <a:pt x="62212" y="19955"/>
                            <a:pt x="32380" y="60417"/>
                          </a:cubicBezTo>
                          <a:cubicBezTo>
                            <a:pt x="5805" y="96421"/>
                            <a:pt x="-539" y="154714"/>
                            <a:pt x="20550" y="203063"/>
                          </a:cubicBezTo>
                          <a:cubicBezTo>
                            <a:pt x="-7397" y="168259"/>
                            <a:pt x="-8768" y="84420"/>
                            <a:pt x="28436" y="42414"/>
                          </a:cubicBezTo>
                          <a:close/>
                        </a:path>
                      </a:pathLst>
                    </a:custGeom>
                    <a:solidFill>
                      <a:srgbClr val="773220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" name="Hình tự do: Hình 59">
                      <a:extLst>
                        <a:ext uri="{FF2B5EF4-FFF2-40B4-BE49-F238E27FC236}">
                          <a16:creationId xmlns:a16="http://schemas.microsoft.com/office/drawing/2014/main" id="{1314460B-6A58-B10A-1B27-BA147528E5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9965" y="3263226"/>
                      <a:ext cx="145685" cy="171585"/>
                    </a:xfrm>
                    <a:custGeom>
                      <a:avLst/>
                      <a:gdLst>
                        <a:gd name="connsiteX0" fmla="*/ 143995 w 145685"/>
                        <a:gd name="connsiteY0" fmla="*/ 63075 h 171585"/>
                        <a:gd name="connsiteX1" fmla="*/ 88445 w 145685"/>
                        <a:gd name="connsiteY1" fmla="*/ 168517 h 171585"/>
                        <a:gd name="connsiteX2" fmla="*/ 1691 w 145685"/>
                        <a:gd name="connsiteY2" fmla="*/ 108510 h 171585"/>
                        <a:gd name="connsiteX3" fmla="*/ 57241 w 145685"/>
                        <a:gd name="connsiteY3" fmla="*/ 3068 h 171585"/>
                        <a:gd name="connsiteX4" fmla="*/ 143995 w 145685"/>
                        <a:gd name="connsiteY4" fmla="*/ 63075 h 1715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5685" h="171585">
                          <a:moveTo>
                            <a:pt x="143995" y="63075"/>
                          </a:moveTo>
                          <a:cubicBezTo>
                            <a:pt x="152567" y="108853"/>
                            <a:pt x="127707" y="156001"/>
                            <a:pt x="88445" y="168517"/>
                          </a:cubicBezTo>
                          <a:cubicBezTo>
                            <a:pt x="49183" y="181033"/>
                            <a:pt x="10264" y="154115"/>
                            <a:pt x="1691" y="108510"/>
                          </a:cubicBezTo>
                          <a:cubicBezTo>
                            <a:pt x="-6881" y="62733"/>
                            <a:pt x="17979" y="15584"/>
                            <a:pt x="57241" y="3068"/>
                          </a:cubicBezTo>
                          <a:cubicBezTo>
                            <a:pt x="96503" y="-9448"/>
                            <a:pt x="135251" y="17470"/>
                            <a:pt x="143995" y="63075"/>
                          </a:cubicBezTo>
                          <a:close/>
                        </a:path>
                      </a:pathLst>
                    </a:custGeom>
                    <a:solidFill>
                      <a:srgbClr val="63190D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1" name="Hình tự do: Hình 60">
                      <a:extLst>
                        <a:ext uri="{FF2B5EF4-FFF2-40B4-BE49-F238E27FC236}">
                          <a16:creationId xmlns:a16="http://schemas.microsoft.com/office/drawing/2014/main" id="{A6C04769-D11A-6B39-3E7B-78F2D98D49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39933" y="3294540"/>
                      <a:ext cx="40562" cy="47687"/>
                    </a:xfrm>
                    <a:custGeom>
                      <a:avLst/>
                      <a:gdLst>
                        <a:gd name="connsiteX0" fmla="*/ 40084 w 40562"/>
                        <a:gd name="connsiteY0" fmla="*/ 17530 h 47687"/>
                        <a:gd name="connsiteX1" fmla="*/ 24653 w 40562"/>
                        <a:gd name="connsiteY1" fmla="*/ 46848 h 47687"/>
                        <a:gd name="connsiteX2" fmla="*/ 479 w 40562"/>
                        <a:gd name="connsiteY2" fmla="*/ 30217 h 47687"/>
                        <a:gd name="connsiteX3" fmla="*/ 15909 w 40562"/>
                        <a:gd name="connsiteY3" fmla="*/ 900 h 47687"/>
                        <a:gd name="connsiteX4" fmla="*/ 40084 w 40562"/>
                        <a:gd name="connsiteY4" fmla="*/ 17530 h 476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562" h="47687">
                          <a:moveTo>
                            <a:pt x="40084" y="17530"/>
                          </a:moveTo>
                          <a:cubicBezTo>
                            <a:pt x="42484" y="30217"/>
                            <a:pt x="35626" y="43248"/>
                            <a:pt x="24653" y="46848"/>
                          </a:cubicBezTo>
                          <a:cubicBezTo>
                            <a:pt x="13680" y="50277"/>
                            <a:pt x="3050" y="42905"/>
                            <a:pt x="479" y="30217"/>
                          </a:cubicBezTo>
                          <a:cubicBezTo>
                            <a:pt x="-1922" y="17530"/>
                            <a:pt x="4936" y="4500"/>
                            <a:pt x="15909" y="900"/>
                          </a:cubicBezTo>
                          <a:cubicBezTo>
                            <a:pt x="26882" y="-2701"/>
                            <a:pt x="37683" y="4843"/>
                            <a:pt x="40084" y="17530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2" name="Đồ họa 2">
                    <a:extLst>
                      <a:ext uri="{FF2B5EF4-FFF2-40B4-BE49-F238E27FC236}">
                        <a16:creationId xmlns:a16="http://schemas.microsoft.com/office/drawing/2014/main" id="{75B6829B-447C-41E6-C4C2-CF13AB2B12E9}"/>
                      </a:ext>
                    </a:extLst>
                  </p:cNvPr>
                  <p:cNvGrpSpPr/>
                  <p:nvPr/>
                </p:nvGrpSpPr>
                <p:grpSpPr>
                  <a:xfrm>
                    <a:off x="6116420" y="3261409"/>
                    <a:ext cx="316233" cy="265938"/>
                    <a:chOff x="6116420" y="3261409"/>
                    <a:chExt cx="316233" cy="265938"/>
                  </a:xfrm>
                </p:grpSpPr>
                <p:sp>
                  <p:nvSpPr>
                    <p:cNvPr id="63" name="Hình tự do: Hình 62">
                      <a:extLst>
                        <a:ext uri="{FF2B5EF4-FFF2-40B4-BE49-F238E27FC236}">
                          <a16:creationId xmlns:a16="http://schemas.microsoft.com/office/drawing/2014/main" id="{45DA2CAD-6AE4-AD6B-62B5-AFE8702781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420" y="3268557"/>
                      <a:ext cx="308058" cy="258789"/>
                    </a:xfrm>
                    <a:custGeom>
                      <a:avLst/>
                      <a:gdLst>
                        <a:gd name="connsiteX0" fmla="*/ 324 w 308058"/>
                        <a:gd name="connsiteY0" fmla="*/ 221478 h 258789"/>
                        <a:gd name="connsiteX1" fmla="*/ 267786 w 308058"/>
                        <a:gd name="connsiteY1" fmla="*/ 217707 h 258789"/>
                        <a:gd name="connsiteX2" fmla="*/ 160459 w 308058"/>
                        <a:gd name="connsiteY2" fmla="*/ 308 h 258789"/>
                        <a:gd name="connsiteX3" fmla="*/ 324 w 308058"/>
                        <a:gd name="connsiteY3" fmla="*/ 221478 h 2587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08058" h="258789">
                          <a:moveTo>
                            <a:pt x="324" y="221478"/>
                          </a:moveTo>
                          <a:cubicBezTo>
                            <a:pt x="324" y="221478"/>
                            <a:pt x="182061" y="307889"/>
                            <a:pt x="267786" y="217707"/>
                          </a:cubicBezTo>
                          <a:cubicBezTo>
                            <a:pt x="372371" y="107807"/>
                            <a:pt x="250470" y="-6721"/>
                            <a:pt x="160459" y="308"/>
                          </a:cubicBezTo>
                          <a:cubicBezTo>
                            <a:pt x="77134" y="6652"/>
                            <a:pt x="-5848" y="66831"/>
                            <a:pt x="324" y="221478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4" name="Hình tự do: Hình 63">
                      <a:extLst>
                        <a:ext uri="{FF2B5EF4-FFF2-40B4-BE49-F238E27FC236}">
                          <a16:creationId xmlns:a16="http://schemas.microsoft.com/office/drawing/2014/main" id="{475193EB-558D-4A4F-17C2-90122DE0FE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61493" y="3261409"/>
                      <a:ext cx="271160" cy="227598"/>
                    </a:xfrm>
                    <a:custGeom>
                      <a:avLst/>
                      <a:gdLst>
                        <a:gd name="connsiteX0" fmla="*/ 258032 w 271160"/>
                        <a:gd name="connsiteY0" fmla="*/ 71236 h 227598"/>
                        <a:gd name="connsiteX1" fmla="*/ 131502 w 271160"/>
                        <a:gd name="connsiteY1" fmla="*/ 84 h 227598"/>
                        <a:gd name="connsiteX2" fmla="*/ 0 w 271160"/>
                        <a:gd name="connsiteY2" fmla="*/ 64549 h 227598"/>
                        <a:gd name="connsiteX3" fmla="*/ 115900 w 271160"/>
                        <a:gd name="connsiteY3" fmla="*/ 13457 h 227598"/>
                        <a:gd name="connsiteX4" fmla="*/ 248260 w 271160"/>
                        <a:gd name="connsiteY4" fmla="*/ 87181 h 227598"/>
                        <a:gd name="connsiteX5" fmla="*/ 219799 w 271160"/>
                        <a:gd name="connsiteY5" fmla="*/ 227598 h 227598"/>
                        <a:gd name="connsiteX6" fmla="*/ 258032 w 271160"/>
                        <a:gd name="connsiteY6" fmla="*/ 71236 h 2275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71160" h="227598">
                          <a:moveTo>
                            <a:pt x="258032" y="71236"/>
                          </a:moveTo>
                          <a:cubicBezTo>
                            <a:pt x="228886" y="22201"/>
                            <a:pt x="183452" y="1970"/>
                            <a:pt x="131502" y="84"/>
                          </a:cubicBezTo>
                          <a:cubicBezTo>
                            <a:pt x="78353" y="-1802"/>
                            <a:pt x="20231" y="28202"/>
                            <a:pt x="0" y="64549"/>
                          </a:cubicBezTo>
                          <a:cubicBezTo>
                            <a:pt x="34119" y="25116"/>
                            <a:pt x="84868" y="15858"/>
                            <a:pt x="115900" y="13457"/>
                          </a:cubicBezTo>
                          <a:cubicBezTo>
                            <a:pt x="165449" y="9514"/>
                            <a:pt x="225800" y="39861"/>
                            <a:pt x="248260" y="87181"/>
                          </a:cubicBezTo>
                          <a:cubicBezTo>
                            <a:pt x="268319" y="129357"/>
                            <a:pt x="258204" y="187136"/>
                            <a:pt x="219799" y="227598"/>
                          </a:cubicBezTo>
                          <a:cubicBezTo>
                            <a:pt x="262147" y="202395"/>
                            <a:pt x="288379" y="122328"/>
                            <a:pt x="258032" y="71236"/>
                          </a:cubicBezTo>
                          <a:close/>
                        </a:path>
                      </a:pathLst>
                    </a:custGeom>
                    <a:solidFill>
                      <a:srgbClr val="773220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5" name="Hình tự do: Hình 64">
                      <a:extLst>
                        <a:ext uri="{FF2B5EF4-FFF2-40B4-BE49-F238E27FC236}">
                          <a16:creationId xmlns:a16="http://schemas.microsoft.com/office/drawing/2014/main" id="{1D7C2DB2-8496-6F70-BD49-8EB43B73C9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64582" y="3335104"/>
                      <a:ext cx="172301" cy="172245"/>
                    </a:xfrm>
                    <a:custGeom>
                      <a:avLst/>
                      <a:gdLst>
                        <a:gd name="connsiteX0" fmla="*/ 169733 w 172301"/>
                        <a:gd name="connsiteY0" fmla="*/ 65264 h 172245"/>
                        <a:gd name="connsiteX1" fmla="*/ 106982 w 172301"/>
                        <a:gd name="connsiteY1" fmla="*/ 169677 h 172245"/>
                        <a:gd name="connsiteX2" fmla="*/ 2569 w 172301"/>
                        <a:gd name="connsiteY2" fmla="*/ 106926 h 172245"/>
                        <a:gd name="connsiteX3" fmla="*/ 65320 w 172301"/>
                        <a:gd name="connsiteY3" fmla="*/ 2513 h 172245"/>
                        <a:gd name="connsiteX4" fmla="*/ 169733 w 172301"/>
                        <a:gd name="connsiteY4" fmla="*/ 65264 h 1722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2301" h="172245">
                          <a:moveTo>
                            <a:pt x="169733" y="65264"/>
                          </a:moveTo>
                          <a:cubicBezTo>
                            <a:pt x="181220" y="111384"/>
                            <a:pt x="153102" y="158190"/>
                            <a:pt x="106982" y="169677"/>
                          </a:cubicBezTo>
                          <a:cubicBezTo>
                            <a:pt x="60862" y="181164"/>
                            <a:pt x="14056" y="153046"/>
                            <a:pt x="2569" y="106926"/>
                          </a:cubicBezTo>
                          <a:cubicBezTo>
                            <a:pt x="-8918" y="60806"/>
                            <a:pt x="19200" y="14000"/>
                            <a:pt x="65320" y="2513"/>
                          </a:cubicBezTo>
                          <a:cubicBezTo>
                            <a:pt x="111440" y="-8803"/>
                            <a:pt x="158246" y="19144"/>
                            <a:pt x="169733" y="65264"/>
                          </a:cubicBezTo>
                          <a:close/>
                        </a:path>
                      </a:pathLst>
                    </a:custGeom>
                    <a:solidFill>
                      <a:srgbClr val="63190D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Hình tự do: Hình 65">
                      <a:extLst>
                        <a:ext uri="{FF2B5EF4-FFF2-40B4-BE49-F238E27FC236}">
                          <a16:creationId xmlns:a16="http://schemas.microsoft.com/office/drawing/2014/main" id="{CBAD6752-2BFB-B65F-6B69-A0C2137B42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82316" y="3367904"/>
                      <a:ext cx="47761" cy="47772"/>
                    </a:xfrm>
                    <a:custGeom>
                      <a:avLst/>
                      <a:gdLst>
                        <a:gd name="connsiteX0" fmla="*/ 47026 w 47761"/>
                        <a:gd name="connsiteY0" fmla="*/ 18062 h 47772"/>
                        <a:gd name="connsiteX1" fmla="*/ 29710 w 47761"/>
                        <a:gd name="connsiteY1" fmla="*/ 47037 h 47772"/>
                        <a:gd name="connsiteX2" fmla="*/ 735 w 47761"/>
                        <a:gd name="connsiteY2" fmla="*/ 29721 h 47772"/>
                        <a:gd name="connsiteX3" fmla="*/ 18223 w 47761"/>
                        <a:gd name="connsiteY3" fmla="*/ 746 h 47772"/>
                        <a:gd name="connsiteX4" fmla="*/ 47026 w 47761"/>
                        <a:gd name="connsiteY4" fmla="*/ 18062 h 47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761" h="47772">
                          <a:moveTo>
                            <a:pt x="47026" y="18062"/>
                          </a:moveTo>
                          <a:cubicBezTo>
                            <a:pt x="50284" y="30921"/>
                            <a:pt x="42397" y="43780"/>
                            <a:pt x="29710" y="47037"/>
                          </a:cubicBezTo>
                          <a:cubicBezTo>
                            <a:pt x="16851" y="50295"/>
                            <a:pt x="3992" y="42408"/>
                            <a:pt x="735" y="29721"/>
                          </a:cubicBezTo>
                          <a:cubicBezTo>
                            <a:pt x="-2523" y="17033"/>
                            <a:pt x="5364" y="4003"/>
                            <a:pt x="18223" y="746"/>
                          </a:cubicBezTo>
                          <a:cubicBezTo>
                            <a:pt x="30738" y="-2512"/>
                            <a:pt x="43769" y="5203"/>
                            <a:pt x="47026" y="18062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7" name="Đồ họa 2">
                    <a:extLst>
                      <a:ext uri="{FF2B5EF4-FFF2-40B4-BE49-F238E27FC236}">
                        <a16:creationId xmlns:a16="http://schemas.microsoft.com/office/drawing/2014/main" id="{A7C19A06-003A-4AD9-B3D6-2BE2A4A7BE72}"/>
                      </a:ext>
                    </a:extLst>
                  </p:cNvPr>
                  <p:cNvGrpSpPr/>
                  <p:nvPr/>
                </p:nvGrpSpPr>
                <p:grpSpPr>
                  <a:xfrm>
                    <a:off x="6525427" y="3027879"/>
                    <a:ext cx="358952" cy="238171"/>
                    <a:chOff x="6525427" y="3027879"/>
                    <a:chExt cx="358952" cy="238171"/>
                  </a:xfrm>
                  <a:solidFill>
                    <a:srgbClr val="F9951E"/>
                  </a:solidFill>
                </p:grpSpPr>
                <p:sp>
                  <p:nvSpPr>
                    <p:cNvPr id="68" name="Hình tự do: Hình 67">
                      <a:extLst>
                        <a:ext uri="{FF2B5EF4-FFF2-40B4-BE49-F238E27FC236}">
                          <a16:creationId xmlns:a16="http://schemas.microsoft.com/office/drawing/2014/main" id="{19F52421-6C6F-D162-7D5F-89DE3549E3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5040" y="3071712"/>
                      <a:ext cx="149340" cy="194338"/>
                    </a:xfrm>
                    <a:custGeom>
                      <a:avLst/>
                      <a:gdLst>
                        <a:gd name="connsiteX0" fmla="*/ 126312 w 149340"/>
                        <a:gd name="connsiteY0" fmla="*/ 100799 h 194338"/>
                        <a:gd name="connsiteX1" fmla="*/ 90994 w 149340"/>
                        <a:gd name="connsiteY1" fmla="*/ 193725 h 194338"/>
                        <a:gd name="connsiteX2" fmla="*/ 1154 w 149340"/>
                        <a:gd name="connsiteY2" fmla="*/ 80396 h 194338"/>
                        <a:gd name="connsiteX3" fmla="*/ 122369 w 149340"/>
                        <a:gd name="connsiteY3" fmla="*/ 1529 h 194338"/>
                        <a:gd name="connsiteX4" fmla="*/ 126312 w 149340"/>
                        <a:gd name="connsiteY4" fmla="*/ 100799 h 1943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9340" h="194338">
                          <a:moveTo>
                            <a:pt x="126312" y="100799"/>
                          </a:moveTo>
                          <a:cubicBezTo>
                            <a:pt x="126312" y="100799"/>
                            <a:pt x="149287" y="203154"/>
                            <a:pt x="90994" y="193725"/>
                          </a:cubicBezTo>
                          <a:cubicBezTo>
                            <a:pt x="32701" y="184123"/>
                            <a:pt x="-7419" y="133374"/>
                            <a:pt x="1154" y="80396"/>
                          </a:cubicBezTo>
                          <a:cubicBezTo>
                            <a:pt x="9898" y="27247"/>
                            <a:pt x="64076" y="-7901"/>
                            <a:pt x="122369" y="1529"/>
                          </a:cubicBezTo>
                          <a:cubicBezTo>
                            <a:pt x="180662" y="11130"/>
                            <a:pt x="126312" y="100799"/>
                            <a:pt x="126312" y="100799"/>
                          </a:cubicBezTo>
                          <a:close/>
                        </a:path>
                      </a:pathLst>
                    </a:custGeom>
                    <a:solidFill>
                      <a:srgbClr val="F9951E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9" name="Hình tự do: Hình 68">
                      <a:extLst>
                        <a:ext uri="{FF2B5EF4-FFF2-40B4-BE49-F238E27FC236}">
                          <a16:creationId xmlns:a16="http://schemas.microsoft.com/office/drawing/2014/main" id="{E4A3960F-7FC6-8377-3CBC-8873C314E4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5427" y="3027879"/>
                      <a:ext cx="149379" cy="194383"/>
                    </a:xfrm>
                    <a:custGeom>
                      <a:avLst/>
                      <a:gdLst>
                        <a:gd name="connsiteX0" fmla="*/ 23028 w 149379"/>
                        <a:gd name="connsiteY0" fmla="*/ 93540 h 194383"/>
                        <a:gd name="connsiteX1" fmla="*/ 26971 w 149379"/>
                        <a:gd name="connsiteY1" fmla="*/ 192809 h 194383"/>
                        <a:gd name="connsiteX2" fmla="*/ 148187 w 149379"/>
                        <a:gd name="connsiteY2" fmla="*/ 113942 h 194383"/>
                        <a:gd name="connsiteX3" fmla="*/ 58347 w 149379"/>
                        <a:gd name="connsiteY3" fmla="*/ 614 h 194383"/>
                        <a:gd name="connsiteX4" fmla="*/ 23028 w 149379"/>
                        <a:gd name="connsiteY4" fmla="*/ 93540 h 194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9379" h="194383">
                          <a:moveTo>
                            <a:pt x="23028" y="93540"/>
                          </a:moveTo>
                          <a:cubicBezTo>
                            <a:pt x="23028" y="93540"/>
                            <a:pt x="-31322" y="183379"/>
                            <a:pt x="26971" y="192809"/>
                          </a:cubicBezTo>
                          <a:cubicBezTo>
                            <a:pt x="85264" y="202410"/>
                            <a:pt x="139614" y="167092"/>
                            <a:pt x="148187" y="113942"/>
                          </a:cubicBezTo>
                          <a:cubicBezTo>
                            <a:pt x="156931" y="60793"/>
                            <a:pt x="116640" y="10043"/>
                            <a:pt x="58347" y="614"/>
                          </a:cubicBezTo>
                          <a:cubicBezTo>
                            <a:pt x="54" y="-8816"/>
                            <a:pt x="23028" y="93540"/>
                            <a:pt x="23028" y="93540"/>
                          </a:cubicBezTo>
                          <a:close/>
                        </a:path>
                      </a:pathLst>
                    </a:custGeom>
                    <a:solidFill>
                      <a:srgbClr val="F9951E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Hình tự do: Hình 69">
                      <a:extLst>
                        <a:ext uri="{FF2B5EF4-FFF2-40B4-BE49-F238E27FC236}">
                          <a16:creationId xmlns:a16="http://schemas.microsoft.com/office/drawing/2014/main" id="{61F836D8-DAD3-A7D1-2337-4E8F37C2AA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5375" y="3102432"/>
                      <a:ext cx="81799" cy="92322"/>
                    </a:xfrm>
                    <a:custGeom>
                      <a:avLst/>
                      <a:gdLst>
                        <a:gd name="connsiteX0" fmla="*/ 695 w 81799"/>
                        <a:gd name="connsiteY0" fmla="*/ 39560 h 92322"/>
                        <a:gd name="connsiteX1" fmla="*/ 33442 w 81799"/>
                        <a:gd name="connsiteY1" fmla="*/ 91852 h 92322"/>
                        <a:gd name="connsiteX2" fmla="*/ 81105 w 81799"/>
                        <a:gd name="connsiteY2" fmla="*/ 52762 h 92322"/>
                        <a:gd name="connsiteX3" fmla="*/ 48358 w 81799"/>
                        <a:gd name="connsiteY3" fmla="*/ 470 h 92322"/>
                        <a:gd name="connsiteX4" fmla="*/ 695 w 81799"/>
                        <a:gd name="connsiteY4" fmla="*/ 39560 h 923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1799" h="92322">
                          <a:moveTo>
                            <a:pt x="695" y="39560"/>
                          </a:moveTo>
                          <a:cubicBezTo>
                            <a:pt x="-3420" y="64763"/>
                            <a:pt x="11153" y="88252"/>
                            <a:pt x="33442" y="91852"/>
                          </a:cubicBezTo>
                          <a:cubicBezTo>
                            <a:pt x="55559" y="95453"/>
                            <a:pt x="76990" y="77965"/>
                            <a:pt x="81105" y="52762"/>
                          </a:cubicBezTo>
                          <a:cubicBezTo>
                            <a:pt x="85220" y="27559"/>
                            <a:pt x="70647" y="4242"/>
                            <a:pt x="48358" y="470"/>
                          </a:cubicBezTo>
                          <a:cubicBezTo>
                            <a:pt x="26241" y="-3131"/>
                            <a:pt x="4810" y="14357"/>
                            <a:pt x="695" y="39560"/>
                          </a:cubicBezTo>
                          <a:close/>
                        </a:path>
                      </a:pathLst>
                    </a:custGeom>
                    <a:solidFill>
                      <a:srgbClr val="F9951E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71" name="Hình tự do: Hình 70">
                  <a:extLst>
                    <a:ext uri="{FF2B5EF4-FFF2-40B4-BE49-F238E27FC236}">
                      <a16:creationId xmlns:a16="http://schemas.microsoft.com/office/drawing/2014/main" id="{3823519E-C0EE-A422-D717-0086C82ED9E7}"/>
                    </a:ext>
                  </a:extLst>
                </p:cNvPr>
                <p:cNvSpPr/>
                <p:nvPr/>
              </p:nvSpPr>
              <p:spPr>
                <a:xfrm>
                  <a:off x="5281036" y="4041626"/>
                  <a:ext cx="310128" cy="438495"/>
                </a:xfrm>
                <a:custGeom>
                  <a:avLst/>
                  <a:gdLst>
                    <a:gd name="connsiteX0" fmla="*/ 61 w 310128"/>
                    <a:gd name="connsiteY0" fmla="*/ 40941 h 438495"/>
                    <a:gd name="connsiteX1" fmla="*/ 116990 w 310128"/>
                    <a:gd name="connsiteY1" fmla="*/ 387613 h 438495"/>
                    <a:gd name="connsiteX2" fmla="*/ 304728 w 310128"/>
                    <a:gd name="connsiteY2" fmla="*/ 321433 h 438495"/>
                    <a:gd name="connsiteX3" fmla="*/ 146823 w 310128"/>
                    <a:gd name="connsiteY3" fmla="*/ 5965 h 438495"/>
                    <a:gd name="connsiteX4" fmla="*/ 61 w 310128"/>
                    <a:gd name="connsiteY4" fmla="*/ 40941 h 438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0128" h="438495">
                      <a:moveTo>
                        <a:pt x="61" y="40941"/>
                      </a:moveTo>
                      <a:cubicBezTo>
                        <a:pt x="25779" y="201076"/>
                        <a:pt x="72585" y="299659"/>
                        <a:pt x="116990" y="387613"/>
                      </a:cubicBezTo>
                      <a:cubicBezTo>
                        <a:pt x="173740" y="500084"/>
                        <a:pt x="342276" y="402529"/>
                        <a:pt x="304728" y="321433"/>
                      </a:cubicBezTo>
                      <a:cubicBezTo>
                        <a:pt x="255522" y="245653"/>
                        <a:pt x="198943" y="127009"/>
                        <a:pt x="146823" y="5965"/>
                      </a:cubicBezTo>
                      <a:cubicBezTo>
                        <a:pt x="138421" y="-13580"/>
                        <a:pt x="-3368" y="19339"/>
                        <a:pt x="61" y="40941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Hình tự do: Hình 71">
                  <a:extLst>
                    <a:ext uri="{FF2B5EF4-FFF2-40B4-BE49-F238E27FC236}">
                      <a16:creationId xmlns:a16="http://schemas.microsoft.com/office/drawing/2014/main" id="{C5586B26-63DC-9A4D-F528-18201B82DB1B}"/>
                    </a:ext>
                  </a:extLst>
                </p:cNvPr>
                <p:cNvSpPr/>
                <p:nvPr/>
              </p:nvSpPr>
              <p:spPr>
                <a:xfrm>
                  <a:off x="5876921" y="3632028"/>
                  <a:ext cx="223262" cy="55197"/>
                </a:xfrm>
                <a:custGeom>
                  <a:avLst/>
                  <a:gdLst>
                    <a:gd name="connsiteX0" fmla="*/ 213763 w 223262"/>
                    <a:gd name="connsiteY0" fmla="*/ 39230 h 55197"/>
                    <a:gd name="connsiteX1" fmla="*/ 221478 w 223262"/>
                    <a:gd name="connsiteY1" fmla="*/ 35287 h 55197"/>
                    <a:gd name="connsiteX2" fmla="*/ 218735 w 223262"/>
                    <a:gd name="connsiteY2" fmla="*/ 22771 h 55197"/>
                    <a:gd name="connsiteX3" fmla="*/ 4765 w 223262"/>
                    <a:gd name="connsiteY3" fmla="*/ 39230 h 55197"/>
                    <a:gd name="connsiteX4" fmla="*/ 3051 w 223262"/>
                    <a:gd name="connsiteY4" fmla="*/ 53289 h 55197"/>
                    <a:gd name="connsiteX5" fmla="*/ 17453 w 223262"/>
                    <a:gd name="connsiteY5" fmla="*/ 52603 h 55197"/>
                    <a:gd name="connsiteX6" fmla="*/ 207419 w 223262"/>
                    <a:gd name="connsiteY6" fmla="*/ 37858 h 55197"/>
                    <a:gd name="connsiteX7" fmla="*/ 213763 w 223262"/>
                    <a:gd name="connsiteY7" fmla="*/ 39230 h 55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3262" h="55197">
                      <a:moveTo>
                        <a:pt x="213763" y="39230"/>
                      </a:moveTo>
                      <a:cubicBezTo>
                        <a:pt x="216677" y="39059"/>
                        <a:pt x="219592" y="37516"/>
                        <a:pt x="221478" y="35287"/>
                      </a:cubicBezTo>
                      <a:cubicBezTo>
                        <a:pt x="224736" y="31172"/>
                        <a:pt x="223364" y="25685"/>
                        <a:pt x="218735" y="22771"/>
                      </a:cubicBezTo>
                      <a:cubicBezTo>
                        <a:pt x="167471" y="-10148"/>
                        <a:pt x="80718" y="-9633"/>
                        <a:pt x="4765" y="39230"/>
                      </a:cubicBezTo>
                      <a:cubicBezTo>
                        <a:pt x="308" y="42145"/>
                        <a:pt x="-2436" y="48831"/>
                        <a:pt x="3051" y="53289"/>
                      </a:cubicBezTo>
                      <a:cubicBezTo>
                        <a:pt x="7166" y="56546"/>
                        <a:pt x="12823" y="55175"/>
                        <a:pt x="17453" y="52603"/>
                      </a:cubicBezTo>
                      <a:cubicBezTo>
                        <a:pt x="90147" y="10941"/>
                        <a:pt x="163871" y="12313"/>
                        <a:pt x="207419" y="37858"/>
                      </a:cubicBezTo>
                      <a:cubicBezTo>
                        <a:pt x="209305" y="39059"/>
                        <a:pt x="211534" y="39401"/>
                        <a:pt x="213763" y="39230"/>
                      </a:cubicBezTo>
                      <a:close/>
                    </a:path>
                  </a:pathLst>
                </a:custGeom>
                <a:solidFill>
                  <a:srgbClr val="934341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73" name="Đồ họa 2">
                  <a:extLst>
                    <a:ext uri="{FF2B5EF4-FFF2-40B4-BE49-F238E27FC236}">
                      <a16:creationId xmlns:a16="http://schemas.microsoft.com/office/drawing/2014/main" id="{A60D28BC-0686-053D-D886-1E5DD64359F9}"/>
                    </a:ext>
                  </a:extLst>
                </p:cNvPr>
                <p:cNvGrpSpPr/>
                <p:nvPr/>
              </p:nvGrpSpPr>
              <p:grpSpPr>
                <a:xfrm>
                  <a:off x="5198033" y="3653251"/>
                  <a:ext cx="295540" cy="456055"/>
                  <a:chOff x="5198033" y="3653251"/>
                  <a:chExt cx="295540" cy="456055"/>
                </a:xfrm>
                <a:solidFill>
                  <a:srgbClr val="FFC19F"/>
                </a:solidFill>
              </p:grpSpPr>
              <p:sp>
                <p:nvSpPr>
                  <p:cNvPr id="74" name="Hình tự do: Hình 73">
                    <a:extLst>
                      <a:ext uri="{FF2B5EF4-FFF2-40B4-BE49-F238E27FC236}">
                        <a16:creationId xmlns:a16="http://schemas.microsoft.com/office/drawing/2014/main" id="{715F0C90-6E16-4730-974F-5B612344A185}"/>
                      </a:ext>
                    </a:extLst>
                  </p:cNvPr>
                  <p:cNvSpPr/>
                  <p:nvPr/>
                </p:nvSpPr>
                <p:spPr>
                  <a:xfrm>
                    <a:off x="5198033" y="3653251"/>
                    <a:ext cx="295148" cy="456055"/>
                  </a:xfrm>
                  <a:custGeom>
                    <a:avLst/>
                    <a:gdLst>
                      <a:gd name="connsiteX0" fmla="*/ 43460 w 295148"/>
                      <a:gd name="connsiteY0" fmla="*/ 208317 h 456055"/>
                      <a:gd name="connsiteX1" fmla="*/ 3340 w 295148"/>
                      <a:gd name="connsiteY1" fmla="*/ 35495 h 456055"/>
                      <a:gd name="connsiteX2" fmla="*/ 108954 w 295148"/>
                      <a:gd name="connsiteY2" fmla="*/ 186371 h 456055"/>
                      <a:gd name="connsiteX3" fmla="*/ 117697 w 295148"/>
                      <a:gd name="connsiteY3" fmla="*/ 216546 h 456055"/>
                      <a:gd name="connsiteX4" fmla="*/ 132442 w 295148"/>
                      <a:gd name="connsiteY4" fmla="*/ 5 h 456055"/>
                      <a:gd name="connsiteX5" fmla="*/ 190564 w 295148"/>
                      <a:gd name="connsiteY5" fmla="*/ 184142 h 456055"/>
                      <a:gd name="connsiteX6" fmla="*/ 190221 w 295148"/>
                      <a:gd name="connsiteY6" fmla="*/ 197001 h 456055"/>
                      <a:gd name="connsiteX7" fmla="*/ 247999 w 295148"/>
                      <a:gd name="connsiteY7" fmla="*/ 32238 h 456055"/>
                      <a:gd name="connsiteX8" fmla="*/ 257086 w 295148"/>
                      <a:gd name="connsiteY8" fmla="*/ 219975 h 456055"/>
                      <a:gd name="connsiteX9" fmla="*/ 245942 w 295148"/>
                      <a:gd name="connsiteY9" fmla="*/ 256837 h 456055"/>
                      <a:gd name="connsiteX10" fmla="*/ 295148 w 295148"/>
                      <a:gd name="connsiteY10" fmla="*/ 268153 h 456055"/>
                      <a:gd name="connsiteX11" fmla="*/ 241141 w 295148"/>
                      <a:gd name="connsiteY11" fmla="*/ 427430 h 456055"/>
                      <a:gd name="connsiteX12" fmla="*/ 86493 w 295148"/>
                      <a:gd name="connsiteY12" fmla="*/ 430344 h 456055"/>
                      <a:gd name="connsiteX13" fmla="*/ 43460 w 295148"/>
                      <a:gd name="connsiteY13" fmla="*/ 208317 h 456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95148" h="456055">
                        <a:moveTo>
                          <a:pt x="43460" y="208317"/>
                        </a:moveTo>
                        <a:cubicBezTo>
                          <a:pt x="20314" y="135450"/>
                          <a:pt x="-10204" y="39953"/>
                          <a:pt x="3340" y="35495"/>
                        </a:cubicBezTo>
                        <a:cubicBezTo>
                          <a:pt x="52375" y="19207"/>
                          <a:pt x="89751" y="119848"/>
                          <a:pt x="108954" y="186371"/>
                        </a:cubicBezTo>
                        <a:cubicBezTo>
                          <a:pt x="112211" y="197687"/>
                          <a:pt x="115469" y="207802"/>
                          <a:pt x="117697" y="216546"/>
                        </a:cubicBezTo>
                        <a:cubicBezTo>
                          <a:pt x="118040" y="135965"/>
                          <a:pt x="115469" y="176"/>
                          <a:pt x="132442" y="5"/>
                        </a:cubicBezTo>
                        <a:cubicBezTo>
                          <a:pt x="186620" y="-852"/>
                          <a:pt x="192107" y="111619"/>
                          <a:pt x="190564" y="184142"/>
                        </a:cubicBezTo>
                        <a:cubicBezTo>
                          <a:pt x="190392" y="188771"/>
                          <a:pt x="190392" y="192886"/>
                          <a:pt x="190221" y="197001"/>
                        </a:cubicBezTo>
                        <a:cubicBezTo>
                          <a:pt x="209766" y="122420"/>
                          <a:pt x="234283" y="28809"/>
                          <a:pt x="247999" y="32238"/>
                        </a:cubicBezTo>
                        <a:cubicBezTo>
                          <a:pt x="299263" y="44925"/>
                          <a:pt x="276632" y="152081"/>
                          <a:pt x="257086" y="219975"/>
                        </a:cubicBezTo>
                        <a:cubicBezTo>
                          <a:pt x="252972" y="234549"/>
                          <a:pt x="249371" y="246721"/>
                          <a:pt x="245942" y="256837"/>
                        </a:cubicBezTo>
                        <a:cubicBezTo>
                          <a:pt x="265487" y="263009"/>
                          <a:pt x="282289" y="267467"/>
                          <a:pt x="295148" y="268153"/>
                        </a:cubicBezTo>
                        <a:cubicBezTo>
                          <a:pt x="282975" y="361078"/>
                          <a:pt x="262744" y="409256"/>
                          <a:pt x="241141" y="427430"/>
                        </a:cubicBezTo>
                        <a:cubicBezTo>
                          <a:pt x="201537" y="460691"/>
                          <a:pt x="136214" y="469092"/>
                          <a:pt x="86493" y="430344"/>
                        </a:cubicBezTo>
                        <a:cubicBezTo>
                          <a:pt x="49460" y="401884"/>
                          <a:pt x="54090" y="282726"/>
                          <a:pt x="43460" y="208317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" name="Hình tự do: Hình 74">
                    <a:extLst>
                      <a:ext uri="{FF2B5EF4-FFF2-40B4-BE49-F238E27FC236}">
                        <a16:creationId xmlns:a16="http://schemas.microsoft.com/office/drawing/2014/main" id="{369D67BF-B7B1-920E-C320-7C96E291D210}"/>
                      </a:ext>
                    </a:extLst>
                  </p:cNvPr>
                  <p:cNvSpPr/>
                  <p:nvPr/>
                </p:nvSpPr>
                <p:spPr>
                  <a:xfrm>
                    <a:off x="5290272" y="3897751"/>
                    <a:ext cx="108532" cy="164755"/>
                  </a:xfrm>
                  <a:custGeom>
                    <a:avLst/>
                    <a:gdLst>
                      <a:gd name="connsiteX0" fmla="*/ 78950 w 108532"/>
                      <a:gd name="connsiteY0" fmla="*/ 164756 h 164755"/>
                      <a:gd name="connsiteX1" fmla="*/ 74835 w 108532"/>
                      <a:gd name="connsiteY1" fmla="*/ 87946 h 164755"/>
                      <a:gd name="connsiteX2" fmla="*/ 103810 w 108532"/>
                      <a:gd name="connsiteY2" fmla="*/ 13880 h 164755"/>
                      <a:gd name="connsiteX3" fmla="*/ 6255 w 108532"/>
                      <a:gd name="connsiteY3" fmla="*/ 31710 h 164755"/>
                      <a:gd name="connsiteX4" fmla="*/ 8827 w 108532"/>
                      <a:gd name="connsiteY4" fmla="*/ 84689 h 164755"/>
                      <a:gd name="connsiteX5" fmla="*/ 78950 w 108532"/>
                      <a:gd name="connsiteY5" fmla="*/ 164756 h 164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8532" h="164755">
                        <a:moveTo>
                          <a:pt x="78950" y="164756"/>
                        </a:moveTo>
                        <a:cubicBezTo>
                          <a:pt x="102610" y="123779"/>
                          <a:pt x="82894" y="93432"/>
                          <a:pt x="74835" y="87946"/>
                        </a:cubicBezTo>
                        <a:cubicBezTo>
                          <a:pt x="88894" y="76287"/>
                          <a:pt x="120441" y="44569"/>
                          <a:pt x="103810" y="13880"/>
                        </a:cubicBezTo>
                        <a:cubicBezTo>
                          <a:pt x="92323" y="-7209"/>
                          <a:pt x="36945" y="-6523"/>
                          <a:pt x="6255" y="31710"/>
                        </a:cubicBezTo>
                        <a:cubicBezTo>
                          <a:pt x="-12604" y="55371"/>
                          <a:pt x="18085" y="85889"/>
                          <a:pt x="8827" y="84689"/>
                        </a:cubicBezTo>
                        <a:cubicBezTo>
                          <a:pt x="59748" y="92404"/>
                          <a:pt x="79465" y="125151"/>
                          <a:pt x="78950" y="164756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Hình tự do: Hình 75">
                    <a:extLst>
                      <a:ext uri="{FF2B5EF4-FFF2-40B4-BE49-F238E27FC236}">
                        <a16:creationId xmlns:a16="http://schemas.microsoft.com/office/drawing/2014/main" id="{C9AB9D88-E8E9-E4E9-EE18-854B91D225B6}"/>
                      </a:ext>
                    </a:extLst>
                  </p:cNvPr>
                  <p:cNvSpPr/>
                  <p:nvPr/>
                </p:nvSpPr>
                <p:spPr>
                  <a:xfrm>
                    <a:off x="5376141" y="3901800"/>
                    <a:ext cx="114964" cy="90120"/>
                  </a:xfrm>
                  <a:custGeom>
                    <a:avLst/>
                    <a:gdLst>
                      <a:gd name="connsiteX0" fmla="*/ 32858 w 114964"/>
                      <a:gd name="connsiteY0" fmla="*/ 19261 h 90120"/>
                      <a:gd name="connsiteX1" fmla="*/ 9712 w 114964"/>
                      <a:gd name="connsiteY1" fmla="*/ 78068 h 90120"/>
                      <a:gd name="connsiteX2" fmla="*/ 87551 w 114964"/>
                      <a:gd name="connsiteY2" fmla="*/ 75154 h 90120"/>
                      <a:gd name="connsiteX3" fmla="*/ 109153 w 114964"/>
                      <a:gd name="connsiteY3" fmla="*/ 9317 h 90120"/>
                      <a:gd name="connsiteX4" fmla="*/ 32858 w 114964"/>
                      <a:gd name="connsiteY4" fmla="*/ 19261 h 90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964" h="90120">
                        <a:moveTo>
                          <a:pt x="32858" y="19261"/>
                        </a:moveTo>
                        <a:cubicBezTo>
                          <a:pt x="7826" y="39321"/>
                          <a:pt x="-12919" y="51322"/>
                          <a:pt x="9712" y="78068"/>
                        </a:cubicBezTo>
                        <a:cubicBezTo>
                          <a:pt x="23085" y="94013"/>
                          <a:pt x="62519" y="95213"/>
                          <a:pt x="87551" y="75154"/>
                        </a:cubicBezTo>
                        <a:cubicBezTo>
                          <a:pt x="112582" y="55094"/>
                          <a:pt x="122184" y="25776"/>
                          <a:pt x="109153" y="9317"/>
                        </a:cubicBezTo>
                        <a:cubicBezTo>
                          <a:pt x="96123" y="-6971"/>
                          <a:pt x="57890" y="-799"/>
                          <a:pt x="32858" y="19261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Hình tự do: Hình 76">
                    <a:extLst>
                      <a:ext uri="{FF2B5EF4-FFF2-40B4-BE49-F238E27FC236}">
                        <a16:creationId xmlns:a16="http://schemas.microsoft.com/office/drawing/2014/main" id="{84FA4265-1C8D-7100-317F-C27D89021E1C}"/>
                      </a:ext>
                    </a:extLst>
                  </p:cNvPr>
                  <p:cNvSpPr/>
                  <p:nvPr/>
                </p:nvSpPr>
                <p:spPr>
                  <a:xfrm>
                    <a:off x="5263774" y="3873925"/>
                    <a:ext cx="229798" cy="123871"/>
                  </a:xfrm>
                  <a:custGeom>
                    <a:avLst/>
                    <a:gdLst>
                      <a:gd name="connsiteX0" fmla="*/ 124308 w 229798"/>
                      <a:gd name="connsiteY0" fmla="*/ 92913 h 123871"/>
                      <a:gd name="connsiteX1" fmla="*/ 194259 w 229798"/>
                      <a:gd name="connsiteY1" fmla="*/ 87599 h 123871"/>
                      <a:gd name="connsiteX2" fmla="*/ 227692 w 229798"/>
                      <a:gd name="connsiteY2" fmla="*/ 26048 h 123871"/>
                      <a:gd name="connsiteX3" fmla="*/ 155854 w 229798"/>
                      <a:gd name="connsiteY3" fmla="*/ 8732 h 123871"/>
                      <a:gd name="connsiteX4" fmla="*/ 124308 w 229798"/>
                      <a:gd name="connsiteY4" fmla="*/ 92913 h 123871"/>
                      <a:gd name="connsiteX5" fmla="*/ 2921 w 229798"/>
                      <a:gd name="connsiteY5" fmla="*/ 108687 h 123871"/>
                      <a:gd name="connsiteX6" fmla="*/ 81959 w 229798"/>
                      <a:gd name="connsiteY6" fmla="*/ 111087 h 123871"/>
                      <a:gd name="connsiteX7" fmla="*/ 123279 w 229798"/>
                      <a:gd name="connsiteY7" fmla="*/ 43707 h 123871"/>
                      <a:gd name="connsiteX8" fmla="*/ 44240 w 229798"/>
                      <a:gd name="connsiteY8" fmla="*/ 41307 h 123871"/>
                      <a:gd name="connsiteX9" fmla="*/ 2921 w 229798"/>
                      <a:gd name="connsiteY9" fmla="*/ 108687 h 123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9798" h="123871">
                        <a:moveTo>
                          <a:pt x="124308" y="92913"/>
                        </a:moveTo>
                        <a:cubicBezTo>
                          <a:pt x="134423" y="108516"/>
                          <a:pt x="165627" y="106115"/>
                          <a:pt x="194259" y="87599"/>
                        </a:cubicBezTo>
                        <a:cubicBezTo>
                          <a:pt x="222891" y="69082"/>
                          <a:pt x="235064" y="53309"/>
                          <a:pt x="227692" y="26048"/>
                        </a:cubicBezTo>
                        <a:cubicBezTo>
                          <a:pt x="221520" y="3245"/>
                          <a:pt x="184315" y="-9614"/>
                          <a:pt x="155854" y="8732"/>
                        </a:cubicBezTo>
                        <a:cubicBezTo>
                          <a:pt x="127222" y="27248"/>
                          <a:pt x="114192" y="77312"/>
                          <a:pt x="124308" y="92913"/>
                        </a:cubicBezTo>
                        <a:close/>
                        <a:moveTo>
                          <a:pt x="2921" y="108687"/>
                        </a:moveTo>
                        <a:cubicBezTo>
                          <a:pt x="13379" y="127890"/>
                          <a:pt x="48698" y="129090"/>
                          <a:pt x="81959" y="111087"/>
                        </a:cubicBezTo>
                        <a:cubicBezTo>
                          <a:pt x="115221" y="93085"/>
                          <a:pt x="133737" y="63081"/>
                          <a:pt x="123279" y="43707"/>
                        </a:cubicBezTo>
                        <a:cubicBezTo>
                          <a:pt x="112820" y="24333"/>
                          <a:pt x="77502" y="23305"/>
                          <a:pt x="44240" y="41307"/>
                        </a:cubicBezTo>
                        <a:cubicBezTo>
                          <a:pt x="10979" y="59310"/>
                          <a:pt x="-7538" y="89313"/>
                          <a:pt x="2921" y="108687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8" name="Hình tự do: Hình 77">
                  <a:extLst>
                    <a:ext uri="{FF2B5EF4-FFF2-40B4-BE49-F238E27FC236}">
                      <a16:creationId xmlns:a16="http://schemas.microsoft.com/office/drawing/2014/main" id="{7FFA1F9C-98CE-70D9-D4F8-93DBC717C75F}"/>
                    </a:ext>
                  </a:extLst>
                </p:cNvPr>
                <p:cNvSpPr/>
                <p:nvPr/>
              </p:nvSpPr>
              <p:spPr>
                <a:xfrm>
                  <a:off x="4837977" y="3400334"/>
                  <a:ext cx="245309" cy="309591"/>
                </a:xfrm>
                <a:custGeom>
                  <a:avLst/>
                  <a:gdLst>
                    <a:gd name="connsiteX0" fmla="*/ 71074 w 245309"/>
                    <a:gd name="connsiteY0" fmla="*/ 110790 h 309591"/>
                    <a:gd name="connsiteX1" fmla="*/ 52900 w 245309"/>
                    <a:gd name="connsiteY1" fmla="*/ 115248 h 309591"/>
                    <a:gd name="connsiteX2" fmla="*/ 57358 w 245309"/>
                    <a:gd name="connsiteY2" fmla="*/ 133422 h 309591"/>
                    <a:gd name="connsiteX3" fmla="*/ 159542 w 245309"/>
                    <a:gd name="connsiteY3" fmla="*/ 195315 h 309591"/>
                    <a:gd name="connsiteX4" fmla="*/ 177716 w 245309"/>
                    <a:gd name="connsiteY4" fmla="*/ 190857 h 309591"/>
                    <a:gd name="connsiteX5" fmla="*/ 178573 w 245309"/>
                    <a:gd name="connsiteY5" fmla="*/ 189314 h 309591"/>
                    <a:gd name="connsiteX6" fmla="*/ 173258 w 245309"/>
                    <a:gd name="connsiteY6" fmla="*/ 172683 h 309591"/>
                    <a:gd name="connsiteX7" fmla="*/ 71074 w 245309"/>
                    <a:gd name="connsiteY7" fmla="*/ 110790 h 309591"/>
                    <a:gd name="connsiteX8" fmla="*/ 11752 w 245309"/>
                    <a:gd name="connsiteY8" fmla="*/ 283097 h 309591"/>
                    <a:gd name="connsiteX9" fmla="*/ 93 w 245309"/>
                    <a:gd name="connsiteY9" fmla="*/ 297842 h 309591"/>
                    <a:gd name="connsiteX10" fmla="*/ 14838 w 245309"/>
                    <a:gd name="connsiteY10" fmla="*/ 309501 h 309591"/>
                    <a:gd name="connsiteX11" fmla="*/ 133481 w 245309"/>
                    <a:gd name="connsiteY11" fmla="*/ 295613 h 309591"/>
                    <a:gd name="connsiteX12" fmla="*/ 144111 w 245309"/>
                    <a:gd name="connsiteY12" fmla="*/ 287727 h 309591"/>
                    <a:gd name="connsiteX13" fmla="*/ 145140 w 245309"/>
                    <a:gd name="connsiteY13" fmla="*/ 280869 h 309591"/>
                    <a:gd name="connsiteX14" fmla="*/ 130395 w 245309"/>
                    <a:gd name="connsiteY14" fmla="*/ 269210 h 309591"/>
                    <a:gd name="connsiteX15" fmla="*/ 11752 w 245309"/>
                    <a:gd name="connsiteY15" fmla="*/ 283097 h 309591"/>
                    <a:gd name="connsiteX16" fmla="*/ 221778 w 245309"/>
                    <a:gd name="connsiteY16" fmla="*/ 33 h 309591"/>
                    <a:gd name="connsiteX17" fmla="*/ 209605 w 245309"/>
                    <a:gd name="connsiteY17" fmla="*/ 14264 h 309591"/>
                    <a:gd name="connsiteX18" fmla="*/ 218864 w 245309"/>
                    <a:gd name="connsiteY18" fmla="*/ 133422 h 309591"/>
                    <a:gd name="connsiteX19" fmla="*/ 233094 w 245309"/>
                    <a:gd name="connsiteY19" fmla="*/ 145594 h 309591"/>
                    <a:gd name="connsiteX20" fmla="*/ 244238 w 245309"/>
                    <a:gd name="connsiteY20" fmla="*/ 137708 h 309591"/>
                    <a:gd name="connsiteX21" fmla="*/ 245267 w 245309"/>
                    <a:gd name="connsiteY21" fmla="*/ 131364 h 309591"/>
                    <a:gd name="connsiteX22" fmla="*/ 236009 w 245309"/>
                    <a:gd name="connsiteY22" fmla="*/ 12206 h 309591"/>
                    <a:gd name="connsiteX23" fmla="*/ 221778 w 245309"/>
                    <a:gd name="connsiteY23" fmla="*/ 33 h 309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45309" h="309591">
                      <a:moveTo>
                        <a:pt x="71074" y="110790"/>
                      </a:moveTo>
                      <a:cubicBezTo>
                        <a:pt x="64901" y="107018"/>
                        <a:pt x="56672" y="109076"/>
                        <a:pt x="52900" y="115248"/>
                      </a:cubicBezTo>
                      <a:cubicBezTo>
                        <a:pt x="49299" y="121420"/>
                        <a:pt x="51014" y="129649"/>
                        <a:pt x="57358" y="133422"/>
                      </a:cubicBezTo>
                      <a:lnTo>
                        <a:pt x="159542" y="195315"/>
                      </a:lnTo>
                      <a:cubicBezTo>
                        <a:pt x="165714" y="199087"/>
                        <a:pt x="173944" y="197029"/>
                        <a:pt x="177716" y="190857"/>
                      </a:cubicBezTo>
                      <a:lnTo>
                        <a:pt x="178573" y="189314"/>
                      </a:lnTo>
                      <a:cubicBezTo>
                        <a:pt x="181145" y="183313"/>
                        <a:pt x="179087" y="176112"/>
                        <a:pt x="173258" y="172683"/>
                      </a:cubicBezTo>
                      <a:lnTo>
                        <a:pt x="71074" y="110790"/>
                      </a:lnTo>
                      <a:close/>
                      <a:moveTo>
                        <a:pt x="11752" y="283097"/>
                      </a:moveTo>
                      <a:cubicBezTo>
                        <a:pt x="4380" y="283954"/>
                        <a:pt x="-764" y="290641"/>
                        <a:pt x="93" y="297842"/>
                      </a:cubicBezTo>
                      <a:cubicBezTo>
                        <a:pt x="951" y="305043"/>
                        <a:pt x="7466" y="310358"/>
                        <a:pt x="14838" y="309501"/>
                      </a:cubicBezTo>
                      <a:lnTo>
                        <a:pt x="133481" y="295613"/>
                      </a:lnTo>
                      <a:cubicBezTo>
                        <a:pt x="138282" y="295099"/>
                        <a:pt x="142225" y="291841"/>
                        <a:pt x="144111" y="287727"/>
                      </a:cubicBezTo>
                      <a:cubicBezTo>
                        <a:pt x="144969" y="285669"/>
                        <a:pt x="145483" y="283269"/>
                        <a:pt x="145140" y="280869"/>
                      </a:cubicBezTo>
                      <a:cubicBezTo>
                        <a:pt x="144283" y="273667"/>
                        <a:pt x="137768" y="268353"/>
                        <a:pt x="130395" y="269210"/>
                      </a:cubicBezTo>
                      <a:lnTo>
                        <a:pt x="11752" y="283097"/>
                      </a:lnTo>
                      <a:close/>
                      <a:moveTo>
                        <a:pt x="221778" y="33"/>
                      </a:moveTo>
                      <a:cubicBezTo>
                        <a:pt x="214406" y="548"/>
                        <a:pt x="209091" y="7063"/>
                        <a:pt x="209605" y="14264"/>
                      </a:cubicBezTo>
                      <a:lnTo>
                        <a:pt x="218864" y="133422"/>
                      </a:lnTo>
                      <a:cubicBezTo>
                        <a:pt x="219378" y="140794"/>
                        <a:pt x="225722" y="146109"/>
                        <a:pt x="233094" y="145594"/>
                      </a:cubicBezTo>
                      <a:cubicBezTo>
                        <a:pt x="238066" y="145251"/>
                        <a:pt x="242352" y="141994"/>
                        <a:pt x="244238" y="137708"/>
                      </a:cubicBezTo>
                      <a:cubicBezTo>
                        <a:pt x="245095" y="135822"/>
                        <a:pt x="245438" y="133593"/>
                        <a:pt x="245267" y="131364"/>
                      </a:cubicBezTo>
                      <a:lnTo>
                        <a:pt x="236009" y="12206"/>
                      </a:lnTo>
                      <a:cubicBezTo>
                        <a:pt x="235494" y="5005"/>
                        <a:pt x="229151" y="-481"/>
                        <a:pt x="221778" y="33"/>
                      </a:cubicBezTo>
                      <a:close/>
                    </a:path>
                  </a:pathLst>
                </a:custGeom>
                <a:solidFill>
                  <a:srgbClr val="919191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9" name="Đồ họa 2">
              <a:extLst>
                <a:ext uri="{FF2B5EF4-FFF2-40B4-BE49-F238E27FC236}">
                  <a16:creationId xmlns:a16="http://schemas.microsoft.com/office/drawing/2014/main" id="{A14FFE40-7E6C-56FF-F1C5-69F63CBEC716}"/>
                </a:ext>
              </a:extLst>
            </p:cNvPr>
            <p:cNvGrpSpPr/>
            <p:nvPr/>
          </p:nvGrpSpPr>
          <p:grpSpPr>
            <a:xfrm>
              <a:off x="4464619" y="4583372"/>
              <a:ext cx="3474981" cy="1845316"/>
              <a:chOff x="4464619" y="4583372"/>
              <a:chExt cx="3474981" cy="1845316"/>
            </a:xfrm>
          </p:grpSpPr>
          <p:sp>
            <p:nvSpPr>
              <p:cNvPr id="80" name="Hình tự do: Hình 79">
                <a:extLst>
                  <a:ext uri="{FF2B5EF4-FFF2-40B4-BE49-F238E27FC236}">
                    <a16:creationId xmlns:a16="http://schemas.microsoft.com/office/drawing/2014/main" id="{44000346-2587-0CF2-AEF2-C57DE67E34DC}"/>
                  </a:ext>
                </a:extLst>
              </p:cNvPr>
              <p:cNvSpPr/>
              <p:nvPr/>
            </p:nvSpPr>
            <p:spPr>
              <a:xfrm>
                <a:off x="7538065" y="5132527"/>
                <a:ext cx="124129" cy="1296162"/>
              </a:xfrm>
              <a:custGeom>
                <a:avLst/>
                <a:gdLst>
                  <a:gd name="connsiteX0" fmla="*/ 62065 w 124129"/>
                  <a:gd name="connsiteY0" fmla="*/ 1296162 h 1296162"/>
                  <a:gd name="connsiteX1" fmla="*/ 124130 w 124129"/>
                  <a:gd name="connsiteY1" fmla="*/ 1226210 h 1296162"/>
                  <a:gd name="connsiteX2" fmla="*/ 124130 w 124129"/>
                  <a:gd name="connsiteY2" fmla="*/ 69951 h 1296162"/>
                  <a:gd name="connsiteX3" fmla="*/ 62065 w 124129"/>
                  <a:gd name="connsiteY3" fmla="*/ 0 h 1296162"/>
                  <a:gd name="connsiteX4" fmla="*/ 0 w 124129"/>
                  <a:gd name="connsiteY4" fmla="*/ 69951 h 1296162"/>
                  <a:gd name="connsiteX5" fmla="*/ 0 w 124129"/>
                  <a:gd name="connsiteY5" fmla="*/ 1226210 h 1296162"/>
                  <a:gd name="connsiteX6" fmla="*/ 62065 w 124129"/>
                  <a:gd name="connsiteY6" fmla="*/ 1296162 h 1296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129" h="1296162">
                    <a:moveTo>
                      <a:pt x="62065" y="1296162"/>
                    </a:moveTo>
                    <a:cubicBezTo>
                      <a:pt x="96355" y="1296162"/>
                      <a:pt x="124130" y="1264958"/>
                      <a:pt x="124130" y="1226210"/>
                    </a:cubicBezTo>
                    <a:lnTo>
                      <a:pt x="124130" y="69951"/>
                    </a:lnTo>
                    <a:cubicBezTo>
                      <a:pt x="124130" y="31375"/>
                      <a:pt x="96355" y="0"/>
                      <a:pt x="62065" y="0"/>
                    </a:cubicBezTo>
                    <a:cubicBezTo>
                      <a:pt x="27775" y="0"/>
                      <a:pt x="0" y="31204"/>
                      <a:pt x="0" y="69951"/>
                    </a:cubicBezTo>
                    <a:lnTo>
                      <a:pt x="0" y="1226210"/>
                    </a:lnTo>
                    <a:cubicBezTo>
                      <a:pt x="0" y="1264958"/>
                      <a:pt x="27775" y="1296162"/>
                      <a:pt x="62065" y="1296162"/>
                    </a:cubicBezTo>
                    <a:close/>
                  </a:path>
                </a:pathLst>
              </a:custGeom>
              <a:solidFill>
                <a:srgbClr val="CCCBCA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1" name="Hình tự do: Hình 80">
                <a:extLst>
                  <a:ext uri="{FF2B5EF4-FFF2-40B4-BE49-F238E27FC236}">
                    <a16:creationId xmlns:a16="http://schemas.microsoft.com/office/drawing/2014/main" id="{5F4DC2B9-3E02-FD5C-355C-3D7D2038AEF8}"/>
                  </a:ext>
                </a:extLst>
              </p:cNvPr>
              <p:cNvSpPr/>
              <p:nvPr/>
            </p:nvSpPr>
            <p:spPr>
              <a:xfrm>
                <a:off x="7216424" y="4828032"/>
                <a:ext cx="124130" cy="1296162"/>
              </a:xfrm>
              <a:custGeom>
                <a:avLst/>
                <a:gdLst>
                  <a:gd name="connsiteX0" fmla="*/ 62066 w 124130"/>
                  <a:gd name="connsiteY0" fmla="*/ 1296162 h 1296162"/>
                  <a:gd name="connsiteX1" fmla="*/ 124130 w 124130"/>
                  <a:gd name="connsiteY1" fmla="*/ 1226210 h 1296162"/>
                  <a:gd name="connsiteX2" fmla="*/ 124130 w 124130"/>
                  <a:gd name="connsiteY2" fmla="*/ 69952 h 1296162"/>
                  <a:gd name="connsiteX3" fmla="*/ 62066 w 124130"/>
                  <a:gd name="connsiteY3" fmla="*/ 0 h 1296162"/>
                  <a:gd name="connsiteX4" fmla="*/ 1 w 124130"/>
                  <a:gd name="connsiteY4" fmla="*/ 69952 h 1296162"/>
                  <a:gd name="connsiteX5" fmla="*/ 1 w 124130"/>
                  <a:gd name="connsiteY5" fmla="*/ 1226210 h 1296162"/>
                  <a:gd name="connsiteX6" fmla="*/ 62066 w 124130"/>
                  <a:gd name="connsiteY6" fmla="*/ 1296162 h 1296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130" h="1296162">
                    <a:moveTo>
                      <a:pt x="62066" y="1296162"/>
                    </a:moveTo>
                    <a:cubicBezTo>
                      <a:pt x="96356" y="1296162"/>
                      <a:pt x="124130" y="1264958"/>
                      <a:pt x="124130" y="1226210"/>
                    </a:cubicBezTo>
                    <a:lnTo>
                      <a:pt x="124130" y="69952"/>
                    </a:lnTo>
                    <a:cubicBezTo>
                      <a:pt x="124130" y="31375"/>
                      <a:pt x="96356" y="0"/>
                      <a:pt x="62066" y="0"/>
                    </a:cubicBezTo>
                    <a:cubicBezTo>
                      <a:pt x="27776" y="0"/>
                      <a:pt x="1" y="31204"/>
                      <a:pt x="1" y="69952"/>
                    </a:cubicBezTo>
                    <a:lnTo>
                      <a:pt x="1" y="1226210"/>
                    </a:lnTo>
                    <a:cubicBezTo>
                      <a:pt x="-171" y="1264958"/>
                      <a:pt x="27604" y="1296162"/>
                      <a:pt x="62066" y="1296162"/>
                    </a:cubicBezTo>
                    <a:close/>
                  </a:path>
                </a:pathLst>
              </a:custGeom>
              <a:solidFill>
                <a:srgbClr val="BCBCBC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2" name="Hình tự do: Hình 81">
                <a:extLst>
                  <a:ext uri="{FF2B5EF4-FFF2-40B4-BE49-F238E27FC236}">
                    <a16:creationId xmlns:a16="http://schemas.microsoft.com/office/drawing/2014/main" id="{882202DB-988C-B182-FDA1-9A2B12E535DD}"/>
                  </a:ext>
                </a:extLst>
              </p:cNvPr>
              <p:cNvSpPr/>
              <p:nvPr/>
            </p:nvSpPr>
            <p:spPr>
              <a:xfrm>
                <a:off x="4712398" y="5132527"/>
                <a:ext cx="124129" cy="1296162"/>
              </a:xfrm>
              <a:custGeom>
                <a:avLst/>
                <a:gdLst>
                  <a:gd name="connsiteX0" fmla="*/ 62065 w 124129"/>
                  <a:gd name="connsiteY0" fmla="*/ 1296162 h 1296162"/>
                  <a:gd name="connsiteX1" fmla="*/ 0 w 124129"/>
                  <a:gd name="connsiteY1" fmla="*/ 1226210 h 1296162"/>
                  <a:gd name="connsiteX2" fmla="*/ 0 w 124129"/>
                  <a:gd name="connsiteY2" fmla="*/ 69951 h 1296162"/>
                  <a:gd name="connsiteX3" fmla="*/ 62065 w 124129"/>
                  <a:gd name="connsiteY3" fmla="*/ 0 h 1296162"/>
                  <a:gd name="connsiteX4" fmla="*/ 124130 w 124129"/>
                  <a:gd name="connsiteY4" fmla="*/ 69951 h 1296162"/>
                  <a:gd name="connsiteX5" fmla="*/ 124130 w 124129"/>
                  <a:gd name="connsiteY5" fmla="*/ 1226210 h 1296162"/>
                  <a:gd name="connsiteX6" fmla="*/ 62065 w 124129"/>
                  <a:gd name="connsiteY6" fmla="*/ 1296162 h 1296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129" h="1296162">
                    <a:moveTo>
                      <a:pt x="62065" y="1296162"/>
                    </a:moveTo>
                    <a:cubicBezTo>
                      <a:pt x="27775" y="1296162"/>
                      <a:pt x="0" y="1264958"/>
                      <a:pt x="0" y="1226210"/>
                    </a:cubicBezTo>
                    <a:lnTo>
                      <a:pt x="0" y="69951"/>
                    </a:lnTo>
                    <a:cubicBezTo>
                      <a:pt x="0" y="31375"/>
                      <a:pt x="27775" y="0"/>
                      <a:pt x="62065" y="0"/>
                    </a:cubicBezTo>
                    <a:cubicBezTo>
                      <a:pt x="96355" y="0"/>
                      <a:pt x="124130" y="31204"/>
                      <a:pt x="124130" y="69951"/>
                    </a:cubicBezTo>
                    <a:lnTo>
                      <a:pt x="124130" y="1226210"/>
                    </a:lnTo>
                    <a:cubicBezTo>
                      <a:pt x="124130" y="1264958"/>
                      <a:pt x="96355" y="1296162"/>
                      <a:pt x="62065" y="1296162"/>
                    </a:cubicBezTo>
                    <a:close/>
                  </a:path>
                </a:pathLst>
              </a:custGeom>
              <a:solidFill>
                <a:srgbClr val="CCCBCA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3" name="Hình tự do: Hình 82">
                <a:extLst>
                  <a:ext uri="{FF2B5EF4-FFF2-40B4-BE49-F238E27FC236}">
                    <a16:creationId xmlns:a16="http://schemas.microsoft.com/office/drawing/2014/main" id="{54F6CC75-0034-B7D8-E696-3FFBB549BE02}"/>
                  </a:ext>
                </a:extLst>
              </p:cNvPr>
              <p:cNvSpPr/>
              <p:nvPr/>
            </p:nvSpPr>
            <p:spPr>
              <a:xfrm>
                <a:off x="5034209" y="4828032"/>
                <a:ext cx="124129" cy="1296162"/>
              </a:xfrm>
              <a:custGeom>
                <a:avLst/>
                <a:gdLst>
                  <a:gd name="connsiteX0" fmla="*/ 62065 w 124129"/>
                  <a:gd name="connsiteY0" fmla="*/ 1296162 h 1296162"/>
                  <a:gd name="connsiteX1" fmla="*/ 0 w 124129"/>
                  <a:gd name="connsiteY1" fmla="*/ 1226210 h 1296162"/>
                  <a:gd name="connsiteX2" fmla="*/ 0 w 124129"/>
                  <a:gd name="connsiteY2" fmla="*/ 69952 h 1296162"/>
                  <a:gd name="connsiteX3" fmla="*/ 62065 w 124129"/>
                  <a:gd name="connsiteY3" fmla="*/ 0 h 1296162"/>
                  <a:gd name="connsiteX4" fmla="*/ 124130 w 124129"/>
                  <a:gd name="connsiteY4" fmla="*/ 69952 h 1296162"/>
                  <a:gd name="connsiteX5" fmla="*/ 124130 w 124129"/>
                  <a:gd name="connsiteY5" fmla="*/ 1226210 h 1296162"/>
                  <a:gd name="connsiteX6" fmla="*/ 62065 w 124129"/>
                  <a:gd name="connsiteY6" fmla="*/ 1296162 h 1296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129" h="1296162">
                    <a:moveTo>
                      <a:pt x="62065" y="1296162"/>
                    </a:moveTo>
                    <a:cubicBezTo>
                      <a:pt x="27775" y="1296162"/>
                      <a:pt x="0" y="1264958"/>
                      <a:pt x="0" y="1226210"/>
                    </a:cubicBezTo>
                    <a:lnTo>
                      <a:pt x="0" y="69952"/>
                    </a:lnTo>
                    <a:cubicBezTo>
                      <a:pt x="0" y="31375"/>
                      <a:pt x="27775" y="0"/>
                      <a:pt x="62065" y="0"/>
                    </a:cubicBezTo>
                    <a:cubicBezTo>
                      <a:pt x="96355" y="0"/>
                      <a:pt x="124130" y="31204"/>
                      <a:pt x="124130" y="69952"/>
                    </a:cubicBezTo>
                    <a:lnTo>
                      <a:pt x="124130" y="1226210"/>
                    </a:lnTo>
                    <a:cubicBezTo>
                      <a:pt x="124130" y="1264958"/>
                      <a:pt x="96355" y="1296162"/>
                      <a:pt x="62065" y="1296162"/>
                    </a:cubicBezTo>
                    <a:close/>
                  </a:path>
                </a:pathLst>
              </a:custGeom>
              <a:solidFill>
                <a:srgbClr val="BCBCBC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4" name="Hình tự do: Hình 83">
                <a:extLst>
                  <a:ext uri="{FF2B5EF4-FFF2-40B4-BE49-F238E27FC236}">
                    <a16:creationId xmlns:a16="http://schemas.microsoft.com/office/drawing/2014/main" id="{3EA2574A-9624-2D77-7E4E-5C61D90CDFBC}"/>
                  </a:ext>
                </a:extLst>
              </p:cNvPr>
              <p:cNvSpPr/>
              <p:nvPr/>
            </p:nvSpPr>
            <p:spPr>
              <a:xfrm>
                <a:off x="7538065" y="5359355"/>
                <a:ext cx="124301" cy="233000"/>
              </a:xfrm>
              <a:custGeom>
                <a:avLst/>
                <a:gdLst>
                  <a:gd name="connsiteX0" fmla="*/ 0 w 124301"/>
                  <a:gd name="connsiteY0" fmla="*/ 0 h 233000"/>
                  <a:gd name="connsiteX1" fmla="*/ 124301 w 124301"/>
                  <a:gd name="connsiteY1" fmla="*/ 0 h 233000"/>
                  <a:gd name="connsiteX2" fmla="*/ 124301 w 124301"/>
                  <a:gd name="connsiteY2" fmla="*/ 233000 h 233000"/>
                  <a:gd name="connsiteX3" fmla="*/ 0 w 124301"/>
                  <a:gd name="connsiteY3" fmla="*/ 233000 h 23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301" h="233000">
                    <a:moveTo>
                      <a:pt x="0" y="0"/>
                    </a:moveTo>
                    <a:lnTo>
                      <a:pt x="124301" y="0"/>
                    </a:lnTo>
                    <a:lnTo>
                      <a:pt x="124301" y="233000"/>
                    </a:lnTo>
                    <a:lnTo>
                      <a:pt x="0" y="233000"/>
                    </a:lnTo>
                    <a:close/>
                  </a:path>
                </a:pathLst>
              </a:custGeom>
              <a:solidFill>
                <a:srgbClr val="000000">
                  <a:alpha val="12000"/>
                </a:srgbClr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5" name="Hình tự do: Hình 84">
                <a:extLst>
                  <a:ext uri="{FF2B5EF4-FFF2-40B4-BE49-F238E27FC236}">
                    <a16:creationId xmlns:a16="http://schemas.microsoft.com/office/drawing/2014/main" id="{69B3BBD8-E708-0577-A88B-C589591B21E2}"/>
                  </a:ext>
                </a:extLst>
              </p:cNvPr>
              <p:cNvSpPr/>
              <p:nvPr/>
            </p:nvSpPr>
            <p:spPr>
              <a:xfrm>
                <a:off x="4712398" y="5359355"/>
                <a:ext cx="124301" cy="256489"/>
              </a:xfrm>
              <a:custGeom>
                <a:avLst/>
                <a:gdLst>
                  <a:gd name="connsiteX0" fmla="*/ 0 w 124301"/>
                  <a:gd name="connsiteY0" fmla="*/ 0 h 256489"/>
                  <a:gd name="connsiteX1" fmla="*/ 124301 w 124301"/>
                  <a:gd name="connsiteY1" fmla="*/ 0 h 256489"/>
                  <a:gd name="connsiteX2" fmla="*/ 124301 w 124301"/>
                  <a:gd name="connsiteY2" fmla="*/ 256489 h 256489"/>
                  <a:gd name="connsiteX3" fmla="*/ 0 w 124301"/>
                  <a:gd name="connsiteY3" fmla="*/ 256489 h 256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301" h="256489">
                    <a:moveTo>
                      <a:pt x="0" y="0"/>
                    </a:moveTo>
                    <a:lnTo>
                      <a:pt x="124301" y="0"/>
                    </a:lnTo>
                    <a:lnTo>
                      <a:pt x="124301" y="256489"/>
                    </a:lnTo>
                    <a:lnTo>
                      <a:pt x="0" y="256489"/>
                    </a:lnTo>
                    <a:close/>
                  </a:path>
                </a:pathLst>
              </a:custGeom>
              <a:solidFill>
                <a:srgbClr val="000000">
                  <a:alpha val="12000"/>
                </a:srgbClr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6" name="Hình tự do: Hình 85">
                <a:extLst>
                  <a:ext uri="{FF2B5EF4-FFF2-40B4-BE49-F238E27FC236}">
                    <a16:creationId xmlns:a16="http://schemas.microsoft.com/office/drawing/2014/main" id="{4AE784DB-60DE-A146-5BD1-314159846C0A}"/>
                  </a:ext>
                </a:extLst>
              </p:cNvPr>
              <p:cNvSpPr/>
              <p:nvPr/>
            </p:nvSpPr>
            <p:spPr>
              <a:xfrm>
                <a:off x="4625987" y="5006168"/>
                <a:ext cx="3152451" cy="549326"/>
              </a:xfrm>
              <a:custGeom>
                <a:avLst/>
                <a:gdLst>
                  <a:gd name="connsiteX0" fmla="*/ 3151423 w 3152451"/>
                  <a:gd name="connsiteY0" fmla="*/ 549326 h 549326"/>
                  <a:gd name="connsiteX1" fmla="*/ 857 w 3152451"/>
                  <a:gd name="connsiteY1" fmla="*/ 549326 h 549326"/>
                  <a:gd name="connsiteX2" fmla="*/ 0 w 3152451"/>
                  <a:gd name="connsiteY2" fmla="*/ 548469 h 549326"/>
                  <a:gd name="connsiteX3" fmla="*/ 0 w 3152451"/>
                  <a:gd name="connsiteY3" fmla="*/ 0 h 549326"/>
                  <a:gd name="connsiteX4" fmla="*/ 3152451 w 3152451"/>
                  <a:gd name="connsiteY4" fmla="*/ 0 h 549326"/>
                  <a:gd name="connsiteX5" fmla="*/ 3152451 w 3152451"/>
                  <a:gd name="connsiteY5" fmla="*/ 548469 h 549326"/>
                  <a:gd name="connsiteX6" fmla="*/ 3151423 w 3152451"/>
                  <a:gd name="connsiteY6" fmla="*/ 549326 h 549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52451" h="549326">
                    <a:moveTo>
                      <a:pt x="3151423" y="549326"/>
                    </a:moveTo>
                    <a:lnTo>
                      <a:pt x="857" y="549326"/>
                    </a:lnTo>
                    <a:cubicBezTo>
                      <a:pt x="343" y="549326"/>
                      <a:pt x="0" y="548983"/>
                      <a:pt x="0" y="548469"/>
                    </a:cubicBezTo>
                    <a:lnTo>
                      <a:pt x="0" y="0"/>
                    </a:lnTo>
                    <a:lnTo>
                      <a:pt x="3152451" y="0"/>
                    </a:lnTo>
                    <a:lnTo>
                      <a:pt x="3152451" y="548469"/>
                    </a:lnTo>
                    <a:cubicBezTo>
                      <a:pt x="3152451" y="548983"/>
                      <a:pt x="3151937" y="549326"/>
                      <a:pt x="3151423" y="549326"/>
                    </a:cubicBezTo>
                    <a:close/>
                  </a:path>
                </a:pathLst>
              </a:custGeom>
              <a:solidFill>
                <a:srgbClr val="D3D3D3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7" name="Hình tự do: Hình 86">
                <a:extLst>
                  <a:ext uri="{FF2B5EF4-FFF2-40B4-BE49-F238E27FC236}">
                    <a16:creationId xmlns:a16="http://schemas.microsoft.com/office/drawing/2014/main" id="{1C3D4ACF-0374-ABCC-D3F4-41F6F4BDAE87}"/>
                  </a:ext>
                </a:extLst>
              </p:cNvPr>
              <p:cNvSpPr/>
              <p:nvPr/>
            </p:nvSpPr>
            <p:spPr>
              <a:xfrm>
                <a:off x="4625987" y="5006168"/>
                <a:ext cx="3152451" cy="124472"/>
              </a:xfrm>
              <a:custGeom>
                <a:avLst/>
                <a:gdLst>
                  <a:gd name="connsiteX0" fmla="*/ 0 w 3152451"/>
                  <a:gd name="connsiteY0" fmla="*/ 124473 h 124472"/>
                  <a:gd name="connsiteX1" fmla="*/ 3152451 w 3152451"/>
                  <a:gd name="connsiteY1" fmla="*/ 93783 h 124472"/>
                  <a:gd name="connsiteX2" fmla="*/ 3152451 w 3152451"/>
                  <a:gd name="connsiteY2" fmla="*/ 0 h 124472"/>
                  <a:gd name="connsiteX3" fmla="*/ 0 w 3152451"/>
                  <a:gd name="connsiteY3" fmla="*/ 0 h 124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52451" h="124472">
                    <a:moveTo>
                      <a:pt x="0" y="124473"/>
                    </a:moveTo>
                    <a:lnTo>
                      <a:pt x="3152451" y="93783"/>
                    </a:lnTo>
                    <a:lnTo>
                      <a:pt x="315245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12000"/>
                </a:srgbClr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8" name="Hình tự do: Hình 87">
                <a:extLst>
                  <a:ext uri="{FF2B5EF4-FFF2-40B4-BE49-F238E27FC236}">
                    <a16:creationId xmlns:a16="http://schemas.microsoft.com/office/drawing/2014/main" id="{0653506C-F2D2-D41F-F33E-0B0DF524DE44}"/>
                  </a:ext>
                </a:extLst>
              </p:cNvPr>
              <p:cNvSpPr/>
              <p:nvPr/>
            </p:nvSpPr>
            <p:spPr>
              <a:xfrm>
                <a:off x="4464824" y="4961591"/>
                <a:ext cx="3474777" cy="116929"/>
              </a:xfrm>
              <a:custGeom>
                <a:avLst/>
                <a:gdLst>
                  <a:gd name="connsiteX0" fmla="*/ 3474777 w 3474777"/>
                  <a:gd name="connsiteY0" fmla="*/ 0 h 116929"/>
                  <a:gd name="connsiteX1" fmla="*/ 0 w 3474777"/>
                  <a:gd name="connsiteY1" fmla="*/ 0 h 116929"/>
                  <a:gd name="connsiteX2" fmla="*/ 0 w 3474777"/>
                  <a:gd name="connsiteY2" fmla="*/ 95841 h 116929"/>
                  <a:gd name="connsiteX3" fmla="*/ 21088 w 3474777"/>
                  <a:gd name="connsiteY3" fmla="*/ 116929 h 116929"/>
                  <a:gd name="connsiteX4" fmla="*/ 3453689 w 3474777"/>
                  <a:gd name="connsiteY4" fmla="*/ 116929 h 116929"/>
                  <a:gd name="connsiteX5" fmla="*/ 3474777 w 3474777"/>
                  <a:gd name="connsiteY5" fmla="*/ 95841 h 116929"/>
                  <a:gd name="connsiteX6" fmla="*/ 3474777 w 3474777"/>
                  <a:gd name="connsiteY6" fmla="*/ 0 h 116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74777" h="116929">
                    <a:moveTo>
                      <a:pt x="3474777" y="0"/>
                    </a:moveTo>
                    <a:lnTo>
                      <a:pt x="0" y="0"/>
                    </a:lnTo>
                    <a:lnTo>
                      <a:pt x="0" y="95841"/>
                    </a:lnTo>
                    <a:cubicBezTo>
                      <a:pt x="0" y="107499"/>
                      <a:pt x="9430" y="116929"/>
                      <a:pt x="21088" y="116929"/>
                    </a:cubicBezTo>
                    <a:lnTo>
                      <a:pt x="3453689" y="116929"/>
                    </a:lnTo>
                    <a:cubicBezTo>
                      <a:pt x="3465348" y="116929"/>
                      <a:pt x="3474777" y="107499"/>
                      <a:pt x="3474777" y="95841"/>
                    </a:cubicBezTo>
                    <a:lnTo>
                      <a:pt x="3474777" y="0"/>
                    </a:lnTo>
                    <a:close/>
                  </a:path>
                </a:pathLst>
              </a:custGeom>
              <a:solidFill>
                <a:srgbClr val="EA9C47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9" name="Hình tự do: Hình 88">
                <a:extLst>
                  <a:ext uri="{FF2B5EF4-FFF2-40B4-BE49-F238E27FC236}">
                    <a16:creationId xmlns:a16="http://schemas.microsoft.com/office/drawing/2014/main" id="{D7F7BCA4-FF61-734B-B400-FF90863C5003}"/>
                  </a:ext>
                </a:extLst>
              </p:cNvPr>
              <p:cNvSpPr/>
              <p:nvPr/>
            </p:nvSpPr>
            <p:spPr>
              <a:xfrm>
                <a:off x="4464619" y="4583372"/>
                <a:ext cx="3474911" cy="409251"/>
              </a:xfrm>
              <a:custGeom>
                <a:avLst/>
                <a:gdLst>
                  <a:gd name="connsiteX0" fmla="*/ 3442063 w 3474911"/>
                  <a:gd name="connsiteY0" fmla="*/ 409251 h 409251"/>
                  <a:gd name="connsiteX1" fmla="*/ 32780 w 3474911"/>
                  <a:gd name="connsiteY1" fmla="*/ 409251 h 409251"/>
                  <a:gd name="connsiteX2" fmla="*/ 3462 w 3474911"/>
                  <a:gd name="connsiteY2" fmla="*/ 361931 h 409251"/>
                  <a:gd name="connsiteX3" fmla="*/ 247778 w 3474911"/>
                  <a:gd name="connsiteY3" fmla="*/ 18173 h 409251"/>
                  <a:gd name="connsiteX4" fmla="*/ 277096 w 3474911"/>
                  <a:gd name="connsiteY4" fmla="*/ 0 h 409251"/>
                  <a:gd name="connsiteX5" fmla="*/ 3220036 w 3474911"/>
                  <a:gd name="connsiteY5" fmla="*/ 0 h 409251"/>
                  <a:gd name="connsiteX6" fmla="*/ 3249353 w 3474911"/>
                  <a:gd name="connsiteY6" fmla="*/ 18173 h 409251"/>
                  <a:gd name="connsiteX7" fmla="*/ 3471381 w 3474911"/>
                  <a:gd name="connsiteY7" fmla="*/ 361931 h 409251"/>
                  <a:gd name="connsiteX8" fmla="*/ 3442063 w 3474911"/>
                  <a:gd name="connsiteY8" fmla="*/ 409251 h 409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74911" h="409251">
                    <a:moveTo>
                      <a:pt x="3442063" y="409251"/>
                    </a:moveTo>
                    <a:lnTo>
                      <a:pt x="32780" y="409251"/>
                    </a:lnTo>
                    <a:cubicBezTo>
                      <a:pt x="8434" y="409251"/>
                      <a:pt x="-7339" y="383705"/>
                      <a:pt x="3462" y="361931"/>
                    </a:cubicBezTo>
                    <a:lnTo>
                      <a:pt x="247778" y="18173"/>
                    </a:lnTo>
                    <a:cubicBezTo>
                      <a:pt x="253265" y="7029"/>
                      <a:pt x="264580" y="0"/>
                      <a:pt x="277096" y="0"/>
                    </a:cubicBezTo>
                    <a:lnTo>
                      <a:pt x="3220036" y="0"/>
                    </a:lnTo>
                    <a:cubicBezTo>
                      <a:pt x="3232380" y="0"/>
                      <a:pt x="3243695" y="7029"/>
                      <a:pt x="3249353" y="18173"/>
                    </a:cubicBezTo>
                    <a:lnTo>
                      <a:pt x="3471381" y="361931"/>
                    </a:lnTo>
                    <a:cubicBezTo>
                      <a:pt x="3482354" y="383705"/>
                      <a:pt x="3466409" y="409251"/>
                      <a:pt x="3442063" y="409251"/>
                    </a:cubicBezTo>
                    <a:close/>
                  </a:path>
                </a:pathLst>
              </a:custGeom>
              <a:solidFill>
                <a:srgbClr val="F9C273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0" name="Đồ họa 2">
              <a:extLst>
                <a:ext uri="{FF2B5EF4-FFF2-40B4-BE49-F238E27FC236}">
                  <a16:creationId xmlns:a16="http://schemas.microsoft.com/office/drawing/2014/main" id="{EB0EB226-33E4-F5BD-8E3B-AA779B910B76}"/>
                </a:ext>
              </a:extLst>
            </p:cNvPr>
            <p:cNvGrpSpPr/>
            <p:nvPr/>
          </p:nvGrpSpPr>
          <p:grpSpPr>
            <a:xfrm>
              <a:off x="7402620" y="2026196"/>
              <a:ext cx="454170" cy="823988"/>
              <a:chOff x="7402620" y="2026196"/>
              <a:chExt cx="454170" cy="823988"/>
            </a:xfrm>
            <a:solidFill>
              <a:srgbClr val="8E8E8E"/>
            </a:solidFill>
          </p:grpSpPr>
          <p:sp>
            <p:nvSpPr>
              <p:cNvPr id="91" name="Hình tự do: Hình 90">
                <a:extLst>
                  <a:ext uri="{FF2B5EF4-FFF2-40B4-BE49-F238E27FC236}">
                    <a16:creationId xmlns:a16="http://schemas.microsoft.com/office/drawing/2014/main" id="{45AF7FC9-ED7C-2206-49B6-EC176019ADDE}"/>
                  </a:ext>
                </a:extLst>
              </p:cNvPr>
              <p:cNvSpPr/>
              <p:nvPr/>
            </p:nvSpPr>
            <p:spPr>
              <a:xfrm>
                <a:off x="7402791" y="2026196"/>
                <a:ext cx="453999" cy="174707"/>
              </a:xfrm>
              <a:custGeom>
                <a:avLst/>
                <a:gdLst>
                  <a:gd name="connsiteX0" fmla="*/ 225114 w 453999"/>
                  <a:gd name="connsiteY0" fmla="*/ 174707 h 174707"/>
                  <a:gd name="connsiteX1" fmla="*/ 69609 w 453999"/>
                  <a:gd name="connsiteY1" fmla="*/ 151562 h 174707"/>
                  <a:gd name="connsiteX2" fmla="*/ 0 w 453999"/>
                  <a:gd name="connsiteY2" fmla="*/ 87782 h 174707"/>
                  <a:gd name="connsiteX3" fmla="*/ 15431 w 453999"/>
                  <a:gd name="connsiteY3" fmla="*/ 54692 h 174707"/>
                  <a:gd name="connsiteX4" fmla="*/ 226143 w 453999"/>
                  <a:gd name="connsiteY4" fmla="*/ 0 h 174707"/>
                  <a:gd name="connsiteX5" fmla="*/ 227514 w 453999"/>
                  <a:gd name="connsiteY5" fmla="*/ 0 h 174707"/>
                  <a:gd name="connsiteX6" fmla="*/ 383705 w 453999"/>
                  <a:gd name="connsiteY6" fmla="*/ 23146 h 174707"/>
                  <a:gd name="connsiteX7" fmla="*/ 454000 w 453999"/>
                  <a:gd name="connsiteY7" fmla="*/ 86925 h 174707"/>
                  <a:gd name="connsiteX8" fmla="*/ 226486 w 453999"/>
                  <a:gd name="connsiteY8" fmla="*/ 174707 h 174707"/>
                  <a:gd name="connsiteX9" fmla="*/ 225114 w 453999"/>
                  <a:gd name="connsiteY9" fmla="*/ 174707 h 174707"/>
                  <a:gd name="connsiteX10" fmla="*/ 227343 w 453999"/>
                  <a:gd name="connsiteY10" fmla="*/ 18516 h 174707"/>
                  <a:gd name="connsiteX11" fmla="*/ 225971 w 453999"/>
                  <a:gd name="connsiteY11" fmla="*/ 18516 h 174707"/>
                  <a:gd name="connsiteX12" fmla="*/ 28289 w 453999"/>
                  <a:gd name="connsiteY12" fmla="*/ 67894 h 174707"/>
                  <a:gd name="connsiteX13" fmla="*/ 18345 w 453999"/>
                  <a:gd name="connsiteY13" fmla="*/ 87782 h 174707"/>
                  <a:gd name="connsiteX14" fmla="*/ 75781 w 453999"/>
                  <a:gd name="connsiteY14" fmla="*/ 134245 h 174707"/>
                  <a:gd name="connsiteX15" fmla="*/ 224942 w 453999"/>
                  <a:gd name="connsiteY15" fmla="*/ 156191 h 174707"/>
                  <a:gd name="connsiteX16" fmla="*/ 226314 w 453999"/>
                  <a:gd name="connsiteY16" fmla="*/ 156191 h 174707"/>
                  <a:gd name="connsiteX17" fmla="*/ 435312 w 453999"/>
                  <a:gd name="connsiteY17" fmla="*/ 86925 h 174707"/>
                  <a:gd name="connsiteX18" fmla="*/ 377190 w 453999"/>
                  <a:gd name="connsiteY18" fmla="*/ 40634 h 174707"/>
                  <a:gd name="connsiteX19" fmla="*/ 227343 w 453999"/>
                  <a:gd name="connsiteY19" fmla="*/ 18516 h 17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3999" h="174707">
                    <a:moveTo>
                      <a:pt x="225114" y="174707"/>
                    </a:moveTo>
                    <a:cubicBezTo>
                      <a:pt x="166307" y="174707"/>
                      <a:pt x="111271" y="166478"/>
                      <a:pt x="69609" y="151562"/>
                    </a:cubicBezTo>
                    <a:cubicBezTo>
                      <a:pt x="24689" y="135446"/>
                      <a:pt x="0" y="112814"/>
                      <a:pt x="0" y="87782"/>
                    </a:cubicBezTo>
                    <a:cubicBezTo>
                      <a:pt x="0" y="76124"/>
                      <a:pt x="5144" y="64979"/>
                      <a:pt x="15431" y="54692"/>
                    </a:cubicBezTo>
                    <a:cubicBezTo>
                      <a:pt x="48349" y="21603"/>
                      <a:pt x="130988" y="171"/>
                      <a:pt x="226143" y="0"/>
                    </a:cubicBezTo>
                    <a:cubicBezTo>
                      <a:pt x="226657" y="0"/>
                      <a:pt x="227000" y="0"/>
                      <a:pt x="227514" y="0"/>
                    </a:cubicBezTo>
                    <a:cubicBezTo>
                      <a:pt x="286322" y="0"/>
                      <a:pt x="341700" y="8229"/>
                      <a:pt x="383705" y="23146"/>
                    </a:cubicBezTo>
                    <a:cubicBezTo>
                      <a:pt x="428968" y="39262"/>
                      <a:pt x="454000" y="61893"/>
                      <a:pt x="454000" y="86925"/>
                    </a:cubicBezTo>
                    <a:cubicBezTo>
                      <a:pt x="454000" y="143675"/>
                      <a:pt x="336899" y="174536"/>
                      <a:pt x="226486" y="174707"/>
                    </a:cubicBezTo>
                    <a:cubicBezTo>
                      <a:pt x="225971" y="174707"/>
                      <a:pt x="225457" y="174707"/>
                      <a:pt x="225114" y="174707"/>
                    </a:cubicBezTo>
                    <a:close/>
                    <a:moveTo>
                      <a:pt x="227343" y="18516"/>
                    </a:moveTo>
                    <a:cubicBezTo>
                      <a:pt x="226828" y="18516"/>
                      <a:pt x="226486" y="18516"/>
                      <a:pt x="225971" y="18516"/>
                    </a:cubicBezTo>
                    <a:cubicBezTo>
                      <a:pt x="136989" y="18688"/>
                      <a:pt x="57607" y="38576"/>
                      <a:pt x="28289" y="67894"/>
                    </a:cubicBezTo>
                    <a:cubicBezTo>
                      <a:pt x="21603" y="74581"/>
                      <a:pt x="18345" y="81267"/>
                      <a:pt x="18345" y="87782"/>
                    </a:cubicBezTo>
                    <a:cubicBezTo>
                      <a:pt x="18345" y="104070"/>
                      <a:pt x="39776" y="121386"/>
                      <a:pt x="75781" y="134245"/>
                    </a:cubicBezTo>
                    <a:cubicBezTo>
                      <a:pt x="115386" y="148476"/>
                      <a:pt x="168364" y="156191"/>
                      <a:pt x="224942" y="156191"/>
                    </a:cubicBezTo>
                    <a:cubicBezTo>
                      <a:pt x="225457" y="156191"/>
                      <a:pt x="225800" y="156191"/>
                      <a:pt x="226314" y="156191"/>
                    </a:cubicBezTo>
                    <a:cubicBezTo>
                      <a:pt x="349587" y="156020"/>
                      <a:pt x="435312" y="119501"/>
                      <a:pt x="435312" y="86925"/>
                    </a:cubicBezTo>
                    <a:cubicBezTo>
                      <a:pt x="435312" y="70809"/>
                      <a:pt x="413537" y="53492"/>
                      <a:pt x="377190" y="40634"/>
                    </a:cubicBezTo>
                    <a:cubicBezTo>
                      <a:pt x="337242" y="26232"/>
                      <a:pt x="283921" y="18516"/>
                      <a:pt x="227343" y="18516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2" name="Hình tự do: Hình 91">
                <a:extLst>
                  <a:ext uri="{FF2B5EF4-FFF2-40B4-BE49-F238E27FC236}">
                    <a16:creationId xmlns:a16="http://schemas.microsoft.com/office/drawing/2014/main" id="{4A872664-F778-01AF-E16E-3108838BA770}"/>
                  </a:ext>
                </a:extLst>
              </p:cNvPr>
              <p:cNvSpPr/>
              <p:nvPr/>
            </p:nvSpPr>
            <p:spPr>
              <a:xfrm>
                <a:off x="7402620" y="2675477"/>
                <a:ext cx="454170" cy="97040"/>
              </a:xfrm>
              <a:custGeom>
                <a:avLst/>
                <a:gdLst>
                  <a:gd name="connsiteX0" fmla="*/ 9258 w 454170"/>
                  <a:gd name="connsiteY0" fmla="*/ 97041 h 97040"/>
                  <a:gd name="connsiteX1" fmla="*/ 0 w 454170"/>
                  <a:gd name="connsiteY1" fmla="*/ 87782 h 97040"/>
                  <a:gd name="connsiteX2" fmla="*/ 31032 w 454170"/>
                  <a:gd name="connsiteY2" fmla="*/ 42520 h 97040"/>
                  <a:gd name="connsiteX3" fmla="*/ 43891 w 454170"/>
                  <a:gd name="connsiteY3" fmla="*/ 45263 h 97040"/>
                  <a:gd name="connsiteX4" fmla="*/ 41148 w 454170"/>
                  <a:gd name="connsiteY4" fmla="*/ 58122 h 97040"/>
                  <a:gd name="connsiteX5" fmla="*/ 18516 w 454170"/>
                  <a:gd name="connsiteY5" fmla="*/ 87954 h 97040"/>
                  <a:gd name="connsiteX6" fmla="*/ 9258 w 454170"/>
                  <a:gd name="connsiteY6" fmla="*/ 97041 h 97040"/>
                  <a:gd name="connsiteX7" fmla="*/ 444741 w 454170"/>
                  <a:gd name="connsiteY7" fmla="*/ 96183 h 97040"/>
                  <a:gd name="connsiteX8" fmla="*/ 444570 w 454170"/>
                  <a:gd name="connsiteY8" fmla="*/ 96183 h 97040"/>
                  <a:gd name="connsiteX9" fmla="*/ 435483 w 454170"/>
                  <a:gd name="connsiteY9" fmla="*/ 86754 h 97040"/>
                  <a:gd name="connsiteX10" fmla="*/ 434626 w 454170"/>
                  <a:gd name="connsiteY10" fmla="*/ 80753 h 97040"/>
                  <a:gd name="connsiteX11" fmla="*/ 440627 w 454170"/>
                  <a:gd name="connsiteY11" fmla="*/ 69094 h 97040"/>
                  <a:gd name="connsiteX12" fmla="*/ 452285 w 454170"/>
                  <a:gd name="connsiteY12" fmla="*/ 75095 h 97040"/>
                  <a:gd name="connsiteX13" fmla="*/ 454171 w 454170"/>
                  <a:gd name="connsiteY13" fmla="*/ 87097 h 97040"/>
                  <a:gd name="connsiteX14" fmla="*/ 444741 w 454170"/>
                  <a:gd name="connsiteY14" fmla="*/ 96183 h 97040"/>
                  <a:gd name="connsiteX15" fmla="*/ 410108 w 454170"/>
                  <a:gd name="connsiteY15" fmla="*/ 53835 h 97040"/>
                  <a:gd name="connsiteX16" fmla="*/ 405650 w 454170"/>
                  <a:gd name="connsiteY16" fmla="*/ 52635 h 97040"/>
                  <a:gd name="connsiteX17" fmla="*/ 362788 w 454170"/>
                  <a:gd name="connsiteY17" fmla="*/ 35490 h 97040"/>
                  <a:gd name="connsiteX18" fmla="*/ 356444 w 454170"/>
                  <a:gd name="connsiteY18" fmla="*/ 24003 h 97040"/>
                  <a:gd name="connsiteX19" fmla="*/ 367931 w 454170"/>
                  <a:gd name="connsiteY19" fmla="*/ 17659 h 97040"/>
                  <a:gd name="connsiteX20" fmla="*/ 414566 w 454170"/>
                  <a:gd name="connsiteY20" fmla="*/ 36347 h 97040"/>
                  <a:gd name="connsiteX21" fmla="*/ 418166 w 454170"/>
                  <a:gd name="connsiteY21" fmla="*/ 48863 h 97040"/>
                  <a:gd name="connsiteX22" fmla="*/ 410108 w 454170"/>
                  <a:gd name="connsiteY22" fmla="*/ 53835 h 97040"/>
                  <a:gd name="connsiteX23" fmla="*/ 79724 w 454170"/>
                  <a:gd name="connsiteY23" fmla="*/ 39434 h 97040"/>
                  <a:gd name="connsiteX24" fmla="*/ 70980 w 454170"/>
                  <a:gd name="connsiteY24" fmla="*/ 33090 h 97040"/>
                  <a:gd name="connsiteX25" fmla="*/ 76809 w 454170"/>
                  <a:gd name="connsiteY25" fmla="*/ 21431 h 97040"/>
                  <a:gd name="connsiteX26" fmla="*/ 124644 w 454170"/>
                  <a:gd name="connsiteY26" fmla="*/ 9258 h 97040"/>
                  <a:gd name="connsiteX27" fmla="*/ 135446 w 454170"/>
                  <a:gd name="connsiteY27" fmla="*/ 16631 h 97040"/>
                  <a:gd name="connsiteX28" fmla="*/ 128073 w 454170"/>
                  <a:gd name="connsiteY28" fmla="*/ 27432 h 97040"/>
                  <a:gd name="connsiteX29" fmla="*/ 82467 w 454170"/>
                  <a:gd name="connsiteY29" fmla="*/ 39091 h 97040"/>
                  <a:gd name="connsiteX30" fmla="*/ 79724 w 454170"/>
                  <a:gd name="connsiteY30" fmla="*/ 39434 h 97040"/>
                  <a:gd name="connsiteX31" fmla="*/ 318383 w 454170"/>
                  <a:gd name="connsiteY31" fmla="*/ 25546 h 97040"/>
                  <a:gd name="connsiteX32" fmla="*/ 317011 w 454170"/>
                  <a:gd name="connsiteY32" fmla="*/ 25375 h 97040"/>
                  <a:gd name="connsiteX33" fmla="*/ 269862 w 454170"/>
                  <a:gd name="connsiteY33" fmla="*/ 19888 h 97040"/>
                  <a:gd name="connsiteX34" fmla="*/ 261290 w 454170"/>
                  <a:gd name="connsiteY34" fmla="*/ 9944 h 97040"/>
                  <a:gd name="connsiteX35" fmla="*/ 271234 w 454170"/>
                  <a:gd name="connsiteY35" fmla="*/ 1372 h 97040"/>
                  <a:gd name="connsiteX36" fmla="*/ 319925 w 454170"/>
                  <a:gd name="connsiteY36" fmla="*/ 7029 h 97040"/>
                  <a:gd name="connsiteX37" fmla="*/ 327641 w 454170"/>
                  <a:gd name="connsiteY37" fmla="*/ 17659 h 97040"/>
                  <a:gd name="connsiteX38" fmla="*/ 318383 w 454170"/>
                  <a:gd name="connsiteY38" fmla="*/ 25546 h 97040"/>
                  <a:gd name="connsiteX39" fmla="*/ 174193 w 454170"/>
                  <a:gd name="connsiteY39" fmla="*/ 20917 h 97040"/>
                  <a:gd name="connsiteX40" fmla="*/ 164935 w 454170"/>
                  <a:gd name="connsiteY40" fmla="*/ 12516 h 97040"/>
                  <a:gd name="connsiteX41" fmla="*/ 173336 w 454170"/>
                  <a:gd name="connsiteY41" fmla="*/ 2400 h 97040"/>
                  <a:gd name="connsiteX42" fmla="*/ 222199 w 454170"/>
                  <a:gd name="connsiteY42" fmla="*/ 0 h 97040"/>
                  <a:gd name="connsiteX43" fmla="*/ 222199 w 454170"/>
                  <a:gd name="connsiteY43" fmla="*/ 0 h 97040"/>
                  <a:gd name="connsiteX44" fmla="*/ 231458 w 454170"/>
                  <a:gd name="connsiteY44" fmla="*/ 9087 h 97040"/>
                  <a:gd name="connsiteX45" fmla="*/ 222199 w 454170"/>
                  <a:gd name="connsiteY45" fmla="*/ 18517 h 97040"/>
                  <a:gd name="connsiteX46" fmla="*/ 174879 w 454170"/>
                  <a:gd name="connsiteY46" fmla="*/ 20917 h 97040"/>
                  <a:gd name="connsiteX47" fmla="*/ 174193 w 454170"/>
                  <a:gd name="connsiteY47" fmla="*/ 20917 h 97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454170" h="97040">
                    <a:moveTo>
                      <a:pt x="9258" y="97041"/>
                    </a:moveTo>
                    <a:cubicBezTo>
                      <a:pt x="4115" y="97041"/>
                      <a:pt x="0" y="92926"/>
                      <a:pt x="0" y="87782"/>
                    </a:cubicBezTo>
                    <a:cubicBezTo>
                      <a:pt x="0" y="76295"/>
                      <a:pt x="5315" y="59150"/>
                      <a:pt x="31032" y="42520"/>
                    </a:cubicBezTo>
                    <a:cubicBezTo>
                      <a:pt x="35490" y="39776"/>
                      <a:pt x="41148" y="40977"/>
                      <a:pt x="43891" y="45263"/>
                    </a:cubicBezTo>
                    <a:cubicBezTo>
                      <a:pt x="46634" y="49549"/>
                      <a:pt x="45434" y="55378"/>
                      <a:pt x="41148" y="58122"/>
                    </a:cubicBezTo>
                    <a:cubicBezTo>
                      <a:pt x="30861" y="64808"/>
                      <a:pt x="18516" y="75438"/>
                      <a:pt x="18516" y="87954"/>
                    </a:cubicBezTo>
                    <a:cubicBezTo>
                      <a:pt x="18516" y="92926"/>
                      <a:pt x="14402" y="97041"/>
                      <a:pt x="9258" y="97041"/>
                    </a:cubicBezTo>
                    <a:close/>
                    <a:moveTo>
                      <a:pt x="444741" y="96183"/>
                    </a:moveTo>
                    <a:cubicBezTo>
                      <a:pt x="444741" y="96183"/>
                      <a:pt x="444570" y="96183"/>
                      <a:pt x="444570" y="96183"/>
                    </a:cubicBezTo>
                    <a:cubicBezTo>
                      <a:pt x="439426" y="96012"/>
                      <a:pt x="435311" y="91726"/>
                      <a:pt x="435483" y="86754"/>
                    </a:cubicBezTo>
                    <a:cubicBezTo>
                      <a:pt x="435483" y="84868"/>
                      <a:pt x="435140" y="82982"/>
                      <a:pt x="434626" y="80753"/>
                    </a:cubicBezTo>
                    <a:cubicBezTo>
                      <a:pt x="433082" y="75952"/>
                      <a:pt x="435826" y="70637"/>
                      <a:pt x="440627" y="69094"/>
                    </a:cubicBezTo>
                    <a:cubicBezTo>
                      <a:pt x="445598" y="67723"/>
                      <a:pt x="450742" y="70295"/>
                      <a:pt x="452285" y="75095"/>
                    </a:cubicBezTo>
                    <a:cubicBezTo>
                      <a:pt x="453656" y="79210"/>
                      <a:pt x="454171" y="83153"/>
                      <a:pt x="454171" y="87097"/>
                    </a:cubicBezTo>
                    <a:cubicBezTo>
                      <a:pt x="453828" y="92069"/>
                      <a:pt x="449713" y="96183"/>
                      <a:pt x="444741" y="96183"/>
                    </a:cubicBezTo>
                    <a:close/>
                    <a:moveTo>
                      <a:pt x="410108" y="53835"/>
                    </a:moveTo>
                    <a:cubicBezTo>
                      <a:pt x="408565" y="53835"/>
                      <a:pt x="407022" y="53492"/>
                      <a:pt x="405650" y="52635"/>
                    </a:cubicBezTo>
                    <a:cubicBezTo>
                      <a:pt x="393992" y="46120"/>
                      <a:pt x="379590" y="40462"/>
                      <a:pt x="362788" y="35490"/>
                    </a:cubicBezTo>
                    <a:cubicBezTo>
                      <a:pt x="357816" y="34119"/>
                      <a:pt x="355073" y="28975"/>
                      <a:pt x="356444" y="24003"/>
                    </a:cubicBezTo>
                    <a:cubicBezTo>
                      <a:pt x="357816" y="19202"/>
                      <a:pt x="363302" y="16459"/>
                      <a:pt x="367931" y="17659"/>
                    </a:cubicBezTo>
                    <a:cubicBezTo>
                      <a:pt x="385934" y="22974"/>
                      <a:pt x="401536" y="29147"/>
                      <a:pt x="414566" y="36347"/>
                    </a:cubicBezTo>
                    <a:cubicBezTo>
                      <a:pt x="419024" y="38748"/>
                      <a:pt x="420567" y="44406"/>
                      <a:pt x="418166" y="48863"/>
                    </a:cubicBezTo>
                    <a:cubicBezTo>
                      <a:pt x="416452" y="52121"/>
                      <a:pt x="413366" y="53835"/>
                      <a:pt x="410108" y="53835"/>
                    </a:cubicBezTo>
                    <a:close/>
                    <a:moveTo>
                      <a:pt x="79724" y="39434"/>
                    </a:moveTo>
                    <a:cubicBezTo>
                      <a:pt x="75781" y="39434"/>
                      <a:pt x="72180" y="37033"/>
                      <a:pt x="70980" y="33090"/>
                    </a:cubicBezTo>
                    <a:cubicBezTo>
                      <a:pt x="69266" y="28289"/>
                      <a:pt x="72009" y="22974"/>
                      <a:pt x="76809" y="21431"/>
                    </a:cubicBezTo>
                    <a:cubicBezTo>
                      <a:pt x="91040" y="16631"/>
                      <a:pt x="107156" y="12516"/>
                      <a:pt x="124644" y="9258"/>
                    </a:cubicBezTo>
                    <a:cubicBezTo>
                      <a:pt x="129445" y="7887"/>
                      <a:pt x="134588" y="11659"/>
                      <a:pt x="135446" y="16631"/>
                    </a:cubicBezTo>
                    <a:cubicBezTo>
                      <a:pt x="136303" y="21603"/>
                      <a:pt x="133045" y="26575"/>
                      <a:pt x="128073" y="27432"/>
                    </a:cubicBezTo>
                    <a:cubicBezTo>
                      <a:pt x="111271" y="30690"/>
                      <a:pt x="96012" y="34461"/>
                      <a:pt x="82467" y="39091"/>
                    </a:cubicBezTo>
                    <a:cubicBezTo>
                      <a:pt x="81782" y="39262"/>
                      <a:pt x="80753" y="39434"/>
                      <a:pt x="79724" y="39434"/>
                    </a:cubicBezTo>
                    <a:close/>
                    <a:moveTo>
                      <a:pt x="318383" y="25546"/>
                    </a:moveTo>
                    <a:cubicBezTo>
                      <a:pt x="317868" y="25546"/>
                      <a:pt x="317525" y="25546"/>
                      <a:pt x="317011" y="25375"/>
                    </a:cubicBezTo>
                    <a:cubicBezTo>
                      <a:pt x="301580" y="22974"/>
                      <a:pt x="285807" y="21088"/>
                      <a:pt x="269862" y="19888"/>
                    </a:cubicBezTo>
                    <a:cubicBezTo>
                      <a:pt x="264719" y="19545"/>
                      <a:pt x="260947" y="15088"/>
                      <a:pt x="261290" y="9944"/>
                    </a:cubicBezTo>
                    <a:cubicBezTo>
                      <a:pt x="261632" y="4801"/>
                      <a:pt x="267119" y="1200"/>
                      <a:pt x="271234" y="1372"/>
                    </a:cubicBezTo>
                    <a:cubicBezTo>
                      <a:pt x="287693" y="2572"/>
                      <a:pt x="304152" y="4458"/>
                      <a:pt x="319925" y="7029"/>
                    </a:cubicBezTo>
                    <a:cubicBezTo>
                      <a:pt x="325069" y="7887"/>
                      <a:pt x="328498" y="12687"/>
                      <a:pt x="327641" y="17659"/>
                    </a:cubicBezTo>
                    <a:cubicBezTo>
                      <a:pt x="326783" y="22289"/>
                      <a:pt x="322840" y="25546"/>
                      <a:pt x="318383" y="25546"/>
                    </a:cubicBezTo>
                    <a:close/>
                    <a:moveTo>
                      <a:pt x="174193" y="20917"/>
                    </a:moveTo>
                    <a:cubicBezTo>
                      <a:pt x="169392" y="20917"/>
                      <a:pt x="165449" y="17316"/>
                      <a:pt x="164935" y="12516"/>
                    </a:cubicBezTo>
                    <a:cubicBezTo>
                      <a:pt x="164420" y="7372"/>
                      <a:pt x="168192" y="2915"/>
                      <a:pt x="173336" y="2400"/>
                    </a:cubicBezTo>
                    <a:cubicBezTo>
                      <a:pt x="189281" y="1029"/>
                      <a:pt x="205740" y="171"/>
                      <a:pt x="222199" y="0"/>
                    </a:cubicBezTo>
                    <a:lnTo>
                      <a:pt x="222199" y="0"/>
                    </a:lnTo>
                    <a:cubicBezTo>
                      <a:pt x="227342" y="0"/>
                      <a:pt x="231458" y="4115"/>
                      <a:pt x="231458" y="9087"/>
                    </a:cubicBezTo>
                    <a:cubicBezTo>
                      <a:pt x="231458" y="14230"/>
                      <a:pt x="227342" y="18345"/>
                      <a:pt x="222199" y="18517"/>
                    </a:cubicBezTo>
                    <a:cubicBezTo>
                      <a:pt x="206254" y="18688"/>
                      <a:pt x="190310" y="19545"/>
                      <a:pt x="174879" y="20917"/>
                    </a:cubicBezTo>
                    <a:cubicBezTo>
                      <a:pt x="174707" y="20917"/>
                      <a:pt x="174536" y="20917"/>
                      <a:pt x="174193" y="20917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3" name="Hình tự do: Hình 92">
                <a:extLst>
                  <a:ext uri="{FF2B5EF4-FFF2-40B4-BE49-F238E27FC236}">
                    <a16:creationId xmlns:a16="http://schemas.microsoft.com/office/drawing/2014/main" id="{57ED947D-EA80-F160-2645-5E293EC3D4BA}"/>
                  </a:ext>
                </a:extLst>
              </p:cNvPr>
              <p:cNvSpPr/>
              <p:nvPr/>
            </p:nvSpPr>
            <p:spPr>
              <a:xfrm>
                <a:off x="7402791" y="2103691"/>
                <a:ext cx="453999" cy="746493"/>
              </a:xfrm>
              <a:custGeom>
                <a:avLst/>
                <a:gdLst>
                  <a:gd name="connsiteX0" fmla="*/ 226314 w 453999"/>
                  <a:gd name="connsiteY0" fmla="*/ 746493 h 746493"/>
                  <a:gd name="connsiteX1" fmla="*/ 70295 w 453999"/>
                  <a:gd name="connsiteY1" fmla="*/ 723348 h 746493"/>
                  <a:gd name="connsiteX2" fmla="*/ 0 w 453999"/>
                  <a:gd name="connsiteY2" fmla="*/ 659568 h 746493"/>
                  <a:gd name="connsiteX3" fmla="*/ 0 w 453999"/>
                  <a:gd name="connsiteY3" fmla="*/ 10287 h 746493"/>
                  <a:gd name="connsiteX4" fmla="*/ 9259 w 453999"/>
                  <a:gd name="connsiteY4" fmla="*/ 1029 h 746493"/>
                  <a:gd name="connsiteX5" fmla="*/ 18517 w 453999"/>
                  <a:gd name="connsiteY5" fmla="*/ 10287 h 746493"/>
                  <a:gd name="connsiteX6" fmla="*/ 18517 w 453999"/>
                  <a:gd name="connsiteY6" fmla="*/ 659568 h 746493"/>
                  <a:gd name="connsiteX7" fmla="*/ 76638 w 453999"/>
                  <a:gd name="connsiteY7" fmla="*/ 705860 h 746493"/>
                  <a:gd name="connsiteX8" fmla="*/ 226486 w 453999"/>
                  <a:gd name="connsiteY8" fmla="*/ 727805 h 746493"/>
                  <a:gd name="connsiteX9" fmla="*/ 227857 w 453999"/>
                  <a:gd name="connsiteY9" fmla="*/ 727805 h 746493"/>
                  <a:gd name="connsiteX10" fmla="*/ 435483 w 453999"/>
                  <a:gd name="connsiteY10" fmla="*/ 658539 h 746493"/>
                  <a:gd name="connsiteX11" fmla="*/ 435483 w 453999"/>
                  <a:gd name="connsiteY11" fmla="*/ 9258 h 746493"/>
                  <a:gd name="connsiteX12" fmla="*/ 444742 w 453999"/>
                  <a:gd name="connsiteY12" fmla="*/ 0 h 746493"/>
                  <a:gd name="connsiteX13" fmla="*/ 454000 w 453999"/>
                  <a:gd name="connsiteY13" fmla="*/ 9258 h 746493"/>
                  <a:gd name="connsiteX14" fmla="*/ 454000 w 453999"/>
                  <a:gd name="connsiteY14" fmla="*/ 658539 h 746493"/>
                  <a:gd name="connsiteX15" fmla="*/ 227857 w 453999"/>
                  <a:gd name="connsiteY15" fmla="*/ 746322 h 746493"/>
                  <a:gd name="connsiteX16" fmla="*/ 226314 w 453999"/>
                  <a:gd name="connsiteY16" fmla="*/ 746493 h 74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3999" h="746493">
                    <a:moveTo>
                      <a:pt x="226314" y="746493"/>
                    </a:moveTo>
                    <a:cubicBezTo>
                      <a:pt x="167678" y="746493"/>
                      <a:pt x="112129" y="738264"/>
                      <a:pt x="70295" y="723348"/>
                    </a:cubicBezTo>
                    <a:cubicBezTo>
                      <a:pt x="25032" y="707231"/>
                      <a:pt x="0" y="684600"/>
                      <a:pt x="0" y="659568"/>
                    </a:cubicBezTo>
                    <a:lnTo>
                      <a:pt x="0" y="10287"/>
                    </a:lnTo>
                    <a:cubicBezTo>
                      <a:pt x="0" y="5144"/>
                      <a:pt x="4115" y="1029"/>
                      <a:pt x="9259" y="1029"/>
                    </a:cubicBezTo>
                    <a:cubicBezTo>
                      <a:pt x="14402" y="1029"/>
                      <a:pt x="18517" y="5144"/>
                      <a:pt x="18517" y="10287"/>
                    </a:cubicBezTo>
                    <a:lnTo>
                      <a:pt x="18517" y="659568"/>
                    </a:lnTo>
                    <a:cubicBezTo>
                      <a:pt x="18517" y="675684"/>
                      <a:pt x="40291" y="693001"/>
                      <a:pt x="76638" y="705860"/>
                    </a:cubicBezTo>
                    <a:cubicBezTo>
                      <a:pt x="116758" y="720090"/>
                      <a:pt x="169907" y="727805"/>
                      <a:pt x="226486" y="727805"/>
                    </a:cubicBezTo>
                    <a:cubicBezTo>
                      <a:pt x="227000" y="727805"/>
                      <a:pt x="227343" y="727805"/>
                      <a:pt x="227857" y="727805"/>
                    </a:cubicBezTo>
                    <a:cubicBezTo>
                      <a:pt x="350272" y="727634"/>
                      <a:pt x="435655" y="691115"/>
                      <a:pt x="435483" y="658539"/>
                    </a:cubicBezTo>
                    <a:lnTo>
                      <a:pt x="435483" y="9258"/>
                    </a:lnTo>
                    <a:cubicBezTo>
                      <a:pt x="435483" y="4115"/>
                      <a:pt x="439598" y="0"/>
                      <a:pt x="444742" y="0"/>
                    </a:cubicBezTo>
                    <a:cubicBezTo>
                      <a:pt x="449885" y="0"/>
                      <a:pt x="454000" y="4115"/>
                      <a:pt x="454000" y="9258"/>
                    </a:cubicBezTo>
                    <a:lnTo>
                      <a:pt x="454000" y="658539"/>
                    </a:lnTo>
                    <a:cubicBezTo>
                      <a:pt x="454000" y="708431"/>
                      <a:pt x="356788" y="746150"/>
                      <a:pt x="227857" y="746322"/>
                    </a:cubicBezTo>
                    <a:cubicBezTo>
                      <a:pt x="227171" y="746493"/>
                      <a:pt x="226828" y="746493"/>
                      <a:pt x="226314" y="746493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4" name="Đồ họa 2">
              <a:extLst>
                <a:ext uri="{FF2B5EF4-FFF2-40B4-BE49-F238E27FC236}">
                  <a16:creationId xmlns:a16="http://schemas.microsoft.com/office/drawing/2014/main" id="{BCF0704F-AD37-9484-4CBD-B12D7E05C844}"/>
                </a:ext>
              </a:extLst>
            </p:cNvPr>
            <p:cNvGrpSpPr/>
            <p:nvPr/>
          </p:nvGrpSpPr>
          <p:grpSpPr>
            <a:xfrm>
              <a:off x="7588444" y="1639524"/>
              <a:ext cx="519531" cy="227212"/>
              <a:chOff x="7588444" y="1639524"/>
              <a:chExt cx="519531" cy="227212"/>
            </a:xfrm>
            <a:solidFill>
              <a:srgbClr val="969696"/>
            </a:solidFill>
          </p:grpSpPr>
          <p:sp>
            <p:nvSpPr>
              <p:cNvPr id="95" name="Hình tự do: Hình 94">
                <a:extLst>
                  <a:ext uri="{FF2B5EF4-FFF2-40B4-BE49-F238E27FC236}">
                    <a16:creationId xmlns:a16="http://schemas.microsoft.com/office/drawing/2014/main" id="{4DF4738B-0746-B2D8-106A-5411B1C8008D}"/>
                  </a:ext>
                </a:extLst>
              </p:cNvPr>
              <p:cNvSpPr/>
              <p:nvPr/>
            </p:nvSpPr>
            <p:spPr>
              <a:xfrm>
                <a:off x="7753406" y="1685418"/>
                <a:ext cx="151099" cy="154291"/>
              </a:xfrm>
              <a:custGeom>
                <a:avLst/>
                <a:gdLst>
                  <a:gd name="connsiteX0" fmla="*/ 16459 w 151099"/>
                  <a:gd name="connsiteY0" fmla="*/ 88917 h 154291"/>
                  <a:gd name="connsiteX1" fmla="*/ 4801 w 151099"/>
                  <a:gd name="connsiteY1" fmla="*/ 84117 h 154291"/>
                  <a:gd name="connsiteX2" fmla="*/ 0 w 151099"/>
                  <a:gd name="connsiteY2" fmla="*/ 72458 h 154291"/>
                  <a:gd name="connsiteX3" fmla="*/ 4801 w 151099"/>
                  <a:gd name="connsiteY3" fmla="*/ 60799 h 154291"/>
                  <a:gd name="connsiteX4" fmla="*/ 16459 w 151099"/>
                  <a:gd name="connsiteY4" fmla="*/ 55999 h 154291"/>
                  <a:gd name="connsiteX5" fmla="*/ 68237 w 151099"/>
                  <a:gd name="connsiteY5" fmla="*/ 58056 h 154291"/>
                  <a:gd name="connsiteX6" fmla="*/ 66694 w 151099"/>
                  <a:gd name="connsiteY6" fmla="*/ 18280 h 154291"/>
                  <a:gd name="connsiteX7" fmla="*/ 70637 w 151099"/>
                  <a:gd name="connsiteY7" fmla="*/ 6107 h 154291"/>
                  <a:gd name="connsiteX8" fmla="*/ 81782 w 151099"/>
                  <a:gd name="connsiteY8" fmla="*/ 106 h 154291"/>
                  <a:gd name="connsiteX9" fmla="*/ 93955 w 151099"/>
                  <a:gd name="connsiteY9" fmla="*/ 3878 h 154291"/>
                  <a:gd name="connsiteX10" fmla="*/ 99955 w 151099"/>
                  <a:gd name="connsiteY10" fmla="*/ 15194 h 154291"/>
                  <a:gd name="connsiteX11" fmla="*/ 101327 w 151099"/>
                  <a:gd name="connsiteY11" fmla="*/ 60799 h 154291"/>
                  <a:gd name="connsiteX12" fmla="*/ 135960 w 151099"/>
                  <a:gd name="connsiteY12" fmla="*/ 63886 h 154291"/>
                  <a:gd name="connsiteX13" fmla="*/ 147104 w 151099"/>
                  <a:gd name="connsiteY13" fmla="*/ 69715 h 154291"/>
                  <a:gd name="connsiteX14" fmla="*/ 151048 w 151099"/>
                  <a:gd name="connsiteY14" fmla="*/ 81716 h 154291"/>
                  <a:gd name="connsiteX15" fmla="*/ 145218 w 151099"/>
                  <a:gd name="connsiteY15" fmla="*/ 93032 h 154291"/>
                  <a:gd name="connsiteX16" fmla="*/ 133217 w 151099"/>
                  <a:gd name="connsiteY16" fmla="*/ 96975 h 154291"/>
                  <a:gd name="connsiteX17" fmla="*/ 99784 w 151099"/>
                  <a:gd name="connsiteY17" fmla="*/ 94404 h 154291"/>
                  <a:gd name="connsiteX18" fmla="*/ 96869 w 151099"/>
                  <a:gd name="connsiteY18" fmla="*/ 138809 h 154291"/>
                  <a:gd name="connsiteX19" fmla="*/ 91383 w 151099"/>
                  <a:gd name="connsiteY19" fmla="*/ 150125 h 154291"/>
                  <a:gd name="connsiteX20" fmla="*/ 79381 w 151099"/>
                  <a:gd name="connsiteY20" fmla="*/ 154240 h 154291"/>
                  <a:gd name="connsiteX21" fmla="*/ 68066 w 151099"/>
                  <a:gd name="connsiteY21" fmla="*/ 148582 h 154291"/>
                  <a:gd name="connsiteX22" fmla="*/ 63951 w 151099"/>
                  <a:gd name="connsiteY22" fmla="*/ 136580 h 154291"/>
                  <a:gd name="connsiteX23" fmla="*/ 66694 w 151099"/>
                  <a:gd name="connsiteY23" fmla="*/ 91318 h 154291"/>
                  <a:gd name="connsiteX24" fmla="*/ 16459 w 151099"/>
                  <a:gd name="connsiteY24" fmla="*/ 88917 h 154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51099" h="154291">
                    <a:moveTo>
                      <a:pt x="16459" y="88917"/>
                    </a:moveTo>
                    <a:cubicBezTo>
                      <a:pt x="11830" y="88917"/>
                      <a:pt x="8058" y="87203"/>
                      <a:pt x="4801" y="84117"/>
                    </a:cubicBezTo>
                    <a:cubicBezTo>
                      <a:pt x="1543" y="80859"/>
                      <a:pt x="0" y="76916"/>
                      <a:pt x="0" y="72458"/>
                    </a:cubicBezTo>
                    <a:cubicBezTo>
                      <a:pt x="0" y="67829"/>
                      <a:pt x="1715" y="64057"/>
                      <a:pt x="4801" y="60799"/>
                    </a:cubicBezTo>
                    <a:cubicBezTo>
                      <a:pt x="8058" y="57542"/>
                      <a:pt x="12002" y="55999"/>
                      <a:pt x="16459" y="55999"/>
                    </a:cubicBezTo>
                    <a:cubicBezTo>
                      <a:pt x="31375" y="55999"/>
                      <a:pt x="48692" y="56685"/>
                      <a:pt x="68237" y="58056"/>
                    </a:cubicBezTo>
                    <a:cubicBezTo>
                      <a:pt x="68237" y="43483"/>
                      <a:pt x="67723" y="30281"/>
                      <a:pt x="66694" y="18280"/>
                    </a:cubicBezTo>
                    <a:cubicBezTo>
                      <a:pt x="66351" y="13651"/>
                      <a:pt x="67723" y="9707"/>
                      <a:pt x="70637" y="6107"/>
                    </a:cubicBezTo>
                    <a:cubicBezTo>
                      <a:pt x="73552" y="2506"/>
                      <a:pt x="77324" y="621"/>
                      <a:pt x="81782" y="106"/>
                    </a:cubicBezTo>
                    <a:cubicBezTo>
                      <a:pt x="86411" y="-408"/>
                      <a:pt x="90354" y="963"/>
                      <a:pt x="93955" y="3878"/>
                    </a:cubicBezTo>
                    <a:cubicBezTo>
                      <a:pt x="97555" y="6793"/>
                      <a:pt x="99613" y="10565"/>
                      <a:pt x="99955" y="15194"/>
                    </a:cubicBezTo>
                    <a:cubicBezTo>
                      <a:pt x="101327" y="28910"/>
                      <a:pt x="101670" y="44169"/>
                      <a:pt x="101327" y="60799"/>
                    </a:cubicBezTo>
                    <a:cubicBezTo>
                      <a:pt x="119672" y="62514"/>
                      <a:pt x="131331" y="63371"/>
                      <a:pt x="135960" y="63886"/>
                    </a:cubicBezTo>
                    <a:cubicBezTo>
                      <a:pt x="140418" y="64228"/>
                      <a:pt x="144190" y="66114"/>
                      <a:pt x="147104" y="69715"/>
                    </a:cubicBezTo>
                    <a:cubicBezTo>
                      <a:pt x="150019" y="73144"/>
                      <a:pt x="151390" y="77259"/>
                      <a:pt x="151048" y="81716"/>
                    </a:cubicBezTo>
                    <a:cubicBezTo>
                      <a:pt x="150705" y="86174"/>
                      <a:pt x="148819" y="89946"/>
                      <a:pt x="145218" y="93032"/>
                    </a:cubicBezTo>
                    <a:cubicBezTo>
                      <a:pt x="141789" y="95947"/>
                      <a:pt x="137674" y="97318"/>
                      <a:pt x="133217" y="96975"/>
                    </a:cubicBezTo>
                    <a:cubicBezTo>
                      <a:pt x="127387" y="96461"/>
                      <a:pt x="116243" y="95604"/>
                      <a:pt x="99784" y="94404"/>
                    </a:cubicBezTo>
                    <a:cubicBezTo>
                      <a:pt x="99613" y="99890"/>
                      <a:pt x="97041" y="134694"/>
                      <a:pt x="96869" y="138809"/>
                    </a:cubicBezTo>
                    <a:cubicBezTo>
                      <a:pt x="96698" y="143438"/>
                      <a:pt x="94812" y="147210"/>
                      <a:pt x="91383" y="150125"/>
                    </a:cubicBezTo>
                    <a:cubicBezTo>
                      <a:pt x="87954" y="153211"/>
                      <a:pt x="83839" y="154583"/>
                      <a:pt x="79381" y="154240"/>
                    </a:cubicBezTo>
                    <a:cubicBezTo>
                      <a:pt x="74924" y="153897"/>
                      <a:pt x="70981" y="152011"/>
                      <a:pt x="68066" y="148582"/>
                    </a:cubicBezTo>
                    <a:cubicBezTo>
                      <a:pt x="64980" y="145153"/>
                      <a:pt x="63608" y="141038"/>
                      <a:pt x="63951" y="136580"/>
                    </a:cubicBezTo>
                    <a:cubicBezTo>
                      <a:pt x="64123" y="132294"/>
                      <a:pt x="66523" y="96804"/>
                      <a:pt x="66694" y="91318"/>
                    </a:cubicBezTo>
                    <a:cubicBezTo>
                      <a:pt x="48178" y="89603"/>
                      <a:pt x="31375" y="88917"/>
                      <a:pt x="16459" y="88917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6" name="Hình tự do: Hình 95">
                <a:extLst>
                  <a:ext uri="{FF2B5EF4-FFF2-40B4-BE49-F238E27FC236}">
                    <a16:creationId xmlns:a16="http://schemas.microsoft.com/office/drawing/2014/main" id="{AC050358-F816-CB61-0B18-F9A5899F698B}"/>
                  </a:ext>
                </a:extLst>
              </p:cNvPr>
              <p:cNvSpPr/>
              <p:nvPr/>
            </p:nvSpPr>
            <p:spPr>
              <a:xfrm>
                <a:off x="7969390" y="1639524"/>
                <a:ext cx="138585" cy="215427"/>
              </a:xfrm>
              <a:custGeom>
                <a:avLst/>
                <a:gdLst>
                  <a:gd name="connsiteX0" fmla="*/ 36219 w 138585"/>
                  <a:gd name="connsiteY0" fmla="*/ 17368 h 215427"/>
                  <a:gd name="connsiteX1" fmla="*/ 46849 w 138585"/>
                  <a:gd name="connsiteY1" fmla="*/ 10167 h 215427"/>
                  <a:gd name="connsiteX2" fmla="*/ 59365 w 138585"/>
                  <a:gd name="connsiteY2" fmla="*/ 12739 h 215427"/>
                  <a:gd name="connsiteX3" fmla="*/ 66394 w 138585"/>
                  <a:gd name="connsiteY3" fmla="*/ 23369 h 215427"/>
                  <a:gd name="connsiteX4" fmla="*/ 63822 w 138585"/>
                  <a:gd name="connsiteY4" fmla="*/ 35713 h 215427"/>
                  <a:gd name="connsiteX5" fmla="*/ 39991 w 138585"/>
                  <a:gd name="connsiteY5" fmla="*/ 93149 h 215427"/>
                  <a:gd name="connsiteX6" fmla="*/ 34676 w 138585"/>
                  <a:gd name="connsiteY6" fmla="*/ 113552 h 215427"/>
                  <a:gd name="connsiteX7" fmla="*/ 57479 w 138585"/>
                  <a:gd name="connsiteY7" fmla="*/ 110637 h 215427"/>
                  <a:gd name="connsiteX8" fmla="*/ 74281 w 138585"/>
                  <a:gd name="connsiteY8" fmla="*/ 107894 h 215427"/>
                  <a:gd name="connsiteX9" fmla="*/ 89368 w 138585"/>
                  <a:gd name="connsiteY9" fmla="*/ 15311 h 215427"/>
                  <a:gd name="connsiteX10" fmla="*/ 95026 w 138585"/>
                  <a:gd name="connsiteY10" fmla="*/ 3995 h 215427"/>
                  <a:gd name="connsiteX11" fmla="*/ 107028 w 138585"/>
                  <a:gd name="connsiteY11" fmla="*/ 52 h 215427"/>
                  <a:gd name="connsiteX12" fmla="*/ 118343 w 138585"/>
                  <a:gd name="connsiteY12" fmla="*/ 5709 h 215427"/>
                  <a:gd name="connsiteX13" fmla="*/ 122287 w 138585"/>
                  <a:gd name="connsiteY13" fmla="*/ 17711 h 215427"/>
                  <a:gd name="connsiteX14" fmla="*/ 109428 w 138585"/>
                  <a:gd name="connsiteY14" fmla="*/ 101379 h 215427"/>
                  <a:gd name="connsiteX15" fmla="*/ 118515 w 138585"/>
                  <a:gd name="connsiteY15" fmla="*/ 99664 h 215427"/>
                  <a:gd name="connsiteX16" fmla="*/ 131031 w 138585"/>
                  <a:gd name="connsiteY16" fmla="*/ 101893 h 215427"/>
                  <a:gd name="connsiteX17" fmla="*/ 138232 w 138585"/>
                  <a:gd name="connsiteY17" fmla="*/ 112351 h 215427"/>
                  <a:gd name="connsiteX18" fmla="*/ 136003 w 138585"/>
                  <a:gd name="connsiteY18" fmla="*/ 124867 h 215427"/>
                  <a:gd name="connsiteX19" fmla="*/ 125373 w 138585"/>
                  <a:gd name="connsiteY19" fmla="*/ 132068 h 215427"/>
                  <a:gd name="connsiteX20" fmla="*/ 102742 w 138585"/>
                  <a:gd name="connsiteY20" fmla="*/ 136526 h 215427"/>
                  <a:gd name="connsiteX21" fmla="*/ 90226 w 138585"/>
                  <a:gd name="connsiteY21" fmla="*/ 201334 h 215427"/>
                  <a:gd name="connsiteX22" fmla="*/ 83710 w 138585"/>
                  <a:gd name="connsiteY22" fmla="*/ 212135 h 215427"/>
                  <a:gd name="connsiteX23" fmla="*/ 71366 w 138585"/>
                  <a:gd name="connsiteY23" fmla="*/ 215221 h 215427"/>
                  <a:gd name="connsiteX24" fmla="*/ 63994 w 138585"/>
                  <a:gd name="connsiteY24" fmla="*/ 212135 h 215427"/>
                  <a:gd name="connsiteX25" fmla="*/ 54736 w 138585"/>
                  <a:gd name="connsiteY25" fmla="*/ 208706 h 215427"/>
                  <a:gd name="connsiteX26" fmla="*/ 49078 w 138585"/>
                  <a:gd name="connsiteY26" fmla="*/ 200305 h 215427"/>
                  <a:gd name="connsiteX27" fmla="*/ 46163 w 138585"/>
                  <a:gd name="connsiteY27" fmla="*/ 189332 h 215427"/>
                  <a:gd name="connsiteX28" fmla="*/ 45649 w 138585"/>
                  <a:gd name="connsiteY28" fmla="*/ 185903 h 215427"/>
                  <a:gd name="connsiteX29" fmla="*/ 50963 w 138585"/>
                  <a:gd name="connsiteY29" fmla="*/ 173216 h 215427"/>
                  <a:gd name="connsiteX30" fmla="*/ 62622 w 138585"/>
                  <a:gd name="connsiteY30" fmla="*/ 168758 h 215427"/>
                  <a:gd name="connsiteX31" fmla="*/ 67766 w 138585"/>
                  <a:gd name="connsiteY31" fmla="*/ 142869 h 215427"/>
                  <a:gd name="connsiteX32" fmla="*/ 62965 w 138585"/>
                  <a:gd name="connsiteY32" fmla="*/ 143898 h 215427"/>
                  <a:gd name="connsiteX33" fmla="*/ 34676 w 138585"/>
                  <a:gd name="connsiteY33" fmla="*/ 147499 h 215427"/>
                  <a:gd name="connsiteX34" fmla="*/ 12387 w 138585"/>
                  <a:gd name="connsiteY34" fmla="*/ 146298 h 215427"/>
                  <a:gd name="connsiteX35" fmla="*/ 900 w 138585"/>
                  <a:gd name="connsiteY35" fmla="*/ 133954 h 215427"/>
                  <a:gd name="connsiteX36" fmla="*/ 43 w 138585"/>
                  <a:gd name="connsiteY36" fmla="*/ 126753 h 215427"/>
                  <a:gd name="connsiteX37" fmla="*/ 1072 w 138585"/>
                  <a:gd name="connsiteY37" fmla="*/ 115095 h 215427"/>
                  <a:gd name="connsiteX38" fmla="*/ 8444 w 138585"/>
                  <a:gd name="connsiteY38" fmla="*/ 84405 h 215427"/>
                  <a:gd name="connsiteX39" fmla="*/ 36219 w 138585"/>
                  <a:gd name="connsiteY39" fmla="*/ 17368 h 215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38585" h="215427">
                    <a:moveTo>
                      <a:pt x="36219" y="17368"/>
                    </a:moveTo>
                    <a:cubicBezTo>
                      <a:pt x="38791" y="13596"/>
                      <a:pt x="42220" y="11196"/>
                      <a:pt x="46849" y="10167"/>
                    </a:cubicBezTo>
                    <a:cubicBezTo>
                      <a:pt x="51307" y="9310"/>
                      <a:pt x="55593" y="10167"/>
                      <a:pt x="59365" y="12739"/>
                    </a:cubicBezTo>
                    <a:cubicBezTo>
                      <a:pt x="63136" y="15311"/>
                      <a:pt x="65537" y="18911"/>
                      <a:pt x="66394" y="23369"/>
                    </a:cubicBezTo>
                    <a:cubicBezTo>
                      <a:pt x="67251" y="27827"/>
                      <a:pt x="66394" y="31941"/>
                      <a:pt x="63822" y="35713"/>
                    </a:cubicBezTo>
                    <a:cubicBezTo>
                      <a:pt x="55593" y="47886"/>
                      <a:pt x="47706" y="67089"/>
                      <a:pt x="39991" y="93149"/>
                    </a:cubicBezTo>
                    <a:cubicBezTo>
                      <a:pt x="37762" y="100693"/>
                      <a:pt x="35876" y="107551"/>
                      <a:pt x="34676" y="113552"/>
                    </a:cubicBezTo>
                    <a:cubicBezTo>
                      <a:pt x="40676" y="112866"/>
                      <a:pt x="48220" y="112008"/>
                      <a:pt x="57479" y="110637"/>
                    </a:cubicBezTo>
                    <a:cubicBezTo>
                      <a:pt x="62794" y="109780"/>
                      <a:pt x="68280" y="108922"/>
                      <a:pt x="74281" y="107894"/>
                    </a:cubicBezTo>
                    <a:cubicBezTo>
                      <a:pt x="83196" y="62459"/>
                      <a:pt x="88168" y="31598"/>
                      <a:pt x="89368" y="15311"/>
                    </a:cubicBezTo>
                    <a:cubicBezTo>
                      <a:pt x="89711" y="10853"/>
                      <a:pt x="91597" y="7081"/>
                      <a:pt x="95026" y="3995"/>
                    </a:cubicBezTo>
                    <a:cubicBezTo>
                      <a:pt x="98455" y="1080"/>
                      <a:pt x="102398" y="-291"/>
                      <a:pt x="107028" y="52"/>
                    </a:cubicBezTo>
                    <a:cubicBezTo>
                      <a:pt x="111485" y="395"/>
                      <a:pt x="115257" y="2280"/>
                      <a:pt x="118343" y="5709"/>
                    </a:cubicBezTo>
                    <a:cubicBezTo>
                      <a:pt x="121258" y="9138"/>
                      <a:pt x="122630" y="13082"/>
                      <a:pt x="122287" y="17711"/>
                    </a:cubicBezTo>
                    <a:cubicBezTo>
                      <a:pt x="121087" y="33999"/>
                      <a:pt x="116800" y="61945"/>
                      <a:pt x="109428" y="101379"/>
                    </a:cubicBezTo>
                    <a:cubicBezTo>
                      <a:pt x="112514" y="100864"/>
                      <a:pt x="115429" y="100350"/>
                      <a:pt x="118515" y="99664"/>
                    </a:cubicBezTo>
                    <a:cubicBezTo>
                      <a:pt x="122972" y="98807"/>
                      <a:pt x="127087" y="99493"/>
                      <a:pt x="131031" y="101893"/>
                    </a:cubicBezTo>
                    <a:cubicBezTo>
                      <a:pt x="134803" y="104293"/>
                      <a:pt x="137203" y="107894"/>
                      <a:pt x="138232" y="112351"/>
                    </a:cubicBezTo>
                    <a:cubicBezTo>
                      <a:pt x="139089" y="116809"/>
                      <a:pt x="138403" y="121095"/>
                      <a:pt x="136003" y="124867"/>
                    </a:cubicBezTo>
                    <a:cubicBezTo>
                      <a:pt x="133603" y="128811"/>
                      <a:pt x="130002" y="131039"/>
                      <a:pt x="125373" y="132068"/>
                    </a:cubicBezTo>
                    <a:cubicBezTo>
                      <a:pt x="118343" y="133440"/>
                      <a:pt x="110800" y="134983"/>
                      <a:pt x="102742" y="136526"/>
                    </a:cubicBezTo>
                    <a:cubicBezTo>
                      <a:pt x="95026" y="175788"/>
                      <a:pt x="90740" y="197219"/>
                      <a:pt x="90226" y="201334"/>
                    </a:cubicBezTo>
                    <a:cubicBezTo>
                      <a:pt x="89540" y="205792"/>
                      <a:pt x="87482" y="209392"/>
                      <a:pt x="83710" y="212135"/>
                    </a:cubicBezTo>
                    <a:cubicBezTo>
                      <a:pt x="79939" y="214878"/>
                      <a:pt x="75995" y="215907"/>
                      <a:pt x="71366" y="215221"/>
                    </a:cubicBezTo>
                    <a:cubicBezTo>
                      <a:pt x="68623" y="214878"/>
                      <a:pt x="66051" y="213850"/>
                      <a:pt x="63994" y="212135"/>
                    </a:cubicBezTo>
                    <a:cubicBezTo>
                      <a:pt x="60565" y="212135"/>
                      <a:pt x="57307" y="210935"/>
                      <a:pt x="54736" y="208706"/>
                    </a:cubicBezTo>
                    <a:cubicBezTo>
                      <a:pt x="51992" y="206477"/>
                      <a:pt x="50106" y="203734"/>
                      <a:pt x="49078" y="200305"/>
                    </a:cubicBezTo>
                    <a:cubicBezTo>
                      <a:pt x="47363" y="194990"/>
                      <a:pt x="46334" y="191390"/>
                      <a:pt x="46163" y="189332"/>
                    </a:cubicBezTo>
                    <a:cubicBezTo>
                      <a:pt x="45991" y="188132"/>
                      <a:pt x="45649" y="186932"/>
                      <a:pt x="45649" y="185903"/>
                    </a:cubicBezTo>
                    <a:cubicBezTo>
                      <a:pt x="45134" y="181274"/>
                      <a:pt x="46849" y="176988"/>
                      <a:pt x="50963" y="173216"/>
                    </a:cubicBezTo>
                    <a:cubicBezTo>
                      <a:pt x="54564" y="169959"/>
                      <a:pt x="58336" y="168416"/>
                      <a:pt x="62622" y="168758"/>
                    </a:cubicBezTo>
                    <a:cubicBezTo>
                      <a:pt x="63136" y="166358"/>
                      <a:pt x="64851" y="157786"/>
                      <a:pt x="67766" y="142869"/>
                    </a:cubicBezTo>
                    <a:cubicBezTo>
                      <a:pt x="66223" y="143212"/>
                      <a:pt x="64508" y="143555"/>
                      <a:pt x="62965" y="143898"/>
                    </a:cubicBezTo>
                    <a:cubicBezTo>
                      <a:pt x="51478" y="145613"/>
                      <a:pt x="42048" y="146813"/>
                      <a:pt x="34676" y="147499"/>
                    </a:cubicBezTo>
                    <a:cubicBezTo>
                      <a:pt x="24389" y="148184"/>
                      <a:pt x="16845" y="147842"/>
                      <a:pt x="12387" y="146298"/>
                    </a:cubicBezTo>
                    <a:cubicBezTo>
                      <a:pt x="6386" y="144241"/>
                      <a:pt x="2615" y="140126"/>
                      <a:pt x="900" y="133954"/>
                    </a:cubicBezTo>
                    <a:cubicBezTo>
                      <a:pt x="386" y="131897"/>
                      <a:pt x="43" y="129496"/>
                      <a:pt x="43" y="126753"/>
                    </a:cubicBezTo>
                    <a:cubicBezTo>
                      <a:pt x="-128" y="123667"/>
                      <a:pt x="214" y="119724"/>
                      <a:pt x="1072" y="115095"/>
                    </a:cubicBezTo>
                    <a:cubicBezTo>
                      <a:pt x="2615" y="106522"/>
                      <a:pt x="5015" y="96235"/>
                      <a:pt x="8444" y="84405"/>
                    </a:cubicBezTo>
                    <a:cubicBezTo>
                      <a:pt x="16673" y="54573"/>
                      <a:pt x="26275" y="32456"/>
                      <a:pt x="36219" y="17368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7" name="Hình tự do: Hình 96">
                <a:extLst>
                  <a:ext uri="{FF2B5EF4-FFF2-40B4-BE49-F238E27FC236}">
                    <a16:creationId xmlns:a16="http://schemas.microsoft.com/office/drawing/2014/main" id="{393964C1-0B7E-F130-48A0-791A1B146230}"/>
                  </a:ext>
                </a:extLst>
              </p:cNvPr>
              <p:cNvSpPr/>
              <p:nvPr/>
            </p:nvSpPr>
            <p:spPr>
              <a:xfrm>
                <a:off x="7588444" y="1668932"/>
                <a:ext cx="130837" cy="197804"/>
              </a:xfrm>
              <a:custGeom>
                <a:avLst/>
                <a:gdLst>
                  <a:gd name="connsiteX0" fmla="*/ 128615 w 130837"/>
                  <a:gd name="connsiteY0" fmla="*/ 34938 h 197804"/>
                  <a:gd name="connsiteX1" fmla="*/ 130329 w 130837"/>
                  <a:gd name="connsiteY1" fmla="*/ 47625 h 197804"/>
                  <a:gd name="connsiteX2" fmla="*/ 122786 w 130837"/>
                  <a:gd name="connsiteY2" fmla="*/ 57912 h 197804"/>
                  <a:gd name="connsiteX3" fmla="*/ 116785 w 130837"/>
                  <a:gd name="connsiteY3" fmla="*/ 59969 h 197804"/>
                  <a:gd name="connsiteX4" fmla="*/ 104440 w 130837"/>
                  <a:gd name="connsiteY4" fmla="*/ 77114 h 197804"/>
                  <a:gd name="connsiteX5" fmla="*/ 92953 w 130837"/>
                  <a:gd name="connsiteY5" fmla="*/ 88259 h 197804"/>
                  <a:gd name="connsiteX6" fmla="*/ 95868 w 130837"/>
                  <a:gd name="connsiteY6" fmla="*/ 89973 h 197804"/>
                  <a:gd name="connsiteX7" fmla="*/ 124671 w 130837"/>
                  <a:gd name="connsiteY7" fmla="*/ 131807 h 197804"/>
                  <a:gd name="connsiteX8" fmla="*/ 119185 w 130837"/>
                  <a:gd name="connsiteY8" fmla="*/ 156667 h 197804"/>
                  <a:gd name="connsiteX9" fmla="*/ 102554 w 130837"/>
                  <a:gd name="connsiteY9" fmla="*/ 179470 h 197804"/>
                  <a:gd name="connsiteX10" fmla="*/ 84895 w 130837"/>
                  <a:gd name="connsiteY10" fmla="*/ 191471 h 197804"/>
                  <a:gd name="connsiteX11" fmla="*/ 62778 w 130837"/>
                  <a:gd name="connsiteY11" fmla="*/ 197472 h 197804"/>
                  <a:gd name="connsiteX12" fmla="*/ 36889 w 130837"/>
                  <a:gd name="connsiteY12" fmla="*/ 193529 h 197804"/>
                  <a:gd name="connsiteX13" fmla="*/ 9457 w 130837"/>
                  <a:gd name="connsiteY13" fmla="*/ 175870 h 197804"/>
                  <a:gd name="connsiteX14" fmla="*/ 1056 w 130837"/>
                  <a:gd name="connsiteY14" fmla="*/ 148952 h 197804"/>
                  <a:gd name="connsiteX15" fmla="*/ 26945 w 130837"/>
                  <a:gd name="connsiteY15" fmla="*/ 103861 h 197804"/>
                  <a:gd name="connsiteX16" fmla="*/ 31574 w 130837"/>
                  <a:gd name="connsiteY16" fmla="*/ 99231 h 197804"/>
                  <a:gd name="connsiteX17" fmla="*/ 8428 w 130837"/>
                  <a:gd name="connsiteY17" fmla="*/ 82086 h 197804"/>
                  <a:gd name="connsiteX18" fmla="*/ 6542 w 130837"/>
                  <a:gd name="connsiteY18" fmla="*/ 29451 h 197804"/>
                  <a:gd name="connsiteX19" fmla="*/ 26088 w 130837"/>
                  <a:gd name="connsiteY19" fmla="*/ 11278 h 197804"/>
                  <a:gd name="connsiteX20" fmla="*/ 56434 w 130837"/>
                  <a:gd name="connsiteY20" fmla="*/ 1162 h 197804"/>
                  <a:gd name="connsiteX21" fmla="*/ 74951 w 130837"/>
                  <a:gd name="connsiteY21" fmla="*/ 476 h 197804"/>
                  <a:gd name="connsiteX22" fmla="*/ 94153 w 130837"/>
                  <a:gd name="connsiteY22" fmla="*/ 4934 h 197804"/>
                  <a:gd name="connsiteX23" fmla="*/ 112499 w 130837"/>
                  <a:gd name="connsiteY23" fmla="*/ 16078 h 197804"/>
                  <a:gd name="connsiteX24" fmla="*/ 128615 w 130837"/>
                  <a:gd name="connsiteY24" fmla="*/ 34938 h 197804"/>
                  <a:gd name="connsiteX25" fmla="*/ 91753 w 130837"/>
                  <a:gd name="connsiteY25" fmla="*/ 136265 h 197804"/>
                  <a:gd name="connsiteX26" fmla="*/ 78551 w 130837"/>
                  <a:gd name="connsiteY26" fmla="*/ 118434 h 197804"/>
                  <a:gd name="connsiteX27" fmla="*/ 66036 w 130837"/>
                  <a:gd name="connsiteY27" fmla="*/ 112262 h 197804"/>
                  <a:gd name="connsiteX28" fmla="*/ 51119 w 130837"/>
                  <a:gd name="connsiteY28" fmla="*/ 126835 h 197804"/>
                  <a:gd name="connsiteX29" fmla="*/ 34317 w 130837"/>
                  <a:gd name="connsiteY29" fmla="*/ 152038 h 197804"/>
                  <a:gd name="connsiteX30" fmla="*/ 34317 w 130837"/>
                  <a:gd name="connsiteY30" fmla="*/ 153410 h 197804"/>
                  <a:gd name="connsiteX31" fmla="*/ 37918 w 130837"/>
                  <a:gd name="connsiteY31" fmla="*/ 157010 h 197804"/>
                  <a:gd name="connsiteX32" fmla="*/ 48548 w 130837"/>
                  <a:gd name="connsiteY32" fmla="*/ 162496 h 197804"/>
                  <a:gd name="connsiteX33" fmla="*/ 80094 w 130837"/>
                  <a:gd name="connsiteY33" fmla="*/ 155124 h 197804"/>
                  <a:gd name="connsiteX34" fmla="*/ 89696 w 130837"/>
                  <a:gd name="connsiteY34" fmla="*/ 141922 h 197804"/>
                  <a:gd name="connsiteX35" fmla="*/ 91753 w 130837"/>
                  <a:gd name="connsiteY35" fmla="*/ 136265 h 197804"/>
                  <a:gd name="connsiteX36" fmla="*/ 59006 w 130837"/>
                  <a:gd name="connsiteY36" fmla="*/ 74200 h 197804"/>
                  <a:gd name="connsiteX37" fmla="*/ 65864 w 130837"/>
                  <a:gd name="connsiteY37" fmla="*/ 68199 h 197804"/>
                  <a:gd name="connsiteX38" fmla="*/ 80437 w 130837"/>
                  <a:gd name="connsiteY38" fmla="*/ 54311 h 197804"/>
                  <a:gd name="connsiteX39" fmla="*/ 85924 w 130837"/>
                  <a:gd name="connsiteY39" fmla="*/ 47796 h 197804"/>
                  <a:gd name="connsiteX40" fmla="*/ 90724 w 130837"/>
                  <a:gd name="connsiteY40" fmla="*/ 41281 h 197804"/>
                  <a:gd name="connsiteX41" fmla="*/ 61406 w 130837"/>
                  <a:gd name="connsiteY41" fmla="*/ 34080 h 197804"/>
                  <a:gd name="connsiteX42" fmla="*/ 42033 w 130837"/>
                  <a:gd name="connsiteY42" fmla="*/ 40424 h 197804"/>
                  <a:gd name="connsiteX43" fmla="*/ 36375 w 130837"/>
                  <a:gd name="connsiteY43" fmla="*/ 44196 h 197804"/>
                  <a:gd name="connsiteX44" fmla="*/ 34832 w 130837"/>
                  <a:gd name="connsiteY44" fmla="*/ 61512 h 197804"/>
                  <a:gd name="connsiteX45" fmla="*/ 56606 w 130837"/>
                  <a:gd name="connsiteY45" fmla="*/ 73171 h 197804"/>
                  <a:gd name="connsiteX46" fmla="*/ 59006 w 130837"/>
                  <a:gd name="connsiteY46" fmla="*/ 74200 h 197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30837" h="197804">
                    <a:moveTo>
                      <a:pt x="128615" y="34938"/>
                    </a:moveTo>
                    <a:cubicBezTo>
                      <a:pt x="130844" y="38881"/>
                      <a:pt x="131358" y="43167"/>
                      <a:pt x="130329" y="47625"/>
                    </a:cubicBezTo>
                    <a:cubicBezTo>
                      <a:pt x="129300" y="52083"/>
                      <a:pt x="126729" y="55512"/>
                      <a:pt x="122786" y="57912"/>
                    </a:cubicBezTo>
                    <a:cubicBezTo>
                      <a:pt x="120900" y="58769"/>
                      <a:pt x="118842" y="59455"/>
                      <a:pt x="116785" y="59969"/>
                    </a:cubicBezTo>
                    <a:cubicBezTo>
                      <a:pt x="114727" y="64941"/>
                      <a:pt x="110613" y="70771"/>
                      <a:pt x="104440" y="77114"/>
                    </a:cubicBezTo>
                    <a:cubicBezTo>
                      <a:pt x="101697" y="80029"/>
                      <a:pt x="97925" y="83629"/>
                      <a:pt x="92953" y="88259"/>
                    </a:cubicBezTo>
                    <a:cubicBezTo>
                      <a:pt x="93982" y="88773"/>
                      <a:pt x="95010" y="89287"/>
                      <a:pt x="95868" y="89973"/>
                    </a:cubicBezTo>
                    <a:cubicBezTo>
                      <a:pt x="112670" y="100089"/>
                      <a:pt x="122271" y="113976"/>
                      <a:pt x="124671" y="131807"/>
                    </a:cubicBezTo>
                    <a:cubicBezTo>
                      <a:pt x="125529" y="139179"/>
                      <a:pt x="123814" y="147409"/>
                      <a:pt x="119185" y="156667"/>
                    </a:cubicBezTo>
                    <a:cubicBezTo>
                      <a:pt x="115070" y="165240"/>
                      <a:pt x="109584" y="172783"/>
                      <a:pt x="102554" y="179470"/>
                    </a:cubicBezTo>
                    <a:cubicBezTo>
                      <a:pt x="97068" y="184613"/>
                      <a:pt x="91239" y="188557"/>
                      <a:pt x="84895" y="191471"/>
                    </a:cubicBezTo>
                    <a:cubicBezTo>
                      <a:pt x="78551" y="194386"/>
                      <a:pt x="71179" y="196444"/>
                      <a:pt x="62778" y="197472"/>
                    </a:cubicBezTo>
                    <a:cubicBezTo>
                      <a:pt x="54377" y="198501"/>
                      <a:pt x="45633" y="197129"/>
                      <a:pt x="36889" y="193529"/>
                    </a:cubicBezTo>
                    <a:cubicBezTo>
                      <a:pt x="25059" y="189243"/>
                      <a:pt x="15972" y="183242"/>
                      <a:pt x="9457" y="175870"/>
                    </a:cubicBezTo>
                    <a:cubicBezTo>
                      <a:pt x="2942" y="168326"/>
                      <a:pt x="199" y="159410"/>
                      <a:pt x="1056" y="148952"/>
                    </a:cubicBezTo>
                    <a:cubicBezTo>
                      <a:pt x="2427" y="135579"/>
                      <a:pt x="10486" y="120148"/>
                      <a:pt x="26945" y="103861"/>
                    </a:cubicBezTo>
                    <a:cubicBezTo>
                      <a:pt x="28488" y="102317"/>
                      <a:pt x="30031" y="100946"/>
                      <a:pt x="31574" y="99231"/>
                    </a:cubicBezTo>
                    <a:cubicBezTo>
                      <a:pt x="21287" y="94431"/>
                      <a:pt x="13572" y="88773"/>
                      <a:pt x="8428" y="82086"/>
                    </a:cubicBezTo>
                    <a:cubicBezTo>
                      <a:pt x="-2202" y="68199"/>
                      <a:pt x="-2716" y="50882"/>
                      <a:pt x="6542" y="29451"/>
                    </a:cubicBezTo>
                    <a:cubicBezTo>
                      <a:pt x="9285" y="22936"/>
                      <a:pt x="15801" y="16764"/>
                      <a:pt x="26088" y="11278"/>
                    </a:cubicBezTo>
                    <a:cubicBezTo>
                      <a:pt x="35517" y="6134"/>
                      <a:pt x="45633" y="2705"/>
                      <a:pt x="56434" y="1162"/>
                    </a:cubicBezTo>
                    <a:cubicBezTo>
                      <a:pt x="62092" y="-38"/>
                      <a:pt x="68264" y="-381"/>
                      <a:pt x="74951" y="476"/>
                    </a:cubicBezTo>
                    <a:cubicBezTo>
                      <a:pt x="81638" y="1162"/>
                      <a:pt x="87981" y="2705"/>
                      <a:pt x="94153" y="4934"/>
                    </a:cubicBezTo>
                    <a:cubicBezTo>
                      <a:pt x="100326" y="7163"/>
                      <a:pt x="106498" y="10935"/>
                      <a:pt x="112499" y="16078"/>
                    </a:cubicBezTo>
                    <a:cubicBezTo>
                      <a:pt x="118671" y="21222"/>
                      <a:pt x="124157" y="27394"/>
                      <a:pt x="128615" y="34938"/>
                    </a:cubicBezTo>
                    <a:close/>
                    <a:moveTo>
                      <a:pt x="91753" y="136265"/>
                    </a:moveTo>
                    <a:cubicBezTo>
                      <a:pt x="90896" y="129064"/>
                      <a:pt x="86438" y="123063"/>
                      <a:pt x="78551" y="118434"/>
                    </a:cubicBezTo>
                    <a:cubicBezTo>
                      <a:pt x="75122" y="116376"/>
                      <a:pt x="71007" y="114148"/>
                      <a:pt x="66036" y="112262"/>
                    </a:cubicBezTo>
                    <a:cubicBezTo>
                      <a:pt x="60206" y="117577"/>
                      <a:pt x="55234" y="122377"/>
                      <a:pt x="51119" y="126835"/>
                    </a:cubicBezTo>
                    <a:cubicBezTo>
                      <a:pt x="40490" y="137979"/>
                      <a:pt x="34832" y="146380"/>
                      <a:pt x="34317" y="152038"/>
                    </a:cubicBezTo>
                    <a:lnTo>
                      <a:pt x="34317" y="153410"/>
                    </a:lnTo>
                    <a:cubicBezTo>
                      <a:pt x="34317" y="153410"/>
                      <a:pt x="35689" y="155296"/>
                      <a:pt x="37918" y="157010"/>
                    </a:cubicBezTo>
                    <a:cubicBezTo>
                      <a:pt x="40146" y="158896"/>
                      <a:pt x="43747" y="160610"/>
                      <a:pt x="48548" y="162496"/>
                    </a:cubicBezTo>
                    <a:cubicBezTo>
                      <a:pt x="59863" y="166611"/>
                      <a:pt x="70493" y="164382"/>
                      <a:pt x="80094" y="155124"/>
                    </a:cubicBezTo>
                    <a:cubicBezTo>
                      <a:pt x="84209" y="151181"/>
                      <a:pt x="87295" y="146723"/>
                      <a:pt x="89696" y="141922"/>
                    </a:cubicBezTo>
                    <a:cubicBezTo>
                      <a:pt x="90553" y="139865"/>
                      <a:pt x="91410" y="137979"/>
                      <a:pt x="91753" y="136265"/>
                    </a:cubicBezTo>
                    <a:close/>
                    <a:moveTo>
                      <a:pt x="59006" y="74200"/>
                    </a:moveTo>
                    <a:cubicBezTo>
                      <a:pt x="62264" y="71285"/>
                      <a:pt x="64493" y="69399"/>
                      <a:pt x="65864" y="68199"/>
                    </a:cubicBezTo>
                    <a:cubicBezTo>
                      <a:pt x="72551" y="62198"/>
                      <a:pt x="77351" y="57569"/>
                      <a:pt x="80437" y="54311"/>
                    </a:cubicBezTo>
                    <a:cubicBezTo>
                      <a:pt x="83523" y="51054"/>
                      <a:pt x="85409" y="48825"/>
                      <a:pt x="85924" y="47796"/>
                    </a:cubicBezTo>
                    <a:cubicBezTo>
                      <a:pt x="87124" y="45225"/>
                      <a:pt x="88667" y="42996"/>
                      <a:pt x="90724" y="41281"/>
                    </a:cubicBezTo>
                    <a:cubicBezTo>
                      <a:pt x="83009" y="34766"/>
                      <a:pt x="73236" y="32366"/>
                      <a:pt x="61406" y="34080"/>
                    </a:cubicBezTo>
                    <a:cubicBezTo>
                      <a:pt x="54377" y="34938"/>
                      <a:pt x="48033" y="37166"/>
                      <a:pt x="42033" y="40424"/>
                    </a:cubicBezTo>
                    <a:cubicBezTo>
                      <a:pt x="40318" y="41281"/>
                      <a:pt x="38432" y="42653"/>
                      <a:pt x="36375" y="44196"/>
                    </a:cubicBezTo>
                    <a:cubicBezTo>
                      <a:pt x="32774" y="52768"/>
                      <a:pt x="32260" y="58426"/>
                      <a:pt x="34832" y="61512"/>
                    </a:cubicBezTo>
                    <a:cubicBezTo>
                      <a:pt x="37403" y="64941"/>
                      <a:pt x="44604" y="68885"/>
                      <a:pt x="56606" y="73171"/>
                    </a:cubicBezTo>
                    <a:cubicBezTo>
                      <a:pt x="57291" y="73514"/>
                      <a:pt x="58149" y="73857"/>
                      <a:pt x="59006" y="74200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8" name="Đồ họa 2">
              <a:extLst>
                <a:ext uri="{FF2B5EF4-FFF2-40B4-BE49-F238E27FC236}">
                  <a16:creationId xmlns:a16="http://schemas.microsoft.com/office/drawing/2014/main" id="{6DBF8032-5440-77C9-FBA2-5E6BFBA62CA8}"/>
                </a:ext>
              </a:extLst>
            </p:cNvPr>
            <p:cNvGrpSpPr/>
            <p:nvPr/>
          </p:nvGrpSpPr>
          <p:grpSpPr>
            <a:xfrm>
              <a:off x="6232818" y="729811"/>
              <a:ext cx="434741" cy="206994"/>
              <a:chOff x="6232818" y="729811"/>
              <a:chExt cx="434741" cy="206994"/>
            </a:xfrm>
            <a:solidFill>
              <a:srgbClr val="969696"/>
            </a:solidFill>
          </p:grpSpPr>
          <p:sp>
            <p:nvSpPr>
              <p:cNvPr id="99" name="Hình tự do: Hình 98">
                <a:extLst>
                  <a:ext uri="{FF2B5EF4-FFF2-40B4-BE49-F238E27FC236}">
                    <a16:creationId xmlns:a16="http://schemas.microsoft.com/office/drawing/2014/main" id="{39228310-B8D6-5025-9980-090CCADEC19A}"/>
                  </a:ext>
                </a:extLst>
              </p:cNvPr>
              <p:cNvSpPr/>
              <p:nvPr/>
            </p:nvSpPr>
            <p:spPr>
              <a:xfrm>
                <a:off x="6526668" y="734941"/>
                <a:ext cx="140891" cy="201863"/>
              </a:xfrm>
              <a:custGeom>
                <a:avLst/>
                <a:gdLst>
                  <a:gd name="connsiteX0" fmla="*/ 58134 w 140891"/>
                  <a:gd name="connsiteY0" fmla="*/ 42413 h 201863"/>
                  <a:gd name="connsiteX1" fmla="*/ 48876 w 140891"/>
                  <a:gd name="connsiteY1" fmla="*/ 54586 h 201863"/>
                  <a:gd name="connsiteX2" fmla="*/ 39446 w 140891"/>
                  <a:gd name="connsiteY2" fmla="*/ 63330 h 201863"/>
                  <a:gd name="connsiteX3" fmla="*/ 26759 w 140891"/>
                  <a:gd name="connsiteY3" fmla="*/ 62815 h 201863"/>
                  <a:gd name="connsiteX4" fmla="*/ 18187 w 140891"/>
                  <a:gd name="connsiteY4" fmla="*/ 53386 h 201863"/>
                  <a:gd name="connsiteX5" fmla="*/ 18701 w 140891"/>
                  <a:gd name="connsiteY5" fmla="*/ 40698 h 201863"/>
                  <a:gd name="connsiteX6" fmla="*/ 35846 w 140891"/>
                  <a:gd name="connsiteY6" fmla="*/ 17895 h 201863"/>
                  <a:gd name="connsiteX7" fmla="*/ 60535 w 140891"/>
                  <a:gd name="connsiteY7" fmla="*/ 2979 h 201863"/>
                  <a:gd name="connsiteX8" fmla="*/ 91396 w 140891"/>
                  <a:gd name="connsiteY8" fmla="*/ 2808 h 201863"/>
                  <a:gd name="connsiteX9" fmla="*/ 116427 w 140891"/>
                  <a:gd name="connsiteY9" fmla="*/ 27668 h 201863"/>
                  <a:gd name="connsiteX10" fmla="*/ 112141 w 140891"/>
                  <a:gd name="connsiteY10" fmla="*/ 73102 h 201863"/>
                  <a:gd name="connsiteX11" fmla="*/ 117628 w 140891"/>
                  <a:gd name="connsiteY11" fmla="*/ 76874 h 201863"/>
                  <a:gd name="connsiteX12" fmla="*/ 137001 w 140891"/>
                  <a:gd name="connsiteY12" fmla="*/ 103278 h 201863"/>
                  <a:gd name="connsiteX13" fmla="*/ 140088 w 140891"/>
                  <a:gd name="connsiteY13" fmla="*/ 133110 h 201863"/>
                  <a:gd name="connsiteX14" fmla="*/ 110427 w 140891"/>
                  <a:gd name="connsiteY14" fmla="*/ 179573 h 201863"/>
                  <a:gd name="connsiteX15" fmla="*/ 86424 w 140891"/>
                  <a:gd name="connsiteY15" fmla="*/ 193803 h 201863"/>
                  <a:gd name="connsiteX16" fmla="*/ 58820 w 140891"/>
                  <a:gd name="connsiteY16" fmla="*/ 201347 h 201863"/>
                  <a:gd name="connsiteX17" fmla="*/ 29845 w 140891"/>
                  <a:gd name="connsiteY17" fmla="*/ 198432 h 201863"/>
                  <a:gd name="connsiteX18" fmla="*/ 4471 w 140891"/>
                  <a:gd name="connsiteY18" fmla="*/ 181802 h 201863"/>
                  <a:gd name="connsiteX19" fmla="*/ 13 w 140891"/>
                  <a:gd name="connsiteY19" fmla="*/ 169972 h 201863"/>
                  <a:gd name="connsiteX20" fmla="*/ 5328 w 140891"/>
                  <a:gd name="connsiteY20" fmla="*/ 158484 h 201863"/>
                  <a:gd name="connsiteX21" fmla="*/ 17329 w 140891"/>
                  <a:gd name="connsiteY21" fmla="*/ 154027 h 201863"/>
                  <a:gd name="connsiteX22" fmla="*/ 28817 w 140891"/>
                  <a:gd name="connsiteY22" fmla="*/ 159513 h 201863"/>
                  <a:gd name="connsiteX23" fmla="*/ 55563 w 140891"/>
                  <a:gd name="connsiteY23" fmla="*/ 168086 h 201863"/>
                  <a:gd name="connsiteX24" fmla="*/ 89681 w 140891"/>
                  <a:gd name="connsiteY24" fmla="*/ 153512 h 201863"/>
                  <a:gd name="connsiteX25" fmla="*/ 107512 w 140891"/>
                  <a:gd name="connsiteY25" fmla="*/ 127281 h 201863"/>
                  <a:gd name="connsiteX26" fmla="*/ 95853 w 140891"/>
                  <a:gd name="connsiteY26" fmla="*/ 101906 h 201863"/>
                  <a:gd name="connsiteX27" fmla="*/ 91396 w 140891"/>
                  <a:gd name="connsiteY27" fmla="*/ 100363 h 201863"/>
                  <a:gd name="connsiteX28" fmla="*/ 87624 w 140891"/>
                  <a:gd name="connsiteY28" fmla="*/ 103449 h 201863"/>
                  <a:gd name="connsiteX29" fmla="*/ 77851 w 140891"/>
                  <a:gd name="connsiteY29" fmla="*/ 109621 h 201863"/>
                  <a:gd name="connsiteX30" fmla="*/ 68593 w 140891"/>
                  <a:gd name="connsiteY30" fmla="*/ 111850 h 201863"/>
                  <a:gd name="connsiteX31" fmla="*/ 54020 w 140891"/>
                  <a:gd name="connsiteY31" fmla="*/ 104649 h 201863"/>
                  <a:gd name="connsiteX32" fmla="*/ 51791 w 140891"/>
                  <a:gd name="connsiteY32" fmla="*/ 89219 h 201863"/>
                  <a:gd name="connsiteX33" fmla="*/ 75622 w 140891"/>
                  <a:gd name="connsiteY33" fmla="*/ 68130 h 201863"/>
                  <a:gd name="connsiteX34" fmla="*/ 82652 w 140891"/>
                  <a:gd name="connsiteY34" fmla="*/ 57672 h 201863"/>
                  <a:gd name="connsiteX35" fmla="*/ 85738 w 140891"/>
                  <a:gd name="connsiteY35" fmla="*/ 41213 h 201863"/>
                  <a:gd name="connsiteX36" fmla="*/ 79223 w 140891"/>
                  <a:gd name="connsiteY36" fmla="*/ 33497 h 201863"/>
                  <a:gd name="connsiteX37" fmla="*/ 70822 w 140891"/>
                  <a:gd name="connsiteY37" fmla="*/ 33840 h 201863"/>
                  <a:gd name="connsiteX38" fmla="*/ 58134 w 140891"/>
                  <a:gd name="connsiteY38" fmla="*/ 42413 h 201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40891" h="201863">
                    <a:moveTo>
                      <a:pt x="58134" y="42413"/>
                    </a:moveTo>
                    <a:cubicBezTo>
                      <a:pt x="53848" y="46356"/>
                      <a:pt x="50762" y="50471"/>
                      <a:pt x="48876" y="54586"/>
                    </a:cubicBezTo>
                    <a:cubicBezTo>
                      <a:pt x="46819" y="58701"/>
                      <a:pt x="43733" y="61615"/>
                      <a:pt x="39446" y="63330"/>
                    </a:cubicBezTo>
                    <a:cubicBezTo>
                      <a:pt x="35160" y="64873"/>
                      <a:pt x="30874" y="64701"/>
                      <a:pt x="26759" y="62815"/>
                    </a:cubicBezTo>
                    <a:cubicBezTo>
                      <a:pt x="22644" y="60929"/>
                      <a:pt x="19730" y="57672"/>
                      <a:pt x="18187" y="53386"/>
                    </a:cubicBezTo>
                    <a:cubicBezTo>
                      <a:pt x="16644" y="49099"/>
                      <a:pt x="16815" y="44813"/>
                      <a:pt x="18701" y="40698"/>
                    </a:cubicBezTo>
                    <a:cubicBezTo>
                      <a:pt x="22644" y="32297"/>
                      <a:pt x="28302" y="24753"/>
                      <a:pt x="35846" y="17895"/>
                    </a:cubicBezTo>
                    <a:cubicBezTo>
                      <a:pt x="43390" y="11037"/>
                      <a:pt x="51619" y="6065"/>
                      <a:pt x="60535" y="2979"/>
                    </a:cubicBezTo>
                    <a:cubicBezTo>
                      <a:pt x="71508" y="-964"/>
                      <a:pt x="81966" y="-964"/>
                      <a:pt x="91396" y="2808"/>
                    </a:cubicBezTo>
                    <a:cubicBezTo>
                      <a:pt x="102369" y="6923"/>
                      <a:pt x="110770" y="15324"/>
                      <a:pt x="116427" y="27668"/>
                    </a:cubicBezTo>
                    <a:cubicBezTo>
                      <a:pt x="122600" y="41384"/>
                      <a:pt x="121057" y="56472"/>
                      <a:pt x="112141" y="73102"/>
                    </a:cubicBezTo>
                    <a:cubicBezTo>
                      <a:pt x="114199" y="74303"/>
                      <a:pt x="116085" y="75503"/>
                      <a:pt x="117628" y="76874"/>
                    </a:cubicBezTo>
                    <a:cubicBezTo>
                      <a:pt x="126886" y="84590"/>
                      <a:pt x="133230" y="93676"/>
                      <a:pt x="137001" y="103278"/>
                    </a:cubicBezTo>
                    <a:cubicBezTo>
                      <a:pt x="140773" y="112879"/>
                      <a:pt x="141802" y="122823"/>
                      <a:pt x="140088" y="133110"/>
                    </a:cubicBezTo>
                    <a:cubicBezTo>
                      <a:pt x="137001" y="150769"/>
                      <a:pt x="127229" y="166200"/>
                      <a:pt x="110427" y="179573"/>
                    </a:cubicBezTo>
                    <a:cubicBezTo>
                      <a:pt x="103226" y="185231"/>
                      <a:pt x="95168" y="190031"/>
                      <a:pt x="86424" y="193803"/>
                    </a:cubicBezTo>
                    <a:cubicBezTo>
                      <a:pt x="77680" y="197575"/>
                      <a:pt x="68421" y="200147"/>
                      <a:pt x="58820" y="201347"/>
                    </a:cubicBezTo>
                    <a:cubicBezTo>
                      <a:pt x="49219" y="202547"/>
                      <a:pt x="39446" y="201690"/>
                      <a:pt x="29845" y="198432"/>
                    </a:cubicBezTo>
                    <a:cubicBezTo>
                      <a:pt x="20073" y="195175"/>
                      <a:pt x="11672" y="189688"/>
                      <a:pt x="4471" y="181802"/>
                    </a:cubicBezTo>
                    <a:cubicBezTo>
                      <a:pt x="1385" y="178373"/>
                      <a:pt x="-159" y="174429"/>
                      <a:pt x="13" y="169972"/>
                    </a:cubicBezTo>
                    <a:cubicBezTo>
                      <a:pt x="184" y="165514"/>
                      <a:pt x="1899" y="161571"/>
                      <a:pt x="5328" y="158484"/>
                    </a:cubicBezTo>
                    <a:cubicBezTo>
                      <a:pt x="8757" y="155398"/>
                      <a:pt x="12700" y="153855"/>
                      <a:pt x="17329" y="154027"/>
                    </a:cubicBezTo>
                    <a:cubicBezTo>
                      <a:pt x="21787" y="154198"/>
                      <a:pt x="25730" y="156084"/>
                      <a:pt x="28817" y="159513"/>
                    </a:cubicBezTo>
                    <a:cubicBezTo>
                      <a:pt x="34817" y="166200"/>
                      <a:pt x="43733" y="169114"/>
                      <a:pt x="55563" y="168086"/>
                    </a:cubicBezTo>
                    <a:cubicBezTo>
                      <a:pt x="67393" y="167057"/>
                      <a:pt x="78708" y="162256"/>
                      <a:pt x="89681" y="153512"/>
                    </a:cubicBezTo>
                    <a:cubicBezTo>
                      <a:pt x="99968" y="145454"/>
                      <a:pt x="105798" y="136710"/>
                      <a:pt x="107512" y="127281"/>
                    </a:cubicBezTo>
                    <a:cubicBezTo>
                      <a:pt x="109055" y="118194"/>
                      <a:pt x="105112" y="109793"/>
                      <a:pt x="95853" y="101906"/>
                    </a:cubicBezTo>
                    <a:cubicBezTo>
                      <a:pt x="95168" y="101220"/>
                      <a:pt x="93625" y="100706"/>
                      <a:pt x="91396" y="100363"/>
                    </a:cubicBezTo>
                    <a:cubicBezTo>
                      <a:pt x="90196" y="101392"/>
                      <a:pt x="88824" y="102420"/>
                      <a:pt x="87624" y="103449"/>
                    </a:cubicBezTo>
                    <a:cubicBezTo>
                      <a:pt x="84881" y="105849"/>
                      <a:pt x="81623" y="107907"/>
                      <a:pt x="77851" y="109621"/>
                    </a:cubicBezTo>
                    <a:cubicBezTo>
                      <a:pt x="74765" y="111164"/>
                      <a:pt x="71679" y="111850"/>
                      <a:pt x="68593" y="111850"/>
                    </a:cubicBezTo>
                    <a:cubicBezTo>
                      <a:pt x="62249" y="112022"/>
                      <a:pt x="57449" y="109621"/>
                      <a:pt x="54020" y="104649"/>
                    </a:cubicBezTo>
                    <a:cubicBezTo>
                      <a:pt x="50762" y="99849"/>
                      <a:pt x="50076" y="94705"/>
                      <a:pt x="51791" y="89219"/>
                    </a:cubicBezTo>
                    <a:cubicBezTo>
                      <a:pt x="55391" y="78246"/>
                      <a:pt x="63449" y="71216"/>
                      <a:pt x="75622" y="68130"/>
                    </a:cubicBezTo>
                    <a:cubicBezTo>
                      <a:pt x="78537" y="64701"/>
                      <a:pt x="80766" y="61272"/>
                      <a:pt x="82652" y="57672"/>
                    </a:cubicBezTo>
                    <a:cubicBezTo>
                      <a:pt x="86424" y="50471"/>
                      <a:pt x="87624" y="45156"/>
                      <a:pt x="85738" y="41213"/>
                    </a:cubicBezTo>
                    <a:cubicBezTo>
                      <a:pt x="83852" y="36926"/>
                      <a:pt x="81795" y="34526"/>
                      <a:pt x="79223" y="33497"/>
                    </a:cubicBezTo>
                    <a:cubicBezTo>
                      <a:pt x="77165" y="32640"/>
                      <a:pt x="74422" y="32812"/>
                      <a:pt x="70822" y="33840"/>
                    </a:cubicBezTo>
                    <a:cubicBezTo>
                      <a:pt x="66707" y="35726"/>
                      <a:pt x="62421" y="38469"/>
                      <a:pt x="58134" y="42413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0" name="Hình tự do: Hình 99">
                <a:extLst>
                  <a:ext uri="{FF2B5EF4-FFF2-40B4-BE49-F238E27FC236}">
                    <a16:creationId xmlns:a16="http://schemas.microsoft.com/office/drawing/2014/main" id="{70A6F474-4FF3-E602-7EDB-6F12796DC5FB}"/>
                  </a:ext>
                </a:extLst>
              </p:cNvPr>
              <p:cNvSpPr/>
              <p:nvPr/>
            </p:nvSpPr>
            <p:spPr>
              <a:xfrm>
                <a:off x="6422324" y="815571"/>
                <a:ext cx="87040" cy="34261"/>
              </a:xfrm>
              <a:custGeom>
                <a:avLst/>
                <a:gdLst>
                  <a:gd name="connsiteX0" fmla="*/ 14860 w 87040"/>
                  <a:gd name="connsiteY0" fmla="*/ 32935 h 34261"/>
                  <a:gd name="connsiteX1" fmla="*/ 3716 w 87040"/>
                  <a:gd name="connsiteY1" fmla="*/ 26934 h 34261"/>
                  <a:gd name="connsiteX2" fmla="*/ 116 w 87040"/>
                  <a:gd name="connsiteY2" fmla="*/ 14761 h 34261"/>
                  <a:gd name="connsiteX3" fmla="*/ 6288 w 87040"/>
                  <a:gd name="connsiteY3" fmla="*/ 3617 h 34261"/>
                  <a:gd name="connsiteX4" fmla="*/ 18461 w 87040"/>
                  <a:gd name="connsiteY4" fmla="*/ 188 h 34261"/>
                  <a:gd name="connsiteX5" fmla="*/ 70067 w 87040"/>
                  <a:gd name="connsiteY5" fmla="*/ 1045 h 34261"/>
                  <a:gd name="connsiteX6" fmla="*/ 81897 w 87040"/>
                  <a:gd name="connsiteY6" fmla="*/ 5674 h 34261"/>
                  <a:gd name="connsiteX7" fmla="*/ 87041 w 87040"/>
                  <a:gd name="connsiteY7" fmla="*/ 17333 h 34261"/>
                  <a:gd name="connsiteX8" fmla="*/ 82240 w 87040"/>
                  <a:gd name="connsiteY8" fmla="*/ 29163 h 34261"/>
                  <a:gd name="connsiteX9" fmla="*/ 70582 w 87040"/>
                  <a:gd name="connsiteY9" fmla="*/ 34135 h 34261"/>
                  <a:gd name="connsiteX10" fmla="*/ 14860 w 87040"/>
                  <a:gd name="connsiteY10" fmla="*/ 32935 h 3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7040" h="34261">
                    <a:moveTo>
                      <a:pt x="14860" y="32935"/>
                    </a:moveTo>
                    <a:cubicBezTo>
                      <a:pt x="10403" y="32592"/>
                      <a:pt x="6631" y="30535"/>
                      <a:pt x="3716" y="26934"/>
                    </a:cubicBezTo>
                    <a:cubicBezTo>
                      <a:pt x="802" y="23334"/>
                      <a:pt x="-399" y="19219"/>
                      <a:pt x="116" y="14761"/>
                    </a:cubicBezTo>
                    <a:cubicBezTo>
                      <a:pt x="630" y="10304"/>
                      <a:pt x="2688" y="6532"/>
                      <a:pt x="6288" y="3617"/>
                    </a:cubicBezTo>
                    <a:cubicBezTo>
                      <a:pt x="9888" y="702"/>
                      <a:pt x="14003" y="-498"/>
                      <a:pt x="18461" y="188"/>
                    </a:cubicBezTo>
                    <a:cubicBezTo>
                      <a:pt x="28405" y="1217"/>
                      <a:pt x="45550" y="1560"/>
                      <a:pt x="70067" y="1045"/>
                    </a:cubicBezTo>
                    <a:cubicBezTo>
                      <a:pt x="74525" y="874"/>
                      <a:pt x="78640" y="2417"/>
                      <a:pt x="81897" y="5674"/>
                    </a:cubicBezTo>
                    <a:cubicBezTo>
                      <a:pt x="85326" y="8932"/>
                      <a:pt x="87041" y="12704"/>
                      <a:pt x="87041" y="17333"/>
                    </a:cubicBezTo>
                    <a:cubicBezTo>
                      <a:pt x="87041" y="21791"/>
                      <a:pt x="85498" y="25906"/>
                      <a:pt x="82240" y="29163"/>
                    </a:cubicBezTo>
                    <a:cubicBezTo>
                      <a:pt x="78983" y="32592"/>
                      <a:pt x="75211" y="34135"/>
                      <a:pt x="70582" y="34135"/>
                    </a:cubicBezTo>
                    <a:cubicBezTo>
                      <a:pt x="44864" y="34478"/>
                      <a:pt x="26176" y="34135"/>
                      <a:pt x="14860" y="32935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1" name="Hình tự do: Hình 100">
                <a:extLst>
                  <a:ext uri="{FF2B5EF4-FFF2-40B4-BE49-F238E27FC236}">
                    <a16:creationId xmlns:a16="http://schemas.microsoft.com/office/drawing/2014/main" id="{B9F73AEC-4480-FA26-26A4-0D4A0F6900FB}"/>
                  </a:ext>
                </a:extLst>
              </p:cNvPr>
              <p:cNvSpPr/>
              <p:nvPr/>
            </p:nvSpPr>
            <p:spPr>
              <a:xfrm>
                <a:off x="6232818" y="729811"/>
                <a:ext cx="149039" cy="196040"/>
              </a:xfrm>
              <a:custGeom>
                <a:avLst/>
                <a:gdLst>
                  <a:gd name="connsiteX0" fmla="*/ 47147 w 149039"/>
                  <a:gd name="connsiteY0" fmla="*/ 32799 h 196040"/>
                  <a:gd name="connsiteX1" fmla="*/ 44403 w 149039"/>
                  <a:gd name="connsiteY1" fmla="*/ 24055 h 196040"/>
                  <a:gd name="connsiteX2" fmla="*/ 48689 w 149039"/>
                  <a:gd name="connsiteY2" fmla="*/ 11882 h 196040"/>
                  <a:gd name="connsiteX3" fmla="*/ 60177 w 149039"/>
                  <a:gd name="connsiteY3" fmla="*/ 6738 h 196040"/>
                  <a:gd name="connsiteX4" fmla="*/ 94810 w 149039"/>
                  <a:gd name="connsiteY4" fmla="*/ 3481 h 196040"/>
                  <a:gd name="connsiteX5" fmla="*/ 131328 w 149039"/>
                  <a:gd name="connsiteY5" fmla="*/ 52 h 196040"/>
                  <a:gd name="connsiteX6" fmla="*/ 143330 w 149039"/>
                  <a:gd name="connsiteY6" fmla="*/ 3995 h 196040"/>
                  <a:gd name="connsiteX7" fmla="*/ 148988 w 149039"/>
                  <a:gd name="connsiteY7" fmla="*/ 15311 h 196040"/>
                  <a:gd name="connsiteX8" fmla="*/ 145044 w 149039"/>
                  <a:gd name="connsiteY8" fmla="*/ 27484 h 196040"/>
                  <a:gd name="connsiteX9" fmla="*/ 133557 w 149039"/>
                  <a:gd name="connsiteY9" fmla="*/ 33141 h 196040"/>
                  <a:gd name="connsiteX10" fmla="*/ 98753 w 149039"/>
                  <a:gd name="connsiteY10" fmla="*/ 36570 h 196040"/>
                  <a:gd name="connsiteX11" fmla="*/ 80408 w 149039"/>
                  <a:gd name="connsiteY11" fmla="*/ 38628 h 196040"/>
                  <a:gd name="connsiteX12" fmla="*/ 71492 w 149039"/>
                  <a:gd name="connsiteY12" fmla="*/ 62802 h 196040"/>
                  <a:gd name="connsiteX13" fmla="*/ 103211 w 149039"/>
                  <a:gd name="connsiteY13" fmla="*/ 65545 h 196040"/>
                  <a:gd name="connsiteX14" fmla="*/ 126014 w 149039"/>
                  <a:gd name="connsiteY14" fmla="*/ 85434 h 196040"/>
                  <a:gd name="connsiteX15" fmla="*/ 136472 w 149039"/>
                  <a:gd name="connsiteY15" fmla="*/ 111837 h 196040"/>
                  <a:gd name="connsiteX16" fmla="*/ 136815 w 149039"/>
                  <a:gd name="connsiteY16" fmla="*/ 140298 h 196040"/>
                  <a:gd name="connsiteX17" fmla="*/ 136129 w 149039"/>
                  <a:gd name="connsiteY17" fmla="*/ 143555 h 196040"/>
                  <a:gd name="connsiteX18" fmla="*/ 135443 w 149039"/>
                  <a:gd name="connsiteY18" fmla="*/ 147841 h 196040"/>
                  <a:gd name="connsiteX19" fmla="*/ 134414 w 149039"/>
                  <a:gd name="connsiteY19" fmla="*/ 152128 h 196040"/>
                  <a:gd name="connsiteX20" fmla="*/ 133043 w 149039"/>
                  <a:gd name="connsiteY20" fmla="*/ 157271 h 196040"/>
                  <a:gd name="connsiteX21" fmla="*/ 131157 w 149039"/>
                  <a:gd name="connsiteY21" fmla="*/ 162072 h 196040"/>
                  <a:gd name="connsiteX22" fmla="*/ 128585 w 149039"/>
                  <a:gd name="connsiteY22" fmla="*/ 167215 h 196040"/>
                  <a:gd name="connsiteX23" fmla="*/ 108526 w 149039"/>
                  <a:gd name="connsiteY23" fmla="*/ 186246 h 196040"/>
                  <a:gd name="connsiteX24" fmla="*/ 81779 w 149039"/>
                  <a:gd name="connsiteY24" fmla="*/ 195162 h 196040"/>
                  <a:gd name="connsiteX25" fmla="*/ 30516 w 149039"/>
                  <a:gd name="connsiteY25" fmla="*/ 186075 h 196040"/>
                  <a:gd name="connsiteX26" fmla="*/ 21772 w 149039"/>
                  <a:gd name="connsiteY26" fmla="*/ 180246 h 196040"/>
                  <a:gd name="connsiteX27" fmla="*/ 15600 w 149039"/>
                  <a:gd name="connsiteY27" fmla="*/ 174931 h 196040"/>
                  <a:gd name="connsiteX28" fmla="*/ 10799 w 149039"/>
                  <a:gd name="connsiteY28" fmla="*/ 168587 h 196040"/>
                  <a:gd name="connsiteX29" fmla="*/ 7541 w 149039"/>
                  <a:gd name="connsiteY29" fmla="*/ 163101 h 196040"/>
                  <a:gd name="connsiteX30" fmla="*/ 1712 w 149039"/>
                  <a:gd name="connsiteY30" fmla="*/ 150928 h 196040"/>
                  <a:gd name="connsiteX31" fmla="*/ 1026 w 149039"/>
                  <a:gd name="connsiteY31" fmla="*/ 138240 h 196040"/>
                  <a:gd name="connsiteX32" fmla="*/ 9599 w 149039"/>
                  <a:gd name="connsiteY32" fmla="*/ 128811 h 196040"/>
                  <a:gd name="connsiteX33" fmla="*/ 22115 w 149039"/>
                  <a:gd name="connsiteY33" fmla="*/ 128125 h 196040"/>
                  <a:gd name="connsiteX34" fmla="*/ 31544 w 149039"/>
                  <a:gd name="connsiteY34" fmla="*/ 136697 h 196040"/>
                  <a:gd name="connsiteX35" fmla="*/ 33945 w 149039"/>
                  <a:gd name="connsiteY35" fmla="*/ 141669 h 196040"/>
                  <a:gd name="connsiteX36" fmla="*/ 35831 w 149039"/>
                  <a:gd name="connsiteY36" fmla="*/ 145956 h 196040"/>
                  <a:gd name="connsiteX37" fmla="*/ 37374 w 149039"/>
                  <a:gd name="connsiteY37" fmla="*/ 148870 h 196040"/>
                  <a:gd name="connsiteX38" fmla="*/ 39088 w 149039"/>
                  <a:gd name="connsiteY38" fmla="*/ 151442 h 196040"/>
                  <a:gd name="connsiteX39" fmla="*/ 40974 w 149039"/>
                  <a:gd name="connsiteY39" fmla="*/ 153499 h 196040"/>
                  <a:gd name="connsiteX40" fmla="*/ 43546 w 149039"/>
                  <a:gd name="connsiteY40" fmla="*/ 155557 h 196040"/>
                  <a:gd name="connsiteX41" fmla="*/ 46975 w 149039"/>
                  <a:gd name="connsiteY41" fmla="*/ 157614 h 196040"/>
                  <a:gd name="connsiteX42" fmla="*/ 76979 w 149039"/>
                  <a:gd name="connsiteY42" fmla="*/ 162243 h 196040"/>
                  <a:gd name="connsiteX43" fmla="*/ 99610 w 149039"/>
                  <a:gd name="connsiteY43" fmla="*/ 150242 h 196040"/>
                  <a:gd name="connsiteX44" fmla="*/ 103553 w 149039"/>
                  <a:gd name="connsiteY44" fmla="*/ 134811 h 196040"/>
                  <a:gd name="connsiteX45" fmla="*/ 103553 w 149039"/>
                  <a:gd name="connsiteY45" fmla="*/ 118352 h 196040"/>
                  <a:gd name="connsiteX46" fmla="*/ 98067 w 149039"/>
                  <a:gd name="connsiteY46" fmla="*/ 103950 h 196040"/>
                  <a:gd name="connsiteX47" fmla="*/ 78008 w 149039"/>
                  <a:gd name="connsiteY47" fmla="*/ 95549 h 196040"/>
                  <a:gd name="connsiteX48" fmla="*/ 63606 w 149039"/>
                  <a:gd name="connsiteY48" fmla="*/ 101379 h 196040"/>
                  <a:gd name="connsiteX49" fmla="*/ 62577 w 149039"/>
                  <a:gd name="connsiteY49" fmla="*/ 102750 h 196040"/>
                  <a:gd name="connsiteX50" fmla="*/ 60177 w 149039"/>
                  <a:gd name="connsiteY50" fmla="*/ 105322 h 196040"/>
                  <a:gd name="connsiteX51" fmla="*/ 38574 w 149039"/>
                  <a:gd name="connsiteY51" fmla="*/ 114923 h 196040"/>
                  <a:gd name="connsiteX52" fmla="*/ 31887 w 149039"/>
                  <a:gd name="connsiteY52" fmla="*/ 113209 h 196040"/>
                  <a:gd name="connsiteX53" fmla="*/ 27430 w 149039"/>
                  <a:gd name="connsiteY53" fmla="*/ 109951 h 196040"/>
                  <a:gd name="connsiteX54" fmla="*/ 24858 w 149039"/>
                  <a:gd name="connsiteY54" fmla="*/ 105836 h 196040"/>
                  <a:gd name="connsiteX55" fmla="*/ 23658 w 149039"/>
                  <a:gd name="connsiteY55" fmla="*/ 102750 h 196040"/>
                  <a:gd name="connsiteX56" fmla="*/ 23315 w 149039"/>
                  <a:gd name="connsiteY56" fmla="*/ 101036 h 196040"/>
                  <a:gd name="connsiteX57" fmla="*/ 23315 w 149039"/>
                  <a:gd name="connsiteY57" fmla="*/ 96064 h 196040"/>
                  <a:gd name="connsiteX58" fmla="*/ 23829 w 149039"/>
                  <a:gd name="connsiteY58" fmla="*/ 92120 h 196040"/>
                  <a:gd name="connsiteX59" fmla="*/ 26058 w 149039"/>
                  <a:gd name="connsiteY59" fmla="*/ 85262 h 196040"/>
                  <a:gd name="connsiteX60" fmla="*/ 33945 w 149039"/>
                  <a:gd name="connsiteY60" fmla="*/ 65374 h 196040"/>
                  <a:gd name="connsiteX61" fmla="*/ 44403 w 149039"/>
                  <a:gd name="connsiteY61" fmla="*/ 41885 h 196040"/>
                  <a:gd name="connsiteX62" fmla="*/ 47147 w 149039"/>
                  <a:gd name="connsiteY62" fmla="*/ 32799 h 196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49039" h="196040">
                    <a:moveTo>
                      <a:pt x="47147" y="32799"/>
                    </a:moveTo>
                    <a:cubicBezTo>
                      <a:pt x="45432" y="30227"/>
                      <a:pt x="44575" y="27312"/>
                      <a:pt x="44403" y="24055"/>
                    </a:cubicBezTo>
                    <a:cubicBezTo>
                      <a:pt x="44060" y="19254"/>
                      <a:pt x="45432" y="15311"/>
                      <a:pt x="48689" y="11882"/>
                    </a:cubicBezTo>
                    <a:cubicBezTo>
                      <a:pt x="51776" y="8453"/>
                      <a:pt x="55547" y="6738"/>
                      <a:pt x="60177" y="6738"/>
                    </a:cubicBezTo>
                    <a:cubicBezTo>
                      <a:pt x="68749" y="6395"/>
                      <a:pt x="80236" y="5195"/>
                      <a:pt x="94810" y="3481"/>
                    </a:cubicBezTo>
                    <a:cubicBezTo>
                      <a:pt x="112298" y="1595"/>
                      <a:pt x="124470" y="394"/>
                      <a:pt x="131328" y="52"/>
                    </a:cubicBezTo>
                    <a:cubicBezTo>
                      <a:pt x="135958" y="-291"/>
                      <a:pt x="139901" y="1080"/>
                      <a:pt x="143330" y="3995"/>
                    </a:cubicBezTo>
                    <a:cubicBezTo>
                      <a:pt x="146759" y="6910"/>
                      <a:pt x="148645" y="10681"/>
                      <a:pt x="148988" y="15311"/>
                    </a:cubicBezTo>
                    <a:cubicBezTo>
                      <a:pt x="149331" y="19940"/>
                      <a:pt x="147959" y="24055"/>
                      <a:pt x="145044" y="27484"/>
                    </a:cubicBezTo>
                    <a:cubicBezTo>
                      <a:pt x="142130" y="30913"/>
                      <a:pt x="138358" y="32799"/>
                      <a:pt x="133557" y="33141"/>
                    </a:cubicBezTo>
                    <a:cubicBezTo>
                      <a:pt x="127214" y="33656"/>
                      <a:pt x="115555" y="34684"/>
                      <a:pt x="98753" y="36570"/>
                    </a:cubicBezTo>
                    <a:cubicBezTo>
                      <a:pt x="91552" y="37428"/>
                      <a:pt x="85380" y="38113"/>
                      <a:pt x="80408" y="38628"/>
                    </a:cubicBezTo>
                    <a:cubicBezTo>
                      <a:pt x="78522" y="45486"/>
                      <a:pt x="75607" y="53544"/>
                      <a:pt x="71492" y="62802"/>
                    </a:cubicBezTo>
                    <a:cubicBezTo>
                      <a:pt x="83151" y="60402"/>
                      <a:pt x="93781" y="61259"/>
                      <a:pt x="103211" y="65545"/>
                    </a:cubicBezTo>
                    <a:cubicBezTo>
                      <a:pt x="112640" y="69832"/>
                      <a:pt x="120184" y="76518"/>
                      <a:pt x="126014" y="85434"/>
                    </a:cubicBezTo>
                    <a:cubicBezTo>
                      <a:pt x="131157" y="93149"/>
                      <a:pt x="134586" y="101893"/>
                      <a:pt x="136472" y="111837"/>
                    </a:cubicBezTo>
                    <a:cubicBezTo>
                      <a:pt x="138186" y="121610"/>
                      <a:pt x="138358" y="131211"/>
                      <a:pt x="136815" y="140298"/>
                    </a:cubicBezTo>
                    <a:cubicBezTo>
                      <a:pt x="136815" y="140298"/>
                      <a:pt x="136472" y="141498"/>
                      <a:pt x="136129" y="143555"/>
                    </a:cubicBezTo>
                    <a:cubicBezTo>
                      <a:pt x="135786" y="145613"/>
                      <a:pt x="135615" y="146984"/>
                      <a:pt x="135443" y="147841"/>
                    </a:cubicBezTo>
                    <a:cubicBezTo>
                      <a:pt x="135272" y="148699"/>
                      <a:pt x="134929" y="150070"/>
                      <a:pt x="134414" y="152128"/>
                    </a:cubicBezTo>
                    <a:cubicBezTo>
                      <a:pt x="133900" y="154185"/>
                      <a:pt x="133557" y="155900"/>
                      <a:pt x="133043" y="157271"/>
                    </a:cubicBezTo>
                    <a:cubicBezTo>
                      <a:pt x="132529" y="158643"/>
                      <a:pt x="132014" y="160357"/>
                      <a:pt x="131157" y="162072"/>
                    </a:cubicBezTo>
                    <a:cubicBezTo>
                      <a:pt x="130300" y="163958"/>
                      <a:pt x="129443" y="165672"/>
                      <a:pt x="128585" y="167215"/>
                    </a:cubicBezTo>
                    <a:cubicBezTo>
                      <a:pt x="123785" y="175445"/>
                      <a:pt x="116927" y="181789"/>
                      <a:pt x="108526" y="186246"/>
                    </a:cubicBezTo>
                    <a:cubicBezTo>
                      <a:pt x="100124" y="190875"/>
                      <a:pt x="91209" y="193790"/>
                      <a:pt x="81779" y="195162"/>
                    </a:cubicBezTo>
                    <a:cubicBezTo>
                      <a:pt x="62577" y="197733"/>
                      <a:pt x="45432" y="194647"/>
                      <a:pt x="30516" y="186075"/>
                    </a:cubicBezTo>
                    <a:cubicBezTo>
                      <a:pt x="27430" y="184360"/>
                      <a:pt x="24515" y="182303"/>
                      <a:pt x="21772" y="180246"/>
                    </a:cubicBezTo>
                    <a:cubicBezTo>
                      <a:pt x="19029" y="178188"/>
                      <a:pt x="16971" y="176302"/>
                      <a:pt x="15600" y="174931"/>
                    </a:cubicBezTo>
                    <a:cubicBezTo>
                      <a:pt x="14228" y="173559"/>
                      <a:pt x="12514" y="171330"/>
                      <a:pt x="10799" y="168587"/>
                    </a:cubicBezTo>
                    <a:cubicBezTo>
                      <a:pt x="9085" y="165844"/>
                      <a:pt x="7884" y="163958"/>
                      <a:pt x="7541" y="163101"/>
                    </a:cubicBezTo>
                    <a:cubicBezTo>
                      <a:pt x="7199" y="162243"/>
                      <a:pt x="1712" y="150928"/>
                      <a:pt x="1712" y="150928"/>
                    </a:cubicBezTo>
                    <a:cubicBezTo>
                      <a:pt x="-345" y="146813"/>
                      <a:pt x="-517" y="142527"/>
                      <a:pt x="1026" y="138240"/>
                    </a:cubicBezTo>
                    <a:cubicBezTo>
                      <a:pt x="2570" y="133954"/>
                      <a:pt x="5484" y="130868"/>
                      <a:pt x="9599" y="128811"/>
                    </a:cubicBezTo>
                    <a:cubicBezTo>
                      <a:pt x="13714" y="126753"/>
                      <a:pt x="18000" y="126582"/>
                      <a:pt x="22115" y="128125"/>
                    </a:cubicBezTo>
                    <a:cubicBezTo>
                      <a:pt x="26401" y="129668"/>
                      <a:pt x="29487" y="132582"/>
                      <a:pt x="31544" y="136697"/>
                    </a:cubicBezTo>
                    <a:cubicBezTo>
                      <a:pt x="32230" y="137897"/>
                      <a:pt x="33088" y="139612"/>
                      <a:pt x="33945" y="141669"/>
                    </a:cubicBezTo>
                    <a:cubicBezTo>
                      <a:pt x="34802" y="143727"/>
                      <a:pt x="35488" y="145270"/>
                      <a:pt x="35831" y="145956"/>
                    </a:cubicBezTo>
                    <a:cubicBezTo>
                      <a:pt x="36174" y="146641"/>
                      <a:pt x="36688" y="147670"/>
                      <a:pt x="37374" y="148870"/>
                    </a:cubicBezTo>
                    <a:cubicBezTo>
                      <a:pt x="38060" y="150070"/>
                      <a:pt x="39088" y="151442"/>
                      <a:pt x="39088" y="151442"/>
                    </a:cubicBezTo>
                    <a:cubicBezTo>
                      <a:pt x="39088" y="151442"/>
                      <a:pt x="40117" y="152471"/>
                      <a:pt x="40974" y="153499"/>
                    </a:cubicBezTo>
                    <a:cubicBezTo>
                      <a:pt x="41660" y="154357"/>
                      <a:pt x="42689" y="155042"/>
                      <a:pt x="43546" y="155557"/>
                    </a:cubicBezTo>
                    <a:cubicBezTo>
                      <a:pt x="44575" y="156071"/>
                      <a:pt x="45603" y="156757"/>
                      <a:pt x="46975" y="157614"/>
                    </a:cubicBezTo>
                    <a:cubicBezTo>
                      <a:pt x="55205" y="162243"/>
                      <a:pt x="65320" y="163786"/>
                      <a:pt x="76979" y="162243"/>
                    </a:cubicBezTo>
                    <a:cubicBezTo>
                      <a:pt x="88123" y="160872"/>
                      <a:pt x="95667" y="156757"/>
                      <a:pt x="99610" y="150242"/>
                    </a:cubicBezTo>
                    <a:cubicBezTo>
                      <a:pt x="100639" y="148527"/>
                      <a:pt x="102011" y="143384"/>
                      <a:pt x="103553" y="134811"/>
                    </a:cubicBezTo>
                    <a:cubicBezTo>
                      <a:pt x="104582" y="129496"/>
                      <a:pt x="104411" y="123838"/>
                      <a:pt x="103553" y="118352"/>
                    </a:cubicBezTo>
                    <a:cubicBezTo>
                      <a:pt x="102525" y="112694"/>
                      <a:pt x="100639" y="107894"/>
                      <a:pt x="98067" y="103950"/>
                    </a:cubicBezTo>
                    <a:cubicBezTo>
                      <a:pt x="93095" y="96406"/>
                      <a:pt x="86408" y="93663"/>
                      <a:pt x="78008" y="95549"/>
                    </a:cubicBezTo>
                    <a:cubicBezTo>
                      <a:pt x="73550" y="96578"/>
                      <a:pt x="68749" y="98464"/>
                      <a:pt x="63606" y="101379"/>
                    </a:cubicBezTo>
                    <a:cubicBezTo>
                      <a:pt x="63606" y="101379"/>
                      <a:pt x="63091" y="102064"/>
                      <a:pt x="62577" y="102750"/>
                    </a:cubicBezTo>
                    <a:cubicBezTo>
                      <a:pt x="62063" y="103436"/>
                      <a:pt x="61205" y="104293"/>
                      <a:pt x="60177" y="105322"/>
                    </a:cubicBezTo>
                    <a:cubicBezTo>
                      <a:pt x="53490" y="112180"/>
                      <a:pt x="46461" y="115609"/>
                      <a:pt x="38574" y="114923"/>
                    </a:cubicBezTo>
                    <a:cubicBezTo>
                      <a:pt x="36174" y="114752"/>
                      <a:pt x="33945" y="114066"/>
                      <a:pt x="31887" y="113209"/>
                    </a:cubicBezTo>
                    <a:cubicBezTo>
                      <a:pt x="29830" y="112180"/>
                      <a:pt x="28458" y="111151"/>
                      <a:pt x="27430" y="109951"/>
                    </a:cubicBezTo>
                    <a:cubicBezTo>
                      <a:pt x="26573" y="108751"/>
                      <a:pt x="25544" y="107379"/>
                      <a:pt x="24858" y="105836"/>
                    </a:cubicBezTo>
                    <a:cubicBezTo>
                      <a:pt x="24172" y="104293"/>
                      <a:pt x="23658" y="102750"/>
                      <a:pt x="23658" y="102750"/>
                    </a:cubicBezTo>
                    <a:lnTo>
                      <a:pt x="23315" y="101036"/>
                    </a:lnTo>
                    <a:cubicBezTo>
                      <a:pt x="22972" y="99493"/>
                      <a:pt x="22972" y="97778"/>
                      <a:pt x="23315" y="96064"/>
                    </a:cubicBezTo>
                    <a:cubicBezTo>
                      <a:pt x="23315" y="95035"/>
                      <a:pt x="23486" y="93663"/>
                      <a:pt x="23829" y="92120"/>
                    </a:cubicBezTo>
                    <a:cubicBezTo>
                      <a:pt x="24344" y="90406"/>
                      <a:pt x="25029" y="88177"/>
                      <a:pt x="26058" y="85262"/>
                    </a:cubicBezTo>
                    <a:cubicBezTo>
                      <a:pt x="27944" y="79604"/>
                      <a:pt x="30687" y="73089"/>
                      <a:pt x="33945" y="65374"/>
                    </a:cubicBezTo>
                    <a:cubicBezTo>
                      <a:pt x="35145" y="62459"/>
                      <a:pt x="43203" y="44800"/>
                      <a:pt x="44403" y="41885"/>
                    </a:cubicBezTo>
                    <a:cubicBezTo>
                      <a:pt x="45432" y="38628"/>
                      <a:pt x="46461" y="35713"/>
                      <a:pt x="47147" y="32799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Đồ họa 2">
              <a:extLst>
                <a:ext uri="{FF2B5EF4-FFF2-40B4-BE49-F238E27FC236}">
                  <a16:creationId xmlns:a16="http://schemas.microsoft.com/office/drawing/2014/main" id="{1DAEC15F-684C-2312-FD0C-92A71B931975}"/>
                </a:ext>
              </a:extLst>
            </p:cNvPr>
            <p:cNvGrpSpPr/>
            <p:nvPr/>
          </p:nvGrpSpPr>
          <p:grpSpPr>
            <a:xfrm>
              <a:off x="4383242" y="1458804"/>
              <a:ext cx="468008" cy="203861"/>
              <a:chOff x="4383242" y="1458804"/>
              <a:chExt cx="468008" cy="203861"/>
            </a:xfrm>
            <a:solidFill>
              <a:srgbClr val="969696"/>
            </a:solidFill>
          </p:grpSpPr>
          <p:sp>
            <p:nvSpPr>
              <p:cNvPr id="103" name="Hình tự do: Hình 102">
                <a:extLst>
                  <a:ext uri="{FF2B5EF4-FFF2-40B4-BE49-F238E27FC236}">
                    <a16:creationId xmlns:a16="http://schemas.microsoft.com/office/drawing/2014/main" id="{FBC1FC63-D092-6DA4-2B81-0CB7D6C9AFF0}"/>
                  </a:ext>
                </a:extLst>
              </p:cNvPr>
              <p:cNvSpPr/>
              <p:nvPr/>
            </p:nvSpPr>
            <p:spPr>
              <a:xfrm>
                <a:off x="4682730" y="1460117"/>
                <a:ext cx="168520" cy="194696"/>
              </a:xfrm>
              <a:custGeom>
                <a:avLst/>
                <a:gdLst>
                  <a:gd name="connsiteX0" fmla="*/ 70301 w 168520"/>
                  <a:gd name="connsiteY0" fmla="*/ 41442 h 194696"/>
                  <a:gd name="connsiteX1" fmla="*/ 62586 w 168520"/>
                  <a:gd name="connsiteY1" fmla="*/ 52757 h 194696"/>
                  <a:gd name="connsiteX2" fmla="*/ 54013 w 168520"/>
                  <a:gd name="connsiteY2" fmla="*/ 62359 h 194696"/>
                  <a:gd name="connsiteX3" fmla="*/ 41326 w 168520"/>
                  <a:gd name="connsiteY3" fmla="*/ 63044 h 194696"/>
                  <a:gd name="connsiteX4" fmla="*/ 31725 w 168520"/>
                  <a:gd name="connsiteY4" fmla="*/ 54472 h 194696"/>
                  <a:gd name="connsiteX5" fmla="*/ 30868 w 168520"/>
                  <a:gd name="connsiteY5" fmla="*/ 41785 h 194696"/>
                  <a:gd name="connsiteX6" fmla="*/ 43041 w 168520"/>
                  <a:gd name="connsiteY6" fmla="*/ 21039 h 194696"/>
                  <a:gd name="connsiteX7" fmla="*/ 61386 w 168520"/>
                  <a:gd name="connsiteY7" fmla="*/ 7152 h 194696"/>
                  <a:gd name="connsiteX8" fmla="*/ 82646 w 168520"/>
                  <a:gd name="connsiteY8" fmla="*/ 637 h 194696"/>
                  <a:gd name="connsiteX9" fmla="*/ 104420 w 168520"/>
                  <a:gd name="connsiteY9" fmla="*/ 1494 h 194696"/>
                  <a:gd name="connsiteX10" fmla="*/ 123279 w 168520"/>
                  <a:gd name="connsiteY10" fmla="*/ 9723 h 194696"/>
                  <a:gd name="connsiteX11" fmla="*/ 139910 w 168520"/>
                  <a:gd name="connsiteY11" fmla="*/ 33041 h 194696"/>
                  <a:gd name="connsiteX12" fmla="*/ 138538 w 168520"/>
                  <a:gd name="connsiteY12" fmla="*/ 64930 h 194696"/>
                  <a:gd name="connsiteX13" fmla="*/ 80760 w 168520"/>
                  <a:gd name="connsiteY13" fmla="*/ 142083 h 194696"/>
                  <a:gd name="connsiteX14" fmla="*/ 71330 w 168520"/>
                  <a:gd name="connsiteY14" fmla="*/ 152198 h 194696"/>
                  <a:gd name="connsiteX15" fmla="*/ 80417 w 168520"/>
                  <a:gd name="connsiteY15" fmla="*/ 152370 h 194696"/>
                  <a:gd name="connsiteX16" fmla="*/ 155169 w 168520"/>
                  <a:gd name="connsiteY16" fmla="*/ 161971 h 194696"/>
                  <a:gd name="connsiteX17" fmla="*/ 165627 w 168520"/>
                  <a:gd name="connsiteY17" fmla="*/ 169000 h 194696"/>
                  <a:gd name="connsiteX18" fmla="*/ 168199 w 168520"/>
                  <a:gd name="connsiteY18" fmla="*/ 181345 h 194696"/>
                  <a:gd name="connsiteX19" fmla="*/ 161170 w 168520"/>
                  <a:gd name="connsiteY19" fmla="*/ 191803 h 194696"/>
                  <a:gd name="connsiteX20" fmla="*/ 148825 w 168520"/>
                  <a:gd name="connsiteY20" fmla="*/ 194375 h 194696"/>
                  <a:gd name="connsiteX21" fmla="*/ 78702 w 168520"/>
                  <a:gd name="connsiteY21" fmla="*/ 185803 h 194696"/>
                  <a:gd name="connsiteX22" fmla="*/ 22809 w 168520"/>
                  <a:gd name="connsiteY22" fmla="*/ 191117 h 194696"/>
                  <a:gd name="connsiteX23" fmla="*/ 13380 w 168520"/>
                  <a:gd name="connsiteY23" fmla="*/ 191975 h 194696"/>
                  <a:gd name="connsiteX24" fmla="*/ 1207 w 168520"/>
                  <a:gd name="connsiteY24" fmla="*/ 182202 h 194696"/>
                  <a:gd name="connsiteX25" fmla="*/ 350 w 168520"/>
                  <a:gd name="connsiteY25" fmla="*/ 172772 h 194696"/>
                  <a:gd name="connsiteX26" fmla="*/ 10122 w 168520"/>
                  <a:gd name="connsiteY26" fmla="*/ 160599 h 194696"/>
                  <a:gd name="connsiteX27" fmla="*/ 36011 w 168520"/>
                  <a:gd name="connsiteY27" fmla="*/ 142597 h 194696"/>
                  <a:gd name="connsiteX28" fmla="*/ 45955 w 168520"/>
                  <a:gd name="connsiteY28" fmla="*/ 131110 h 194696"/>
                  <a:gd name="connsiteX29" fmla="*/ 58471 w 168520"/>
                  <a:gd name="connsiteY29" fmla="*/ 117737 h 194696"/>
                  <a:gd name="connsiteX30" fmla="*/ 106991 w 168520"/>
                  <a:gd name="connsiteY30" fmla="*/ 55501 h 194696"/>
                  <a:gd name="connsiteX31" fmla="*/ 104248 w 168520"/>
                  <a:gd name="connsiteY31" fmla="*/ 36812 h 194696"/>
                  <a:gd name="connsiteX32" fmla="*/ 94133 w 168520"/>
                  <a:gd name="connsiteY32" fmla="*/ 33555 h 194696"/>
                  <a:gd name="connsiteX33" fmla="*/ 81788 w 168520"/>
                  <a:gd name="connsiteY33" fmla="*/ 34927 h 194696"/>
                  <a:gd name="connsiteX34" fmla="*/ 70301 w 168520"/>
                  <a:gd name="connsiteY34" fmla="*/ 41442 h 194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68520" h="194696">
                    <a:moveTo>
                      <a:pt x="70301" y="41442"/>
                    </a:moveTo>
                    <a:cubicBezTo>
                      <a:pt x="66701" y="44699"/>
                      <a:pt x="64129" y="48471"/>
                      <a:pt x="62586" y="52757"/>
                    </a:cubicBezTo>
                    <a:cubicBezTo>
                      <a:pt x="61043" y="57044"/>
                      <a:pt x="58128" y="60301"/>
                      <a:pt x="54013" y="62359"/>
                    </a:cubicBezTo>
                    <a:cubicBezTo>
                      <a:pt x="49899" y="64416"/>
                      <a:pt x="45612" y="64587"/>
                      <a:pt x="41326" y="63044"/>
                    </a:cubicBezTo>
                    <a:cubicBezTo>
                      <a:pt x="37040" y="61501"/>
                      <a:pt x="33782" y="58587"/>
                      <a:pt x="31725" y="54472"/>
                    </a:cubicBezTo>
                    <a:cubicBezTo>
                      <a:pt x="29667" y="50357"/>
                      <a:pt x="29496" y="46071"/>
                      <a:pt x="30868" y="41785"/>
                    </a:cubicBezTo>
                    <a:cubicBezTo>
                      <a:pt x="33611" y="33898"/>
                      <a:pt x="37726" y="27040"/>
                      <a:pt x="43041" y="21039"/>
                    </a:cubicBezTo>
                    <a:cubicBezTo>
                      <a:pt x="48527" y="15038"/>
                      <a:pt x="54528" y="10409"/>
                      <a:pt x="61386" y="7152"/>
                    </a:cubicBezTo>
                    <a:cubicBezTo>
                      <a:pt x="68244" y="3894"/>
                      <a:pt x="75273" y="1837"/>
                      <a:pt x="82646" y="637"/>
                    </a:cubicBezTo>
                    <a:cubicBezTo>
                      <a:pt x="90018" y="-392"/>
                      <a:pt x="97219" y="-221"/>
                      <a:pt x="104420" y="1494"/>
                    </a:cubicBezTo>
                    <a:cubicBezTo>
                      <a:pt x="111621" y="3208"/>
                      <a:pt x="117793" y="5951"/>
                      <a:pt x="123279" y="9723"/>
                    </a:cubicBezTo>
                    <a:cubicBezTo>
                      <a:pt x="131509" y="15553"/>
                      <a:pt x="137167" y="23268"/>
                      <a:pt x="139910" y="33041"/>
                    </a:cubicBezTo>
                    <a:cubicBezTo>
                      <a:pt x="142653" y="42642"/>
                      <a:pt x="142139" y="53272"/>
                      <a:pt x="138538" y="64930"/>
                    </a:cubicBezTo>
                    <a:cubicBezTo>
                      <a:pt x="131680" y="87905"/>
                      <a:pt x="112478" y="113794"/>
                      <a:pt x="80760" y="142083"/>
                    </a:cubicBezTo>
                    <a:cubicBezTo>
                      <a:pt x="78016" y="144655"/>
                      <a:pt x="74759" y="147912"/>
                      <a:pt x="71330" y="152198"/>
                    </a:cubicBezTo>
                    <a:cubicBezTo>
                      <a:pt x="74416" y="152198"/>
                      <a:pt x="77331" y="152198"/>
                      <a:pt x="80417" y="152370"/>
                    </a:cubicBezTo>
                    <a:cubicBezTo>
                      <a:pt x="103562" y="153056"/>
                      <a:pt x="128423" y="156827"/>
                      <a:pt x="155169" y="161971"/>
                    </a:cubicBezTo>
                    <a:cubicBezTo>
                      <a:pt x="159627" y="162828"/>
                      <a:pt x="163056" y="165229"/>
                      <a:pt x="165627" y="169000"/>
                    </a:cubicBezTo>
                    <a:cubicBezTo>
                      <a:pt x="168199" y="172772"/>
                      <a:pt x="169056" y="176887"/>
                      <a:pt x="168199" y="181345"/>
                    </a:cubicBezTo>
                    <a:cubicBezTo>
                      <a:pt x="167342" y="185803"/>
                      <a:pt x="164942" y="189232"/>
                      <a:pt x="161170" y="191803"/>
                    </a:cubicBezTo>
                    <a:cubicBezTo>
                      <a:pt x="157398" y="194375"/>
                      <a:pt x="153283" y="195232"/>
                      <a:pt x="148825" y="194375"/>
                    </a:cubicBezTo>
                    <a:cubicBezTo>
                      <a:pt x="123622" y="189574"/>
                      <a:pt x="100305" y="186660"/>
                      <a:pt x="78702" y="185803"/>
                    </a:cubicBezTo>
                    <a:cubicBezTo>
                      <a:pt x="52985" y="184602"/>
                      <a:pt x="34297" y="186488"/>
                      <a:pt x="22809" y="191117"/>
                    </a:cubicBezTo>
                    <a:cubicBezTo>
                      <a:pt x="19723" y="192318"/>
                      <a:pt x="16637" y="192661"/>
                      <a:pt x="13380" y="191975"/>
                    </a:cubicBezTo>
                    <a:cubicBezTo>
                      <a:pt x="7550" y="190775"/>
                      <a:pt x="3436" y="187688"/>
                      <a:pt x="1207" y="182202"/>
                    </a:cubicBezTo>
                    <a:cubicBezTo>
                      <a:pt x="7" y="179116"/>
                      <a:pt x="-336" y="176030"/>
                      <a:pt x="350" y="172772"/>
                    </a:cubicBezTo>
                    <a:cubicBezTo>
                      <a:pt x="1550" y="166943"/>
                      <a:pt x="4636" y="162828"/>
                      <a:pt x="10122" y="160599"/>
                    </a:cubicBezTo>
                    <a:cubicBezTo>
                      <a:pt x="20238" y="156313"/>
                      <a:pt x="28982" y="150484"/>
                      <a:pt x="36011" y="142597"/>
                    </a:cubicBezTo>
                    <a:cubicBezTo>
                      <a:pt x="37040" y="141740"/>
                      <a:pt x="40297" y="137968"/>
                      <a:pt x="45955" y="131110"/>
                    </a:cubicBezTo>
                    <a:cubicBezTo>
                      <a:pt x="50584" y="125624"/>
                      <a:pt x="54699" y="121166"/>
                      <a:pt x="58471" y="117737"/>
                    </a:cubicBezTo>
                    <a:cubicBezTo>
                      <a:pt x="85389" y="93220"/>
                      <a:pt x="101676" y="72646"/>
                      <a:pt x="106991" y="55501"/>
                    </a:cubicBezTo>
                    <a:cubicBezTo>
                      <a:pt x="109735" y="46414"/>
                      <a:pt x="108706" y="40413"/>
                      <a:pt x="104248" y="36812"/>
                    </a:cubicBezTo>
                    <a:cubicBezTo>
                      <a:pt x="101505" y="34755"/>
                      <a:pt x="98247" y="33555"/>
                      <a:pt x="94133" y="33555"/>
                    </a:cubicBezTo>
                    <a:cubicBezTo>
                      <a:pt x="90018" y="33383"/>
                      <a:pt x="85903" y="33898"/>
                      <a:pt x="81788" y="34927"/>
                    </a:cubicBezTo>
                    <a:cubicBezTo>
                      <a:pt x="77845" y="36127"/>
                      <a:pt x="73902" y="38184"/>
                      <a:pt x="70301" y="41442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" name="Hình tự do: Hình 103">
                <a:extLst>
                  <a:ext uri="{FF2B5EF4-FFF2-40B4-BE49-F238E27FC236}">
                    <a16:creationId xmlns:a16="http://schemas.microsoft.com/office/drawing/2014/main" id="{B6D6D292-667D-00D7-6949-FEFB26548AFF}"/>
                  </a:ext>
                </a:extLst>
              </p:cNvPr>
              <p:cNvSpPr/>
              <p:nvPr/>
            </p:nvSpPr>
            <p:spPr>
              <a:xfrm>
                <a:off x="4383242" y="1458804"/>
                <a:ext cx="129072" cy="203861"/>
              </a:xfrm>
              <a:custGeom>
                <a:avLst/>
                <a:gdLst>
                  <a:gd name="connsiteX0" fmla="*/ 118100 w 129072"/>
                  <a:gd name="connsiteY0" fmla="*/ 36753 h 203861"/>
                  <a:gd name="connsiteX1" fmla="*/ 122901 w 129072"/>
                  <a:gd name="connsiteY1" fmla="*/ 39325 h 203861"/>
                  <a:gd name="connsiteX2" fmla="*/ 128216 w 129072"/>
                  <a:gd name="connsiteY2" fmla="*/ 47040 h 203861"/>
                  <a:gd name="connsiteX3" fmla="*/ 129073 w 129072"/>
                  <a:gd name="connsiteY3" fmla="*/ 50469 h 203861"/>
                  <a:gd name="connsiteX4" fmla="*/ 129073 w 129072"/>
                  <a:gd name="connsiteY4" fmla="*/ 53384 h 203861"/>
                  <a:gd name="connsiteX5" fmla="*/ 123758 w 129072"/>
                  <a:gd name="connsiteY5" fmla="*/ 75673 h 203861"/>
                  <a:gd name="connsiteX6" fmla="*/ 120843 w 129072"/>
                  <a:gd name="connsiteY6" fmla="*/ 90074 h 203861"/>
                  <a:gd name="connsiteX7" fmla="*/ 121186 w 129072"/>
                  <a:gd name="connsiteY7" fmla="*/ 92646 h 203861"/>
                  <a:gd name="connsiteX8" fmla="*/ 120672 w 129072"/>
                  <a:gd name="connsiteY8" fmla="*/ 96075 h 203861"/>
                  <a:gd name="connsiteX9" fmla="*/ 119643 w 129072"/>
                  <a:gd name="connsiteY9" fmla="*/ 99504 h 203861"/>
                  <a:gd name="connsiteX10" fmla="*/ 118786 w 129072"/>
                  <a:gd name="connsiteY10" fmla="*/ 101904 h 203861"/>
                  <a:gd name="connsiteX11" fmla="*/ 116214 w 129072"/>
                  <a:gd name="connsiteY11" fmla="*/ 110648 h 203861"/>
                  <a:gd name="connsiteX12" fmla="*/ 82096 w 129072"/>
                  <a:gd name="connsiteY12" fmla="*/ 195345 h 203861"/>
                  <a:gd name="connsiteX13" fmla="*/ 71980 w 129072"/>
                  <a:gd name="connsiteY13" fmla="*/ 203231 h 203861"/>
                  <a:gd name="connsiteX14" fmla="*/ 59293 w 129072"/>
                  <a:gd name="connsiteY14" fmla="*/ 201688 h 203861"/>
                  <a:gd name="connsiteX15" fmla="*/ 51406 w 129072"/>
                  <a:gd name="connsiteY15" fmla="*/ 191573 h 203861"/>
                  <a:gd name="connsiteX16" fmla="*/ 52949 w 129072"/>
                  <a:gd name="connsiteY16" fmla="*/ 178886 h 203861"/>
                  <a:gd name="connsiteX17" fmla="*/ 81067 w 129072"/>
                  <a:gd name="connsiteY17" fmla="*/ 111677 h 203861"/>
                  <a:gd name="connsiteX18" fmla="*/ 79009 w 129072"/>
                  <a:gd name="connsiteY18" fmla="*/ 112534 h 203861"/>
                  <a:gd name="connsiteX19" fmla="*/ 59979 w 129072"/>
                  <a:gd name="connsiteY19" fmla="*/ 116992 h 203861"/>
                  <a:gd name="connsiteX20" fmla="*/ 39747 w 129072"/>
                  <a:gd name="connsiteY20" fmla="*/ 116821 h 203861"/>
                  <a:gd name="connsiteX21" fmla="*/ 20031 w 129072"/>
                  <a:gd name="connsiteY21" fmla="*/ 109620 h 203861"/>
                  <a:gd name="connsiteX22" fmla="*/ 5286 w 129072"/>
                  <a:gd name="connsiteY22" fmla="*/ 93503 h 203861"/>
                  <a:gd name="connsiteX23" fmla="*/ 4257 w 129072"/>
                  <a:gd name="connsiteY23" fmla="*/ 53041 h 203861"/>
                  <a:gd name="connsiteX24" fmla="*/ 27060 w 129072"/>
                  <a:gd name="connsiteY24" fmla="*/ 21323 h 203861"/>
                  <a:gd name="connsiteX25" fmla="*/ 61007 w 129072"/>
                  <a:gd name="connsiteY25" fmla="*/ 1949 h 203861"/>
                  <a:gd name="connsiteX26" fmla="*/ 101298 w 129072"/>
                  <a:gd name="connsiteY26" fmla="*/ 9150 h 203861"/>
                  <a:gd name="connsiteX27" fmla="*/ 118100 w 129072"/>
                  <a:gd name="connsiteY27" fmla="*/ 36753 h 203861"/>
                  <a:gd name="connsiteX28" fmla="*/ 92040 w 129072"/>
                  <a:gd name="connsiteY28" fmla="*/ 62985 h 203861"/>
                  <a:gd name="connsiteX29" fmla="*/ 92383 w 129072"/>
                  <a:gd name="connsiteY29" fmla="*/ 61442 h 203861"/>
                  <a:gd name="connsiteX30" fmla="*/ 88096 w 129072"/>
                  <a:gd name="connsiteY30" fmla="*/ 54584 h 203861"/>
                  <a:gd name="connsiteX31" fmla="*/ 86725 w 129072"/>
                  <a:gd name="connsiteY31" fmla="*/ 49612 h 203861"/>
                  <a:gd name="connsiteX32" fmla="*/ 85525 w 129072"/>
                  <a:gd name="connsiteY32" fmla="*/ 45669 h 203861"/>
                  <a:gd name="connsiteX33" fmla="*/ 84496 w 129072"/>
                  <a:gd name="connsiteY33" fmla="*/ 42754 h 203861"/>
                  <a:gd name="connsiteX34" fmla="*/ 83639 w 129072"/>
                  <a:gd name="connsiteY34" fmla="*/ 40354 h 203861"/>
                  <a:gd name="connsiteX35" fmla="*/ 82781 w 129072"/>
                  <a:gd name="connsiteY35" fmla="*/ 38639 h 203861"/>
                  <a:gd name="connsiteX36" fmla="*/ 81410 w 129072"/>
                  <a:gd name="connsiteY36" fmla="*/ 36925 h 203861"/>
                  <a:gd name="connsiteX37" fmla="*/ 80038 w 129072"/>
                  <a:gd name="connsiteY37" fmla="*/ 35725 h 203861"/>
                  <a:gd name="connsiteX38" fmla="*/ 69237 w 129072"/>
                  <a:gd name="connsiteY38" fmla="*/ 34696 h 203861"/>
                  <a:gd name="connsiteX39" fmla="*/ 49177 w 129072"/>
                  <a:gd name="connsiteY39" fmla="*/ 46355 h 203861"/>
                  <a:gd name="connsiteX40" fmla="*/ 35118 w 129072"/>
                  <a:gd name="connsiteY40" fmla="*/ 65729 h 203861"/>
                  <a:gd name="connsiteX41" fmla="*/ 34090 w 129072"/>
                  <a:gd name="connsiteY41" fmla="*/ 77387 h 203861"/>
                  <a:gd name="connsiteX42" fmla="*/ 39919 w 129072"/>
                  <a:gd name="connsiteY42" fmla="*/ 82359 h 203861"/>
                  <a:gd name="connsiteX43" fmla="*/ 51235 w 129072"/>
                  <a:gd name="connsiteY43" fmla="*/ 84245 h 203861"/>
                  <a:gd name="connsiteX44" fmla="*/ 67522 w 129072"/>
                  <a:gd name="connsiteY44" fmla="*/ 81159 h 203861"/>
                  <a:gd name="connsiteX45" fmla="*/ 92040 w 129072"/>
                  <a:gd name="connsiteY45" fmla="*/ 62985 h 20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29072" h="203861">
                    <a:moveTo>
                      <a:pt x="118100" y="36753"/>
                    </a:moveTo>
                    <a:cubicBezTo>
                      <a:pt x="119815" y="37439"/>
                      <a:pt x="121529" y="38297"/>
                      <a:pt x="122901" y="39325"/>
                    </a:cubicBezTo>
                    <a:cubicBezTo>
                      <a:pt x="125301" y="41383"/>
                      <a:pt x="127187" y="43954"/>
                      <a:pt x="128216" y="47040"/>
                    </a:cubicBezTo>
                    <a:cubicBezTo>
                      <a:pt x="128559" y="48069"/>
                      <a:pt x="128901" y="49269"/>
                      <a:pt x="129073" y="50469"/>
                    </a:cubicBezTo>
                    <a:cubicBezTo>
                      <a:pt x="129073" y="51327"/>
                      <a:pt x="129073" y="52355"/>
                      <a:pt x="129073" y="53384"/>
                    </a:cubicBezTo>
                    <a:cubicBezTo>
                      <a:pt x="129073" y="61099"/>
                      <a:pt x="127358" y="68643"/>
                      <a:pt x="123758" y="75673"/>
                    </a:cubicBezTo>
                    <a:cubicBezTo>
                      <a:pt x="122558" y="81673"/>
                      <a:pt x="121529" y="86474"/>
                      <a:pt x="120843" y="90074"/>
                    </a:cubicBezTo>
                    <a:lnTo>
                      <a:pt x="121186" y="92646"/>
                    </a:lnTo>
                    <a:lnTo>
                      <a:pt x="120672" y="96075"/>
                    </a:lnTo>
                    <a:cubicBezTo>
                      <a:pt x="120329" y="97104"/>
                      <a:pt x="119986" y="98304"/>
                      <a:pt x="119643" y="99504"/>
                    </a:cubicBezTo>
                    <a:cubicBezTo>
                      <a:pt x="119300" y="100361"/>
                      <a:pt x="118786" y="101904"/>
                      <a:pt x="118786" y="101904"/>
                    </a:cubicBezTo>
                    <a:cubicBezTo>
                      <a:pt x="118100" y="104133"/>
                      <a:pt x="117071" y="107391"/>
                      <a:pt x="116214" y="110648"/>
                    </a:cubicBezTo>
                    <a:cubicBezTo>
                      <a:pt x="107470" y="142710"/>
                      <a:pt x="95812" y="170827"/>
                      <a:pt x="82096" y="195345"/>
                    </a:cubicBezTo>
                    <a:cubicBezTo>
                      <a:pt x="79867" y="199460"/>
                      <a:pt x="76438" y="202031"/>
                      <a:pt x="71980" y="203231"/>
                    </a:cubicBezTo>
                    <a:cubicBezTo>
                      <a:pt x="67522" y="204432"/>
                      <a:pt x="63236" y="203917"/>
                      <a:pt x="59293" y="201688"/>
                    </a:cubicBezTo>
                    <a:cubicBezTo>
                      <a:pt x="55178" y="199460"/>
                      <a:pt x="52606" y="196031"/>
                      <a:pt x="51406" y="191573"/>
                    </a:cubicBezTo>
                    <a:cubicBezTo>
                      <a:pt x="50206" y="187115"/>
                      <a:pt x="50720" y="183000"/>
                      <a:pt x="52949" y="178886"/>
                    </a:cubicBezTo>
                    <a:cubicBezTo>
                      <a:pt x="64093" y="158826"/>
                      <a:pt x="73352" y="136366"/>
                      <a:pt x="81067" y="111677"/>
                    </a:cubicBezTo>
                    <a:cubicBezTo>
                      <a:pt x="80381" y="112020"/>
                      <a:pt x="79009" y="112534"/>
                      <a:pt x="79009" y="112534"/>
                    </a:cubicBezTo>
                    <a:cubicBezTo>
                      <a:pt x="72837" y="114763"/>
                      <a:pt x="66494" y="116306"/>
                      <a:pt x="59979" y="116992"/>
                    </a:cubicBezTo>
                    <a:cubicBezTo>
                      <a:pt x="53463" y="117678"/>
                      <a:pt x="46777" y="117678"/>
                      <a:pt x="39747" y="116821"/>
                    </a:cubicBezTo>
                    <a:cubicBezTo>
                      <a:pt x="32718" y="115963"/>
                      <a:pt x="26203" y="113563"/>
                      <a:pt x="20031" y="109620"/>
                    </a:cubicBezTo>
                    <a:cubicBezTo>
                      <a:pt x="13858" y="105676"/>
                      <a:pt x="8886" y="100361"/>
                      <a:pt x="5286" y="93503"/>
                    </a:cubicBezTo>
                    <a:cubicBezTo>
                      <a:pt x="-1401" y="81502"/>
                      <a:pt x="-1743" y="67957"/>
                      <a:pt x="4257" y="53041"/>
                    </a:cubicBezTo>
                    <a:cubicBezTo>
                      <a:pt x="8886" y="41554"/>
                      <a:pt x="16430" y="30924"/>
                      <a:pt x="27060" y="21323"/>
                    </a:cubicBezTo>
                    <a:cubicBezTo>
                      <a:pt x="37861" y="11550"/>
                      <a:pt x="49177" y="5207"/>
                      <a:pt x="61007" y="1949"/>
                    </a:cubicBezTo>
                    <a:cubicBezTo>
                      <a:pt x="76609" y="-2166"/>
                      <a:pt x="90154" y="235"/>
                      <a:pt x="101298" y="9150"/>
                    </a:cubicBezTo>
                    <a:cubicBezTo>
                      <a:pt x="108670" y="15665"/>
                      <a:pt x="114500" y="24752"/>
                      <a:pt x="118100" y="36753"/>
                    </a:cubicBezTo>
                    <a:close/>
                    <a:moveTo>
                      <a:pt x="92040" y="62985"/>
                    </a:moveTo>
                    <a:lnTo>
                      <a:pt x="92383" y="61442"/>
                    </a:lnTo>
                    <a:cubicBezTo>
                      <a:pt x="90497" y="59556"/>
                      <a:pt x="88954" y="57156"/>
                      <a:pt x="88096" y="54584"/>
                    </a:cubicBezTo>
                    <a:cubicBezTo>
                      <a:pt x="87753" y="53213"/>
                      <a:pt x="87239" y="51498"/>
                      <a:pt x="86725" y="49612"/>
                    </a:cubicBezTo>
                    <a:cubicBezTo>
                      <a:pt x="86210" y="47726"/>
                      <a:pt x="85867" y="46355"/>
                      <a:pt x="85525" y="45669"/>
                    </a:cubicBezTo>
                    <a:cubicBezTo>
                      <a:pt x="85182" y="44812"/>
                      <a:pt x="84839" y="43954"/>
                      <a:pt x="84496" y="42754"/>
                    </a:cubicBezTo>
                    <a:cubicBezTo>
                      <a:pt x="83982" y="41554"/>
                      <a:pt x="83639" y="40354"/>
                      <a:pt x="83639" y="40354"/>
                    </a:cubicBezTo>
                    <a:cubicBezTo>
                      <a:pt x="83639" y="40354"/>
                      <a:pt x="83124" y="39325"/>
                      <a:pt x="82781" y="38639"/>
                    </a:cubicBezTo>
                    <a:cubicBezTo>
                      <a:pt x="82267" y="37954"/>
                      <a:pt x="81410" y="36925"/>
                      <a:pt x="81410" y="36925"/>
                    </a:cubicBezTo>
                    <a:lnTo>
                      <a:pt x="80038" y="35725"/>
                    </a:lnTo>
                    <a:cubicBezTo>
                      <a:pt x="77638" y="33839"/>
                      <a:pt x="73866" y="33496"/>
                      <a:pt x="69237" y="34696"/>
                    </a:cubicBezTo>
                    <a:cubicBezTo>
                      <a:pt x="62550" y="36411"/>
                      <a:pt x="55864" y="40354"/>
                      <a:pt x="49177" y="46355"/>
                    </a:cubicBezTo>
                    <a:cubicBezTo>
                      <a:pt x="42491" y="52527"/>
                      <a:pt x="37861" y="59042"/>
                      <a:pt x="35118" y="65729"/>
                    </a:cubicBezTo>
                    <a:cubicBezTo>
                      <a:pt x="33061" y="70872"/>
                      <a:pt x="32718" y="74815"/>
                      <a:pt x="34090" y="77387"/>
                    </a:cubicBezTo>
                    <a:cubicBezTo>
                      <a:pt x="35290" y="79445"/>
                      <a:pt x="37347" y="81159"/>
                      <a:pt x="39919" y="82359"/>
                    </a:cubicBezTo>
                    <a:cubicBezTo>
                      <a:pt x="42491" y="83559"/>
                      <a:pt x="46263" y="84245"/>
                      <a:pt x="51235" y="84245"/>
                    </a:cubicBezTo>
                    <a:cubicBezTo>
                      <a:pt x="56035" y="84245"/>
                      <a:pt x="61522" y="83216"/>
                      <a:pt x="67522" y="81159"/>
                    </a:cubicBezTo>
                    <a:cubicBezTo>
                      <a:pt x="78667" y="77044"/>
                      <a:pt x="87068" y="70701"/>
                      <a:pt x="92040" y="62985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" name="Hình tự do: Hình 104">
                <a:extLst>
                  <a:ext uri="{FF2B5EF4-FFF2-40B4-BE49-F238E27FC236}">
                    <a16:creationId xmlns:a16="http://schemas.microsoft.com/office/drawing/2014/main" id="{EF5C8081-9CD0-7B38-ADD7-3FEE97B45CBA}"/>
                  </a:ext>
                </a:extLst>
              </p:cNvPr>
              <p:cNvSpPr/>
              <p:nvPr/>
            </p:nvSpPr>
            <p:spPr>
              <a:xfrm>
                <a:off x="4543503" y="1496562"/>
                <a:ext cx="100028" cy="129183"/>
              </a:xfrm>
              <a:custGeom>
                <a:avLst/>
                <a:gdLst>
                  <a:gd name="connsiteX0" fmla="*/ 71339 w 100028"/>
                  <a:gd name="connsiteY0" fmla="*/ 8769 h 129183"/>
                  <a:gd name="connsiteX1" fmla="*/ 79397 w 100028"/>
                  <a:gd name="connsiteY1" fmla="*/ 1225 h 129183"/>
                  <a:gd name="connsiteX2" fmla="*/ 90542 w 100028"/>
                  <a:gd name="connsiteY2" fmla="*/ 1739 h 129183"/>
                  <a:gd name="connsiteX3" fmla="*/ 98085 w 100028"/>
                  <a:gd name="connsiteY3" fmla="*/ 9969 h 129183"/>
                  <a:gd name="connsiteX4" fmla="*/ 97571 w 100028"/>
                  <a:gd name="connsiteY4" fmla="*/ 21113 h 129183"/>
                  <a:gd name="connsiteX5" fmla="*/ 70311 w 100028"/>
                  <a:gd name="connsiteY5" fmla="*/ 66204 h 129183"/>
                  <a:gd name="connsiteX6" fmla="*/ 97228 w 100028"/>
                  <a:gd name="connsiteY6" fmla="*/ 106152 h 129183"/>
                  <a:gd name="connsiteX7" fmla="*/ 99800 w 100028"/>
                  <a:gd name="connsiteY7" fmla="*/ 116954 h 129183"/>
                  <a:gd name="connsiteX8" fmla="*/ 93971 w 100028"/>
                  <a:gd name="connsiteY8" fmla="*/ 126383 h 129183"/>
                  <a:gd name="connsiteX9" fmla="*/ 83169 w 100028"/>
                  <a:gd name="connsiteY9" fmla="*/ 128955 h 129183"/>
                  <a:gd name="connsiteX10" fmla="*/ 73740 w 100028"/>
                  <a:gd name="connsiteY10" fmla="*/ 123126 h 129183"/>
                  <a:gd name="connsiteX11" fmla="*/ 50937 w 100028"/>
                  <a:gd name="connsiteY11" fmla="*/ 90036 h 129183"/>
                  <a:gd name="connsiteX12" fmla="*/ 25391 w 100028"/>
                  <a:gd name="connsiteY12" fmla="*/ 119011 h 129183"/>
                  <a:gd name="connsiteX13" fmla="*/ 15275 w 100028"/>
                  <a:gd name="connsiteY13" fmla="*/ 123812 h 129183"/>
                  <a:gd name="connsiteX14" fmla="*/ 4817 w 100028"/>
                  <a:gd name="connsiteY14" fmla="*/ 120211 h 129183"/>
                  <a:gd name="connsiteX15" fmla="*/ 16 w 100028"/>
                  <a:gd name="connsiteY15" fmla="*/ 110267 h 129183"/>
                  <a:gd name="connsiteX16" fmla="*/ 3616 w 100028"/>
                  <a:gd name="connsiteY16" fmla="*/ 99809 h 129183"/>
                  <a:gd name="connsiteX17" fmla="*/ 35163 w 100028"/>
                  <a:gd name="connsiteY17" fmla="*/ 63976 h 129183"/>
                  <a:gd name="connsiteX18" fmla="*/ 11846 w 100028"/>
                  <a:gd name="connsiteY18" fmla="*/ 21113 h 129183"/>
                  <a:gd name="connsiteX19" fmla="*/ 10989 w 100028"/>
                  <a:gd name="connsiteY19" fmla="*/ 9969 h 129183"/>
                  <a:gd name="connsiteX20" fmla="*/ 18190 w 100028"/>
                  <a:gd name="connsiteY20" fmla="*/ 1568 h 129183"/>
                  <a:gd name="connsiteX21" fmla="*/ 29334 w 100028"/>
                  <a:gd name="connsiteY21" fmla="*/ 711 h 129183"/>
                  <a:gd name="connsiteX22" fmla="*/ 37906 w 100028"/>
                  <a:gd name="connsiteY22" fmla="*/ 7911 h 129183"/>
                  <a:gd name="connsiteX23" fmla="*/ 54366 w 100028"/>
                  <a:gd name="connsiteY23" fmla="*/ 39115 h 129183"/>
                  <a:gd name="connsiteX24" fmla="*/ 71339 w 100028"/>
                  <a:gd name="connsiteY24" fmla="*/ 8769 h 129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0028" h="129183">
                    <a:moveTo>
                      <a:pt x="71339" y="8769"/>
                    </a:moveTo>
                    <a:cubicBezTo>
                      <a:pt x="73054" y="5168"/>
                      <a:pt x="75625" y="2597"/>
                      <a:pt x="79397" y="1225"/>
                    </a:cubicBezTo>
                    <a:cubicBezTo>
                      <a:pt x="83169" y="-147"/>
                      <a:pt x="86941" y="25"/>
                      <a:pt x="90542" y="1739"/>
                    </a:cubicBezTo>
                    <a:cubicBezTo>
                      <a:pt x="94142" y="3454"/>
                      <a:pt x="96714" y="6197"/>
                      <a:pt x="98085" y="9969"/>
                    </a:cubicBezTo>
                    <a:cubicBezTo>
                      <a:pt x="99457" y="13741"/>
                      <a:pt x="99286" y="17341"/>
                      <a:pt x="97571" y="21113"/>
                    </a:cubicBezTo>
                    <a:cubicBezTo>
                      <a:pt x="90542" y="35858"/>
                      <a:pt x="81626" y="50945"/>
                      <a:pt x="70311" y="66204"/>
                    </a:cubicBezTo>
                    <a:cubicBezTo>
                      <a:pt x="79054" y="80263"/>
                      <a:pt x="88141" y="93636"/>
                      <a:pt x="97228" y="106152"/>
                    </a:cubicBezTo>
                    <a:cubicBezTo>
                      <a:pt x="99628" y="109410"/>
                      <a:pt x="100486" y="113010"/>
                      <a:pt x="99800" y="116954"/>
                    </a:cubicBezTo>
                    <a:cubicBezTo>
                      <a:pt x="99286" y="120897"/>
                      <a:pt x="97228" y="123983"/>
                      <a:pt x="93971" y="126383"/>
                    </a:cubicBezTo>
                    <a:cubicBezTo>
                      <a:pt x="90713" y="128784"/>
                      <a:pt x="87113" y="129641"/>
                      <a:pt x="83169" y="128955"/>
                    </a:cubicBezTo>
                    <a:cubicBezTo>
                      <a:pt x="79226" y="128441"/>
                      <a:pt x="76140" y="126383"/>
                      <a:pt x="73740" y="123126"/>
                    </a:cubicBezTo>
                    <a:cubicBezTo>
                      <a:pt x="66024" y="112496"/>
                      <a:pt x="58480" y="101523"/>
                      <a:pt x="50937" y="90036"/>
                    </a:cubicBezTo>
                    <a:cubicBezTo>
                      <a:pt x="47851" y="93636"/>
                      <a:pt x="39278" y="103409"/>
                      <a:pt x="25391" y="119011"/>
                    </a:cubicBezTo>
                    <a:cubicBezTo>
                      <a:pt x="22647" y="121926"/>
                      <a:pt x="19390" y="123469"/>
                      <a:pt x="15275" y="123812"/>
                    </a:cubicBezTo>
                    <a:cubicBezTo>
                      <a:pt x="11160" y="123983"/>
                      <a:pt x="7731" y="122783"/>
                      <a:pt x="4817" y="120211"/>
                    </a:cubicBezTo>
                    <a:cubicBezTo>
                      <a:pt x="1902" y="117639"/>
                      <a:pt x="359" y="114210"/>
                      <a:pt x="16" y="110267"/>
                    </a:cubicBezTo>
                    <a:cubicBezTo>
                      <a:pt x="-155" y="106152"/>
                      <a:pt x="1045" y="102723"/>
                      <a:pt x="3616" y="99809"/>
                    </a:cubicBezTo>
                    <a:cubicBezTo>
                      <a:pt x="19561" y="81635"/>
                      <a:pt x="30191" y="69976"/>
                      <a:pt x="35163" y="63976"/>
                    </a:cubicBezTo>
                    <a:cubicBezTo>
                      <a:pt x="27619" y="51117"/>
                      <a:pt x="19733" y="36887"/>
                      <a:pt x="11846" y="21113"/>
                    </a:cubicBezTo>
                    <a:cubicBezTo>
                      <a:pt x="10132" y="17513"/>
                      <a:pt x="9789" y="13912"/>
                      <a:pt x="10989" y="9969"/>
                    </a:cubicBezTo>
                    <a:cubicBezTo>
                      <a:pt x="12189" y="6197"/>
                      <a:pt x="14589" y="3282"/>
                      <a:pt x="18190" y="1568"/>
                    </a:cubicBezTo>
                    <a:cubicBezTo>
                      <a:pt x="21790" y="-147"/>
                      <a:pt x="25391" y="-490"/>
                      <a:pt x="29334" y="711"/>
                    </a:cubicBezTo>
                    <a:cubicBezTo>
                      <a:pt x="33106" y="1911"/>
                      <a:pt x="36021" y="4311"/>
                      <a:pt x="37906" y="7911"/>
                    </a:cubicBezTo>
                    <a:cubicBezTo>
                      <a:pt x="43564" y="19056"/>
                      <a:pt x="49051" y="29514"/>
                      <a:pt x="54366" y="39115"/>
                    </a:cubicBezTo>
                    <a:cubicBezTo>
                      <a:pt x="60881" y="28657"/>
                      <a:pt x="66710" y="18713"/>
                      <a:pt x="71339" y="8769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6" name="Đồ họa 2">
              <a:extLst>
                <a:ext uri="{FF2B5EF4-FFF2-40B4-BE49-F238E27FC236}">
                  <a16:creationId xmlns:a16="http://schemas.microsoft.com/office/drawing/2014/main" id="{D661E88F-3283-16F3-1515-5A24AA577EF8}"/>
                </a:ext>
              </a:extLst>
            </p:cNvPr>
            <p:cNvGrpSpPr/>
            <p:nvPr/>
          </p:nvGrpSpPr>
          <p:grpSpPr>
            <a:xfrm>
              <a:off x="6785442" y="1659743"/>
              <a:ext cx="476759" cy="197403"/>
              <a:chOff x="6785442" y="1659743"/>
              <a:chExt cx="476759" cy="197403"/>
            </a:xfrm>
            <a:solidFill>
              <a:srgbClr val="969696"/>
            </a:solidFill>
          </p:grpSpPr>
          <p:sp>
            <p:nvSpPr>
              <p:cNvPr id="107" name="Hình tự do: Hình 106">
                <a:extLst>
                  <a:ext uri="{FF2B5EF4-FFF2-40B4-BE49-F238E27FC236}">
                    <a16:creationId xmlns:a16="http://schemas.microsoft.com/office/drawing/2014/main" id="{442B6CC6-D09A-6CC5-073A-937FBF4F282F}"/>
                  </a:ext>
                </a:extLst>
              </p:cNvPr>
              <p:cNvSpPr/>
              <p:nvPr/>
            </p:nvSpPr>
            <p:spPr>
              <a:xfrm>
                <a:off x="7101210" y="1659743"/>
                <a:ext cx="160991" cy="197403"/>
              </a:xfrm>
              <a:custGeom>
                <a:avLst/>
                <a:gdLst>
                  <a:gd name="connsiteX0" fmla="*/ 42176 w 160991"/>
                  <a:gd name="connsiteY0" fmla="*/ 43784 h 197403"/>
                  <a:gd name="connsiteX1" fmla="*/ 36862 w 160991"/>
                  <a:gd name="connsiteY1" fmla="*/ 55957 h 197403"/>
                  <a:gd name="connsiteX2" fmla="*/ 30518 w 160991"/>
                  <a:gd name="connsiteY2" fmla="*/ 66587 h 197403"/>
                  <a:gd name="connsiteX3" fmla="*/ 18688 w 160991"/>
                  <a:gd name="connsiteY3" fmla="*/ 69673 h 197403"/>
                  <a:gd name="connsiteX4" fmla="*/ 8058 w 160991"/>
                  <a:gd name="connsiteY4" fmla="*/ 63329 h 197403"/>
                  <a:gd name="connsiteX5" fmla="*/ 4972 w 160991"/>
                  <a:gd name="connsiteY5" fmla="*/ 51499 h 197403"/>
                  <a:gd name="connsiteX6" fmla="*/ 12859 w 160991"/>
                  <a:gd name="connsiteY6" fmla="*/ 29554 h 197403"/>
                  <a:gd name="connsiteX7" fmla="*/ 27775 w 160991"/>
                  <a:gd name="connsiteY7" fmla="*/ 13095 h 197403"/>
                  <a:gd name="connsiteX8" fmla="*/ 46806 w 160991"/>
                  <a:gd name="connsiteY8" fmla="*/ 3150 h 197403"/>
                  <a:gd name="connsiteX9" fmla="*/ 67551 w 160991"/>
                  <a:gd name="connsiteY9" fmla="*/ 64 h 197403"/>
                  <a:gd name="connsiteX10" fmla="*/ 87097 w 160991"/>
                  <a:gd name="connsiteY10" fmla="*/ 4522 h 197403"/>
                  <a:gd name="connsiteX11" fmla="*/ 107156 w 160991"/>
                  <a:gd name="connsiteY11" fmla="*/ 23553 h 197403"/>
                  <a:gd name="connsiteX12" fmla="*/ 111785 w 160991"/>
                  <a:gd name="connsiteY12" fmla="*/ 54071 h 197403"/>
                  <a:gd name="connsiteX13" fmla="*/ 70980 w 160991"/>
                  <a:gd name="connsiteY13" fmla="*/ 137910 h 197403"/>
                  <a:gd name="connsiteX14" fmla="*/ 63951 w 160991"/>
                  <a:gd name="connsiteY14" fmla="*/ 149226 h 197403"/>
                  <a:gd name="connsiteX15" fmla="*/ 72523 w 160991"/>
                  <a:gd name="connsiteY15" fmla="*/ 147683 h 197403"/>
                  <a:gd name="connsiteX16" fmla="*/ 145046 w 160991"/>
                  <a:gd name="connsiteY16" fmla="*/ 143054 h 197403"/>
                  <a:gd name="connsiteX17" fmla="*/ 156362 w 160991"/>
                  <a:gd name="connsiteY17" fmla="*/ 147683 h 197403"/>
                  <a:gd name="connsiteX18" fmla="*/ 160991 w 160991"/>
                  <a:gd name="connsiteY18" fmla="*/ 158999 h 197403"/>
                  <a:gd name="connsiteX19" fmla="*/ 156362 w 160991"/>
                  <a:gd name="connsiteY19" fmla="*/ 170314 h 197403"/>
                  <a:gd name="connsiteX20" fmla="*/ 145046 w 160991"/>
                  <a:gd name="connsiteY20" fmla="*/ 174943 h 197403"/>
                  <a:gd name="connsiteX21" fmla="*/ 76981 w 160991"/>
                  <a:gd name="connsiteY21" fmla="*/ 179573 h 197403"/>
                  <a:gd name="connsiteX22" fmla="*/ 24860 w 160991"/>
                  <a:gd name="connsiteY22" fmla="*/ 194831 h 197403"/>
                  <a:gd name="connsiteX23" fmla="*/ 15945 w 160991"/>
                  <a:gd name="connsiteY23" fmla="*/ 197403 h 197403"/>
                  <a:gd name="connsiteX24" fmla="*/ 2572 w 160991"/>
                  <a:gd name="connsiteY24" fmla="*/ 190374 h 197403"/>
                  <a:gd name="connsiteX25" fmla="*/ 0 w 160991"/>
                  <a:gd name="connsiteY25" fmla="*/ 181458 h 197403"/>
                  <a:gd name="connsiteX26" fmla="*/ 7029 w 160991"/>
                  <a:gd name="connsiteY26" fmla="*/ 168085 h 197403"/>
                  <a:gd name="connsiteX27" fmla="*/ 28289 w 160991"/>
                  <a:gd name="connsiteY27" fmla="*/ 146311 h 197403"/>
                  <a:gd name="connsiteX28" fmla="*/ 35662 w 160991"/>
                  <a:gd name="connsiteY28" fmla="*/ 133624 h 197403"/>
                  <a:gd name="connsiteX29" fmla="*/ 45091 w 160991"/>
                  <a:gd name="connsiteY29" fmla="*/ 118708 h 197403"/>
                  <a:gd name="connsiteX30" fmla="*/ 79724 w 160991"/>
                  <a:gd name="connsiteY30" fmla="*/ 50814 h 197403"/>
                  <a:gd name="connsiteX31" fmla="*/ 73724 w 160991"/>
                  <a:gd name="connsiteY31" fmla="*/ 33669 h 197403"/>
                  <a:gd name="connsiteX32" fmla="*/ 63437 w 160991"/>
                  <a:gd name="connsiteY32" fmla="*/ 32468 h 197403"/>
                  <a:gd name="connsiteX33" fmla="*/ 52121 w 160991"/>
                  <a:gd name="connsiteY33" fmla="*/ 36069 h 197403"/>
                  <a:gd name="connsiteX34" fmla="*/ 42176 w 160991"/>
                  <a:gd name="connsiteY34" fmla="*/ 43784 h 197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60991" h="197403">
                    <a:moveTo>
                      <a:pt x="42176" y="43784"/>
                    </a:moveTo>
                    <a:cubicBezTo>
                      <a:pt x="39262" y="47556"/>
                      <a:pt x="37547" y="51499"/>
                      <a:pt x="36862" y="55957"/>
                    </a:cubicBezTo>
                    <a:cubicBezTo>
                      <a:pt x="36176" y="60415"/>
                      <a:pt x="34118" y="63844"/>
                      <a:pt x="30518" y="66587"/>
                    </a:cubicBezTo>
                    <a:cubicBezTo>
                      <a:pt x="26918" y="69330"/>
                      <a:pt x="22974" y="70359"/>
                      <a:pt x="18688" y="69673"/>
                    </a:cubicBezTo>
                    <a:cubicBezTo>
                      <a:pt x="14230" y="68987"/>
                      <a:pt x="10801" y="66930"/>
                      <a:pt x="8058" y="63329"/>
                    </a:cubicBezTo>
                    <a:cubicBezTo>
                      <a:pt x="5315" y="59729"/>
                      <a:pt x="4286" y="55786"/>
                      <a:pt x="4972" y="51499"/>
                    </a:cubicBezTo>
                    <a:cubicBezTo>
                      <a:pt x="6172" y="43613"/>
                      <a:pt x="8744" y="36240"/>
                      <a:pt x="12859" y="29554"/>
                    </a:cubicBezTo>
                    <a:cubicBezTo>
                      <a:pt x="16973" y="22867"/>
                      <a:pt x="21946" y="17381"/>
                      <a:pt x="27775" y="13095"/>
                    </a:cubicBezTo>
                    <a:cubicBezTo>
                      <a:pt x="33604" y="8808"/>
                      <a:pt x="39948" y="5551"/>
                      <a:pt x="46806" y="3150"/>
                    </a:cubicBezTo>
                    <a:cubicBezTo>
                      <a:pt x="53492" y="750"/>
                      <a:pt x="60522" y="-279"/>
                      <a:pt x="67551" y="64"/>
                    </a:cubicBezTo>
                    <a:cubicBezTo>
                      <a:pt x="74581" y="236"/>
                      <a:pt x="81096" y="1779"/>
                      <a:pt x="87097" y="4522"/>
                    </a:cubicBezTo>
                    <a:cubicBezTo>
                      <a:pt x="96012" y="8637"/>
                      <a:pt x="102698" y="14980"/>
                      <a:pt x="107156" y="23553"/>
                    </a:cubicBezTo>
                    <a:cubicBezTo>
                      <a:pt x="111614" y="32297"/>
                      <a:pt x="112985" y="42412"/>
                      <a:pt x="111785" y="54071"/>
                    </a:cubicBezTo>
                    <a:cubicBezTo>
                      <a:pt x="109385" y="77217"/>
                      <a:pt x="96012" y="105163"/>
                      <a:pt x="70980" y="137910"/>
                    </a:cubicBezTo>
                    <a:cubicBezTo>
                      <a:pt x="68751" y="140825"/>
                      <a:pt x="66351" y="144597"/>
                      <a:pt x="63951" y="149226"/>
                    </a:cubicBezTo>
                    <a:cubicBezTo>
                      <a:pt x="66866" y="148712"/>
                      <a:pt x="69608" y="148197"/>
                      <a:pt x="72523" y="147683"/>
                    </a:cubicBezTo>
                    <a:cubicBezTo>
                      <a:pt x="94469" y="144254"/>
                      <a:pt x="118815" y="143054"/>
                      <a:pt x="145046" y="143054"/>
                    </a:cubicBezTo>
                    <a:cubicBezTo>
                      <a:pt x="149504" y="143054"/>
                      <a:pt x="153276" y="144597"/>
                      <a:pt x="156362" y="147683"/>
                    </a:cubicBezTo>
                    <a:cubicBezTo>
                      <a:pt x="159449" y="150769"/>
                      <a:pt x="160991" y="154541"/>
                      <a:pt x="160991" y="158999"/>
                    </a:cubicBezTo>
                    <a:cubicBezTo>
                      <a:pt x="160991" y="163456"/>
                      <a:pt x="159449" y="167057"/>
                      <a:pt x="156362" y="170314"/>
                    </a:cubicBezTo>
                    <a:cubicBezTo>
                      <a:pt x="153276" y="173400"/>
                      <a:pt x="149504" y="174943"/>
                      <a:pt x="145046" y="174943"/>
                    </a:cubicBezTo>
                    <a:cubicBezTo>
                      <a:pt x="120186" y="174943"/>
                      <a:pt x="97555" y="176486"/>
                      <a:pt x="76981" y="179573"/>
                    </a:cubicBezTo>
                    <a:cubicBezTo>
                      <a:pt x="52292" y="183173"/>
                      <a:pt x="34976" y="188316"/>
                      <a:pt x="24860" y="194831"/>
                    </a:cubicBezTo>
                    <a:cubicBezTo>
                      <a:pt x="22117" y="196546"/>
                      <a:pt x="19202" y="197403"/>
                      <a:pt x="15945" y="197403"/>
                    </a:cubicBezTo>
                    <a:cubicBezTo>
                      <a:pt x="10287" y="197403"/>
                      <a:pt x="5658" y="195174"/>
                      <a:pt x="2572" y="190374"/>
                    </a:cubicBezTo>
                    <a:cubicBezTo>
                      <a:pt x="857" y="187631"/>
                      <a:pt x="0" y="184716"/>
                      <a:pt x="0" y="181458"/>
                    </a:cubicBezTo>
                    <a:cubicBezTo>
                      <a:pt x="0" y="175801"/>
                      <a:pt x="2400" y="171171"/>
                      <a:pt x="7029" y="168085"/>
                    </a:cubicBezTo>
                    <a:cubicBezTo>
                      <a:pt x="15945" y="162256"/>
                      <a:pt x="22974" y="155055"/>
                      <a:pt x="28289" y="146311"/>
                    </a:cubicBezTo>
                    <a:cubicBezTo>
                      <a:pt x="29147" y="145283"/>
                      <a:pt x="31547" y="141168"/>
                      <a:pt x="35662" y="133624"/>
                    </a:cubicBezTo>
                    <a:cubicBezTo>
                      <a:pt x="39091" y="127623"/>
                      <a:pt x="42176" y="122480"/>
                      <a:pt x="45091" y="118708"/>
                    </a:cubicBezTo>
                    <a:cubicBezTo>
                      <a:pt x="66179" y="90590"/>
                      <a:pt x="77838" y="68130"/>
                      <a:pt x="79724" y="50814"/>
                    </a:cubicBezTo>
                    <a:cubicBezTo>
                      <a:pt x="80753" y="41727"/>
                      <a:pt x="78695" y="35897"/>
                      <a:pt x="73724" y="33669"/>
                    </a:cubicBezTo>
                    <a:cubicBezTo>
                      <a:pt x="70809" y="32125"/>
                      <a:pt x="67380" y="31783"/>
                      <a:pt x="63437" y="32468"/>
                    </a:cubicBezTo>
                    <a:cubicBezTo>
                      <a:pt x="59493" y="33154"/>
                      <a:pt x="55721" y="34354"/>
                      <a:pt x="52121" y="36069"/>
                    </a:cubicBezTo>
                    <a:cubicBezTo>
                      <a:pt x="48349" y="37440"/>
                      <a:pt x="45091" y="40012"/>
                      <a:pt x="42176" y="43784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8" name="Hình tự do: Hình 107">
                <a:extLst>
                  <a:ext uri="{FF2B5EF4-FFF2-40B4-BE49-F238E27FC236}">
                    <a16:creationId xmlns:a16="http://schemas.microsoft.com/office/drawing/2014/main" id="{BCAC0339-8AB3-D92B-195B-6A01BDB3B474}"/>
                  </a:ext>
                </a:extLst>
              </p:cNvPr>
              <p:cNvSpPr/>
              <p:nvPr/>
            </p:nvSpPr>
            <p:spPr>
              <a:xfrm>
                <a:off x="6785442" y="1662613"/>
                <a:ext cx="128549" cy="190919"/>
              </a:xfrm>
              <a:custGeom>
                <a:avLst/>
                <a:gdLst>
                  <a:gd name="connsiteX0" fmla="*/ 126659 w 128549"/>
                  <a:gd name="connsiteY0" fmla="*/ 35942 h 190919"/>
                  <a:gd name="connsiteX1" fmla="*/ 127859 w 128549"/>
                  <a:gd name="connsiteY1" fmla="*/ 48286 h 190919"/>
                  <a:gd name="connsiteX2" fmla="*/ 120315 w 128549"/>
                  <a:gd name="connsiteY2" fmla="*/ 58059 h 190919"/>
                  <a:gd name="connsiteX3" fmla="*/ 114486 w 128549"/>
                  <a:gd name="connsiteY3" fmla="*/ 59773 h 190919"/>
                  <a:gd name="connsiteX4" fmla="*/ 102141 w 128549"/>
                  <a:gd name="connsiteY4" fmla="*/ 75890 h 190919"/>
                  <a:gd name="connsiteX5" fmla="*/ 90654 w 128549"/>
                  <a:gd name="connsiteY5" fmla="*/ 86177 h 190919"/>
                  <a:gd name="connsiteX6" fmla="*/ 93398 w 128549"/>
                  <a:gd name="connsiteY6" fmla="*/ 87891 h 190919"/>
                  <a:gd name="connsiteX7" fmla="*/ 119972 w 128549"/>
                  <a:gd name="connsiteY7" fmla="*/ 129210 h 190919"/>
                  <a:gd name="connsiteX8" fmla="*/ 113972 w 128549"/>
                  <a:gd name="connsiteY8" fmla="*/ 153042 h 190919"/>
                  <a:gd name="connsiteX9" fmla="*/ 97341 w 128549"/>
                  <a:gd name="connsiteY9" fmla="*/ 174473 h 190919"/>
                  <a:gd name="connsiteX10" fmla="*/ 79853 w 128549"/>
                  <a:gd name="connsiteY10" fmla="*/ 185618 h 190919"/>
                  <a:gd name="connsiteX11" fmla="*/ 58250 w 128549"/>
                  <a:gd name="connsiteY11" fmla="*/ 190761 h 190919"/>
                  <a:gd name="connsiteX12" fmla="*/ 33390 w 128549"/>
                  <a:gd name="connsiteY12" fmla="*/ 186132 h 190919"/>
                  <a:gd name="connsiteX13" fmla="*/ 7501 w 128549"/>
                  <a:gd name="connsiteY13" fmla="*/ 168130 h 190919"/>
                  <a:gd name="connsiteX14" fmla="*/ 300 w 128549"/>
                  <a:gd name="connsiteY14" fmla="*/ 141726 h 190919"/>
                  <a:gd name="connsiteX15" fmla="*/ 26703 w 128549"/>
                  <a:gd name="connsiteY15" fmla="*/ 99035 h 190919"/>
                  <a:gd name="connsiteX16" fmla="*/ 31332 w 128549"/>
                  <a:gd name="connsiteY16" fmla="*/ 94749 h 190919"/>
                  <a:gd name="connsiteX17" fmla="*/ 9558 w 128549"/>
                  <a:gd name="connsiteY17" fmla="*/ 77604 h 190919"/>
                  <a:gd name="connsiteX18" fmla="*/ 9387 w 128549"/>
                  <a:gd name="connsiteY18" fmla="*/ 26683 h 190919"/>
                  <a:gd name="connsiteX19" fmla="*/ 28932 w 128549"/>
                  <a:gd name="connsiteY19" fmla="*/ 9710 h 190919"/>
                  <a:gd name="connsiteX20" fmla="*/ 58593 w 128549"/>
                  <a:gd name="connsiteY20" fmla="*/ 794 h 190919"/>
                  <a:gd name="connsiteX21" fmla="*/ 76595 w 128549"/>
                  <a:gd name="connsiteY21" fmla="*/ 623 h 190919"/>
                  <a:gd name="connsiteX22" fmla="*/ 95112 w 128549"/>
                  <a:gd name="connsiteY22" fmla="*/ 5595 h 190919"/>
                  <a:gd name="connsiteX23" fmla="*/ 112428 w 128549"/>
                  <a:gd name="connsiteY23" fmla="*/ 16911 h 190919"/>
                  <a:gd name="connsiteX24" fmla="*/ 126659 w 128549"/>
                  <a:gd name="connsiteY24" fmla="*/ 35942 h 190919"/>
                  <a:gd name="connsiteX25" fmla="*/ 87911 w 128549"/>
                  <a:gd name="connsiteY25" fmla="*/ 132639 h 190919"/>
                  <a:gd name="connsiteX26" fmla="*/ 75738 w 128549"/>
                  <a:gd name="connsiteY26" fmla="*/ 114980 h 190919"/>
                  <a:gd name="connsiteX27" fmla="*/ 63908 w 128549"/>
                  <a:gd name="connsiteY27" fmla="*/ 108636 h 190919"/>
                  <a:gd name="connsiteX28" fmla="*/ 48992 w 128549"/>
                  <a:gd name="connsiteY28" fmla="*/ 122352 h 190919"/>
                  <a:gd name="connsiteX29" fmla="*/ 32018 w 128549"/>
                  <a:gd name="connsiteY29" fmla="*/ 146184 h 190919"/>
                  <a:gd name="connsiteX30" fmla="*/ 31847 w 128549"/>
                  <a:gd name="connsiteY30" fmla="*/ 147556 h 190919"/>
                  <a:gd name="connsiteX31" fmla="*/ 35276 w 128549"/>
                  <a:gd name="connsiteY31" fmla="*/ 151156 h 190919"/>
                  <a:gd name="connsiteX32" fmla="*/ 45391 w 128549"/>
                  <a:gd name="connsiteY32" fmla="*/ 156814 h 190919"/>
                  <a:gd name="connsiteX33" fmla="*/ 76081 w 128549"/>
                  <a:gd name="connsiteY33" fmla="*/ 150813 h 190919"/>
                  <a:gd name="connsiteX34" fmla="*/ 85682 w 128549"/>
                  <a:gd name="connsiteY34" fmla="*/ 138469 h 190919"/>
                  <a:gd name="connsiteX35" fmla="*/ 87911 w 128549"/>
                  <a:gd name="connsiteY35" fmla="*/ 132639 h 190919"/>
                  <a:gd name="connsiteX36" fmla="*/ 58250 w 128549"/>
                  <a:gd name="connsiteY36" fmla="*/ 71603 h 190919"/>
                  <a:gd name="connsiteX37" fmla="*/ 65108 w 128549"/>
                  <a:gd name="connsiteY37" fmla="*/ 66117 h 190919"/>
                  <a:gd name="connsiteX38" fmla="*/ 79682 w 128549"/>
                  <a:gd name="connsiteY38" fmla="*/ 53087 h 190919"/>
                  <a:gd name="connsiteX39" fmla="*/ 85168 w 128549"/>
                  <a:gd name="connsiteY39" fmla="*/ 46914 h 190919"/>
                  <a:gd name="connsiteX40" fmla="*/ 89969 w 128549"/>
                  <a:gd name="connsiteY40" fmla="*/ 40914 h 190919"/>
                  <a:gd name="connsiteX41" fmla="*/ 61850 w 128549"/>
                  <a:gd name="connsiteY41" fmla="*/ 33027 h 190919"/>
                  <a:gd name="connsiteX42" fmla="*/ 42820 w 128549"/>
                  <a:gd name="connsiteY42" fmla="*/ 38513 h 190919"/>
                  <a:gd name="connsiteX43" fmla="*/ 37333 w 128549"/>
                  <a:gd name="connsiteY43" fmla="*/ 42114 h 190919"/>
                  <a:gd name="connsiteX44" fmla="*/ 35276 w 128549"/>
                  <a:gd name="connsiteY44" fmla="*/ 58745 h 190919"/>
                  <a:gd name="connsiteX45" fmla="*/ 56021 w 128549"/>
                  <a:gd name="connsiteY45" fmla="*/ 70575 h 190919"/>
                  <a:gd name="connsiteX46" fmla="*/ 58250 w 128549"/>
                  <a:gd name="connsiteY46" fmla="*/ 71603 h 190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28549" h="190919">
                    <a:moveTo>
                      <a:pt x="126659" y="35942"/>
                    </a:moveTo>
                    <a:cubicBezTo>
                      <a:pt x="128716" y="39714"/>
                      <a:pt x="129059" y="43828"/>
                      <a:pt x="127859" y="48286"/>
                    </a:cubicBezTo>
                    <a:cubicBezTo>
                      <a:pt x="126659" y="52572"/>
                      <a:pt x="124087" y="55830"/>
                      <a:pt x="120315" y="58059"/>
                    </a:cubicBezTo>
                    <a:cubicBezTo>
                      <a:pt x="118429" y="58916"/>
                      <a:pt x="116543" y="59430"/>
                      <a:pt x="114486" y="59773"/>
                    </a:cubicBezTo>
                    <a:cubicBezTo>
                      <a:pt x="112257" y="64574"/>
                      <a:pt x="108142" y="70060"/>
                      <a:pt x="102141" y="75890"/>
                    </a:cubicBezTo>
                    <a:cubicBezTo>
                      <a:pt x="99398" y="78633"/>
                      <a:pt x="95626" y="82062"/>
                      <a:pt x="90654" y="86177"/>
                    </a:cubicBezTo>
                    <a:cubicBezTo>
                      <a:pt x="91683" y="86691"/>
                      <a:pt x="92540" y="87205"/>
                      <a:pt x="93398" y="87891"/>
                    </a:cubicBezTo>
                    <a:cubicBezTo>
                      <a:pt x="109342" y="98178"/>
                      <a:pt x="118086" y="111894"/>
                      <a:pt x="119972" y="129210"/>
                    </a:cubicBezTo>
                    <a:cubicBezTo>
                      <a:pt x="120658" y="136240"/>
                      <a:pt x="118601" y="144298"/>
                      <a:pt x="113972" y="153042"/>
                    </a:cubicBezTo>
                    <a:cubicBezTo>
                      <a:pt x="109685" y="161100"/>
                      <a:pt x="104199" y="168301"/>
                      <a:pt x="97341" y="174473"/>
                    </a:cubicBezTo>
                    <a:cubicBezTo>
                      <a:pt x="92026" y="179274"/>
                      <a:pt x="86196" y="182874"/>
                      <a:pt x="79853" y="185618"/>
                    </a:cubicBezTo>
                    <a:cubicBezTo>
                      <a:pt x="73681" y="188361"/>
                      <a:pt x="66308" y="190075"/>
                      <a:pt x="58250" y="190761"/>
                    </a:cubicBezTo>
                    <a:cubicBezTo>
                      <a:pt x="50021" y="191447"/>
                      <a:pt x="41791" y="189904"/>
                      <a:pt x="33390" y="186132"/>
                    </a:cubicBezTo>
                    <a:cubicBezTo>
                      <a:pt x="22074" y="181503"/>
                      <a:pt x="13502" y="175502"/>
                      <a:pt x="7501" y="168130"/>
                    </a:cubicBezTo>
                    <a:cubicBezTo>
                      <a:pt x="1500" y="160757"/>
                      <a:pt x="-900" y="152013"/>
                      <a:pt x="300" y="141726"/>
                    </a:cubicBezTo>
                    <a:cubicBezTo>
                      <a:pt x="2015" y="128868"/>
                      <a:pt x="10415" y="114294"/>
                      <a:pt x="26703" y="99035"/>
                    </a:cubicBezTo>
                    <a:cubicBezTo>
                      <a:pt x="28246" y="97664"/>
                      <a:pt x="29789" y="96292"/>
                      <a:pt x="31332" y="94749"/>
                    </a:cubicBezTo>
                    <a:cubicBezTo>
                      <a:pt x="21560" y="89777"/>
                      <a:pt x="14359" y="84119"/>
                      <a:pt x="9558" y="77604"/>
                    </a:cubicBezTo>
                    <a:cubicBezTo>
                      <a:pt x="-386" y="63888"/>
                      <a:pt x="-214" y="47086"/>
                      <a:pt x="9387" y="26683"/>
                    </a:cubicBezTo>
                    <a:cubicBezTo>
                      <a:pt x="12302" y="20511"/>
                      <a:pt x="18817" y="14853"/>
                      <a:pt x="28932" y="9710"/>
                    </a:cubicBezTo>
                    <a:cubicBezTo>
                      <a:pt x="38190" y="4909"/>
                      <a:pt x="48134" y="1995"/>
                      <a:pt x="58593" y="794"/>
                    </a:cubicBezTo>
                    <a:cubicBezTo>
                      <a:pt x="64251" y="-234"/>
                      <a:pt x="70080" y="-234"/>
                      <a:pt x="76595" y="623"/>
                    </a:cubicBezTo>
                    <a:cubicBezTo>
                      <a:pt x="82939" y="1480"/>
                      <a:pt x="89111" y="3195"/>
                      <a:pt x="95112" y="5595"/>
                    </a:cubicBezTo>
                    <a:cubicBezTo>
                      <a:pt x="100941" y="7995"/>
                      <a:pt x="106770" y="11767"/>
                      <a:pt x="112428" y="16911"/>
                    </a:cubicBezTo>
                    <a:cubicBezTo>
                      <a:pt x="117572" y="22226"/>
                      <a:pt x="122544" y="28398"/>
                      <a:pt x="126659" y="35942"/>
                    </a:cubicBezTo>
                    <a:close/>
                    <a:moveTo>
                      <a:pt x="87911" y="132639"/>
                    </a:moveTo>
                    <a:cubicBezTo>
                      <a:pt x="87225" y="125781"/>
                      <a:pt x="83111" y="119781"/>
                      <a:pt x="75738" y="114980"/>
                    </a:cubicBezTo>
                    <a:cubicBezTo>
                      <a:pt x="72480" y="112923"/>
                      <a:pt x="68537" y="110694"/>
                      <a:pt x="63908" y="108636"/>
                    </a:cubicBezTo>
                    <a:cubicBezTo>
                      <a:pt x="58250" y="113609"/>
                      <a:pt x="53278" y="118066"/>
                      <a:pt x="48992" y="122352"/>
                    </a:cubicBezTo>
                    <a:cubicBezTo>
                      <a:pt x="38362" y="132811"/>
                      <a:pt x="32704" y="140698"/>
                      <a:pt x="32018" y="146184"/>
                    </a:cubicBezTo>
                    <a:lnTo>
                      <a:pt x="31847" y="147556"/>
                    </a:lnTo>
                    <a:cubicBezTo>
                      <a:pt x="31847" y="147556"/>
                      <a:pt x="33047" y="149442"/>
                      <a:pt x="35276" y="151156"/>
                    </a:cubicBezTo>
                    <a:cubicBezTo>
                      <a:pt x="37505" y="153042"/>
                      <a:pt x="40762" y="154928"/>
                      <a:pt x="45391" y="156814"/>
                    </a:cubicBezTo>
                    <a:cubicBezTo>
                      <a:pt x="56193" y="161272"/>
                      <a:pt x="66480" y="159214"/>
                      <a:pt x="76081" y="150813"/>
                    </a:cubicBezTo>
                    <a:cubicBezTo>
                      <a:pt x="80196" y="147213"/>
                      <a:pt x="83282" y="142926"/>
                      <a:pt x="85682" y="138469"/>
                    </a:cubicBezTo>
                    <a:cubicBezTo>
                      <a:pt x="86711" y="136068"/>
                      <a:pt x="87568" y="134354"/>
                      <a:pt x="87911" y="132639"/>
                    </a:cubicBezTo>
                    <a:close/>
                    <a:moveTo>
                      <a:pt x="58250" y="71603"/>
                    </a:moveTo>
                    <a:cubicBezTo>
                      <a:pt x="61508" y="68860"/>
                      <a:pt x="63737" y="66974"/>
                      <a:pt x="65108" y="66117"/>
                    </a:cubicBezTo>
                    <a:cubicBezTo>
                      <a:pt x="71623" y="60630"/>
                      <a:pt x="76595" y="56173"/>
                      <a:pt x="79682" y="53087"/>
                    </a:cubicBezTo>
                    <a:cubicBezTo>
                      <a:pt x="82767" y="50001"/>
                      <a:pt x="84653" y="47943"/>
                      <a:pt x="85168" y="46914"/>
                    </a:cubicBezTo>
                    <a:cubicBezTo>
                      <a:pt x="86368" y="44343"/>
                      <a:pt x="87911" y="42285"/>
                      <a:pt x="89969" y="40914"/>
                    </a:cubicBezTo>
                    <a:cubicBezTo>
                      <a:pt x="82767" y="34399"/>
                      <a:pt x="73338" y="31655"/>
                      <a:pt x="61850" y="33027"/>
                    </a:cubicBezTo>
                    <a:cubicBezTo>
                      <a:pt x="55164" y="33713"/>
                      <a:pt x="48820" y="35599"/>
                      <a:pt x="42820" y="38513"/>
                    </a:cubicBezTo>
                    <a:cubicBezTo>
                      <a:pt x="41105" y="39371"/>
                      <a:pt x="39219" y="40571"/>
                      <a:pt x="37333" y="42114"/>
                    </a:cubicBezTo>
                    <a:cubicBezTo>
                      <a:pt x="33561" y="50172"/>
                      <a:pt x="32876" y="55830"/>
                      <a:pt x="35276" y="58745"/>
                    </a:cubicBezTo>
                    <a:cubicBezTo>
                      <a:pt x="37676" y="62174"/>
                      <a:pt x="44534" y="66117"/>
                      <a:pt x="56021" y="70575"/>
                    </a:cubicBezTo>
                    <a:cubicBezTo>
                      <a:pt x="56707" y="70917"/>
                      <a:pt x="57393" y="71260"/>
                      <a:pt x="58250" y="71603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09" name="Đồ họa 2">
                <a:extLst>
                  <a:ext uri="{FF2B5EF4-FFF2-40B4-BE49-F238E27FC236}">
                    <a16:creationId xmlns:a16="http://schemas.microsoft.com/office/drawing/2014/main" id="{8AFF305F-DBAC-2D84-E220-9B6C1057B2D2}"/>
                  </a:ext>
                </a:extLst>
              </p:cNvPr>
              <p:cNvGrpSpPr/>
              <p:nvPr/>
            </p:nvGrpSpPr>
            <p:grpSpPr>
              <a:xfrm>
                <a:off x="6941184" y="1684839"/>
                <a:ext cx="110820" cy="140074"/>
                <a:chOff x="6941184" y="1684839"/>
                <a:chExt cx="110820" cy="140074"/>
              </a:xfrm>
              <a:solidFill>
                <a:srgbClr val="969696"/>
              </a:solidFill>
            </p:grpSpPr>
            <p:sp>
              <p:nvSpPr>
                <p:cNvPr id="110" name="Hình tự do: Hình 109">
                  <a:extLst>
                    <a:ext uri="{FF2B5EF4-FFF2-40B4-BE49-F238E27FC236}">
                      <a16:creationId xmlns:a16="http://schemas.microsoft.com/office/drawing/2014/main" id="{FA7EFCC4-8991-79EA-8EB1-A8E33A5D2792}"/>
                    </a:ext>
                  </a:extLst>
                </p:cNvPr>
                <p:cNvSpPr/>
                <p:nvPr/>
              </p:nvSpPr>
              <p:spPr>
                <a:xfrm>
                  <a:off x="6979824" y="1684839"/>
                  <a:ext cx="32918" cy="32918"/>
                </a:xfrm>
                <a:custGeom>
                  <a:avLst/>
                  <a:gdLst>
                    <a:gd name="connsiteX0" fmla="*/ 28118 w 32918"/>
                    <a:gd name="connsiteY0" fmla="*/ 4801 h 32918"/>
                    <a:gd name="connsiteX1" fmla="*/ 32918 w 32918"/>
                    <a:gd name="connsiteY1" fmla="*/ 16459 h 32918"/>
                    <a:gd name="connsiteX2" fmla="*/ 28118 w 32918"/>
                    <a:gd name="connsiteY2" fmla="*/ 28118 h 32918"/>
                    <a:gd name="connsiteX3" fmla="*/ 16459 w 32918"/>
                    <a:gd name="connsiteY3" fmla="*/ 32918 h 32918"/>
                    <a:gd name="connsiteX4" fmla="*/ 4801 w 32918"/>
                    <a:gd name="connsiteY4" fmla="*/ 28118 h 32918"/>
                    <a:gd name="connsiteX5" fmla="*/ 0 w 32918"/>
                    <a:gd name="connsiteY5" fmla="*/ 16459 h 32918"/>
                    <a:gd name="connsiteX6" fmla="*/ 4801 w 32918"/>
                    <a:gd name="connsiteY6" fmla="*/ 4801 h 32918"/>
                    <a:gd name="connsiteX7" fmla="*/ 16459 w 32918"/>
                    <a:gd name="connsiteY7" fmla="*/ 0 h 32918"/>
                    <a:gd name="connsiteX8" fmla="*/ 28118 w 32918"/>
                    <a:gd name="connsiteY8" fmla="*/ 4801 h 32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18" h="32918">
                      <a:moveTo>
                        <a:pt x="28118" y="4801"/>
                      </a:moveTo>
                      <a:cubicBezTo>
                        <a:pt x="31375" y="8058"/>
                        <a:pt x="32918" y="11830"/>
                        <a:pt x="32918" y="16459"/>
                      </a:cubicBezTo>
                      <a:cubicBezTo>
                        <a:pt x="32918" y="21088"/>
                        <a:pt x="31375" y="24860"/>
                        <a:pt x="28118" y="28118"/>
                      </a:cubicBezTo>
                      <a:cubicBezTo>
                        <a:pt x="25032" y="31375"/>
                        <a:pt x="21088" y="32918"/>
                        <a:pt x="16459" y="32918"/>
                      </a:cubicBezTo>
                      <a:cubicBezTo>
                        <a:pt x="11830" y="32918"/>
                        <a:pt x="8058" y="31375"/>
                        <a:pt x="4801" y="28118"/>
                      </a:cubicBezTo>
                      <a:cubicBezTo>
                        <a:pt x="1715" y="25032"/>
                        <a:pt x="0" y="21088"/>
                        <a:pt x="0" y="16459"/>
                      </a:cubicBezTo>
                      <a:cubicBezTo>
                        <a:pt x="0" y="11830"/>
                        <a:pt x="1543" y="8058"/>
                        <a:pt x="4801" y="4801"/>
                      </a:cubicBezTo>
                      <a:cubicBezTo>
                        <a:pt x="7887" y="1715"/>
                        <a:pt x="11830" y="0"/>
                        <a:pt x="16459" y="0"/>
                      </a:cubicBezTo>
                      <a:cubicBezTo>
                        <a:pt x="21088" y="0"/>
                        <a:pt x="25032" y="1543"/>
                        <a:pt x="28118" y="4801"/>
                      </a:cubicBezTo>
                      <a:close/>
                    </a:path>
                  </a:pathLst>
                </a:custGeom>
                <a:solidFill>
                  <a:srgbClr val="96969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Hình tự do: Hình 110">
                  <a:extLst>
                    <a:ext uri="{FF2B5EF4-FFF2-40B4-BE49-F238E27FC236}">
                      <a16:creationId xmlns:a16="http://schemas.microsoft.com/office/drawing/2014/main" id="{FE59F0AE-8B4D-F2FE-099B-CFB35343BEF5}"/>
                    </a:ext>
                  </a:extLst>
                </p:cNvPr>
                <p:cNvSpPr/>
                <p:nvPr/>
              </p:nvSpPr>
              <p:spPr>
                <a:xfrm>
                  <a:off x="6982910" y="1791995"/>
                  <a:ext cx="32918" cy="32918"/>
                </a:xfrm>
                <a:custGeom>
                  <a:avLst/>
                  <a:gdLst>
                    <a:gd name="connsiteX0" fmla="*/ 28118 w 32918"/>
                    <a:gd name="connsiteY0" fmla="*/ 4801 h 32918"/>
                    <a:gd name="connsiteX1" fmla="*/ 32918 w 32918"/>
                    <a:gd name="connsiteY1" fmla="*/ 16459 h 32918"/>
                    <a:gd name="connsiteX2" fmla="*/ 28118 w 32918"/>
                    <a:gd name="connsiteY2" fmla="*/ 28118 h 32918"/>
                    <a:gd name="connsiteX3" fmla="*/ 16459 w 32918"/>
                    <a:gd name="connsiteY3" fmla="*/ 32919 h 32918"/>
                    <a:gd name="connsiteX4" fmla="*/ 4801 w 32918"/>
                    <a:gd name="connsiteY4" fmla="*/ 28118 h 32918"/>
                    <a:gd name="connsiteX5" fmla="*/ 0 w 32918"/>
                    <a:gd name="connsiteY5" fmla="*/ 16459 h 32918"/>
                    <a:gd name="connsiteX6" fmla="*/ 4801 w 32918"/>
                    <a:gd name="connsiteY6" fmla="*/ 4801 h 32918"/>
                    <a:gd name="connsiteX7" fmla="*/ 16459 w 32918"/>
                    <a:gd name="connsiteY7" fmla="*/ 0 h 32918"/>
                    <a:gd name="connsiteX8" fmla="*/ 28118 w 32918"/>
                    <a:gd name="connsiteY8" fmla="*/ 4801 h 32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18" h="32918">
                      <a:moveTo>
                        <a:pt x="28118" y="4801"/>
                      </a:moveTo>
                      <a:cubicBezTo>
                        <a:pt x="31204" y="7887"/>
                        <a:pt x="32918" y="11830"/>
                        <a:pt x="32918" y="16459"/>
                      </a:cubicBezTo>
                      <a:cubicBezTo>
                        <a:pt x="32918" y="21088"/>
                        <a:pt x="31375" y="24860"/>
                        <a:pt x="28118" y="28118"/>
                      </a:cubicBezTo>
                      <a:cubicBezTo>
                        <a:pt x="25031" y="31204"/>
                        <a:pt x="21088" y="32919"/>
                        <a:pt x="16459" y="32919"/>
                      </a:cubicBezTo>
                      <a:cubicBezTo>
                        <a:pt x="11830" y="32919"/>
                        <a:pt x="8058" y="31375"/>
                        <a:pt x="4801" y="28118"/>
                      </a:cubicBezTo>
                      <a:cubicBezTo>
                        <a:pt x="1715" y="24860"/>
                        <a:pt x="0" y="21088"/>
                        <a:pt x="0" y="16459"/>
                      </a:cubicBezTo>
                      <a:cubicBezTo>
                        <a:pt x="0" y="11830"/>
                        <a:pt x="1543" y="8058"/>
                        <a:pt x="4801" y="4801"/>
                      </a:cubicBezTo>
                      <a:cubicBezTo>
                        <a:pt x="8058" y="1543"/>
                        <a:pt x="11830" y="0"/>
                        <a:pt x="16459" y="0"/>
                      </a:cubicBezTo>
                      <a:cubicBezTo>
                        <a:pt x="21088" y="172"/>
                        <a:pt x="24860" y="1715"/>
                        <a:pt x="28118" y="4801"/>
                      </a:cubicBezTo>
                      <a:close/>
                    </a:path>
                  </a:pathLst>
                </a:custGeom>
                <a:solidFill>
                  <a:srgbClr val="96969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Hình tự do: Hình 111">
                  <a:extLst>
                    <a:ext uri="{FF2B5EF4-FFF2-40B4-BE49-F238E27FC236}">
                      <a16:creationId xmlns:a16="http://schemas.microsoft.com/office/drawing/2014/main" id="{9DAE73F9-C6B2-F6F5-8AFA-7AEE9F378CD5}"/>
                    </a:ext>
                  </a:extLst>
                </p:cNvPr>
                <p:cNvSpPr/>
                <p:nvPr/>
              </p:nvSpPr>
              <p:spPr>
                <a:xfrm>
                  <a:off x="6941184" y="1737860"/>
                  <a:ext cx="110820" cy="30432"/>
                </a:xfrm>
                <a:custGeom>
                  <a:avLst/>
                  <a:gdLst>
                    <a:gd name="connsiteX0" fmla="*/ 13266 w 110820"/>
                    <a:gd name="connsiteY0" fmla="*/ 29275 h 30432"/>
                    <a:gd name="connsiteX1" fmla="*/ 3321 w 110820"/>
                    <a:gd name="connsiteY1" fmla="*/ 23960 h 30432"/>
                    <a:gd name="connsiteX2" fmla="*/ 64 w 110820"/>
                    <a:gd name="connsiteY2" fmla="*/ 13159 h 30432"/>
                    <a:gd name="connsiteX3" fmla="*/ 5550 w 110820"/>
                    <a:gd name="connsiteY3" fmla="*/ 3215 h 30432"/>
                    <a:gd name="connsiteX4" fmla="*/ 16352 w 110820"/>
                    <a:gd name="connsiteY4" fmla="*/ 129 h 30432"/>
                    <a:gd name="connsiteX5" fmla="*/ 95904 w 110820"/>
                    <a:gd name="connsiteY5" fmla="*/ 986 h 30432"/>
                    <a:gd name="connsiteX6" fmla="*/ 106363 w 110820"/>
                    <a:gd name="connsiteY6" fmla="*/ 5101 h 30432"/>
                    <a:gd name="connsiteX7" fmla="*/ 110821 w 110820"/>
                    <a:gd name="connsiteY7" fmla="*/ 15388 h 30432"/>
                    <a:gd name="connsiteX8" fmla="*/ 106706 w 110820"/>
                    <a:gd name="connsiteY8" fmla="*/ 25846 h 30432"/>
                    <a:gd name="connsiteX9" fmla="*/ 96419 w 110820"/>
                    <a:gd name="connsiteY9" fmla="*/ 30304 h 30432"/>
                    <a:gd name="connsiteX10" fmla="*/ 13266 w 110820"/>
                    <a:gd name="connsiteY10" fmla="*/ 29275 h 30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0820" h="30432">
                      <a:moveTo>
                        <a:pt x="13266" y="29275"/>
                      </a:moveTo>
                      <a:cubicBezTo>
                        <a:pt x="9322" y="28932"/>
                        <a:pt x="5893" y="27218"/>
                        <a:pt x="3321" y="23960"/>
                      </a:cubicBezTo>
                      <a:cubicBezTo>
                        <a:pt x="750" y="20702"/>
                        <a:pt x="-279" y="17102"/>
                        <a:pt x="64" y="13159"/>
                      </a:cubicBezTo>
                      <a:cubicBezTo>
                        <a:pt x="578" y="9215"/>
                        <a:pt x="2293" y="5786"/>
                        <a:pt x="5550" y="3215"/>
                      </a:cubicBezTo>
                      <a:cubicBezTo>
                        <a:pt x="8808" y="643"/>
                        <a:pt x="12408" y="-386"/>
                        <a:pt x="16352" y="129"/>
                      </a:cubicBezTo>
                      <a:cubicBezTo>
                        <a:pt x="25096" y="986"/>
                        <a:pt x="74302" y="1329"/>
                        <a:pt x="95904" y="986"/>
                      </a:cubicBezTo>
                      <a:cubicBezTo>
                        <a:pt x="99848" y="814"/>
                        <a:pt x="103448" y="2186"/>
                        <a:pt x="106363" y="5101"/>
                      </a:cubicBezTo>
                      <a:cubicBezTo>
                        <a:pt x="109278" y="7844"/>
                        <a:pt x="110821" y="11273"/>
                        <a:pt x="110821" y="15388"/>
                      </a:cubicBezTo>
                      <a:cubicBezTo>
                        <a:pt x="110821" y="19331"/>
                        <a:pt x="109449" y="22931"/>
                        <a:pt x="106706" y="25846"/>
                      </a:cubicBezTo>
                      <a:cubicBezTo>
                        <a:pt x="103963" y="28761"/>
                        <a:pt x="100534" y="30304"/>
                        <a:pt x="96419" y="30304"/>
                      </a:cubicBezTo>
                      <a:cubicBezTo>
                        <a:pt x="73787" y="30647"/>
                        <a:pt x="23381" y="30304"/>
                        <a:pt x="13266" y="29275"/>
                      </a:cubicBezTo>
                      <a:close/>
                    </a:path>
                  </a:pathLst>
                </a:custGeom>
                <a:solidFill>
                  <a:srgbClr val="96969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13" name="Đồ họa 2">
              <a:extLst>
                <a:ext uri="{FF2B5EF4-FFF2-40B4-BE49-F238E27FC236}">
                  <a16:creationId xmlns:a16="http://schemas.microsoft.com/office/drawing/2014/main" id="{C9DC8AC8-87C1-0FC4-B43D-658568FEEACA}"/>
                </a:ext>
              </a:extLst>
            </p:cNvPr>
            <p:cNvGrpSpPr/>
            <p:nvPr/>
          </p:nvGrpSpPr>
          <p:grpSpPr>
            <a:xfrm>
              <a:off x="5011594" y="2018423"/>
              <a:ext cx="482876" cy="212020"/>
              <a:chOff x="5011594" y="2018423"/>
              <a:chExt cx="482876" cy="212020"/>
            </a:xfrm>
            <a:solidFill>
              <a:srgbClr val="969696"/>
            </a:solidFill>
          </p:grpSpPr>
          <p:sp>
            <p:nvSpPr>
              <p:cNvPr id="114" name="Hình tự do: Hình 113">
                <a:extLst>
                  <a:ext uri="{FF2B5EF4-FFF2-40B4-BE49-F238E27FC236}">
                    <a16:creationId xmlns:a16="http://schemas.microsoft.com/office/drawing/2014/main" id="{1CCE864E-A091-8F90-0CD2-9690091DD8B8}"/>
                  </a:ext>
                </a:extLst>
              </p:cNvPr>
              <p:cNvSpPr/>
              <p:nvPr/>
            </p:nvSpPr>
            <p:spPr>
              <a:xfrm>
                <a:off x="5011594" y="2018423"/>
                <a:ext cx="149373" cy="198933"/>
              </a:xfrm>
              <a:custGeom>
                <a:avLst/>
                <a:gdLst>
                  <a:gd name="connsiteX0" fmla="*/ 46789 w 149373"/>
                  <a:gd name="connsiteY0" fmla="*/ 34347 h 198933"/>
                  <a:gd name="connsiteX1" fmla="*/ 43875 w 149373"/>
                  <a:gd name="connsiteY1" fmla="*/ 25603 h 198933"/>
                  <a:gd name="connsiteX2" fmla="*/ 47990 w 149373"/>
                  <a:gd name="connsiteY2" fmla="*/ 13259 h 198933"/>
                  <a:gd name="connsiteX3" fmla="*/ 59477 w 149373"/>
                  <a:gd name="connsiteY3" fmla="*/ 7772 h 198933"/>
                  <a:gd name="connsiteX4" fmla="*/ 94452 w 149373"/>
                  <a:gd name="connsiteY4" fmla="*/ 4000 h 198933"/>
                  <a:gd name="connsiteX5" fmla="*/ 131314 w 149373"/>
                  <a:gd name="connsiteY5" fmla="*/ 57 h 198933"/>
                  <a:gd name="connsiteX6" fmla="*/ 143487 w 149373"/>
                  <a:gd name="connsiteY6" fmla="*/ 3829 h 198933"/>
                  <a:gd name="connsiteX7" fmla="*/ 149316 w 149373"/>
                  <a:gd name="connsiteY7" fmla="*/ 15144 h 198933"/>
                  <a:gd name="connsiteX8" fmla="*/ 145545 w 149373"/>
                  <a:gd name="connsiteY8" fmla="*/ 27489 h 198933"/>
                  <a:gd name="connsiteX9" fmla="*/ 134057 w 149373"/>
                  <a:gd name="connsiteY9" fmla="*/ 33318 h 198933"/>
                  <a:gd name="connsiteX10" fmla="*/ 98910 w 149373"/>
                  <a:gd name="connsiteY10" fmla="*/ 37262 h 198933"/>
                  <a:gd name="connsiteX11" fmla="*/ 80394 w 149373"/>
                  <a:gd name="connsiteY11" fmla="*/ 39662 h 198933"/>
                  <a:gd name="connsiteX12" fmla="*/ 71650 w 149373"/>
                  <a:gd name="connsiteY12" fmla="*/ 64351 h 198933"/>
                  <a:gd name="connsiteX13" fmla="*/ 103711 w 149373"/>
                  <a:gd name="connsiteY13" fmla="*/ 66751 h 198933"/>
                  <a:gd name="connsiteX14" fmla="*/ 127028 w 149373"/>
                  <a:gd name="connsiteY14" fmla="*/ 86639 h 198933"/>
                  <a:gd name="connsiteX15" fmla="*/ 137829 w 149373"/>
                  <a:gd name="connsiteY15" fmla="*/ 113042 h 198933"/>
                  <a:gd name="connsiteX16" fmla="*/ 138687 w 149373"/>
                  <a:gd name="connsiteY16" fmla="*/ 141846 h 198933"/>
                  <a:gd name="connsiteX17" fmla="*/ 138001 w 149373"/>
                  <a:gd name="connsiteY17" fmla="*/ 145104 h 198933"/>
                  <a:gd name="connsiteX18" fmla="*/ 137315 w 149373"/>
                  <a:gd name="connsiteY18" fmla="*/ 149390 h 198933"/>
                  <a:gd name="connsiteX19" fmla="*/ 136458 w 149373"/>
                  <a:gd name="connsiteY19" fmla="*/ 153848 h 198933"/>
                  <a:gd name="connsiteX20" fmla="*/ 135086 w 149373"/>
                  <a:gd name="connsiteY20" fmla="*/ 158991 h 198933"/>
                  <a:gd name="connsiteX21" fmla="*/ 133200 w 149373"/>
                  <a:gd name="connsiteY21" fmla="*/ 163963 h 198933"/>
                  <a:gd name="connsiteX22" fmla="*/ 130628 w 149373"/>
                  <a:gd name="connsiteY22" fmla="*/ 169107 h 198933"/>
                  <a:gd name="connsiteX23" fmla="*/ 110569 w 149373"/>
                  <a:gd name="connsiteY23" fmla="*/ 188652 h 198933"/>
                  <a:gd name="connsiteX24" fmla="*/ 83651 w 149373"/>
                  <a:gd name="connsiteY24" fmla="*/ 197910 h 198933"/>
                  <a:gd name="connsiteX25" fmla="*/ 31702 w 149373"/>
                  <a:gd name="connsiteY25" fmla="*/ 189338 h 198933"/>
                  <a:gd name="connsiteX26" fmla="*/ 22786 w 149373"/>
                  <a:gd name="connsiteY26" fmla="*/ 183508 h 198933"/>
                  <a:gd name="connsiteX27" fmla="*/ 16443 w 149373"/>
                  <a:gd name="connsiteY27" fmla="*/ 178193 h 198933"/>
                  <a:gd name="connsiteX28" fmla="*/ 11299 w 149373"/>
                  <a:gd name="connsiteY28" fmla="*/ 171850 h 198933"/>
                  <a:gd name="connsiteX29" fmla="*/ 7870 w 149373"/>
                  <a:gd name="connsiteY29" fmla="*/ 166363 h 198933"/>
                  <a:gd name="connsiteX30" fmla="*/ 1869 w 149373"/>
                  <a:gd name="connsiteY30" fmla="*/ 154190 h 198933"/>
                  <a:gd name="connsiteX31" fmla="*/ 1012 w 149373"/>
                  <a:gd name="connsiteY31" fmla="*/ 141332 h 198933"/>
                  <a:gd name="connsiteX32" fmla="*/ 9585 w 149373"/>
                  <a:gd name="connsiteY32" fmla="*/ 131730 h 198933"/>
                  <a:gd name="connsiteX33" fmla="*/ 22272 w 149373"/>
                  <a:gd name="connsiteY33" fmla="*/ 130873 h 198933"/>
                  <a:gd name="connsiteX34" fmla="*/ 32045 w 149373"/>
                  <a:gd name="connsiteY34" fmla="*/ 139446 h 198933"/>
                  <a:gd name="connsiteX35" fmla="*/ 34616 w 149373"/>
                  <a:gd name="connsiteY35" fmla="*/ 144418 h 198933"/>
                  <a:gd name="connsiteX36" fmla="*/ 36674 w 149373"/>
                  <a:gd name="connsiteY36" fmla="*/ 148704 h 198933"/>
                  <a:gd name="connsiteX37" fmla="*/ 38217 w 149373"/>
                  <a:gd name="connsiteY37" fmla="*/ 151619 h 198933"/>
                  <a:gd name="connsiteX38" fmla="*/ 39931 w 149373"/>
                  <a:gd name="connsiteY38" fmla="*/ 154190 h 198933"/>
                  <a:gd name="connsiteX39" fmla="*/ 41817 w 149373"/>
                  <a:gd name="connsiteY39" fmla="*/ 156248 h 198933"/>
                  <a:gd name="connsiteX40" fmla="*/ 44561 w 149373"/>
                  <a:gd name="connsiteY40" fmla="*/ 158305 h 198933"/>
                  <a:gd name="connsiteX41" fmla="*/ 48161 w 149373"/>
                  <a:gd name="connsiteY41" fmla="*/ 160363 h 198933"/>
                  <a:gd name="connsiteX42" fmla="*/ 78508 w 149373"/>
                  <a:gd name="connsiteY42" fmla="*/ 164649 h 198933"/>
                  <a:gd name="connsiteX43" fmla="*/ 101310 w 149373"/>
                  <a:gd name="connsiteY43" fmla="*/ 152133 h 198933"/>
                  <a:gd name="connsiteX44" fmla="*/ 105082 w 149373"/>
                  <a:gd name="connsiteY44" fmla="*/ 136531 h 198933"/>
                  <a:gd name="connsiteX45" fmla="*/ 104739 w 149373"/>
                  <a:gd name="connsiteY45" fmla="*/ 119900 h 198933"/>
                  <a:gd name="connsiteX46" fmla="*/ 98910 w 149373"/>
                  <a:gd name="connsiteY46" fmla="*/ 105327 h 198933"/>
                  <a:gd name="connsiteX47" fmla="*/ 78508 w 149373"/>
                  <a:gd name="connsiteY47" fmla="*/ 97098 h 198933"/>
                  <a:gd name="connsiteX48" fmla="*/ 63934 w 149373"/>
                  <a:gd name="connsiteY48" fmla="*/ 103098 h 198933"/>
                  <a:gd name="connsiteX49" fmla="*/ 62906 w 149373"/>
                  <a:gd name="connsiteY49" fmla="*/ 104470 h 198933"/>
                  <a:gd name="connsiteX50" fmla="*/ 60505 w 149373"/>
                  <a:gd name="connsiteY50" fmla="*/ 107042 h 198933"/>
                  <a:gd name="connsiteX51" fmla="*/ 38731 w 149373"/>
                  <a:gd name="connsiteY51" fmla="*/ 117157 h 198933"/>
                  <a:gd name="connsiteX52" fmla="*/ 32045 w 149373"/>
                  <a:gd name="connsiteY52" fmla="*/ 115443 h 198933"/>
                  <a:gd name="connsiteX53" fmla="*/ 27587 w 149373"/>
                  <a:gd name="connsiteY53" fmla="*/ 112185 h 198933"/>
                  <a:gd name="connsiteX54" fmla="*/ 25015 w 149373"/>
                  <a:gd name="connsiteY54" fmla="*/ 108070 h 198933"/>
                  <a:gd name="connsiteX55" fmla="*/ 23644 w 149373"/>
                  <a:gd name="connsiteY55" fmla="*/ 104813 h 198933"/>
                  <a:gd name="connsiteX56" fmla="*/ 23301 w 149373"/>
                  <a:gd name="connsiteY56" fmla="*/ 103098 h 198933"/>
                  <a:gd name="connsiteX57" fmla="*/ 23301 w 149373"/>
                  <a:gd name="connsiteY57" fmla="*/ 98126 h 198933"/>
                  <a:gd name="connsiteX58" fmla="*/ 23815 w 149373"/>
                  <a:gd name="connsiteY58" fmla="*/ 94183 h 198933"/>
                  <a:gd name="connsiteX59" fmla="*/ 25872 w 149373"/>
                  <a:gd name="connsiteY59" fmla="*/ 87325 h 198933"/>
                  <a:gd name="connsiteX60" fmla="*/ 33588 w 149373"/>
                  <a:gd name="connsiteY60" fmla="*/ 67265 h 198933"/>
                  <a:gd name="connsiteX61" fmla="*/ 43875 w 149373"/>
                  <a:gd name="connsiteY61" fmla="*/ 43262 h 198933"/>
                  <a:gd name="connsiteX62" fmla="*/ 46789 w 149373"/>
                  <a:gd name="connsiteY62" fmla="*/ 34347 h 198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49373" h="198933">
                    <a:moveTo>
                      <a:pt x="46789" y="34347"/>
                    </a:moveTo>
                    <a:cubicBezTo>
                      <a:pt x="45075" y="31775"/>
                      <a:pt x="44046" y="28860"/>
                      <a:pt x="43875" y="25603"/>
                    </a:cubicBezTo>
                    <a:cubicBezTo>
                      <a:pt x="43532" y="20802"/>
                      <a:pt x="44903" y="16688"/>
                      <a:pt x="47990" y="13259"/>
                    </a:cubicBezTo>
                    <a:cubicBezTo>
                      <a:pt x="51076" y="9830"/>
                      <a:pt x="54848" y="7944"/>
                      <a:pt x="59477" y="7772"/>
                    </a:cubicBezTo>
                    <a:cubicBezTo>
                      <a:pt x="68049" y="7258"/>
                      <a:pt x="79708" y="6058"/>
                      <a:pt x="94452" y="4000"/>
                    </a:cubicBezTo>
                    <a:cubicBezTo>
                      <a:pt x="112112" y="1943"/>
                      <a:pt x="124285" y="571"/>
                      <a:pt x="131314" y="57"/>
                    </a:cubicBezTo>
                    <a:cubicBezTo>
                      <a:pt x="135943" y="-286"/>
                      <a:pt x="139887" y="914"/>
                      <a:pt x="143487" y="3829"/>
                    </a:cubicBezTo>
                    <a:cubicBezTo>
                      <a:pt x="147088" y="6743"/>
                      <a:pt x="148974" y="10515"/>
                      <a:pt x="149316" y="15144"/>
                    </a:cubicBezTo>
                    <a:cubicBezTo>
                      <a:pt x="149659" y="19774"/>
                      <a:pt x="148459" y="23888"/>
                      <a:pt x="145545" y="27489"/>
                    </a:cubicBezTo>
                    <a:cubicBezTo>
                      <a:pt x="142630" y="31089"/>
                      <a:pt x="138858" y="32975"/>
                      <a:pt x="134057" y="33318"/>
                    </a:cubicBezTo>
                    <a:cubicBezTo>
                      <a:pt x="127714" y="33833"/>
                      <a:pt x="116055" y="35204"/>
                      <a:pt x="98910" y="37262"/>
                    </a:cubicBezTo>
                    <a:cubicBezTo>
                      <a:pt x="91709" y="38119"/>
                      <a:pt x="85537" y="38976"/>
                      <a:pt x="80394" y="39662"/>
                    </a:cubicBezTo>
                    <a:cubicBezTo>
                      <a:pt x="78679" y="46520"/>
                      <a:pt x="75764" y="54749"/>
                      <a:pt x="71650" y="64351"/>
                    </a:cubicBezTo>
                    <a:cubicBezTo>
                      <a:pt x="83480" y="61779"/>
                      <a:pt x="94110" y="62465"/>
                      <a:pt x="103711" y="66751"/>
                    </a:cubicBezTo>
                    <a:cubicBezTo>
                      <a:pt x="113141" y="71037"/>
                      <a:pt x="121027" y="77552"/>
                      <a:pt x="127028" y="86639"/>
                    </a:cubicBezTo>
                    <a:cubicBezTo>
                      <a:pt x="132343" y="94354"/>
                      <a:pt x="135943" y="103270"/>
                      <a:pt x="137829" y="113042"/>
                    </a:cubicBezTo>
                    <a:cubicBezTo>
                      <a:pt x="139715" y="122987"/>
                      <a:pt x="140058" y="132588"/>
                      <a:pt x="138687" y="141846"/>
                    </a:cubicBezTo>
                    <a:cubicBezTo>
                      <a:pt x="138687" y="141846"/>
                      <a:pt x="138344" y="143046"/>
                      <a:pt x="138001" y="145104"/>
                    </a:cubicBezTo>
                    <a:cubicBezTo>
                      <a:pt x="137658" y="147161"/>
                      <a:pt x="137486" y="148533"/>
                      <a:pt x="137315" y="149390"/>
                    </a:cubicBezTo>
                    <a:cubicBezTo>
                      <a:pt x="137144" y="150247"/>
                      <a:pt x="136801" y="151790"/>
                      <a:pt x="136458" y="153848"/>
                    </a:cubicBezTo>
                    <a:cubicBezTo>
                      <a:pt x="135943" y="155905"/>
                      <a:pt x="135600" y="157619"/>
                      <a:pt x="135086" y="158991"/>
                    </a:cubicBezTo>
                    <a:cubicBezTo>
                      <a:pt x="134572" y="160363"/>
                      <a:pt x="134057" y="162077"/>
                      <a:pt x="133200" y="163963"/>
                    </a:cubicBezTo>
                    <a:cubicBezTo>
                      <a:pt x="132514" y="165849"/>
                      <a:pt x="131657" y="167564"/>
                      <a:pt x="130628" y="169107"/>
                    </a:cubicBezTo>
                    <a:cubicBezTo>
                      <a:pt x="125828" y="177508"/>
                      <a:pt x="118970" y="184023"/>
                      <a:pt x="110569" y="188652"/>
                    </a:cubicBezTo>
                    <a:cubicBezTo>
                      <a:pt x="102168" y="193452"/>
                      <a:pt x="93252" y="196539"/>
                      <a:pt x="83651" y="197910"/>
                    </a:cubicBezTo>
                    <a:cubicBezTo>
                      <a:pt x="64277" y="200653"/>
                      <a:pt x="46961" y="197910"/>
                      <a:pt x="31702" y="189338"/>
                    </a:cubicBezTo>
                    <a:cubicBezTo>
                      <a:pt x="28444" y="187623"/>
                      <a:pt x="25530" y="185566"/>
                      <a:pt x="22786" y="183508"/>
                    </a:cubicBezTo>
                    <a:cubicBezTo>
                      <a:pt x="20043" y="181451"/>
                      <a:pt x="17986" y="179565"/>
                      <a:pt x="16443" y="178193"/>
                    </a:cubicBezTo>
                    <a:cubicBezTo>
                      <a:pt x="14900" y="176822"/>
                      <a:pt x="13185" y="174593"/>
                      <a:pt x="11299" y="171850"/>
                    </a:cubicBezTo>
                    <a:cubicBezTo>
                      <a:pt x="9413" y="168935"/>
                      <a:pt x="8385" y="167221"/>
                      <a:pt x="7870" y="166363"/>
                    </a:cubicBezTo>
                    <a:cubicBezTo>
                      <a:pt x="7527" y="165506"/>
                      <a:pt x="1869" y="154190"/>
                      <a:pt x="1869" y="154190"/>
                    </a:cubicBezTo>
                    <a:cubicBezTo>
                      <a:pt x="-359" y="149904"/>
                      <a:pt x="-531" y="145618"/>
                      <a:pt x="1012" y="141332"/>
                    </a:cubicBezTo>
                    <a:cubicBezTo>
                      <a:pt x="2555" y="137045"/>
                      <a:pt x="5470" y="133788"/>
                      <a:pt x="9585" y="131730"/>
                    </a:cubicBezTo>
                    <a:cubicBezTo>
                      <a:pt x="13700" y="129673"/>
                      <a:pt x="17986" y="129330"/>
                      <a:pt x="22272" y="130873"/>
                    </a:cubicBezTo>
                    <a:cubicBezTo>
                      <a:pt x="26558" y="132416"/>
                      <a:pt x="29816" y="135331"/>
                      <a:pt x="32045" y="139446"/>
                    </a:cubicBezTo>
                    <a:cubicBezTo>
                      <a:pt x="32730" y="140646"/>
                      <a:pt x="33588" y="142360"/>
                      <a:pt x="34616" y="144418"/>
                    </a:cubicBezTo>
                    <a:cubicBezTo>
                      <a:pt x="35645" y="146475"/>
                      <a:pt x="36331" y="148018"/>
                      <a:pt x="36674" y="148704"/>
                    </a:cubicBezTo>
                    <a:cubicBezTo>
                      <a:pt x="37017" y="149390"/>
                      <a:pt x="37531" y="150419"/>
                      <a:pt x="38217" y="151619"/>
                    </a:cubicBezTo>
                    <a:cubicBezTo>
                      <a:pt x="38903" y="152819"/>
                      <a:pt x="39931" y="154190"/>
                      <a:pt x="39931" y="154190"/>
                    </a:cubicBezTo>
                    <a:cubicBezTo>
                      <a:pt x="39931" y="154190"/>
                      <a:pt x="40960" y="155219"/>
                      <a:pt x="41817" y="156248"/>
                    </a:cubicBezTo>
                    <a:cubicBezTo>
                      <a:pt x="42675" y="157105"/>
                      <a:pt x="43532" y="157791"/>
                      <a:pt x="44561" y="158305"/>
                    </a:cubicBezTo>
                    <a:cubicBezTo>
                      <a:pt x="45589" y="158820"/>
                      <a:pt x="46618" y="159505"/>
                      <a:pt x="48161" y="160363"/>
                    </a:cubicBezTo>
                    <a:cubicBezTo>
                      <a:pt x="56562" y="164992"/>
                      <a:pt x="66678" y="166363"/>
                      <a:pt x="78508" y="164649"/>
                    </a:cubicBezTo>
                    <a:cubicBezTo>
                      <a:pt x="89823" y="163106"/>
                      <a:pt x="97367" y="158820"/>
                      <a:pt x="101310" y="152133"/>
                    </a:cubicBezTo>
                    <a:cubicBezTo>
                      <a:pt x="102339" y="150419"/>
                      <a:pt x="103539" y="145104"/>
                      <a:pt x="105082" y="136531"/>
                    </a:cubicBezTo>
                    <a:cubicBezTo>
                      <a:pt x="105940" y="131045"/>
                      <a:pt x="105768" y="125558"/>
                      <a:pt x="104739" y="119900"/>
                    </a:cubicBezTo>
                    <a:cubicBezTo>
                      <a:pt x="103711" y="114243"/>
                      <a:pt x="101653" y="109442"/>
                      <a:pt x="98910" y="105327"/>
                    </a:cubicBezTo>
                    <a:cubicBezTo>
                      <a:pt x="93767" y="97783"/>
                      <a:pt x="86909" y="95040"/>
                      <a:pt x="78508" y="97098"/>
                    </a:cubicBezTo>
                    <a:cubicBezTo>
                      <a:pt x="74050" y="98126"/>
                      <a:pt x="69249" y="100184"/>
                      <a:pt x="63934" y="103098"/>
                    </a:cubicBezTo>
                    <a:cubicBezTo>
                      <a:pt x="63934" y="103098"/>
                      <a:pt x="63420" y="103784"/>
                      <a:pt x="62906" y="104470"/>
                    </a:cubicBezTo>
                    <a:cubicBezTo>
                      <a:pt x="62391" y="105156"/>
                      <a:pt x="61534" y="106013"/>
                      <a:pt x="60505" y="107042"/>
                    </a:cubicBezTo>
                    <a:cubicBezTo>
                      <a:pt x="53990" y="114243"/>
                      <a:pt x="46789" y="117672"/>
                      <a:pt x="38731" y="117157"/>
                    </a:cubicBezTo>
                    <a:cubicBezTo>
                      <a:pt x="36331" y="116986"/>
                      <a:pt x="33931" y="116471"/>
                      <a:pt x="32045" y="115443"/>
                    </a:cubicBezTo>
                    <a:cubicBezTo>
                      <a:pt x="29987" y="114414"/>
                      <a:pt x="28616" y="113385"/>
                      <a:pt x="27587" y="112185"/>
                    </a:cubicBezTo>
                    <a:cubicBezTo>
                      <a:pt x="26558" y="110985"/>
                      <a:pt x="25701" y="109613"/>
                      <a:pt x="25015" y="108070"/>
                    </a:cubicBezTo>
                    <a:cubicBezTo>
                      <a:pt x="24158" y="106527"/>
                      <a:pt x="23644" y="104813"/>
                      <a:pt x="23644" y="104813"/>
                    </a:cubicBezTo>
                    <a:lnTo>
                      <a:pt x="23301" y="103098"/>
                    </a:lnTo>
                    <a:cubicBezTo>
                      <a:pt x="22958" y="101555"/>
                      <a:pt x="22958" y="99841"/>
                      <a:pt x="23301" y="98126"/>
                    </a:cubicBezTo>
                    <a:cubicBezTo>
                      <a:pt x="23301" y="97098"/>
                      <a:pt x="23472" y="95726"/>
                      <a:pt x="23815" y="94183"/>
                    </a:cubicBezTo>
                    <a:cubicBezTo>
                      <a:pt x="24329" y="92468"/>
                      <a:pt x="25015" y="90068"/>
                      <a:pt x="25872" y="87325"/>
                    </a:cubicBezTo>
                    <a:cubicBezTo>
                      <a:pt x="27758" y="81667"/>
                      <a:pt x="30330" y="74981"/>
                      <a:pt x="33588" y="67265"/>
                    </a:cubicBezTo>
                    <a:cubicBezTo>
                      <a:pt x="34788" y="64351"/>
                      <a:pt x="42675" y="46348"/>
                      <a:pt x="43875" y="43262"/>
                    </a:cubicBezTo>
                    <a:cubicBezTo>
                      <a:pt x="45246" y="40348"/>
                      <a:pt x="46104" y="37262"/>
                      <a:pt x="46789" y="34347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5" name="Hình tự do: Hình 114">
                <a:extLst>
                  <a:ext uri="{FF2B5EF4-FFF2-40B4-BE49-F238E27FC236}">
                    <a16:creationId xmlns:a16="http://schemas.microsoft.com/office/drawing/2014/main" id="{ED3EAFB5-165A-D3E6-4EC5-81DE8A4DB331}"/>
                  </a:ext>
                </a:extLst>
              </p:cNvPr>
              <p:cNvSpPr/>
              <p:nvPr/>
            </p:nvSpPr>
            <p:spPr>
              <a:xfrm>
                <a:off x="5190229" y="2051121"/>
                <a:ext cx="151099" cy="154291"/>
              </a:xfrm>
              <a:custGeom>
                <a:avLst/>
                <a:gdLst>
                  <a:gd name="connsiteX0" fmla="*/ 16459 w 151099"/>
                  <a:gd name="connsiteY0" fmla="*/ 88917 h 154291"/>
                  <a:gd name="connsiteX1" fmla="*/ 4801 w 151099"/>
                  <a:gd name="connsiteY1" fmla="*/ 84117 h 154291"/>
                  <a:gd name="connsiteX2" fmla="*/ 0 w 151099"/>
                  <a:gd name="connsiteY2" fmla="*/ 72458 h 154291"/>
                  <a:gd name="connsiteX3" fmla="*/ 4801 w 151099"/>
                  <a:gd name="connsiteY3" fmla="*/ 60799 h 154291"/>
                  <a:gd name="connsiteX4" fmla="*/ 16459 w 151099"/>
                  <a:gd name="connsiteY4" fmla="*/ 55999 h 154291"/>
                  <a:gd name="connsiteX5" fmla="*/ 68237 w 151099"/>
                  <a:gd name="connsiteY5" fmla="*/ 58056 h 154291"/>
                  <a:gd name="connsiteX6" fmla="*/ 66694 w 151099"/>
                  <a:gd name="connsiteY6" fmla="*/ 18280 h 154291"/>
                  <a:gd name="connsiteX7" fmla="*/ 70638 w 151099"/>
                  <a:gd name="connsiteY7" fmla="*/ 6107 h 154291"/>
                  <a:gd name="connsiteX8" fmla="*/ 81782 w 151099"/>
                  <a:gd name="connsiteY8" fmla="*/ 106 h 154291"/>
                  <a:gd name="connsiteX9" fmla="*/ 93955 w 151099"/>
                  <a:gd name="connsiteY9" fmla="*/ 3878 h 154291"/>
                  <a:gd name="connsiteX10" fmla="*/ 99955 w 151099"/>
                  <a:gd name="connsiteY10" fmla="*/ 15194 h 154291"/>
                  <a:gd name="connsiteX11" fmla="*/ 101327 w 151099"/>
                  <a:gd name="connsiteY11" fmla="*/ 60799 h 154291"/>
                  <a:gd name="connsiteX12" fmla="*/ 135960 w 151099"/>
                  <a:gd name="connsiteY12" fmla="*/ 63885 h 154291"/>
                  <a:gd name="connsiteX13" fmla="*/ 147104 w 151099"/>
                  <a:gd name="connsiteY13" fmla="*/ 69715 h 154291"/>
                  <a:gd name="connsiteX14" fmla="*/ 151048 w 151099"/>
                  <a:gd name="connsiteY14" fmla="*/ 81716 h 154291"/>
                  <a:gd name="connsiteX15" fmla="*/ 145218 w 151099"/>
                  <a:gd name="connsiteY15" fmla="*/ 93032 h 154291"/>
                  <a:gd name="connsiteX16" fmla="*/ 133217 w 151099"/>
                  <a:gd name="connsiteY16" fmla="*/ 96975 h 154291"/>
                  <a:gd name="connsiteX17" fmla="*/ 99784 w 151099"/>
                  <a:gd name="connsiteY17" fmla="*/ 94404 h 154291"/>
                  <a:gd name="connsiteX18" fmla="*/ 96869 w 151099"/>
                  <a:gd name="connsiteY18" fmla="*/ 138809 h 154291"/>
                  <a:gd name="connsiteX19" fmla="*/ 91383 w 151099"/>
                  <a:gd name="connsiteY19" fmla="*/ 150125 h 154291"/>
                  <a:gd name="connsiteX20" fmla="*/ 79381 w 151099"/>
                  <a:gd name="connsiteY20" fmla="*/ 154240 h 154291"/>
                  <a:gd name="connsiteX21" fmla="*/ 68066 w 151099"/>
                  <a:gd name="connsiteY21" fmla="*/ 148582 h 154291"/>
                  <a:gd name="connsiteX22" fmla="*/ 63951 w 151099"/>
                  <a:gd name="connsiteY22" fmla="*/ 136580 h 154291"/>
                  <a:gd name="connsiteX23" fmla="*/ 66694 w 151099"/>
                  <a:gd name="connsiteY23" fmla="*/ 91317 h 154291"/>
                  <a:gd name="connsiteX24" fmla="*/ 16459 w 151099"/>
                  <a:gd name="connsiteY24" fmla="*/ 88917 h 154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51099" h="154291">
                    <a:moveTo>
                      <a:pt x="16459" y="88917"/>
                    </a:moveTo>
                    <a:cubicBezTo>
                      <a:pt x="11830" y="88917"/>
                      <a:pt x="8058" y="87203"/>
                      <a:pt x="4801" y="84117"/>
                    </a:cubicBezTo>
                    <a:cubicBezTo>
                      <a:pt x="1543" y="80859"/>
                      <a:pt x="0" y="76916"/>
                      <a:pt x="0" y="72458"/>
                    </a:cubicBezTo>
                    <a:cubicBezTo>
                      <a:pt x="0" y="67829"/>
                      <a:pt x="1715" y="64057"/>
                      <a:pt x="4801" y="60799"/>
                    </a:cubicBezTo>
                    <a:cubicBezTo>
                      <a:pt x="8058" y="57542"/>
                      <a:pt x="12002" y="55999"/>
                      <a:pt x="16459" y="55999"/>
                    </a:cubicBezTo>
                    <a:cubicBezTo>
                      <a:pt x="31375" y="55999"/>
                      <a:pt x="48692" y="56685"/>
                      <a:pt x="68237" y="58056"/>
                    </a:cubicBezTo>
                    <a:cubicBezTo>
                      <a:pt x="68237" y="43483"/>
                      <a:pt x="67723" y="30281"/>
                      <a:pt x="66694" y="18280"/>
                    </a:cubicBezTo>
                    <a:cubicBezTo>
                      <a:pt x="66351" y="13651"/>
                      <a:pt x="67723" y="9707"/>
                      <a:pt x="70638" y="6107"/>
                    </a:cubicBezTo>
                    <a:cubicBezTo>
                      <a:pt x="73552" y="2506"/>
                      <a:pt x="77324" y="620"/>
                      <a:pt x="81782" y="106"/>
                    </a:cubicBezTo>
                    <a:cubicBezTo>
                      <a:pt x="86411" y="-408"/>
                      <a:pt x="90354" y="963"/>
                      <a:pt x="93955" y="3878"/>
                    </a:cubicBezTo>
                    <a:cubicBezTo>
                      <a:pt x="97555" y="6793"/>
                      <a:pt x="99613" y="10565"/>
                      <a:pt x="99955" y="15194"/>
                    </a:cubicBezTo>
                    <a:cubicBezTo>
                      <a:pt x="101327" y="28910"/>
                      <a:pt x="101670" y="44169"/>
                      <a:pt x="101327" y="60799"/>
                    </a:cubicBezTo>
                    <a:cubicBezTo>
                      <a:pt x="119672" y="62514"/>
                      <a:pt x="131331" y="63371"/>
                      <a:pt x="135960" y="63885"/>
                    </a:cubicBezTo>
                    <a:cubicBezTo>
                      <a:pt x="140418" y="64228"/>
                      <a:pt x="144190" y="66114"/>
                      <a:pt x="147104" y="69715"/>
                    </a:cubicBezTo>
                    <a:cubicBezTo>
                      <a:pt x="150019" y="73144"/>
                      <a:pt x="151390" y="77259"/>
                      <a:pt x="151048" y="81716"/>
                    </a:cubicBezTo>
                    <a:cubicBezTo>
                      <a:pt x="150705" y="86174"/>
                      <a:pt x="148819" y="89946"/>
                      <a:pt x="145218" y="93032"/>
                    </a:cubicBezTo>
                    <a:cubicBezTo>
                      <a:pt x="141789" y="95947"/>
                      <a:pt x="137674" y="97318"/>
                      <a:pt x="133217" y="96975"/>
                    </a:cubicBezTo>
                    <a:cubicBezTo>
                      <a:pt x="127387" y="96461"/>
                      <a:pt x="116243" y="95604"/>
                      <a:pt x="99784" y="94404"/>
                    </a:cubicBezTo>
                    <a:cubicBezTo>
                      <a:pt x="99613" y="99890"/>
                      <a:pt x="97041" y="134694"/>
                      <a:pt x="96869" y="138809"/>
                    </a:cubicBezTo>
                    <a:cubicBezTo>
                      <a:pt x="96698" y="143438"/>
                      <a:pt x="94812" y="147210"/>
                      <a:pt x="91383" y="150125"/>
                    </a:cubicBezTo>
                    <a:cubicBezTo>
                      <a:pt x="87954" y="153211"/>
                      <a:pt x="83839" y="154583"/>
                      <a:pt x="79381" y="154240"/>
                    </a:cubicBezTo>
                    <a:cubicBezTo>
                      <a:pt x="74924" y="153897"/>
                      <a:pt x="70980" y="152011"/>
                      <a:pt x="68066" y="148582"/>
                    </a:cubicBezTo>
                    <a:cubicBezTo>
                      <a:pt x="64980" y="145153"/>
                      <a:pt x="63608" y="141038"/>
                      <a:pt x="63951" y="136580"/>
                    </a:cubicBezTo>
                    <a:cubicBezTo>
                      <a:pt x="64122" y="132294"/>
                      <a:pt x="66523" y="96804"/>
                      <a:pt x="66694" y="91317"/>
                    </a:cubicBezTo>
                    <a:cubicBezTo>
                      <a:pt x="48178" y="89432"/>
                      <a:pt x="31204" y="88746"/>
                      <a:pt x="16459" y="88917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6" name="Hình tự do: Hình 115">
                <a:extLst>
                  <a:ext uri="{FF2B5EF4-FFF2-40B4-BE49-F238E27FC236}">
                    <a16:creationId xmlns:a16="http://schemas.microsoft.com/office/drawing/2014/main" id="{79CF548D-7F3A-904B-75AD-552EBB4E93DC}"/>
                  </a:ext>
                </a:extLst>
              </p:cNvPr>
              <p:cNvSpPr/>
              <p:nvPr/>
            </p:nvSpPr>
            <p:spPr>
              <a:xfrm>
                <a:off x="5364408" y="2040889"/>
                <a:ext cx="130062" cy="189555"/>
              </a:xfrm>
              <a:custGeom>
                <a:avLst/>
                <a:gdLst>
                  <a:gd name="connsiteX0" fmla="*/ 15959 w 130062"/>
                  <a:gd name="connsiteY0" fmla="*/ 32970 h 189555"/>
                  <a:gd name="connsiteX1" fmla="*/ 4301 w 130062"/>
                  <a:gd name="connsiteY1" fmla="*/ 27655 h 189555"/>
                  <a:gd name="connsiteX2" fmla="*/ 14 w 130062"/>
                  <a:gd name="connsiteY2" fmla="*/ 15653 h 189555"/>
                  <a:gd name="connsiteX3" fmla="*/ 5501 w 130062"/>
                  <a:gd name="connsiteY3" fmla="*/ 4166 h 189555"/>
                  <a:gd name="connsiteX4" fmla="*/ 17331 w 130062"/>
                  <a:gd name="connsiteY4" fmla="*/ 51 h 189555"/>
                  <a:gd name="connsiteX5" fmla="*/ 95340 w 130062"/>
                  <a:gd name="connsiteY5" fmla="*/ 2280 h 189555"/>
                  <a:gd name="connsiteX6" fmla="*/ 105970 w 130062"/>
                  <a:gd name="connsiteY6" fmla="*/ 3137 h 189555"/>
                  <a:gd name="connsiteX7" fmla="*/ 110428 w 130062"/>
                  <a:gd name="connsiteY7" fmla="*/ 3823 h 189555"/>
                  <a:gd name="connsiteX8" fmla="*/ 113343 w 130062"/>
                  <a:gd name="connsiteY8" fmla="*/ 4509 h 189555"/>
                  <a:gd name="connsiteX9" fmla="*/ 120029 w 130062"/>
                  <a:gd name="connsiteY9" fmla="*/ 8453 h 189555"/>
                  <a:gd name="connsiteX10" fmla="*/ 129973 w 130062"/>
                  <a:gd name="connsiteY10" fmla="*/ 33141 h 189555"/>
                  <a:gd name="connsiteX11" fmla="*/ 122772 w 130062"/>
                  <a:gd name="connsiteY11" fmla="*/ 52858 h 189555"/>
                  <a:gd name="connsiteX12" fmla="*/ 112657 w 130062"/>
                  <a:gd name="connsiteY12" fmla="*/ 66231 h 189555"/>
                  <a:gd name="connsiteX13" fmla="*/ 106142 w 130062"/>
                  <a:gd name="connsiteY13" fmla="*/ 73946 h 189555"/>
                  <a:gd name="connsiteX14" fmla="*/ 77681 w 130062"/>
                  <a:gd name="connsiteY14" fmla="*/ 122981 h 189555"/>
                  <a:gd name="connsiteX15" fmla="*/ 65680 w 130062"/>
                  <a:gd name="connsiteY15" fmla="*/ 174073 h 189555"/>
                  <a:gd name="connsiteX16" fmla="*/ 60022 w 130062"/>
                  <a:gd name="connsiteY16" fmla="*/ 185560 h 189555"/>
                  <a:gd name="connsiteX17" fmla="*/ 48020 w 130062"/>
                  <a:gd name="connsiteY17" fmla="*/ 189504 h 189555"/>
                  <a:gd name="connsiteX18" fmla="*/ 36704 w 130062"/>
                  <a:gd name="connsiteY18" fmla="*/ 183846 h 189555"/>
                  <a:gd name="connsiteX19" fmla="*/ 32761 w 130062"/>
                  <a:gd name="connsiteY19" fmla="*/ 172016 h 189555"/>
                  <a:gd name="connsiteX20" fmla="*/ 46820 w 130062"/>
                  <a:gd name="connsiteY20" fmla="*/ 110808 h 189555"/>
                  <a:gd name="connsiteX21" fmla="*/ 79567 w 130062"/>
                  <a:gd name="connsiteY21" fmla="*/ 54230 h 189555"/>
                  <a:gd name="connsiteX22" fmla="*/ 87797 w 130062"/>
                  <a:gd name="connsiteY22" fmla="*/ 44457 h 189555"/>
                  <a:gd name="connsiteX23" fmla="*/ 94655 w 130062"/>
                  <a:gd name="connsiteY23" fmla="*/ 35713 h 189555"/>
                  <a:gd name="connsiteX24" fmla="*/ 24875 w 130062"/>
                  <a:gd name="connsiteY24" fmla="*/ 33656 h 189555"/>
                  <a:gd name="connsiteX25" fmla="*/ 15959 w 130062"/>
                  <a:gd name="connsiteY25" fmla="*/ 32970 h 18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30062" h="189555">
                    <a:moveTo>
                      <a:pt x="15959" y="32970"/>
                    </a:moveTo>
                    <a:cubicBezTo>
                      <a:pt x="11330" y="32798"/>
                      <a:pt x="7387" y="31084"/>
                      <a:pt x="4301" y="27655"/>
                    </a:cubicBezTo>
                    <a:cubicBezTo>
                      <a:pt x="1214" y="24226"/>
                      <a:pt x="-157" y="20282"/>
                      <a:pt x="14" y="15653"/>
                    </a:cubicBezTo>
                    <a:cubicBezTo>
                      <a:pt x="186" y="11024"/>
                      <a:pt x="2072" y="7252"/>
                      <a:pt x="5501" y="4166"/>
                    </a:cubicBezTo>
                    <a:cubicBezTo>
                      <a:pt x="8930" y="1080"/>
                      <a:pt x="12873" y="-292"/>
                      <a:pt x="17331" y="51"/>
                    </a:cubicBezTo>
                    <a:cubicBezTo>
                      <a:pt x="18702" y="51"/>
                      <a:pt x="87968" y="1766"/>
                      <a:pt x="95340" y="2280"/>
                    </a:cubicBezTo>
                    <a:cubicBezTo>
                      <a:pt x="99798" y="2623"/>
                      <a:pt x="103399" y="2966"/>
                      <a:pt x="105970" y="3137"/>
                    </a:cubicBezTo>
                    <a:cubicBezTo>
                      <a:pt x="107685" y="3309"/>
                      <a:pt x="109228" y="3652"/>
                      <a:pt x="110428" y="3823"/>
                    </a:cubicBezTo>
                    <a:cubicBezTo>
                      <a:pt x="111457" y="3995"/>
                      <a:pt x="112485" y="4166"/>
                      <a:pt x="113343" y="4509"/>
                    </a:cubicBezTo>
                    <a:cubicBezTo>
                      <a:pt x="115914" y="5538"/>
                      <a:pt x="118143" y="6738"/>
                      <a:pt x="120029" y="8453"/>
                    </a:cubicBezTo>
                    <a:cubicBezTo>
                      <a:pt x="127402" y="15139"/>
                      <a:pt x="130659" y="23540"/>
                      <a:pt x="129973" y="33141"/>
                    </a:cubicBezTo>
                    <a:cubicBezTo>
                      <a:pt x="129459" y="39485"/>
                      <a:pt x="127059" y="46000"/>
                      <a:pt x="122772" y="52858"/>
                    </a:cubicBezTo>
                    <a:cubicBezTo>
                      <a:pt x="120372" y="56801"/>
                      <a:pt x="116943" y="61259"/>
                      <a:pt x="112657" y="66231"/>
                    </a:cubicBezTo>
                    <a:cubicBezTo>
                      <a:pt x="108542" y="71032"/>
                      <a:pt x="106142" y="73946"/>
                      <a:pt x="106142" y="73946"/>
                    </a:cubicBezTo>
                    <a:cubicBezTo>
                      <a:pt x="93969" y="90749"/>
                      <a:pt x="84368" y="107036"/>
                      <a:pt x="77681" y="122981"/>
                    </a:cubicBezTo>
                    <a:cubicBezTo>
                      <a:pt x="70994" y="138926"/>
                      <a:pt x="67051" y="155900"/>
                      <a:pt x="65680" y="174073"/>
                    </a:cubicBezTo>
                    <a:cubicBezTo>
                      <a:pt x="65337" y="178702"/>
                      <a:pt x="63451" y="182646"/>
                      <a:pt x="60022" y="185560"/>
                    </a:cubicBezTo>
                    <a:cubicBezTo>
                      <a:pt x="56593" y="188475"/>
                      <a:pt x="52649" y="189847"/>
                      <a:pt x="48020" y="189504"/>
                    </a:cubicBezTo>
                    <a:cubicBezTo>
                      <a:pt x="43391" y="189161"/>
                      <a:pt x="39619" y="187275"/>
                      <a:pt x="36704" y="183846"/>
                    </a:cubicBezTo>
                    <a:cubicBezTo>
                      <a:pt x="33790" y="180417"/>
                      <a:pt x="32418" y="176474"/>
                      <a:pt x="32761" y="172016"/>
                    </a:cubicBezTo>
                    <a:cubicBezTo>
                      <a:pt x="34133" y="150070"/>
                      <a:pt x="38762" y="129668"/>
                      <a:pt x="46820" y="110808"/>
                    </a:cubicBezTo>
                    <a:cubicBezTo>
                      <a:pt x="54707" y="92120"/>
                      <a:pt x="65851" y="73261"/>
                      <a:pt x="79567" y="54230"/>
                    </a:cubicBezTo>
                    <a:cubicBezTo>
                      <a:pt x="80253" y="53201"/>
                      <a:pt x="82996" y="49943"/>
                      <a:pt x="87797" y="44457"/>
                    </a:cubicBezTo>
                    <a:cubicBezTo>
                      <a:pt x="90883" y="41028"/>
                      <a:pt x="93112" y="38113"/>
                      <a:pt x="94655" y="35713"/>
                    </a:cubicBezTo>
                    <a:cubicBezTo>
                      <a:pt x="94655" y="35713"/>
                      <a:pt x="29675" y="33656"/>
                      <a:pt x="24875" y="33656"/>
                    </a:cubicBezTo>
                    <a:cubicBezTo>
                      <a:pt x="20245" y="33313"/>
                      <a:pt x="17159" y="33141"/>
                      <a:pt x="15959" y="32970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7" name="Đồ họa 2">
              <a:extLst>
                <a:ext uri="{FF2B5EF4-FFF2-40B4-BE49-F238E27FC236}">
                  <a16:creationId xmlns:a16="http://schemas.microsoft.com/office/drawing/2014/main" id="{05778B86-7B36-BC87-E44E-F3A45A62405F}"/>
                </a:ext>
              </a:extLst>
            </p:cNvPr>
            <p:cNvGrpSpPr/>
            <p:nvPr/>
          </p:nvGrpSpPr>
          <p:grpSpPr>
            <a:xfrm>
              <a:off x="4805520" y="414949"/>
              <a:ext cx="891857" cy="629695"/>
              <a:chOff x="4805520" y="414949"/>
              <a:chExt cx="891857" cy="629695"/>
            </a:xfrm>
            <a:solidFill>
              <a:srgbClr val="8E8E8E"/>
            </a:solidFill>
          </p:grpSpPr>
          <p:sp>
            <p:nvSpPr>
              <p:cNvPr id="118" name="Hình tự do: Hình 117">
                <a:extLst>
                  <a:ext uri="{FF2B5EF4-FFF2-40B4-BE49-F238E27FC236}">
                    <a16:creationId xmlns:a16="http://schemas.microsoft.com/office/drawing/2014/main" id="{FB67ACDA-3CA4-084D-03B9-2423EBE4B13C}"/>
                  </a:ext>
                </a:extLst>
              </p:cNvPr>
              <p:cNvSpPr/>
              <p:nvPr/>
            </p:nvSpPr>
            <p:spPr>
              <a:xfrm>
                <a:off x="4805520" y="414949"/>
                <a:ext cx="891857" cy="629695"/>
              </a:xfrm>
              <a:custGeom>
                <a:avLst/>
                <a:gdLst>
                  <a:gd name="connsiteX0" fmla="*/ 9233 w 891857"/>
                  <a:gd name="connsiteY0" fmla="*/ 629695 h 629695"/>
                  <a:gd name="connsiteX1" fmla="*/ 2546 w 891857"/>
                  <a:gd name="connsiteY1" fmla="*/ 626781 h 629695"/>
                  <a:gd name="connsiteX2" fmla="*/ 146 w 891857"/>
                  <a:gd name="connsiteY2" fmla="*/ 618551 h 629695"/>
                  <a:gd name="connsiteX3" fmla="*/ 106616 w 891857"/>
                  <a:gd name="connsiteY3" fmla="*/ 80198 h 629695"/>
                  <a:gd name="connsiteX4" fmla="*/ 114503 w 891857"/>
                  <a:gd name="connsiteY4" fmla="*/ 72826 h 629695"/>
                  <a:gd name="connsiteX5" fmla="*/ 631082 w 891857"/>
                  <a:gd name="connsiteY5" fmla="*/ 131 h 629695"/>
                  <a:gd name="connsiteX6" fmla="*/ 640683 w 891857"/>
                  <a:gd name="connsiteY6" fmla="*/ 5103 h 629695"/>
                  <a:gd name="connsiteX7" fmla="*/ 890829 w 891857"/>
                  <a:gd name="connsiteY7" fmla="*/ 493221 h 629695"/>
                  <a:gd name="connsiteX8" fmla="*/ 890829 w 891857"/>
                  <a:gd name="connsiteY8" fmla="*/ 501794 h 629695"/>
                  <a:gd name="connsiteX9" fmla="*/ 883799 w 891857"/>
                  <a:gd name="connsiteY9" fmla="*/ 506766 h 629695"/>
                  <a:gd name="connsiteX10" fmla="*/ 10604 w 891857"/>
                  <a:gd name="connsiteY10" fmla="*/ 629695 h 629695"/>
                  <a:gd name="connsiteX11" fmla="*/ 9233 w 891857"/>
                  <a:gd name="connsiteY11" fmla="*/ 629695 h 629695"/>
                  <a:gd name="connsiteX12" fmla="*/ 123590 w 891857"/>
                  <a:gd name="connsiteY12" fmla="*/ 90314 h 629695"/>
                  <a:gd name="connsiteX13" fmla="*/ 20891 w 891857"/>
                  <a:gd name="connsiteY13" fmla="*/ 609293 h 629695"/>
                  <a:gd name="connsiteX14" fmla="*/ 868197 w 891857"/>
                  <a:gd name="connsiteY14" fmla="*/ 489964 h 629695"/>
                  <a:gd name="connsiteX15" fmla="*/ 626967 w 891857"/>
                  <a:gd name="connsiteY15" fmla="*/ 19505 h 629695"/>
                  <a:gd name="connsiteX16" fmla="*/ 123590 w 891857"/>
                  <a:gd name="connsiteY16" fmla="*/ 90314 h 629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91857" h="629695">
                    <a:moveTo>
                      <a:pt x="9233" y="629695"/>
                    </a:moveTo>
                    <a:cubicBezTo>
                      <a:pt x="6661" y="629695"/>
                      <a:pt x="4261" y="628667"/>
                      <a:pt x="2546" y="626781"/>
                    </a:cubicBezTo>
                    <a:cubicBezTo>
                      <a:pt x="489" y="624552"/>
                      <a:pt x="-369" y="621637"/>
                      <a:pt x="146" y="618551"/>
                    </a:cubicBezTo>
                    <a:lnTo>
                      <a:pt x="106616" y="80198"/>
                    </a:lnTo>
                    <a:cubicBezTo>
                      <a:pt x="107474" y="76255"/>
                      <a:pt x="110560" y="73340"/>
                      <a:pt x="114503" y="72826"/>
                    </a:cubicBezTo>
                    <a:lnTo>
                      <a:pt x="631082" y="131"/>
                    </a:lnTo>
                    <a:cubicBezTo>
                      <a:pt x="635025" y="-555"/>
                      <a:pt x="638797" y="1503"/>
                      <a:pt x="640683" y="5103"/>
                    </a:cubicBezTo>
                    <a:lnTo>
                      <a:pt x="890829" y="493221"/>
                    </a:lnTo>
                    <a:cubicBezTo>
                      <a:pt x="892200" y="495964"/>
                      <a:pt x="892200" y="499051"/>
                      <a:pt x="890829" y="501794"/>
                    </a:cubicBezTo>
                    <a:cubicBezTo>
                      <a:pt x="889457" y="504366"/>
                      <a:pt x="886885" y="506251"/>
                      <a:pt x="883799" y="506766"/>
                    </a:cubicBezTo>
                    <a:lnTo>
                      <a:pt x="10604" y="629695"/>
                    </a:lnTo>
                    <a:cubicBezTo>
                      <a:pt x="10090" y="629695"/>
                      <a:pt x="9576" y="629695"/>
                      <a:pt x="9233" y="629695"/>
                    </a:cubicBezTo>
                    <a:close/>
                    <a:moveTo>
                      <a:pt x="123590" y="90314"/>
                    </a:moveTo>
                    <a:lnTo>
                      <a:pt x="20891" y="609293"/>
                    </a:lnTo>
                    <a:lnTo>
                      <a:pt x="868197" y="489964"/>
                    </a:lnTo>
                    <a:lnTo>
                      <a:pt x="626967" y="19505"/>
                    </a:lnTo>
                    <a:lnTo>
                      <a:pt x="123590" y="90314"/>
                    </a:ln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9" name="Hình tự do: Hình 118">
                <a:extLst>
                  <a:ext uri="{FF2B5EF4-FFF2-40B4-BE49-F238E27FC236}">
                    <a16:creationId xmlns:a16="http://schemas.microsoft.com/office/drawing/2014/main" id="{D729AA75-CFE3-481E-01C3-0B0F820EBF9A}"/>
                  </a:ext>
                </a:extLst>
              </p:cNvPr>
              <p:cNvSpPr/>
              <p:nvPr/>
            </p:nvSpPr>
            <p:spPr>
              <a:xfrm>
                <a:off x="4930223" y="486919"/>
                <a:ext cx="90871" cy="531493"/>
              </a:xfrm>
              <a:custGeom>
                <a:avLst/>
                <a:gdLst>
                  <a:gd name="connsiteX0" fmla="*/ 81697 w 90871"/>
                  <a:gd name="connsiteY0" fmla="*/ 531493 h 531493"/>
                  <a:gd name="connsiteX1" fmla="*/ 72439 w 90871"/>
                  <a:gd name="connsiteY1" fmla="*/ 523607 h 531493"/>
                  <a:gd name="connsiteX2" fmla="*/ 65753 w 90871"/>
                  <a:gd name="connsiteY2" fmla="*/ 475944 h 531493"/>
                  <a:gd name="connsiteX3" fmla="*/ 73639 w 90871"/>
                  <a:gd name="connsiteY3" fmla="*/ 465485 h 531493"/>
                  <a:gd name="connsiteX4" fmla="*/ 84098 w 90871"/>
                  <a:gd name="connsiteY4" fmla="*/ 473372 h 531493"/>
                  <a:gd name="connsiteX5" fmla="*/ 90784 w 90871"/>
                  <a:gd name="connsiteY5" fmla="*/ 521035 h 531493"/>
                  <a:gd name="connsiteX6" fmla="*/ 82898 w 90871"/>
                  <a:gd name="connsiteY6" fmla="*/ 531493 h 531493"/>
                  <a:gd name="connsiteX7" fmla="*/ 81697 w 90871"/>
                  <a:gd name="connsiteY7" fmla="*/ 531493 h 531493"/>
                  <a:gd name="connsiteX8" fmla="*/ 68153 w 90871"/>
                  <a:gd name="connsiteY8" fmla="*/ 435996 h 531493"/>
                  <a:gd name="connsiteX9" fmla="*/ 58895 w 90871"/>
                  <a:gd name="connsiteY9" fmla="*/ 427938 h 531493"/>
                  <a:gd name="connsiteX10" fmla="*/ 52208 w 90871"/>
                  <a:gd name="connsiteY10" fmla="*/ 380103 h 531493"/>
                  <a:gd name="connsiteX11" fmla="*/ 60095 w 90871"/>
                  <a:gd name="connsiteY11" fmla="*/ 369645 h 531493"/>
                  <a:gd name="connsiteX12" fmla="*/ 70553 w 90871"/>
                  <a:gd name="connsiteY12" fmla="*/ 377531 h 531493"/>
                  <a:gd name="connsiteX13" fmla="*/ 77240 w 90871"/>
                  <a:gd name="connsiteY13" fmla="*/ 425194 h 531493"/>
                  <a:gd name="connsiteX14" fmla="*/ 69353 w 90871"/>
                  <a:gd name="connsiteY14" fmla="*/ 435653 h 531493"/>
                  <a:gd name="connsiteX15" fmla="*/ 68153 w 90871"/>
                  <a:gd name="connsiteY15" fmla="*/ 435996 h 531493"/>
                  <a:gd name="connsiteX16" fmla="*/ 54780 w 90871"/>
                  <a:gd name="connsiteY16" fmla="*/ 340670 h 531493"/>
                  <a:gd name="connsiteX17" fmla="*/ 45521 w 90871"/>
                  <a:gd name="connsiteY17" fmla="*/ 332783 h 531493"/>
                  <a:gd name="connsiteX18" fmla="*/ 38835 w 90871"/>
                  <a:gd name="connsiteY18" fmla="*/ 285120 h 531493"/>
                  <a:gd name="connsiteX19" fmla="*/ 46722 w 90871"/>
                  <a:gd name="connsiteY19" fmla="*/ 274661 h 531493"/>
                  <a:gd name="connsiteX20" fmla="*/ 57180 w 90871"/>
                  <a:gd name="connsiteY20" fmla="*/ 282548 h 531493"/>
                  <a:gd name="connsiteX21" fmla="*/ 63867 w 90871"/>
                  <a:gd name="connsiteY21" fmla="*/ 330211 h 531493"/>
                  <a:gd name="connsiteX22" fmla="*/ 55980 w 90871"/>
                  <a:gd name="connsiteY22" fmla="*/ 340670 h 531493"/>
                  <a:gd name="connsiteX23" fmla="*/ 54780 w 90871"/>
                  <a:gd name="connsiteY23" fmla="*/ 340670 h 531493"/>
                  <a:gd name="connsiteX24" fmla="*/ 41235 w 90871"/>
                  <a:gd name="connsiteY24" fmla="*/ 245172 h 531493"/>
                  <a:gd name="connsiteX25" fmla="*/ 31977 w 90871"/>
                  <a:gd name="connsiteY25" fmla="*/ 237285 h 531493"/>
                  <a:gd name="connsiteX26" fmla="*/ 25290 w 90871"/>
                  <a:gd name="connsiteY26" fmla="*/ 189622 h 531493"/>
                  <a:gd name="connsiteX27" fmla="*/ 33177 w 90871"/>
                  <a:gd name="connsiteY27" fmla="*/ 179164 h 531493"/>
                  <a:gd name="connsiteX28" fmla="*/ 43635 w 90871"/>
                  <a:gd name="connsiteY28" fmla="*/ 187050 h 531493"/>
                  <a:gd name="connsiteX29" fmla="*/ 50322 w 90871"/>
                  <a:gd name="connsiteY29" fmla="*/ 234713 h 531493"/>
                  <a:gd name="connsiteX30" fmla="*/ 42435 w 90871"/>
                  <a:gd name="connsiteY30" fmla="*/ 245172 h 531493"/>
                  <a:gd name="connsiteX31" fmla="*/ 41235 w 90871"/>
                  <a:gd name="connsiteY31" fmla="*/ 245172 h 531493"/>
                  <a:gd name="connsiteX32" fmla="*/ 27862 w 90871"/>
                  <a:gd name="connsiteY32" fmla="*/ 149674 h 531493"/>
                  <a:gd name="connsiteX33" fmla="*/ 18604 w 90871"/>
                  <a:gd name="connsiteY33" fmla="*/ 141616 h 531493"/>
                  <a:gd name="connsiteX34" fmla="*/ 11917 w 90871"/>
                  <a:gd name="connsiteY34" fmla="*/ 93953 h 531493"/>
                  <a:gd name="connsiteX35" fmla="*/ 19804 w 90871"/>
                  <a:gd name="connsiteY35" fmla="*/ 83495 h 531493"/>
                  <a:gd name="connsiteX36" fmla="*/ 30262 w 90871"/>
                  <a:gd name="connsiteY36" fmla="*/ 91381 h 531493"/>
                  <a:gd name="connsiteX37" fmla="*/ 36949 w 90871"/>
                  <a:gd name="connsiteY37" fmla="*/ 139044 h 531493"/>
                  <a:gd name="connsiteX38" fmla="*/ 29062 w 90871"/>
                  <a:gd name="connsiteY38" fmla="*/ 149503 h 531493"/>
                  <a:gd name="connsiteX39" fmla="*/ 27862 w 90871"/>
                  <a:gd name="connsiteY39" fmla="*/ 149674 h 531493"/>
                  <a:gd name="connsiteX40" fmla="*/ 14489 w 90871"/>
                  <a:gd name="connsiteY40" fmla="*/ 54348 h 531493"/>
                  <a:gd name="connsiteX41" fmla="*/ 5231 w 90871"/>
                  <a:gd name="connsiteY41" fmla="*/ 46461 h 531493"/>
                  <a:gd name="connsiteX42" fmla="*/ 87 w 90871"/>
                  <a:gd name="connsiteY42" fmla="*/ 10628 h 531493"/>
                  <a:gd name="connsiteX43" fmla="*/ 7974 w 90871"/>
                  <a:gd name="connsiteY43" fmla="*/ 170 h 531493"/>
                  <a:gd name="connsiteX44" fmla="*/ 18432 w 90871"/>
                  <a:gd name="connsiteY44" fmla="*/ 8057 h 531493"/>
                  <a:gd name="connsiteX45" fmla="*/ 23576 w 90871"/>
                  <a:gd name="connsiteY45" fmla="*/ 43890 h 531493"/>
                  <a:gd name="connsiteX46" fmla="*/ 15689 w 90871"/>
                  <a:gd name="connsiteY46" fmla="*/ 54348 h 531493"/>
                  <a:gd name="connsiteX47" fmla="*/ 14489 w 90871"/>
                  <a:gd name="connsiteY47" fmla="*/ 54348 h 531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90871" h="531493">
                    <a:moveTo>
                      <a:pt x="81697" y="531493"/>
                    </a:moveTo>
                    <a:cubicBezTo>
                      <a:pt x="77068" y="531493"/>
                      <a:pt x="73125" y="528236"/>
                      <a:pt x="72439" y="523607"/>
                    </a:cubicBezTo>
                    <a:lnTo>
                      <a:pt x="65753" y="475944"/>
                    </a:lnTo>
                    <a:cubicBezTo>
                      <a:pt x="65067" y="470800"/>
                      <a:pt x="68496" y="466171"/>
                      <a:pt x="73639" y="465485"/>
                    </a:cubicBezTo>
                    <a:cubicBezTo>
                      <a:pt x="78783" y="464456"/>
                      <a:pt x="83412" y="468228"/>
                      <a:pt x="84098" y="473372"/>
                    </a:cubicBezTo>
                    <a:lnTo>
                      <a:pt x="90784" y="521035"/>
                    </a:lnTo>
                    <a:cubicBezTo>
                      <a:pt x="91470" y="526178"/>
                      <a:pt x="88041" y="530808"/>
                      <a:pt x="82898" y="531493"/>
                    </a:cubicBezTo>
                    <a:cubicBezTo>
                      <a:pt x="82555" y="531493"/>
                      <a:pt x="82040" y="531493"/>
                      <a:pt x="81697" y="531493"/>
                    </a:cubicBezTo>
                    <a:close/>
                    <a:moveTo>
                      <a:pt x="68153" y="435996"/>
                    </a:moveTo>
                    <a:cubicBezTo>
                      <a:pt x="63524" y="435996"/>
                      <a:pt x="59580" y="432567"/>
                      <a:pt x="58895" y="427938"/>
                    </a:cubicBezTo>
                    <a:lnTo>
                      <a:pt x="52208" y="380103"/>
                    </a:lnTo>
                    <a:cubicBezTo>
                      <a:pt x="51522" y="374960"/>
                      <a:pt x="54951" y="370330"/>
                      <a:pt x="60095" y="369645"/>
                    </a:cubicBezTo>
                    <a:cubicBezTo>
                      <a:pt x="65238" y="369302"/>
                      <a:pt x="69867" y="372388"/>
                      <a:pt x="70553" y="377531"/>
                    </a:cubicBezTo>
                    <a:lnTo>
                      <a:pt x="77240" y="425194"/>
                    </a:lnTo>
                    <a:cubicBezTo>
                      <a:pt x="77925" y="430338"/>
                      <a:pt x="74496" y="434967"/>
                      <a:pt x="69353" y="435653"/>
                    </a:cubicBezTo>
                    <a:cubicBezTo>
                      <a:pt x="69010" y="435996"/>
                      <a:pt x="68667" y="435996"/>
                      <a:pt x="68153" y="435996"/>
                    </a:cubicBezTo>
                    <a:close/>
                    <a:moveTo>
                      <a:pt x="54780" y="340670"/>
                    </a:moveTo>
                    <a:cubicBezTo>
                      <a:pt x="50151" y="340670"/>
                      <a:pt x="46207" y="337412"/>
                      <a:pt x="45521" y="332783"/>
                    </a:cubicBezTo>
                    <a:lnTo>
                      <a:pt x="38835" y="285120"/>
                    </a:lnTo>
                    <a:cubicBezTo>
                      <a:pt x="38149" y="279976"/>
                      <a:pt x="41578" y="275347"/>
                      <a:pt x="46722" y="274661"/>
                    </a:cubicBezTo>
                    <a:cubicBezTo>
                      <a:pt x="51179" y="273461"/>
                      <a:pt x="56494" y="277404"/>
                      <a:pt x="57180" y="282548"/>
                    </a:cubicBezTo>
                    <a:lnTo>
                      <a:pt x="63867" y="330211"/>
                    </a:lnTo>
                    <a:cubicBezTo>
                      <a:pt x="64552" y="335355"/>
                      <a:pt x="61123" y="339984"/>
                      <a:pt x="55980" y="340670"/>
                    </a:cubicBezTo>
                    <a:cubicBezTo>
                      <a:pt x="55637" y="340498"/>
                      <a:pt x="55294" y="340670"/>
                      <a:pt x="54780" y="340670"/>
                    </a:cubicBezTo>
                    <a:close/>
                    <a:moveTo>
                      <a:pt x="41235" y="245172"/>
                    </a:moveTo>
                    <a:cubicBezTo>
                      <a:pt x="36606" y="245172"/>
                      <a:pt x="32663" y="241914"/>
                      <a:pt x="31977" y="237285"/>
                    </a:cubicBezTo>
                    <a:lnTo>
                      <a:pt x="25290" y="189622"/>
                    </a:lnTo>
                    <a:cubicBezTo>
                      <a:pt x="24605" y="184479"/>
                      <a:pt x="28034" y="179849"/>
                      <a:pt x="33177" y="179164"/>
                    </a:cubicBezTo>
                    <a:cubicBezTo>
                      <a:pt x="37806" y="178135"/>
                      <a:pt x="42950" y="181907"/>
                      <a:pt x="43635" y="187050"/>
                    </a:cubicBezTo>
                    <a:lnTo>
                      <a:pt x="50322" y="234713"/>
                    </a:lnTo>
                    <a:cubicBezTo>
                      <a:pt x="51008" y="239857"/>
                      <a:pt x="47579" y="244486"/>
                      <a:pt x="42435" y="245172"/>
                    </a:cubicBezTo>
                    <a:cubicBezTo>
                      <a:pt x="42264" y="245172"/>
                      <a:pt x="41750" y="245172"/>
                      <a:pt x="41235" y="245172"/>
                    </a:cubicBezTo>
                    <a:close/>
                    <a:moveTo>
                      <a:pt x="27862" y="149674"/>
                    </a:moveTo>
                    <a:cubicBezTo>
                      <a:pt x="23233" y="149674"/>
                      <a:pt x="19290" y="146245"/>
                      <a:pt x="18604" y="141616"/>
                    </a:cubicBezTo>
                    <a:lnTo>
                      <a:pt x="11917" y="93953"/>
                    </a:lnTo>
                    <a:cubicBezTo>
                      <a:pt x="11231" y="88809"/>
                      <a:pt x="14660" y="84180"/>
                      <a:pt x="19804" y="83495"/>
                    </a:cubicBezTo>
                    <a:cubicBezTo>
                      <a:pt x="24433" y="82980"/>
                      <a:pt x="29577" y="86409"/>
                      <a:pt x="30262" y="91381"/>
                    </a:cubicBezTo>
                    <a:lnTo>
                      <a:pt x="36949" y="139044"/>
                    </a:lnTo>
                    <a:cubicBezTo>
                      <a:pt x="37635" y="144188"/>
                      <a:pt x="34206" y="148817"/>
                      <a:pt x="29062" y="149503"/>
                    </a:cubicBezTo>
                    <a:cubicBezTo>
                      <a:pt x="28719" y="149674"/>
                      <a:pt x="28205" y="149674"/>
                      <a:pt x="27862" y="149674"/>
                    </a:cubicBezTo>
                    <a:close/>
                    <a:moveTo>
                      <a:pt x="14489" y="54348"/>
                    </a:moveTo>
                    <a:cubicBezTo>
                      <a:pt x="9860" y="54348"/>
                      <a:pt x="5916" y="51090"/>
                      <a:pt x="5231" y="46461"/>
                    </a:cubicBezTo>
                    <a:lnTo>
                      <a:pt x="87" y="10628"/>
                    </a:lnTo>
                    <a:cubicBezTo>
                      <a:pt x="-599" y="5485"/>
                      <a:pt x="2830" y="856"/>
                      <a:pt x="7974" y="170"/>
                    </a:cubicBezTo>
                    <a:cubicBezTo>
                      <a:pt x="12774" y="-859"/>
                      <a:pt x="17747" y="2913"/>
                      <a:pt x="18432" y="8057"/>
                    </a:cubicBezTo>
                    <a:lnTo>
                      <a:pt x="23576" y="43890"/>
                    </a:lnTo>
                    <a:cubicBezTo>
                      <a:pt x="24262" y="49033"/>
                      <a:pt x="20833" y="53662"/>
                      <a:pt x="15689" y="54348"/>
                    </a:cubicBezTo>
                    <a:cubicBezTo>
                      <a:pt x="15346" y="54177"/>
                      <a:pt x="14832" y="54348"/>
                      <a:pt x="14489" y="54348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0" name="Đồ họa 2">
              <a:extLst>
                <a:ext uri="{FF2B5EF4-FFF2-40B4-BE49-F238E27FC236}">
                  <a16:creationId xmlns:a16="http://schemas.microsoft.com/office/drawing/2014/main" id="{D4F4FC48-535F-43E9-DABC-5DEA69E51B09}"/>
                </a:ext>
              </a:extLst>
            </p:cNvPr>
            <p:cNvGrpSpPr/>
            <p:nvPr/>
          </p:nvGrpSpPr>
          <p:grpSpPr>
            <a:xfrm>
              <a:off x="4327954" y="2409372"/>
              <a:ext cx="743306" cy="789541"/>
              <a:chOff x="4327954" y="2409372"/>
              <a:chExt cx="743306" cy="789541"/>
            </a:xfrm>
            <a:solidFill>
              <a:srgbClr val="8E8E8E"/>
            </a:solidFill>
          </p:grpSpPr>
          <p:sp>
            <p:nvSpPr>
              <p:cNvPr id="121" name="Hình tự do: Hình 120">
                <a:extLst>
                  <a:ext uri="{FF2B5EF4-FFF2-40B4-BE49-F238E27FC236}">
                    <a16:creationId xmlns:a16="http://schemas.microsoft.com/office/drawing/2014/main" id="{4D88FEC6-4780-186C-D746-5100A6C534EE}"/>
                  </a:ext>
                </a:extLst>
              </p:cNvPr>
              <p:cNvSpPr/>
              <p:nvPr/>
            </p:nvSpPr>
            <p:spPr>
              <a:xfrm>
                <a:off x="4327954" y="2409442"/>
                <a:ext cx="577891" cy="318498"/>
              </a:xfrm>
              <a:custGeom>
                <a:avLst/>
                <a:gdLst>
                  <a:gd name="connsiteX0" fmla="*/ 9311 w 577891"/>
                  <a:gd name="connsiteY0" fmla="*/ 318498 h 318498"/>
                  <a:gd name="connsiteX1" fmla="*/ 1939 w 577891"/>
                  <a:gd name="connsiteY1" fmla="*/ 314898 h 318498"/>
                  <a:gd name="connsiteX2" fmla="*/ 1424 w 577891"/>
                  <a:gd name="connsiteY2" fmla="*/ 304096 h 318498"/>
                  <a:gd name="connsiteX3" fmla="*/ 90064 w 577891"/>
                  <a:gd name="connsiteY3" fmla="*/ 169165 h 318498"/>
                  <a:gd name="connsiteX4" fmla="*/ 94693 w 577891"/>
                  <a:gd name="connsiteY4" fmla="*/ 165565 h 318498"/>
                  <a:gd name="connsiteX5" fmla="*/ 565666 w 577891"/>
                  <a:gd name="connsiteY5" fmla="*/ 458 h 318498"/>
                  <a:gd name="connsiteX6" fmla="*/ 575953 w 577891"/>
                  <a:gd name="connsiteY6" fmla="*/ 3545 h 318498"/>
                  <a:gd name="connsiteX7" fmla="*/ 576468 w 577891"/>
                  <a:gd name="connsiteY7" fmla="*/ 14346 h 318498"/>
                  <a:gd name="connsiteX8" fmla="*/ 487657 w 577891"/>
                  <a:gd name="connsiteY8" fmla="*/ 149277 h 318498"/>
                  <a:gd name="connsiteX9" fmla="*/ 483027 w 577891"/>
                  <a:gd name="connsiteY9" fmla="*/ 152877 h 318498"/>
                  <a:gd name="connsiteX10" fmla="*/ 12397 w 577891"/>
                  <a:gd name="connsiteY10" fmla="*/ 317984 h 318498"/>
                  <a:gd name="connsiteX11" fmla="*/ 9311 w 577891"/>
                  <a:gd name="connsiteY11" fmla="*/ 318498 h 318498"/>
                  <a:gd name="connsiteX12" fmla="*/ 103951 w 577891"/>
                  <a:gd name="connsiteY12" fmla="*/ 182024 h 318498"/>
                  <a:gd name="connsiteX13" fmla="*/ 32114 w 577891"/>
                  <a:gd name="connsiteY13" fmla="*/ 291581 h 318498"/>
                  <a:gd name="connsiteX14" fmla="*/ 474283 w 577891"/>
                  <a:gd name="connsiteY14" fmla="*/ 136590 h 318498"/>
                  <a:gd name="connsiteX15" fmla="*/ 546293 w 577891"/>
                  <a:gd name="connsiteY15" fmla="*/ 27033 h 318498"/>
                  <a:gd name="connsiteX16" fmla="*/ 103951 w 577891"/>
                  <a:gd name="connsiteY16" fmla="*/ 182024 h 31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7891" h="318498">
                    <a:moveTo>
                      <a:pt x="9311" y="318498"/>
                    </a:moveTo>
                    <a:cubicBezTo>
                      <a:pt x="6568" y="318498"/>
                      <a:pt x="3825" y="317298"/>
                      <a:pt x="1939" y="314898"/>
                    </a:cubicBezTo>
                    <a:cubicBezTo>
                      <a:pt x="-462" y="311812"/>
                      <a:pt x="-633" y="307354"/>
                      <a:pt x="1424" y="304096"/>
                    </a:cubicBezTo>
                    <a:lnTo>
                      <a:pt x="90064" y="169165"/>
                    </a:lnTo>
                    <a:cubicBezTo>
                      <a:pt x="91093" y="167451"/>
                      <a:pt x="92807" y="166251"/>
                      <a:pt x="94693" y="165565"/>
                    </a:cubicBezTo>
                    <a:lnTo>
                      <a:pt x="565666" y="458"/>
                    </a:lnTo>
                    <a:cubicBezTo>
                      <a:pt x="569438" y="-742"/>
                      <a:pt x="573553" y="458"/>
                      <a:pt x="575953" y="3545"/>
                    </a:cubicBezTo>
                    <a:cubicBezTo>
                      <a:pt x="578354" y="6631"/>
                      <a:pt x="578525" y="11088"/>
                      <a:pt x="576468" y="14346"/>
                    </a:cubicBezTo>
                    <a:lnTo>
                      <a:pt x="487657" y="149277"/>
                    </a:lnTo>
                    <a:cubicBezTo>
                      <a:pt x="486628" y="150992"/>
                      <a:pt x="484913" y="152192"/>
                      <a:pt x="483027" y="152877"/>
                    </a:cubicBezTo>
                    <a:lnTo>
                      <a:pt x="12397" y="317984"/>
                    </a:lnTo>
                    <a:cubicBezTo>
                      <a:pt x="11368" y="318327"/>
                      <a:pt x="10340" y="318498"/>
                      <a:pt x="9311" y="318498"/>
                    </a:cubicBezTo>
                    <a:close/>
                    <a:moveTo>
                      <a:pt x="103951" y="182024"/>
                    </a:moveTo>
                    <a:lnTo>
                      <a:pt x="32114" y="291581"/>
                    </a:lnTo>
                    <a:lnTo>
                      <a:pt x="474283" y="136590"/>
                    </a:lnTo>
                    <a:lnTo>
                      <a:pt x="546293" y="27033"/>
                    </a:lnTo>
                    <a:lnTo>
                      <a:pt x="103951" y="182024"/>
                    </a:ln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2" name="Hình tự do: Hình 121">
                <a:extLst>
                  <a:ext uri="{FF2B5EF4-FFF2-40B4-BE49-F238E27FC236}">
                    <a16:creationId xmlns:a16="http://schemas.microsoft.com/office/drawing/2014/main" id="{A93C580D-5708-CC54-D895-EC94B7FA903E}"/>
                  </a:ext>
                </a:extLst>
              </p:cNvPr>
              <p:cNvSpPr/>
              <p:nvPr/>
            </p:nvSpPr>
            <p:spPr>
              <a:xfrm>
                <a:off x="4511703" y="2880409"/>
                <a:ext cx="559557" cy="290044"/>
              </a:xfrm>
              <a:custGeom>
                <a:avLst/>
                <a:gdLst>
                  <a:gd name="connsiteX0" fmla="*/ 9356 w 559557"/>
                  <a:gd name="connsiteY0" fmla="*/ 290044 h 290044"/>
                  <a:gd name="connsiteX1" fmla="*/ 4213 w 559557"/>
                  <a:gd name="connsiteY1" fmla="*/ 288501 h 290044"/>
                  <a:gd name="connsiteX2" fmla="*/ 1469 w 559557"/>
                  <a:gd name="connsiteY2" fmla="*/ 275642 h 290044"/>
                  <a:gd name="connsiteX3" fmla="*/ 27873 w 559557"/>
                  <a:gd name="connsiteY3" fmla="*/ 235352 h 290044"/>
                  <a:gd name="connsiteX4" fmla="*/ 40732 w 559557"/>
                  <a:gd name="connsiteY4" fmla="*/ 232608 h 290044"/>
                  <a:gd name="connsiteX5" fmla="*/ 43475 w 559557"/>
                  <a:gd name="connsiteY5" fmla="*/ 245467 h 290044"/>
                  <a:gd name="connsiteX6" fmla="*/ 17072 w 559557"/>
                  <a:gd name="connsiteY6" fmla="*/ 285758 h 290044"/>
                  <a:gd name="connsiteX7" fmla="*/ 9356 w 559557"/>
                  <a:gd name="connsiteY7" fmla="*/ 290044 h 290044"/>
                  <a:gd name="connsiteX8" fmla="*/ 62334 w 559557"/>
                  <a:gd name="connsiteY8" fmla="*/ 209463 h 290044"/>
                  <a:gd name="connsiteX9" fmla="*/ 57191 w 559557"/>
                  <a:gd name="connsiteY9" fmla="*/ 207920 h 290044"/>
                  <a:gd name="connsiteX10" fmla="*/ 54448 w 559557"/>
                  <a:gd name="connsiteY10" fmla="*/ 195061 h 290044"/>
                  <a:gd name="connsiteX11" fmla="*/ 71593 w 559557"/>
                  <a:gd name="connsiteY11" fmla="*/ 169000 h 290044"/>
                  <a:gd name="connsiteX12" fmla="*/ 76222 w 559557"/>
                  <a:gd name="connsiteY12" fmla="*/ 165400 h 290044"/>
                  <a:gd name="connsiteX13" fmla="*/ 92338 w 559557"/>
                  <a:gd name="connsiteY13" fmla="*/ 159742 h 290044"/>
                  <a:gd name="connsiteX14" fmla="*/ 104168 w 559557"/>
                  <a:gd name="connsiteY14" fmla="*/ 165400 h 290044"/>
                  <a:gd name="connsiteX15" fmla="*/ 98510 w 559557"/>
                  <a:gd name="connsiteY15" fmla="*/ 177230 h 290044"/>
                  <a:gd name="connsiteX16" fmla="*/ 85309 w 559557"/>
                  <a:gd name="connsiteY16" fmla="*/ 181859 h 290044"/>
                  <a:gd name="connsiteX17" fmla="*/ 69878 w 559557"/>
                  <a:gd name="connsiteY17" fmla="*/ 205176 h 290044"/>
                  <a:gd name="connsiteX18" fmla="*/ 62334 w 559557"/>
                  <a:gd name="connsiteY18" fmla="*/ 209463 h 290044"/>
                  <a:gd name="connsiteX19" fmla="*/ 141030 w 559557"/>
                  <a:gd name="connsiteY19" fmla="*/ 161971 h 290044"/>
                  <a:gd name="connsiteX20" fmla="*/ 132286 w 559557"/>
                  <a:gd name="connsiteY20" fmla="*/ 155799 h 290044"/>
                  <a:gd name="connsiteX21" fmla="*/ 137944 w 559557"/>
                  <a:gd name="connsiteY21" fmla="*/ 143969 h 290044"/>
                  <a:gd name="connsiteX22" fmla="*/ 183378 w 559557"/>
                  <a:gd name="connsiteY22" fmla="*/ 128024 h 290044"/>
                  <a:gd name="connsiteX23" fmla="*/ 195208 w 559557"/>
                  <a:gd name="connsiteY23" fmla="*/ 133682 h 290044"/>
                  <a:gd name="connsiteX24" fmla="*/ 189550 w 559557"/>
                  <a:gd name="connsiteY24" fmla="*/ 145512 h 290044"/>
                  <a:gd name="connsiteX25" fmla="*/ 144116 w 559557"/>
                  <a:gd name="connsiteY25" fmla="*/ 161457 h 290044"/>
                  <a:gd name="connsiteX26" fmla="*/ 141030 w 559557"/>
                  <a:gd name="connsiteY26" fmla="*/ 161971 h 290044"/>
                  <a:gd name="connsiteX27" fmla="*/ 231898 w 559557"/>
                  <a:gd name="connsiteY27" fmla="*/ 130081 h 290044"/>
                  <a:gd name="connsiteX28" fmla="*/ 223154 w 559557"/>
                  <a:gd name="connsiteY28" fmla="*/ 123909 h 290044"/>
                  <a:gd name="connsiteX29" fmla="*/ 228812 w 559557"/>
                  <a:gd name="connsiteY29" fmla="*/ 112079 h 290044"/>
                  <a:gd name="connsiteX30" fmla="*/ 274247 w 559557"/>
                  <a:gd name="connsiteY30" fmla="*/ 96134 h 290044"/>
                  <a:gd name="connsiteX31" fmla="*/ 286077 w 559557"/>
                  <a:gd name="connsiteY31" fmla="*/ 101792 h 290044"/>
                  <a:gd name="connsiteX32" fmla="*/ 280419 w 559557"/>
                  <a:gd name="connsiteY32" fmla="*/ 113622 h 290044"/>
                  <a:gd name="connsiteX33" fmla="*/ 234984 w 559557"/>
                  <a:gd name="connsiteY33" fmla="*/ 129567 h 290044"/>
                  <a:gd name="connsiteX34" fmla="*/ 231898 w 559557"/>
                  <a:gd name="connsiteY34" fmla="*/ 130081 h 290044"/>
                  <a:gd name="connsiteX35" fmla="*/ 322767 w 559557"/>
                  <a:gd name="connsiteY35" fmla="*/ 98192 h 290044"/>
                  <a:gd name="connsiteX36" fmla="*/ 314023 w 559557"/>
                  <a:gd name="connsiteY36" fmla="*/ 92019 h 290044"/>
                  <a:gd name="connsiteX37" fmla="*/ 319681 w 559557"/>
                  <a:gd name="connsiteY37" fmla="*/ 80189 h 290044"/>
                  <a:gd name="connsiteX38" fmla="*/ 365286 w 559557"/>
                  <a:gd name="connsiteY38" fmla="*/ 64244 h 290044"/>
                  <a:gd name="connsiteX39" fmla="*/ 377117 w 559557"/>
                  <a:gd name="connsiteY39" fmla="*/ 69902 h 290044"/>
                  <a:gd name="connsiteX40" fmla="*/ 371459 w 559557"/>
                  <a:gd name="connsiteY40" fmla="*/ 81732 h 290044"/>
                  <a:gd name="connsiteX41" fmla="*/ 325853 w 559557"/>
                  <a:gd name="connsiteY41" fmla="*/ 97677 h 290044"/>
                  <a:gd name="connsiteX42" fmla="*/ 322767 w 559557"/>
                  <a:gd name="connsiteY42" fmla="*/ 98192 h 290044"/>
                  <a:gd name="connsiteX43" fmla="*/ 413807 w 559557"/>
                  <a:gd name="connsiteY43" fmla="*/ 66302 h 290044"/>
                  <a:gd name="connsiteX44" fmla="*/ 405063 w 559557"/>
                  <a:gd name="connsiteY44" fmla="*/ 60130 h 290044"/>
                  <a:gd name="connsiteX45" fmla="*/ 410721 w 559557"/>
                  <a:gd name="connsiteY45" fmla="*/ 48300 h 290044"/>
                  <a:gd name="connsiteX46" fmla="*/ 456155 w 559557"/>
                  <a:gd name="connsiteY46" fmla="*/ 32355 h 290044"/>
                  <a:gd name="connsiteX47" fmla="*/ 467985 w 559557"/>
                  <a:gd name="connsiteY47" fmla="*/ 38013 h 290044"/>
                  <a:gd name="connsiteX48" fmla="*/ 462327 w 559557"/>
                  <a:gd name="connsiteY48" fmla="*/ 49843 h 290044"/>
                  <a:gd name="connsiteX49" fmla="*/ 416893 w 559557"/>
                  <a:gd name="connsiteY49" fmla="*/ 65788 h 290044"/>
                  <a:gd name="connsiteX50" fmla="*/ 413807 w 559557"/>
                  <a:gd name="connsiteY50" fmla="*/ 66302 h 290044"/>
                  <a:gd name="connsiteX51" fmla="*/ 504847 w 559557"/>
                  <a:gd name="connsiteY51" fmla="*/ 34412 h 290044"/>
                  <a:gd name="connsiteX52" fmla="*/ 496103 w 559557"/>
                  <a:gd name="connsiteY52" fmla="*/ 28240 h 290044"/>
                  <a:gd name="connsiteX53" fmla="*/ 501761 w 559557"/>
                  <a:gd name="connsiteY53" fmla="*/ 16410 h 290044"/>
                  <a:gd name="connsiteX54" fmla="*/ 547195 w 559557"/>
                  <a:gd name="connsiteY54" fmla="*/ 465 h 290044"/>
                  <a:gd name="connsiteX55" fmla="*/ 559025 w 559557"/>
                  <a:gd name="connsiteY55" fmla="*/ 6123 h 290044"/>
                  <a:gd name="connsiteX56" fmla="*/ 553367 w 559557"/>
                  <a:gd name="connsiteY56" fmla="*/ 17953 h 290044"/>
                  <a:gd name="connsiteX57" fmla="*/ 507933 w 559557"/>
                  <a:gd name="connsiteY57" fmla="*/ 33898 h 290044"/>
                  <a:gd name="connsiteX58" fmla="*/ 504847 w 559557"/>
                  <a:gd name="connsiteY58" fmla="*/ 34412 h 29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559557" h="290044">
                    <a:moveTo>
                      <a:pt x="9356" y="290044"/>
                    </a:moveTo>
                    <a:cubicBezTo>
                      <a:pt x="7642" y="290044"/>
                      <a:pt x="5756" y="289530"/>
                      <a:pt x="4213" y="288501"/>
                    </a:cubicBezTo>
                    <a:cubicBezTo>
                      <a:pt x="-74" y="285758"/>
                      <a:pt x="-1274" y="279929"/>
                      <a:pt x="1469" y="275642"/>
                    </a:cubicBezTo>
                    <a:lnTo>
                      <a:pt x="27873" y="235352"/>
                    </a:lnTo>
                    <a:cubicBezTo>
                      <a:pt x="30788" y="231065"/>
                      <a:pt x="36445" y="229865"/>
                      <a:pt x="40732" y="232608"/>
                    </a:cubicBezTo>
                    <a:cubicBezTo>
                      <a:pt x="45018" y="235352"/>
                      <a:pt x="46218" y="241181"/>
                      <a:pt x="43475" y="245467"/>
                    </a:cubicBezTo>
                    <a:lnTo>
                      <a:pt x="17072" y="285758"/>
                    </a:lnTo>
                    <a:cubicBezTo>
                      <a:pt x="15185" y="288501"/>
                      <a:pt x="12442" y="290044"/>
                      <a:pt x="9356" y="290044"/>
                    </a:cubicBezTo>
                    <a:close/>
                    <a:moveTo>
                      <a:pt x="62334" y="209463"/>
                    </a:moveTo>
                    <a:cubicBezTo>
                      <a:pt x="60620" y="209463"/>
                      <a:pt x="58734" y="208948"/>
                      <a:pt x="57191" y="207920"/>
                    </a:cubicBezTo>
                    <a:cubicBezTo>
                      <a:pt x="52904" y="205176"/>
                      <a:pt x="51704" y="199347"/>
                      <a:pt x="54448" y="195061"/>
                    </a:cubicBezTo>
                    <a:lnTo>
                      <a:pt x="71593" y="169000"/>
                    </a:lnTo>
                    <a:cubicBezTo>
                      <a:pt x="72621" y="167286"/>
                      <a:pt x="74336" y="166086"/>
                      <a:pt x="76222" y="165400"/>
                    </a:cubicBezTo>
                    <a:lnTo>
                      <a:pt x="92338" y="159742"/>
                    </a:lnTo>
                    <a:cubicBezTo>
                      <a:pt x="97310" y="158199"/>
                      <a:pt x="102454" y="160599"/>
                      <a:pt x="104168" y="165400"/>
                    </a:cubicBezTo>
                    <a:cubicBezTo>
                      <a:pt x="105883" y="170201"/>
                      <a:pt x="103311" y="175516"/>
                      <a:pt x="98510" y="177230"/>
                    </a:cubicBezTo>
                    <a:lnTo>
                      <a:pt x="85309" y="181859"/>
                    </a:lnTo>
                    <a:lnTo>
                      <a:pt x="69878" y="205176"/>
                    </a:lnTo>
                    <a:cubicBezTo>
                      <a:pt x="68164" y="208091"/>
                      <a:pt x="65249" y="209463"/>
                      <a:pt x="62334" y="209463"/>
                    </a:cubicBezTo>
                    <a:close/>
                    <a:moveTo>
                      <a:pt x="141030" y="161971"/>
                    </a:moveTo>
                    <a:cubicBezTo>
                      <a:pt x="137258" y="161971"/>
                      <a:pt x="133658" y="159571"/>
                      <a:pt x="132286" y="155799"/>
                    </a:cubicBezTo>
                    <a:cubicBezTo>
                      <a:pt x="130571" y="150998"/>
                      <a:pt x="133143" y="145683"/>
                      <a:pt x="137944" y="143969"/>
                    </a:cubicBezTo>
                    <a:lnTo>
                      <a:pt x="183378" y="128024"/>
                    </a:lnTo>
                    <a:cubicBezTo>
                      <a:pt x="188350" y="126309"/>
                      <a:pt x="193493" y="128881"/>
                      <a:pt x="195208" y="133682"/>
                    </a:cubicBezTo>
                    <a:cubicBezTo>
                      <a:pt x="196922" y="138482"/>
                      <a:pt x="194351" y="143797"/>
                      <a:pt x="189550" y="145512"/>
                    </a:cubicBezTo>
                    <a:lnTo>
                      <a:pt x="144116" y="161457"/>
                    </a:lnTo>
                    <a:cubicBezTo>
                      <a:pt x="142916" y="161628"/>
                      <a:pt x="142058" y="161971"/>
                      <a:pt x="141030" y="161971"/>
                    </a:cubicBezTo>
                    <a:close/>
                    <a:moveTo>
                      <a:pt x="231898" y="130081"/>
                    </a:moveTo>
                    <a:cubicBezTo>
                      <a:pt x="228126" y="130081"/>
                      <a:pt x="224526" y="127681"/>
                      <a:pt x="223154" y="123909"/>
                    </a:cubicBezTo>
                    <a:cubicBezTo>
                      <a:pt x="221440" y="119108"/>
                      <a:pt x="224012" y="113794"/>
                      <a:pt x="228812" y="112079"/>
                    </a:cubicBezTo>
                    <a:lnTo>
                      <a:pt x="274247" y="96134"/>
                    </a:lnTo>
                    <a:cubicBezTo>
                      <a:pt x="279219" y="94420"/>
                      <a:pt x="284362" y="96991"/>
                      <a:pt x="286077" y="101792"/>
                    </a:cubicBezTo>
                    <a:cubicBezTo>
                      <a:pt x="287791" y="106593"/>
                      <a:pt x="285219" y="111908"/>
                      <a:pt x="280419" y="113622"/>
                    </a:cubicBezTo>
                    <a:lnTo>
                      <a:pt x="234984" y="129567"/>
                    </a:lnTo>
                    <a:cubicBezTo>
                      <a:pt x="233956" y="129910"/>
                      <a:pt x="232927" y="130081"/>
                      <a:pt x="231898" y="130081"/>
                    </a:cubicBezTo>
                    <a:close/>
                    <a:moveTo>
                      <a:pt x="322767" y="98192"/>
                    </a:moveTo>
                    <a:cubicBezTo>
                      <a:pt x="318995" y="98192"/>
                      <a:pt x="315395" y="95791"/>
                      <a:pt x="314023" y="92019"/>
                    </a:cubicBezTo>
                    <a:cubicBezTo>
                      <a:pt x="312308" y="87219"/>
                      <a:pt x="314880" y="81904"/>
                      <a:pt x="319681" y="80189"/>
                    </a:cubicBezTo>
                    <a:lnTo>
                      <a:pt x="365286" y="64244"/>
                    </a:lnTo>
                    <a:cubicBezTo>
                      <a:pt x="370087" y="62530"/>
                      <a:pt x="375402" y="65102"/>
                      <a:pt x="377117" y="69902"/>
                    </a:cubicBezTo>
                    <a:cubicBezTo>
                      <a:pt x="378831" y="74703"/>
                      <a:pt x="376259" y="80018"/>
                      <a:pt x="371459" y="81732"/>
                    </a:cubicBezTo>
                    <a:lnTo>
                      <a:pt x="325853" y="97677"/>
                    </a:lnTo>
                    <a:cubicBezTo>
                      <a:pt x="324824" y="98020"/>
                      <a:pt x="323796" y="98192"/>
                      <a:pt x="322767" y="98192"/>
                    </a:cubicBezTo>
                    <a:close/>
                    <a:moveTo>
                      <a:pt x="413807" y="66302"/>
                    </a:moveTo>
                    <a:cubicBezTo>
                      <a:pt x="410035" y="66302"/>
                      <a:pt x="406434" y="63902"/>
                      <a:pt x="405063" y="60130"/>
                    </a:cubicBezTo>
                    <a:cubicBezTo>
                      <a:pt x="403348" y="55329"/>
                      <a:pt x="405920" y="50014"/>
                      <a:pt x="410721" y="48300"/>
                    </a:cubicBezTo>
                    <a:lnTo>
                      <a:pt x="456155" y="32355"/>
                    </a:lnTo>
                    <a:cubicBezTo>
                      <a:pt x="461127" y="30812"/>
                      <a:pt x="466271" y="33212"/>
                      <a:pt x="467985" y="38013"/>
                    </a:cubicBezTo>
                    <a:cubicBezTo>
                      <a:pt x="469700" y="42813"/>
                      <a:pt x="467128" y="48128"/>
                      <a:pt x="462327" y="49843"/>
                    </a:cubicBezTo>
                    <a:lnTo>
                      <a:pt x="416893" y="65788"/>
                    </a:lnTo>
                    <a:cubicBezTo>
                      <a:pt x="415864" y="66130"/>
                      <a:pt x="414836" y="66302"/>
                      <a:pt x="413807" y="66302"/>
                    </a:cubicBezTo>
                    <a:close/>
                    <a:moveTo>
                      <a:pt x="504847" y="34412"/>
                    </a:moveTo>
                    <a:cubicBezTo>
                      <a:pt x="501075" y="34412"/>
                      <a:pt x="497474" y="32012"/>
                      <a:pt x="496103" y="28240"/>
                    </a:cubicBezTo>
                    <a:cubicBezTo>
                      <a:pt x="494388" y="23439"/>
                      <a:pt x="496960" y="18124"/>
                      <a:pt x="501761" y="16410"/>
                    </a:cubicBezTo>
                    <a:lnTo>
                      <a:pt x="547195" y="465"/>
                    </a:lnTo>
                    <a:cubicBezTo>
                      <a:pt x="552167" y="-1078"/>
                      <a:pt x="557310" y="1322"/>
                      <a:pt x="559025" y="6123"/>
                    </a:cubicBezTo>
                    <a:cubicBezTo>
                      <a:pt x="560739" y="10924"/>
                      <a:pt x="558168" y="16238"/>
                      <a:pt x="553367" y="17953"/>
                    </a:cubicBezTo>
                    <a:lnTo>
                      <a:pt x="507933" y="33898"/>
                    </a:lnTo>
                    <a:cubicBezTo>
                      <a:pt x="506904" y="34241"/>
                      <a:pt x="505875" y="34412"/>
                      <a:pt x="504847" y="34412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3" name="Hình tự do: Hình 122">
                <a:extLst>
                  <a:ext uri="{FF2B5EF4-FFF2-40B4-BE49-F238E27FC236}">
                    <a16:creationId xmlns:a16="http://schemas.microsoft.com/office/drawing/2014/main" id="{764E02CF-90F7-0CBD-AA1D-5F155397F3CF}"/>
                  </a:ext>
                </a:extLst>
              </p:cNvPr>
              <p:cNvSpPr/>
              <p:nvPr/>
            </p:nvSpPr>
            <p:spPr>
              <a:xfrm>
                <a:off x="4492924" y="2880381"/>
                <a:ext cx="578245" cy="318533"/>
              </a:xfrm>
              <a:custGeom>
                <a:avLst/>
                <a:gdLst>
                  <a:gd name="connsiteX0" fmla="*/ 9276 w 578245"/>
                  <a:gd name="connsiteY0" fmla="*/ 318533 h 318533"/>
                  <a:gd name="connsiteX1" fmla="*/ 532 w 578245"/>
                  <a:gd name="connsiteY1" fmla="*/ 312361 h 318533"/>
                  <a:gd name="connsiteX2" fmla="*/ 6190 w 578245"/>
                  <a:gd name="connsiteY2" fmla="*/ 300531 h 318533"/>
                  <a:gd name="connsiteX3" fmla="*/ 474248 w 578245"/>
                  <a:gd name="connsiteY3" fmla="*/ 136453 h 318533"/>
                  <a:gd name="connsiteX4" fmla="*/ 561174 w 578245"/>
                  <a:gd name="connsiteY4" fmla="*/ 4094 h 318533"/>
                  <a:gd name="connsiteX5" fmla="*/ 574032 w 578245"/>
                  <a:gd name="connsiteY5" fmla="*/ 1522 h 318533"/>
                  <a:gd name="connsiteX6" fmla="*/ 576776 w 578245"/>
                  <a:gd name="connsiteY6" fmla="*/ 14381 h 318533"/>
                  <a:gd name="connsiteX7" fmla="*/ 488136 w 578245"/>
                  <a:gd name="connsiteY7" fmla="*/ 149483 h 318533"/>
                  <a:gd name="connsiteX8" fmla="*/ 483507 w 578245"/>
                  <a:gd name="connsiteY8" fmla="*/ 153084 h 318533"/>
                  <a:gd name="connsiteX9" fmla="*/ 12534 w 578245"/>
                  <a:gd name="connsiteY9" fmla="*/ 318190 h 318533"/>
                  <a:gd name="connsiteX10" fmla="*/ 9276 w 578245"/>
                  <a:gd name="connsiteY10" fmla="*/ 318533 h 31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78245" h="318533">
                    <a:moveTo>
                      <a:pt x="9276" y="318533"/>
                    </a:moveTo>
                    <a:cubicBezTo>
                      <a:pt x="5504" y="318533"/>
                      <a:pt x="1904" y="316133"/>
                      <a:pt x="532" y="312361"/>
                    </a:cubicBezTo>
                    <a:cubicBezTo>
                      <a:pt x="-1182" y="307560"/>
                      <a:pt x="1389" y="302245"/>
                      <a:pt x="6190" y="300531"/>
                    </a:cubicBezTo>
                    <a:lnTo>
                      <a:pt x="474248" y="136453"/>
                    </a:lnTo>
                    <a:lnTo>
                      <a:pt x="561174" y="4094"/>
                    </a:lnTo>
                    <a:cubicBezTo>
                      <a:pt x="564088" y="-193"/>
                      <a:pt x="569746" y="-1221"/>
                      <a:pt x="574032" y="1522"/>
                    </a:cubicBezTo>
                    <a:cubicBezTo>
                      <a:pt x="578319" y="4265"/>
                      <a:pt x="579519" y="10094"/>
                      <a:pt x="576776" y="14381"/>
                    </a:cubicBezTo>
                    <a:lnTo>
                      <a:pt x="488136" y="149483"/>
                    </a:lnTo>
                    <a:cubicBezTo>
                      <a:pt x="487107" y="151198"/>
                      <a:pt x="485393" y="152398"/>
                      <a:pt x="483507" y="153084"/>
                    </a:cubicBezTo>
                    <a:lnTo>
                      <a:pt x="12534" y="318190"/>
                    </a:lnTo>
                    <a:cubicBezTo>
                      <a:pt x="11333" y="318361"/>
                      <a:pt x="10305" y="318533"/>
                      <a:pt x="9276" y="318533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4" name="Hình tự do: Hình 123">
                <a:extLst>
                  <a:ext uri="{FF2B5EF4-FFF2-40B4-BE49-F238E27FC236}">
                    <a16:creationId xmlns:a16="http://schemas.microsoft.com/office/drawing/2014/main" id="{C46FBF27-45A0-195E-28C1-3DCA5998D941}"/>
                  </a:ext>
                </a:extLst>
              </p:cNvPr>
              <p:cNvSpPr/>
              <p:nvPr/>
            </p:nvSpPr>
            <p:spPr>
              <a:xfrm>
                <a:off x="4799035" y="2409372"/>
                <a:ext cx="272152" cy="624435"/>
              </a:xfrm>
              <a:custGeom>
                <a:avLst/>
                <a:gdLst>
                  <a:gd name="connsiteX0" fmla="*/ 174310 w 272152"/>
                  <a:gd name="connsiteY0" fmla="*/ 624435 h 624435"/>
                  <a:gd name="connsiteX1" fmla="*/ 173109 w 272152"/>
                  <a:gd name="connsiteY1" fmla="*/ 624435 h 624435"/>
                  <a:gd name="connsiteX2" fmla="*/ 165566 w 272152"/>
                  <a:gd name="connsiteY2" fmla="*/ 618263 h 624435"/>
                  <a:gd name="connsiteX3" fmla="*/ 459 w 272152"/>
                  <a:gd name="connsiteY3" fmla="*/ 147290 h 624435"/>
                  <a:gd name="connsiteX4" fmla="*/ 1488 w 272152"/>
                  <a:gd name="connsiteY4" fmla="*/ 139060 h 624435"/>
                  <a:gd name="connsiteX5" fmla="*/ 90299 w 272152"/>
                  <a:gd name="connsiteY5" fmla="*/ 4129 h 624435"/>
                  <a:gd name="connsiteX6" fmla="*/ 99214 w 272152"/>
                  <a:gd name="connsiteY6" fmla="*/ 14 h 624435"/>
                  <a:gd name="connsiteX7" fmla="*/ 106758 w 272152"/>
                  <a:gd name="connsiteY7" fmla="*/ 6186 h 624435"/>
                  <a:gd name="connsiteX8" fmla="*/ 271693 w 272152"/>
                  <a:gd name="connsiteY8" fmla="*/ 477160 h 624435"/>
                  <a:gd name="connsiteX9" fmla="*/ 270665 w 272152"/>
                  <a:gd name="connsiteY9" fmla="*/ 485389 h 624435"/>
                  <a:gd name="connsiteX10" fmla="*/ 182025 w 272152"/>
                  <a:gd name="connsiteY10" fmla="*/ 620492 h 624435"/>
                  <a:gd name="connsiteX11" fmla="*/ 174310 w 272152"/>
                  <a:gd name="connsiteY11" fmla="*/ 624435 h 624435"/>
                  <a:gd name="connsiteX12" fmla="*/ 19490 w 272152"/>
                  <a:gd name="connsiteY12" fmla="*/ 145575 h 624435"/>
                  <a:gd name="connsiteX13" fmla="*/ 176881 w 272152"/>
                  <a:gd name="connsiteY13" fmla="*/ 594603 h 624435"/>
                  <a:gd name="connsiteX14" fmla="*/ 252834 w 272152"/>
                  <a:gd name="connsiteY14" fmla="*/ 479045 h 624435"/>
                  <a:gd name="connsiteX15" fmla="*/ 95614 w 272152"/>
                  <a:gd name="connsiteY15" fmla="*/ 30189 h 624435"/>
                  <a:gd name="connsiteX16" fmla="*/ 19490 w 272152"/>
                  <a:gd name="connsiteY16" fmla="*/ 145575 h 624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2152" h="624435">
                    <a:moveTo>
                      <a:pt x="174310" y="624435"/>
                    </a:moveTo>
                    <a:cubicBezTo>
                      <a:pt x="173967" y="624435"/>
                      <a:pt x="173624" y="624435"/>
                      <a:pt x="173109" y="624435"/>
                    </a:cubicBezTo>
                    <a:cubicBezTo>
                      <a:pt x="169680" y="623921"/>
                      <a:pt x="166594" y="621692"/>
                      <a:pt x="165566" y="618263"/>
                    </a:cubicBezTo>
                    <a:lnTo>
                      <a:pt x="459" y="147290"/>
                    </a:lnTo>
                    <a:cubicBezTo>
                      <a:pt x="-398" y="144547"/>
                      <a:pt x="-55" y="141461"/>
                      <a:pt x="1488" y="139060"/>
                    </a:cubicBezTo>
                    <a:lnTo>
                      <a:pt x="90299" y="4129"/>
                    </a:lnTo>
                    <a:cubicBezTo>
                      <a:pt x="92185" y="1214"/>
                      <a:pt x="94928" y="-157"/>
                      <a:pt x="99214" y="14"/>
                    </a:cubicBezTo>
                    <a:cubicBezTo>
                      <a:pt x="102643" y="529"/>
                      <a:pt x="105730" y="2757"/>
                      <a:pt x="106758" y="6186"/>
                    </a:cubicBezTo>
                    <a:lnTo>
                      <a:pt x="271693" y="477160"/>
                    </a:lnTo>
                    <a:cubicBezTo>
                      <a:pt x="272550" y="479903"/>
                      <a:pt x="272207" y="482989"/>
                      <a:pt x="270665" y="485389"/>
                    </a:cubicBezTo>
                    <a:lnTo>
                      <a:pt x="182025" y="620492"/>
                    </a:lnTo>
                    <a:cubicBezTo>
                      <a:pt x="180310" y="622892"/>
                      <a:pt x="177396" y="624435"/>
                      <a:pt x="174310" y="624435"/>
                    </a:cubicBezTo>
                    <a:close/>
                    <a:moveTo>
                      <a:pt x="19490" y="145575"/>
                    </a:moveTo>
                    <a:lnTo>
                      <a:pt x="176881" y="594603"/>
                    </a:lnTo>
                    <a:lnTo>
                      <a:pt x="252834" y="479045"/>
                    </a:lnTo>
                    <a:lnTo>
                      <a:pt x="95614" y="30189"/>
                    </a:lnTo>
                    <a:lnTo>
                      <a:pt x="19490" y="145575"/>
                    </a:ln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5" name="Hình tự do: Hình 124">
                <a:extLst>
                  <a:ext uri="{FF2B5EF4-FFF2-40B4-BE49-F238E27FC236}">
                    <a16:creationId xmlns:a16="http://schemas.microsoft.com/office/drawing/2014/main" id="{31272CB7-17A4-CA37-BFB3-AF869F823111}"/>
                  </a:ext>
                </a:extLst>
              </p:cNvPr>
              <p:cNvSpPr/>
              <p:nvPr/>
            </p:nvSpPr>
            <p:spPr>
              <a:xfrm>
                <a:off x="4327989" y="2544300"/>
                <a:ext cx="654635" cy="654613"/>
              </a:xfrm>
              <a:custGeom>
                <a:avLst/>
                <a:gdLst>
                  <a:gd name="connsiteX0" fmla="*/ 174211 w 654635"/>
                  <a:gd name="connsiteY0" fmla="*/ 654614 h 654613"/>
                  <a:gd name="connsiteX1" fmla="*/ 170268 w 654635"/>
                  <a:gd name="connsiteY1" fmla="*/ 653757 h 654613"/>
                  <a:gd name="connsiteX2" fmla="*/ 165467 w 654635"/>
                  <a:gd name="connsiteY2" fmla="*/ 648442 h 654613"/>
                  <a:gd name="connsiteX3" fmla="*/ 532 w 654635"/>
                  <a:gd name="connsiteY3" fmla="*/ 177468 h 654613"/>
                  <a:gd name="connsiteX4" fmla="*/ 6190 w 654635"/>
                  <a:gd name="connsiteY4" fmla="*/ 165638 h 654613"/>
                  <a:gd name="connsiteX5" fmla="*/ 477163 w 654635"/>
                  <a:gd name="connsiteY5" fmla="*/ 532 h 654613"/>
                  <a:gd name="connsiteX6" fmla="*/ 488993 w 654635"/>
                  <a:gd name="connsiteY6" fmla="*/ 6190 h 654613"/>
                  <a:gd name="connsiteX7" fmla="*/ 654100 w 654635"/>
                  <a:gd name="connsiteY7" fmla="*/ 477163 h 654613"/>
                  <a:gd name="connsiteX8" fmla="*/ 653585 w 654635"/>
                  <a:gd name="connsiteY8" fmla="*/ 484193 h 654613"/>
                  <a:gd name="connsiteX9" fmla="*/ 648270 w 654635"/>
                  <a:gd name="connsiteY9" fmla="*/ 488993 h 654613"/>
                  <a:gd name="connsiteX10" fmla="*/ 177297 w 654635"/>
                  <a:gd name="connsiteY10" fmla="*/ 654099 h 654613"/>
                  <a:gd name="connsiteX11" fmla="*/ 174211 w 654635"/>
                  <a:gd name="connsiteY11" fmla="*/ 654614 h 654613"/>
                  <a:gd name="connsiteX12" fmla="*/ 21106 w 654635"/>
                  <a:gd name="connsiteY12" fmla="*/ 180040 h 654613"/>
                  <a:gd name="connsiteX13" fmla="*/ 180040 w 654635"/>
                  <a:gd name="connsiteY13" fmla="*/ 633525 h 654613"/>
                  <a:gd name="connsiteX14" fmla="*/ 633526 w 654635"/>
                  <a:gd name="connsiteY14" fmla="*/ 474591 h 654613"/>
                  <a:gd name="connsiteX15" fmla="*/ 474591 w 654635"/>
                  <a:gd name="connsiteY15" fmla="*/ 21106 h 654613"/>
                  <a:gd name="connsiteX16" fmla="*/ 21106 w 654635"/>
                  <a:gd name="connsiteY16" fmla="*/ 180040 h 654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54635" h="654613">
                    <a:moveTo>
                      <a:pt x="174211" y="654614"/>
                    </a:moveTo>
                    <a:cubicBezTo>
                      <a:pt x="172839" y="654614"/>
                      <a:pt x="171468" y="654271"/>
                      <a:pt x="170268" y="653757"/>
                    </a:cubicBezTo>
                    <a:cubicBezTo>
                      <a:pt x="168039" y="652728"/>
                      <a:pt x="166324" y="650842"/>
                      <a:pt x="165467" y="648442"/>
                    </a:cubicBezTo>
                    <a:lnTo>
                      <a:pt x="532" y="177468"/>
                    </a:lnTo>
                    <a:cubicBezTo>
                      <a:pt x="-1182" y="172668"/>
                      <a:pt x="1389" y="167353"/>
                      <a:pt x="6190" y="165638"/>
                    </a:cubicBezTo>
                    <a:lnTo>
                      <a:pt x="477163" y="532"/>
                    </a:lnTo>
                    <a:cubicBezTo>
                      <a:pt x="481964" y="-1182"/>
                      <a:pt x="487279" y="1389"/>
                      <a:pt x="488993" y="6190"/>
                    </a:cubicBezTo>
                    <a:lnTo>
                      <a:pt x="654100" y="477163"/>
                    </a:lnTo>
                    <a:cubicBezTo>
                      <a:pt x="654957" y="479563"/>
                      <a:pt x="654785" y="481964"/>
                      <a:pt x="653585" y="484193"/>
                    </a:cubicBezTo>
                    <a:cubicBezTo>
                      <a:pt x="652557" y="486421"/>
                      <a:pt x="650671" y="488136"/>
                      <a:pt x="648270" y="488993"/>
                    </a:cubicBezTo>
                    <a:lnTo>
                      <a:pt x="177297" y="654099"/>
                    </a:lnTo>
                    <a:cubicBezTo>
                      <a:pt x="176440" y="654442"/>
                      <a:pt x="175240" y="654614"/>
                      <a:pt x="174211" y="654614"/>
                    </a:cubicBezTo>
                    <a:close/>
                    <a:moveTo>
                      <a:pt x="21106" y="180040"/>
                    </a:moveTo>
                    <a:lnTo>
                      <a:pt x="180040" y="633525"/>
                    </a:lnTo>
                    <a:lnTo>
                      <a:pt x="633526" y="474591"/>
                    </a:lnTo>
                    <a:lnTo>
                      <a:pt x="474591" y="21106"/>
                    </a:lnTo>
                    <a:lnTo>
                      <a:pt x="21106" y="180040"/>
                    </a:ln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6" name="Hình tự do: Hình 125">
                <a:extLst>
                  <a:ext uri="{FF2B5EF4-FFF2-40B4-BE49-F238E27FC236}">
                    <a16:creationId xmlns:a16="http://schemas.microsoft.com/office/drawing/2014/main" id="{F5C9DB6B-E370-6C98-82FB-62CB094FD299}"/>
                  </a:ext>
                </a:extLst>
              </p:cNvPr>
              <p:cNvSpPr/>
              <p:nvPr/>
            </p:nvSpPr>
            <p:spPr>
              <a:xfrm>
                <a:off x="4416628" y="2574542"/>
                <a:ext cx="654631" cy="489440"/>
              </a:xfrm>
              <a:custGeom>
                <a:avLst/>
                <a:gdLst>
                  <a:gd name="connsiteX0" fmla="*/ 174382 w 654631"/>
                  <a:gd name="connsiteY0" fmla="*/ 489440 h 489440"/>
                  <a:gd name="connsiteX1" fmla="*/ 165638 w 654631"/>
                  <a:gd name="connsiteY1" fmla="*/ 483268 h 489440"/>
                  <a:gd name="connsiteX2" fmla="*/ 155351 w 654631"/>
                  <a:gd name="connsiteY2" fmla="*/ 453950 h 489440"/>
                  <a:gd name="connsiteX3" fmla="*/ 161009 w 654631"/>
                  <a:gd name="connsiteY3" fmla="*/ 442120 h 489440"/>
                  <a:gd name="connsiteX4" fmla="*/ 172839 w 654631"/>
                  <a:gd name="connsiteY4" fmla="*/ 447778 h 489440"/>
                  <a:gd name="connsiteX5" fmla="*/ 180040 w 654631"/>
                  <a:gd name="connsiteY5" fmla="*/ 468352 h 489440"/>
                  <a:gd name="connsiteX6" fmla="*/ 187413 w 654631"/>
                  <a:gd name="connsiteY6" fmla="*/ 465781 h 489440"/>
                  <a:gd name="connsiteX7" fmla="*/ 199243 w 654631"/>
                  <a:gd name="connsiteY7" fmla="*/ 471438 h 489440"/>
                  <a:gd name="connsiteX8" fmla="*/ 193585 w 654631"/>
                  <a:gd name="connsiteY8" fmla="*/ 483268 h 489440"/>
                  <a:gd name="connsiteX9" fmla="*/ 177469 w 654631"/>
                  <a:gd name="connsiteY9" fmla="*/ 488926 h 489440"/>
                  <a:gd name="connsiteX10" fmla="*/ 174382 w 654631"/>
                  <a:gd name="connsiteY10" fmla="*/ 489440 h 489440"/>
                  <a:gd name="connsiteX11" fmla="*/ 236104 w 654631"/>
                  <a:gd name="connsiteY11" fmla="*/ 467838 h 489440"/>
                  <a:gd name="connsiteX12" fmla="*/ 227360 w 654631"/>
                  <a:gd name="connsiteY12" fmla="*/ 461666 h 489440"/>
                  <a:gd name="connsiteX13" fmla="*/ 233018 w 654631"/>
                  <a:gd name="connsiteY13" fmla="*/ 449836 h 489440"/>
                  <a:gd name="connsiteX14" fmla="*/ 278453 w 654631"/>
                  <a:gd name="connsiteY14" fmla="*/ 433891 h 489440"/>
                  <a:gd name="connsiteX15" fmla="*/ 290283 w 654631"/>
                  <a:gd name="connsiteY15" fmla="*/ 439549 h 489440"/>
                  <a:gd name="connsiteX16" fmla="*/ 284625 w 654631"/>
                  <a:gd name="connsiteY16" fmla="*/ 451379 h 489440"/>
                  <a:gd name="connsiteX17" fmla="*/ 239191 w 654631"/>
                  <a:gd name="connsiteY17" fmla="*/ 467323 h 489440"/>
                  <a:gd name="connsiteX18" fmla="*/ 236104 w 654631"/>
                  <a:gd name="connsiteY18" fmla="*/ 467838 h 489440"/>
                  <a:gd name="connsiteX19" fmla="*/ 326973 w 654631"/>
                  <a:gd name="connsiteY19" fmla="*/ 435948 h 489440"/>
                  <a:gd name="connsiteX20" fmla="*/ 318229 w 654631"/>
                  <a:gd name="connsiteY20" fmla="*/ 429776 h 489440"/>
                  <a:gd name="connsiteX21" fmla="*/ 323887 w 654631"/>
                  <a:gd name="connsiteY21" fmla="*/ 417946 h 489440"/>
                  <a:gd name="connsiteX22" fmla="*/ 369321 w 654631"/>
                  <a:gd name="connsiteY22" fmla="*/ 402001 h 489440"/>
                  <a:gd name="connsiteX23" fmla="*/ 381151 w 654631"/>
                  <a:gd name="connsiteY23" fmla="*/ 407659 h 489440"/>
                  <a:gd name="connsiteX24" fmla="*/ 375493 w 654631"/>
                  <a:gd name="connsiteY24" fmla="*/ 419489 h 489440"/>
                  <a:gd name="connsiteX25" fmla="*/ 330059 w 654631"/>
                  <a:gd name="connsiteY25" fmla="*/ 435434 h 489440"/>
                  <a:gd name="connsiteX26" fmla="*/ 326973 w 654631"/>
                  <a:gd name="connsiteY26" fmla="*/ 435948 h 489440"/>
                  <a:gd name="connsiteX27" fmla="*/ 148151 w 654631"/>
                  <a:gd name="connsiteY27" fmla="*/ 414517 h 489440"/>
                  <a:gd name="connsiteX28" fmla="*/ 139407 w 654631"/>
                  <a:gd name="connsiteY28" fmla="*/ 408345 h 489440"/>
                  <a:gd name="connsiteX29" fmla="*/ 123462 w 654631"/>
                  <a:gd name="connsiteY29" fmla="*/ 362911 h 489440"/>
                  <a:gd name="connsiteX30" fmla="*/ 129120 w 654631"/>
                  <a:gd name="connsiteY30" fmla="*/ 351080 h 489440"/>
                  <a:gd name="connsiteX31" fmla="*/ 140950 w 654631"/>
                  <a:gd name="connsiteY31" fmla="*/ 356738 h 489440"/>
                  <a:gd name="connsiteX32" fmla="*/ 156895 w 654631"/>
                  <a:gd name="connsiteY32" fmla="*/ 402172 h 489440"/>
                  <a:gd name="connsiteX33" fmla="*/ 151237 w 654631"/>
                  <a:gd name="connsiteY33" fmla="*/ 414002 h 489440"/>
                  <a:gd name="connsiteX34" fmla="*/ 148151 w 654631"/>
                  <a:gd name="connsiteY34" fmla="*/ 414517 h 489440"/>
                  <a:gd name="connsiteX35" fmla="*/ 417841 w 654631"/>
                  <a:gd name="connsiteY35" fmla="*/ 404059 h 489440"/>
                  <a:gd name="connsiteX36" fmla="*/ 409097 w 654631"/>
                  <a:gd name="connsiteY36" fmla="*/ 397886 h 489440"/>
                  <a:gd name="connsiteX37" fmla="*/ 414755 w 654631"/>
                  <a:gd name="connsiteY37" fmla="*/ 386056 h 489440"/>
                  <a:gd name="connsiteX38" fmla="*/ 460361 w 654631"/>
                  <a:gd name="connsiteY38" fmla="*/ 370111 h 489440"/>
                  <a:gd name="connsiteX39" fmla="*/ 472191 w 654631"/>
                  <a:gd name="connsiteY39" fmla="*/ 375769 h 489440"/>
                  <a:gd name="connsiteX40" fmla="*/ 466533 w 654631"/>
                  <a:gd name="connsiteY40" fmla="*/ 387599 h 489440"/>
                  <a:gd name="connsiteX41" fmla="*/ 420928 w 654631"/>
                  <a:gd name="connsiteY41" fmla="*/ 403544 h 489440"/>
                  <a:gd name="connsiteX42" fmla="*/ 417841 w 654631"/>
                  <a:gd name="connsiteY42" fmla="*/ 404059 h 489440"/>
                  <a:gd name="connsiteX43" fmla="*/ 508881 w 654631"/>
                  <a:gd name="connsiteY43" fmla="*/ 372169 h 489440"/>
                  <a:gd name="connsiteX44" fmla="*/ 500137 w 654631"/>
                  <a:gd name="connsiteY44" fmla="*/ 365996 h 489440"/>
                  <a:gd name="connsiteX45" fmla="*/ 505795 w 654631"/>
                  <a:gd name="connsiteY45" fmla="*/ 354166 h 489440"/>
                  <a:gd name="connsiteX46" fmla="*/ 551230 w 654631"/>
                  <a:gd name="connsiteY46" fmla="*/ 338222 h 489440"/>
                  <a:gd name="connsiteX47" fmla="*/ 563060 w 654631"/>
                  <a:gd name="connsiteY47" fmla="*/ 343879 h 489440"/>
                  <a:gd name="connsiteX48" fmla="*/ 557402 w 654631"/>
                  <a:gd name="connsiteY48" fmla="*/ 355709 h 489440"/>
                  <a:gd name="connsiteX49" fmla="*/ 511967 w 654631"/>
                  <a:gd name="connsiteY49" fmla="*/ 371654 h 489440"/>
                  <a:gd name="connsiteX50" fmla="*/ 508881 w 654631"/>
                  <a:gd name="connsiteY50" fmla="*/ 372169 h 489440"/>
                  <a:gd name="connsiteX51" fmla="*/ 599921 w 654631"/>
                  <a:gd name="connsiteY51" fmla="*/ 340279 h 489440"/>
                  <a:gd name="connsiteX52" fmla="*/ 591177 w 654631"/>
                  <a:gd name="connsiteY52" fmla="*/ 334107 h 489440"/>
                  <a:gd name="connsiteX53" fmla="*/ 596835 w 654631"/>
                  <a:gd name="connsiteY53" fmla="*/ 322277 h 489440"/>
                  <a:gd name="connsiteX54" fmla="*/ 642269 w 654631"/>
                  <a:gd name="connsiteY54" fmla="*/ 306332 h 489440"/>
                  <a:gd name="connsiteX55" fmla="*/ 654100 w 654631"/>
                  <a:gd name="connsiteY55" fmla="*/ 311990 h 489440"/>
                  <a:gd name="connsiteX56" fmla="*/ 648442 w 654631"/>
                  <a:gd name="connsiteY56" fmla="*/ 323820 h 489440"/>
                  <a:gd name="connsiteX57" fmla="*/ 603007 w 654631"/>
                  <a:gd name="connsiteY57" fmla="*/ 339765 h 489440"/>
                  <a:gd name="connsiteX58" fmla="*/ 599921 w 654631"/>
                  <a:gd name="connsiteY58" fmla="*/ 340279 h 489440"/>
                  <a:gd name="connsiteX59" fmla="*/ 116261 w 654631"/>
                  <a:gd name="connsiteY59" fmla="*/ 323648 h 489440"/>
                  <a:gd name="connsiteX60" fmla="*/ 107517 w 654631"/>
                  <a:gd name="connsiteY60" fmla="*/ 317476 h 489440"/>
                  <a:gd name="connsiteX61" fmla="*/ 91572 w 654631"/>
                  <a:gd name="connsiteY61" fmla="*/ 272042 h 489440"/>
                  <a:gd name="connsiteX62" fmla="*/ 97230 w 654631"/>
                  <a:gd name="connsiteY62" fmla="*/ 260212 h 489440"/>
                  <a:gd name="connsiteX63" fmla="*/ 109060 w 654631"/>
                  <a:gd name="connsiteY63" fmla="*/ 265870 h 489440"/>
                  <a:gd name="connsiteX64" fmla="*/ 125005 w 654631"/>
                  <a:gd name="connsiteY64" fmla="*/ 311304 h 489440"/>
                  <a:gd name="connsiteX65" fmla="*/ 119347 w 654631"/>
                  <a:gd name="connsiteY65" fmla="*/ 323134 h 489440"/>
                  <a:gd name="connsiteX66" fmla="*/ 116261 w 654631"/>
                  <a:gd name="connsiteY66" fmla="*/ 323648 h 489440"/>
                  <a:gd name="connsiteX67" fmla="*/ 84371 w 654631"/>
                  <a:gd name="connsiteY67" fmla="*/ 232608 h 489440"/>
                  <a:gd name="connsiteX68" fmla="*/ 75627 w 654631"/>
                  <a:gd name="connsiteY68" fmla="*/ 226436 h 489440"/>
                  <a:gd name="connsiteX69" fmla="*/ 59682 w 654631"/>
                  <a:gd name="connsiteY69" fmla="*/ 181002 h 489440"/>
                  <a:gd name="connsiteX70" fmla="*/ 65340 w 654631"/>
                  <a:gd name="connsiteY70" fmla="*/ 169172 h 489440"/>
                  <a:gd name="connsiteX71" fmla="*/ 77170 w 654631"/>
                  <a:gd name="connsiteY71" fmla="*/ 174830 h 489440"/>
                  <a:gd name="connsiteX72" fmla="*/ 93115 w 654631"/>
                  <a:gd name="connsiteY72" fmla="*/ 220264 h 489440"/>
                  <a:gd name="connsiteX73" fmla="*/ 87457 w 654631"/>
                  <a:gd name="connsiteY73" fmla="*/ 232094 h 489440"/>
                  <a:gd name="connsiteX74" fmla="*/ 84371 w 654631"/>
                  <a:gd name="connsiteY74" fmla="*/ 232608 h 489440"/>
                  <a:gd name="connsiteX75" fmla="*/ 52481 w 654631"/>
                  <a:gd name="connsiteY75" fmla="*/ 141568 h 489440"/>
                  <a:gd name="connsiteX76" fmla="*/ 43738 w 654631"/>
                  <a:gd name="connsiteY76" fmla="*/ 135396 h 489440"/>
                  <a:gd name="connsiteX77" fmla="*/ 27793 w 654631"/>
                  <a:gd name="connsiteY77" fmla="*/ 89962 h 489440"/>
                  <a:gd name="connsiteX78" fmla="*/ 33451 w 654631"/>
                  <a:gd name="connsiteY78" fmla="*/ 78132 h 489440"/>
                  <a:gd name="connsiteX79" fmla="*/ 45281 w 654631"/>
                  <a:gd name="connsiteY79" fmla="*/ 83790 h 489440"/>
                  <a:gd name="connsiteX80" fmla="*/ 61225 w 654631"/>
                  <a:gd name="connsiteY80" fmla="*/ 129224 h 489440"/>
                  <a:gd name="connsiteX81" fmla="*/ 55568 w 654631"/>
                  <a:gd name="connsiteY81" fmla="*/ 141054 h 489440"/>
                  <a:gd name="connsiteX82" fmla="*/ 52481 w 654631"/>
                  <a:gd name="connsiteY82" fmla="*/ 141568 h 489440"/>
                  <a:gd name="connsiteX83" fmla="*/ 20592 w 654631"/>
                  <a:gd name="connsiteY83" fmla="*/ 50700 h 489440"/>
                  <a:gd name="connsiteX84" fmla="*/ 11848 w 654631"/>
                  <a:gd name="connsiteY84" fmla="*/ 44528 h 489440"/>
                  <a:gd name="connsiteX85" fmla="*/ 532 w 654631"/>
                  <a:gd name="connsiteY85" fmla="*/ 12295 h 489440"/>
                  <a:gd name="connsiteX86" fmla="*/ 6190 w 654631"/>
                  <a:gd name="connsiteY86" fmla="*/ 465 h 489440"/>
                  <a:gd name="connsiteX87" fmla="*/ 18020 w 654631"/>
                  <a:gd name="connsiteY87" fmla="*/ 6123 h 489440"/>
                  <a:gd name="connsiteX88" fmla="*/ 29336 w 654631"/>
                  <a:gd name="connsiteY88" fmla="*/ 38356 h 489440"/>
                  <a:gd name="connsiteX89" fmla="*/ 23678 w 654631"/>
                  <a:gd name="connsiteY89" fmla="*/ 50186 h 489440"/>
                  <a:gd name="connsiteX90" fmla="*/ 20592 w 654631"/>
                  <a:gd name="connsiteY90" fmla="*/ 50700 h 489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654631" h="489440">
                    <a:moveTo>
                      <a:pt x="174382" y="489440"/>
                    </a:moveTo>
                    <a:cubicBezTo>
                      <a:pt x="170611" y="489440"/>
                      <a:pt x="167010" y="487040"/>
                      <a:pt x="165638" y="483268"/>
                    </a:cubicBezTo>
                    <a:lnTo>
                      <a:pt x="155351" y="453950"/>
                    </a:lnTo>
                    <a:cubicBezTo>
                      <a:pt x="153637" y="449150"/>
                      <a:pt x="156209" y="443835"/>
                      <a:pt x="161009" y="442120"/>
                    </a:cubicBezTo>
                    <a:cubicBezTo>
                      <a:pt x="165810" y="440577"/>
                      <a:pt x="171125" y="442978"/>
                      <a:pt x="172839" y="447778"/>
                    </a:cubicBezTo>
                    <a:lnTo>
                      <a:pt x="180040" y="468352"/>
                    </a:lnTo>
                    <a:lnTo>
                      <a:pt x="187413" y="465781"/>
                    </a:lnTo>
                    <a:cubicBezTo>
                      <a:pt x="192385" y="464237"/>
                      <a:pt x="197528" y="466638"/>
                      <a:pt x="199243" y="471438"/>
                    </a:cubicBezTo>
                    <a:cubicBezTo>
                      <a:pt x="200957" y="476239"/>
                      <a:pt x="198385" y="481554"/>
                      <a:pt x="193585" y="483268"/>
                    </a:cubicBezTo>
                    <a:lnTo>
                      <a:pt x="177469" y="488926"/>
                    </a:lnTo>
                    <a:cubicBezTo>
                      <a:pt x="176440" y="489098"/>
                      <a:pt x="175411" y="489440"/>
                      <a:pt x="174382" y="489440"/>
                    </a:cubicBezTo>
                    <a:close/>
                    <a:moveTo>
                      <a:pt x="236104" y="467838"/>
                    </a:moveTo>
                    <a:cubicBezTo>
                      <a:pt x="232333" y="467838"/>
                      <a:pt x="228732" y="465437"/>
                      <a:pt x="227360" y="461666"/>
                    </a:cubicBezTo>
                    <a:cubicBezTo>
                      <a:pt x="225646" y="456865"/>
                      <a:pt x="228218" y="451550"/>
                      <a:pt x="233018" y="449836"/>
                    </a:cubicBezTo>
                    <a:lnTo>
                      <a:pt x="278453" y="433891"/>
                    </a:lnTo>
                    <a:cubicBezTo>
                      <a:pt x="283425" y="432176"/>
                      <a:pt x="288568" y="434748"/>
                      <a:pt x="290283" y="439549"/>
                    </a:cubicBezTo>
                    <a:cubicBezTo>
                      <a:pt x="291997" y="444349"/>
                      <a:pt x="289425" y="449664"/>
                      <a:pt x="284625" y="451379"/>
                    </a:cubicBezTo>
                    <a:lnTo>
                      <a:pt x="239191" y="467323"/>
                    </a:lnTo>
                    <a:cubicBezTo>
                      <a:pt x="237990" y="467495"/>
                      <a:pt x="237133" y="467838"/>
                      <a:pt x="236104" y="467838"/>
                    </a:cubicBezTo>
                    <a:close/>
                    <a:moveTo>
                      <a:pt x="326973" y="435948"/>
                    </a:moveTo>
                    <a:cubicBezTo>
                      <a:pt x="323201" y="435948"/>
                      <a:pt x="319601" y="433548"/>
                      <a:pt x="318229" y="429776"/>
                    </a:cubicBezTo>
                    <a:cubicBezTo>
                      <a:pt x="316514" y="424975"/>
                      <a:pt x="319086" y="419660"/>
                      <a:pt x="323887" y="417946"/>
                    </a:cubicBezTo>
                    <a:lnTo>
                      <a:pt x="369321" y="402001"/>
                    </a:lnTo>
                    <a:cubicBezTo>
                      <a:pt x="374293" y="400286"/>
                      <a:pt x="379437" y="402858"/>
                      <a:pt x="381151" y="407659"/>
                    </a:cubicBezTo>
                    <a:cubicBezTo>
                      <a:pt x="382866" y="412459"/>
                      <a:pt x="380294" y="417775"/>
                      <a:pt x="375493" y="419489"/>
                    </a:cubicBezTo>
                    <a:lnTo>
                      <a:pt x="330059" y="435434"/>
                    </a:lnTo>
                    <a:cubicBezTo>
                      <a:pt x="329030" y="435777"/>
                      <a:pt x="328002" y="435948"/>
                      <a:pt x="326973" y="435948"/>
                    </a:cubicBezTo>
                    <a:close/>
                    <a:moveTo>
                      <a:pt x="148151" y="414517"/>
                    </a:moveTo>
                    <a:cubicBezTo>
                      <a:pt x="144379" y="414517"/>
                      <a:pt x="140778" y="412117"/>
                      <a:pt x="139407" y="408345"/>
                    </a:cubicBezTo>
                    <a:lnTo>
                      <a:pt x="123462" y="362911"/>
                    </a:lnTo>
                    <a:cubicBezTo>
                      <a:pt x="121747" y="358110"/>
                      <a:pt x="124319" y="352795"/>
                      <a:pt x="129120" y="351080"/>
                    </a:cubicBezTo>
                    <a:cubicBezTo>
                      <a:pt x="133920" y="349537"/>
                      <a:pt x="139235" y="351938"/>
                      <a:pt x="140950" y="356738"/>
                    </a:cubicBezTo>
                    <a:lnTo>
                      <a:pt x="156895" y="402172"/>
                    </a:lnTo>
                    <a:cubicBezTo>
                      <a:pt x="158609" y="406973"/>
                      <a:pt x="156037" y="412288"/>
                      <a:pt x="151237" y="414002"/>
                    </a:cubicBezTo>
                    <a:cubicBezTo>
                      <a:pt x="150208" y="414346"/>
                      <a:pt x="149179" y="414517"/>
                      <a:pt x="148151" y="414517"/>
                    </a:cubicBezTo>
                    <a:close/>
                    <a:moveTo>
                      <a:pt x="417841" y="404059"/>
                    </a:moveTo>
                    <a:cubicBezTo>
                      <a:pt x="414070" y="404059"/>
                      <a:pt x="410469" y="401658"/>
                      <a:pt x="409097" y="397886"/>
                    </a:cubicBezTo>
                    <a:cubicBezTo>
                      <a:pt x="407383" y="393086"/>
                      <a:pt x="409955" y="387771"/>
                      <a:pt x="414755" y="386056"/>
                    </a:cubicBezTo>
                    <a:lnTo>
                      <a:pt x="460361" y="370111"/>
                    </a:lnTo>
                    <a:cubicBezTo>
                      <a:pt x="465162" y="368397"/>
                      <a:pt x="470477" y="370969"/>
                      <a:pt x="472191" y="375769"/>
                    </a:cubicBezTo>
                    <a:cubicBezTo>
                      <a:pt x="473906" y="380570"/>
                      <a:pt x="471334" y="385885"/>
                      <a:pt x="466533" y="387599"/>
                    </a:cubicBezTo>
                    <a:lnTo>
                      <a:pt x="420928" y="403544"/>
                    </a:lnTo>
                    <a:cubicBezTo>
                      <a:pt x="419899" y="403887"/>
                      <a:pt x="418870" y="404059"/>
                      <a:pt x="417841" y="404059"/>
                    </a:cubicBezTo>
                    <a:close/>
                    <a:moveTo>
                      <a:pt x="508881" y="372169"/>
                    </a:moveTo>
                    <a:cubicBezTo>
                      <a:pt x="505109" y="372169"/>
                      <a:pt x="501509" y="369769"/>
                      <a:pt x="500137" y="365996"/>
                    </a:cubicBezTo>
                    <a:cubicBezTo>
                      <a:pt x="498423" y="361196"/>
                      <a:pt x="500995" y="355881"/>
                      <a:pt x="505795" y="354166"/>
                    </a:cubicBezTo>
                    <a:lnTo>
                      <a:pt x="551230" y="338222"/>
                    </a:lnTo>
                    <a:cubicBezTo>
                      <a:pt x="556202" y="336679"/>
                      <a:pt x="561345" y="339079"/>
                      <a:pt x="563060" y="343879"/>
                    </a:cubicBezTo>
                    <a:cubicBezTo>
                      <a:pt x="564774" y="348680"/>
                      <a:pt x="562202" y="353995"/>
                      <a:pt x="557402" y="355709"/>
                    </a:cubicBezTo>
                    <a:lnTo>
                      <a:pt x="511967" y="371654"/>
                    </a:lnTo>
                    <a:cubicBezTo>
                      <a:pt x="510939" y="371997"/>
                      <a:pt x="509910" y="372169"/>
                      <a:pt x="508881" y="372169"/>
                    </a:cubicBezTo>
                    <a:close/>
                    <a:moveTo>
                      <a:pt x="599921" y="340279"/>
                    </a:moveTo>
                    <a:cubicBezTo>
                      <a:pt x="596149" y="340279"/>
                      <a:pt x="592549" y="337879"/>
                      <a:pt x="591177" y="334107"/>
                    </a:cubicBezTo>
                    <a:cubicBezTo>
                      <a:pt x="589463" y="329306"/>
                      <a:pt x="592035" y="323991"/>
                      <a:pt x="596835" y="322277"/>
                    </a:cubicBezTo>
                    <a:lnTo>
                      <a:pt x="642269" y="306332"/>
                    </a:lnTo>
                    <a:cubicBezTo>
                      <a:pt x="647242" y="304789"/>
                      <a:pt x="652385" y="307189"/>
                      <a:pt x="654100" y="311990"/>
                    </a:cubicBezTo>
                    <a:cubicBezTo>
                      <a:pt x="655814" y="316790"/>
                      <a:pt x="653242" y="322105"/>
                      <a:pt x="648442" y="323820"/>
                    </a:cubicBezTo>
                    <a:lnTo>
                      <a:pt x="603007" y="339765"/>
                    </a:lnTo>
                    <a:cubicBezTo>
                      <a:pt x="601979" y="340108"/>
                      <a:pt x="600950" y="340279"/>
                      <a:pt x="599921" y="340279"/>
                    </a:cubicBezTo>
                    <a:close/>
                    <a:moveTo>
                      <a:pt x="116261" y="323648"/>
                    </a:moveTo>
                    <a:cubicBezTo>
                      <a:pt x="112489" y="323648"/>
                      <a:pt x="108889" y="321248"/>
                      <a:pt x="107517" y="317476"/>
                    </a:cubicBezTo>
                    <a:lnTo>
                      <a:pt x="91572" y="272042"/>
                    </a:lnTo>
                    <a:cubicBezTo>
                      <a:pt x="89858" y="267241"/>
                      <a:pt x="92429" y="261926"/>
                      <a:pt x="97230" y="260212"/>
                    </a:cubicBezTo>
                    <a:cubicBezTo>
                      <a:pt x="102031" y="258669"/>
                      <a:pt x="107345" y="261069"/>
                      <a:pt x="109060" y="265870"/>
                    </a:cubicBezTo>
                    <a:lnTo>
                      <a:pt x="125005" y="311304"/>
                    </a:lnTo>
                    <a:cubicBezTo>
                      <a:pt x="126719" y="316105"/>
                      <a:pt x="124148" y="321419"/>
                      <a:pt x="119347" y="323134"/>
                    </a:cubicBezTo>
                    <a:cubicBezTo>
                      <a:pt x="118318" y="323477"/>
                      <a:pt x="117290" y="323648"/>
                      <a:pt x="116261" y="323648"/>
                    </a:cubicBezTo>
                    <a:close/>
                    <a:moveTo>
                      <a:pt x="84371" y="232608"/>
                    </a:moveTo>
                    <a:cubicBezTo>
                      <a:pt x="80599" y="232608"/>
                      <a:pt x="76999" y="230208"/>
                      <a:pt x="75627" y="226436"/>
                    </a:cubicBezTo>
                    <a:lnTo>
                      <a:pt x="59682" y="181002"/>
                    </a:lnTo>
                    <a:cubicBezTo>
                      <a:pt x="57968" y="176201"/>
                      <a:pt x="60540" y="170886"/>
                      <a:pt x="65340" y="169172"/>
                    </a:cubicBezTo>
                    <a:cubicBezTo>
                      <a:pt x="70141" y="167629"/>
                      <a:pt x="75456" y="170029"/>
                      <a:pt x="77170" y="174830"/>
                    </a:cubicBezTo>
                    <a:lnTo>
                      <a:pt x="93115" y="220264"/>
                    </a:lnTo>
                    <a:cubicBezTo>
                      <a:pt x="94830" y="225065"/>
                      <a:pt x="92258" y="230380"/>
                      <a:pt x="87457" y="232094"/>
                    </a:cubicBezTo>
                    <a:cubicBezTo>
                      <a:pt x="86429" y="232437"/>
                      <a:pt x="85400" y="232608"/>
                      <a:pt x="84371" y="232608"/>
                    </a:cubicBezTo>
                    <a:close/>
                    <a:moveTo>
                      <a:pt x="52481" y="141568"/>
                    </a:moveTo>
                    <a:cubicBezTo>
                      <a:pt x="48710" y="141568"/>
                      <a:pt x="45109" y="139168"/>
                      <a:pt x="43738" y="135396"/>
                    </a:cubicBezTo>
                    <a:lnTo>
                      <a:pt x="27793" y="89962"/>
                    </a:lnTo>
                    <a:cubicBezTo>
                      <a:pt x="26078" y="85161"/>
                      <a:pt x="28650" y="79846"/>
                      <a:pt x="33451" y="78132"/>
                    </a:cubicBezTo>
                    <a:cubicBezTo>
                      <a:pt x="38251" y="76589"/>
                      <a:pt x="43566" y="78989"/>
                      <a:pt x="45281" y="83790"/>
                    </a:cubicBezTo>
                    <a:lnTo>
                      <a:pt x="61225" y="129224"/>
                    </a:lnTo>
                    <a:cubicBezTo>
                      <a:pt x="62940" y="134025"/>
                      <a:pt x="60368" y="139340"/>
                      <a:pt x="55568" y="141054"/>
                    </a:cubicBezTo>
                    <a:cubicBezTo>
                      <a:pt x="54539" y="141397"/>
                      <a:pt x="53510" y="141568"/>
                      <a:pt x="52481" y="141568"/>
                    </a:cubicBezTo>
                    <a:close/>
                    <a:moveTo>
                      <a:pt x="20592" y="50700"/>
                    </a:moveTo>
                    <a:cubicBezTo>
                      <a:pt x="16820" y="50700"/>
                      <a:pt x="13219" y="48300"/>
                      <a:pt x="11848" y="44528"/>
                    </a:cubicBezTo>
                    <a:lnTo>
                      <a:pt x="532" y="12295"/>
                    </a:lnTo>
                    <a:cubicBezTo>
                      <a:pt x="-1182" y="7495"/>
                      <a:pt x="1389" y="2180"/>
                      <a:pt x="6190" y="465"/>
                    </a:cubicBezTo>
                    <a:cubicBezTo>
                      <a:pt x="11162" y="-1078"/>
                      <a:pt x="16306" y="1322"/>
                      <a:pt x="18020" y="6123"/>
                    </a:cubicBezTo>
                    <a:lnTo>
                      <a:pt x="29336" y="38356"/>
                    </a:lnTo>
                    <a:cubicBezTo>
                      <a:pt x="31050" y="43156"/>
                      <a:pt x="28478" y="48471"/>
                      <a:pt x="23678" y="50186"/>
                    </a:cubicBezTo>
                    <a:cubicBezTo>
                      <a:pt x="22649" y="50528"/>
                      <a:pt x="21620" y="50700"/>
                      <a:pt x="20592" y="50700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7" name="Hình tự do: Hình 126">
                <a:extLst>
                  <a:ext uri="{FF2B5EF4-FFF2-40B4-BE49-F238E27FC236}">
                    <a16:creationId xmlns:a16="http://schemas.microsoft.com/office/drawing/2014/main" id="{BE3A9407-8239-2A91-A929-16DDEC5F4E74}"/>
                  </a:ext>
                </a:extLst>
              </p:cNvPr>
              <p:cNvSpPr/>
              <p:nvPr/>
            </p:nvSpPr>
            <p:spPr>
              <a:xfrm>
                <a:off x="4416628" y="2409423"/>
                <a:ext cx="654460" cy="489453"/>
              </a:xfrm>
              <a:custGeom>
                <a:avLst/>
                <a:gdLst>
                  <a:gd name="connsiteX0" fmla="*/ 645356 w 654460"/>
                  <a:gd name="connsiteY0" fmla="*/ 489454 h 489453"/>
                  <a:gd name="connsiteX1" fmla="*/ 636612 w 654460"/>
                  <a:gd name="connsiteY1" fmla="*/ 483281 h 489453"/>
                  <a:gd name="connsiteX2" fmla="*/ 474763 w 654460"/>
                  <a:gd name="connsiteY2" fmla="*/ 21052 h 489453"/>
                  <a:gd name="connsiteX3" fmla="*/ 12362 w 654460"/>
                  <a:gd name="connsiteY3" fmla="*/ 183072 h 489453"/>
                  <a:gd name="connsiteX4" fmla="*/ 532 w 654460"/>
                  <a:gd name="connsiteY4" fmla="*/ 177415 h 489453"/>
                  <a:gd name="connsiteX5" fmla="*/ 6190 w 654460"/>
                  <a:gd name="connsiteY5" fmla="*/ 165584 h 489453"/>
                  <a:gd name="connsiteX6" fmla="*/ 477163 w 654460"/>
                  <a:gd name="connsiteY6" fmla="*/ 478 h 489453"/>
                  <a:gd name="connsiteX7" fmla="*/ 484193 w 654460"/>
                  <a:gd name="connsiteY7" fmla="*/ 821 h 489453"/>
                  <a:gd name="connsiteX8" fmla="*/ 488993 w 654460"/>
                  <a:gd name="connsiteY8" fmla="*/ 6136 h 489453"/>
                  <a:gd name="connsiteX9" fmla="*/ 653928 w 654460"/>
                  <a:gd name="connsiteY9" fmla="*/ 477109 h 489453"/>
                  <a:gd name="connsiteX10" fmla="*/ 648270 w 654460"/>
                  <a:gd name="connsiteY10" fmla="*/ 488939 h 489453"/>
                  <a:gd name="connsiteX11" fmla="*/ 645356 w 654460"/>
                  <a:gd name="connsiteY11" fmla="*/ 489454 h 489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4460" h="489453">
                    <a:moveTo>
                      <a:pt x="645356" y="489454"/>
                    </a:moveTo>
                    <a:cubicBezTo>
                      <a:pt x="641584" y="489454"/>
                      <a:pt x="637983" y="487053"/>
                      <a:pt x="636612" y="483281"/>
                    </a:cubicBezTo>
                    <a:lnTo>
                      <a:pt x="474763" y="21052"/>
                    </a:lnTo>
                    <a:lnTo>
                      <a:pt x="12362" y="183072"/>
                    </a:lnTo>
                    <a:cubicBezTo>
                      <a:pt x="7562" y="184615"/>
                      <a:pt x="2247" y="182215"/>
                      <a:pt x="532" y="177415"/>
                    </a:cubicBezTo>
                    <a:cubicBezTo>
                      <a:pt x="-1182" y="172614"/>
                      <a:pt x="1389" y="167299"/>
                      <a:pt x="6190" y="165584"/>
                    </a:cubicBezTo>
                    <a:lnTo>
                      <a:pt x="477163" y="478"/>
                    </a:lnTo>
                    <a:cubicBezTo>
                      <a:pt x="479392" y="-208"/>
                      <a:pt x="481964" y="-208"/>
                      <a:pt x="484193" y="821"/>
                    </a:cubicBezTo>
                    <a:cubicBezTo>
                      <a:pt x="486421" y="1850"/>
                      <a:pt x="488136" y="3736"/>
                      <a:pt x="488993" y="6136"/>
                    </a:cubicBezTo>
                    <a:lnTo>
                      <a:pt x="653928" y="477109"/>
                    </a:lnTo>
                    <a:cubicBezTo>
                      <a:pt x="655643" y="481910"/>
                      <a:pt x="653071" y="487225"/>
                      <a:pt x="648270" y="488939"/>
                    </a:cubicBezTo>
                    <a:cubicBezTo>
                      <a:pt x="647413" y="489282"/>
                      <a:pt x="646384" y="489454"/>
                      <a:pt x="645356" y="489454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8" name="Đồ họa 2">
              <a:extLst>
                <a:ext uri="{FF2B5EF4-FFF2-40B4-BE49-F238E27FC236}">
                  <a16:creationId xmlns:a16="http://schemas.microsoft.com/office/drawing/2014/main" id="{B4EA6444-3CFC-A51D-A847-03607A766B9A}"/>
                </a:ext>
              </a:extLst>
            </p:cNvPr>
            <p:cNvGrpSpPr/>
            <p:nvPr/>
          </p:nvGrpSpPr>
          <p:grpSpPr>
            <a:xfrm>
              <a:off x="5688119" y="1384458"/>
              <a:ext cx="717518" cy="717346"/>
              <a:chOff x="5688119" y="1384458"/>
              <a:chExt cx="717518" cy="717346"/>
            </a:xfrm>
            <a:solidFill>
              <a:srgbClr val="8E8E8E"/>
            </a:solidFill>
          </p:grpSpPr>
          <p:sp>
            <p:nvSpPr>
              <p:cNvPr id="129" name="Hình tự do: Hình 128">
                <a:extLst>
                  <a:ext uri="{FF2B5EF4-FFF2-40B4-BE49-F238E27FC236}">
                    <a16:creationId xmlns:a16="http://schemas.microsoft.com/office/drawing/2014/main" id="{F0BF82CB-45A0-0EF5-5B40-094FC3E7E824}"/>
                  </a:ext>
                </a:extLst>
              </p:cNvPr>
              <p:cNvSpPr/>
              <p:nvPr/>
            </p:nvSpPr>
            <p:spPr>
              <a:xfrm>
                <a:off x="5688119" y="1384458"/>
                <a:ext cx="717518" cy="717346"/>
              </a:xfrm>
              <a:custGeom>
                <a:avLst/>
                <a:gdLst>
                  <a:gd name="connsiteX0" fmla="*/ 358674 w 717518"/>
                  <a:gd name="connsiteY0" fmla="*/ 717347 h 717346"/>
                  <a:gd name="connsiteX1" fmla="*/ 0 w 717518"/>
                  <a:gd name="connsiteY1" fmla="*/ 358673 h 717346"/>
                  <a:gd name="connsiteX2" fmla="*/ 358674 w 717518"/>
                  <a:gd name="connsiteY2" fmla="*/ 0 h 717346"/>
                  <a:gd name="connsiteX3" fmla="*/ 717518 w 717518"/>
                  <a:gd name="connsiteY3" fmla="*/ 358673 h 717346"/>
                  <a:gd name="connsiteX4" fmla="*/ 358674 w 717518"/>
                  <a:gd name="connsiteY4" fmla="*/ 717347 h 717346"/>
                  <a:gd name="connsiteX5" fmla="*/ 358674 w 717518"/>
                  <a:gd name="connsiteY5" fmla="*/ 18517 h 717346"/>
                  <a:gd name="connsiteX6" fmla="*/ 18517 w 717518"/>
                  <a:gd name="connsiteY6" fmla="*/ 358673 h 717346"/>
                  <a:gd name="connsiteX7" fmla="*/ 358674 w 717518"/>
                  <a:gd name="connsiteY7" fmla="*/ 698830 h 717346"/>
                  <a:gd name="connsiteX8" fmla="*/ 698830 w 717518"/>
                  <a:gd name="connsiteY8" fmla="*/ 358673 h 717346"/>
                  <a:gd name="connsiteX9" fmla="*/ 358674 w 717518"/>
                  <a:gd name="connsiteY9" fmla="*/ 18517 h 717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7518" h="717346">
                    <a:moveTo>
                      <a:pt x="358674" y="717347"/>
                    </a:moveTo>
                    <a:cubicBezTo>
                      <a:pt x="160820" y="717347"/>
                      <a:pt x="0" y="556355"/>
                      <a:pt x="0" y="358673"/>
                    </a:cubicBezTo>
                    <a:cubicBezTo>
                      <a:pt x="0" y="160820"/>
                      <a:pt x="160820" y="0"/>
                      <a:pt x="358674" y="0"/>
                    </a:cubicBezTo>
                    <a:cubicBezTo>
                      <a:pt x="556527" y="0"/>
                      <a:pt x="717518" y="160992"/>
                      <a:pt x="717518" y="358673"/>
                    </a:cubicBezTo>
                    <a:cubicBezTo>
                      <a:pt x="717347" y="556355"/>
                      <a:pt x="556527" y="717347"/>
                      <a:pt x="358674" y="717347"/>
                    </a:cubicBezTo>
                    <a:close/>
                    <a:moveTo>
                      <a:pt x="358674" y="18517"/>
                    </a:moveTo>
                    <a:cubicBezTo>
                      <a:pt x="171107" y="18517"/>
                      <a:pt x="18517" y="171107"/>
                      <a:pt x="18517" y="358673"/>
                    </a:cubicBezTo>
                    <a:cubicBezTo>
                      <a:pt x="18517" y="546240"/>
                      <a:pt x="171107" y="698830"/>
                      <a:pt x="358674" y="698830"/>
                    </a:cubicBezTo>
                    <a:cubicBezTo>
                      <a:pt x="546240" y="698830"/>
                      <a:pt x="698830" y="546240"/>
                      <a:pt x="698830" y="358673"/>
                    </a:cubicBezTo>
                    <a:cubicBezTo>
                      <a:pt x="698830" y="171107"/>
                      <a:pt x="546240" y="18517"/>
                      <a:pt x="358674" y="18517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0" name="Hình tự do: Hình 129">
                <a:extLst>
                  <a:ext uri="{FF2B5EF4-FFF2-40B4-BE49-F238E27FC236}">
                    <a16:creationId xmlns:a16="http://schemas.microsoft.com/office/drawing/2014/main" id="{4BD70CAE-4F4E-239A-FAEC-5CC8529F1852}"/>
                  </a:ext>
                </a:extLst>
              </p:cNvPr>
              <p:cNvSpPr/>
              <p:nvPr/>
            </p:nvSpPr>
            <p:spPr>
              <a:xfrm>
                <a:off x="6049708" y="1733873"/>
                <a:ext cx="355758" cy="18516"/>
              </a:xfrm>
              <a:custGeom>
                <a:avLst/>
                <a:gdLst>
                  <a:gd name="connsiteX0" fmla="*/ 346500 w 355758"/>
                  <a:gd name="connsiteY0" fmla="*/ 18517 h 18516"/>
                  <a:gd name="connsiteX1" fmla="*/ 298323 w 355758"/>
                  <a:gd name="connsiteY1" fmla="*/ 18517 h 18516"/>
                  <a:gd name="connsiteX2" fmla="*/ 289065 w 355758"/>
                  <a:gd name="connsiteY2" fmla="*/ 9258 h 18516"/>
                  <a:gd name="connsiteX3" fmla="*/ 298323 w 355758"/>
                  <a:gd name="connsiteY3" fmla="*/ 0 h 18516"/>
                  <a:gd name="connsiteX4" fmla="*/ 346500 w 355758"/>
                  <a:gd name="connsiteY4" fmla="*/ 0 h 18516"/>
                  <a:gd name="connsiteX5" fmla="*/ 355759 w 355758"/>
                  <a:gd name="connsiteY5" fmla="*/ 9258 h 18516"/>
                  <a:gd name="connsiteX6" fmla="*/ 346500 w 355758"/>
                  <a:gd name="connsiteY6" fmla="*/ 18517 h 18516"/>
                  <a:gd name="connsiteX7" fmla="*/ 250146 w 355758"/>
                  <a:gd name="connsiteY7" fmla="*/ 18517 h 18516"/>
                  <a:gd name="connsiteX8" fmla="*/ 201968 w 355758"/>
                  <a:gd name="connsiteY8" fmla="*/ 18517 h 18516"/>
                  <a:gd name="connsiteX9" fmla="*/ 192710 w 355758"/>
                  <a:gd name="connsiteY9" fmla="*/ 9258 h 18516"/>
                  <a:gd name="connsiteX10" fmla="*/ 201968 w 355758"/>
                  <a:gd name="connsiteY10" fmla="*/ 0 h 18516"/>
                  <a:gd name="connsiteX11" fmla="*/ 250146 w 355758"/>
                  <a:gd name="connsiteY11" fmla="*/ 0 h 18516"/>
                  <a:gd name="connsiteX12" fmla="*/ 259404 w 355758"/>
                  <a:gd name="connsiteY12" fmla="*/ 9258 h 18516"/>
                  <a:gd name="connsiteX13" fmla="*/ 250146 w 355758"/>
                  <a:gd name="connsiteY13" fmla="*/ 18517 h 18516"/>
                  <a:gd name="connsiteX14" fmla="*/ 153791 w 355758"/>
                  <a:gd name="connsiteY14" fmla="*/ 18517 h 18516"/>
                  <a:gd name="connsiteX15" fmla="*/ 105613 w 355758"/>
                  <a:gd name="connsiteY15" fmla="*/ 18517 h 18516"/>
                  <a:gd name="connsiteX16" fmla="*/ 96355 w 355758"/>
                  <a:gd name="connsiteY16" fmla="*/ 9258 h 18516"/>
                  <a:gd name="connsiteX17" fmla="*/ 105613 w 355758"/>
                  <a:gd name="connsiteY17" fmla="*/ 0 h 18516"/>
                  <a:gd name="connsiteX18" fmla="*/ 153791 w 355758"/>
                  <a:gd name="connsiteY18" fmla="*/ 0 h 18516"/>
                  <a:gd name="connsiteX19" fmla="*/ 163049 w 355758"/>
                  <a:gd name="connsiteY19" fmla="*/ 9258 h 18516"/>
                  <a:gd name="connsiteX20" fmla="*/ 153791 w 355758"/>
                  <a:gd name="connsiteY20" fmla="*/ 18517 h 18516"/>
                  <a:gd name="connsiteX21" fmla="*/ 57436 w 355758"/>
                  <a:gd name="connsiteY21" fmla="*/ 18517 h 18516"/>
                  <a:gd name="connsiteX22" fmla="*/ 9258 w 355758"/>
                  <a:gd name="connsiteY22" fmla="*/ 18517 h 18516"/>
                  <a:gd name="connsiteX23" fmla="*/ 0 w 355758"/>
                  <a:gd name="connsiteY23" fmla="*/ 9258 h 18516"/>
                  <a:gd name="connsiteX24" fmla="*/ 9258 w 355758"/>
                  <a:gd name="connsiteY24" fmla="*/ 0 h 18516"/>
                  <a:gd name="connsiteX25" fmla="*/ 57436 w 355758"/>
                  <a:gd name="connsiteY25" fmla="*/ 0 h 18516"/>
                  <a:gd name="connsiteX26" fmla="*/ 66694 w 355758"/>
                  <a:gd name="connsiteY26" fmla="*/ 9258 h 18516"/>
                  <a:gd name="connsiteX27" fmla="*/ 57436 w 355758"/>
                  <a:gd name="connsiteY27" fmla="*/ 18517 h 1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55758" h="18516">
                    <a:moveTo>
                      <a:pt x="346500" y="18517"/>
                    </a:moveTo>
                    <a:lnTo>
                      <a:pt x="298323" y="18517"/>
                    </a:lnTo>
                    <a:cubicBezTo>
                      <a:pt x="293180" y="18517"/>
                      <a:pt x="289065" y="14402"/>
                      <a:pt x="289065" y="9258"/>
                    </a:cubicBezTo>
                    <a:cubicBezTo>
                      <a:pt x="289065" y="4115"/>
                      <a:pt x="293180" y="0"/>
                      <a:pt x="298323" y="0"/>
                    </a:cubicBezTo>
                    <a:lnTo>
                      <a:pt x="346500" y="0"/>
                    </a:lnTo>
                    <a:cubicBezTo>
                      <a:pt x="351644" y="0"/>
                      <a:pt x="355759" y="4115"/>
                      <a:pt x="355759" y="9258"/>
                    </a:cubicBezTo>
                    <a:cubicBezTo>
                      <a:pt x="355759" y="14230"/>
                      <a:pt x="351644" y="18517"/>
                      <a:pt x="346500" y="18517"/>
                    </a:cubicBezTo>
                    <a:close/>
                    <a:moveTo>
                      <a:pt x="250146" y="18517"/>
                    </a:moveTo>
                    <a:lnTo>
                      <a:pt x="201968" y="18517"/>
                    </a:lnTo>
                    <a:cubicBezTo>
                      <a:pt x="196825" y="18517"/>
                      <a:pt x="192710" y="14402"/>
                      <a:pt x="192710" y="9258"/>
                    </a:cubicBezTo>
                    <a:cubicBezTo>
                      <a:pt x="192710" y="4115"/>
                      <a:pt x="196825" y="0"/>
                      <a:pt x="201968" y="0"/>
                    </a:cubicBezTo>
                    <a:lnTo>
                      <a:pt x="250146" y="0"/>
                    </a:lnTo>
                    <a:cubicBezTo>
                      <a:pt x="255289" y="0"/>
                      <a:pt x="259404" y="4115"/>
                      <a:pt x="259404" y="9258"/>
                    </a:cubicBezTo>
                    <a:cubicBezTo>
                      <a:pt x="259404" y="14230"/>
                      <a:pt x="255289" y="18517"/>
                      <a:pt x="250146" y="18517"/>
                    </a:cubicBezTo>
                    <a:close/>
                    <a:moveTo>
                      <a:pt x="153791" y="18517"/>
                    </a:moveTo>
                    <a:lnTo>
                      <a:pt x="105613" y="18517"/>
                    </a:lnTo>
                    <a:cubicBezTo>
                      <a:pt x="100470" y="18517"/>
                      <a:pt x="96355" y="14402"/>
                      <a:pt x="96355" y="9258"/>
                    </a:cubicBezTo>
                    <a:cubicBezTo>
                      <a:pt x="96355" y="4115"/>
                      <a:pt x="100470" y="0"/>
                      <a:pt x="105613" y="0"/>
                    </a:cubicBezTo>
                    <a:lnTo>
                      <a:pt x="153791" y="0"/>
                    </a:lnTo>
                    <a:cubicBezTo>
                      <a:pt x="158934" y="0"/>
                      <a:pt x="163049" y="4115"/>
                      <a:pt x="163049" y="9258"/>
                    </a:cubicBezTo>
                    <a:cubicBezTo>
                      <a:pt x="163049" y="14230"/>
                      <a:pt x="158934" y="18517"/>
                      <a:pt x="153791" y="18517"/>
                    </a:cubicBezTo>
                    <a:close/>
                    <a:moveTo>
                      <a:pt x="57436" y="18517"/>
                    </a:moveTo>
                    <a:lnTo>
                      <a:pt x="9258" y="18517"/>
                    </a:lnTo>
                    <a:cubicBezTo>
                      <a:pt x="4115" y="18517"/>
                      <a:pt x="0" y="14402"/>
                      <a:pt x="0" y="9258"/>
                    </a:cubicBezTo>
                    <a:cubicBezTo>
                      <a:pt x="0" y="4115"/>
                      <a:pt x="4115" y="0"/>
                      <a:pt x="9258" y="0"/>
                    </a:cubicBezTo>
                    <a:lnTo>
                      <a:pt x="57436" y="0"/>
                    </a:lnTo>
                    <a:cubicBezTo>
                      <a:pt x="62579" y="0"/>
                      <a:pt x="66694" y="4115"/>
                      <a:pt x="66694" y="9258"/>
                    </a:cubicBezTo>
                    <a:cubicBezTo>
                      <a:pt x="66694" y="14230"/>
                      <a:pt x="62579" y="18517"/>
                      <a:pt x="57436" y="18517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1" name="Hình tự do: Hình 130">
                <a:extLst>
                  <a:ext uri="{FF2B5EF4-FFF2-40B4-BE49-F238E27FC236}">
                    <a16:creationId xmlns:a16="http://schemas.microsoft.com/office/drawing/2014/main" id="{3DF0C1CA-BE93-2A8A-B0B7-9AC54E1AB296}"/>
                  </a:ext>
                </a:extLst>
              </p:cNvPr>
              <p:cNvSpPr/>
              <p:nvPr/>
            </p:nvSpPr>
            <p:spPr>
              <a:xfrm>
                <a:off x="6037535" y="1396460"/>
                <a:ext cx="18516" cy="355930"/>
              </a:xfrm>
              <a:custGeom>
                <a:avLst/>
                <a:gdLst>
                  <a:gd name="connsiteX0" fmla="*/ 9258 w 18516"/>
                  <a:gd name="connsiteY0" fmla="*/ 355930 h 355930"/>
                  <a:gd name="connsiteX1" fmla="*/ 0 w 18516"/>
                  <a:gd name="connsiteY1" fmla="*/ 346672 h 355930"/>
                  <a:gd name="connsiteX2" fmla="*/ 0 w 18516"/>
                  <a:gd name="connsiteY2" fmla="*/ 298494 h 355930"/>
                  <a:gd name="connsiteX3" fmla="*/ 9258 w 18516"/>
                  <a:gd name="connsiteY3" fmla="*/ 289236 h 355930"/>
                  <a:gd name="connsiteX4" fmla="*/ 18516 w 18516"/>
                  <a:gd name="connsiteY4" fmla="*/ 298494 h 355930"/>
                  <a:gd name="connsiteX5" fmla="*/ 18516 w 18516"/>
                  <a:gd name="connsiteY5" fmla="*/ 346672 h 355930"/>
                  <a:gd name="connsiteX6" fmla="*/ 9258 w 18516"/>
                  <a:gd name="connsiteY6" fmla="*/ 355930 h 355930"/>
                  <a:gd name="connsiteX7" fmla="*/ 9258 w 18516"/>
                  <a:gd name="connsiteY7" fmla="*/ 259575 h 355930"/>
                  <a:gd name="connsiteX8" fmla="*/ 0 w 18516"/>
                  <a:gd name="connsiteY8" fmla="*/ 250317 h 355930"/>
                  <a:gd name="connsiteX9" fmla="*/ 0 w 18516"/>
                  <a:gd name="connsiteY9" fmla="*/ 202140 h 355930"/>
                  <a:gd name="connsiteX10" fmla="*/ 9258 w 18516"/>
                  <a:gd name="connsiteY10" fmla="*/ 192881 h 355930"/>
                  <a:gd name="connsiteX11" fmla="*/ 18516 w 18516"/>
                  <a:gd name="connsiteY11" fmla="*/ 202140 h 355930"/>
                  <a:gd name="connsiteX12" fmla="*/ 18516 w 18516"/>
                  <a:gd name="connsiteY12" fmla="*/ 250317 h 355930"/>
                  <a:gd name="connsiteX13" fmla="*/ 9258 w 18516"/>
                  <a:gd name="connsiteY13" fmla="*/ 259575 h 355930"/>
                  <a:gd name="connsiteX14" fmla="*/ 9258 w 18516"/>
                  <a:gd name="connsiteY14" fmla="*/ 163049 h 355930"/>
                  <a:gd name="connsiteX15" fmla="*/ 0 w 18516"/>
                  <a:gd name="connsiteY15" fmla="*/ 153791 h 355930"/>
                  <a:gd name="connsiteX16" fmla="*/ 0 w 18516"/>
                  <a:gd name="connsiteY16" fmla="*/ 105613 h 355930"/>
                  <a:gd name="connsiteX17" fmla="*/ 9258 w 18516"/>
                  <a:gd name="connsiteY17" fmla="*/ 96355 h 355930"/>
                  <a:gd name="connsiteX18" fmla="*/ 18516 w 18516"/>
                  <a:gd name="connsiteY18" fmla="*/ 105613 h 355930"/>
                  <a:gd name="connsiteX19" fmla="*/ 18516 w 18516"/>
                  <a:gd name="connsiteY19" fmla="*/ 153791 h 355930"/>
                  <a:gd name="connsiteX20" fmla="*/ 9258 w 18516"/>
                  <a:gd name="connsiteY20" fmla="*/ 163049 h 355930"/>
                  <a:gd name="connsiteX21" fmla="*/ 9258 w 18516"/>
                  <a:gd name="connsiteY21" fmla="*/ 66694 h 355930"/>
                  <a:gd name="connsiteX22" fmla="*/ 0 w 18516"/>
                  <a:gd name="connsiteY22" fmla="*/ 57436 h 355930"/>
                  <a:gd name="connsiteX23" fmla="*/ 0 w 18516"/>
                  <a:gd name="connsiteY23" fmla="*/ 9258 h 355930"/>
                  <a:gd name="connsiteX24" fmla="*/ 9258 w 18516"/>
                  <a:gd name="connsiteY24" fmla="*/ 0 h 355930"/>
                  <a:gd name="connsiteX25" fmla="*/ 18516 w 18516"/>
                  <a:gd name="connsiteY25" fmla="*/ 9258 h 355930"/>
                  <a:gd name="connsiteX26" fmla="*/ 18516 w 18516"/>
                  <a:gd name="connsiteY26" fmla="*/ 57436 h 355930"/>
                  <a:gd name="connsiteX27" fmla="*/ 9258 w 18516"/>
                  <a:gd name="connsiteY27" fmla="*/ 66694 h 355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516" h="355930">
                    <a:moveTo>
                      <a:pt x="9258" y="355930"/>
                    </a:moveTo>
                    <a:cubicBezTo>
                      <a:pt x="4115" y="355930"/>
                      <a:pt x="0" y="351815"/>
                      <a:pt x="0" y="346672"/>
                    </a:cubicBezTo>
                    <a:lnTo>
                      <a:pt x="0" y="298494"/>
                    </a:lnTo>
                    <a:cubicBezTo>
                      <a:pt x="0" y="293351"/>
                      <a:pt x="4115" y="289236"/>
                      <a:pt x="9258" y="289236"/>
                    </a:cubicBezTo>
                    <a:cubicBezTo>
                      <a:pt x="14402" y="289236"/>
                      <a:pt x="18516" y="293351"/>
                      <a:pt x="18516" y="298494"/>
                    </a:cubicBezTo>
                    <a:lnTo>
                      <a:pt x="18516" y="346672"/>
                    </a:lnTo>
                    <a:cubicBezTo>
                      <a:pt x="18516" y="351644"/>
                      <a:pt x="14402" y="355930"/>
                      <a:pt x="9258" y="355930"/>
                    </a:cubicBezTo>
                    <a:close/>
                    <a:moveTo>
                      <a:pt x="9258" y="259575"/>
                    </a:moveTo>
                    <a:cubicBezTo>
                      <a:pt x="4115" y="259575"/>
                      <a:pt x="0" y="255461"/>
                      <a:pt x="0" y="250317"/>
                    </a:cubicBezTo>
                    <a:lnTo>
                      <a:pt x="0" y="202140"/>
                    </a:lnTo>
                    <a:cubicBezTo>
                      <a:pt x="0" y="196996"/>
                      <a:pt x="4115" y="192881"/>
                      <a:pt x="9258" y="192881"/>
                    </a:cubicBezTo>
                    <a:cubicBezTo>
                      <a:pt x="14402" y="192881"/>
                      <a:pt x="18516" y="196996"/>
                      <a:pt x="18516" y="202140"/>
                    </a:cubicBezTo>
                    <a:lnTo>
                      <a:pt x="18516" y="250317"/>
                    </a:lnTo>
                    <a:cubicBezTo>
                      <a:pt x="18516" y="255289"/>
                      <a:pt x="14402" y="259575"/>
                      <a:pt x="9258" y="259575"/>
                    </a:cubicBezTo>
                    <a:close/>
                    <a:moveTo>
                      <a:pt x="9258" y="163049"/>
                    </a:moveTo>
                    <a:cubicBezTo>
                      <a:pt x="4115" y="163049"/>
                      <a:pt x="0" y="158934"/>
                      <a:pt x="0" y="153791"/>
                    </a:cubicBezTo>
                    <a:lnTo>
                      <a:pt x="0" y="105613"/>
                    </a:lnTo>
                    <a:cubicBezTo>
                      <a:pt x="0" y="100470"/>
                      <a:pt x="4115" y="96355"/>
                      <a:pt x="9258" y="96355"/>
                    </a:cubicBezTo>
                    <a:cubicBezTo>
                      <a:pt x="14402" y="96355"/>
                      <a:pt x="18516" y="100470"/>
                      <a:pt x="18516" y="105613"/>
                    </a:cubicBezTo>
                    <a:lnTo>
                      <a:pt x="18516" y="153791"/>
                    </a:lnTo>
                    <a:cubicBezTo>
                      <a:pt x="18516" y="158934"/>
                      <a:pt x="14402" y="163049"/>
                      <a:pt x="9258" y="163049"/>
                    </a:cubicBezTo>
                    <a:close/>
                    <a:moveTo>
                      <a:pt x="9258" y="66694"/>
                    </a:moveTo>
                    <a:cubicBezTo>
                      <a:pt x="4115" y="66694"/>
                      <a:pt x="0" y="62579"/>
                      <a:pt x="0" y="57436"/>
                    </a:cubicBezTo>
                    <a:lnTo>
                      <a:pt x="0" y="9258"/>
                    </a:lnTo>
                    <a:cubicBezTo>
                      <a:pt x="0" y="4115"/>
                      <a:pt x="4115" y="0"/>
                      <a:pt x="9258" y="0"/>
                    </a:cubicBezTo>
                    <a:cubicBezTo>
                      <a:pt x="14402" y="0"/>
                      <a:pt x="18516" y="4115"/>
                      <a:pt x="18516" y="9258"/>
                    </a:cubicBezTo>
                    <a:lnTo>
                      <a:pt x="18516" y="57436"/>
                    </a:lnTo>
                    <a:cubicBezTo>
                      <a:pt x="18516" y="62579"/>
                      <a:pt x="14402" y="66694"/>
                      <a:pt x="9258" y="66694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2" name="Đồ họa 2">
              <a:extLst>
                <a:ext uri="{FF2B5EF4-FFF2-40B4-BE49-F238E27FC236}">
                  <a16:creationId xmlns:a16="http://schemas.microsoft.com/office/drawing/2014/main" id="{9DC22A08-1B5B-C198-F1E2-D3362CAD779F}"/>
                </a:ext>
              </a:extLst>
            </p:cNvPr>
            <p:cNvGrpSpPr/>
            <p:nvPr/>
          </p:nvGrpSpPr>
          <p:grpSpPr>
            <a:xfrm>
              <a:off x="6827576" y="415061"/>
              <a:ext cx="558756" cy="921391"/>
              <a:chOff x="6827576" y="415061"/>
              <a:chExt cx="558756" cy="921391"/>
            </a:xfrm>
            <a:solidFill>
              <a:srgbClr val="8E8E8E"/>
            </a:solidFill>
          </p:grpSpPr>
          <p:sp>
            <p:nvSpPr>
              <p:cNvPr id="133" name="Hình tự do: Hình 132">
                <a:extLst>
                  <a:ext uri="{FF2B5EF4-FFF2-40B4-BE49-F238E27FC236}">
                    <a16:creationId xmlns:a16="http://schemas.microsoft.com/office/drawing/2014/main" id="{1B87BD2D-C1B5-7967-74D3-7F8FF0BED0C2}"/>
                  </a:ext>
                </a:extLst>
              </p:cNvPr>
              <p:cNvSpPr/>
              <p:nvPr/>
            </p:nvSpPr>
            <p:spPr>
              <a:xfrm>
                <a:off x="6828509" y="415061"/>
                <a:ext cx="556500" cy="863270"/>
              </a:xfrm>
              <a:custGeom>
                <a:avLst/>
                <a:gdLst>
                  <a:gd name="connsiteX0" fmla="*/ 547364 w 556500"/>
                  <a:gd name="connsiteY0" fmla="*/ 862927 h 863270"/>
                  <a:gd name="connsiteX1" fmla="*/ 538106 w 556500"/>
                  <a:gd name="connsiteY1" fmla="*/ 854698 h 863270"/>
                  <a:gd name="connsiteX2" fmla="*/ 447409 w 556500"/>
                  <a:gd name="connsiteY2" fmla="*/ 37053 h 863270"/>
                  <a:gd name="connsiteX3" fmla="*/ 17069 w 556500"/>
                  <a:gd name="connsiteY3" fmla="*/ 736912 h 863270"/>
                  <a:gd name="connsiteX4" fmla="*/ 4382 w 556500"/>
                  <a:gd name="connsiteY4" fmla="*/ 739998 h 863270"/>
                  <a:gd name="connsiteX5" fmla="*/ 1296 w 556500"/>
                  <a:gd name="connsiteY5" fmla="*/ 727310 h 863270"/>
                  <a:gd name="connsiteX6" fmla="*/ 445694 w 556500"/>
                  <a:gd name="connsiteY6" fmla="*/ 4477 h 863270"/>
                  <a:gd name="connsiteX7" fmla="*/ 455639 w 556500"/>
                  <a:gd name="connsiteY7" fmla="*/ 362 h 863270"/>
                  <a:gd name="connsiteX8" fmla="*/ 462839 w 556500"/>
                  <a:gd name="connsiteY8" fmla="*/ 8420 h 863270"/>
                  <a:gd name="connsiteX9" fmla="*/ 556451 w 556500"/>
                  <a:gd name="connsiteY9" fmla="*/ 852983 h 863270"/>
                  <a:gd name="connsiteX10" fmla="*/ 548222 w 556500"/>
                  <a:gd name="connsiteY10" fmla="*/ 863270 h 863270"/>
                  <a:gd name="connsiteX11" fmla="*/ 547364 w 556500"/>
                  <a:gd name="connsiteY11" fmla="*/ 862927 h 86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500" h="863270">
                    <a:moveTo>
                      <a:pt x="547364" y="862927"/>
                    </a:moveTo>
                    <a:cubicBezTo>
                      <a:pt x="542735" y="862927"/>
                      <a:pt x="538620" y="859498"/>
                      <a:pt x="538106" y="854698"/>
                    </a:cubicBezTo>
                    <a:lnTo>
                      <a:pt x="447409" y="37053"/>
                    </a:lnTo>
                    <a:lnTo>
                      <a:pt x="17069" y="736912"/>
                    </a:lnTo>
                    <a:cubicBezTo>
                      <a:pt x="14326" y="741198"/>
                      <a:pt x="8668" y="742569"/>
                      <a:pt x="4382" y="739998"/>
                    </a:cubicBezTo>
                    <a:cubicBezTo>
                      <a:pt x="96" y="737254"/>
                      <a:pt x="-1276" y="731597"/>
                      <a:pt x="1296" y="727310"/>
                    </a:cubicBezTo>
                    <a:lnTo>
                      <a:pt x="445694" y="4477"/>
                    </a:lnTo>
                    <a:cubicBezTo>
                      <a:pt x="447752" y="1048"/>
                      <a:pt x="451695" y="-838"/>
                      <a:pt x="455639" y="362"/>
                    </a:cubicBezTo>
                    <a:cubicBezTo>
                      <a:pt x="459410" y="1220"/>
                      <a:pt x="462325" y="4477"/>
                      <a:pt x="462839" y="8420"/>
                    </a:cubicBezTo>
                    <a:lnTo>
                      <a:pt x="556451" y="852983"/>
                    </a:lnTo>
                    <a:cubicBezTo>
                      <a:pt x="556966" y="858127"/>
                      <a:pt x="553365" y="862584"/>
                      <a:pt x="548222" y="863270"/>
                    </a:cubicBezTo>
                    <a:cubicBezTo>
                      <a:pt x="548050" y="862927"/>
                      <a:pt x="547879" y="862927"/>
                      <a:pt x="547364" y="862927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" name="Hình tự do: Hình 133">
                <a:extLst>
                  <a:ext uri="{FF2B5EF4-FFF2-40B4-BE49-F238E27FC236}">
                    <a16:creationId xmlns:a16="http://schemas.microsoft.com/office/drawing/2014/main" id="{CABF7E46-A410-EE4B-92EE-DED3B03698E9}"/>
                  </a:ext>
                </a:extLst>
              </p:cNvPr>
              <p:cNvSpPr/>
              <p:nvPr/>
            </p:nvSpPr>
            <p:spPr>
              <a:xfrm>
                <a:off x="6828579" y="1079620"/>
                <a:ext cx="557752" cy="195795"/>
              </a:xfrm>
              <a:custGeom>
                <a:avLst/>
                <a:gdLst>
                  <a:gd name="connsiteX0" fmla="*/ 547809 w 557752"/>
                  <a:gd name="connsiteY0" fmla="*/ 195796 h 195795"/>
                  <a:gd name="connsiteX1" fmla="*/ 546266 w 557752"/>
                  <a:gd name="connsiteY1" fmla="*/ 195624 h 195795"/>
                  <a:gd name="connsiteX2" fmla="*/ 538722 w 557752"/>
                  <a:gd name="connsiteY2" fmla="*/ 184994 h 195795"/>
                  <a:gd name="connsiteX3" fmla="*/ 539236 w 557752"/>
                  <a:gd name="connsiteY3" fmla="*/ 180023 h 195795"/>
                  <a:gd name="connsiteX4" fmla="*/ 526206 w 557752"/>
                  <a:gd name="connsiteY4" fmla="*/ 147618 h 195795"/>
                  <a:gd name="connsiteX5" fmla="*/ 528092 w 557752"/>
                  <a:gd name="connsiteY5" fmla="*/ 134588 h 195795"/>
                  <a:gd name="connsiteX6" fmla="*/ 541122 w 557752"/>
                  <a:gd name="connsiteY6" fmla="*/ 136474 h 195795"/>
                  <a:gd name="connsiteX7" fmla="*/ 557753 w 557752"/>
                  <a:gd name="connsiteY7" fmla="*/ 180023 h 195795"/>
                  <a:gd name="connsiteX8" fmla="*/ 557067 w 557752"/>
                  <a:gd name="connsiteY8" fmla="*/ 188081 h 195795"/>
                  <a:gd name="connsiteX9" fmla="*/ 547809 w 557752"/>
                  <a:gd name="connsiteY9" fmla="*/ 195796 h 195795"/>
                  <a:gd name="connsiteX10" fmla="*/ 498946 w 557752"/>
                  <a:gd name="connsiteY10" fmla="*/ 117786 h 195795"/>
                  <a:gd name="connsiteX11" fmla="*/ 493288 w 557752"/>
                  <a:gd name="connsiteY11" fmla="*/ 115900 h 195795"/>
                  <a:gd name="connsiteX12" fmla="*/ 453854 w 557752"/>
                  <a:gd name="connsiteY12" fmla="*/ 90697 h 195795"/>
                  <a:gd name="connsiteX13" fmla="*/ 450082 w 557752"/>
                  <a:gd name="connsiteY13" fmla="*/ 78181 h 195795"/>
                  <a:gd name="connsiteX14" fmla="*/ 462598 w 557752"/>
                  <a:gd name="connsiteY14" fmla="*/ 74409 h 195795"/>
                  <a:gd name="connsiteX15" fmla="*/ 504260 w 557752"/>
                  <a:gd name="connsiteY15" fmla="*/ 101156 h 195795"/>
                  <a:gd name="connsiteX16" fmla="*/ 506146 w 557752"/>
                  <a:gd name="connsiteY16" fmla="*/ 114186 h 195795"/>
                  <a:gd name="connsiteX17" fmla="*/ 498946 w 557752"/>
                  <a:gd name="connsiteY17" fmla="*/ 117786 h 195795"/>
                  <a:gd name="connsiteX18" fmla="*/ 9284 w 557752"/>
                  <a:gd name="connsiteY18" fmla="*/ 76638 h 195795"/>
                  <a:gd name="connsiteX19" fmla="*/ 7227 w 557752"/>
                  <a:gd name="connsiteY19" fmla="*/ 76467 h 195795"/>
                  <a:gd name="connsiteX20" fmla="*/ 197 w 557752"/>
                  <a:gd name="connsiteY20" fmla="*/ 65322 h 195795"/>
                  <a:gd name="connsiteX21" fmla="*/ 35173 w 557752"/>
                  <a:gd name="connsiteY21" fmla="*/ 23831 h 195795"/>
                  <a:gd name="connsiteX22" fmla="*/ 47689 w 557752"/>
                  <a:gd name="connsiteY22" fmla="*/ 27432 h 195795"/>
                  <a:gd name="connsiteX23" fmla="*/ 44089 w 557752"/>
                  <a:gd name="connsiteY23" fmla="*/ 40119 h 195795"/>
                  <a:gd name="connsiteX24" fmla="*/ 18200 w 557752"/>
                  <a:gd name="connsiteY24" fmla="*/ 69437 h 195795"/>
                  <a:gd name="connsiteX25" fmla="*/ 9284 w 557752"/>
                  <a:gd name="connsiteY25" fmla="*/ 76638 h 195795"/>
                  <a:gd name="connsiteX26" fmla="*/ 414935 w 557752"/>
                  <a:gd name="connsiteY26" fmla="*/ 70980 h 195795"/>
                  <a:gd name="connsiteX27" fmla="*/ 411334 w 557752"/>
                  <a:gd name="connsiteY27" fmla="*/ 70295 h 195795"/>
                  <a:gd name="connsiteX28" fmla="*/ 366929 w 557752"/>
                  <a:gd name="connsiteY28" fmla="*/ 53492 h 195795"/>
                  <a:gd name="connsiteX29" fmla="*/ 361100 w 557752"/>
                  <a:gd name="connsiteY29" fmla="*/ 41834 h 195795"/>
                  <a:gd name="connsiteX30" fmla="*/ 372758 w 557752"/>
                  <a:gd name="connsiteY30" fmla="*/ 36005 h 195795"/>
                  <a:gd name="connsiteX31" fmla="*/ 418364 w 557752"/>
                  <a:gd name="connsiteY31" fmla="*/ 53321 h 195795"/>
                  <a:gd name="connsiteX32" fmla="*/ 423336 w 557752"/>
                  <a:gd name="connsiteY32" fmla="*/ 65494 h 195795"/>
                  <a:gd name="connsiteX33" fmla="*/ 414935 w 557752"/>
                  <a:gd name="connsiteY33" fmla="*/ 70980 h 195795"/>
                  <a:gd name="connsiteX34" fmla="*/ 323724 w 557752"/>
                  <a:gd name="connsiteY34" fmla="*/ 40119 h 195795"/>
                  <a:gd name="connsiteX35" fmla="*/ 321495 w 557752"/>
                  <a:gd name="connsiteY35" fmla="*/ 39776 h 195795"/>
                  <a:gd name="connsiteX36" fmla="*/ 299549 w 557752"/>
                  <a:gd name="connsiteY36" fmla="*/ 34461 h 195795"/>
                  <a:gd name="connsiteX37" fmla="*/ 274861 w 557752"/>
                  <a:gd name="connsiteY37" fmla="*/ 29318 h 195795"/>
                  <a:gd name="connsiteX38" fmla="*/ 267488 w 557752"/>
                  <a:gd name="connsiteY38" fmla="*/ 18517 h 195795"/>
                  <a:gd name="connsiteX39" fmla="*/ 278290 w 557752"/>
                  <a:gd name="connsiteY39" fmla="*/ 11144 h 195795"/>
                  <a:gd name="connsiteX40" fmla="*/ 303493 w 557752"/>
                  <a:gd name="connsiteY40" fmla="*/ 16459 h 195795"/>
                  <a:gd name="connsiteX41" fmla="*/ 325952 w 557752"/>
                  <a:gd name="connsiteY41" fmla="*/ 21946 h 195795"/>
                  <a:gd name="connsiteX42" fmla="*/ 332639 w 557752"/>
                  <a:gd name="connsiteY42" fmla="*/ 33261 h 195795"/>
                  <a:gd name="connsiteX43" fmla="*/ 323724 w 557752"/>
                  <a:gd name="connsiteY43" fmla="*/ 40119 h 195795"/>
                  <a:gd name="connsiteX44" fmla="*/ 85065 w 557752"/>
                  <a:gd name="connsiteY44" fmla="*/ 25375 h 195795"/>
                  <a:gd name="connsiteX45" fmla="*/ 75978 w 557752"/>
                  <a:gd name="connsiteY45" fmla="*/ 18002 h 195795"/>
                  <a:gd name="connsiteX46" fmla="*/ 83008 w 557752"/>
                  <a:gd name="connsiteY46" fmla="*/ 7029 h 195795"/>
                  <a:gd name="connsiteX47" fmla="*/ 132043 w 557752"/>
                  <a:gd name="connsiteY47" fmla="*/ 514 h 195795"/>
                  <a:gd name="connsiteX48" fmla="*/ 141815 w 557752"/>
                  <a:gd name="connsiteY48" fmla="*/ 9087 h 195795"/>
                  <a:gd name="connsiteX49" fmla="*/ 133071 w 557752"/>
                  <a:gd name="connsiteY49" fmla="*/ 18860 h 195795"/>
                  <a:gd name="connsiteX50" fmla="*/ 86780 w 557752"/>
                  <a:gd name="connsiteY50" fmla="*/ 25032 h 195795"/>
                  <a:gd name="connsiteX51" fmla="*/ 85065 w 557752"/>
                  <a:gd name="connsiteY51" fmla="*/ 25375 h 195795"/>
                  <a:gd name="connsiteX52" fmla="*/ 229083 w 557752"/>
                  <a:gd name="connsiteY52" fmla="*/ 22289 h 195795"/>
                  <a:gd name="connsiteX53" fmla="*/ 228055 w 557752"/>
                  <a:gd name="connsiteY53" fmla="*/ 22289 h 195795"/>
                  <a:gd name="connsiteX54" fmla="*/ 180734 w 557752"/>
                  <a:gd name="connsiteY54" fmla="*/ 18517 h 195795"/>
                  <a:gd name="connsiteX55" fmla="*/ 171819 w 557752"/>
                  <a:gd name="connsiteY55" fmla="*/ 8915 h 195795"/>
                  <a:gd name="connsiteX56" fmla="*/ 181420 w 557752"/>
                  <a:gd name="connsiteY56" fmla="*/ 0 h 195795"/>
                  <a:gd name="connsiteX57" fmla="*/ 230283 w 557752"/>
                  <a:gd name="connsiteY57" fmla="*/ 3943 h 195795"/>
                  <a:gd name="connsiteX58" fmla="*/ 238342 w 557752"/>
                  <a:gd name="connsiteY58" fmla="*/ 14230 h 195795"/>
                  <a:gd name="connsiteX59" fmla="*/ 229083 w 557752"/>
                  <a:gd name="connsiteY59" fmla="*/ 22289 h 195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557752" h="195795">
                    <a:moveTo>
                      <a:pt x="547809" y="195796"/>
                    </a:moveTo>
                    <a:cubicBezTo>
                      <a:pt x="547294" y="195796"/>
                      <a:pt x="546780" y="195796"/>
                      <a:pt x="546266" y="195624"/>
                    </a:cubicBezTo>
                    <a:cubicBezTo>
                      <a:pt x="541122" y="194767"/>
                      <a:pt x="537865" y="189967"/>
                      <a:pt x="538722" y="184994"/>
                    </a:cubicBezTo>
                    <a:cubicBezTo>
                      <a:pt x="539065" y="183452"/>
                      <a:pt x="539236" y="181737"/>
                      <a:pt x="539236" y="180023"/>
                    </a:cubicBezTo>
                    <a:cubicBezTo>
                      <a:pt x="539236" y="170078"/>
                      <a:pt x="534950" y="159106"/>
                      <a:pt x="526206" y="147618"/>
                    </a:cubicBezTo>
                    <a:cubicBezTo>
                      <a:pt x="523120" y="143504"/>
                      <a:pt x="523977" y="137674"/>
                      <a:pt x="528092" y="134588"/>
                    </a:cubicBezTo>
                    <a:cubicBezTo>
                      <a:pt x="532036" y="131502"/>
                      <a:pt x="538036" y="132359"/>
                      <a:pt x="541122" y="136474"/>
                    </a:cubicBezTo>
                    <a:cubicBezTo>
                      <a:pt x="552095" y="151390"/>
                      <a:pt x="557753" y="165964"/>
                      <a:pt x="557753" y="180023"/>
                    </a:cubicBezTo>
                    <a:cubicBezTo>
                      <a:pt x="557753" y="182766"/>
                      <a:pt x="557410" y="185509"/>
                      <a:pt x="557067" y="188081"/>
                    </a:cubicBezTo>
                    <a:cubicBezTo>
                      <a:pt x="556210" y="192538"/>
                      <a:pt x="552266" y="195796"/>
                      <a:pt x="547809" y="195796"/>
                    </a:cubicBezTo>
                    <a:close/>
                    <a:moveTo>
                      <a:pt x="498946" y="117786"/>
                    </a:moveTo>
                    <a:cubicBezTo>
                      <a:pt x="497059" y="117786"/>
                      <a:pt x="495002" y="117100"/>
                      <a:pt x="493288" y="115900"/>
                    </a:cubicBezTo>
                    <a:cubicBezTo>
                      <a:pt x="481972" y="107328"/>
                      <a:pt x="468770" y="98927"/>
                      <a:pt x="453854" y="90697"/>
                    </a:cubicBezTo>
                    <a:cubicBezTo>
                      <a:pt x="449396" y="88297"/>
                      <a:pt x="447682" y="82639"/>
                      <a:pt x="450082" y="78181"/>
                    </a:cubicBezTo>
                    <a:cubicBezTo>
                      <a:pt x="452482" y="73724"/>
                      <a:pt x="458312" y="72009"/>
                      <a:pt x="462598" y="74409"/>
                    </a:cubicBezTo>
                    <a:cubicBezTo>
                      <a:pt x="478372" y="82982"/>
                      <a:pt x="492259" y="91897"/>
                      <a:pt x="504260" y="101156"/>
                    </a:cubicBezTo>
                    <a:cubicBezTo>
                      <a:pt x="508375" y="104242"/>
                      <a:pt x="509233" y="110071"/>
                      <a:pt x="506146" y="114186"/>
                    </a:cubicBezTo>
                    <a:cubicBezTo>
                      <a:pt x="504432" y="116586"/>
                      <a:pt x="501689" y="117786"/>
                      <a:pt x="498946" y="117786"/>
                    </a:cubicBezTo>
                    <a:close/>
                    <a:moveTo>
                      <a:pt x="9284" y="76638"/>
                    </a:moveTo>
                    <a:cubicBezTo>
                      <a:pt x="8599" y="76638"/>
                      <a:pt x="7913" y="76638"/>
                      <a:pt x="7227" y="76467"/>
                    </a:cubicBezTo>
                    <a:cubicBezTo>
                      <a:pt x="2255" y="75266"/>
                      <a:pt x="-831" y="70466"/>
                      <a:pt x="197" y="65322"/>
                    </a:cubicBezTo>
                    <a:cubicBezTo>
                      <a:pt x="3969" y="48692"/>
                      <a:pt x="15628" y="34804"/>
                      <a:pt x="35173" y="23831"/>
                    </a:cubicBezTo>
                    <a:cubicBezTo>
                      <a:pt x="39460" y="21260"/>
                      <a:pt x="45289" y="22974"/>
                      <a:pt x="47689" y="27432"/>
                    </a:cubicBezTo>
                    <a:cubicBezTo>
                      <a:pt x="50089" y="31890"/>
                      <a:pt x="48546" y="37547"/>
                      <a:pt x="44089" y="40119"/>
                    </a:cubicBezTo>
                    <a:cubicBezTo>
                      <a:pt x="29344" y="48349"/>
                      <a:pt x="20771" y="58121"/>
                      <a:pt x="18200" y="69437"/>
                    </a:cubicBezTo>
                    <a:cubicBezTo>
                      <a:pt x="17342" y="73724"/>
                      <a:pt x="13570" y="76638"/>
                      <a:pt x="9284" y="76638"/>
                    </a:cubicBezTo>
                    <a:close/>
                    <a:moveTo>
                      <a:pt x="414935" y="70980"/>
                    </a:moveTo>
                    <a:cubicBezTo>
                      <a:pt x="413735" y="70980"/>
                      <a:pt x="412535" y="70809"/>
                      <a:pt x="411334" y="70295"/>
                    </a:cubicBezTo>
                    <a:cubicBezTo>
                      <a:pt x="397104" y="64294"/>
                      <a:pt x="382188" y="58636"/>
                      <a:pt x="366929" y="53492"/>
                    </a:cubicBezTo>
                    <a:cubicBezTo>
                      <a:pt x="362128" y="51778"/>
                      <a:pt x="359385" y="46634"/>
                      <a:pt x="361100" y="41834"/>
                    </a:cubicBezTo>
                    <a:cubicBezTo>
                      <a:pt x="362643" y="37033"/>
                      <a:pt x="367615" y="34461"/>
                      <a:pt x="372758" y="36005"/>
                    </a:cubicBezTo>
                    <a:cubicBezTo>
                      <a:pt x="388360" y="41319"/>
                      <a:pt x="403791" y="46977"/>
                      <a:pt x="418364" y="53321"/>
                    </a:cubicBezTo>
                    <a:cubicBezTo>
                      <a:pt x="422993" y="55378"/>
                      <a:pt x="425222" y="60865"/>
                      <a:pt x="423336" y="65494"/>
                    </a:cubicBezTo>
                    <a:cubicBezTo>
                      <a:pt x="421964" y="68751"/>
                      <a:pt x="418535" y="70980"/>
                      <a:pt x="414935" y="70980"/>
                    </a:cubicBezTo>
                    <a:close/>
                    <a:moveTo>
                      <a:pt x="323724" y="40119"/>
                    </a:moveTo>
                    <a:cubicBezTo>
                      <a:pt x="323038" y="40119"/>
                      <a:pt x="322180" y="39948"/>
                      <a:pt x="321495" y="39776"/>
                    </a:cubicBezTo>
                    <a:cubicBezTo>
                      <a:pt x="314294" y="37890"/>
                      <a:pt x="306922" y="36176"/>
                      <a:pt x="299549" y="34461"/>
                    </a:cubicBezTo>
                    <a:cubicBezTo>
                      <a:pt x="291319" y="32576"/>
                      <a:pt x="283090" y="30861"/>
                      <a:pt x="274861" y="29318"/>
                    </a:cubicBezTo>
                    <a:cubicBezTo>
                      <a:pt x="269888" y="28289"/>
                      <a:pt x="266459" y="23489"/>
                      <a:pt x="267488" y="18517"/>
                    </a:cubicBezTo>
                    <a:cubicBezTo>
                      <a:pt x="268345" y="13373"/>
                      <a:pt x="273317" y="9944"/>
                      <a:pt x="278290" y="11144"/>
                    </a:cubicBezTo>
                    <a:cubicBezTo>
                      <a:pt x="286690" y="12687"/>
                      <a:pt x="295091" y="14573"/>
                      <a:pt x="303493" y="16459"/>
                    </a:cubicBezTo>
                    <a:cubicBezTo>
                      <a:pt x="311036" y="18174"/>
                      <a:pt x="318580" y="20060"/>
                      <a:pt x="325952" y="21946"/>
                    </a:cubicBezTo>
                    <a:cubicBezTo>
                      <a:pt x="330925" y="23146"/>
                      <a:pt x="333839" y="28289"/>
                      <a:pt x="332639" y="33261"/>
                    </a:cubicBezTo>
                    <a:cubicBezTo>
                      <a:pt x="331610" y="37376"/>
                      <a:pt x="327838" y="40119"/>
                      <a:pt x="323724" y="40119"/>
                    </a:cubicBezTo>
                    <a:close/>
                    <a:moveTo>
                      <a:pt x="85065" y="25375"/>
                    </a:moveTo>
                    <a:cubicBezTo>
                      <a:pt x="80779" y="25375"/>
                      <a:pt x="77007" y="22460"/>
                      <a:pt x="75978" y="18002"/>
                    </a:cubicBezTo>
                    <a:cubicBezTo>
                      <a:pt x="74950" y="13030"/>
                      <a:pt x="78036" y="8058"/>
                      <a:pt x="83008" y="7029"/>
                    </a:cubicBezTo>
                    <a:cubicBezTo>
                      <a:pt x="97924" y="3772"/>
                      <a:pt x="114383" y="1543"/>
                      <a:pt x="132043" y="514"/>
                    </a:cubicBezTo>
                    <a:cubicBezTo>
                      <a:pt x="138215" y="-172"/>
                      <a:pt x="141472" y="3943"/>
                      <a:pt x="141815" y="9087"/>
                    </a:cubicBezTo>
                    <a:cubicBezTo>
                      <a:pt x="142158" y="14230"/>
                      <a:pt x="138215" y="18688"/>
                      <a:pt x="133071" y="18860"/>
                    </a:cubicBezTo>
                    <a:cubicBezTo>
                      <a:pt x="116269" y="19888"/>
                      <a:pt x="100667" y="21946"/>
                      <a:pt x="86780" y="25032"/>
                    </a:cubicBezTo>
                    <a:cubicBezTo>
                      <a:pt x="86437" y="25203"/>
                      <a:pt x="85751" y="25375"/>
                      <a:pt x="85065" y="25375"/>
                    </a:cubicBezTo>
                    <a:close/>
                    <a:moveTo>
                      <a:pt x="229083" y="22289"/>
                    </a:moveTo>
                    <a:cubicBezTo>
                      <a:pt x="228740" y="22289"/>
                      <a:pt x="228397" y="22289"/>
                      <a:pt x="228055" y="22289"/>
                    </a:cubicBezTo>
                    <a:cubicBezTo>
                      <a:pt x="211767" y="20402"/>
                      <a:pt x="195822" y="19202"/>
                      <a:pt x="180734" y="18517"/>
                    </a:cubicBezTo>
                    <a:cubicBezTo>
                      <a:pt x="175591" y="18345"/>
                      <a:pt x="171647" y="14059"/>
                      <a:pt x="171819" y="8915"/>
                    </a:cubicBezTo>
                    <a:cubicBezTo>
                      <a:pt x="171990" y="3772"/>
                      <a:pt x="176448" y="686"/>
                      <a:pt x="181420" y="0"/>
                    </a:cubicBezTo>
                    <a:cubicBezTo>
                      <a:pt x="197022" y="514"/>
                      <a:pt x="213481" y="1886"/>
                      <a:pt x="230283" y="3943"/>
                    </a:cubicBezTo>
                    <a:cubicBezTo>
                      <a:pt x="235427" y="4458"/>
                      <a:pt x="239027" y="9087"/>
                      <a:pt x="238342" y="14230"/>
                    </a:cubicBezTo>
                    <a:cubicBezTo>
                      <a:pt x="237827" y="18860"/>
                      <a:pt x="233712" y="22289"/>
                      <a:pt x="229083" y="22289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5" name="Hình tự do: Hình 134">
                <a:extLst>
                  <a:ext uri="{FF2B5EF4-FFF2-40B4-BE49-F238E27FC236}">
                    <a16:creationId xmlns:a16="http://schemas.microsoft.com/office/drawing/2014/main" id="{847F7857-D5FA-CF9A-0E84-31613DA7438F}"/>
                  </a:ext>
                </a:extLst>
              </p:cNvPr>
              <p:cNvSpPr/>
              <p:nvPr/>
            </p:nvSpPr>
            <p:spPr>
              <a:xfrm>
                <a:off x="6827576" y="1137716"/>
                <a:ext cx="557753" cy="198736"/>
              </a:xfrm>
              <a:custGeom>
                <a:avLst/>
                <a:gdLst>
                  <a:gd name="connsiteX0" fmla="*/ 396222 w 557753"/>
                  <a:gd name="connsiteY0" fmla="*/ 198737 h 198736"/>
                  <a:gd name="connsiteX1" fmla="*/ 254089 w 557753"/>
                  <a:gd name="connsiteY1" fmla="*/ 181763 h 198736"/>
                  <a:gd name="connsiteX2" fmla="*/ 1201 w 557753"/>
                  <a:gd name="connsiteY2" fmla="*/ 7227 h 198736"/>
                  <a:gd name="connsiteX3" fmla="*/ 12345 w 557753"/>
                  <a:gd name="connsiteY3" fmla="*/ 197 h 198736"/>
                  <a:gd name="connsiteX4" fmla="*/ 19374 w 557753"/>
                  <a:gd name="connsiteY4" fmla="*/ 11342 h 198736"/>
                  <a:gd name="connsiteX5" fmla="*/ 258204 w 557753"/>
                  <a:gd name="connsiteY5" fmla="*/ 163761 h 198736"/>
                  <a:gd name="connsiteX6" fmla="*/ 451943 w 557753"/>
                  <a:gd name="connsiteY6" fmla="*/ 176619 h 198736"/>
                  <a:gd name="connsiteX7" fmla="*/ 539382 w 557753"/>
                  <a:gd name="connsiteY7" fmla="*/ 128956 h 198736"/>
                  <a:gd name="connsiteX8" fmla="*/ 550527 w 557753"/>
                  <a:gd name="connsiteY8" fmla="*/ 121927 h 198736"/>
                  <a:gd name="connsiteX9" fmla="*/ 557556 w 557753"/>
                  <a:gd name="connsiteY9" fmla="*/ 133071 h 198736"/>
                  <a:gd name="connsiteX10" fmla="*/ 454515 w 557753"/>
                  <a:gd name="connsiteY10" fmla="*/ 194965 h 198736"/>
                  <a:gd name="connsiteX11" fmla="*/ 396222 w 557753"/>
                  <a:gd name="connsiteY11" fmla="*/ 198737 h 198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7753" h="198736">
                    <a:moveTo>
                      <a:pt x="396222" y="198737"/>
                    </a:moveTo>
                    <a:cubicBezTo>
                      <a:pt x="352330" y="198737"/>
                      <a:pt x="303639" y="193079"/>
                      <a:pt x="254089" y="181763"/>
                    </a:cubicBezTo>
                    <a:cubicBezTo>
                      <a:pt x="98070" y="146444"/>
                      <a:pt x="-12858" y="69806"/>
                      <a:pt x="1201" y="7227"/>
                    </a:cubicBezTo>
                    <a:cubicBezTo>
                      <a:pt x="2401" y="2255"/>
                      <a:pt x="7373" y="-831"/>
                      <a:pt x="12345" y="197"/>
                    </a:cubicBezTo>
                    <a:cubicBezTo>
                      <a:pt x="17317" y="1398"/>
                      <a:pt x="20403" y="6370"/>
                      <a:pt x="19374" y="11342"/>
                    </a:cubicBezTo>
                    <a:cubicBezTo>
                      <a:pt x="9087" y="56604"/>
                      <a:pt x="102699" y="128613"/>
                      <a:pt x="258204" y="163761"/>
                    </a:cubicBezTo>
                    <a:cubicBezTo>
                      <a:pt x="329013" y="179706"/>
                      <a:pt x="397764" y="184335"/>
                      <a:pt x="451943" y="176619"/>
                    </a:cubicBezTo>
                    <a:cubicBezTo>
                      <a:pt x="502349" y="169419"/>
                      <a:pt x="534239" y="152102"/>
                      <a:pt x="539382" y="128956"/>
                    </a:cubicBezTo>
                    <a:cubicBezTo>
                      <a:pt x="540582" y="123984"/>
                      <a:pt x="545554" y="121070"/>
                      <a:pt x="550527" y="121927"/>
                    </a:cubicBezTo>
                    <a:cubicBezTo>
                      <a:pt x="555498" y="123127"/>
                      <a:pt x="558585" y="128099"/>
                      <a:pt x="557556" y="133071"/>
                    </a:cubicBezTo>
                    <a:cubicBezTo>
                      <a:pt x="550527" y="164618"/>
                      <a:pt x="513836" y="186564"/>
                      <a:pt x="454515" y="194965"/>
                    </a:cubicBezTo>
                    <a:cubicBezTo>
                      <a:pt x="436341" y="197536"/>
                      <a:pt x="416796" y="198737"/>
                      <a:pt x="396222" y="198737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6" name="Đồ họa 2">
              <a:extLst>
                <a:ext uri="{FF2B5EF4-FFF2-40B4-BE49-F238E27FC236}">
                  <a16:creationId xmlns:a16="http://schemas.microsoft.com/office/drawing/2014/main" id="{958058C3-3FC6-A303-A8CE-163A86032BF3}"/>
                </a:ext>
              </a:extLst>
            </p:cNvPr>
            <p:cNvGrpSpPr/>
            <p:nvPr/>
          </p:nvGrpSpPr>
          <p:grpSpPr>
            <a:xfrm>
              <a:off x="5130393" y="4517491"/>
              <a:ext cx="1492643" cy="424212"/>
              <a:chOff x="5130393" y="4517491"/>
              <a:chExt cx="1492643" cy="424212"/>
            </a:xfrm>
          </p:grpSpPr>
          <p:sp>
            <p:nvSpPr>
              <p:cNvPr id="137" name="Hình tự do: Hình 136">
                <a:extLst>
                  <a:ext uri="{FF2B5EF4-FFF2-40B4-BE49-F238E27FC236}">
                    <a16:creationId xmlns:a16="http://schemas.microsoft.com/office/drawing/2014/main" id="{0B40E8EA-A2D1-EE86-77CA-1063426CB3A5}"/>
                  </a:ext>
                </a:extLst>
              </p:cNvPr>
              <p:cNvSpPr/>
              <p:nvPr/>
            </p:nvSpPr>
            <p:spPr>
              <a:xfrm>
                <a:off x="5148395" y="4854778"/>
                <a:ext cx="1463325" cy="86753"/>
              </a:xfrm>
              <a:custGeom>
                <a:avLst/>
                <a:gdLst>
                  <a:gd name="connsiteX0" fmla="*/ 1463326 w 1463325"/>
                  <a:gd name="connsiteY0" fmla="*/ 86753 h 86753"/>
                  <a:gd name="connsiteX1" fmla="*/ 703802 w 1463325"/>
                  <a:gd name="connsiteY1" fmla="*/ 66179 h 86753"/>
                  <a:gd name="connsiteX2" fmla="*/ 0 w 1463325"/>
                  <a:gd name="connsiteY2" fmla="*/ 86753 h 86753"/>
                  <a:gd name="connsiteX3" fmla="*/ 87782 w 1463325"/>
                  <a:gd name="connsiteY3" fmla="*/ 0 h 86753"/>
                  <a:gd name="connsiteX4" fmla="*/ 1335253 w 1463325"/>
                  <a:gd name="connsiteY4" fmla="*/ 0 h 8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3325" h="86753">
                    <a:moveTo>
                      <a:pt x="1463326" y="86753"/>
                    </a:moveTo>
                    <a:lnTo>
                      <a:pt x="703802" y="66179"/>
                    </a:lnTo>
                    <a:lnTo>
                      <a:pt x="0" y="86753"/>
                    </a:lnTo>
                    <a:lnTo>
                      <a:pt x="87782" y="0"/>
                    </a:lnTo>
                    <a:lnTo>
                      <a:pt x="1335253" y="0"/>
                    </a:lnTo>
                    <a:close/>
                  </a:path>
                </a:pathLst>
              </a:custGeom>
              <a:solidFill>
                <a:srgbClr val="000000">
                  <a:alpha val="17000"/>
                </a:srgbClr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8" name="Hình tự do: Hình 137">
                <a:extLst>
                  <a:ext uri="{FF2B5EF4-FFF2-40B4-BE49-F238E27FC236}">
                    <a16:creationId xmlns:a16="http://schemas.microsoft.com/office/drawing/2014/main" id="{4C3854B1-D76C-9E46-3AD0-5350C33F7D93}"/>
                  </a:ext>
                </a:extLst>
              </p:cNvPr>
              <p:cNvSpPr/>
              <p:nvPr/>
            </p:nvSpPr>
            <p:spPr>
              <a:xfrm>
                <a:off x="5145823" y="4562965"/>
                <a:ext cx="733977" cy="378738"/>
              </a:xfrm>
              <a:custGeom>
                <a:avLst/>
                <a:gdLst>
                  <a:gd name="connsiteX0" fmla="*/ 706374 w 733977"/>
                  <a:gd name="connsiteY0" fmla="*/ 357993 h 378738"/>
                  <a:gd name="connsiteX1" fmla="*/ 733977 w 733977"/>
                  <a:gd name="connsiteY1" fmla="*/ 347706 h 378738"/>
                  <a:gd name="connsiteX2" fmla="*/ 733977 w 733977"/>
                  <a:gd name="connsiteY2" fmla="*/ 46125 h 378738"/>
                  <a:gd name="connsiteX3" fmla="*/ 245345 w 733977"/>
                  <a:gd name="connsiteY3" fmla="*/ 44239 h 378738"/>
                  <a:gd name="connsiteX4" fmla="*/ 0 w 733977"/>
                  <a:gd name="connsiteY4" fmla="*/ 368794 h 378738"/>
                  <a:gd name="connsiteX5" fmla="*/ 2743 w 733977"/>
                  <a:gd name="connsiteY5" fmla="*/ 378738 h 378738"/>
                  <a:gd name="connsiteX6" fmla="*/ 706374 w 733977"/>
                  <a:gd name="connsiteY6" fmla="*/ 357993 h 378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3977" h="378738">
                    <a:moveTo>
                      <a:pt x="706374" y="357993"/>
                    </a:moveTo>
                    <a:cubicBezTo>
                      <a:pt x="712546" y="351649"/>
                      <a:pt x="722833" y="347706"/>
                      <a:pt x="733977" y="347706"/>
                    </a:cubicBezTo>
                    <a:lnTo>
                      <a:pt x="733977" y="46125"/>
                    </a:lnTo>
                    <a:cubicBezTo>
                      <a:pt x="624421" y="-8224"/>
                      <a:pt x="362102" y="-21426"/>
                      <a:pt x="245345" y="44239"/>
                    </a:cubicBezTo>
                    <a:lnTo>
                      <a:pt x="0" y="368794"/>
                    </a:lnTo>
                    <a:cubicBezTo>
                      <a:pt x="171" y="370337"/>
                      <a:pt x="2229" y="377881"/>
                      <a:pt x="2743" y="378738"/>
                    </a:cubicBezTo>
                    <a:cubicBezTo>
                      <a:pt x="205397" y="343762"/>
                      <a:pt x="504577" y="327132"/>
                      <a:pt x="706374" y="357993"/>
                    </a:cubicBezTo>
                    <a:close/>
                  </a:path>
                </a:pathLst>
              </a:custGeom>
              <a:solidFill>
                <a:srgbClr val="C11B1B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9" name="Hình tự do: Hình 138">
                <a:extLst>
                  <a:ext uri="{FF2B5EF4-FFF2-40B4-BE49-F238E27FC236}">
                    <a16:creationId xmlns:a16="http://schemas.microsoft.com/office/drawing/2014/main" id="{5025EA89-3C89-094F-A502-E9FD319B06B4}"/>
                  </a:ext>
                </a:extLst>
              </p:cNvPr>
              <p:cNvSpPr/>
              <p:nvPr/>
            </p:nvSpPr>
            <p:spPr>
              <a:xfrm>
                <a:off x="5879801" y="4562793"/>
                <a:ext cx="738435" cy="378395"/>
              </a:xfrm>
              <a:custGeom>
                <a:avLst/>
                <a:gdLst>
                  <a:gd name="connsiteX0" fmla="*/ 489318 w 738435"/>
                  <a:gd name="connsiteY0" fmla="*/ 44239 h 378395"/>
                  <a:gd name="connsiteX1" fmla="*/ 0 w 738435"/>
                  <a:gd name="connsiteY1" fmla="*/ 46125 h 378395"/>
                  <a:gd name="connsiteX2" fmla="*/ 0 w 738435"/>
                  <a:gd name="connsiteY2" fmla="*/ 347706 h 378395"/>
                  <a:gd name="connsiteX3" fmla="*/ 27089 w 738435"/>
                  <a:gd name="connsiteY3" fmla="*/ 357993 h 378395"/>
                  <a:gd name="connsiteX4" fmla="*/ 28461 w 738435"/>
                  <a:gd name="connsiteY4" fmla="*/ 357993 h 378395"/>
                  <a:gd name="connsiteX5" fmla="*/ 731920 w 738435"/>
                  <a:gd name="connsiteY5" fmla="*/ 378395 h 378395"/>
                  <a:gd name="connsiteX6" fmla="*/ 738435 w 738435"/>
                  <a:gd name="connsiteY6" fmla="*/ 368794 h 378395"/>
                  <a:gd name="connsiteX7" fmla="*/ 489318 w 738435"/>
                  <a:gd name="connsiteY7" fmla="*/ 44239 h 378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8435" h="378395">
                    <a:moveTo>
                      <a:pt x="489318" y="44239"/>
                    </a:moveTo>
                    <a:cubicBezTo>
                      <a:pt x="372561" y="-21426"/>
                      <a:pt x="109557" y="-8224"/>
                      <a:pt x="0" y="46125"/>
                    </a:cubicBezTo>
                    <a:lnTo>
                      <a:pt x="0" y="347706"/>
                    </a:lnTo>
                    <a:cubicBezTo>
                      <a:pt x="10973" y="347877"/>
                      <a:pt x="20917" y="351821"/>
                      <a:pt x="27089" y="357993"/>
                    </a:cubicBezTo>
                    <a:lnTo>
                      <a:pt x="28461" y="357993"/>
                    </a:lnTo>
                    <a:cubicBezTo>
                      <a:pt x="230257" y="327132"/>
                      <a:pt x="529095" y="343763"/>
                      <a:pt x="731920" y="378395"/>
                    </a:cubicBezTo>
                    <a:cubicBezTo>
                      <a:pt x="732949" y="377024"/>
                      <a:pt x="737578" y="370680"/>
                      <a:pt x="738435" y="368794"/>
                    </a:cubicBezTo>
                    <a:lnTo>
                      <a:pt x="489318" y="44239"/>
                    </a:lnTo>
                    <a:close/>
                  </a:path>
                </a:pathLst>
              </a:custGeom>
              <a:solidFill>
                <a:srgbClr val="C11B1B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0" name="Hình tự do: Hình 139">
                <a:extLst>
                  <a:ext uri="{FF2B5EF4-FFF2-40B4-BE49-F238E27FC236}">
                    <a16:creationId xmlns:a16="http://schemas.microsoft.com/office/drawing/2014/main" id="{50B1C056-DC4B-7537-A636-674A7DF7BA03}"/>
                  </a:ext>
                </a:extLst>
              </p:cNvPr>
              <p:cNvSpPr/>
              <p:nvPr/>
            </p:nvSpPr>
            <p:spPr>
              <a:xfrm>
                <a:off x="5879801" y="4562494"/>
                <a:ext cx="738435" cy="369607"/>
              </a:xfrm>
              <a:custGeom>
                <a:avLst/>
                <a:gdLst>
                  <a:gd name="connsiteX0" fmla="*/ 0 w 738435"/>
                  <a:gd name="connsiteY0" fmla="*/ 339947 h 369607"/>
                  <a:gd name="connsiteX1" fmla="*/ 0 w 738435"/>
                  <a:gd name="connsiteY1" fmla="*/ 46596 h 369607"/>
                  <a:gd name="connsiteX2" fmla="*/ 480746 w 738435"/>
                  <a:gd name="connsiteY2" fmla="*/ 43853 h 369607"/>
                  <a:gd name="connsiteX3" fmla="*/ 738435 w 738435"/>
                  <a:gd name="connsiteY3" fmla="*/ 369608 h 369607"/>
                  <a:gd name="connsiteX4" fmla="*/ 13030 w 738435"/>
                  <a:gd name="connsiteY4" fmla="*/ 348691 h 369607"/>
                  <a:gd name="connsiteX5" fmla="*/ 0 w 738435"/>
                  <a:gd name="connsiteY5" fmla="*/ 339947 h 369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8435" h="369607">
                    <a:moveTo>
                      <a:pt x="0" y="339947"/>
                    </a:moveTo>
                    <a:lnTo>
                      <a:pt x="0" y="46596"/>
                    </a:lnTo>
                    <a:cubicBezTo>
                      <a:pt x="109557" y="-7753"/>
                      <a:pt x="363988" y="-21813"/>
                      <a:pt x="480746" y="43853"/>
                    </a:cubicBezTo>
                    <a:lnTo>
                      <a:pt x="738435" y="369608"/>
                    </a:lnTo>
                    <a:cubicBezTo>
                      <a:pt x="738435" y="369608"/>
                      <a:pt x="383191" y="295370"/>
                      <a:pt x="13030" y="348691"/>
                    </a:cubicBezTo>
                    <a:lnTo>
                      <a:pt x="0" y="339947"/>
                    </a:lnTo>
                    <a:close/>
                  </a:path>
                </a:pathLst>
              </a:custGeom>
              <a:solidFill>
                <a:srgbClr val="F74141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1" name="Hình tự do: Hình 140">
                <a:extLst>
                  <a:ext uri="{FF2B5EF4-FFF2-40B4-BE49-F238E27FC236}">
                    <a16:creationId xmlns:a16="http://schemas.microsoft.com/office/drawing/2014/main" id="{A24A9EDF-7415-F891-AAE1-1163490BDF0E}"/>
                  </a:ext>
                </a:extLst>
              </p:cNvPr>
              <p:cNvSpPr/>
              <p:nvPr/>
            </p:nvSpPr>
            <p:spPr>
              <a:xfrm>
                <a:off x="5145823" y="4562965"/>
                <a:ext cx="733977" cy="368822"/>
              </a:xfrm>
              <a:custGeom>
                <a:avLst/>
                <a:gdLst>
                  <a:gd name="connsiteX0" fmla="*/ 733977 w 733977"/>
                  <a:gd name="connsiteY0" fmla="*/ 340505 h 368822"/>
                  <a:gd name="connsiteX1" fmla="*/ 733977 w 733977"/>
                  <a:gd name="connsiteY1" fmla="*/ 46125 h 368822"/>
                  <a:gd name="connsiteX2" fmla="*/ 245345 w 733977"/>
                  <a:gd name="connsiteY2" fmla="*/ 44239 h 368822"/>
                  <a:gd name="connsiteX3" fmla="*/ 0 w 733977"/>
                  <a:gd name="connsiteY3" fmla="*/ 368794 h 368822"/>
                  <a:gd name="connsiteX4" fmla="*/ 721633 w 733977"/>
                  <a:gd name="connsiteY4" fmla="*/ 348220 h 368822"/>
                  <a:gd name="connsiteX5" fmla="*/ 733977 w 733977"/>
                  <a:gd name="connsiteY5" fmla="*/ 340505 h 368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3977" h="368822">
                    <a:moveTo>
                      <a:pt x="733977" y="340505"/>
                    </a:moveTo>
                    <a:lnTo>
                      <a:pt x="733977" y="46125"/>
                    </a:lnTo>
                    <a:cubicBezTo>
                      <a:pt x="624421" y="-8224"/>
                      <a:pt x="362102" y="-21426"/>
                      <a:pt x="245345" y="44239"/>
                    </a:cubicBezTo>
                    <a:lnTo>
                      <a:pt x="0" y="368794"/>
                    </a:lnTo>
                    <a:cubicBezTo>
                      <a:pt x="857" y="370509"/>
                      <a:pt x="351473" y="294899"/>
                      <a:pt x="721633" y="348220"/>
                    </a:cubicBezTo>
                    <a:lnTo>
                      <a:pt x="733977" y="340505"/>
                    </a:lnTo>
                    <a:close/>
                  </a:path>
                </a:pathLst>
              </a:custGeom>
              <a:solidFill>
                <a:srgbClr val="F74141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2" name="Hình tự do: Hình 141">
                <a:extLst>
                  <a:ext uri="{FF2B5EF4-FFF2-40B4-BE49-F238E27FC236}">
                    <a16:creationId xmlns:a16="http://schemas.microsoft.com/office/drawing/2014/main" id="{DF7237F7-6916-95A0-A689-0C2645FF05AC}"/>
                  </a:ext>
                </a:extLst>
              </p:cNvPr>
              <p:cNvSpPr/>
              <p:nvPr/>
            </p:nvSpPr>
            <p:spPr>
              <a:xfrm>
                <a:off x="5141023" y="4538962"/>
                <a:ext cx="739120" cy="365365"/>
              </a:xfrm>
              <a:custGeom>
                <a:avLst/>
                <a:gdLst>
                  <a:gd name="connsiteX0" fmla="*/ 738950 w 739120"/>
                  <a:gd name="connsiteY0" fmla="*/ 355764 h 365365"/>
                  <a:gd name="connsiteX1" fmla="*/ 23489 w 739120"/>
                  <a:gd name="connsiteY1" fmla="*/ 365365 h 365365"/>
                  <a:gd name="connsiteX2" fmla="*/ 0 w 739120"/>
                  <a:gd name="connsiteY2" fmla="*/ 336219 h 365365"/>
                  <a:gd name="connsiteX3" fmla="*/ 250317 w 739120"/>
                  <a:gd name="connsiteY3" fmla="*/ 44239 h 365365"/>
                  <a:gd name="connsiteX4" fmla="*/ 739121 w 739120"/>
                  <a:gd name="connsiteY4" fmla="*/ 46125 h 365365"/>
                  <a:gd name="connsiteX5" fmla="*/ 739121 w 739120"/>
                  <a:gd name="connsiteY5" fmla="*/ 355764 h 365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9120" h="365365">
                    <a:moveTo>
                      <a:pt x="738950" y="355764"/>
                    </a:moveTo>
                    <a:cubicBezTo>
                      <a:pt x="514693" y="315302"/>
                      <a:pt x="240544" y="319074"/>
                      <a:pt x="23489" y="365365"/>
                    </a:cubicBezTo>
                    <a:cubicBezTo>
                      <a:pt x="19888" y="361251"/>
                      <a:pt x="1200" y="339476"/>
                      <a:pt x="0" y="336219"/>
                    </a:cubicBezTo>
                    <a:lnTo>
                      <a:pt x="250317" y="44239"/>
                    </a:lnTo>
                    <a:cubicBezTo>
                      <a:pt x="367074" y="-21426"/>
                      <a:pt x="629564" y="-8224"/>
                      <a:pt x="739121" y="46125"/>
                    </a:cubicBezTo>
                    <a:lnTo>
                      <a:pt x="739121" y="355764"/>
                    </a:lnTo>
                    <a:close/>
                  </a:path>
                </a:pathLst>
              </a:custGeom>
              <a:solidFill>
                <a:srgbClr val="EAD4B7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3" name="Hình tự do: Hình 142">
                <a:extLst>
                  <a:ext uri="{FF2B5EF4-FFF2-40B4-BE49-F238E27FC236}">
                    <a16:creationId xmlns:a16="http://schemas.microsoft.com/office/drawing/2014/main" id="{090D1022-C85D-43B8-4787-58462F8AFF6A}"/>
                  </a:ext>
                </a:extLst>
              </p:cNvPr>
              <p:cNvSpPr/>
              <p:nvPr/>
            </p:nvSpPr>
            <p:spPr>
              <a:xfrm>
                <a:off x="5140851" y="4538649"/>
                <a:ext cx="738949" cy="336531"/>
              </a:xfrm>
              <a:custGeom>
                <a:avLst/>
                <a:gdLst>
                  <a:gd name="connsiteX0" fmla="*/ 738778 w 738949"/>
                  <a:gd name="connsiteY0" fmla="*/ 333274 h 336531"/>
                  <a:gd name="connsiteX1" fmla="*/ 0 w 738949"/>
                  <a:gd name="connsiteY1" fmla="*/ 336531 h 336531"/>
                  <a:gd name="connsiteX2" fmla="*/ 250317 w 738949"/>
                  <a:gd name="connsiteY2" fmla="*/ 44552 h 336531"/>
                  <a:gd name="connsiteX3" fmla="*/ 738950 w 738949"/>
                  <a:gd name="connsiteY3" fmla="*/ 45752 h 336531"/>
                  <a:gd name="connsiteX4" fmla="*/ 738950 w 738949"/>
                  <a:gd name="connsiteY4" fmla="*/ 333274 h 336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8949" h="336531">
                    <a:moveTo>
                      <a:pt x="738778" y="333274"/>
                    </a:moveTo>
                    <a:cubicBezTo>
                      <a:pt x="524294" y="271723"/>
                      <a:pt x="213627" y="281324"/>
                      <a:pt x="0" y="336531"/>
                    </a:cubicBezTo>
                    <a:lnTo>
                      <a:pt x="250317" y="44552"/>
                    </a:lnTo>
                    <a:cubicBezTo>
                      <a:pt x="367074" y="-21114"/>
                      <a:pt x="629393" y="-8598"/>
                      <a:pt x="738950" y="45752"/>
                    </a:cubicBezTo>
                    <a:lnTo>
                      <a:pt x="738950" y="333274"/>
                    </a:lnTo>
                    <a:close/>
                  </a:path>
                </a:pathLst>
              </a:custGeom>
              <a:solidFill>
                <a:srgbClr val="F9E7D4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4" name="Hình tự do: Hình 143">
                <a:extLst>
                  <a:ext uri="{FF2B5EF4-FFF2-40B4-BE49-F238E27FC236}">
                    <a16:creationId xmlns:a16="http://schemas.microsoft.com/office/drawing/2014/main" id="{48C4A53B-2199-3886-D31A-82EB9DD44018}"/>
                  </a:ext>
                </a:extLst>
              </p:cNvPr>
              <p:cNvSpPr/>
              <p:nvPr/>
            </p:nvSpPr>
            <p:spPr>
              <a:xfrm>
                <a:off x="5130393" y="4517491"/>
                <a:ext cx="746321" cy="353574"/>
              </a:xfrm>
              <a:custGeom>
                <a:avLst/>
                <a:gdLst>
                  <a:gd name="connsiteX0" fmla="*/ 746322 w 746321"/>
                  <a:gd name="connsiteY0" fmla="*/ 353575 h 353574"/>
                  <a:gd name="connsiteX1" fmla="*/ 0 w 746321"/>
                  <a:gd name="connsiteY1" fmla="*/ 321171 h 353574"/>
                  <a:gd name="connsiteX2" fmla="*/ 303981 w 746321"/>
                  <a:gd name="connsiteY2" fmla="*/ 25419 h 353574"/>
                  <a:gd name="connsiteX3" fmla="*/ 746322 w 746321"/>
                  <a:gd name="connsiteY3" fmla="*/ 68968 h 353574"/>
                  <a:gd name="connsiteX4" fmla="*/ 746322 w 746321"/>
                  <a:gd name="connsiteY4" fmla="*/ 353575 h 353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6321" h="353574">
                    <a:moveTo>
                      <a:pt x="746322" y="353575"/>
                    </a:moveTo>
                    <a:cubicBezTo>
                      <a:pt x="554126" y="268193"/>
                      <a:pt x="224256" y="261849"/>
                      <a:pt x="0" y="321171"/>
                    </a:cubicBezTo>
                    <a:lnTo>
                      <a:pt x="303981" y="25419"/>
                    </a:lnTo>
                    <a:cubicBezTo>
                      <a:pt x="422967" y="-30130"/>
                      <a:pt x="648424" y="14961"/>
                      <a:pt x="746322" y="68968"/>
                    </a:cubicBezTo>
                    <a:lnTo>
                      <a:pt x="746322" y="353575"/>
                    </a:lnTo>
                    <a:close/>
                  </a:path>
                </a:pathLst>
              </a:custGeom>
              <a:solidFill>
                <a:srgbClr val="FFFCFA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5" name="Hình tự do: Hình 144">
                <a:extLst>
                  <a:ext uri="{FF2B5EF4-FFF2-40B4-BE49-F238E27FC236}">
                    <a16:creationId xmlns:a16="http://schemas.microsoft.com/office/drawing/2014/main" id="{AB532B24-4A31-912B-0A93-D0BCEAF6325B}"/>
                  </a:ext>
                </a:extLst>
              </p:cNvPr>
              <p:cNvSpPr/>
              <p:nvPr/>
            </p:nvSpPr>
            <p:spPr>
              <a:xfrm>
                <a:off x="5879972" y="4545098"/>
                <a:ext cx="738435" cy="364714"/>
              </a:xfrm>
              <a:custGeom>
                <a:avLst/>
                <a:gdLst>
                  <a:gd name="connsiteX0" fmla="*/ 0 w 738435"/>
                  <a:gd name="connsiteY0" fmla="*/ 349627 h 364714"/>
                  <a:gd name="connsiteX1" fmla="*/ 715289 w 738435"/>
                  <a:gd name="connsiteY1" fmla="*/ 364715 h 364714"/>
                  <a:gd name="connsiteX2" fmla="*/ 738435 w 738435"/>
                  <a:gd name="connsiteY2" fmla="*/ 335740 h 364714"/>
                  <a:gd name="connsiteX3" fmla="*/ 431025 w 738435"/>
                  <a:gd name="connsiteY3" fmla="*/ 50104 h 364714"/>
                  <a:gd name="connsiteX4" fmla="*/ 0 w 738435"/>
                  <a:gd name="connsiteY4" fmla="*/ 39988 h 364714"/>
                  <a:gd name="connsiteX5" fmla="*/ 0 w 738435"/>
                  <a:gd name="connsiteY5" fmla="*/ 349627 h 364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8435" h="364714">
                    <a:moveTo>
                      <a:pt x="0" y="349627"/>
                    </a:moveTo>
                    <a:cubicBezTo>
                      <a:pt x="224428" y="310880"/>
                      <a:pt x="498234" y="316709"/>
                      <a:pt x="715289" y="364715"/>
                    </a:cubicBezTo>
                    <a:cubicBezTo>
                      <a:pt x="718890" y="360600"/>
                      <a:pt x="737235" y="338997"/>
                      <a:pt x="738435" y="335740"/>
                    </a:cubicBezTo>
                    <a:lnTo>
                      <a:pt x="431025" y="50104"/>
                    </a:lnTo>
                    <a:cubicBezTo>
                      <a:pt x="314439" y="-16419"/>
                      <a:pt x="109728" y="-13504"/>
                      <a:pt x="0" y="39988"/>
                    </a:cubicBezTo>
                    <a:lnTo>
                      <a:pt x="0" y="349627"/>
                    </a:lnTo>
                    <a:close/>
                  </a:path>
                </a:pathLst>
              </a:custGeom>
              <a:solidFill>
                <a:srgbClr val="EAD4B7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6" name="Hình tự do: Hình 145">
                <a:extLst>
                  <a:ext uri="{FF2B5EF4-FFF2-40B4-BE49-F238E27FC236}">
                    <a16:creationId xmlns:a16="http://schemas.microsoft.com/office/drawing/2014/main" id="{C93F00C1-4FA4-0025-45C8-04BB8536583E}"/>
                  </a:ext>
                </a:extLst>
              </p:cNvPr>
              <p:cNvSpPr/>
              <p:nvPr/>
            </p:nvSpPr>
            <p:spPr>
              <a:xfrm>
                <a:off x="5879629" y="4542996"/>
                <a:ext cx="738606" cy="338013"/>
              </a:xfrm>
              <a:custGeom>
                <a:avLst/>
                <a:gdLst>
                  <a:gd name="connsiteX0" fmla="*/ 0 w 738606"/>
                  <a:gd name="connsiteY0" fmla="*/ 328927 h 338013"/>
                  <a:gd name="connsiteX1" fmla="*/ 738607 w 738606"/>
                  <a:gd name="connsiteY1" fmla="*/ 338014 h 338013"/>
                  <a:gd name="connsiteX2" fmla="*/ 479888 w 738606"/>
                  <a:gd name="connsiteY2" fmla="*/ 46549 h 338013"/>
                  <a:gd name="connsiteX3" fmla="*/ 0 w 738606"/>
                  <a:gd name="connsiteY3" fmla="*/ 41405 h 338013"/>
                  <a:gd name="connsiteX4" fmla="*/ 0 w 738606"/>
                  <a:gd name="connsiteY4" fmla="*/ 328927 h 33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8606" h="338013">
                    <a:moveTo>
                      <a:pt x="0" y="328927"/>
                    </a:moveTo>
                    <a:cubicBezTo>
                      <a:pt x="214655" y="269091"/>
                      <a:pt x="524980" y="281092"/>
                      <a:pt x="738607" y="338014"/>
                    </a:cubicBezTo>
                    <a:lnTo>
                      <a:pt x="479888" y="46549"/>
                    </a:lnTo>
                    <a:cubicBezTo>
                      <a:pt x="352330" y="-17231"/>
                      <a:pt x="109728" y="-12087"/>
                      <a:pt x="0" y="41405"/>
                    </a:cubicBezTo>
                    <a:lnTo>
                      <a:pt x="0" y="328927"/>
                    </a:lnTo>
                    <a:close/>
                  </a:path>
                </a:pathLst>
              </a:custGeom>
              <a:solidFill>
                <a:srgbClr val="F9E7D4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7" name="Hình tự do: Hình 146">
                <a:extLst>
                  <a:ext uri="{FF2B5EF4-FFF2-40B4-BE49-F238E27FC236}">
                    <a16:creationId xmlns:a16="http://schemas.microsoft.com/office/drawing/2014/main" id="{35BCFB0D-4B6A-3C93-69A6-454B39878C28}"/>
                  </a:ext>
                </a:extLst>
              </p:cNvPr>
              <p:cNvSpPr/>
              <p:nvPr/>
            </p:nvSpPr>
            <p:spPr>
              <a:xfrm>
                <a:off x="5882544" y="4545735"/>
                <a:ext cx="740492" cy="325331"/>
              </a:xfrm>
              <a:custGeom>
                <a:avLst/>
                <a:gdLst>
                  <a:gd name="connsiteX0" fmla="*/ 171 w 740492"/>
                  <a:gd name="connsiteY0" fmla="*/ 325331 h 325331"/>
                  <a:gd name="connsiteX1" fmla="*/ 740493 w 740492"/>
                  <a:gd name="connsiteY1" fmla="*/ 323445 h 325331"/>
                  <a:gd name="connsiteX2" fmla="*/ 479203 w 740492"/>
                  <a:gd name="connsiteY2" fmla="*/ 48611 h 325331"/>
                  <a:gd name="connsiteX3" fmla="*/ 0 w 740492"/>
                  <a:gd name="connsiteY3" fmla="*/ 40895 h 325331"/>
                  <a:gd name="connsiteX4" fmla="*/ 0 w 740492"/>
                  <a:gd name="connsiteY4" fmla="*/ 325331 h 325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0492" h="325331">
                    <a:moveTo>
                      <a:pt x="171" y="325331"/>
                    </a:moveTo>
                    <a:cubicBezTo>
                      <a:pt x="216884" y="249036"/>
                      <a:pt x="535953" y="275267"/>
                      <a:pt x="740493" y="323445"/>
                    </a:cubicBezTo>
                    <a:lnTo>
                      <a:pt x="479203" y="48611"/>
                    </a:lnTo>
                    <a:cubicBezTo>
                      <a:pt x="362617" y="-17569"/>
                      <a:pt x="109728" y="-12254"/>
                      <a:pt x="0" y="40895"/>
                    </a:cubicBezTo>
                    <a:lnTo>
                      <a:pt x="0" y="325331"/>
                    </a:lnTo>
                    <a:close/>
                  </a:path>
                </a:pathLst>
              </a:custGeom>
              <a:solidFill>
                <a:srgbClr val="FFFCFA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8" name="Hình tự do: Hình 147">
                <a:extLst>
                  <a:ext uri="{FF2B5EF4-FFF2-40B4-BE49-F238E27FC236}">
                    <a16:creationId xmlns:a16="http://schemas.microsoft.com/office/drawing/2014/main" id="{DB5459E5-88E9-75C7-BD2A-BACB5A95D9EE}"/>
                  </a:ext>
                </a:extLst>
              </p:cNvPr>
              <p:cNvSpPr/>
              <p:nvPr/>
            </p:nvSpPr>
            <p:spPr>
              <a:xfrm>
                <a:off x="5838138" y="4900555"/>
                <a:ext cx="82810" cy="18516"/>
              </a:xfrm>
              <a:custGeom>
                <a:avLst/>
                <a:gdLst>
                  <a:gd name="connsiteX0" fmla="*/ 41662 w 82810"/>
                  <a:gd name="connsiteY0" fmla="*/ 10115 h 18516"/>
                  <a:gd name="connsiteX1" fmla="*/ 66351 w 82810"/>
                  <a:gd name="connsiteY1" fmla="*/ 18345 h 18516"/>
                  <a:gd name="connsiteX2" fmla="*/ 82810 w 82810"/>
                  <a:gd name="connsiteY2" fmla="*/ 18345 h 18516"/>
                  <a:gd name="connsiteX3" fmla="*/ 41491 w 82810"/>
                  <a:gd name="connsiteY3" fmla="*/ 0 h 18516"/>
                  <a:gd name="connsiteX4" fmla="*/ 0 w 82810"/>
                  <a:gd name="connsiteY4" fmla="*/ 18517 h 18516"/>
                  <a:gd name="connsiteX5" fmla="*/ 16631 w 82810"/>
                  <a:gd name="connsiteY5" fmla="*/ 18517 h 18516"/>
                  <a:gd name="connsiteX6" fmla="*/ 41662 w 82810"/>
                  <a:gd name="connsiteY6" fmla="*/ 10115 h 1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810" h="18516">
                    <a:moveTo>
                      <a:pt x="41662" y="10115"/>
                    </a:moveTo>
                    <a:cubicBezTo>
                      <a:pt x="51606" y="10115"/>
                      <a:pt x="60179" y="13373"/>
                      <a:pt x="66351" y="18345"/>
                    </a:cubicBezTo>
                    <a:lnTo>
                      <a:pt x="82810" y="18345"/>
                    </a:lnTo>
                    <a:cubicBezTo>
                      <a:pt x="74752" y="7372"/>
                      <a:pt x="59322" y="0"/>
                      <a:pt x="41491" y="0"/>
                    </a:cubicBezTo>
                    <a:cubicBezTo>
                      <a:pt x="23489" y="0"/>
                      <a:pt x="8230" y="7544"/>
                      <a:pt x="0" y="18517"/>
                    </a:cubicBezTo>
                    <a:lnTo>
                      <a:pt x="16631" y="18517"/>
                    </a:lnTo>
                    <a:cubicBezTo>
                      <a:pt x="22803" y="13373"/>
                      <a:pt x="31890" y="10115"/>
                      <a:pt x="41662" y="10115"/>
                    </a:cubicBezTo>
                    <a:close/>
                  </a:path>
                </a:pathLst>
              </a:custGeom>
              <a:solidFill>
                <a:srgbClr val="C11B1B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49" name="Đồ họa 2">
                <a:extLst>
                  <a:ext uri="{FF2B5EF4-FFF2-40B4-BE49-F238E27FC236}">
                    <a16:creationId xmlns:a16="http://schemas.microsoft.com/office/drawing/2014/main" id="{C715B5B0-3EB4-7477-7701-F02F882E57C5}"/>
                  </a:ext>
                </a:extLst>
              </p:cNvPr>
              <p:cNvGrpSpPr/>
              <p:nvPr/>
            </p:nvGrpSpPr>
            <p:grpSpPr>
              <a:xfrm>
                <a:off x="5232101" y="4540950"/>
                <a:ext cx="613651" cy="281595"/>
                <a:chOff x="5232101" y="4540950"/>
                <a:chExt cx="613651" cy="281595"/>
              </a:xfrm>
              <a:solidFill>
                <a:srgbClr val="DBDBDB"/>
              </a:solidFill>
            </p:grpSpPr>
            <p:sp>
              <p:nvSpPr>
                <p:cNvPr id="150" name="Hình tự do: Hình 149">
                  <a:extLst>
                    <a:ext uri="{FF2B5EF4-FFF2-40B4-BE49-F238E27FC236}">
                      <a16:creationId xmlns:a16="http://schemas.microsoft.com/office/drawing/2014/main" id="{6FA8E52E-03F2-48A7-9C17-80F62D25ABB9}"/>
                    </a:ext>
                  </a:extLst>
                </p:cNvPr>
                <p:cNvSpPr/>
                <p:nvPr/>
              </p:nvSpPr>
              <p:spPr>
                <a:xfrm>
                  <a:off x="5232101" y="4754932"/>
                  <a:ext cx="610246" cy="67612"/>
                </a:xfrm>
                <a:custGeom>
                  <a:avLst/>
                  <a:gdLst>
                    <a:gd name="connsiteX0" fmla="*/ 607066 w 610246"/>
                    <a:gd name="connsiteY0" fmla="*/ 67613 h 67612"/>
                    <a:gd name="connsiteX1" fmla="*/ 605694 w 610246"/>
                    <a:gd name="connsiteY1" fmla="*/ 67441 h 67612"/>
                    <a:gd name="connsiteX2" fmla="*/ 3905 w 610246"/>
                    <a:gd name="connsiteY2" fmla="*/ 24750 h 67612"/>
                    <a:gd name="connsiteX3" fmla="*/ 133 w 610246"/>
                    <a:gd name="connsiteY3" fmla="*/ 23036 h 67612"/>
                    <a:gd name="connsiteX4" fmla="*/ 2362 w 610246"/>
                    <a:gd name="connsiteY4" fmla="*/ 19950 h 67612"/>
                    <a:gd name="connsiteX5" fmla="*/ 608438 w 610246"/>
                    <a:gd name="connsiteY5" fmla="*/ 62984 h 67612"/>
                    <a:gd name="connsiteX6" fmla="*/ 609981 w 610246"/>
                    <a:gd name="connsiteY6" fmla="*/ 66241 h 67612"/>
                    <a:gd name="connsiteX7" fmla="*/ 607066 w 610246"/>
                    <a:gd name="connsiteY7" fmla="*/ 67613 h 67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0246" h="67612">
                      <a:moveTo>
                        <a:pt x="607066" y="67613"/>
                      </a:moveTo>
                      <a:lnTo>
                        <a:pt x="605694" y="67441"/>
                      </a:lnTo>
                      <a:cubicBezTo>
                        <a:pt x="430130" y="4691"/>
                        <a:pt x="177069" y="-13140"/>
                        <a:pt x="3905" y="24750"/>
                      </a:cubicBezTo>
                      <a:cubicBezTo>
                        <a:pt x="2190" y="25093"/>
                        <a:pt x="476" y="24407"/>
                        <a:pt x="133" y="23036"/>
                      </a:cubicBezTo>
                      <a:cubicBezTo>
                        <a:pt x="-381" y="21664"/>
                        <a:pt x="647" y="20292"/>
                        <a:pt x="2362" y="19950"/>
                      </a:cubicBezTo>
                      <a:cubicBezTo>
                        <a:pt x="176898" y="-18284"/>
                        <a:pt x="431844" y="-282"/>
                        <a:pt x="608438" y="62984"/>
                      </a:cubicBezTo>
                      <a:cubicBezTo>
                        <a:pt x="609981" y="63498"/>
                        <a:pt x="610666" y="65041"/>
                        <a:pt x="609981" y="66241"/>
                      </a:cubicBezTo>
                      <a:cubicBezTo>
                        <a:pt x="609295" y="67098"/>
                        <a:pt x="608266" y="67613"/>
                        <a:pt x="607066" y="67613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Hình tự do: Hình 150">
                  <a:extLst>
                    <a:ext uri="{FF2B5EF4-FFF2-40B4-BE49-F238E27FC236}">
                      <a16:creationId xmlns:a16="http://schemas.microsoft.com/office/drawing/2014/main" id="{E76DF35A-F4FF-26BD-6FE3-A827380A1AE6}"/>
                    </a:ext>
                  </a:extLst>
                </p:cNvPr>
                <p:cNvSpPr/>
                <p:nvPr/>
              </p:nvSpPr>
              <p:spPr>
                <a:xfrm>
                  <a:off x="5273488" y="4718727"/>
                  <a:ext cx="569202" cy="70042"/>
                </a:xfrm>
                <a:custGeom>
                  <a:avLst/>
                  <a:gdLst>
                    <a:gd name="connsiteX0" fmla="*/ 566194 w 569202"/>
                    <a:gd name="connsiteY0" fmla="*/ 70042 h 70042"/>
                    <a:gd name="connsiteX1" fmla="*/ 564822 w 569202"/>
                    <a:gd name="connsiteY1" fmla="*/ 69871 h 70042"/>
                    <a:gd name="connsiteX2" fmla="*/ 3838 w 569202"/>
                    <a:gd name="connsiteY2" fmla="*/ 18950 h 70042"/>
                    <a:gd name="connsiteX3" fmla="*/ 66 w 569202"/>
                    <a:gd name="connsiteY3" fmla="*/ 17064 h 70042"/>
                    <a:gd name="connsiteX4" fmla="*/ 2466 w 569202"/>
                    <a:gd name="connsiteY4" fmla="*/ 14150 h 70042"/>
                    <a:gd name="connsiteX5" fmla="*/ 567394 w 569202"/>
                    <a:gd name="connsiteY5" fmla="*/ 65413 h 70042"/>
                    <a:gd name="connsiteX6" fmla="*/ 568937 w 569202"/>
                    <a:gd name="connsiteY6" fmla="*/ 68671 h 70042"/>
                    <a:gd name="connsiteX7" fmla="*/ 566194 w 569202"/>
                    <a:gd name="connsiteY7" fmla="*/ 70042 h 70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69202" h="70042">
                      <a:moveTo>
                        <a:pt x="566194" y="70042"/>
                      </a:moveTo>
                      <a:lnTo>
                        <a:pt x="564822" y="69871"/>
                      </a:lnTo>
                      <a:cubicBezTo>
                        <a:pt x="393886" y="8834"/>
                        <a:pt x="168430" y="-11740"/>
                        <a:pt x="3838" y="18950"/>
                      </a:cubicBezTo>
                      <a:cubicBezTo>
                        <a:pt x="2123" y="19121"/>
                        <a:pt x="409" y="18436"/>
                        <a:pt x="66" y="17064"/>
                      </a:cubicBezTo>
                      <a:cubicBezTo>
                        <a:pt x="-277" y="15692"/>
                        <a:pt x="751" y="14321"/>
                        <a:pt x="2466" y="14150"/>
                      </a:cubicBezTo>
                      <a:cubicBezTo>
                        <a:pt x="168258" y="-16711"/>
                        <a:pt x="395258" y="4034"/>
                        <a:pt x="567394" y="65413"/>
                      </a:cubicBezTo>
                      <a:cubicBezTo>
                        <a:pt x="568937" y="65927"/>
                        <a:pt x="569623" y="67471"/>
                        <a:pt x="568937" y="68671"/>
                      </a:cubicBezTo>
                      <a:cubicBezTo>
                        <a:pt x="568594" y="69528"/>
                        <a:pt x="567394" y="70042"/>
                        <a:pt x="566194" y="70042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Hình tự do: Hình 151">
                  <a:extLst>
                    <a:ext uri="{FF2B5EF4-FFF2-40B4-BE49-F238E27FC236}">
                      <a16:creationId xmlns:a16="http://schemas.microsoft.com/office/drawing/2014/main" id="{F097CB17-3802-1B21-19B0-A252404C8805}"/>
                    </a:ext>
                  </a:extLst>
                </p:cNvPr>
                <p:cNvSpPr/>
                <p:nvPr/>
              </p:nvSpPr>
              <p:spPr>
                <a:xfrm>
                  <a:off x="5309149" y="4686980"/>
                  <a:ext cx="534055" cy="70414"/>
                </a:xfrm>
                <a:custGeom>
                  <a:avLst/>
                  <a:gdLst>
                    <a:gd name="connsiteX0" fmla="*/ 531046 w 534055"/>
                    <a:gd name="connsiteY0" fmla="*/ 70414 h 70414"/>
                    <a:gd name="connsiteX1" fmla="*/ 529675 w 534055"/>
                    <a:gd name="connsiteY1" fmla="*/ 70243 h 70414"/>
                    <a:gd name="connsiteX2" fmla="*/ 3666 w 534055"/>
                    <a:gd name="connsiteY2" fmla="*/ 15036 h 70414"/>
                    <a:gd name="connsiteX3" fmla="*/ 66 w 534055"/>
                    <a:gd name="connsiteY3" fmla="*/ 13150 h 70414"/>
                    <a:gd name="connsiteX4" fmla="*/ 2466 w 534055"/>
                    <a:gd name="connsiteY4" fmla="*/ 10235 h 70414"/>
                    <a:gd name="connsiteX5" fmla="*/ 532247 w 534055"/>
                    <a:gd name="connsiteY5" fmla="*/ 65785 h 70414"/>
                    <a:gd name="connsiteX6" fmla="*/ 533790 w 534055"/>
                    <a:gd name="connsiteY6" fmla="*/ 69043 h 70414"/>
                    <a:gd name="connsiteX7" fmla="*/ 531046 w 534055"/>
                    <a:gd name="connsiteY7" fmla="*/ 70414 h 70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4055" h="70414">
                      <a:moveTo>
                        <a:pt x="531046" y="70414"/>
                      </a:moveTo>
                      <a:lnTo>
                        <a:pt x="529675" y="70243"/>
                      </a:lnTo>
                      <a:cubicBezTo>
                        <a:pt x="366111" y="11778"/>
                        <a:pt x="159686" y="-9824"/>
                        <a:pt x="3666" y="15036"/>
                      </a:cubicBezTo>
                      <a:cubicBezTo>
                        <a:pt x="1952" y="15379"/>
                        <a:pt x="237" y="14521"/>
                        <a:pt x="66" y="13150"/>
                      </a:cubicBezTo>
                      <a:cubicBezTo>
                        <a:pt x="-277" y="11778"/>
                        <a:pt x="752" y="10578"/>
                        <a:pt x="2466" y="10235"/>
                      </a:cubicBezTo>
                      <a:cubicBezTo>
                        <a:pt x="159686" y="-14796"/>
                        <a:pt x="367655" y="6978"/>
                        <a:pt x="532247" y="65785"/>
                      </a:cubicBezTo>
                      <a:cubicBezTo>
                        <a:pt x="533790" y="66299"/>
                        <a:pt x="534475" y="67843"/>
                        <a:pt x="533790" y="69043"/>
                      </a:cubicBezTo>
                      <a:cubicBezTo>
                        <a:pt x="533447" y="69900"/>
                        <a:pt x="532247" y="70414"/>
                        <a:pt x="531046" y="70414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Hình tự do: Hình 152">
                  <a:extLst>
                    <a:ext uri="{FF2B5EF4-FFF2-40B4-BE49-F238E27FC236}">
                      <a16:creationId xmlns:a16="http://schemas.microsoft.com/office/drawing/2014/main" id="{1DF76ECA-8B83-CB20-CFC2-D3563D43BFE3}"/>
                    </a:ext>
                  </a:extLst>
                </p:cNvPr>
                <p:cNvSpPr/>
                <p:nvPr/>
              </p:nvSpPr>
              <p:spPr>
                <a:xfrm>
                  <a:off x="5340189" y="4658261"/>
                  <a:ext cx="503701" cy="68957"/>
                </a:xfrm>
                <a:custGeom>
                  <a:avLst/>
                  <a:gdLst>
                    <a:gd name="connsiteX0" fmla="*/ 500521 w 503701"/>
                    <a:gd name="connsiteY0" fmla="*/ 68958 h 68957"/>
                    <a:gd name="connsiteX1" fmla="*/ 499150 w 503701"/>
                    <a:gd name="connsiteY1" fmla="*/ 68787 h 68957"/>
                    <a:gd name="connsiteX2" fmla="*/ 3659 w 503701"/>
                    <a:gd name="connsiteY2" fmla="*/ 12722 h 68957"/>
                    <a:gd name="connsiteX3" fmla="*/ 59 w 503701"/>
                    <a:gd name="connsiteY3" fmla="*/ 10665 h 68957"/>
                    <a:gd name="connsiteX4" fmla="*/ 2630 w 503701"/>
                    <a:gd name="connsiteY4" fmla="*/ 7750 h 68957"/>
                    <a:gd name="connsiteX5" fmla="*/ 501893 w 503701"/>
                    <a:gd name="connsiteY5" fmla="*/ 64157 h 68957"/>
                    <a:gd name="connsiteX6" fmla="*/ 503436 w 503701"/>
                    <a:gd name="connsiteY6" fmla="*/ 67415 h 68957"/>
                    <a:gd name="connsiteX7" fmla="*/ 500521 w 503701"/>
                    <a:gd name="connsiteY7" fmla="*/ 68958 h 68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3701" h="68957">
                      <a:moveTo>
                        <a:pt x="500521" y="68958"/>
                      </a:moveTo>
                      <a:lnTo>
                        <a:pt x="499150" y="68787"/>
                      </a:lnTo>
                      <a:cubicBezTo>
                        <a:pt x="344673" y="13579"/>
                        <a:pt x="154707" y="-7852"/>
                        <a:pt x="3659" y="12722"/>
                      </a:cubicBezTo>
                      <a:cubicBezTo>
                        <a:pt x="1945" y="13065"/>
                        <a:pt x="230" y="12037"/>
                        <a:pt x="59" y="10665"/>
                      </a:cubicBezTo>
                      <a:cubicBezTo>
                        <a:pt x="-284" y="9293"/>
                        <a:pt x="916" y="8093"/>
                        <a:pt x="2630" y="7750"/>
                      </a:cubicBezTo>
                      <a:cubicBezTo>
                        <a:pt x="154878" y="-12995"/>
                        <a:pt x="346216" y="8608"/>
                        <a:pt x="501893" y="64157"/>
                      </a:cubicBezTo>
                      <a:cubicBezTo>
                        <a:pt x="503436" y="64672"/>
                        <a:pt x="504122" y="66215"/>
                        <a:pt x="503436" y="67415"/>
                      </a:cubicBezTo>
                      <a:cubicBezTo>
                        <a:pt x="502922" y="68443"/>
                        <a:pt x="501722" y="68958"/>
                        <a:pt x="500521" y="68958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Hình tự do: Hình 153">
                  <a:extLst>
                    <a:ext uri="{FF2B5EF4-FFF2-40B4-BE49-F238E27FC236}">
                      <a16:creationId xmlns:a16="http://schemas.microsoft.com/office/drawing/2014/main" id="{B9B30831-7000-C436-3852-38E7B79ED399}"/>
                    </a:ext>
                  </a:extLst>
                </p:cNvPr>
                <p:cNvSpPr/>
                <p:nvPr/>
              </p:nvSpPr>
              <p:spPr>
                <a:xfrm>
                  <a:off x="5368520" y="4632479"/>
                  <a:ext cx="475713" cy="68508"/>
                </a:xfrm>
                <a:custGeom>
                  <a:avLst/>
                  <a:gdLst>
                    <a:gd name="connsiteX0" fmla="*/ 472704 w 475713"/>
                    <a:gd name="connsiteY0" fmla="*/ 68508 h 68508"/>
                    <a:gd name="connsiteX1" fmla="*/ 471332 w 475713"/>
                    <a:gd name="connsiteY1" fmla="*/ 68337 h 68508"/>
                    <a:gd name="connsiteX2" fmla="*/ 3617 w 475713"/>
                    <a:gd name="connsiteY2" fmla="*/ 10215 h 68508"/>
                    <a:gd name="connsiteX3" fmla="*/ 16 w 475713"/>
                    <a:gd name="connsiteY3" fmla="*/ 8158 h 68508"/>
                    <a:gd name="connsiteX4" fmla="*/ 2588 w 475713"/>
                    <a:gd name="connsiteY4" fmla="*/ 5415 h 68508"/>
                    <a:gd name="connsiteX5" fmla="*/ 473904 w 475713"/>
                    <a:gd name="connsiteY5" fmla="*/ 63879 h 68508"/>
                    <a:gd name="connsiteX6" fmla="*/ 475447 w 475713"/>
                    <a:gd name="connsiteY6" fmla="*/ 67137 h 68508"/>
                    <a:gd name="connsiteX7" fmla="*/ 472704 w 475713"/>
                    <a:gd name="connsiteY7" fmla="*/ 68508 h 68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5713" h="68508">
                      <a:moveTo>
                        <a:pt x="472704" y="68508"/>
                      </a:moveTo>
                      <a:lnTo>
                        <a:pt x="471332" y="68337"/>
                      </a:lnTo>
                      <a:cubicBezTo>
                        <a:pt x="324571" y="15873"/>
                        <a:pt x="145406" y="-6415"/>
                        <a:pt x="3617" y="10215"/>
                      </a:cubicBezTo>
                      <a:cubicBezTo>
                        <a:pt x="1731" y="10215"/>
                        <a:pt x="188" y="9530"/>
                        <a:pt x="16" y="8158"/>
                      </a:cubicBezTo>
                      <a:cubicBezTo>
                        <a:pt x="-155" y="6786"/>
                        <a:pt x="1045" y="5586"/>
                        <a:pt x="2588" y="5415"/>
                      </a:cubicBezTo>
                      <a:cubicBezTo>
                        <a:pt x="145577" y="-11216"/>
                        <a:pt x="326114" y="11072"/>
                        <a:pt x="473904" y="63879"/>
                      </a:cubicBezTo>
                      <a:cubicBezTo>
                        <a:pt x="475447" y="64394"/>
                        <a:pt x="476133" y="65936"/>
                        <a:pt x="475447" y="67137"/>
                      </a:cubicBezTo>
                      <a:cubicBezTo>
                        <a:pt x="474933" y="67823"/>
                        <a:pt x="473904" y="68508"/>
                        <a:pt x="472704" y="68508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Hình tự do: Hình 154">
                  <a:extLst>
                    <a:ext uri="{FF2B5EF4-FFF2-40B4-BE49-F238E27FC236}">
                      <a16:creationId xmlns:a16="http://schemas.microsoft.com/office/drawing/2014/main" id="{7C803B0D-FAEF-49D7-47D8-D9D7B73D5251}"/>
                    </a:ext>
                  </a:extLst>
                </p:cNvPr>
                <p:cNvSpPr/>
                <p:nvPr/>
              </p:nvSpPr>
              <p:spPr>
                <a:xfrm>
                  <a:off x="5392310" y="4607903"/>
                  <a:ext cx="452438" cy="69252"/>
                </a:xfrm>
                <a:custGeom>
                  <a:avLst/>
                  <a:gdLst>
                    <a:gd name="connsiteX0" fmla="*/ 449258 w 452438"/>
                    <a:gd name="connsiteY0" fmla="*/ 69253 h 69252"/>
                    <a:gd name="connsiteX1" fmla="*/ 447886 w 452438"/>
                    <a:gd name="connsiteY1" fmla="*/ 69081 h 69252"/>
                    <a:gd name="connsiteX2" fmla="*/ 3659 w 452438"/>
                    <a:gd name="connsiteY2" fmla="*/ 10960 h 69252"/>
                    <a:gd name="connsiteX3" fmla="*/ 59 w 452438"/>
                    <a:gd name="connsiteY3" fmla="*/ 8902 h 69252"/>
                    <a:gd name="connsiteX4" fmla="*/ 2630 w 452438"/>
                    <a:gd name="connsiteY4" fmla="*/ 5988 h 69252"/>
                    <a:gd name="connsiteX5" fmla="*/ 450629 w 452438"/>
                    <a:gd name="connsiteY5" fmla="*/ 64624 h 69252"/>
                    <a:gd name="connsiteX6" fmla="*/ 452172 w 452438"/>
                    <a:gd name="connsiteY6" fmla="*/ 67881 h 69252"/>
                    <a:gd name="connsiteX7" fmla="*/ 449258 w 452438"/>
                    <a:gd name="connsiteY7" fmla="*/ 69253 h 69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52438" h="69252">
                      <a:moveTo>
                        <a:pt x="449258" y="69253"/>
                      </a:moveTo>
                      <a:lnTo>
                        <a:pt x="447886" y="69081"/>
                      </a:lnTo>
                      <a:cubicBezTo>
                        <a:pt x="296839" y="15074"/>
                        <a:pt x="131218" y="-3785"/>
                        <a:pt x="3659" y="10960"/>
                      </a:cubicBezTo>
                      <a:cubicBezTo>
                        <a:pt x="1945" y="11131"/>
                        <a:pt x="402" y="10274"/>
                        <a:pt x="59" y="8902"/>
                      </a:cubicBezTo>
                      <a:cubicBezTo>
                        <a:pt x="-284" y="7531"/>
                        <a:pt x="916" y="6331"/>
                        <a:pt x="2630" y="5988"/>
                      </a:cubicBezTo>
                      <a:cubicBezTo>
                        <a:pt x="131046" y="-11672"/>
                        <a:pt x="298382" y="10274"/>
                        <a:pt x="450629" y="64624"/>
                      </a:cubicBezTo>
                      <a:cubicBezTo>
                        <a:pt x="452172" y="65138"/>
                        <a:pt x="452858" y="66681"/>
                        <a:pt x="452172" y="67881"/>
                      </a:cubicBezTo>
                      <a:cubicBezTo>
                        <a:pt x="451487" y="68738"/>
                        <a:pt x="450458" y="69253"/>
                        <a:pt x="449258" y="69253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Hình tự do: Hình 155">
                  <a:extLst>
                    <a:ext uri="{FF2B5EF4-FFF2-40B4-BE49-F238E27FC236}">
                      <a16:creationId xmlns:a16="http://schemas.microsoft.com/office/drawing/2014/main" id="{933FCBCC-34BF-B1D4-C84D-1EC05760C0B4}"/>
                    </a:ext>
                  </a:extLst>
                </p:cNvPr>
                <p:cNvSpPr/>
                <p:nvPr/>
              </p:nvSpPr>
              <p:spPr>
                <a:xfrm>
                  <a:off x="5413569" y="4586662"/>
                  <a:ext cx="431349" cy="69233"/>
                </a:xfrm>
                <a:custGeom>
                  <a:avLst/>
                  <a:gdLst>
                    <a:gd name="connsiteX0" fmla="*/ 428341 w 431349"/>
                    <a:gd name="connsiteY0" fmla="*/ 69234 h 69233"/>
                    <a:gd name="connsiteX1" fmla="*/ 426969 w 431349"/>
                    <a:gd name="connsiteY1" fmla="*/ 69062 h 69233"/>
                    <a:gd name="connsiteX2" fmla="*/ 3659 w 431349"/>
                    <a:gd name="connsiteY2" fmla="*/ 10769 h 69233"/>
                    <a:gd name="connsiteX3" fmla="*/ 59 w 431349"/>
                    <a:gd name="connsiteY3" fmla="*/ 8712 h 69233"/>
                    <a:gd name="connsiteX4" fmla="*/ 2630 w 431349"/>
                    <a:gd name="connsiteY4" fmla="*/ 5797 h 69233"/>
                    <a:gd name="connsiteX5" fmla="*/ 429541 w 431349"/>
                    <a:gd name="connsiteY5" fmla="*/ 64433 h 69233"/>
                    <a:gd name="connsiteX6" fmla="*/ 431084 w 431349"/>
                    <a:gd name="connsiteY6" fmla="*/ 67691 h 69233"/>
                    <a:gd name="connsiteX7" fmla="*/ 428341 w 431349"/>
                    <a:gd name="connsiteY7" fmla="*/ 69234 h 69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1349" h="69233">
                      <a:moveTo>
                        <a:pt x="428341" y="69234"/>
                      </a:moveTo>
                      <a:lnTo>
                        <a:pt x="426969" y="69062"/>
                      </a:lnTo>
                      <a:cubicBezTo>
                        <a:pt x="270778" y="13169"/>
                        <a:pt x="132247" y="-5690"/>
                        <a:pt x="3659" y="10769"/>
                      </a:cubicBezTo>
                      <a:cubicBezTo>
                        <a:pt x="1602" y="10941"/>
                        <a:pt x="401" y="10084"/>
                        <a:pt x="59" y="8712"/>
                      </a:cubicBezTo>
                      <a:cubicBezTo>
                        <a:pt x="-284" y="7340"/>
                        <a:pt x="916" y="6140"/>
                        <a:pt x="2630" y="5797"/>
                      </a:cubicBezTo>
                      <a:cubicBezTo>
                        <a:pt x="132590" y="-10834"/>
                        <a:pt x="272150" y="8198"/>
                        <a:pt x="429541" y="64433"/>
                      </a:cubicBezTo>
                      <a:cubicBezTo>
                        <a:pt x="431084" y="64948"/>
                        <a:pt x="431770" y="66491"/>
                        <a:pt x="431084" y="67691"/>
                      </a:cubicBezTo>
                      <a:cubicBezTo>
                        <a:pt x="430570" y="68720"/>
                        <a:pt x="429541" y="69234"/>
                        <a:pt x="428341" y="69234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Hình tự do: Hình 156">
                  <a:extLst>
                    <a:ext uri="{FF2B5EF4-FFF2-40B4-BE49-F238E27FC236}">
                      <a16:creationId xmlns:a16="http://schemas.microsoft.com/office/drawing/2014/main" id="{F41D644A-D2D8-5208-BCF1-6448506A0F83}"/>
                    </a:ext>
                  </a:extLst>
                </p:cNvPr>
                <p:cNvSpPr/>
                <p:nvPr/>
              </p:nvSpPr>
              <p:spPr>
                <a:xfrm>
                  <a:off x="5434822" y="4562603"/>
                  <a:ext cx="410415" cy="69290"/>
                </a:xfrm>
                <a:custGeom>
                  <a:avLst/>
                  <a:gdLst>
                    <a:gd name="connsiteX0" fmla="*/ 407431 w 410415"/>
                    <a:gd name="connsiteY0" fmla="*/ 69290 h 69290"/>
                    <a:gd name="connsiteX1" fmla="*/ 405888 w 410415"/>
                    <a:gd name="connsiteY1" fmla="*/ 68947 h 69290"/>
                    <a:gd name="connsiteX2" fmla="*/ 3838 w 410415"/>
                    <a:gd name="connsiteY2" fmla="*/ 12368 h 69290"/>
                    <a:gd name="connsiteX3" fmla="*/ 66 w 410415"/>
                    <a:gd name="connsiteY3" fmla="*/ 10483 h 69290"/>
                    <a:gd name="connsiteX4" fmla="*/ 2466 w 410415"/>
                    <a:gd name="connsiteY4" fmla="*/ 7568 h 69290"/>
                    <a:gd name="connsiteX5" fmla="*/ 408803 w 410415"/>
                    <a:gd name="connsiteY5" fmla="*/ 64832 h 69290"/>
                    <a:gd name="connsiteX6" fmla="*/ 410003 w 410415"/>
                    <a:gd name="connsiteY6" fmla="*/ 68261 h 69290"/>
                    <a:gd name="connsiteX7" fmla="*/ 407431 w 410415"/>
                    <a:gd name="connsiteY7" fmla="*/ 69290 h 69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0415" h="69290">
                      <a:moveTo>
                        <a:pt x="407431" y="69290"/>
                      </a:moveTo>
                      <a:lnTo>
                        <a:pt x="405888" y="68947"/>
                      </a:lnTo>
                      <a:cubicBezTo>
                        <a:pt x="278672" y="13226"/>
                        <a:pt x="128139" y="-7862"/>
                        <a:pt x="3838" y="12368"/>
                      </a:cubicBezTo>
                      <a:cubicBezTo>
                        <a:pt x="1952" y="12540"/>
                        <a:pt x="409" y="11854"/>
                        <a:pt x="66" y="10483"/>
                      </a:cubicBezTo>
                      <a:cubicBezTo>
                        <a:pt x="-277" y="9111"/>
                        <a:pt x="752" y="7911"/>
                        <a:pt x="2466" y="7568"/>
                      </a:cubicBezTo>
                      <a:cubicBezTo>
                        <a:pt x="128482" y="-12835"/>
                        <a:pt x="280387" y="8597"/>
                        <a:pt x="408803" y="64832"/>
                      </a:cubicBezTo>
                      <a:cubicBezTo>
                        <a:pt x="410345" y="65518"/>
                        <a:pt x="410860" y="67061"/>
                        <a:pt x="410003" y="68261"/>
                      </a:cubicBezTo>
                      <a:cubicBezTo>
                        <a:pt x="409660" y="68776"/>
                        <a:pt x="408631" y="69290"/>
                        <a:pt x="407431" y="69290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Hình tự do: Hình 157">
                  <a:extLst>
                    <a:ext uri="{FF2B5EF4-FFF2-40B4-BE49-F238E27FC236}">
                      <a16:creationId xmlns:a16="http://schemas.microsoft.com/office/drawing/2014/main" id="{B65B12E7-FBB8-CFF0-56A7-536FD7BC43AB}"/>
                    </a:ext>
                  </a:extLst>
                </p:cNvPr>
                <p:cNvSpPr/>
                <p:nvPr/>
              </p:nvSpPr>
              <p:spPr>
                <a:xfrm>
                  <a:off x="5451043" y="4540950"/>
                  <a:ext cx="394709" cy="68997"/>
                </a:xfrm>
                <a:custGeom>
                  <a:avLst/>
                  <a:gdLst>
                    <a:gd name="connsiteX0" fmla="*/ 391553 w 394709"/>
                    <a:gd name="connsiteY0" fmla="*/ 68998 h 68997"/>
                    <a:gd name="connsiteX1" fmla="*/ 390010 w 394709"/>
                    <a:gd name="connsiteY1" fmla="*/ 68655 h 68997"/>
                    <a:gd name="connsiteX2" fmla="*/ 3905 w 394709"/>
                    <a:gd name="connsiteY2" fmla="*/ 14476 h 68997"/>
                    <a:gd name="connsiteX3" fmla="*/ 133 w 394709"/>
                    <a:gd name="connsiteY3" fmla="*/ 12762 h 68997"/>
                    <a:gd name="connsiteX4" fmla="*/ 2362 w 394709"/>
                    <a:gd name="connsiteY4" fmla="*/ 9676 h 68997"/>
                    <a:gd name="connsiteX5" fmla="*/ 393096 w 394709"/>
                    <a:gd name="connsiteY5" fmla="*/ 64369 h 68997"/>
                    <a:gd name="connsiteX6" fmla="*/ 394297 w 394709"/>
                    <a:gd name="connsiteY6" fmla="*/ 67798 h 68997"/>
                    <a:gd name="connsiteX7" fmla="*/ 391553 w 394709"/>
                    <a:gd name="connsiteY7" fmla="*/ 68998 h 68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4709" h="68997">
                      <a:moveTo>
                        <a:pt x="391553" y="68998"/>
                      </a:moveTo>
                      <a:lnTo>
                        <a:pt x="390010" y="68655"/>
                      </a:lnTo>
                      <a:cubicBezTo>
                        <a:pt x="327774" y="41394"/>
                        <a:pt x="165582" y="-18099"/>
                        <a:pt x="3905" y="14476"/>
                      </a:cubicBezTo>
                      <a:cubicBezTo>
                        <a:pt x="2190" y="14819"/>
                        <a:pt x="476" y="13962"/>
                        <a:pt x="133" y="12762"/>
                      </a:cubicBezTo>
                      <a:cubicBezTo>
                        <a:pt x="-382" y="11390"/>
                        <a:pt x="647" y="10019"/>
                        <a:pt x="2362" y="9676"/>
                      </a:cubicBezTo>
                      <a:cubicBezTo>
                        <a:pt x="166268" y="-23414"/>
                        <a:pt x="330174" y="36765"/>
                        <a:pt x="393096" y="64369"/>
                      </a:cubicBezTo>
                      <a:cubicBezTo>
                        <a:pt x="394639" y="65054"/>
                        <a:pt x="395154" y="66597"/>
                        <a:pt x="394297" y="67798"/>
                      </a:cubicBezTo>
                      <a:cubicBezTo>
                        <a:pt x="393782" y="68483"/>
                        <a:pt x="392753" y="68998"/>
                        <a:pt x="391553" y="68998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9" name="Đồ họa 2">
                <a:extLst>
                  <a:ext uri="{FF2B5EF4-FFF2-40B4-BE49-F238E27FC236}">
                    <a16:creationId xmlns:a16="http://schemas.microsoft.com/office/drawing/2014/main" id="{DA1762E1-C00C-71AB-E92E-5B8186068BA9}"/>
                  </a:ext>
                </a:extLst>
              </p:cNvPr>
              <p:cNvGrpSpPr/>
              <p:nvPr/>
            </p:nvGrpSpPr>
            <p:grpSpPr>
              <a:xfrm>
                <a:off x="5916396" y="4568743"/>
                <a:ext cx="607175" cy="250715"/>
                <a:chOff x="5916396" y="4568743"/>
                <a:chExt cx="607175" cy="250715"/>
              </a:xfrm>
              <a:solidFill>
                <a:srgbClr val="DBDBDB"/>
              </a:solidFill>
            </p:grpSpPr>
            <p:sp>
              <p:nvSpPr>
                <p:cNvPr id="160" name="Hình tự do: Hình 159">
                  <a:extLst>
                    <a:ext uri="{FF2B5EF4-FFF2-40B4-BE49-F238E27FC236}">
                      <a16:creationId xmlns:a16="http://schemas.microsoft.com/office/drawing/2014/main" id="{3BF7A371-B5D2-AA77-2C61-D758484E779F}"/>
                    </a:ext>
                  </a:extLst>
                </p:cNvPr>
                <p:cNvSpPr/>
                <p:nvPr/>
              </p:nvSpPr>
              <p:spPr>
                <a:xfrm>
                  <a:off x="5916396" y="4774950"/>
                  <a:ext cx="607175" cy="44509"/>
                </a:xfrm>
                <a:custGeom>
                  <a:avLst/>
                  <a:gdLst>
                    <a:gd name="connsiteX0" fmla="*/ 3180 w 607175"/>
                    <a:gd name="connsiteY0" fmla="*/ 44509 h 44509"/>
                    <a:gd name="connsiteX1" fmla="*/ 266 w 607175"/>
                    <a:gd name="connsiteY1" fmla="*/ 42967 h 44509"/>
                    <a:gd name="connsiteX2" fmla="*/ 1809 w 607175"/>
                    <a:gd name="connsiteY2" fmla="*/ 39709 h 44509"/>
                    <a:gd name="connsiteX3" fmla="*/ 604970 w 607175"/>
                    <a:gd name="connsiteY3" fmla="*/ 37994 h 44509"/>
                    <a:gd name="connsiteX4" fmla="*/ 607027 w 607175"/>
                    <a:gd name="connsiteY4" fmla="*/ 41080 h 44509"/>
                    <a:gd name="connsiteX5" fmla="*/ 603084 w 607175"/>
                    <a:gd name="connsiteY5" fmla="*/ 42795 h 44509"/>
                    <a:gd name="connsiteX6" fmla="*/ 4381 w 607175"/>
                    <a:gd name="connsiteY6" fmla="*/ 44338 h 44509"/>
                    <a:gd name="connsiteX7" fmla="*/ 3180 w 607175"/>
                    <a:gd name="connsiteY7" fmla="*/ 44509 h 44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7175" h="44509">
                      <a:moveTo>
                        <a:pt x="3180" y="44509"/>
                      </a:moveTo>
                      <a:cubicBezTo>
                        <a:pt x="1980" y="44509"/>
                        <a:pt x="780" y="43995"/>
                        <a:pt x="266" y="42967"/>
                      </a:cubicBezTo>
                      <a:cubicBezTo>
                        <a:pt x="-420" y="41766"/>
                        <a:pt x="266" y="40223"/>
                        <a:pt x="1809" y="39709"/>
                      </a:cubicBezTo>
                      <a:cubicBezTo>
                        <a:pt x="182174" y="-23899"/>
                        <a:pt x="439521" y="-925"/>
                        <a:pt x="604970" y="37994"/>
                      </a:cubicBezTo>
                      <a:cubicBezTo>
                        <a:pt x="606684" y="38337"/>
                        <a:pt x="607542" y="39709"/>
                        <a:pt x="607027" y="41080"/>
                      </a:cubicBezTo>
                      <a:cubicBezTo>
                        <a:pt x="606513" y="42452"/>
                        <a:pt x="604799" y="43138"/>
                        <a:pt x="603084" y="42795"/>
                      </a:cubicBezTo>
                      <a:cubicBezTo>
                        <a:pt x="438663" y="4047"/>
                        <a:pt x="183032" y="-18755"/>
                        <a:pt x="4381" y="44338"/>
                      </a:cubicBezTo>
                      <a:lnTo>
                        <a:pt x="3180" y="44509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Hình tự do: Hình 160">
                  <a:extLst>
                    <a:ext uri="{FF2B5EF4-FFF2-40B4-BE49-F238E27FC236}">
                      <a16:creationId xmlns:a16="http://schemas.microsoft.com/office/drawing/2014/main" id="{14D58B8D-D53B-FDAD-8606-040905AFA53B}"/>
                    </a:ext>
                  </a:extLst>
                </p:cNvPr>
                <p:cNvSpPr/>
                <p:nvPr/>
              </p:nvSpPr>
              <p:spPr>
                <a:xfrm>
                  <a:off x="5916396" y="4741495"/>
                  <a:ext cx="567212" cy="44188"/>
                </a:xfrm>
                <a:custGeom>
                  <a:avLst/>
                  <a:gdLst>
                    <a:gd name="connsiteX0" fmla="*/ 3180 w 567212"/>
                    <a:gd name="connsiteY0" fmla="*/ 44189 h 44188"/>
                    <a:gd name="connsiteX1" fmla="*/ 266 w 567212"/>
                    <a:gd name="connsiteY1" fmla="*/ 42645 h 44188"/>
                    <a:gd name="connsiteX2" fmla="*/ 1809 w 567212"/>
                    <a:gd name="connsiteY2" fmla="*/ 39388 h 44188"/>
                    <a:gd name="connsiteX3" fmla="*/ 564851 w 567212"/>
                    <a:gd name="connsiteY3" fmla="*/ 28929 h 44188"/>
                    <a:gd name="connsiteX4" fmla="*/ 567080 w 567212"/>
                    <a:gd name="connsiteY4" fmla="*/ 32016 h 44188"/>
                    <a:gd name="connsiteX5" fmla="*/ 563308 w 567212"/>
                    <a:gd name="connsiteY5" fmla="*/ 33730 h 44188"/>
                    <a:gd name="connsiteX6" fmla="*/ 4381 w 567212"/>
                    <a:gd name="connsiteY6" fmla="*/ 43846 h 44188"/>
                    <a:gd name="connsiteX7" fmla="*/ 3180 w 567212"/>
                    <a:gd name="connsiteY7" fmla="*/ 44189 h 44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67212" h="44188">
                      <a:moveTo>
                        <a:pt x="3180" y="44189"/>
                      </a:moveTo>
                      <a:cubicBezTo>
                        <a:pt x="1980" y="44189"/>
                        <a:pt x="780" y="43674"/>
                        <a:pt x="266" y="42645"/>
                      </a:cubicBezTo>
                      <a:cubicBezTo>
                        <a:pt x="-420" y="41445"/>
                        <a:pt x="266" y="39902"/>
                        <a:pt x="1809" y="39388"/>
                      </a:cubicBezTo>
                      <a:cubicBezTo>
                        <a:pt x="166572" y="-18733"/>
                        <a:pt x="400602" y="-3989"/>
                        <a:pt x="564851" y="28929"/>
                      </a:cubicBezTo>
                      <a:cubicBezTo>
                        <a:pt x="566565" y="29273"/>
                        <a:pt x="567594" y="30644"/>
                        <a:pt x="567080" y="32016"/>
                      </a:cubicBezTo>
                      <a:cubicBezTo>
                        <a:pt x="566565" y="33387"/>
                        <a:pt x="565022" y="34245"/>
                        <a:pt x="563308" y="33730"/>
                      </a:cubicBezTo>
                      <a:cubicBezTo>
                        <a:pt x="401116" y="-3303"/>
                        <a:pt x="167772" y="-13590"/>
                        <a:pt x="4381" y="43846"/>
                      </a:cubicBezTo>
                      <a:lnTo>
                        <a:pt x="3180" y="44189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Hình tự do: Hình 161">
                  <a:extLst>
                    <a:ext uri="{FF2B5EF4-FFF2-40B4-BE49-F238E27FC236}">
                      <a16:creationId xmlns:a16="http://schemas.microsoft.com/office/drawing/2014/main" id="{D119D7C1-BE1F-6BE2-D725-6C3AE791F20F}"/>
                    </a:ext>
                  </a:extLst>
                </p:cNvPr>
                <p:cNvSpPr/>
                <p:nvPr/>
              </p:nvSpPr>
              <p:spPr>
                <a:xfrm>
                  <a:off x="5916396" y="4710954"/>
                  <a:ext cx="533026" cy="43354"/>
                </a:xfrm>
                <a:custGeom>
                  <a:avLst/>
                  <a:gdLst>
                    <a:gd name="connsiteX0" fmla="*/ 3180 w 533026"/>
                    <a:gd name="connsiteY0" fmla="*/ 43354 h 43354"/>
                    <a:gd name="connsiteX1" fmla="*/ 266 w 533026"/>
                    <a:gd name="connsiteY1" fmla="*/ 41811 h 43354"/>
                    <a:gd name="connsiteX2" fmla="*/ 1809 w 533026"/>
                    <a:gd name="connsiteY2" fmla="*/ 38553 h 43354"/>
                    <a:gd name="connsiteX3" fmla="*/ 530561 w 533026"/>
                    <a:gd name="connsiteY3" fmla="*/ 23466 h 43354"/>
                    <a:gd name="connsiteX4" fmla="*/ 532961 w 533026"/>
                    <a:gd name="connsiteY4" fmla="*/ 26381 h 43354"/>
                    <a:gd name="connsiteX5" fmla="*/ 529189 w 533026"/>
                    <a:gd name="connsiteY5" fmla="*/ 28266 h 43354"/>
                    <a:gd name="connsiteX6" fmla="*/ 4381 w 533026"/>
                    <a:gd name="connsiteY6" fmla="*/ 43011 h 43354"/>
                    <a:gd name="connsiteX7" fmla="*/ 3180 w 533026"/>
                    <a:gd name="connsiteY7" fmla="*/ 43354 h 43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3026" h="43354">
                      <a:moveTo>
                        <a:pt x="3180" y="43354"/>
                      </a:moveTo>
                      <a:cubicBezTo>
                        <a:pt x="1980" y="43354"/>
                        <a:pt x="780" y="42840"/>
                        <a:pt x="266" y="41811"/>
                      </a:cubicBezTo>
                      <a:cubicBezTo>
                        <a:pt x="-420" y="40611"/>
                        <a:pt x="266" y="39068"/>
                        <a:pt x="1809" y="38553"/>
                      </a:cubicBezTo>
                      <a:cubicBezTo>
                        <a:pt x="185260" y="-26255"/>
                        <a:pt x="432663" y="6492"/>
                        <a:pt x="530561" y="23466"/>
                      </a:cubicBezTo>
                      <a:cubicBezTo>
                        <a:pt x="532275" y="23809"/>
                        <a:pt x="533304" y="25009"/>
                        <a:pt x="532961" y="26381"/>
                      </a:cubicBezTo>
                      <a:cubicBezTo>
                        <a:pt x="532618" y="27752"/>
                        <a:pt x="530732" y="28609"/>
                        <a:pt x="529189" y="28266"/>
                      </a:cubicBezTo>
                      <a:cubicBezTo>
                        <a:pt x="431805" y="11293"/>
                        <a:pt x="186289" y="-21111"/>
                        <a:pt x="4381" y="43011"/>
                      </a:cubicBezTo>
                      <a:lnTo>
                        <a:pt x="3180" y="43354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Hình tự do: Hình 162">
                  <a:extLst>
                    <a:ext uri="{FF2B5EF4-FFF2-40B4-BE49-F238E27FC236}">
                      <a16:creationId xmlns:a16="http://schemas.microsoft.com/office/drawing/2014/main" id="{A0022829-3E9A-D9E3-461C-36070789D4EC}"/>
                    </a:ext>
                  </a:extLst>
                </p:cNvPr>
                <p:cNvSpPr/>
                <p:nvPr/>
              </p:nvSpPr>
              <p:spPr>
                <a:xfrm>
                  <a:off x="5916396" y="4683571"/>
                  <a:ext cx="503147" cy="40561"/>
                </a:xfrm>
                <a:custGeom>
                  <a:avLst/>
                  <a:gdLst>
                    <a:gd name="connsiteX0" fmla="*/ 3180 w 503147"/>
                    <a:gd name="connsiteY0" fmla="*/ 40562 h 40561"/>
                    <a:gd name="connsiteX1" fmla="*/ 266 w 503147"/>
                    <a:gd name="connsiteY1" fmla="*/ 39019 h 40561"/>
                    <a:gd name="connsiteX2" fmla="*/ 1809 w 503147"/>
                    <a:gd name="connsiteY2" fmla="*/ 35762 h 40561"/>
                    <a:gd name="connsiteX3" fmla="*/ 500557 w 503147"/>
                    <a:gd name="connsiteY3" fmla="*/ 19474 h 40561"/>
                    <a:gd name="connsiteX4" fmla="*/ 503129 w 503147"/>
                    <a:gd name="connsiteY4" fmla="*/ 22388 h 40561"/>
                    <a:gd name="connsiteX5" fmla="*/ 499528 w 503147"/>
                    <a:gd name="connsiteY5" fmla="*/ 24446 h 40561"/>
                    <a:gd name="connsiteX6" fmla="*/ 4552 w 503147"/>
                    <a:gd name="connsiteY6" fmla="*/ 40391 h 40561"/>
                    <a:gd name="connsiteX7" fmla="*/ 3180 w 503147"/>
                    <a:gd name="connsiteY7" fmla="*/ 40562 h 405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3147" h="40561">
                      <a:moveTo>
                        <a:pt x="3180" y="40562"/>
                      </a:moveTo>
                      <a:cubicBezTo>
                        <a:pt x="1980" y="40562"/>
                        <a:pt x="780" y="40048"/>
                        <a:pt x="266" y="39019"/>
                      </a:cubicBezTo>
                      <a:cubicBezTo>
                        <a:pt x="-420" y="37819"/>
                        <a:pt x="266" y="36276"/>
                        <a:pt x="1809" y="35762"/>
                      </a:cubicBezTo>
                      <a:cubicBezTo>
                        <a:pt x="159714" y="-19960"/>
                        <a:pt x="382085" y="1643"/>
                        <a:pt x="500557" y="19474"/>
                      </a:cubicBezTo>
                      <a:cubicBezTo>
                        <a:pt x="502271" y="19817"/>
                        <a:pt x="503300" y="21017"/>
                        <a:pt x="503129" y="22388"/>
                      </a:cubicBezTo>
                      <a:cubicBezTo>
                        <a:pt x="502786" y="23760"/>
                        <a:pt x="501243" y="24446"/>
                        <a:pt x="499528" y="24446"/>
                      </a:cubicBezTo>
                      <a:cubicBezTo>
                        <a:pt x="381742" y="6786"/>
                        <a:pt x="160914" y="-14816"/>
                        <a:pt x="4552" y="40391"/>
                      </a:cubicBezTo>
                      <a:lnTo>
                        <a:pt x="3180" y="40562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Hình tự do: Hình 163">
                  <a:extLst>
                    <a:ext uri="{FF2B5EF4-FFF2-40B4-BE49-F238E27FC236}">
                      <a16:creationId xmlns:a16="http://schemas.microsoft.com/office/drawing/2014/main" id="{AFF0D39C-45A4-7FD4-9FB8-CF3A312BA515}"/>
                    </a:ext>
                  </a:extLst>
                </p:cNvPr>
                <p:cNvSpPr/>
                <p:nvPr/>
              </p:nvSpPr>
              <p:spPr>
                <a:xfrm>
                  <a:off x="5916396" y="4658288"/>
                  <a:ext cx="475926" cy="39441"/>
                </a:xfrm>
                <a:custGeom>
                  <a:avLst/>
                  <a:gdLst>
                    <a:gd name="connsiteX0" fmla="*/ 3180 w 475926"/>
                    <a:gd name="connsiteY0" fmla="*/ 39441 h 39441"/>
                    <a:gd name="connsiteX1" fmla="*/ 266 w 475926"/>
                    <a:gd name="connsiteY1" fmla="*/ 37899 h 39441"/>
                    <a:gd name="connsiteX2" fmla="*/ 1809 w 475926"/>
                    <a:gd name="connsiteY2" fmla="*/ 34641 h 39441"/>
                    <a:gd name="connsiteX3" fmla="*/ 473296 w 475926"/>
                    <a:gd name="connsiteY3" fmla="*/ 16124 h 39441"/>
                    <a:gd name="connsiteX4" fmla="*/ 475868 w 475926"/>
                    <a:gd name="connsiteY4" fmla="*/ 19039 h 39441"/>
                    <a:gd name="connsiteX5" fmla="*/ 472268 w 475926"/>
                    <a:gd name="connsiteY5" fmla="*/ 21096 h 39441"/>
                    <a:gd name="connsiteX6" fmla="*/ 4381 w 475926"/>
                    <a:gd name="connsiteY6" fmla="*/ 39270 h 39441"/>
                    <a:gd name="connsiteX7" fmla="*/ 3180 w 475926"/>
                    <a:gd name="connsiteY7" fmla="*/ 39441 h 39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5926" h="39441">
                      <a:moveTo>
                        <a:pt x="3180" y="39441"/>
                      </a:moveTo>
                      <a:cubicBezTo>
                        <a:pt x="1980" y="39441"/>
                        <a:pt x="780" y="38927"/>
                        <a:pt x="266" y="37899"/>
                      </a:cubicBezTo>
                      <a:cubicBezTo>
                        <a:pt x="-420" y="36698"/>
                        <a:pt x="266" y="35155"/>
                        <a:pt x="1809" y="34641"/>
                      </a:cubicBezTo>
                      <a:cubicBezTo>
                        <a:pt x="111880" y="-4107"/>
                        <a:pt x="270642" y="-10451"/>
                        <a:pt x="473296" y="16124"/>
                      </a:cubicBezTo>
                      <a:cubicBezTo>
                        <a:pt x="475011" y="16296"/>
                        <a:pt x="476211" y="17667"/>
                        <a:pt x="475868" y="19039"/>
                      </a:cubicBezTo>
                      <a:cubicBezTo>
                        <a:pt x="475525" y="20410"/>
                        <a:pt x="474154" y="21268"/>
                        <a:pt x="472268" y="21096"/>
                      </a:cubicBezTo>
                      <a:cubicBezTo>
                        <a:pt x="270814" y="-5136"/>
                        <a:pt x="113251" y="865"/>
                        <a:pt x="4381" y="39270"/>
                      </a:cubicBezTo>
                      <a:lnTo>
                        <a:pt x="3180" y="39441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Hình tự do: Hình 164">
                  <a:extLst>
                    <a:ext uri="{FF2B5EF4-FFF2-40B4-BE49-F238E27FC236}">
                      <a16:creationId xmlns:a16="http://schemas.microsoft.com/office/drawing/2014/main" id="{E171E1DB-4ECA-B579-30F9-4A26FBA9EF15}"/>
                    </a:ext>
                  </a:extLst>
                </p:cNvPr>
                <p:cNvSpPr/>
                <p:nvPr/>
              </p:nvSpPr>
              <p:spPr>
                <a:xfrm>
                  <a:off x="5916396" y="4634480"/>
                  <a:ext cx="453083" cy="39589"/>
                </a:xfrm>
                <a:custGeom>
                  <a:avLst/>
                  <a:gdLst>
                    <a:gd name="connsiteX0" fmla="*/ 3180 w 453083"/>
                    <a:gd name="connsiteY0" fmla="*/ 39589 h 39589"/>
                    <a:gd name="connsiteX1" fmla="*/ 266 w 453083"/>
                    <a:gd name="connsiteY1" fmla="*/ 38046 h 39589"/>
                    <a:gd name="connsiteX2" fmla="*/ 1809 w 453083"/>
                    <a:gd name="connsiteY2" fmla="*/ 34789 h 39589"/>
                    <a:gd name="connsiteX3" fmla="*/ 450494 w 453083"/>
                    <a:gd name="connsiteY3" fmla="*/ 15929 h 39589"/>
                    <a:gd name="connsiteX4" fmla="*/ 453065 w 453083"/>
                    <a:gd name="connsiteY4" fmla="*/ 18844 h 39589"/>
                    <a:gd name="connsiteX5" fmla="*/ 449465 w 453083"/>
                    <a:gd name="connsiteY5" fmla="*/ 20901 h 39589"/>
                    <a:gd name="connsiteX6" fmla="*/ 4552 w 453083"/>
                    <a:gd name="connsiteY6" fmla="*/ 39418 h 39589"/>
                    <a:gd name="connsiteX7" fmla="*/ 3180 w 453083"/>
                    <a:gd name="connsiteY7" fmla="*/ 39589 h 39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53083" h="39589">
                      <a:moveTo>
                        <a:pt x="3180" y="39589"/>
                      </a:moveTo>
                      <a:cubicBezTo>
                        <a:pt x="1980" y="39589"/>
                        <a:pt x="780" y="39075"/>
                        <a:pt x="266" y="38046"/>
                      </a:cubicBezTo>
                      <a:cubicBezTo>
                        <a:pt x="-420" y="36846"/>
                        <a:pt x="266" y="35303"/>
                        <a:pt x="1809" y="34789"/>
                      </a:cubicBezTo>
                      <a:cubicBezTo>
                        <a:pt x="157485" y="-20075"/>
                        <a:pt x="367512" y="3242"/>
                        <a:pt x="450494" y="15929"/>
                      </a:cubicBezTo>
                      <a:cubicBezTo>
                        <a:pt x="452208" y="16272"/>
                        <a:pt x="453237" y="17472"/>
                        <a:pt x="453065" y="18844"/>
                      </a:cubicBezTo>
                      <a:cubicBezTo>
                        <a:pt x="452722" y="20215"/>
                        <a:pt x="451008" y="21073"/>
                        <a:pt x="449465" y="20901"/>
                      </a:cubicBezTo>
                      <a:cubicBezTo>
                        <a:pt x="366997" y="8385"/>
                        <a:pt x="158686" y="-14760"/>
                        <a:pt x="4552" y="39418"/>
                      </a:cubicBezTo>
                      <a:lnTo>
                        <a:pt x="3180" y="39589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Hình tự do: Hình 165">
                  <a:extLst>
                    <a:ext uri="{FF2B5EF4-FFF2-40B4-BE49-F238E27FC236}">
                      <a16:creationId xmlns:a16="http://schemas.microsoft.com/office/drawing/2014/main" id="{B71D10F6-402A-A374-E898-0229B37F779C}"/>
                    </a:ext>
                  </a:extLst>
                </p:cNvPr>
                <p:cNvSpPr/>
                <p:nvPr/>
              </p:nvSpPr>
              <p:spPr>
                <a:xfrm>
                  <a:off x="5916396" y="4614061"/>
                  <a:ext cx="432549" cy="38749"/>
                </a:xfrm>
                <a:custGeom>
                  <a:avLst/>
                  <a:gdLst>
                    <a:gd name="connsiteX0" fmla="*/ 3180 w 432549"/>
                    <a:gd name="connsiteY0" fmla="*/ 38749 h 38749"/>
                    <a:gd name="connsiteX1" fmla="*/ 266 w 432549"/>
                    <a:gd name="connsiteY1" fmla="*/ 37206 h 38749"/>
                    <a:gd name="connsiteX2" fmla="*/ 1809 w 432549"/>
                    <a:gd name="connsiteY2" fmla="*/ 33948 h 38749"/>
                    <a:gd name="connsiteX3" fmla="*/ 429920 w 432549"/>
                    <a:gd name="connsiteY3" fmla="*/ 14746 h 38749"/>
                    <a:gd name="connsiteX4" fmla="*/ 432491 w 432549"/>
                    <a:gd name="connsiteY4" fmla="*/ 17661 h 38749"/>
                    <a:gd name="connsiteX5" fmla="*/ 428891 w 432549"/>
                    <a:gd name="connsiteY5" fmla="*/ 19718 h 38749"/>
                    <a:gd name="connsiteX6" fmla="*/ 4381 w 432549"/>
                    <a:gd name="connsiteY6" fmla="*/ 38578 h 38749"/>
                    <a:gd name="connsiteX7" fmla="*/ 3180 w 432549"/>
                    <a:gd name="connsiteY7" fmla="*/ 38749 h 38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2549" h="38749">
                      <a:moveTo>
                        <a:pt x="3180" y="38749"/>
                      </a:moveTo>
                      <a:cubicBezTo>
                        <a:pt x="1980" y="38749"/>
                        <a:pt x="780" y="38235"/>
                        <a:pt x="266" y="37206"/>
                      </a:cubicBezTo>
                      <a:cubicBezTo>
                        <a:pt x="-420" y="36006"/>
                        <a:pt x="266" y="34463"/>
                        <a:pt x="1809" y="33948"/>
                      </a:cubicBezTo>
                      <a:cubicBezTo>
                        <a:pt x="107936" y="-3428"/>
                        <a:pt x="256069" y="-10114"/>
                        <a:pt x="429920" y="14746"/>
                      </a:cubicBezTo>
                      <a:cubicBezTo>
                        <a:pt x="431634" y="14917"/>
                        <a:pt x="432834" y="16289"/>
                        <a:pt x="432491" y="17661"/>
                      </a:cubicBezTo>
                      <a:cubicBezTo>
                        <a:pt x="432148" y="19032"/>
                        <a:pt x="430777" y="19890"/>
                        <a:pt x="428891" y="19718"/>
                      </a:cubicBezTo>
                      <a:cubicBezTo>
                        <a:pt x="256241" y="-4971"/>
                        <a:pt x="109479" y="1545"/>
                        <a:pt x="4381" y="38578"/>
                      </a:cubicBezTo>
                      <a:lnTo>
                        <a:pt x="3180" y="38749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Hình tự do: Hình 166">
                  <a:extLst>
                    <a:ext uri="{FF2B5EF4-FFF2-40B4-BE49-F238E27FC236}">
                      <a16:creationId xmlns:a16="http://schemas.microsoft.com/office/drawing/2014/main" id="{486165AA-3009-3F2E-E85E-3A7F5354D3CF}"/>
                    </a:ext>
                  </a:extLst>
                </p:cNvPr>
                <p:cNvSpPr/>
                <p:nvPr/>
              </p:nvSpPr>
              <p:spPr>
                <a:xfrm>
                  <a:off x="5916396" y="4590479"/>
                  <a:ext cx="411982" cy="38155"/>
                </a:xfrm>
                <a:custGeom>
                  <a:avLst/>
                  <a:gdLst>
                    <a:gd name="connsiteX0" fmla="*/ 3180 w 411982"/>
                    <a:gd name="connsiteY0" fmla="*/ 38156 h 38155"/>
                    <a:gd name="connsiteX1" fmla="*/ 266 w 411982"/>
                    <a:gd name="connsiteY1" fmla="*/ 36613 h 38155"/>
                    <a:gd name="connsiteX2" fmla="*/ 1809 w 411982"/>
                    <a:gd name="connsiteY2" fmla="*/ 33355 h 38155"/>
                    <a:gd name="connsiteX3" fmla="*/ 409517 w 411982"/>
                    <a:gd name="connsiteY3" fmla="*/ 15524 h 38155"/>
                    <a:gd name="connsiteX4" fmla="*/ 411917 w 411982"/>
                    <a:gd name="connsiteY4" fmla="*/ 18439 h 38155"/>
                    <a:gd name="connsiteX5" fmla="*/ 408145 w 411982"/>
                    <a:gd name="connsiteY5" fmla="*/ 20325 h 38155"/>
                    <a:gd name="connsiteX6" fmla="*/ 4209 w 411982"/>
                    <a:gd name="connsiteY6" fmla="*/ 37813 h 38155"/>
                    <a:gd name="connsiteX7" fmla="*/ 3180 w 411982"/>
                    <a:gd name="connsiteY7" fmla="*/ 38156 h 38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1982" h="38155">
                      <a:moveTo>
                        <a:pt x="3180" y="38156"/>
                      </a:moveTo>
                      <a:cubicBezTo>
                        <a:pt x="1980" y="38156"/>
                        <a:pt x="780" y="37641"/>
                        <a:pt x="266" y="36613"/>
                      </a:cubicBezTo>
                      <a:cubicBezTo>
                        <a:pt x="-420" y="35413"/>
                        <a:pt x="266" y="33869"/>
                        <a:pt x="1809" y="33355"/>
                      </a:cubicBezTo>
                      <a:cubicBezTo>
                        <a:pt x="106736" y="-3507"/>
                        <a:pt x="263099" y="-10365"/>
                        <a:pt x="409517" y="15524"/>
                      </a:cubicBezTo>
                      <a:cubicBezTo>
                        <a:pt x="411231" y="15867"/>
                        <a:pt x="412260" y="17239"/>
                        <a:pt x="411917" y="18439"/>
                      </a:cubicBezTo>
                      <a:cubicBezTo>
                        <a:pt x="411574" y="19811"/>
                        <a:pt x="409860" y="20668"/>
                        <a:pt x="408145" y="20325"/>
                      </a:cubicBezTo>
                      <a:cubicBezTo>
                        <a:pt x="262756" y="-5393"/>
                        <a:pt x="107936" y="1294"/>
                        <a:pt x="4209" y="37813"/>
                      </a:cubicBezTo>
                      <a:lnTo>
                        <a:pt x="3180" y="38156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Hình tự do: Hình 167">
                  <a:extLst>
                    <a:ext uri="{FF2B5EF4-FFF2-40B4-BE49-F238E27FC236}">
                      <a16:creationId xmlns:a16="http://schemas.microsoft.com/office/drawing/2014/main" id="{56C8B8B8-DD4D-E16E-25FC-1D4ADC70A16F}"/>
                    </a:ext>
                  </a:extLst>
                </p:cNvPr>
                <p:cNvSpPr/>
                <p:nvPr/>
              </p:nvSpPr>
              <p:spPr>
                <a:xfrm>
                  <a:off x="5916396" y="4568743"/>
                  <a:ext cx="396561" cy="38117"/>
                </a:xfrm>
                <a:custGeom>
                  <a:avLst/>
                  <a:gdLst>
                    <a:gd name="connsiteX0" fmla="*/ 3180 w 396561"/>
                    <a:gd name="connsiteY0" fmla="*/ 38118 h 38117"/>
                    <a:gd name="connsiteX1" fmla="*/ 266 w 396561"/>
                    <a:gd name="connsiteY1" fmla="*/ 36575 h 38117"/>
                    <a:gd name="connsiteX2" fmla="*/ 1809 w 396561"/>
                    <a:gd name="connsiteY2" fmla="*/ 33317 h 38117"/>
                    <a:gd name="connsiteX3" fmla="*/ 394258 w 396561"/>
                    <a:gd name="connsiteY3" fmla="*/ 17887 h 38117"/>
                    <a:gd name="connsiteX4" fmla="*/ 396487 w 396561"/>
                    <a:gd name="connsiteY4" fmla="*/ 20973 h 38117"/>
                    <a:gd name="connsiteX5" fmla="*/ 392715 w 396561"/>
                    <a:gd name="connsiteY5" fmla="*/ 22687 h 38117"/>
                    <a:gd name="connsiteX6" fmla="*/ 4552 w 396561"/>
                    <a:gd name="connsiteY6" fmla="*/ 37946 h 38117"/>
                    <a:gd name="connsiteX7" fmla="*/ 3180 w 396561"/>
                    <a:gd name="connsiteY7" fmla="*/ 38118 h 38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6561" h="38117">
                      <a:moveTo>
                        <a:pt x="3180" y="38118"/>
                      </a:moveTo>
                      <a:cubicBezTo>
                        <a:pt x="1980" y="38118"/>
                        <a:pt x="780" y="37603"/>
                        <a:pt x="266" y="36575"/>
                      </a:cubicBezTo>
                      <a:cubicBezTo>
                        <a:pt x="-420" y="35374"/>
                        <a:pt x="266" y="33832"/>
                        <a:pt x="1809" y="33317"/>
                      </a:cubicBezTo>
                      <a:cubicBezTo>
                        <a:pt x="109308" y="-4573"/>
                        <a:pt x="263442" y="-10745"/>
                        <a:pt x="394258" y="17887"/>
                      </a:cubicBezTo>
                      <a:cubicBezTo>
                        <a:pt x="395972" y="18229"/>
                        <a:pt x="396830" y="19601"/>
                        <a:pt x="396487" y="20973"/>
                      </a:cubicBezTo>
                      <a:cubicBezTo>
                        <a:pt x="395972" y="22345"/>
                        <a:pt x="394258" y="23030"/>
                        <a:pt x="392715" y="22687"/>
                      </a:cubicBezTo>
                      <a:cubicBezTo>
                        <a:pt x="263270" y="-5602"/>
                        <a:pt x="110851" y="399"/>
                        <a:pt x="4552" y="37946"/>
                      </a:cubicBezTo>
                      <a:lnTo>
                        <a:pt x="3180" y="38118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69" name="Hình tự do: Hình 168">
              <a:extLst>
                <a:ext uri="{FF2B5EF4-FFF2-40B4-BE49-F238E27FC236}">
                  <a16:creationId xmlns:a16="http://schemas.microsoft.com/office/drawing/2014/main" id="{B6272F57-B595-09D1-B118-98B3BDCF51D7}"/>
                </a:ext>
              </a:extLst>
            </p:cNvPr>
            <p:cNvSpPr/>
            <p:nvPr/>
          </p:nvSpPr>
          <p:spPr>
            <a:xfrm>
              <a:off x="6133470" y="4351319"/>
              <a:ext cx="519495" cy="231780"/>
            </a:xfrm>
            <a:custGeom>
              <a:avLst/>
              <a:gdLst>
                <a:gd name="connsiteX0" fmla="*/ 4534 w 519495"/>
                <a:gd name="connsiteY0" fmla="*/ 143757 h 231780"/>
                <a:gd name="connsiteX1" fmla="*/ 367322 w 519495"/>
                <a:gd name="connsiteY1" fmla="*/ 231196 h 231780"/>
                <a:gd name="connsiteX2" fmla="*/ 509111 w 519495"/>
                <a:gd name="connsiteY2" fmla="*/ 47402 h 231780"/>
                <a:gd name="connsiteX3" fmla="*/ 63170 w 519495"/>
                <a:gd name="connsiteY3" fmla="*/ 82 h 231780"/>
                <a:gd name="connsiteX4" fmla="*/ 4534 w 519495"/>
                <a:gd name="connsiteY4" fmla="*/ 143757 h 231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95" h="231780">
                  <a:moveTo>
                    <a:pt x="4534" y="143757"/>
                  </a:moveTo>
                  <a:cubicBezTo>
                    <a:pt x="167411" y="201193"/>
                    <a:pt x="266338" y="224167"/>
                    <a:pt x="367322" y="231196"/>
                  </a:cubicBezTo>
                  <a:cubicBezTo>
                    <a:pt x="498481" y="240283"/>
                    <a:pt x="541687" y="141700"/>
                    <a:pt x="509111" y="47402"/>
                  </a:cubicBezTo>
                  <a:cubicBezTo>
                    <a:pt x="415842" y="47059"/>
                    <a:pt x="196386" y="23056"/>
                    <a:pt x="63170" y="82"/>
                  </a:cubicBezTo>
                  <a:cubicBezTo>
                    <a:pt x="41567" y="-3862"/>
                    <a:pt x="-16555" y="136213"/>
                    <a:pt x="4534" y="143757"/>
                  </a:cubicBezTo>
                  <a:close/>
                </a:path>
              </a:pathLst>
            </a:custGeom>
            <a:solidFill>
              <a:srgbClr val="FFC19F"/>
            </a:solidFill>
            <a:ln w="17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0" name="Hình tự do: Hình 169">
              <a:extLst>
                <a:ext uri="{FF2B5EF4-FFF2-40B4-BE49-F238E27FC236}">
                  <a16:creationId xmlns:a16="http://schemas.microsoft.com/office/drawing/2014/main" id="{ADE5E60F-A6BE-7278-1C51-F3619AE91ACF}"/>
                </a:ext>
              </a:extLst>
            </p:cNvPr>
            <p:cNvSpPr/>
            <p:nvPr/>
          </p:nvSpPr>
          <p:spPr>
            <a:xfrm>
              <a:off x="5840455" y="4112151"/>
              <a:ext cx="420918" cy="415871"/>
            </a:xfrm>
            <a:custGeom>
              <a:avLst/>
              <a:gdLst>
                <a:gd name="connsiteX0" fmla="*/ 172390 w 420918"/>
                <a:gd name="connsiteY0" fmla="*/ 334233 h 415871"/>
                <a:gd name="connsiteX1" fmla="*/ 131071 w 420918"/>
                <a:gd name="connsiteY1" fmla="*/ 358065 h 415871"/>
                <a:gd name="connsiteX2" fmla="*/ 72264 w 420918"/>
                <a:gd name="connsiteY2" fmla="*/ 389954 h 415871"/>
                <a:gd name="connsiteX3" fmla="*/ 102610 w 420918"/>
                <a:gd name="connsiteY3" fmla="*/ 415843 h 415871"/>
                <a:gd name="connsiteX4" fmla="*/ 281776 w 420918"/>
                <a:gd name="connsiteY4" fmla="*/ 408471 h 415871"/>
                <a:gd name="connsiteX5" fmla="*/ 420479 w 420918"/>
                <a:gd name="connsiteY5" fmla="*/ 256738 h 415871"/>
                <a:gd name="connsiteX6" fmla="*/ 391846 w 420918"/>
                <a:gd name="connsiteY6" fmla="*/ 20479 h 415871"/>
                <a:gd name="connsiteX7" fmla="*/ 351384 w 420918"/>
                <a:gd name="connsiteY7" fmla="*/ 45683 h 415871"/>
                <a:gd name="connsiteX8" fmla="*/ 339897 w 420918"/>
                <a:gd name="connsiteY8" fmla="*/ 137923 h 415871"/>
                <a:gd name="connsiteX9" fmla="*/ 290691 w 420918"/>
                <a:gd name="connsiteY9" fmla="*/ 145981 h 415871"/>
                <a:gd name="connsiteX10" fmla="*/ 132443 w 420918"/>
                <a:gd name="connsiteY10" fmla="*/ 1277 h 415871"/>
                <a:gd name="connsiteX11" fmla="*/ 216110 w 420918"/>
                <a:gd name="connsiteY11" fmla="*/ 180957 h 415871"/>
                <a:gd name="connsiteX12" fmla="*/ 29058 w 420918"/>
                <a:gd name="connsiteY12" fmla="*/ 114777 h 415871"/>
                <a:gd name="connsiteX13" fmla="*/ 187992 w 420918"/>
                <a:gd name="connsiteY13" fmla="*/ 243536 h 415871"/>
                <a:gd name="connsiteX14" fmla="*/ 83 w 420918"/>
                <a:gd name="connsiteY14" fmla="*/ 257938 h 415871"/>
                <a:gd name="connsiteX15" fmla="*/ 172390 w 420918"/>
                <a:gd name="connsiteY15" fmla="*/ 334233 h 415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0918" h="415871">
                  <a:moveTo>
                    <a:pt x="172390" y="334233"/>
                  </a:moveTo>
                  <a:cubicBezTo>
                    <a:pt x="179591" y="342120"/>
                    <a:pt x="153874" y="349321"/>
                    <a:pt x="131071" y="358065"/>
                  </a:cubicBezTo>
                  <a:cubicBezTo>
                    <a:pt x="111183" y="365608"/>
                    <a:pt x="81179" y="375895"/>
                    <a:pt x="72264" y="389954"/>
                  </a:cubicBezTo>
                  <a:cubicBezTo>
                    <a:pt x="62662" y="405042"/>
                    <a:pt x="77750" y="415500"/>
                    <a:pt x="102610" y="415843"/>
                  </a:cubicBezTo>
                  <a:cubicBezTo>
                    <a:pt x="143587" y="416186"/>
                    <a:pt x="235998" y="413443"/>
                    <a:pt x="281776" y="408471"/>
                  </a:cubicBezTo>
                  <a:cubicBezTo>
                    <a:pt x="360300" y="405385"/>
                    <a:pt x="426994" y="335605"/>
                    <a:pt x="420479" y="256738"/>
                  </a:cubicBezTo>
                  <a:cubicBezTo>
                    <a:pt x="410706" y="138437"/>
                    <a:pt x="400248" y="93003"/>
                    <a:pt x="391846" y="20479"/>
                  </a:cubicBezTo>
                  <a:cubicBezTo>
                    <a:pt x="389789" y="2649"/>
                    <a:pt x="357385" y="22194"/>
                    <a:pt x="351384" y="45683"/>
                  </a:cubicBezTo>
                  <a:cubicBezTo>
                    <a:pt x="338526" y="96261"/>
                    <a:pt x="348470" y="112720"/>
                    <a:pt x="339897" y="137923"/>
                  </a:cubicBezTo>
                  <a:cubicBezTo>
                    <a:pt x="331496" y="162612"/>
                    <a:pt x="311436" y="158840"/>
                    <a:pt x="290691" y="145981"/>
                  </a:cubicBezTo>
                  <a:cubicBezTo>
                    <a:pt x="206338" y="53055"/>
                    <a:pt x="166904" y="-9867"/>
                    <a:pt x="132443" y="1277"/>
                  </a:cubicBezTo>
                  <a:cubicBezTo>
                    <a:pt x="105525" y="15336"/>
                    <a:pt x="155931" y="102090"/>
                    <a:pt x="216110" y="180957"/>
                  </a:cubicBezTo>
                  <a:cubicBezTo>
                    <a:pt x="126099" y="127122"/>
                    <a:pt x="38145" y="88031"/>
                    <a:pt x="29058" y="114777"/>
                  </a:cubicBezTo>
                  <a:cubicBezTo>
                    <a:pt x="18428" y="146667"/>
                    <a:pt x="110326" y="203760"/>
                    <a:pt x="187992" y="243536"/>
                  </a:cubicBezTo>
                  <a:cubicBezTo>
                    <a:pt x="110326" y="248851"/>
                    <a:pt x="4541" y="222962"/>
                    <a:pt x="83" y="257938"/>
                  </a:cubicBezTo>
                  <a:cubicBezTo>
                    <a:pt x="-4203" y="289656"/>
                    <a:pt x="158503" y="318631"/>
                    <a:pt x="172390" y="334233"/>
                  </a:cubicBezTo>
                  <a:close/>
                </a:path>
              </a:pathLst>
            </a:custGeom>
            <a:solidFill>
              <a:srgbClr val="FFC19F"/>
            </a:solidFill>
            <a:ln w="17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71" name="Đồ họa 2">
              <a:extLst>
                <a:ext uri="{FF2B5EF4-FFF2-40B4-BE49-F238E27FC236}">
                  <a16:creationId xmlns:a16="http://schemas.microsoft.com/office/drawing/2014/main" id="{01AAD4BB-20DE-3543-6449-020DB55D8457}"/>
                </a:ext>
              </a:extLst>
            </p:cNvPr>
            <p:cNvGrpSpPr/>
            <p:nvPr/>
          </p:nvGrpSpPr>
          <p:grpSpPr>
            <a:xfrm>
              <a:off x="4760404" y="4621979"/>
              <a:ext cx="490518" cy="211024"/>
              <a:chOff x="4760404" y="4621979"/>
              <a:chExt cx="490518" cy="211024"/>
            </a:xfrm>
          </p:grpSpPr>
          <p:sp>
            <p:nvSpPr>
              <p:cNvPr id="172" name="Hình tự do: Hình 171">
                <a:extLst>
                  <a:ext uri="{FF2B5EF4-FFF2-40B4-BE49-F238E27FC236}">
                    <a16:creationId xmlns:a16="http://schemas.microsoft.com/office/drawing/2014/main" id="{CC2FA996-61E5-1E0E-5BCE-FC776D767241}"/>
                  </a:ext>
                </a:extLst>
              </p:cNvPr>
              <p:cNvSpPr/>
              <p:nvPr/>
            </p:nvSpPr>
            <p:spPr>
              <a:xfrm>
                <a:off x="4760404" y="4650924"/>
                <a:ext cx="490518" cy="182079"/>
              </a:xfrm>
              <a:custGeom>
                <a:avLst/>
                <a:gdLst>
                  <a:gd name="connsiteX0" fmla="*/ 490518 w 490518"/>
                  <a:gd name="connsiteY0" fmla="*/ 24860 h 182079"/>
                  <a:gd name="connsiteX1" fmla="*/ 64122 w 490518"/>
                  <a:gd name="connsiteY1" fmla="*/ 173336 h 182079"/>
                  <a:gd name="connsiteX2" fmla="*/ 0 w 490518"/>
                  <a:gd name="connsiteY2" fmla="*/ 182080 h 182079"/>
                  <a:gd name="connsiteX3" fmla="*/ 63265 w 490518"/>
                  <a:gd name="connsiteY3" fmla="*/ 137503 h 182079"/>
                  <a:gd name="connsiteX4" fmla="*/ 462401 w 490518"/>
                  <a:gd name="connsiteY4" fmla="*/ 0 h 182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518" h="182079">
                    <a:moveTo>
                      <a:pt x="490518" y="24860"/>
                    </a:moveTo>
                    <a:lnTo>
                      <a:pt x="64122" y="173336"/>
                    </a:lnTo>
                    <a:lnTo>
                      <a:pt x="0" y="182080"/>
                    </a:lnTo>
                    <a:lnTo>
                      <a:pt x="63265" y="137503"/>
                    </a:lnTo>
                    <a:lnTo>
                      <a:pt x="462401" y="0"/>
                    </a:ln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73" name="Đồ họa 2">
                <a:extLst>
                  <a:ext uri="{FF2B5EF4-FFF2-40B4-BE49-F238E27FC236}">
                    <a16:creationId xmlns:a16="http://schemas.microsoft.com/office/drawing/2014/main" id="{FE0AD1BA-4886-3ABA-222E-EB5F87B5119C}"/>
                  </a:ext>
                </a:extLst>
              </p:cNvPr>
              <p:cNvGrpSpPr/>
              <p:nvPr/>
            </p:nvGrpSpPr>
            <p:grpSpPr>
              <a:xfrm>
                <a:off x="4761477" y="4621979"/>
                <a:ext cx="489408" cy="193536"/>
                <a:chOff x="4761477" y="4621979"/>
                <a:chExt cx="489408" cy="193536"/>
              </a:xfrm>
            </p:grpSpPr>
            <p:sp>
              <p:nvSpPr>
                <p:cNvPr id="174" name="Hình tự do: Hình 173">
                  <a:extLst>
                    <a:ext uri="{FF2B5EF4-FFF2-40B4-BE49-F238E27FC236}">
                      <a16:creationId xmlns:a16="http://schemas.microsoft.com/office/drawing/2014/main" id="{46BEBD52-9059-4848-AAFB-39EF2BC70AB9}"/>
                    </a:ext>
                  </a:extLst>
                </p:cNvPr>
                <p:cNvSpPr/>
                <p:nvPr/>
              </p:nvSpPr>
              <p:spPr>
                <a:xfrm>
                  <a:off x="5181142" y="4621979"/>
                  <a:ext cx="69744" cy="68206"/>
                </a:xfrm>
                <a:custGeom>
                  <a:avLst/>
                  <a:gdLst>
                    <a:gd name="connsiteX0" fmla="*/ 66522 w 69744"/>
                    <a:gd name="connsiteY0" fmla="*/ 22429 h 68206"/>
                    <a:gd name="connsiteX1" fmla="*/ 45948 w 69744"/>
                    <a:gd name="connsiteY1" fmla="*/ 312 h 68206"/>
                    <a:gd name="connsiteX2" fmla="*/ 44748 w 69744"/>
                    <a:gd name="connsiteY2" fmla="*/ 827 h 68206"/>
                    <a:gd name="connsiteX3" fmla="*/ 0 w 69744"/>
                    <a:gd name="connsiteY3" fmla="*/ 16086 h 68206"/>
                    <a:gd name="connsiteX4" fmla="*/ 18345 w 69744"/>
                    <a:gd name="connsiteY4" fmla="*/ 68207 h 68206"/>
                    <a:gd name="connsiteX5" fmla="*/ 64465 w 69744"/>
                    <a:gd name="connsiteY5" fmla="*/ 52605 h 68206"/>
                    <a:gd name="connsiteX6" fmla="*/ 66522 w 69744"/>
                    <a:gd name="connsiteY6" fmla="*/ 22429 h 68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9744" h="68206">
                      <a:moveTo>
                        <a:pt x="66522" y="22429"/>
                      </a:moveTo>
                      <a:cubicBezTo>
                        <a:pt x="61379" y="8028"/>
                        <a:pt x="52292" y="-1917"/>
                        <a:pt x="45948" y="312"/>
                      </a:cubicBezTo>
                      <a:lnTo>
                        <a:pt x="44748" y="827"/>
                      </a:lnTo>
                      <a:lnTo>
                        <a:pt x="0" y="16086"/>
                      </a:lnTo>
                      <a:lnTo>
                        <a:pt x="18345" y="68207"/>
                      </a:lnTo>
                      <a:lnTo>
                        <a:pt x="64465" y="52605"/>
                      </a:lnTo>
                      <a:cubicBezTo>
                        <a:pt x="70637" y="50204"/>
                        <a:pt x="71495" y="36660"/>
                        <a:pt x="66522" y="22429"/>
                      </a:cubicBezTo>
                      <a:close/>
                    </a:path>
                  </a:pathLst>
                </a:custGeom>
                <a:solidFill>
                  <a:srgbClr val="FF8B78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Hình tự do: Hình 174">
                  <a:extLst>
                    <a:ext uri="{FF2B5EF4-FFF2-40B4-BE49-F238E27FC236}">
                      <a16:creationId xmlns:a16="http://schemas.microsoft.com/office/drawing/2014/main" id="{9EB47D07-93E1-B64A-74CE-F485C6A92CC0}"/>
                    </a:ext>
                  </a:extLst>
                </p:cNvPr>
                <p:cNvSpPr/>
                <p:nvPr/>
              </p:nvSpPr>
              <p:spPr>
                <a:xfrm>
                  <a:off x="5184914" y="4629321"/>
                  <a:ext cx="37890" cy="61035"/>
                </a:xfrm>
                <a:custGeom>
                  <a:avLst/>
                  <a:gdLst>
                    <a:gd name="connsiteX0" fmla="*/ 0 w 37890"/>
                    <a:gd name="connsiteY0" fmla="*/ 6686 h 61035"/>
                    <a:gd name="connsiteX1" fmla="*/ 18860 w 37890"/>
                    <a:gd name="connsiteY1" fmla="*/ 61036 h 61035"/>
                    <a:gd name="connsiteX2" fmla="*/ 37890 w 37890"/>
                    <a:gd name="connsiteY2" fmla="*/ 54350 h 61035"/>
                    <a:gd name="connsiteX3" fmla="*/ 19031 w 37890"/>
                    <a:gd name="connsiteY3" fmla="*/ 0 h 61035"/>
                    <a:gd name="connsiteX4" fmla="*/ 0 w 37890"/>
                    <a:gd name="connsiteY4" fmla="*/ 6686 h 61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890" h="61035">
                      <a:moveTo>
                        <a:pt x="0" y="6686"/>
                      </a:moveTo>
                      <a:lnTo>
                        <a:pt x="18860" y="61036"/>
                      </a:lnTo>
                      <a:lnTo>
                        <a:pt x="37890" y="54350"/>
                      </a:lnTo>
                      <a:lnTo>
                        <a:pt x="19031" y="0"/>
                      </a:lnTo>
                      <a:lnTo>
                        <a:pt x="0" y="6686"/>
                      </a:lnTo>
                      <a:close/>
                    </a:path>
                  </a:pathLst>
                </a:custGeom>
                <a:solidFill>
                  <a:srgbClr val="D8D7D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Hình tự do: Hình 175">
                  <a:extLst>
                    <a:ext uri="{FF2B5EF4-FFF2-40B4-BE49-F238E27FC236}">
                      <a16:creationId xmlns:a16="http://schemas.microsoft.com/office/drawing/2014/main" id="{5BD79465-B28D-480D-788B-C548BC75D892}"/>
                    </a:ext>
                  </a:extLst>
                </p:cNvPr>
                <p:cNvSpPr/>
                <p:nvPr/>
              </p:nvSpPr>
              <p:spPr>
                <a:xfrm>
                  <a:off x="4769490" y="4751908"/>
                  <a:ext cx="85039" cy="63607"/>
                </a:xfrm>
                <a:custGeom>
                  <a:avLst/>
                  <a:gdLst>
                    <a:gd name="connsiteX0" fmla="*/ 3943 w 85039"/>
                    <a:gd name="connsiteY0" fmla="*/ 59321 h 63607"/>
                    <a:gd name="connsiteX1" fmla="*/ 55893 w 85039"/>
                    <a:gd name="connsiteY1" fmla="*/ 63608 h 63607"/>
                    <a:gd name="connsiteX2" fmla="*/ 85039 w 85039"/>
                    <a:gd name="connsiteY2" fmla="*/ 53664 h 63607"/>
                    <a:gd name="connsiteX3" fmla="*/ 71152 w 85039"/>
                    <a:gd name="connsiteY3" fmla="*/ 0 h 63607"/>
                    <a:gd name="connsiteX4" fmla="*/ 37548 w 85039"/>
                    <a:gd name="connsiteY4" fmla="*/ 11487 h 63607"/>
                    <a:gd name="connsiteX5" fmla="*/ 0 w 85039"/>
                    <a:gd name="connsiteY5" fmla="*/ 45777 h 63607"/>
                    <a:gd name="connsiteX6" fmla="*/ 3943 w 85039"/>
                    <a:gd name="connsiteY6" fmla="*/ 59321 h 636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5039" h="63607">
                      <a:moveTo>
                        <a:pt x="3943" y="59321"/>
                      </a:moveTo>
                      <a:lnTo>
                        <a:pt x="55893" y="63608"/>
                      </a:lnTo>
                      <a:lnTo>
                        <a:pt x="85039" y="53664"/>
                      </a:lnTo>
                      <a:lnTo>
                        <a:pt x="71152" y="0"/>
                      </a:lnTo>
                      <a:lnTo>
                        <a:pt x="37548" y="11487"/>
                      </a:lnTo>
                      <a:lnTo>
                        <a:pt x="0" y="45777"/>
                      </a:lnTo>
                      <a:cubicBezTo>
                        <a:pt x="1372" y="50235"/>
                        <a:pt x="2915" y="54692"/>
                        <a:pt x="3943" y="59321"/>
                      </a:cubicBezTo>
                      <a:close/>
                    </a:path>
                  </a:pathLst>
                </a:custGeom>
                <a:solidFill>
                  <a:srgbClr val="F9E098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Hình tự do: Hình 176">
                  <a:extLst>
                    <a:ext uri="{FF2B5EF4-FFF2-40B4-BE49-F238E27FC236}">
                      <a16:creationId xmlns:a16="http://schemas.microsoft.com/office/drawing/2014/main" id="{278A82D8-13A7-3659-8BD6-63D491310741}"/>
                    </a:ext>
                  </a:extLst>
                </p:cNvPr>
                <p:cNvSpPr/>
                <p:nvPr/>
              </p:nvSpPr>
              <p:spPr>
                <a:xfrm>
                  <a:off x="4761477" y="4791684"/>
                  <a:ext cx="21900" cy="20568"/>
                </a:xfrm>
                <a:custGeom>
                  <a:avLst/>
                  <a:gdLst>
                    <a:gd name="connsiteX0" fmla="*/ 21901 w 21900"/>
                    <a:gd name="connsiteY0" fmla="*/ 20402 h 20568"/>
                    <a:gd name="connsiteX1" fmla="*/ 14700 w 21900"/>
                    <a:gd name="connsiteY1" fmla="*/ 0 h 20568"/>
                    <a:gd name="connsiteX2" fmla="*/ 126 w 21900"/>
                    <a:gd name="connsiteY2" fmla="*/ 16631 h 20568"/>
                    <a:gd name="connsiteX3" fmla="*/ 21901 w 21900"/>
                    <a:gd name="connsiteY3" fmla="*/ 20402 h 20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900" h="20568">
                      <a:moveTo>
                        <a:pt x="21901" y="20402"/>
                      </a:moveTo>
                      <a:lnTo>
                        <a:pt x="14700" y="0"/>
                      </a:lnTo>
                      <a:cubicBezTo>
                        <a:pt x="14700" y="0"/>
                        <a:pt x="-1588" y="11315"/>
                        <a:pt x="126" y="16631"/>
                      </a:cubicBezTo>
                      <a:cubicBezTo>
                        <a:pt x="2012" y="21774"/>
                        <a:pt x="21901" y="20402"/>
                        <a:pt x="21901" y="2040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Hình tự do: Hình 177">
                  <a:extLst>
                    <a:ext uri="{FF2B5EF4-FFF2-40B4-BE49-F238E27FC236}">
                      <a16:creationId xmlns:a16="http://schemas.microsoft.com/office/drawing/2014/main" id="{4FBAED74-BC62-F2FF-6B7B-63711D76717E}"/>
                    </a:ext>
                  </a:extLst>
                </p:cNvPr>
                <p:cNvSpPr/>
                <p:nvPr/>
              </p:nvSpPr>
              <p:spPr>
                <a:xfrm>
                  <a:off x="4807038" y="4636693"/>
                  <a:ext cx="396735" cy="178651"/>
                </a:xfrm>
                <a:custGeom>
                  <a:avLst/>
                  <a:gdLst>
                    <a:gd name="connsiteX0" fmla="*/ 378562 w 396735"/>
                    <a:gd name="connsiteY0" fmla="*/ 0 h 178651"/>
                    <a:gd name="connsiteX1" fmla="*/ 0 w 396735"/>
                    <a:gd name="connsiteY1" fmla="*/ 126530 h 178651"/>
                    <a:gd name="connsiteX2" fmla="*/ 20060 w 396735"/>
                    <a:gd name="connsiteY2" fmla="*/ 134245 h 178651"/>
                    <a:gd name="connsiteX3" fmla="*/ 9087 w 396735"/>
                    <a:gd name="connsiteY3" fmla="*/ 152591 h 178651"/>
                    <a:gd name="connsiteX4" fmla="*/ 29147 w 396735"/>
                    <a:gd name="connsiteY4" fmla="*/ 160306 h 178651"/>
                    <a:gd name="connsiteX5" fmla="*/ 18174 w 396735"/>
                    <a:gd name="connsiteY5" fmla="*/ 178651 h 178651"/>
                    <a:gd name="connsiteX6" fmla="*/ 396735 w 396735"/>
                    <a:gd name="connsiteY6" fmla="*/ 52121 h 178651"/>
                    <a:gd name="connsiteX7" fmla="*/ 378562 w 396735"/>
                    <a:gd name="connsiteY7" fmla="*/ 0 h 178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6735" h="178651">
                      <a:moveTo>
                        <a:pt x="378562" y="0"/>
                      </a:moveTo>
                      <a:lnTo>
                        <a:pt x="0" y="126530"/>
                      </a:lnTo>
                      <a:lnTo>
                        <a:pt x="20060" y="134245"/>
                      </a:lnTo>
                      <a:lnTo>
                        <a:pt x="9087" y="152591"/>
                      </a:lnTo>
                      <a:lnTo>
                        <a:pt x="29147" y="160306"/>
                      </a:lnTo>
                      <a:lnTo>
                        <a:pt x="18174" y="178651"/>
                      </a:lnTo>
                      <a:lnTo>
                        <a:pt x="396735" y="52121"/>
                      </a:lnTo>
                      <a:lnTo>
                        <a:pt x="378562" y="0"/>
                      </a:lnTo>
                      <a:close/>
                    </a:path>
                  </a:pathLst>
                </a:custGeom>
                <a:solidFill>
                  <a:srgbClr val="FF396D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Hình tự do: Hình 178">
                  <a:extLst>
                    <a:ext uri="{FF2B5EF4-FFF2-40B4-BE49-F238E27FC236}">
                      <a16:creationId xmlns:a16="http://schemas.microsoft.com/office/drawing/2014/main" id="{00B4EFD8-A8D9-CF05-3191-FC6468C0AA25}"/>
                    </a:ext>
                  </a:extLst>
                </p:cNvPr>
                <p:cNvSpPr/>
                <p:nvPr/>
              </p:nvSpPr>
              <p:spPr>
                <a:xfrm>
                  <a:off x="4807038" y="4636693"/>
                  <a:ext cx="383019" cy="134245"/>
                </a:xfrm>
                <a:custGeom>
                  <a:avLst/>
                  <a:gdLst>
                    <a:gd name="connsiteX0" fmla="*/ 378562 w 383019"/>
                    <a:gd name="connsiteY0" fmla="*/ 0 h 134245"/>
                    <a:gd name="connsiteX1" fmla="*/ 0 w 383019"/>
                    <a:gd name="connsiteY1" fmla="*/ 126530 h 134245"/>
                    <a:gd name="connsiteX2" fmla="*/ 20060 w 383019"/>
                    <a:gd name="connsiteY2" fmla="*/ 134245 h 134245"/>
                    <a:gd name="connsiteX3" fmla="*/ 383019 w 383019"/>
                    <a:gd name="connsiteY3" fmla="*/ 13030 h 134245"/>
                    <a:gd name="connsiteX4" fmla="*/ 378562 w 383019"/>
                    <a:gd name="connsiteY4" fmla="*/ 0 h 134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3019" h="134245">
                      <a:moveTo>
                        <a:pt x="378562" y="0"/>
                      </a:moveTo>
                      <a:lnTo>
                        <a:pt x="0" y="126530"/>
                      </a:lnTo>
                      <a:lnTo>
                        <a:pt x="20060" y="134245"/>
                      </a:lnTo>
                      <a:lnTo>
                        <a:pt x="383019" y="13030"/>
                      </a:lnTo>
                      <a:lnTo>
                        <a:pt x="378562" y="0"/>
                      </a:lnTo>
                      <a:close/>
                    </a:path>
                  </a:pathLst>
                </a:custGeom>
                <a:solidFill>
                  <a:srgbClr val="FF5A81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Hình tự do: Hình 179">
                  <a:extLst>
                    <a:ext uri="{FF2B5EF4-FFF2-40B4-BE49-F238E27FC236}">
                      <a16:creationId xmlns:a16="http://schemas.microsoft.com/office/drawing/2014/main" id="{6717EEA6-0467-4B28-A339-CEB7EDF31263}"/>
                    </a:ext>
                  </a:extLst>
                </p:cNvPr>
                <p:cNvSpPr/>
                <p:nvPr/>
              </p:nvSpPr>
              <p:spPr>
                <a:xfrm>
                  <a:off x="4825383" y="4675955"/>
                  <a:ext cx="378561" cy="139560"/>
                </a:xfrm>
                <a:custGeom>
                  <a:avLst/>
                  <a:gdLst>
                    <a:gd name="connsiteX0" fmla="*/ 10973 w 378561"/>
                    <a:gd name="connsiteY0" fmla="*/ 121215 h 139560"/>
                    <a:gd name="connsiteX1" fmla="*/ 0 w 378561"/>
                    <a:gd name="connsiteY1" fmla="*/ 139560 h 139560"/>
                    <a:gd name="connsiteX2" fmla="*/ 378561 w 378561"/>
                    <a:gd name="connsiteY2" fmla="*/ 13030 h 139560"/>
                    <a:gd name="connsiteX3" fmla="*/ 373932 w 378561"/>
                    <a:gd name="connsiteY3" fmla="*/ 0 h 139560"/>
                    <a:gd name="connsiteX4" fmla="*/ 10973 w 378561"/>
                    <a:gd name="connsiteY4" fmla="*/ 121215 h 139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8561" h="139560">
                      <a:moveTo>
                        <a:pt x="10973" y="121215"/>
                      </a:moveTo>
                      <a:lnTo>
                        <a:pt x="0" y="139560"/>
                      </a:lnTo>
                      <a:lnTo>
                        <a:pt x="378561" y="13030"/>
                      </a:lnTo>
                      <a:lnTo>
                        <a:pt x="373932" y="0"/>
                      </a:lnTo>
                      <a:lnTo>
                        <a:pt x="10973" y="121215"/>
                      </a:lnTo>
                      <a:close/>
                    </a:path>
                  </a:pathLst>
                </a:custGeom>
                <a:solidFill>
                  <a:srgbClr val="ED204C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81" name="Đồ họa 2">
              <a:extLst>
                <a:ext uri="{FF2B5EF4-FFF2-40B4-BE49-F238E27FC236}">
                  <a16:creationId xmlns:a16="http://schemas.microsoft.com/office/drawing/2014/main" id="{3DF2A9C0-057B-F7E7-F163-0DB71E9161D7}"/>
                </a:ext>
              </a:extLst>
            </p:cNvPr>
            <p:cNvGrpSpPr/>
            <p:nvPr/>
          </p:nvGrpSpPr>
          <p:grpSpPr>
            <a:xfrm>
              <a:off x="6738251" y="4264133"/>
              <a:ext cx="1101737" cy="620649"/>
              <a:chOff x="6738251" y="4264133"/>
              <a:chExt cx="1101737" cy="620649"/>
            </a:xfrm>
          </p:grpSpPr>
          <p:grpSp>
            <p:nvGrpSpPr>
              <p:cNvPr id="182" name="Đồ họa 2">
                <a:extLst>
                  <a:ext uri="{FF2B5EF4-FFF2-40B4-BE49-F238E27FC236}">
                    <a16:creationId xmlns:a16="http://schemas.microsoft.com/office/drawing/2014/main" id="{EF611031-4538-2038-250E-74864D8EFC8F}"/>
                  </a:ext>
                </a:extLst>
              </p:cNvPr>
              <p:cNvGrpSpPr/>
              <p:nvPr/>
            </p:nvGrpSpPr>
            <p:grpSpPr>
              <a:xfrm>
                <a:off x="6738251" y="4508277"/>
                <a:ext cx="1101737" cy="376504"/>
                <a:chOff x="6738251" y="4508277"/>
                <a:chExt cx="1101737" cy="376504"/>
              </a:xfrm>
            </p:grpSpPr>
            <p:sp>
              <p:nvSpPr>
                <p:cNvPr id="183" name="Hình tự do: Hình 182">
                  <a:extLst>
                    <a:ext uri="{FF2B5EF4-FFF2-40B4-BE49-F238E27FC236}">
                      <a16:creationId xmlns:a16="http://schemas.microsoft.com/office/drawing/2014/main" id="{41A95555-5604-B84E-EA4A-1091BCE23312}"/>
                    </a:ext>
                  </a:extLst>
                </p:cNvPr>
                <p:cNvSpPr/>
                <p:nvPr/>
              </p:nvSpPr>
              <p:spPr>
                <a:xfrm>
                  <a:off x="6738251" y="4515478"/>
                  <a:ext cx="1084421" cy="369303"/>
                </a:xfrm>
                <a:custGeom>
                  <a:avLst/>
                  <a:gdLst>
                    <a:gd name="connsiteX0" fmla="*/ 546754 w 1084421"/>
                    <a:gd name="connsiteY0" fmla="*/ 369304 h 369303"/>
                    <a:gd name="connsiteX1" fmla="*/ 1084422 w 1084421"/>
                    <a:gd name="connsiteY1" fmla="*/ 153619 h 369303"/>
                    <a:gd name="connsiteX2" fmla="*/ 620478 w 1084421"/>
                    <a:gd name="connsiteY2" fmla="*/ 0 h 369303"/>
                    <a:gd name="connsiteX3" fmla="*/ 0 w 1084421"/>
                    <a:gd name="connsiteY3" fmla="*/ 289408 h 369303"/>
                    <a:gd name="connsiteX4" fmla="*/ 546754 w 1084421"/>
                    <a:gd name="connsiteY4" fmla="*/ 369304 h 369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4421" h="369303">
                      <a:moveTo>
                        <a:pt x="546754" y="369304"/>
                      </a:moveTo>
                      <a:lnTo>
                        <a:pt x="1084422" y="153619"/>
                      </a:lnTo>
                      <a:lnTo>
                        <a:pt x="620478" y="0"/>
                      </a:lnTo>
                      <a:lnTo>
                        <a:pt x="0" y="289408"/>
                      </a:lnTo>
                      <a:lnTo>
                        <a:pt x="546754" y="369304"/>
                      </a:lnTo>
                      <a:close/>
                    </a:path>
                  </a:pathLst>
                </a:custGeom>
                <a:solidFill>
                  <a:srgbClr val="FF363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Hình tự do: Hình 183">
                  <a:extLst>
                    <a:ext uri="{FF2B5EF4-FFF2-40B4-BE49-F238E27FC236}">
                      <a16:creationId xmlns:a16="http://schemas.microsoft.com/office/drawing/2014/main" id="{8A58C1E1-6DAA-6885-7902-A0C8234A14AD}"/>
                    </a:ext>
                  </a:extLst>
                </p:cNvPr>
                <p:cNvSpPr/>
                <p:nvPr/>
              </p:nvSpPr>
              <p:spPr>
                <a:xfrm>
                  <a:off x="6757453" y="4634979"/>
                  <a:ext cx="545180" cy="245859"/>
                </a:xfrm>
                <a:custGeom>
                  <a:avLst/>
                  <a:gdLst>
                    <a:gd name="connsiteX0" fmla="*/ 514 w 545180"/>
                    <a:gd name="connsiteY0" fmla="*/ 166478 h 245859"/>
                    <a:gd name="connsiteX1" fmla="*/ 534924 w 545180"/>
                    <a:gd name="connsiteY1" fmla="*/ 245860 h 245859"/>
                    <a:gd name="connsiteX2" fmla="*/ 534410 w 545180"/>
                    <a:gd name="connsiteY2" fmla="*/ 81782 h 245859"/>
                    <a:gd name="connsiteX3" fmla="*/ 0 w 545180"/>
                    <a:gd name="connsiteY3" fmla="*/ 0 h 245859"/>
                    <a:gd name="connsiteX4" fmla="*/ 514 w 545180"/>
                    <a:gd name="connsiteY4" fmla="*/ 166478 h 245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5180" h="245859">
                      <a:moveTo>
                        <a:pt x="514" y="166478"/>
                      </a:moveTo>
                      <a:lnTo>
                        <a:pt x="534924" y="245860"/>
                      </a:lnTo>
                      <a:cubicBezTo>
                        <a:pt x="552755" y="216199"/>
                        <a:pt x="543839" y="109557"/>
                        <a:pt x="534410" y="81782"/>
                      </a:cubicBezTo>
                      <a:lnTo>
                        <a:pt x="0" y="0"/>
                      </a:lnTo>
                      <a:cubicBezTo>
                        <a:pt x="6515" y="26404"/>
                        <a:pt x="7372" y="142475"/>
                        <a:pt x="514" y="16647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9442289" scaled="1"/>
                </a:gra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Hình tự do: Hình 184">
                  <a:extLst>
                    <a:ext uri="{FF2B5EF4-FFF2-40B4-BE49-F238E27FC236}">
                      <a16:creationId xmlns:a16="http://schemas.microsoft.com/office/drawing/2014/main" id="{DE49D23A-B287-FF71-C713-45E6A11DA2F7}"/>
                    </a:ext>
                  </a:extLst>
                </p:cNvPr>
                <p:cNvSpPr/>
                <p:nvPr/>
              </p:nvSpPr>
              <p:spPr>
                <a:xfrm>
                  <a:off x="7284148" y="4563484"/>
                  <a:ext cx="555840" cy="321297"/>
                </a:xfrm>
                <a:custGeom>
                  <a:avLst/>
                  <a:gdLst>
                    <a:gd name="connsiteX0" fmla="*/ 553955 w 555840"/>
                    <a:gd name="connsiteY0" fmla="*/ 163564 h 321297"/>
                    <a:gd name="connsiteX1" fmla="*/ 555841 w 555840"/>
                    <a:gd name="connsiteY1" fmla="*/ 0 h 321297"/>
                    <a:gd name="connsiteX2" fmla="*/ 4458 w 555840"/>
                    <a:gd name="connsiteY2" fmla="*/ 152419 h 321297"/>
                    <a:gd name="connsiteX3" fmla="*/ 0 w 555840"/>
                    <a:gd name="connsiteY3" fmla="*/ 321298 h 321297"/>
                    <a:gd name="connsiteX4" fmla="*/ 553955 w 555840"/>
                    <a:gd name="connsiteY4" fmla="*/ 163564 h 3212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5840" h="321297">
                      <a:moveTo>
                        <a:pt x="553955" y="163564"/>
                      </a:moveTo>
                      <a:lnTo>
                        <a:pt x="555841" y="0"/>
                      </a:lnTo>
                      <a:lnTo>
                        <a:pt x="4458" y="152419"/>
                      </a:lnTo>
                      <a:cubicBezTo>
                        <a:pt x="31375" y="210712"/>
                        <a:pt x="14745" y="310839"/>
                        <a:pt x="0" y="321298"/>
                      </a:cubicBezTo>
                      <a:lnTo>
                        <a:pt x="553955" y="163564"/>
                      </a:lnTo>
                      <a:close/>
                    </a:path>
                  </a:pathLst>
                </a:custGeom>
                <a:solidFill>
                  <a:srgbClr val="FF363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Hình tự do: Hình 185">
                  <a:extLst>
                    <a:ext uri="{FF2B5EF4-FFF2-40B4-BE49-F238E27FC236}">
                      <a16:creationId xmlns:a16="http://schemas.microsoft.com/office/drawing/2014/main" id="{A907A518-C373-912D-073F-DCA579378092}"/>
                    </a:ext>
                  </a:extLst>
                </p:cNvPr>
                <p:cNvSpPr/>
                <p:nvPr/>
              </p:nvSpPr>
              <p:spPr>
                <a:xfrm>
                  <a:off x="6745109" y="4508277"/>
                  <a:ext cx="1092993" cy="208311"/>
                </a:xfrm>
                <a:custGeom>
                  <a:avLst/>
                  <a:gdLst>
                    <a:gd name="connsiteX0" fmla="*/ 0 w 1092993"/>
                    <a:gd name="connsiteY0" fmla="*/ 128588 h 208311"/>
                    <a:gd name="connsiteX1" fmla="*/ 544182 w 1092993"/>
                    <a:gd name="connsiteY1" fmla="*/ 208312 h 208311"/>
                    <a:gd name="connsiteX2" fmla="*/ 1092994 w 1092993"/>
                    <a:gd name="connsiteY2" fmla="*/ 55207 h 208311"/>
                    <a:gd name="connsiteX3" fmla="*/ 579330 w 1092993"/>
                    <a:gd name="connsiteY3" fmla="*/ 0 h 208311"/>
                    <a:gd name="connsiteX4" fmla="*/ 0 w 1092993"/>
                    <a:gd name="connsiteY4" fmla="*/ 128588 h 2083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2993" h="208311">
                      <a:moveTo>
                        <a:pt x="0" y="128588"/>
                      </a:moveTo>
                      <a:lnTo>
                        <a:pt x="544182" y="208312"/>
                      </a:lnTo>
                      <a:lnTo>
                        <a:pt x="1092994" y="55207"/>
                      </a:lnTo>
                      <a:lnTo>
                        <a:pt x="579330" y="0"/>
                      </a:lnTo>
                      <a:lnTo>
                        <a:pt x="0" y="128588"/>
                      </a:lnTo>
                      <a:close/>
                    </a:path>
                  </a:pathLst>
                </a:custGeom>
                <a:solidFill>
                  <a:srgbClr val="FF4848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7" name="Hình tự do: Hình 186">
                <a:extLst>
                  <a:ext uri="{FF2B5EF4-FFF2-40B4-BE49-F238E27FC236}">
                    <a16:creationId xmlns:a16="http://schemas.microsoft.com/office/drawing/2014/main" id="{28F8F24D-BBEE-11AE-17AA-A362E9DFC060}"/>
                  </a:ext>
                </a:extLst>
              </p:cNvPr>
              <p:cNvSpPr/>
              <p:nvPr/>
            </p:nvSpPr>
            <p:spPr>
              <a:xfrm>
                <a:off x="7013599" y="4394777"/>
                <a:ext cx="755580" cy="291636"/>
              </a:xfrm>
              <a:custGeom>
                <a:avLst/>
                <a:gdLst>
                  <a:gd name="connsiteX0" fmla="*/ 0 w 755580"/>
                  <a:gd name="connsiteY0" fmla="*/ 60179 h 291636"/>
                  <a:gd name="connsiteX1" fmla="*/ 387820 w 755580"/>
                  <a:gd name="connsiteY1" fmla="*/ 246545 h 291636"/>
                  <a:gd name="connsiteX2" fmla="*/ 397936 w 755580"/>
                  <a:gd name="connsiteY2" fmla="*/ 291636 h 291636"/>
                  <a:gd name="connsiteX3" fmla="*/ 755580 w 755580"/>
                  <a:gd name="connsiteY3" fmla="*/ 141446 h 291636"/>
                  <a:gd name="connsiteX4" fmla="*/ 168707 w 755580"/>
                  <a:gd name="connsiteY4" fmla="*/ 0 h 291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580" h="291636">
                    <a:moveTo>
                      <a:pt x="0" y="60179"/>
                    </a:moveTo>
                    <a:lnTo>
                      <a:pt x="387820" y="246545"/>
                    </a:lnTo>
                    <a:lnTo>
                      <a:pt x="397936" y="291636"/>
                    </a:lnTo>
                    <a:lnTo>
                      <a:pt x="755580" y="141446"/>
                    </a:lnTo>
                    <a:lnTo>
                      <a:pt x="168707" y="0"/>
                    </a:lnTo>
                    <a:close/>
                  </a:path>
                </a:pathLst>
              </a:custGeom>
              <a:solidFill>
                <a:srgbClr val="000000">
                  <a:alpha val="27000"/>
                </a:srgbClr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88" name="Đồ họa 2">
                <a:extLst>
                  <a:ext uri="{FF2B5EF4-FFF2-40B4-BE49-F238E27FC236}">
                    <a16:creationId xmlns:a16="http://schemas.microsoft.com/office/drawing/2014/main" id="{BB08BDA5-6B5D-0D17-499C-7429EBD2EE56}"/>
                  </a:ext>
                </a:extLst>
              </p:cNvPr>
              <p:cNvGrpSpPr/>
              <p:nvPr/>
            </p:nvGrpSpPr>
            <p:grpSpPr>
              <a:xfrm>
                <a:off x="6869581" y="4389291"/>
                <a:ext cx="969549" cy="349243"/>
                <a:chOff x="6869581" y="4389291"/>
                <a:chExt cx="969549" cy="349243"/>
              </a:xfrm>
            </p:grpSpPr>
            <p:sp>
              <p:nvSpPr>
                <p:cNvPr id="189" name="Hình tự do: Hình 188">
                  <a:extLst>
                    <a:ext uri="{FF2B5EF4-FFF2-40B4-BE49-F238E27FC236}">
                      <a16:creationId xmlns:a16="http://schemas.microsoft.com/office/drawing/2014/main" id="{2D10586E-B5ED-4EE1-8269-58A98AE5CD01}"/>
                    </a:ext>
                  </a:extLst>
                </p:cNvPr>
                <p:cNvSpPr/>
                <p:nvPr/>
              </p:nvSpPr>
              <p:spPr>
                <a:xfrm>
                  <a:off x="6891355" y="4392034"/>
                  <a:ext cx="947775" cy="346500"/>
                </a:xfrm>
                <a:custGeom>
                  <a:avLst/>
                  <a:gdLst>
                    <a:gd name="connsiteX0" fmla="*/ 473202 w 947775"/>
                    <a:gd name="connsiteY0" fmla="*/ 346501 h 346500"/>
                    <a:gd name="connsiteX1" fmla="*/ 0 w 947775"/>
                    <a:gd name="connsiteY1" fmla="*/ 126530 h 346500"/>
                    <a:gd name="connsiteX2" fmla="*/ 402222 w 947775"/>
                    <a:gd name="connsiteY2" fmla="*/ 0 h 346500"/>
                    <a:gd name="connsiteX3" fmla="*/ 947776 w 947775"/>
                    <a:gd name="connsiteY3" fmla="*/ 250660 h 346500"/>
                    <a:gd name="connsiteX4" fmla="*/ 473202 w 947775"/>
                    <a:gd name="connsiteY4" fmla="*/ 346501 h 346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7775" h="346500">
                      <a:moveTo>
                        <a:pt x="473202" y="346501"/>
                      </a:moveTo>
                      <a:lnTo>
                        <a:pt x="0" y="126530"/>
                      </a:lnTo>
                      <a:lnTo>
                        <a:pt x="402222" y="0"/>
                      </a:lnTo>
                      <a:lnTo>
                        <a:pt x="947776" y="250660"/>
                      </a:lnTo>
                      <a:lnTo>
                        <a:pt x="473202" y="346501"/>
                      </a:lnTo>
                      <a:close/>
                    </a:path>
                  </a:pathLst>
                </a:custGeom>
                <a:solidFill>
                  <a:srgbClr val="6B28A0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Hình tự do: Hình 189">
                  <a:extLst>
                    <a:ext uri="{FF2B5EF4-FFF2-40B4-BE49-F238E27FC236}">
                      <a16:creationId xmlns:a16="http://schemas.microsoft.com/office/drawing/2014/main" id="{BD44E5BD-F594-0BEF-8685-54E69A3D3370}"/>
                    </a:ext>
                  </a:extLst>
                </p:cNvPr>
                <p:cNvSpPr/>
                <p:nvPr/>
              </p:nvSpPr>
              <p:spPr>
                <a:xfrm>
                  <a:off x="7341771" y="4479474"/>
                  <a:ext cx="480043" cy="254946"/>
                </a:xfrm>
                <a:custGeom>
                  <a:avLst/>
                  <a:gdLst>
                    <a:gd name="connsiteX0" fmla="*/ 480044 w 480043"/>
                    <a:gd name="connsiteY0" fmla="*/ 159791 h 254946"/>
                    <a:gd name="connsiteX1" fmla="*/ 15928 w 480043"/>
                    <a:gd name="connsiteY1" fmla="*/ 254946 h 254946"/>
                    <a:gd name="connsiteX2" fmla="*/ 13699 w 480043"/>
                    <a:gd name="connsiteY2" fmla="*/ 97727 h 254946"/>
                    <a:gd name="connsiteX3" fmla="*/ 477643 w 480043"/>
                    <a:gd name="connsiteY3" fmla="*/ 0 h 254946"/>
                    <a:gd name="connsiteX4" fmla="*/ 480044 w 480043"/>
                    <a:gd name="connsiteY4" fmla="*/ 159791 h 254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0043" h="254946">
                      <a:moveTo>
                        <a:pt x="480044" y="159791"/>
                      </a:moveTo>
                      <a:lnTo>
                        <a:pt x="15928" y="254946"/>
                      </a:lnTo>
                      <a:cubicBezTo>
                        <a:pt x="-188" y="223571"/>
                        <a:pt x="-8932" y="129445"/>
                        <a:pt x="13699" y="97727"/>
                      </a:cubicBezTo>
                      <a:lnTo>
                        <a:pt x="477643" y="0"/>
                      </a:lnTo>
                      <a:cubicBezTo>
                        <a:pt x="472671" y="28461"/>
                        <a:pt x="473528" y="134245"/>
                        <a:pt x="480044" y="15979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1557616" scaled="1"/>
                </a:gra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1" name="Hình tự do: Hình 190">
                  <a:extLst>
                    <a:ext uri="{FF2B5EF4-FFF2-40B4-BE49-F238E27FC236}">
                      <a16:creationId xmlns:a16="http://schemas.microsoft.com/office/drawing/2014/main" id="{8CEF4BFB-2C48-D6B5-794D-45BB3BFDC04D}"/>
                    </a:ext>
                  </a:extLst>
                </p:cNvPr>
                <p:cNvSpPr/>
                <p:nvPr/>
              </p:nvSpPr>
              <p:spPr>
                <a:xfrm>
                  <a:off x="6869581" y="4457871"/>
                  <a:ext cx="494976" cy="280663"/>
                </a:xfrm>
                <a:custGeom>
                  <a:avLst/>
                  <a:gdLst>
                    <a:gd name="connsiteX0" fmla="*/ 4286 w 494976"/>
                    <a:gd name="connsiteY0" fmla="*/ 157562 h 280663"/>
                    <a:gd name="connsiteX1" fmla="*/ 0 w 494976"/>
                    <a:gd name="connsiteY1" fmla="*/ 0 h 280663"/>
                    <a:gd name="connsiteX2" fmla="*/ 492919 w 494976"/>
                    <a:gd name="connsiteY2" fmla="*/ 116757 h 280663"/>
                    <a:gd name="connsiteX3" fmla="*/ 494976 w 494976"/>
                    <a:gd name="connsiteY3" fmla="*/ 280664 h 280663"/>
                    <a:gd name="connsiteX4" fmla="*/ 4286 w 494976"/>
                    <a:gd name="connsiteY4" fmla="*/ 157562 h 280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4976" h="280663">
                      <a:moveTo>
                        <a:pt x="4286" y="157562"/>
                      </a:moveTo>
                      <a:lnTo>
                        <a:pt x="0" y="0"/>
                      </a:lnTo>
                      <a:lnTo>
                        <a:pt x="492919" y="116757"/>
                      </a:lnTo>
                      <a:cubicBezTo>
                        <a:pt x="462744" y="138875"/>
                        <a:pt x="481775" y="269862"/>
                        <a:pt x="494976" y="280664"/>
                      </a:cubicBezTo>
                      <a:lnTo>
                        <a:pt x="4286" y="157562"/>
                      </a:lnTo>
                      <a:close/>
                    </a:path>
                  </a:pathLst>
                </a:custGeom>
                <a:solidFill>
                  <a:srgbClr val="6B28A0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Hình tự do: Hình 191">
                  <a:extLst>
                    <a:ext uri="{FF2B5EF4-FFF2-40B4-BE49-F238E27FC236}">
                      <a16:creationId xmlns:a16="http://schemas.microsoft.com/office/drawing/2014/main" id="{EA25E7EB-EE93-D6C7-2913-2EF810CD7CAB}"/>
                    </a:ext>
                  </a:extLst>
                </p:cNvPr>
                <p:cNvSpPr/>
                <p:nvPr/>
              </p:nvSpPr>
              <p:spPr>
                <a:xfrm>
                  <a:off x="6871639" y="4389291"/>
                  <a:ext cx="961148" cy="187223"/>
                </a:xfrm>
                <a:custGeom>
                  <a:avLst/>
                  <a:gdLst>
                    <a:gd name="connsiteX0" fmla="*/ 961149 w 961148"/>
                    <a:gd name="connsiteY0" fmla="*/ 91383 h 187223"/>
                    <a:gd name="connsiteX1" fmla="*/ 488461 w 961148"/>
                    <a:gd name="connsiteY1" fmla="*/ 187223 h 187223"/>
                    <a:gd name="connsiteX2" fmla="*/ 0 w 961148"/>
                    <a:gd name="connsiteY2" fmla="*/ 70637 h 187223"/>
                    <a:gd name="connsiteX3" fmla="*/ 448685 w 961148"/>
                    <a:gd name="connsiteY3" fmla="*/ 0 h 187223"/>
                    <a:gd name="connsiteX4" fmla="*/ 961149 w 961148"/>
                    <a:gd name="connsiteY4" fmla="*/ 91383 h 187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1148" h="187223">
                      <a:moveTo>
                        <a:pt x="961149" y="91383"/>
                      </a:moveTo>
                      <a:lnTo>
                        <a:pt x="488461" y="187223"/>
                      </a:lnTo>
                      <a:lnTo>
                        <a:pt x="0" y="70637"/>
                      </a:lnTo>
                      <a:lnTo>
                        <a:pt x="448685" y="0"/>
                      </a:lnTo>
                      <a:lnTo>
                        <a:pt x="961149" y="91383"/>
                      </a:lnTo>
                      <a:close/>
                    </a:path>
                  </a:pathLst>
                </a:custGeom>
                <a:solidFill>
                  <a:srgbClr val="9A4CCC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3" name="Đồ họa 2">
                <a:extLst>
                  <a:ext uri="{FF2B5EF4-FFF2-40B4-BE49-F238E27FC236}">
                    <a16:creationId xmlns:a16="http://schemas.microsoft.com/office/drawing/2014/main" id="{FE6F8997-EC66-F494-9D95-0BB305BC8E02}"/>
                  </a:ext>
                </a:extLst>
              </p:cNvPr>
              <p:cNvGrpSpPr/>
              <p:nvPr/>
            </p:nvGrpSpPr>
            <p:grpSpPr>
              <a:xfrm>
                <a:off x="6913644" y="4264133"/>
                <a:ext cx="881615" cy="317353"/>
                <a:chOff x="6913644" y="4264133"/>
                <a:chExt cx="881615" cy="317353"/>
              </a:xfrm>
            </p:grpSpPr>
            <p:sp>
              <p:nvSpPr>
                <p:cNvPr id="194" name="Hình tự do: Hình 193">
                  <a:extLst>
                    <a:ext uri="{FF2B5EF4-FFF2-40B4-BE49-F238E27FC236}">
                      <a16:creationId xmlns:a16="http://schemas.microsoft.com/office/drawing/2014/main" id="{F358C782-1578-8325-D6EA-F5FBE20555EA}"/>
                    </a:ext>
                  </a:extLst>
                </p:cNvPr>
                <p:cNvSpPr/>
                <p:nvPr/>
              </p:nvSpPr>
              <p:spPr>
                <a:xfrm>
                  <a:off x="6913644" y="4488732"/>
                  <a:ext cx="360731" cy="92583"/>
                </a:xfrm>
                <a:custGeom>
                  <a:avLst/>
                  <a:gdLst>
                    <a:gd name="connsiteX0" fmla="*/ 0 w 360731"/>
                    <a:gd name="connsiteY0" fmla="*/ 10801 h 92583"/>
                    <a:gd name="connsiteX1" fmla="*/ 330385 w 360731"/>
                    <a:gd name="connsiteY1" fmla="*/ 92583 h 92583"/>
                    <a:gd name="connsiteX2" fmla="*/ 360731 w 360731"/>
                    <a:gd name="connsiteY2" fmla="*/ 77153 h 92583"/>
                    <a:gd name="connsiteX3" fmla="*/ 33604 w 360731"/>
                    <a:gd name="connsiteY3" fmla="*/ 0 h 92583"/>
                    <a:gd name="connsiteX4" fmla="*/ 0 w 360731"/>
                    <a:gd name="connsiteY4" fmla="*/ 10801 h 92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0731" h="92583">
                      <a:moveTo>
                        <a:pt x="0" y="10801"/>
                      </a:moveTo>
                      <a:lnTo>
                        <a:pt x="330385" y="92583"/>
                      </a:lnTo>
                      <a:lnTo>
                        <a:pt x="360731" y="77153"/>
                      </a:lnTo>
                      <a:lnTo>
                        <a:pt x="33604" y="0"/>
                      </a:lnTo>
                      <a:lnTo>
                        <a:pt x="0" y="10801"/>
                      </a:lnTo>
                      <a:close/>
                    </a:path>
                  </a:pathLst>
                </a:custGeom>
                <a:solidFill>
                  <a:srgbClr val="FFB000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Hình tự do: Hình 194">
                  <a:extLst>
                    <a:ext uri="{FF2B5EF4-FFF2-40B4-BE49-F238E27FC236}">
                      <a16:creationId xmlns:a16="http://schemas.microsoft.com/office/drawing/2014/main" id="{129D7BF2-D84A-4632-1942-6DD3D5995191}"/>
                    </a:ext>
                  </a:extLst>
                </p:cNvPr>
                <p:cNvSpPr/>
                <p:nvPr/>
              </p:nvSpPr>
              <p:spPr>
                <a:xfrm>
                  <a:off x="6914501" y="4282649"/>
                  <a:ext cx="870623" cy="292836"/>
                </a:xfrm>
                <a:custGeom>
                  <a:avLst/>
                  <a:gdLst>
                    <a:gd name="connsiteX0" fmla="*/ 870623 w 870623"/>
                    <a:gd name="connsiteY0" fmla="*/ 157048 h 292836"/>
                    <a:gd name="connsiteX1" fmla="*/ 328498 w 870623"/>
                    <a:gd name="connsiteY1" fmla="*/ 292837 h 292836"/>
                    <a:gd name="connsiteX2" fmla="*/ 0 w 870623"/>
                    <a:gd name="connsiteY2" fmla="*/ 95326 h 292836"/>
                    <a:gd name="connsiteX3" fmla="*/ 512464 w 870623"/>
                    <a:gd name="connsiteY3" fmla="*/ 0 h 292836"/>
                    <a:gd name="connsiteX4" fmla="*/ 864451 w 870623"/>
                    <a:gd name="connsiteY4" fmla="*/ 75781 h 292836"/>
                    <a:gd name="connsiteX5" fmla="*/ 870623 w 870623"/>
                    <a:gd name="connsiteY5" fmla="*/ 157048 h 2928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70623" h="292836">
                      <a:moveTo>
                        <a:pt x="870623" y="157048"/>
                      </a:moveTo>
                      <a:lnTo>
                        <a:pt x="328498" y="292837"/>
                      </a:lnTo>
                      <a:lnTo>
                        <a:pt x="0" y="95326"/>
                      </a:lnTo>
                      <a:lnTo>
                        <a:pt x="512464" y="0"/>
                      </a:lnTo>
                      <a:lnTo>
                        <a:pt x="864451" y="75781"/>
                      </a:lnTo>
                      <a:lnTo>
                        <a:pt x="870623" y="157048"/>
                      </a:lnTo>
                      <a:close/>
                    </a:path>
                  </a:pathLst>
                </a:custGeom>
                <a:solidFill>
                  <a:srgbClr val="E5D8C0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Hình tự do: Hình 195">
                  <a:extLst>
                    <a:ext uri="{FF2B5EF4-FFF2-40B4-BE49-F238E27FC236}">
                      <a16:creationId xmlns:a16="http://schemas.microsoft.com/office/drawing/2014/main" id="{F6B7A0EC-D4FA-62C2-46BB-708F211FBB30}"/>
                    </a:ext>
                  </a:extLst>
                </p:cNvPr>
                <p:cNvSpPr/>
                <p:nvPr/>
              </p:nvSpPr>
              <p:spPr>
                <a:xfrm>
                  <a:off x="6914501" y="4378147"/>
                  <a:ext cx="328326" cy="197510"/>
                </a:xfrm>
                <a:custGeom>
                  <a:avLst/>
                  <a:gdLst>
                    <a:gd name="connsiteX0" fmla="*/ 327641 w 328326"/>
                    <a:gd name="connsiteY0" fmla="*/ 106813 h 197510"/>
                    <a:gd name="connsiteX1" fmla="*/ 0 w 328326"/>
                    <a:gd name="connsiteY1" fmla="*/ 0 h 197510"/>
                    <a:gd name="connsiteX2" fmla="*/ 13202 w 328326"/>
                    <a:gd name="connsiteY2" fmla="*/ 120186 h 197510"/>
                    <a:gd name="connsiteX3" fmla="*/ 328327 w 328326"/>
                    <a:gd name="connsiteY3" fmla="*/ 197510 h 197510"/>
                    <a:gd name="connsiteX4" fmla="*/ 327641 w 328326"/>
                    <a:gd name="connsiteY4" fmla="*/ 106813 h 197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8326" h="197510">
                      <a:moveTo>
                        <a:pt x="327641" y="106813"/>
                      </a:moveTo>
                      <a:lnTo>
                        <a:pt x="0" y="0"/>
                      </a:lnTo>
                      <a:lnTo>
                        <a:pt x="13202" y="120186"/>
                      </a:lnTo>
                      <a:lnTo>
                        <a:pt x="328327" y="197510"/>
                      </a:lnTo>
                      <a:lnTo>
                        <a:pt x="327641" y="10681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7365878" scaled="1"/>
                </a:gra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Hình tự do: Hình 196">
                  <a:extLst>
                    <a:ext uri="{FF2B5EF4-FFF2-40B4-BE49-F238E27FC236}">
                      <a16:creationId xmlns:a16="http://schemas.microsoft.com/office/drawing/2014/main" id="{38243F1B-6B5E-B4C1-4E74-AF2286DB2DEC}"/>
                    </a:ext>
                  </a:extLst>
                </p:cNvPr>
                <p:cNvSpPr/>
                <p:nvPr/>
              </p:nvSpPr>
              <p:spPr>
                <a:xfrm>
                  <a:off x="6919645" y="4264818"/>
                  <a:ext cx="875615" cy="316668"/>
                </a:xfrm>
                <a:custGeom>
                  <a:avLst/>
                  <a:gdLst>
                    <a:gd name="connsiteX0" fmla="*/ 874567 w 875615"/>
                    <a:gd name="connsiteY0" fmla="*/ 93612 h 316668"/>
                    <a:gd name="connsiteX1" fmla="*/ 869423 w 875615"/>
                    <a:gd name="connsiteY1" fmla="*/ 134760 h 316668"/>
                    <a:gd name="connsiteX2" fmla="*/ 869766 w 875615"/>
                    <a:gd name="connsiteY2" fmla="*/ 176422 h 316668"/>
                    <a:gd name="connsiteX3" fmla="*/ 322155 w 875615"/>
                    <a:gd name="connsiteY3" fmla="*/ 316668 h 316668"/>
                    <a:gd name="connsiteX4" fmla="*/ 325584 w 875615"/>
                    <a:gd name="connsiteY4" fmla="*/ 262147 h 316668"/>
                    <a:gd name="connsiteX5" fmla="*/ 329527 w 875615"/>
                    <a:gd name="connsiteY5" fmla="*/ 217913 h 316668"/>
                    <a:gd name="connsiteX6" fmla="*/ 0 w 875615"/>
                    <a:gd name="connsiteY6" fmla="*/ 100298 h 316668"/>
                    <a:gd name="connsiteX7" fmla="*/ 506635 w 875615"/>
                    <a:gd name="connsiteY7" fmla="*/ 0 h 316668"/>
                    <a:gd name="connsiteX8" fmla="*/ 874567 w 875615"/>
                    <a:gd name="connsiteY8" fmla="*/ 93612 h 316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75615" h="316668">
                      <a:moveTo>
                        <a:pt x="874567" y="93612"/>
                      </a:moveTo>
                      <a:cubicBezTo>
                        <a:pt x="878510" y="101670"/>
                        <a:pt x="870109" y="114186"/>
                        <a:pt x="869423" y="134760"/>
                      </a:cubicBezTo>
                      <a:cubicBezTo>
                        <a:pt x="868566" y="160649"/>
                        <a:pt x="875252" y="172136"/>
                        <a:pt x="869766" y="176422"/>
                      </a:cubicBezTo>
                      <a:lnTo>
                        <a:pt x="322155" y="316668"/>
                      </a:lnTo>
                      <a:cubicBezTo>
                        <a:pt x="326098" y="307753"/>
                        <a:pt x="325584" y="277921"/>
                        <a:pt x="325584" y="262147"/>
                      </a:cubicBezTo>
                      <a:cubicBezTo>
                        <a:pt x="325584" y="246202"/>
                        <a:pt x="331927" y="225971"/>
                        <a:pt x="329527" y="217913"/>
                      </a:cubicBezTo>
                      <a:cubicBezTo>
                        <a:pt x="207626" y="171793"/>
                        <a:pt x="121901" y="146590"/>
                        <a:pt x="0" y="100298"/>
                      </a:cubicBezTo>
                      <a:lnTo>
                        <a:pt x="506635" y="0"/>
                      </a:lnTo>
                      <a:cubicBezTo>
                        <a:pt x="641566" y="38233"/>
                        <a:pt x="739807" y="55378"/>
                        <a:pt x="874567" y="93612"/>
                      </a:cubicBezTo>
                      <a:close/>
                    </a:path>
                  </a:pathLst>
                </a:custGeom>
                <a:solidFill>
                  <a:srgbClr val="FFB000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Hình tự do: Hình 197">
                  <a:extLst>
                    <a:ext uri="{FF2B5EF4-FFF2-40B4-BE49-F238E27FC236}">
                      <a16:creationId xmlns:a16="http://schemas.microsoft.com/office/drawing/2014/main" id="{9E44BC49-CADB-A63F-BB37-13B19FAF3A2F}"/>
                    </a:ext>
                  </a:extLst>
                </p:cNvPr>
                <p:cNvSpPr/>
                <p:nvPr/>
              </p:nvSpPr>
              <p:spPr>
                <a:xfrm>
                  <a:off x="6919473" y="4264133"/>
                  <a:ext cx="874737" cy="218598"/>
                </a:xfrm>
                <a:custGeom>
                  <a:avLst/>
                  <a:gdLst>
                    <a:gd name="connsiteX0" fmla="*/ 874738 w 874737"/>
                    <a:gd name="connsiteY0" fmla="*/ 94298 h 218598"/>
                    <a:gd name="connsiteX1" fmla="*/ 330727 w 874737"/>
                    <a:gd name="connsiteY1" fmla="*/ 218599 h 218598"/>
                    <a:gd name="connsiteX2" fmla="*/ 0 w 874737"/>
                    <a:gd name="connsiteY2" fmla="*/ 100984 h 218598"/>
                    <a:gd name="connsiteX3" fmla="*/ 508864 w 874737"/>
                    <a:gd name="connsiteY3" fmla="*/ 0 h 218598"/>
                    <a:gd name="connsiteX4" fmla="*/ 874738 w 874737"/>
                    <a:gd name="connsiteY4" fmla="*/ 94298 h 218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74737" h="218598">
                      <a:moveTo>
                        <a:pt x="874738" y="94298"/>
                      </a:moveTo>
                      <a:lnTo>
                        <a:pt x="330727" y="218599"/>
                      </a:lnTo>
                      <a:lnTo>
                        <a:pt x="0" y="100984"/>
                      </a:lnTo>
                      <a:lnTo>
                        <a:pt x="508864" y="0"/>
                      </a:lnTo>
                      <a:lnTo>
                        <a:pt x="874738" y="94298"/>
                      </a:lnTo>
                      <a:close/>
                    </a:path>
                  </a:pathLst>
                </a:custGeom>
                <a:solidFill>
                  <a:srgbClr val="FFC82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9" name="Hình tự do: Hình 198">
                <a:extLst>
                  <a:ext uri="{FF2B5EF4-FFF2-40B4-BE49-F238E27FC236}">
                    <a16:creationId xmlns:a16="http://schemas.microsoft.com/office/drawing/2014/main" id="{FF6A16BC-B873-CCEA-590D-7764E73777DB}"/>
                  </a:ext>
                </a:extLst>
              </p:cNvPr>
              <p:cNvSpPr/>
              <p:nvPr/>
            </p:nvSpPr>
            <p:spPr>
              <a:xfrm>
                <a:off x="7186501" y="4734731"/>
                <a:ext cx="70386" cy="110959"/>
              </a:xfrm>
              <a:custGeom>
                <a:avLst/>
                <a:gdLst>
                  <a:gd name="connsiteX0" fmla="*/ 1977 w 70386"/>
                  <a:gd name="connsiteY0" fmla="*/ 109417 h 110959"/>
                  <a:gd name="connsiteX1" fmla="*/ 25466 w 70386"/>
                  <a:gd name="connsiteY1" fmla="*/ 80099 h 110959"/>
                  <a:gd name="connsiteX2" fmla="*/ 59585 w 70386"/>
                  <a:gd name="connsiteY2" fmla="*/ 110960 h 110959"/>
                  <a:gd name="connsiteX3" fmla="*/ 70386 w 70386"/>
                  <a:gd name="connsiteY3" fmla="*/ 9804 h 110959"/>
                  <a:gd name="connsiteX4" fmla="*/ 11407 w 70386"/>
                  <a:gd name="connsiteY4" fmla="*/ 32 h 110959"/>
                  <a:gd name="connsiteX5" fmla="*/ 1977 w 70386"/>
                  <a:gd name="connsiteY5" fmla="*/ 109417 h 110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86" h="110959">
                    <a:moveTo>
                      <a:pt x="1977" y="109417"/>
                    </a:moveTo>
                    <a:lnTo>
                      <a:pt x="25466" y="80099"/>
                    </a:lnTo>
                    <a:lnTo>
                      <a:pt x="59585" y="110960"/>
                    </a:lnTo>
                    <a:cubicBezTo>
                      <a:pt x="59585" y="110960"/>
                      <a:pt x="54441" y="16148"/>
                      <a:pt x="70386" y="9804"/>
                    </a:cubicBezTo>
                    <a:cubicBezTo>
                      <a:pt x="67643" y="9976"/>
                      <a:pt x="14150" y="-654"/>
                      <a:pt x="11407" y="32"/>
                    </a:cubicBezTo>
                    <a:cubicBezTo>
                      <a:pt x="-6424" y="14262"/>
                      <a:pt x="1977" y="109417"/>
                      <a:pt x="1977" y="109417"/>
                    </a:cubicBezTo>
                    <a:close/>
                  </a:path>
                </a:pathLst>
              </a:custGeom>
              <a:solidFill>
                <a:srgbClr val="51B77D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5" name="Hình ảnh 4">
            <a:extLst>
              <a:ext uri="{FF2B5EF4-FFF2-40B4-BE49-F238E27FC236}">
                <a16:creationId xmlns:a16="http://schemas.microsoft.com/office/drawing/2014/main" id="{237D7FDA-92D1-A228-92AB-6BC3E84AC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838" y="729713"/>
            <a:ext cx="5736833" cy="5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1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9" name="Hình ảnh 1588">
            <a:extLst>
              <a:ext uri="{FF2B5EF4-FFF2-40B4-BE49-F238E27FC236}">
                <a16:creationId xmlns:a16="http://schemas.microsoft.com/office/drawing/2014/main" id="{376307C5-3FAE-2B7A-D6EE-557A5070F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695" y="23092"/>
            <a:ext cx="12395576" cy="7108210"/>
          </a:xfrm>
          <a:prstGeom prst="rect">
            <a:avLst/>
          </a:prstGeom>
        </p:spPr>
      </p:pic>
      <p:pic>
        <p:nvPicPr>
          <p:cNvPr id="323" name="Đồ họa 322">
            <a:extLst>
              <a:ext uri="{FF2B5EF4-FFF2-40B4-BE49-F238E27FC236}">
                <a16:creationId xmlns:a16="http://schemas.microsoft.com/office/drawing/2014/main" id="{16F030CD-48E5-0211-9B55-8927FC68B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91876" y="4010955"/>
            <a:ext cx="4427359" cy="1121933"/>
          </a:xfrm>
          <a:prstGeom prst="rect">
            <a:avLst/>
          </a:prstGeom>
        </p:spPr>
      </p:pic>
      <p:pic>
        <p:nvPicPr>
          <p:cNvPr id="325" name="Đồ họa 324">
            <a:extLst>
              <a:ext uri="{FF2B5EF4-FFF2-40B4-BE49-F238E27FC236}">
                <a16:creationId xmlns:a16="http://schemas.microsoft.com/office/drawing/2014/main" id="{1EFE4AA7-A647-884C-EF29-24E19806B6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753906" y="3866584"/>
            <a:ext cx="4608751" cy="1214468"/>
          </a:xfrm>
          <a:prstGeom prst="rect">
            <a:avLst/>
          </a:prstGeom>
        </p:spPr>
      </p:pic>
      <p:pic>
        <p:nvPicPr>
          <p:cNvPr id="327" name="Đồ họa 326">
            <a:extLst>
              <a:ext uri="{FF2B5EF4-FFF2-40B4-BE49-F238E27FC236}">
                <a16:creationId xmlns:a16="http://schemas.microsoft.com/office/drawing/2014/main" id="{9617BB8D-FC60-95DC-9F88-A8E184CBEE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91876" y="5548701"/>
            <a:ext cx="4489666" cy="959506"/>
          </a:xfrm>
          <a:prstGeom prst="rect">
            <a:avLst/>
          </a:prstGeom>
        </p:spPr>
      </p:pic>
      <p:pic>
        <p:nvPicPr>
          <p:cNvPr id="329" name="Đồ họa 328">
            <a:extLst>
              <a:ext uri="{FF2B5EF4-FFF2-40B4-BE49-F238E27FC236}">
                <a16:creationId xmlns:a16="http://schemas.microsoft.com/office/drawing/2014/main" id="{41B7DDB1-10B9-7AF7-2D16-31DDF276CD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783116" y="5590505"/>
            <a:ext cx="4544024" cy="904597"/>
          </a:xfrm>
          <a:prstGeom prst="rect">
            <a:avLst/>
          </a:prstGeom>
        </p:spPr>
      </p:pic>
      <p:grpSp>
        <p:nvGrpSpPr>
          <p:cNvPr id="399" name="Nhóm 398">
            <a:extLst>
              <a:ext uri="{FF2B5EF4-FFF2-40B4-BE49-F238E27FC236}">
                <a16:creationId xmlns:a16="http://schemas.microsoft.com/office/drawing/2014/main" id="{5A784422-30D6-0176-DED9-618A4D16A5D0}"/>
              </a:ext>
            </a:extLst>
          </p:cNvPr>
          <p:cNvGrpSpPr/>
          <p:nvPr/>
        </p:nvGrpSpPr>
        <p:grpSpPr>
          <a:xfrm>
            <a:off x="3959132" y="2210706"/>
            <a:ext cx="3749746" cy="3548590"/>
            <a:chOff x="4608511" y="1934451"/>
            <a:chExt cx="2552457" cy="2415530"/>
          </a:xfrm>
        </p:grpSpPr>
        <p:sp>
          <p:nvSpPr>
            <p:cNvPr id="334" name="Hình tự do: Hình 333">
              <a:extLst>
                <a:ext uri="{FF2B5EF4-FFF2-40B4-BE49-F238E27FC236}">
                  <a16:creationId xmlns:a16="http://schemas.microsoft.com/office/drawing/2014/main" id="{9D6355F3-C31B-3496-A06F-294E1EA18122}"/>
                </a:ext>
              </a:extLst>
            </p:cNvPr>
            <p:cNvSpPr/>
            <p:nvPr/>
          </p:nvSpPr>
          <p:spPr>
            <a:xfrm>
              <a:off x="4608511" y="3880888"/>
              <a:ext cx="644462" cy="338782"/>
            </a:xfrm>
            <a:custGeom>
              <a:avLst/>
              <a:gdLst>
                <a:gd name="connsiteX0" fmla="*/ 112878 w 644462"/>
                <a:gd name="connsiteY0" fmla="*/ 123119 h 338782"/>
                <a:gd name="connsiteX1" fmla="*/ 108318 w 644462"/>
                <a:gd name="connsiteY1" fmla="*/ 230278 h 338782"/>
                <a:gd name="connsiteX2" fmla="*/ 172157 w 644462"/>
                <a:gd name="connsiteY2" fmla="*/ 84359 h 338782"/>
                <a:gd name="connsiteX3" fmla="*/ 190397 w 644462"/>
                <a:gd name="connsiteY3" fmla="*/ 193798 h 338782"/>
                <a:gd name="connsiteX4" fmla="*/ 249676 w 644462"/>
                <a:gd name="connsiteY4" fmla="*/ 0 h 338782"/>
                <a:gd name="connsiteX5" fmla="*/ 263356 w 644462"/>
                <a:gd name="connsiteY5" fmla="*/ 159599 h 338782"/>
                <a:gd name="connsiteX6" fmla="*/ 322636 w 644462"/>
                <a:gd name="connsiteY6" fmla="*/ 47880 h 338782"/>
                <a:gd name="connsiteX7" fmla="*/ 311236 w 644462"/>
                <a:gd name="connsiteY7" fmla="*/ 134519 h 338782"/>
                <a:gd name="connsiteX8" fmla="*/ 416115 w 644462"/>
                <a:gd name="connsiteY8" fmla="*/ 47880 h 338782"/>
                <a:gd name="connsiteX9" fmla="*/ 404715 w 644462"/>
                <a:gd name="connsiteY9" fmla="*/ 159599 h 338782"/>
                <a:gd name="connsiteX10" fmla="*/ 486795 w 644462"/>
                <a:gd name="connsiteY10" fmla="*/ 13680 h 338782"/>
                <a:gd name="connsiteX11" fmla="*/ 500474 w 644462"/>
                <a:gd name="connsiteY11" fmla="*/ 113999 h 338782"/>
                <a:gd name="connsiteX12" fmla="*/ 552914 w 644462"/>
                <a:gd name="connsiteY12" fmla="*/ 57000 h 338782"/>
                <a:gd name="connsiteX13" fmla="*/ 644113 w 644462"/>
                <a:gd name="connsiteY13" fmla="*/ 118559 h 338782"/>
                <a:gd name="connsiteX14" fmla="*/ 188117 w 644462"/>
                <a:gd name="connsiteY14" fmla="*/ 296398 h 338782"/>
                <a:gd name="connsiteX15" fmla="*/ 1158 w 644462"/>
                <a:gd name="connsiteY15" fmla="*/ 316917 h 338782"/>
                <a:gd name="connsiteX16" fmla="*/ 112878 w 644462"/>
                <a:gd name="connsiteY16" fmla="*/ 123119 h 33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4462" h="338782">
                  <a:moveTo>
                    <a:pt x="112878" y="123119"/>
                  </a:moveTo>
                  <a:cubicBezTo>
                    <a:pt x="110598" y="159599"/>
                    <a:pt x="110598" y="193798"/>
                    <a:pt x="108318" y="230278"/>
                  </a:cubicBezTo>
                  <a:cubicBezTo>
                    <a:pt x="135677" y="186958"/>
                    <a:pt x="156197" y="136799"/>
                    <a:pt x="172157" y="84359"/>
                  </a:cubicBezTo>
                  <a:cubicBezTo>
                    <a:pt x="178997" y="120839"/>
                    <a:pt x="183557" y="157319"/>
                    <a:pt x="190397" y="193798"/>
                  </a:cubicBezTo>
                  <a:cubicBezTo>
                    <a:pt x="224597" y="139079"/>
                    <a:pt x="245116" y="72959"/>
                    <a:pt x="249676" y="0"/>
                  </a:cubicBezTo>
                  <a:cubicBezTo>
                    <a:pt x="258796" y="52439"/>
                    <a:pt x="263356" y="104879"/>
                    <a:pt x="263356" y="159599"/>
                  </a:cubicBezTo>
                  <a:cubicBezTo>
                    <a:pt x="277036" y="143639"/>
                    <a:pt x="308956" y="63839"/>
                    <a:pt x="322636" y="47880"/>
                  </a:cubicBezTo>
                  <a:cubicBezTo>
                    <a:pt x="324916" y="54720"/>
                    <a:pt x="308956" y="127679"/>
                    <a:pt x="311236" y="134519"/>
                  </a:cubicBezTo>
                  <a:cubicBezTo>
                    <a:pt x="345436" y="111719"/>
                    <a:pt x="381915" y="70679"/>
                    <a:pt x="416115" y="47880"/>
                  </a:cubicBezTo>
                  <a:cubicBezTo>
                    <a:pt x="411555" y="68399"/>
                    <a:pt x="397875" y="141359"/>
                    <a:pt x="404715" y="159599"/>
                  </a:cubicBezTo>
                  <a:cubicBezTo>
                    <a:pt x="441195" y="141359"/>
                    <a:pt x="479955" y="63839"/>
                    <a:pt x="486795" y="13680"/>
                  </a:cubicBezTo>
                  <a:cubicBezTo>
                    <a:pt x="493635" y="36480"/>
                    <a:pt x="493635" y="93479"/>
                    <a:pt x="500474" y="113999"/>
                  </a:cubicBezTo>
                  <a:cubicBezTo>
                    <a:pt x="520994" y="123119"/>
                    <a:pt x="550634" y="77519"/>
                    <a:pt x="552914" y="57000"/>
                  </a:cubicBezTo>
                  <a:cubicBezTo>
                    <a:pt x="555194" y="34200"/>
                    <a:pt x="650953" y="116279"/>
                    <a:pt x="644113" y="118559"/>
                  </a:cubicBezTo>
                  <a:cubicBezTo>
                    <a:pt x="600794" y="132239"/>
                    <a:pt x="340876" y="241678"/>
                    <a:pt x="188117" y="296398"/>
                  </a:cubicBezTo>
                  <a:cubicBezTo>
                    <a:pt x="156197" y="307797"/>
                    <a:pt x="21678" y="371637"/>
                    <a:pt x="1158" y="316917"/>
                  </a:cubicBezTo>
                  <a:cubicBezTo>
                    <a:pt x="-12521" y="294118"/>
                    <a:pt x="99198" y="152759"/>
                    <a:pt x="112878" y="123119"/>
                  </a:cubicBezTo>
                  <a:close/>
                </a:path>
              </a:pathLst>
            </a:custGeom>
            <a:solidFill>
              <a:srgbClr val="9DC95F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35" name="Đồ họa 330">
              <a:extLst>
                <a:ext uri="{FF2B5EF4-FFF2-40B4-BE49-F238E27FC236}">
                  <a16:creationId xmlns:a16="http://schemas.microsoft.com/office/drawing/2014/main" id="{F8039C4A-6E25-6C5C-94E1-B11750957C43}"/>
                </a:ext>
              </a:extLst>
            </p:cNvPr>
            <p:cNvGrpSpPr/>
            <p:nvPr/>
          </p:nvGrpSpPr>
          <p:grpSpPr>
            <a:xfrm>
              <a:off x="6519639" y="3706605"/>
              <a:ext cx="180960" cy="256465"/>
              <a:chOff x="6519639" y="3706605"/>
              <a:chExt cx="180960" cy="256465"/>
            </a:xfrm>
          </p:grpSpPr>
          <p:sp>
            <p:nvSpPr>
              <p:cNvPr id="336" name="Hình tự do: Hình 335">
                <a:extLst>
                  <a:ext uri="{FF2B5EF4-FFF2-40B4-BE49-F238E27FC236}">
                    <a16:creationId xmlns:a16="http://schemas.microsoft.com/office/drawing/2014/main" id="{799EBBD8-B3F2-F758-DD84-7D951BD1E796}"/>
                  </a:ext>
                </a:extLst>
              </p:cNvPr>
              <p:cNvSpPr/>
              <p:nvPr/>
            </p:nvSpPr>
            <p:spPr>
              <a:xfrm>
                <a:off x="6588392" y="3784924"/>
                <a:ext cx="19419" cy="178147"/>
              </a:xfrm>
              <a:custGeom>
                <a:avLst/>
                <a:gdLst>
                  <a:gd name="connsiteX0" fmla="*/ 301 w 19419"/>
                  <a:gd name="connsiteY0" fmla="*/ 171204 h 178147"/>
                  <a:gd name="connsiteX1" fmla="*/ 9421 w 19419"/>
                  <a:gd name="connsiteY1" fmla="*/ 171204 h 178147"/>
                  <a:gd name="connsiteX2" fmla="*/ 13981 w 19419"/>
                  <a:gd name="connsiteY2" fmla="*/ 2486 h 178147"/>
                  <a:gd name="connsiteX3" fmla="*/ 9421 w 19419"/>
                  <a:gd name="connsiteY3" fmla="*/ 4766 h 178147"/>
                  <a:gd name="connsiteX4" fmla="*/ 301 w 19419"/>
                  <a:gd name="connsiteY4" fmla="*/ 171204 h 178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19" h="178147">
                    <a:moveTo>
                      <a:pt x="301" y="171204"/>
                    </a:moveTo>
                    <a:cubicBezTo>
                      <a:pt x="-1978" y="182604"/>
                      <a:pt x="9421" y="178044"/>
                      <a:pt x="9421" y="171204"/>
                    </a:cubicBezTo>
                    <a:cubicBezTo>
                      <a:pt x="25381" y="82285"/>
                      <a:pt x="18541" y="36685"/>
                      <a:pt x="13981" y="2486"/>
                    </a:cubicBezTo>
                    <a:cubicBezTo>
                      <a:pt x="13981" y="-2074"/>
                      <a:pt x="9421" y="206"/>
                      <a:pt x="9421" y="4766"/>
                    </a:cubicBezTo>
                    <a:cubicBezTo>
                      <a:pt x="11701" y="64045"/>
                      <a:pt x="11701" y="75445"/>
                      <a:pt x="301" y="171204"/>
                    </a:cubicBezTo>
                    <a:close/>
                  </a:path>
                </a:pathLst>
              </a:custGeom>
              <a:solidFill>
                <a:srgbClr val="537226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7" name="Hình tự do: Hình 336">
                <a:extLst>
                  <a:ext uri="{FF2B5EF4-FFF2-40B4-BE49-F238E27FC236}">
                    <a16:creationId xmlns:a16="http://schemas.microsoft.com/office/drawing/2014/main" id="{C2998F5B-A3A7-1353-F478-9E50CDFC53A0}"/>
                  </a:ext>
                </a:extLst>
              </p:cNvPr>
              <p:cNvSpPr/>
              <p:nvPr/>
            </p:nvSpPr>
            <p:spPr>
              <a:xfrm>
                <a:off x="6542303" y="3798700"/>
                <a:ext cx="101244" cy="90190"/>
              </a:xfrm>
              <a:custGeom>
                <a:avLst/>
                <a:gdLst>
                  <a:gd name="connsiteX0" fmla="*/ 791 w 101244"/>
                  <a:gd name="connsiteY0" fmla="*/ 41148 h 90190"/>
                  <a:gd name="connsiteX1" fmla="*/ 28151 w 101244"/>
                  <a:gd name="connsiteY1" fmla="*/ 79908 h 90190"/>
                  <a:gd name="connsiteX2" fmla="*/ 50950 w 101244"/>
                  <a:gd name="connsiteY2" fmla="*/ 57108 h 90190"/>
                  <a:gd name="connsiteX3" fmla="*/ 64630 w 101244"/>
                  <a:gd name="connsiteY3" fmla="*/ 89028 h 90190"/>
                  <a:gd name="connsiteX4" fmla="*/ 101110 w 101244"/>
                  <a:gd name="connsiteY4" fmla="*/ 66228 h 90190"/>
                  <a:gd name="connsiteX5" fmla="*/ 64630 w 101244"/>
                  <a:gd name="connsiteY5" fmla="*/ 109 h 90190"/>
                  <a:gd name="connsiteX6" fmla="*/ 791 w 101244"/>
                  <a:gd name="connsiteY6" fmla="*/ 41148 h 90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244" h="90190">
                    <a:moveTo>
                      <a:pt x="791" y="41148"/>
                    </a:moveTo>
                    <a:cubicBezTo>
                      <a:pt x="-3769" y="57108"/>
                      <a:pt x="12191" y="75348"/>
                      <a:pt x="28151" y="79908"/>
                    </a:cubicBezTo>
                    <a:cubicBezTo>
                      <a:pt x="37270" y="82188"/>
                      <a:pt x="46390" y="54828"/>
                      <a:pt x="50950" y="57108"/>
                    </a:cubicBezTo>
                    <a:cubicBezTo>
                      <a:pt x="53230" y="66228"/>
                      <a:pt x="46390" y="84468"/>
                      <a:pt x="64630" y="89028"/>
                    </a:cubicBezTo>
                    <a:cubicBezTo>
                      <a:pt x="80590" y="93588"/>
                      <a:pt x="101110" y="84468"/>
                      <a:pt x="101110" y="66228"/>
                    </a:cubicBezTo>
                    <a:cubicBezTo>
                      <a:pt x="103390" y="45708"/>
                      <a:pt x="76030" y="4669"/>
                      <a:pt x="64630" y="109"/>
                    </a:cubicBezTo>
                    <a:cubicBezTo>
                      <a:pt x="53230" y="-2171"/>
                      <a:pt x="3071" y="32028"/>
                      <a:pt x="791" y="41148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8" name="Hình tự do: Hình 337">
                <a:extLst>
                  <a:ext uri="{FF2B5EF4-FFF2-40B4-BE49-F238E27FC236}">
                    <a16:creationId xmlns:a16="http://schemas.microsoft.com/office/drawing/2014/main" id="{8929A3DE-B2F6-61B4-1CF3-5E60A7CE3527}"/>
                  </a:ext>
                </a:extLst>
              </p:cNvPr>
              <p:cNvSpPr/>
              <p:nvPr/>
            </p:nvSpPr>
            <p:spPr>
              <a:xfrm>
                <a:off x="6610446" y="3724140"/>
                <a:ext cx="90153" cy="95987"/>
              </a:xfrm>
              <a:custGeom>
                <a:avLst/>
                <a:gdLst>
                  <a:gd name="connsiteX0" fmla="*/ 60327 w 90153"/>
                  <a:gd name="connsiteY0" fmla="*/ 95189 h 95987"/>
                  <a:gd name="connsiteX1" fmla="*/ 87686 w 90153"/>
                  <a:gd name="connsiteY1" fmla="*/ 51870 h 95987"/>
                  <a:gd name="connsiteX2" fmla="*/ 53487 w 90153"/>
                  <a:gd name="connsiteY2" fmla="*/ 42750 h 95987"/>
                  <a:gd name="connsiteX3" fmla="*/ 64887 w 90153"/>
                  <a:gd name="connsiteY3" fmla="*/ 10830 h 95987"/>
                  <a:gd name="connsiteX4" fmla="*/ 14727 w 90153"/>
                  <a:gd name="connsiteY4" fmla="*/ 13110 h 95987"/>
                  <a:gd name="connsiteX5" fmla="*/ 1047 w 90153"/>
                  <a:gd name="connsiteY5" fmla="*/ 72389 h 95987"/>
                  <a:gd name="connsiteX6" fmla="*/ 60327 w 90153"/>
                  <a:gd name="connsiteY6" fmla="*/ 95189 h 95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153" h="95987">
                    <a:moveTo>
                      <a:pt x="60327" y="95189"/>
                    </a:moveTo>
                    <a:cubicBezTo>
                      <a:pt x="87686" y="86069"/>
                      <a:pt x="94526" y="65549"/>
                      <a:pt x="87686" y="51870"/>
                    </a:cubicBezTo>
                    <a:cubicBezTo>
                      <a:pt x="78567" y="33630"/>
                      <a:pt x="62607" y="42750"/>
                      <a:pt x="53487" y="42750"/>
                    </a:cubicBezTo>
                    <a:cubicBezTo>
                      <a:pt x="58047" y="33630"/>
                      <a:pt x="74007" y="29070"/>
                      <a:pt x="64887" y="10830"/>
                    </a:cubicBezTo>
                    <a:cubicBezTo>
                      <a:pt x="58047" y="-2850"/>
                      <a:pt x="28407" y="-5130"/>
                      <a:pt x="14727" y="13110"/>
                    </a:cubicBezTo>
                    <a:cubicBezTo>
                      <a:pt x="7887" y="22230"/>
                      <a:pt x="-3513" y="63270"/>
                      <a:pt x="1047" y="72389"/>
                    </a:cubicBezTo>
                    <a:cubicBezTo>
                      <a:pt x="5607" y="83789"/>
                      <a:pt x="51207" y="99749"/>
                      <a:pt x="60327" y="95189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9" name="Hình tự do: Hình 338">
                <a:extLst>
                  <a:ext uri="{FF2B5EF4-FFF2-40B4-BE49-F238E27FC236}">
                    <a16:creationId xmlns:a16="http://schemas.microsoft.com/office/drawing/2014/main" id="{76A62DEA-F312-72C3-ED8C-9EBE6750E198}"/>
                  </a:ext>
                </a:extLst>
              </p:cNvPr>
              <p:cNvSpPr/>
              <p:nvPr/>
            </p:nvSpPr>
            <p:spPr>
              <a:xfrm>
                <a:off x="6519639" y="3706605"/>
                <a:ext cx="89889" cy="91378"/>
              </a:xfrm>
              <a:custGeom>
                <a:avLst/>
                <a:gdLst>
                  <a:gd name="connsiteX0" fmla="*/ 85014 w 89889"/>
                  <a:gd name="connsiteY0" fmla="*/ 14684 h 91378"/>
                  <a:gd name="connsiteX1" fmla="*/ 39415 w 89889"/>
                  <a:gd name="connsiteY1" fmla="*/ 7844 h 91378"/>
                  <a:gd name="connsiteX2" fmla="*/ 41695 w 89889"/>
                  <a:gd name="connsiteY2" fmla="*/ 44324 h 91378"/>
                  <a:gd name="connsiteX3" fmla="*/ 7495 w 89889"/>
                  <a:gd name="connsiteY3" fmla="*/ 44324 h 91378"/>
                  <a:gd name="connsiteX4" fmla="*/ 9775 w 89889"/>
                  <a:gd name="connsiteY4" fmla="*/ 85364 h 91378"/>
                  <a:gd name="connsiteX5" fmla="*/ 82734 w 89889"/>
                  <a:gd name="connsiteY5" fmla="*/ 85364 h 91378"/>
                  <a:gd name="connsiteX6" fmla="*/ 85014 w 89889"/>
                  <a:gd name="connsiteY6" fmla="*/ 14684 h 91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889" h="91378">
                    <a:moveTo>
                      <a:pt x="85014" y="14684"/>
                    </a:moveTo>
                    <a:cubicBezTo>
                      <a:pt x="71334" y="-3556"/>
                      <a:pt x="48534" y="-3556"/>
                      <a:pt x="39415" y="7844"/>
                    </a:cubicBezTo>
                    <a:cubicBezTo>
                      <a:pt x="28015" y="19244"/>
                      <a:pt x="39415" y="35204"/>
                      <a:pt x="41695" y="44324"/>
                    </a:cubicBezTo>
                    <a:cubicBezTo>
                      <a:pt x="32575" y="44324"/>
                      <a:pt x="14335" y="35204"/>
                      <a:pt x="7495" y="44324"/>
                    </a:cubicBezTo>
                    <a:cubicBezTo>
                      <a:pt x="-3905" y="55724"/>
                      <a:pt x="-1625" y="76244"/>
                      <a:pt x="9775" y="85364"/>
                    </a:cubicBezTo>
                    <a:cubicBezTo>
                      <a:pt x="18895" y="92204"/>
                      <a:pt x="75894" y="94484"/>
                      <a:pt x="82734" y="85364"/>
                    </a:cubicBezTo>
                    <a:cubicBezTo>
                      <a:pt x="91854" y="78524"/>
                      <a:pt x="91854" y="23804"/>
                      <a:pt x="85014" y="14684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40" name="Hình tự do: Hình 339">
              <a:extLst>
                <a:ext uri="{FF2B5EF4-FFF2-40B4-BE49-F238E27FC236}">
                  <a16:creationId xmlns:a16="http://schemas.microsoft.com/office/drawing/2014/main" id="{33BCA01E-3A20-D87F-BAC8-826192CCBC35}"/>
                </a:ext>
              </a:extLst>
            </p:cNvPr>
            <p:cNvSpPr/>
            <p:nvPr/>
          </p:nvSpPr>
          <p:spPr>
            <a:xfrm>
              <a:off x="6855364" y="3896848"/>
              <a:ext cx="305604" cy="202918"/>
            </a:xfrm>
            <a:custGeom>
              <a:avLst/>
              <a:gdLst>
                <a:gd name="connsiteX0" fmla="*/ 305604 w 305604"/>
                <a:gd name="connsiteY0" fmla="*/ 125399 h 202918"/>
                <a:gd name="connsiteX1" fmla="*/ 214405 w 305604"/>
                <a:gd name="connsiteY1" fmla="*/ 145919 h 202918"/>
                <a:gd name="connsiteX2" fmla="*/ 216685 w 305604"/>
                <a:gd name="connsiteY2" fmla="*/ 111719 h 202918"/>
                <a:gd name="connsiteX3" fmla="*/ 207565 w 305604"/>
                <a:gd name="connsiteY3" fmla="*/ 111719 h 202918"/>
                <a:gd name="connsiteX4" fmla="*/ 166526 w 305604"/>
                <a:gd name="connsiteY4" fmla="*/ 123119 h 202918"/>
                <a:gd name="connsiteX5" fmla="*/ 175645 w 305604"/>
                <a:gd name="connsiteY5" fmla="*/ 82079 h 202918"/>
                <a:gd name="connsiteX6" fmla="*/ 111806 w 305604"/>
                <a:gd name="connsiteY6" fmla="*/ 98039 h 202918"/>
                <a:gd name="connsiteX7" fmla="*/ 134606 w 305604"/>
                <a:gd name="connsiteY7" fmla="*/ 0 h 202918"/>
                <a:gd name="connsiteX8" fmla="*/ 45687 w 305604"/>
                <a:gd name="connsiteY8" fmla="*/ 98039 h 202918"/>
                <a:gd name="connsiteX9" fmla="*/ 87 w 305604"/>
                <a:gd name="connsiteY9" fmla="*/ 57000 h 202918"/>
                <a:gd name="connsiteX10" fmla="*/ 18327 w 305604"/>
                <a:gd name="connsiteY10" fmla="*/ 141359 h 202918"/>
                <a:gd name="connsiteX11" fmla="*/ 41127 w 305604"/>
                <a:gd name="connsiteY11" fmla="*/ 157319 h 202918"/>
                <a:gd name="connsiteX12" fmla="*/ 134606 w 305604"/>
                <a:gd name="connsiteY12" fmla="*/ 166439 h 202918"/>
                <a:gd name="connsiteX13" fmla="*/ 260005 w 305604"/>
                <a:gd name="connsiteY13" fmla="*/ 202918 h 202918"/>
                <a:gd name="connsiteX14" fmla="*/ 305604 w 305604"/>
                <a:gd name="connsiteY14" fmla="*/ 125399 h 20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5604" h="202918">
                  <a:moveTo>
                    <a:pt x="305604" y="125399"/>
                  </a:moveTo>
                  <a:cubicBezTo>
                    <a:pt x="305604" y="125399"/>
                    <a:pt x="255445" y="118559"/>
                    <a:pt x="214405" y="145919"/>
                  </a:cubicBezTo>
                  <a:cubicBezTo>
                    <a:pt x="209845" y="150479"/>
                    <a:pt x="221245" y="116279"/>
                    <a:pt x="216685" y="111719"/>
                  </a:cubicBezTo>
                  <a:cubicBezTo>
                    <a:pt x="214405" y="109439"/>
                    <a:pt x="209845" y="111719"/>
                    <a:pt x="207565" y="111719"/>
                  </a:cubicBezTo>
                  <a:cubicBezTo>
                    <a:pt x="193885" y="116279"/>
                    <a:pt x="180205" y="118559"/>
                    <a:pt x="166526" y="123119"/>
                  </a:cubicBezTo>
                  <a:cubicBezTo>
                    <a:pt x="164245" y="109439"/>
                    <a:pt x="168805" y="93479"/>
                    <a:pt x="175645" y="82079"/>
                  </a:cubicBezTo>
                  <a:cubicBezTo>
                    <a:pt x="155126" y="86639"/>
                    <a:pt x="132326" y="93479"/>
                    <a:pt x="111806" y="98039"/>
                  </a:cubicBezTo>
                  <a:cubicBezTo>
                    <a:pt x="118646" y="66119"/>
                    <a:pt x="127766" y="31920"/>
                    <a:pt x="134606" y="0"/>
                  </a:cubicBezTo>
                  <a:cubicBezTo>
                    <a:pt x="93566" y="27360"/>
                    <a:pt x="63926" y="52440"/>
                    <a:pt x="45687" y="98039"/>
                  </a:cubicBezTo>
                  <a:cubicBezTo>
                    <a:pt x="41127" y="86639"/>
                    <a:pt x="-2193" y="45600"/>
                    <a:pt x="87" y="57000"/>
                  </a:cubicBezTo>
                  <a:cubicBezTo>
                    <a:pt x="11487" y="98039"/>
                    <a:pt x="16047" y="136799"/>
                    <a:pt x="18327" y="141359"/>
                  </a:cubicBezTo>
                  <a:cubicBezTo>
                    <a:pt x="25166" y="155039"/>
                    <a:pt x="27447" y="155039"/>
                    <a:pt x="41127" y="157319"/>
                  </a:cubicBezTo>
                  <a:cubicBezTo>
                    <a:pt x="70766" y="164159"/>
                    <a:pt x="102686" y="159599"/>
                    <a:pt x="134606" y="166439"/>
                  </a:cubicBezTo>
                  <a:cubicBezTo>
                    <a:pt x="171085" y="175559"/>
                    <a:pt x="223525" y="193798"/>
                    <a:pt x="260005" y="202918"/>
                  </a:cubicBezTo>
                  <a:cubicBezTo>
                    <a:pt x="262285" y="189239"/>
                    <a:pt x="273685" y="134519"/>
                    <a:pt x="305604" y="125399"/>
                  </a:cubicBezTo>
                  <a:close/>
                </a:path>
              </a:pathLst>
            </a:custGeom>
            <a:solidFill>
              <a:srgbClr val="9DC95F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1" name="Hình tự do: Hình 340">
              <a:extLst>
                <a:ext uri="{FF2B5EF4-FFF2-40B4-BE49-F238E27FC236}">
                  <a16:creationId xmlns:a16="http://schemas.microsoft.com/office/drawing/2014/main" id="{CD5CB50E-F7A0-2D37-6F8C-918020D2F469}"/>
                </a:ext>
              </a:extLst>
            </p:cNvPr>
            <p:cNvSpPr/>
            <p:nvPr/>
          </p:nvSpPr>
          <p:spPr>
            <a:xfrm>
              <a:off x="6014138" y="3075993"/>
              <a:ext cx="519582" cy="235068"/>
            </a:xfrm>
            <a:custGeom>
              <a:avLst/>
              <a:gdLst>
                <a:gd name="connsiteX0" fmla="*/ 515276 w 519582"/>
                <a:gd name="connsiteY0" fmla="*/ 66181 h 235068"/>
                <a:gd name="connsiteX1" fmla="*/ 508436 w 519582"/>
                <a:gd name="connsiteY1" fmla="*/ 62 h 235068"/>
                <a:gd name="connsiteX2" fmla="*/ 0 w 519582"/>
                <a:gd name="connsiteY2" fmla="*/ 88981 h 235068"/>
                <a:gd name="connsiteX3" fmla="*/ 36480 w 519582"/>
                <a:gd name="connsiteY3" fmla="*/ 234900 h 235068"/>
                <a:gd name="connsiteX4" fmla="*/ 515276 w 519582"/>
                <a:gd name="connsiteY4" fmla="*/ 66181 h 23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582" h="235068">
                  <a:moveTo>
                    <a:pt x="515276" y="66181"/>
                  </a:moveTo>
                  <a:cubicBezTo>
                    <a:pt x="524396" y="59341"/>
                    <a:pt x="517556" y="-2218"/>
                    <a:pt x="508436" y="62"/>
                  </a:cubicBezTo>
                  <a:cubicBezTo>
                    <a:pt x="357957" y="50221"/>
                    <a:pt x="79799" y="98101"/>
                    <a:pt x="0" y="88981"/>
                  </a:cubicBezTo>
                  <a:lnTo>
                    <a:pt x="36480" y="234900"/>
                  </a:lnTo>
                  <a:cubicBezTo>
                    <a:pt x="98039" y="239460"/>
                    <a:pt x="417237" y="150541"/>
                    <a:pt x="515276" y="66181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2" name="Hình tự do: Hình 341">
              <a:extLst>
                <a:ext uri="{FF2B5EF4-FFF2-40B4-BE49-F238E27FC236}">
                  <a16:creationId xmlns:a16="http://schemas.microsoft.com/office/drawing/2014/main" id="{BA181229-42DA-D9C3-F4FF-37DEC09E18CE}"/>
                </a:ext>
              </a:extLst>
            </p:cNvPr>
            <p:cNvSpPr/>
            <p:nvPr/>
          </p:nvSpPr>
          <p:spPr>
            <a:xfrm>
              <a:off x="6442136" y="2941152"/>
              <a:ext cx="263138" cy="227046"/>
            </a:xfrm>
            <a:custGeom>
              <a:avLst/>
              <a:gdLst>
                <a:gd name="connsiteX0" fmla="*/ 167077 w 263138"/>
                <a:gd name="connsiteY0" fmla="*/ 182783 h 227046"/>
                <a:gd name="connsiteX1" fmla="*/ 194437 w 263138"/>
                <a:gd name="connsiteY1" fmla="*/ 194183 h 227046"/>
                <a:gd name="connsiteX2" fmla="*/ 235477 w 263138"/>
                <a:gd name="connsiteY2" fmla="*/ 207863 h 227046"/>
                <a:gd name="connsiteX3" fmla="*/ 217237 w 263138"/>
                <a:gd name="connsiteY3" fmla="*/ 223823 h 227046"/>
                <a:gd name="connsiteX4" fmla="*/ 100958 w 263138"/>
                <a:gd name="connsiteY4" fmla="*/ 226103 h 227046"/>
                <a:gd name="connsiteX5" fmla="*/ 638 w 263138"/>
                <a:gd name="connsiteY5" fmla="*/ 150863 h 227046"/>
                <a:gd name="connsiteX6" fmla="*/ 2918 w 263138"/>
                <a:gd name="connsiteY6" fmla="*/ 23184 h 227046"/>
                <a:gd name="connsiteX7" fmla="*/ 30278 w 263138"/>
                <a:gd name="connsiteY7" fmla="*/ 34584 h 227046"/>
                <a:gd name="connsiteX8" fmla="*/ 43958 w 263138"/>
                <a:gd name="connsiteY8" fmla="*/ 82464 h 227046"/>
                <a:gd name="connsiteX9" fmla="*/ 75878 w 263138"/>
                <a:gd name="connsiteY9" fmla="*/ 84744 h 227046"/>
                <a:gd name="connsiteX10" fmla="*/ 169357 w 263138"/>
                <a:gd name="connsiteY10" fmla="*/ 384 h 227046"/>
                <a:gd name="connsiteX11" fmla="*/ 126037 w 263138"/>
                <a:gd name="connsiteY11" fmla="*/ 91584 h 227046"/>
                <a:gd name="connsiteX12" fmla="*/ 235477 w 263138"/>
                <a:gd name="connsiteY12" fmla="*/ 50544 h 227046"/>
                <a:gd name="connsiteX13" fmla="*/ 157957 w 263138"/>
                <a:gd name="connsiteY13" fmla="*/ 125783 h 227046"/>
                <a:gd name="connsiteX14" fmla="*/ 262836 w 263138"/>
                <a:gd name="connsiteY14" fmla="*/ 134903 h 227046"/>
                <a:gd name="connsiteX15" fmla="*/ 167077 w 263138"/>
                <a:gd name="connsiteY15" fmla="*/ 182783 h 227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3138" h="227046">
                  <a:moveTo>
                    <a:pt x="167077" y="182783"/>
                  </a:moveTo>
                  <a:cubicBezTo>
                    <a:pt x="169357" y="187343"/>
                    <a:pt x="180757" y="189623"/>
                    <a:pt x="194437" y="194183"/>
                  </a:cubicBezTo>
                  <a:cubicBezTo>
                    <a:pt x="208117" y="196463"/>
                    <a:pt x="228637" y="201023"/>
                    <a:pt x="235477" y="207863"/>
                  </a:cubicBezTo>
                  <a:cubicBezTo>
                    <a:pt x="242317" y="214703"/>
                    <a:pt x="233197" y="221543"/>
                    <a:pt x="217237" y="223823"/>
                  </a:cubicBezTo>
                  <a:cubicBezTo>
                    <a:pt x="189877" y="226103"/>
                    <a:pt x="130597" y="228383"/>
                    <a:pt x="100958" y="226103"/>
                  </a:cubicBezTo>
                  <a:cubicBezTo>
                    <a:pt x="50798" y="228383"/>
                    <a:pt x="2918" y="194183"/>
                    <a:pt x="638" y="150863"/>
                  </a:cubicBezTo>
                  <a:cubicBezTo>
                    <a:pt x="-1642" y="87024"/>
                    <a:pt x="2918" y="61944"/>
                    <a:pt x="2918" y="23184"/>
                  </a:cubicBezTo>
                  <a:cubicBezTo>
                    <a:pt x="2918" y="14064"/>
                    <a:pt x="25718" y="23184"/>
                    <a:pt x="30278" y="34584"/>
                  </a:cubicBezTo>
                  <a:cubicBezTo>
                    <a:pt x="41678" y="61944"/>
                    <a:pt x="37118" y="71064"/>
                    <a:pt x="43958" y="82464"/>
                  </a:cubicBezTo>
                  <a:cubicBezTo>
                    <a:pt x="50798" y="96144"/>
                    <a:pt x="64478" y="91584"/>
                    <a:pt x="75878" y="84744"/>
                  </a:cubicBezTo>
                  <a:cubicBezTo>
                    <a:pt x="123757" y="32304"/>
                    <a:pt x="146557" y="-4176"/>
                    <a:pt x="169357" y="384"/>
                  </a:cubicBezTo>
                  <a:cubicBezTo>
                    <a:pt x="187597" y="7224"/>
                    <a:pt x="160237" y="48264"/>
                    <a:pt x="126037" y="91584"/>
                  </a:cubicBezTo>
                  <a:cubicBezTo>
                    <a:pt x="180757" y="59664"/>
                    <a:pt x="228637" y="36864"/>
                    <a:pt x="235477" y="50544"/>
                  </a:cubicBezTo>
                  <a:cubicBezTo>
                    <a:pt x="244597" y="66504"/>
                    <a:pt x="205837" y="100704"/>
                    <a:pt x="157957" y="125783"/>
                  </a:cubicBezTo>
                  <a:cubicBezTo>
                    <a:pt x="208117" y="125783"/>
                    <a:pt x="255996" y="116663"/>
                    <a:pt x="262836" y="134903"/>
                  </a:cubicBezTo>
                  <a:cubicBezTo>
                    <a:pt x="269676" y="155423"/>
                    <a:pt x="157957" y="169103"/>
                    <a:pt x="167077" y="182783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3" name="Hình tự do: Hình 342">
              <a:extLst>
                <a:ext uri="{FF2B5EF4-FFF2-40B4-BE49-F238E27FC236}">
                  <a16:creationId xmlns:a16="http://schemas.microsoft.com/office/drawing/2014/main" id="{2C7719CE-93DC-7AA2-FDD7-79B8AE74C1BA}"/>
                </a:ext>
              </a:extLst>
            </p:cNvPr>
            <p:cNvSpPr/>
            <p:nvPr/>
          </p:nvSpPr>
          <p:spPr>
            <a:xfrm>
              <a:off x="6003582" y="3144454"/>
              <a:ext cx="185295" cy="212038"/>
            </a:xfrm>
            <a:custGeom>
              <a:avLst/>
              <a:gdLst>
                <a:gd name="connsiteX0" fmla="*/ 170155 w 185295"/>
                <a:gd name="connsiteY0" fmla="*/ 0 h 212038"/>
                <a:gd name="connsiteX1" fmla="*/ 133675 w 185295"/>
                <a:gd name="connsiteY1" fmla="*/ 212038 h 212038"/>
                <a:gd name="connsiteX2" fmla="*/ 28796 w 185295"/>
                <a:gd name="connsiteY2" fmla="*/ 170999 h 212038"/>
                <a:gd name="connsiteX3" fmla="*/ 3716 w 185295"/>
                <a:gd name="connsiteY3" fmla="*/ 18240 h 212038"/>
                <a:gd name="connsiteX4" fmla="*/ 170155 w 185295"/>
                <a:gd name="connsiteY4" fmla="*/ 0 h 21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295" h="212038">
                  <a:moveTo>
                    <a:pt x="170155" y="0"/>
                  </a:moveTo>
                  <a:cubicBezTo>
                    <a:pt x="213474" y="61560"/>
                    <a:pt x="151915" y="205198"/>
                    <a:pt x="133675" y="212038"/>
                  </a:cubicBezTo>
                  <a:cubicBezTo>
                    <a:pt x="133675" y="212038"/>
                    <a:pt x="53876" y="193798"/>
                    <a:pt x="28796" y="170999"/>
                  </a:cubicBezTo>
                  <a:cubicBezTo>
                    <a:pt x="-19084" y="127679"/>
                    <a:pt x="8276" y="27360"/>
                    <a:pt x="3716" y="18240"/>
                  </a:cubicBezTo>
                  <a:cubicBezTo>
                    <a:pt x="3716" y="18240"/>
                    <a:pt x="147355" y="11400"/>
                    <a:pt x="170155" y="0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4" name="Hình tự do: Hình 343">
              <a:extLst>
                <a:ext uri="{FF2B5EF4-FFF2-40B4-BE49-F238E27FC236}">
                  <a16:creationId xmlns:a16="http://schemas.microsoft.com/office/drawing/2014/main" id="{273C7889-79ED-A724-8DFA-4C6EB8D682DF}"/>
                </a:ext>
              </a:extLst>
            </p:cNvPr>
            <p:cNvSpPr/>
            <p:nvPr/>
          </p:nvSpPr>
          <p:spPr>
            <a:xfrm>
              <a:off x="5312108" y="3164974"/>
              <a:ext cx="505951" cy="337437"/>
            </a:xfrm>
            <a:custGeom>
              <a:avLst/>
              <a:gdLst>
                <a:gd name="connsiteX0" fmla="*/ 40835 w 505951"/>
                <a:gd name="connsiteY0" fmla="*/ 337437 h 337437"/>
                <a:gd name="connsiteX1" fmla="*/ 2075 w 505951"/>
                <a:gd name="connsiteY1" fmla="*/ 284998 h 337437"/>
                <a:gd name="connsiteX2" fmla="*/ 432992 w 505951"/>
                <a:gd name="connsiteY2" fmla="*/ 0 h 337437"/>
                <a:gd name="connsiteX3" fmla="*/ 505951 w 505951"/>
                <a:gd name="connsiteY3" fmla="*/ 129959 h 337437"/>
                <a:gd name="connsiteX4" fmla="*/ 40835 w 505951"/>
                <a:gd name="connsiteY4" fmla="*/ 337437 h 33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951" h="337437">
                  <a:moveTo>
                    <a:pt x="40835" y="337437"/>
                  </a:moveTo>
                  <a:cubicBezTo>
                    <a:pt x="29435" y="337437"/>
                    <a:pt x="-9325" y="289558"/>
                    <a:pt x="2075" y="284998"/>
                  </a:cubicBezTo>
                  <a:cubicBezTo>
                    <a:pt x="145714" y="216598"/>
                    <a:pt x="380552" y="59279"/>
                    <a:pt x="432992" y="0"/>
                  </a:cubicBezTo>
                  <a:lnTo>
                    <a:pt x="505951" y="129959"/>
                  </a:lnTo>
                  <a:cubicBezTo>
                    <a:pt x="460352" y="175559"/>
                    <a:pt x="168514" y="330597"/>
                    <a:pt x="40835" y="337437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5" name="Hình tự do: Hình 344">
              <a:extLst>
                <a:ext uri="{FF2B5EF4-FFF2-40B4-BE49-F238E27FC236}">
                  <a16:creationId xmlns:a16="http://schemas.microsoft.com/office/drawing/2014/main" id="{CA8C625A-9F40-20C2-9F98-3318C8A0D911}"/>
                </a:ext>
              </a:extLst>
            </p:cNvPr>
            <p:cNvSpPr/>
            <p:nvPr/>
          </p:nvSpPr>
          <p:spPr>
            <a:xfrm>
              <a:off x="5578661" y="3160414"/>
              <a:ext cx="171475" cy="226537"/>
            </a:xfrm>
            <a:custGeom>
              <a:avLst/>
              <a:gdLst>
                <a:gd name="connsiteX0" fmla="*/ 0 w 171475"/>
                <a:gd name="connsiteY0" fmla="*/ 91199 h 226537"/>
                <a:gd name="connsiteX1" fmla="*/ 145919 w 171475"/>
                <a:gd name="connsiteY1" fmla="*/ 225718 h 226537"/>
                <a:gd name="connsiteX2" fmla="*/ 170999 w 171475"/>
                <a:gd name="connsiteY2" fmla="*/ 0 h 226537"/>
                <a:gd name="connsiteX3" fmla="*/ 0 w 171475"/>
                <a:gd name="connsiteY3" fmla="*/ 91199 h 226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75" h="226537">
                  <a:moveTo>
                    <a:pt x="0" y="91199"/>
                  </a:moveTo>
                  <a:cubicBezTo>
                    <a:pt x="11400" y="166439"/>
                    <a:pt x="127679" y="234838"/>
                    <a:pt x="145919" y="225718"/>
                  </a:cubicBezTo>
                  <a:cubicBezTo>
                    <a:pt x="145919" y="225718"/>
                    <a:pt x="175559" y="15960"/>
                    <a:pt x="170999" y="0"/>
                  </a:cubicBezTo>
                  <a:cubicBezTo>
                    <a:pt x="166439" y="0"/>
                    <a:pt x="0" y="91199"/>
                    <a:pt x="0" y="91199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6" name="Hình tự do: Hình 345">
              <a:extLst>
                <a:ext uri="{FF2B5EF4-FFF2-40B4-BE49-F238E27FC236}">
                  <a16:creationId xmlns:a16="http://schemas.microsoft.com/office/drawing/2014/main" id="{5327DE62-8988-1CC4-FCBC-06A2BF0F81E5}"/>
                </a:ext>
              </a:extLst>
            </p:cNvPr>
            <p:cNvSpPr/>
            <p:nvPr/>
          </p:nvSpPr>
          <p:spPr>
            <a:xfrm>
              <a:off x="5669861" y="3548011"/>
              <a:ext cx="473491" cy="769949"/>
            </a:xfrm>
            <a:custGeom>
              <a:avLst/>
              <a:gdLst>
                <a:gd name="connsiteX0" fmla="*/ 469676 w 473491"/>
                <a:gd name="connsiteY0" fmla="*/ 0 h 769949"/>
                <a:gd name="connsiteX1" fmla="*/ 0 w 473491"/>
                <a:gd name="connsiteY1" fmla="*/ 11400 h 769949"/>
                <a:gd name="connsiteX2" fmla="*/ 63839 w 473491"/>
                <a:gd name="connsiteY2" fmla="*/ 759234 h 769949"/>
                <a:gd name="connsiteX3" fmla="*/ 166439 w 473491"/>
                <a:gd name="connsiteY3" fmla="*/ 761514 h 769949"/>
                <a:gd name="connsiteX4" fmla="*/ 232558 w 473491"/>
                <a:gd name="connsiteY4" fmla="*/ 212038 h 769949"/>
                <a:gd name="connsiteX5" fmla="*/ 296398 w 473491"/>
                <a:gd name="connsiteY5" fmla="*/ 761514 h 769949"/>
                <a:gd name="connsiteX6" fmla="*/ 401277 w 473491"/>
                <a:gd name="connsiteY6" fmla="*/ 754674 h 769949"/>
                <a:gd name="connsiteX7" fmla="*/ 469676 w 473491"/>
                <a:gd name="connsiteY7" fmla="*/ 0 h 76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3491" h="769949">
                  <a:moveTo>
                    <a:pt x="469676" y="0"/>
                  </a:moveTo>
                  <a:cubicBezTo>
                    <a:pt x="253078" y="68399"/>
                    <a:pt x="84359" y="31920"/>
                    <a:pt x="0" y="11400"/>
                  </a:cubicBezTo>
                  <a:cubicBezTo>
                    <a:pt x="0" y="11400"/>
                    <a:pt x="36480" y="704514"/>
                    <a:pt x="63839" y="759234"/>
                  </a:cubicBezTo>
                  <a:cubicBezTo>
                    <a:pt x="70679" y="770634"/>
                    <a:pt x="164159" y="775194"/>
                    <a:pt x="166439" y="761514"/>
                  </a:cubicBezTo>
                  <a:cubicBezTo>
                    <a:pt x="170999" y="722754"/>
                    <a:pt x="159599" y="212038"/>
                    <a:pt x="232558" y="212038"/>
                  </a:cubicBezTo>
                  <a:cubicBezTo>
                    <a:pt x="287278" y="212038"/>
                    <a:pt x="294117" y="747834"/>
                    <a:pt x="296398" y="761514"/>
                  </a:cubicBezTo>
                  <a:cubicBezTo>
                    <a:pt x="298678" y="775194"/>
                    <a:pt x="398997" y="766074"/>
                    <a:pt x="401277" y="754674"/>
                  </a:cubicBezTo>
                  <a:cubicBezTo>
                    <a:pt x="405837" y="725034"/>
                    <a:pt x="492476" y="202918"/>
                    <a:pt x="469676" y="0"/>
                  </a:cubicBezTo>
                  <a:close/>
                </a:path>
              </a:pathLst>
            </a:custGeom>
            <a:solidFill>
              <a:srgbClr val="466E7C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7" name="Hình tự do: Hình 346">
              <a:extLst>
                <a:ext uri="{FF2B5EF4-FFF2-40B4-BE49-F238E27FC236}">
                  <a16:creationId xmlns:a16="http://schemas.microsoft.com/office/drawing/2014/main" id="{015D9842-2A00-D440-6F2D-46F06A59D6E0}"/>
                </a:ext>
              </a:extLst>
            </p:cNvPr>
            <p:cNvSpPr/>
            <p:nvPr/>
          </p:nvSpPr>
          <p:spPr>
            <a:xfrm>
              <a:off x="5628821" y="3151294"/>
              <a:ext cx="526675" cy="527727"/>
            </a:xfrm>
            <a:custGeom>
              <a:avLst/>
              <a:gdLst>
                <a:gd name="connsiteX0" fmla="*/ 526676 w 526675"/>
                <a:gd name="connsiteY0" fmla="*/ 455996 h 527727"/>
                <a:gd name="connsiteX1" fmla="*/ 269038 w 526675"/>
                <a:gd name="connsiteY1" fmla="*/ 526676 h 527727"/>
                <a:gd name="connsiteX2" fmla="*/ 0 w 526675"/>
                <a:gd name="connsiteY2" fmla="*/ 446876 h 527727"/>
                <a:gd name="connsiteX3" fmla="*/ 118559 w 526675"/>
                <a:gd name="connsiteY3" fmla="*/ 6840 h 527727"/>
                <a:gd name="connsiteX4" fmla="*/ 426356 w 526675"/>
                <a:gd name="connsiteY4" fmla="*/ 6840 h 527727"/>
                <a:gd name="connsiteX5" fmla="*/ 526676 w 526675"/>
                <a:gd name="connsiteY5" fmla="*/ 455996 h 52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6675" h="527727">
                  <a:moveTo>
                    <a:pt x="526676" y="455996"/>
                  </a:moveTo>
                  <a:cubicBezTo>
                    <a:pt x="478796" y="483356"/>
                    <a:pt x="437756" y="535796"/>
                    <a:pt x="269038" y="526676"/>
                  </a:cubicBezTo>
                  <a:cubicBezTo>
                    <a:pt x="100319" y="517556"/>
                    <a:pt x="34200" y="469676"/>
                    <a:pt x="0" y="446876"/>
                  </a:cubicBezTo>
                  <a:cubicBezTo>
                    <a:pt x="0" y="446876"/>
                    <a:pt x="88919" y="91199"/>
                    <a:pt x="118559" y="6840"/>
                  </a:cubicBezTo>
                  <a:cubicBezTo>
                    <a:pt x="193798" y="-2280"/>
                    <a:pt x="362517" y="-2280"/>
                    <a:pt x="426356" y="6840"/>
                  </a:cubicBezTo>
                  <a:cubicBezTo>
                    <a:pt x="462836" y="84359"/>
                    <a:pt x="526676" y="455996"/>
                    <a:pt x="526676" y="455996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8" name="Hình tự do: Hình 347">
              <a:extLst>
                <a:ext uri="{FF2B5EF4-FFF2-40B4-BE49-F238E27FC236}">
                  <a16:creationId xmlns:a16="http://schemas.microsoft.com/office/drawing/2014/main" id="{FB489CD5-F2F0-B290-007A-192A9BCA7977}"/>
                </a:ext>
              </a:extLst>
            </p:cNvPr>
            <p:cNvSpPr/>
            <p:nvPr/>
          </p:nvSpPr>
          <p:spPr>
            <a:xfrm>
              <a:off x="5988024" y="3149014"/>
              <a:ext cx="206232" cy="565435"/>
            </a:xfrm>
            <a:custGeom>
              <a:avLst/>
              <a:gdLst>
                <a:gd name="connsiteX0" fmla="*/ 3314 w 206232"/>
                <a:gd name="connsiteY0" fmla="*/ 0 h 565435"/>
                <a:gd name="connsiteX1" fmla="*/ 55754 w 206232"/>
                <a:gd name="connsiteY1" fmla="*/ 2280 h 565435"/>
                <a:gd name="connsiteX2" fmla="*/ 156073 w 206232"/>
                <a:gd name="connsiteY2" fmla="*/ 262198 h 565435"/>
                <a:gd name="connsiteX3" fmla="*/ 206233 w 206232"/>
                <a:gd name="connsiteY3" fmla="*/ 503876 h 565435"/>
                <a:gd name="connsiteX4" fmla="*/ 16994 w 206232"/>
                <a:gd name="connsiteY4" fmla="*/ 565435 h 565435"/>
                <a:gd name="connsiteX5" fmla="*/ 3314 w 206232"/>
                <a:gd name="connsiteY5" fmla="*/ 0 h 5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232" h="565435">
                  <a:moveTo>
                    <a:pt x="3314" y="0"/>
                  </a:moveTo>
                  <a:cubicBezTo>
                    <a:pt x="3314" y="0"/>
                    <a:pt x="35234" y="4560"/>
                    <a:pt x="55754" y="2280"/>
                  </a:cubicBezTo>
                  <a:cubicBezTo>
                    <a:pt x="69434" y="152759"/>
                    <a:pt x="96793" y="225718"/>
                    <a:pt x="156073" y="262198"/>
                  </a:cubicBezTo>
                  <a:cubicBezTo>
                    <a:pt x="183433" y="385317"/>
                    <a:pt x="203952" y="492476"/>
                    <a:pt x="206233" y="503876"/>
                  </a:cubicBezTo>
                  <a:cubicBezTo>
                    <a:pt x="174313" y="524396"/>
                    <a:pt x="16994" y="565435"/>
                    <a:pt x="16994" y="565435"/>
                  </a:cubicBezTo>
                  <a:cubicBezTo>
                    <a:pt x="5594" y="512996"/>
                    <a:pt x="-5806" y="157319"/>
                    <a:pt x="3314" y="0"/>
                  </a:cubicBezTo>
                  <a:close/>
                </a:path>
              </a:pathLst>
            </a:custGeom>
            <a:solidFill>
              <a:srgbClr val="CC56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9" name="Hình tự do: Hình 348">
              <a:extLst>
                <a:ext uri="{FF2B5EF4-FFF2-40B4-BE49-F238E27FC236}">
                  <a16:creationId xmlns:a16="http://schemas.microsoft.com/office/drawing/2014/main" id="{7FBEB02A-3503-8BF6-D246-068B082F728C}"/>
                </a:ext>
              </a:extLst>
            </p:cNvPr>
            <p:cNvSpPr/>
            <p:nvPr/>
          </p:nvSpPr>
          <p:spPr>
            <a:xfrm>
              <a:off x="5822619" y="3055535"/>
              <a:ext cx="150478" cy="161878"/>
            </a:xfrm>
            <a:custGeom>
              <a:avLst/>
              <a:gdLst>
                <a:gd name="connsiteX0" fmla="*/ 0 w 150478"/>
                <a:gd name="connsiteY0" fmla="*/ 0 h 161878"/>
                <a:gd name="connsiteX1" fmla="*/ 0 w 150478"/>
                <a:gd name="connsiteY1" fmla="*/ 116279 h 161878"/>
                <a:gd name="connsiteX2" fmla="*/ 75239 w 150478"/>
                <a:gd name="connsiteY2" fmla="*/ 161879 h 161878"/>
                <a:gd name="connsiteX3" fmla="*/ 150479 w 150478"/>
                <a:gd name="connsiteY3" fmla="*/ 116279 h 161878"/>
                <a:gd name="connsiteX4" fmla="*/ 150479 w 150478"/>
                <a:gd name="connsiteY4" fmla="*/ 0 h 161878"/>
                <a:gd name="connsiteX5" fmla="*/ 0 w 150478"/>
                <a:gd name="connsiteY5" fmla="*/ 0 h 161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478" h="161878">
                  <a:moveTo>
                    <a:pt x="0" y="0"/>
                  </a:moveTo>
                  <a:lnTo>
                    <a:pt x="0" y="116279"/>
                  </a:lnTo>
                  <a:cubicBezTo>
                    <a:pt x="0" y="141359"/>
                    <a:pt x="34200" y="161879"/>
                    <a:pt x="75239" y="161879"/>
                  </a:cubicBezTo>
                  <a:cubicBezTo>
                    <a:pt x="116279" y="161879"/>
                    <a:pt x="150479" y="141359"/>
                    <a:pt x="150479" y="116279"/>
                  </a:cubicBezTo>
                  <a:lnTo>
                    <a:pt x="1504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A78E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50" name="Đồ họa 330">
              <a:extLst>
                <a:ext uri="{FF2B5EF4-FFF2-40B4-BE49-F238E27FC236}">
                  <a16:creationId xmlns:a16="http://schemas.microsoft.com/office/drawing/2014/main" id="{1A9F9A15-806E-A3B7-DFB3-AF110A5EC7E5}"/>
                </a:ext>
              </a:extLst>
            </p:cNvPr>
            <p:cNvGrpSpPr/>
            <p:nvPr/>
          </p:nvGrpSpPr>
          <p:grpSpPr>
            <a:xfrm>
              <a:off x="5242972" y="2081983"/>
              <a:ext cx="1286768" cy="1055631"/>
              <a:chOff x="5242972" y="2081983"/>
              <a:chExt cx="1286768" cy="1055631"/>
            </a:xfrm>
          </p:grpSpPr>
          <p:sp>
            <p:nvSpPr>
              <p:cNvPr id="351" name="Hình tự do: Hình 350">
                <a:extLst>
                  <a:ext uri="{FF2B5EF4-FFF2-40B4-BE49-F238E27FC236}">
                    <a16:creationId xmlns:a16="http://schemas.microsoft.com/office/drawing/2014/main" id="{F30FF4AE-A383-0782-701C-03654CBE36A1}"/>
                  </a:ext>
                </a:extLst>
              </p:cNvPr>
              <p:cNvSpPr/>
              <p:nvPr/>
            </p:nvSpPr>
            <p:spPr>
              <a:xfrm>
                <a:off x="5242972" y="2614324"/>
                <a:ext cx="290222" cy="355883"/>
              </a:xfrm>
              <a:custGeom>
                <a:avLst/>
                <a:gdLst>
                  <a:gd name="connsiteX0" fmla="*/ 7372 w 290222"/>
                  <a:gd name="connsiteY0" fmla="*/ 199533 h 355883"/>
                  <a:gd name="connsiteX1" fmla="*/ 210291 w 290222"/>
                  <a:gd name="connsiteY1" fmla="*/ 354572 h 355883"/>
                  <a:gd name="connsiteX2" fmla="*/ 285530 w 290222"/>
                  <a:gd name="connsiteY2" fmla="*/ 160773 h 355883"/>
                  <a:gd name="connsiteX3" fmla="*/ 125931 w 290222"/>
                  <a:gd name="connsiteY3" fmla="*/ 1174 h 355883"/>
                  <a:gd name="connsiteX4" fmla="*/ 7372 w 290222"/>
                  <a:gd name="connsiteY4" fmla="*/ 199533 h 35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222" h="355883">
                    <a:moveTo>
                      <a:pt x="7372" y="199533"/>
                    </a:moveTo>
                    <a:cubicBezTo>
                      <a:pt x="34732" y="302132"/>
                      <a:pt x="135051" y="365971"/>
                      <a:pt x="210291" y="354572"/>
                    </a:cubicBezTo>
                    <a:cubicBezTo>
                      <a:pt x="285530" y="343172"/>
                      <a:pt x="299210" y="258812"/>
                      <a:pt x="285530" y="160773"/>
                    </a:cubicBezTo>
                    <a:cubicBezTo>
                      <a:pt x="271850" y="62734"/>
                      <a:pt x="198891" y="-10226"/>
                      <a:pt x="125931" y="1174"/>
                    </a:cubicBezTo>
                    <a:cubicBezTo>
                      <a:pt x="21052" y="14854"/>
                      <a:pt x="-17707" y="101494"/>
                      <a:pt x="7372" y="199533"/>
                    </a:cubicBezTo>
                    <a:close/>
                  </a:path>
                </a:pathLst>
              </a:custGeom>
              <a:solidFill>
                <a:srgbClr val="FAC7B3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2" name="Hình tự do: Hình 351">
                <a:extLst>
                  <a:ext uri="{FF2B5EF4-FFF2-40B4-BE49-F238E27FC236}">
                    <a16:creationId xmlns:a16="http://schemas.microsoft.com/office/drawing/2014/main" id="{A076A42D-031E-8DB8-3DC3-0FAE7DC2BA34}"/>
                  </a:ext>
                </a:extLst>
              </p:cNvPr>
              <p:cNvSpPr/>
              <p:nvPr/>
            </p:nvSpPr>
            <p:spPr>
              <a:xfrm>
                <a:off x="5340423" y="2744995"/>
                <a:ext cx="140732" cy="158243"/>
              </a:xfrm>
              <a:custGeom>
                <a:avLst/>
                <a:gdLst>
                  <a:gd name="connsiteX0" fmla="*/ 1120 w 140732"/>
                  <a:gd name="connsiteY0" fmla="*/ 89382 h 158243"/>
                  <a:gd name="connsiteX1" fmla="*/ 80919 w 140732"/>
                  <a:gd name="connsiteY1" fmla="*/ 157781 h 158243"/>
                  <a:gd name="connsiteX2" fmla="*/ 140199 w 140732"/>
                  <a:gd name="connsiteY2" fmla="*/ 68862 h 158243"/>
                  <a:gd name="connsiteX3" fmla="*/ 60399 w 140732"/>
                  <a:gd name="connsiteY3" fmla="*/ 462 h 158243"/>
                  <a:gd name="connsiteX4" fmla="*/ 1120 w 140732"/>
                  <a:gd name="connsiteY4" fmla="*/ 89382 h 158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732" h="158243">
                    <a:moveTo>
                      <a:pt x="1120" y="89382"/>
                    </a:moveTo>
                    <a:cubicBezTo>
                      <a:pt x="7960" y="132701"/>
                      <a:pt x="42159" y="162341"/>
                      <a:pt x="80919" y="157781"/>
                    </a:cubicBezTo>
                    <a:cubicBezTo>
                      <a:pt x="119679" y="153221"/>
                      <a:pt x="144759" y="112181"/>
                      <a:pt x="140199" y="68862"/>
                    </a:cubicBezTo>
                    <a:cubicBezTo>
                      <a:pt x="133359" y="25542"/>
                      <a:pt x="99159" y="-4098"/>
                      <a:pt x="60399" y="462"/>
                    </a:cubicBezTo>
                    <a:cubicBezTo>
                      <a:pt x="19360" y="7302"/>
                      <a:pt x="-5720" y="46062"/>
                      <a:pt x="1120" y="89382"/>
                    </a:cubicBezTo>
                    <a:close/>
                  </a:path>
                </a:pathLst>
              </a:custGeom>
              <a:solidFill>
                <a:srgbClr val="E4A68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3" name="Hình tự do: Hình 352">
                <a:extLst>
                  <a:ext uri="{FF2B5EF4-FFF2-40B4-BE49-F238E27FC236}">
                    <a16:creationId xmlns:a16="http://schemas.microsoft.com/office/drawing/2014/main" id="{3A788294-46BA-58EB-45CD-C7026A3B4ACB}"/>
                  </a:ext>
                </a:extLst>
              </p:cNvPr>
              <p:cNvSpPr/>
              <p:nvPr/>
            </p:nvSpPr>
            <p:spPr>
              <a:xfrm>
                <a:off x="6239724" y="2614324"/>
                <a:ext cx="290015" cy="355883"/>
              </a:xfrm>
              <a:custGeom>
                <a:avLst/>
                <a:gdLst>
                  <a:gd name="connsiteX0" fmla="*/ 282850 w 290015"/>
                  <a:gd name="connsiteY0" fmla="*/ 199533 h 355883"/>
                  <a:gd name="connsiteX1" fmla="*/ 79931 w 290015"/>
                  <a:gd name="connsiteY1" fmla="*/ 354572 h 355883"/>
                  <a:gd name="connsiteX2" fmla="*/ 4692 w 290015"/>
                  <a:gd name="connsiteY2" fmla="*/ 160773 h 355883"/>
                  <a:gd name="connsiteX3" fmla="*/ 164291 w 290015"/>
                  <a:gd name="connsiteY3" fmla="*/ 1174 h 355883"/>
                  <a:gd name="connsiteX4" fmla="*/ 282850 w 290015"/>
                  <a:gd name="connsiteY4" fmla="*/ 199533 h 35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015" h="355883">
                    <a:moveTo>
                      <a:pt x="282850" y="199533"/>
                    </a:moveTo>
                    <a:cubicBezTo>
                      <a:pt x="255490" y="302132"/>
                      <a:pt x="155171" y="365971"/>
                      <a:pt x="79931" y="354572"/>
                    </a:cubicBezTo>
                    <a:cubicBezTo>
                      <a:pt x="4692" y="343172"/>
                      <a:pt x="-8988" y="258812"/>
                      <a:pt x="4692" y="160773"/>
                    </a:cubicBezTo>
                    <a:cubicBezTo>
                      <a:pt x="18372" y="62734"/>
                      <a:pt x="91331" y="-10226"/>
                      <a:pt x="164291" y="1174"/>
                    </a:cubicBezTo>
                    <a:cubicBezTo>
                      <a:pt x="266890" y="14854"/>
                      <a:pt x="307930" y="101494"/>
                      <a:pt x="282850" y="199533"/>
                    </a:cubicBezTo>
                    <a:close/>
                  </a:path>
                </a:pathLst>
              </a:custGeom>
              <a:solidFill>
                <a:srgbClr val="FAC7B3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4" name="Hình tự do: Hình 353">
                <a:extLst>
                  <a:ext uri="{FF2B5EF4-FFF2-40B4-BE49-F238E27FC236}">
                    <a16:creationId xmlns:a16="http://schemas.microsoft.com/office/drawing/2014/main" id="{0E4D03F5-9658-7613-8EAF-23BAE01B1308}"/>
                  </a:ext>
                </a:extLst>
              </p:cNvPr>
              <p:cNvSpPr/>
              <p:nvPr/>
            </p:nvSpPr>
            <p:spPr>
              <a:xfrm>
                <a:off x="6287202" y="2744995"/>
                <a:ext cx="140146" cy="158243"/>
              </a:xfrm>
              <a:custGeom>
                <a:avLst/>
                <a:gdLst>
                  <a:gd name="connsiteX0" fmla="*/ 139613 w 140146"/>
                  <a:gd name="connsiteY0" fmla="*/ 89382 h 158243"/>
                  <a:gd name="connsiteX1" fmla="*/ 59813 w 140146"/>
                  <a:gd name="connsiteY1" fmla="*/ 157781 h 158243"/>
                  <a:gd name="connsiteX2" fmla="*/ 534 w 140146"/>
                  <a:gd name="connsiteY2" fmla="*/ 68862 h 158243"/>
                  <a:gd name="connsiteX3" fmla="*/ 80333 w 140146"/>
                  <a:gd name="connsiteY3" fmla="*/ 462 h 158243"/>
                  <a:gd name="connsiteX4" fmla="*/ 139613 w 140146"/>
                  <a:gd name="connsiteY4" fmla="*/ 89382 h 158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46" h="158243">
                    <a:moveTo>
                      <a:pt x="139613" y="89382"/>
                    </a:moveTo>
                    <a:cubicBezTo>
                      <a:pt x="132773" y="132701"/>
                      <a:pt x="98573" y="162341"/>
                      <a:pt x="59813" y="157781"/>
                    </a:cubicBezTo>
                    <a:cubicBezTo>
                      <a:pt x="21054" y="153221"/>
                      <a:pt x="-4026" y="112181"/>
                      <a:pt x="534" y="68862"/>
                    </a:cubicBezTo>
                    <a:cubicBezTo>
                      <a:pt x="7374" y="25542"/>
                      <a:pt x="41573" y="-4098"/>
                      <a:pt x="80333" y="462"/>
                    </a:cubicBezTo>
                    <a:cubicBezTo>
                      <a:pt x="119093" y="7302"/>
                      <a:pt x="144172" y="46062"/>
                      <a:pt x="139613" y="89382"/>
                    </a:cubicBezTo>
                    <a:close/>
                  </a:path>
                </a:pathLst>
              </a:custGeom>
              <a:solidFill>
                <a:srgbClr val="E4A68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5" name="Hình tự do: Hình 354">
                <a:extLst>
                  <a:ext uri="{FF2B5EF4-FFF2-40B4-BE49-F238E27FC236}">
                    <a16:creationId xmlns:a16="http://schemas.microsoft.com/office/drawing/2014/main" id="{2104509B-9845-EF84-26FE-85D1C5B72A6F}"/>
                  </a:ext>
                </a:extLst>
              </p:cNvPr>
              <p:cNvSpPr/>
              <p:nvPr/>
            </p:nvSpPr>
            <p:spPr>
              <a:xfrm>
                <a:off x="5339263" y="2081983"/>
                <a:ext cx="1076151" cy="864112"/>
              </a:xfrm>
              <a:custGeom>
                <a:avLst/>
                <a:gdLst>
                  <a:gd name="connsiteX0" fmla="*/ 1076151 w 1076151"/>
                  <a:gd name="connsiteY0" fmla="*/ 396717 h 864112"/>
                  <a:gd name="connsiteX1" fmla="*/ 540356 w 1076151"/>
                  <a:gd name="connsiteY1" fmla="*/ 864113 h 864112"/>
                  <a:gd name="connsiteX2" fmla="*/ 0 w 1076151"/>
                  <a:gd name="connsiteY2" fmla="*/ 396717 h 864112"/>
                  <a:gd name="connsiteX3" fmla="*/ 540356 w 1076151"/>
                  <a:gd name="connsiteY3" fmla="*/ 0 h 864112"/>
                  <a:gd name="connsiteX4" fmla="*/ 1076151 w 1076151"/>
                  <a:gd name="connsiteY4" fmla="*/ 396717 h 864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6151" h="864112">
                    <a:moveTo>
                      <a:pt x="1076151" y="396717"/>
                    </a:moveTo>
                    <a:cubicBezTo>
                      <a:pt x="1076151" y="718194"/>
                      <a:pt x="852713" y="864113"/>
                      <a:pt x="540356" y="864113"/>
                    </a:cubicBezTo>
                    <a:cubicBezTo>
                      <a:pt x="227998" y="864113"/>
                      <a:pt x="0" y="720474"/>
                      <a:pt x="0" y="396717"/>
                    </a:cubicBezTo>
                    <a:cubicBezTo>
                      <a:pt x="0" y="72959"/>
                      <a:pt x="227998" y="0"/>
                      <a:pt x="540356" y="0"/>
                    </a:cubicBezTo>
                    <a:cubicBezTo>
                      <a:pt x="852713" y="0"/>
                      <a:pt x="1076151" y="75239"/>
                      <a:pt x="1076151" y="396717"/>
                    </a:cubicBezTo>
                    <a:close/>
                  </a:path>
                </a:pathLst>
              </a:custGeom>
              <a:solidFill>
                <a:srgbClr val="8F645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6" name="Hình tự do: Hình 355">
                <a:extLst>
                  <a:ext uri="{FF2B5EF4-FFF2-40B4-BE49-F238E27FC236}">
                    <a16:creationId xmlns:a16="http://schemas.microsoft.com/office/drawing/2014/main" id="{A2DA5EC9-A711-5A1B-A69D-F95D96AA43AF}"/>
                  </a:ext>
                </a:extLst>
              </p:cNvPr>
              <p:cNvSpPr/>
              <p:nvPr/>
            </p:nvSpPr>
            <p:spPr>
              <a:xfrm>
                <a:off x="5393983" y="2202822"/>
                <a:ext cx="982672" cy="934792"/>
              </a:xfrm>
              <a:custGeom>
                <a:avLst/>
                <a:gdLst>
                  <a:gd name="connsiteX0" fmla="*/ 982672 w 982672"/>
                  <a:gd name="connsiteY0" fmla="*/ 387597 h 934792"/>
                  <a:gd name="connsiteX1" fmla="*/ 494756 w 982672"/>
                  <a:gd name="connsiteY1" fmla="*/ 934792 h 934792"/>
                  <a:gd name="connsiteX2" fmla="*/ 0 w 982672"/>
                  <a:gd name="connsiteY2" fmla="*/ 387597 h 934792"/>
                  <a:gd name="connsiteX3" fmla="*/ 494756 w 982672"/>
                  <a:gd name="connsiteY3" fmla="*/ 0 h 934792"/>
                  <a:gd name="connsiteX4" fmla="*/ 982672 w 982672"/>
                  <a:gd name="connsiteY4" fmla="*/ 387597 h 934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672" h="934792">
                    <a:moveTo>
                      <a:pt x="982672" y="387597"/>
                    </a:moveTo>
                    <a:cubicBezTo>
                      <a:pt x="982672" y="763794"/>
                      <a:pt x="779754" y="934792"/>
                      <a:pt x="494756" y="934792"/>
                    </a:cubicBezTo>
                    <a:cubicBezTo>
                      <a:pt x="209758" y="934792"/>
                      <a:pt x="0" y="766074"/>
                      <a:pt x="0" y="387597"/>
                    </a:cubicBezTo>
                    <a:cubicBezTo>
                      <a:pt x="0" y="11400"/>
                      <a:pt x="209758" y="0"/>
                      <a:pt x="494756" y="0"/>
                    </a:cubicBezTo>
                    <a:cubicBezTo>
                      <a:pt x="779754" y="0"/>
                      <a:pt x="982672" y="9120"/>
                      <a:pt x="982672" y="387597"/>
                    </a:cubicBezTo>
                    <a:close/>
                  </a:path>
                </a:pathLst>
              </a:custGeom>
              <a:solidFill>
                <a:srgbClr val="FBD3C7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7" name="Hình tự do: Hình 356">
                <a:extLst>
                  <a:ext uri="{FF2B5EF4-FFF2-40B4-BE49-F238E27FC236}">
                    <a16:creationId xmlns:a16="http://schemas.microsoft.com/office/drawing/2014/main" id="{B95097D1-03AF-9A8B-0E9D-98AB70183BC1}"/>
                  </a:ext>
                </a:extLst>
              </p:cNvPr>
              <p:cNvSpPr/>
              <p:nvPr/>
            </p:nvSpPr>
            <p:spPr>
              <a:xfrm>
                <a:off x="5653901" y="2150383"/>
                <a:ext cx="674874" cy="250797"/>
              </a:xfrm>
              <a:custGeom>
                <a:avLst/>
                <a:gdLst>
                  <a:gd name="connsiteX0" fmla="*/ 674875 w 674874"/>
                  <a:gd name="connsiteY0" fmla="*/ 125399 h 250797"/>
                  <a:gd name="connsiteX1" fmla="*/ 337437 w 674874"/>
                  <a:gd name="connsiteY1" fmla="*/ 250798 h 250797"/>
                  <a:gd name="connsiteX2" fmla="*/ 0 w 674874"/>
                  <a:gd name="connsiteY2" fmla="*/ 125399 h 250797"/>
                  <a:gd name="connsiteX3" fmla="*/ 337437 w 674874"/>
                  <a:gd name="connsiteY3" fmla="*/ 0 h 250797"/>
                  <a:gd name="connsiteX4" fmla="*/ 674875 w 674874"/>
                  <a:gd name="connsiteY4" fmla="*/ 125399 h 25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874" h="250797">
                    <a:moveTo>
                      <a:pt x="674875" y="125399"/>
                    </a:moveTo>
                    <a:cubicBezTo>
                      <a:pt x="674875" y="193798"/>
                      <a:pt x="524396" y="250798"/>
                      <a:pt x="337437" y="250798"/>
                    </a:cubicBezTo>
                    <a:cubicBezTo>
                      <a:pt x="150479" y="250798"/>
                      <a:pt x="0" y="193798"/>
                      <a:pt x="0" y="125399"/>
                    </a:cubicBezTo>
                    <a:cubicBezTo>
                      <a:pt x="0" y="57000"/>
                      <a:pt x="150479" y="0"/>
                      <a:pt x="337437" y="0"/>
                    </a:cubicBezTo>
                    <a:cubicBezTo>
                      <a:pt x="524396" y="0"/>
                      <a:pt x="674875" y="57000"/>
                      <a:pt x="674875" y="125399"/>
                    </a:cubicBezTo>
                    <a:close/>
                  </a:path>
                </a:pathLst>
              </a:custGeom>
              <a:solidFill>
                <a:srgbClr val="8F645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8" name="Hình tự do: Hình 357">
                <a:extLst>
                  <a:ext uri="{FF2B5EF4-FFF2-40B4-BE49-F238E27FC236}">
                    <a16:creationId xmlns:a16="http://schemas.microsoft.com/office/drawing/2014/main" id="{08A6EDC9-2635-5C4D-AC63-57D5AAD22C9E}"/>
                  </a:ext>
                </a:extLst>
              </p:cNvPr>
              <p:cNvSpPr/>
              <p:nvPr/>
            </p:nvSpPr>
            <p:spPr>
              <a:xfrm>
                <a:off x="6082537" y="2802457"/>
                <a:ext cx="182398" cy="182398"/>
              </a:xfrm>
              <a:custGeom>
                <a:avLst/>
                <a:gdLst>
                  <a:gd name="connsiteX0" fmla="*/ 182399 w 182398"/>
                  <a:gd name="connsiteY0" fmla="*/ 91199 h 182398"/>
                  <a:gd name="connsiteX1" fmla="*/ 91199 w 182398"/>
                  <a:gd name="connsiteY1" fmla="*/ 182398 h 182398"/>
                  <a:gd name="connsiteX2" fmla="*/ 0 w 182398"/>
                  <a:gd name="connsiteY2" fmla="*/ 91199 h 182398"/>
                  <a:gd name="connsiteX3" fmla="*/ 91199 w 182398"/>
                  <a:gd name="connsiteY3" fmla="*/ 0 h 182398"/>
                  <a:gd name="connsiteX4" fmla="*/ 182399 w 182398"/>
                  <a:gd name="connsiteY4" fmla="*/ 91199 h 18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398" h="182398">
                    <a:moveTo>
                      <a:pt x="182399" y="91199"/>
                    </a:moveTo>
                    <a:cubicBezTo>
                      <a:pt x="182399" y="141359"/>
                      <a:pt x="141359" y="182398"/>
                      <a:pt x="91199" y="182398"/>
                    </a:cubicBezTo>
                    <a:cubicBezTo>
                      <a:pt x="41040" y="182398"/>
                      <a:pt x="0" y="141359"/>
                      <a:pt x="0" y="91199"/>
                    </a:cubicBezTo>
                    <a:cubicBezTo>
                      <a:pt x="0" y="41040"/>
                      <a:pt x="41040" y="0"/>
                      <a:pt x="91199" y="0"/>
                    </a:cubicBezTo>
                    <a:cubicBezTo>
                      <a:pt x="141359" y="0"/>
                      <a:pt x="182399" y="41040"/>
                      <a:pt x="182399" y="91199"/>
                    </a:cubicBezTo>
                    <a:close/>
                  </a:path>
                </a:pathLst>
              </a:custGeom>
              <a:solidFill>
                <a:srgbClr val="FFC0C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9" name="Hình tự do: Hình 358">
                <a:extLst>
                  <a:ext uri="{FF2B5EF4-FFF2-40B4-BE49-F238E27FC236}">
                    <a16:creationId xmlns:a16="http://schemas.microsoft.com/office/drawing/2014/main" id="{8F3345CF-47D6-DB00-1476-AABEBC76F9D5}"/>
                  </a:ext>
                </a:extLst>
              </p:cNvPr>
              <p:cNvSpPr/>
              <p:nvPr/>
            </p:nvSpPr>
            <p:spPr>
              <a:xfrm>
                <a:off x="5510262" y="2802457"/>
                <a:ext cx="182398" cy="182398"/>
              </a:xfrm>
              <a:custGeom>
                <a:avLst/>
                <a:gdLst>
                  <a:gd name="connsiteX0" fmla="*/ 182399 w 182398"/>
                  <a:gd name="connsiteY0" fmla="*/ 91199 h 182398"/>
                  <a:gd name="connsiteX1" fmla="*/ 91199 w 182398"/>
                  <a:gd name="connsiteY1" fmla="*/ 182398 h 182398"/>
                  <a:gd name="connsiteX2" fmla="*/ 0 w 182398"/>
                  <a:gd name="connsiteY2" fmla="*/ 91199 h 182398"/>
                  <a:gd name="connsiteX3" fmla="*/ 91199 w 182398"/>
                  <a:gd name="connsiteY3" fmla="*/ 0 h 182398"/>
                  <a:gd name="connsiteX4" fmla="*/ 182399 w 182398"/>
                  <a:gd name="connsiteY4" fmla="*/ 91199 h 18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398" h="182398">
                    <a:moveTo>
                      <a:pt x="182399" y="91199"/>
                    </a:moveTo>
                    <a:cubicBezTo>
                      <a:pt x="182399" y="141359"/>
                      <a:pt x="141359" y="182398"/>
                      <a:pt x="91199" y="182398"/>
                    </a:cubicBezTo>
                    <a:cubicBezTo>
                      <a:pt x="41040" y="182398"/>
                      <a:pt x="0" y="141359"/>
                      <a:pt x="0" y="91199"/>
                    </a:cubicBezTo>
                    <a:cubicBezTo>
                      <a:pt x="0" y="41040"/>
                      <a:pt x="41040" y="0"/>
                      <a:pt x="91199" y="0"/>
                    </a:cubicBezTo>
                    <a:cubicBezTo>
                      <a:pt x="141359" y="0"/>
                      <a:pt x="182399" y="41040"/>
                      <a:pt x="182399" y="91199"/>
                    </a:cubicBezTo>
                    <a:close/>
                  </a:path>
                </a:pathLst>
              </a:custGeom>
              <a:solidFill>
                <a:srgbClr val="FFC0C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60" name="Đồ họa 330">
                <a:extLst>
                  <a:ext uri="{FF2B5EF4-FFF2-40B4-BE49-F238E27FC236}">
                    <a16:creationId xmlns:a16="http://schemas.microsoft.com/office/drawing/2014/main" id="{8B6B465E-06F8-5385-B001-FD36C4BE9708}"/>
                  </a:ext>
                </a:extLst>
              </p:cNvPr>
              <p:cNvGrpSpPr/>
              <p:nvPr/>
            </p:nvGrpSpPr>
            <p:grpSpPr>
              <a:xfrm>
                <a:off x="5981048" y="2591216"/>
                <a:ext cx="244869" cy="217232"/>
                <a:chOff x="5981048" y="2591216"/>
                <a:chExt cx="244869" cy="217232"/>
              </a:xfrm>
            </p:grpSpPr>
            <p:sp>
              <p:nvSpPr>
                <p:cNvPr id="361" name="Hình tự do: Hình 360">
                  <a:extLst>
                    <a:ext uri="{FF2B5EF4-FFF2-40B4-BE49-F238E27FC236}">
                      <a16:creationId xmlns:a16="http://schemas.microsoft.com/office/drawing/2014/main" id="{4C3C942A-516E-09A0-68DC-2F75A9BBFB28}"/>
                    </a:ext>
                  </a:extLst>
                </p:cNvPr>
                <p:cNvSpPr/>
                <p:nvPr/>
              </p:nvSpPr>
              <p:spPr>
                <a:xfrm>
                  <a:off x="5981048" y="2599499"/>
                  <a:ext cx="237373" cy="208949"/>
                </a:xfrm>
                <a:custGeom>
                  <a:avLst/>
                  <a:gdLst>
                    <a:gd name="connsiteX0" fmla="*/ 23970 w 237373"/>
                    <a:gd name="connsiteY0" fmla="*/ 54759 h 208949"/>
                    <a:gd name="connsiteX1" fmla="*/ 23970 w 237373"/>
                    <a:gd name="connsiteY1" fmla="*/ 182438 h 208949"/>
                    <a:gd name="connsiteX2" fmla="*/ 217769 w 237373"/>
                    <a:gd name="connsiteY2" fmla="*/ 175598 h 208949"/>
                    <a:gd name="connsiteX3" fmla="*/ 172169 w 237373"/>
                    <a:gd name="connsiteY3" fmla="*/ 13720 h 208949"/>
                    <a:gd name="connsiteX4" fmla="*/ 23970 w 237373"/>
                    <a:gd name="connsiteY4" fmla="*/ 54759 h 208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373" h="208949">
                      <a:moveTo>
                        <a:pt x="23970" y="54759"/>
                      </a:moveTo>
                      <a:cubicBezTo>
                        <a:pt x="-10229" y="104919"/>
                        <a:pt x="-5670" y="161919"/>
                        <a:pt x="23970" y="182438"/>
                      </a:cubicBezTo>
                      <a:cubicBezTo>
                        <a:pt x="69570" y="214358"/>
                        <a:pt x="179009" y="223478"/>
                        <a:pt x="217769" y="175598"/>
                      </a:cubicBezTo>
                      <a:cubicBezTo>
                        <a:pt x="256528" y="129999"/>
                        <a:pt x="236009" y="50199"/>
                        <a:pt x="172169" y="13720"/>
                      </a:cubicBezTo>
                      <a:cubicBezTo>
                        <a:pt x="119729" y="-15920"/>
                        <a:pt x="58170" y="4600"/>
                        <a:pt x="23970" y="54759"/>
                      </a:cubicBezTo>
                      <a:close/>
                    </a:path>
                  </a:pathLst>
                </a:custGeom>
                <a:solidFill>
                  <a:srgbClr val="F9FE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Hình tự do: Hình 361">
                  <a:extLst>
                    <a:ext uri="{FF2B5EF4-FFF2-40B4-BE49-F238E27FC236}">
                      <a16:creationId xmlns:a16="http://schemas.microsoft.com/office/drawing/2014/main" id="{2DBE1481-C778-A6F5-BB8E-CC8B25E5BD35}"/>
                    </a:ext>
                  </a:extLst>
                </p:cNvPr>
                <p:cNvSpPr/>
                <p:nvPr/>
              </p:nvSpPr>
              <p:spPr>
                <a:xfrm>
                  <a:off x="6005018" y="2591216"/>
                  <a:ext cx="220899" cy="183881"/>
                </a:xfrm>
                <a:custGeom>
                  <a:avLst/>
                  <a:gdLst>
                    <a:gd name="connsiteX0" fmla="*/ 202918 w 220899"/>
                    <a:gd name="connsiteY0" fmla="*/ 47082 h 183881"/>
                    <a:gd name="connsiteX1" fmla="*/ 0 w 220899"/>
                    <a:gd name="connsiteY1" fmla="*/ 63042 h 183881"/>
                    <a:gd name="connsiteX2" fmla="*/ 150479 w 220899"/>
                    <a:gd name="connsiteY2" fmla="*/ 24283 h 183881"/>
                    <a:gd name="connsiteX3" fmla="*/ 212038 w 220899"/>
                    <a:gd name="connsiteY3" fmla="*/ 106362 h 183881"/>
                    <a:gd name="connsiteX4" fmla="*/ 193798 w 220899"/>
                    <a:gd name="connsiteY4" fmla="*/ 183881 h 183881"/>
                    <a:gd name="connsiteX5" fmla="*/ 202918 w 220899"/>
                    <a:gd name="connsiteY5" fmla="*/ 47082 h 183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0899" h="183881">
                      <a:moveTo>
                        <a:pt x="202918" y="47082"/>
                      </a:moveTo>
                      <a:cubicBezTo>
                        <a:pt x="152759" y="-30437"/>
                        <a:pt x="31920" y="-3077"/>
                        <a:pt x="0" y="63042"/>
                      </a:cubicBezTo>
                      <a:cubicBezTo>
                        <a:pt x="34200" y="12883"/>
                        <a:pt x="98039" y="-3077"/>
                        <a:pt x="150479" y="24283"/>
                      </a:cubicBezTo>
                      <a:cubicBezTo>
                        <a:pt x="182399" y="42523"/>
                        <a:pt x="205198" y="72162"/>
                        <a:pt x="212038" y="106362"/>
                      </a:cubicBezTo>
                      <a:cubicBezTo>
                        <a:pt x="216598" y="133722"/>
                        <a:pt x="212038" y="165641"/>
                        <a:pt x="193798" y="183881"/>
                      </a:cubicBezTo>
                      <a:cubicBezTo>
                        <a:pt x="212038" y="174761"/>
                        <a:pt x="239398" y="104082"/>
                        <a:pt x="202918" y="47082"/>
                      </a:cubicBezTo>
                      <a:close/>
                    </a:path>
                  </a:pathLst>
                </a:custGeom>
                <a:solidFill>
                  <a:srgbClr val="60222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B843AE7D-C649-537A-E379-824F0329987D}"/>
                    </a:ext>
                  </a:extLst>
                </p:cNvPr>
                <p:cNvSpPr/>
                <p:nvPr/>
              </p:nvSpPr>
              <p:spPr>
                <a:xfrm>
                  <a:off x="6013844" y="2644845"/>
                  <a:ext cx="137386" cy="137386"/>
                </a:xfrm>
                <a:custGeom>
                  <a:avLst/>
                  <a:gdLst>
                    <a:gd name="connsiteX0" fmla="*/ 4854 w 137386"/>
                    <a:gd name="connsiteY0" fmla="*/ 43614 h 137386"/>
                    <a:gd name="connsiteX1" fmla="*/ 43614 w 137386"/>
                    <a:gd name="connsiteY1" fmla="*/ 132533 h 137386"/>
                    <a:gd name="connsiteX2" fmla="*/ 132533 w 137386"/>
                    <a:gd name="connsiteY2" fmla="*/ 93773 h 137386"/>
                    <a:gd name="connsiteX3" fmla="*/ 93773 w 137386"/>
                    <a:gd name="connsiteY3" fmla="*/ 4854 h 137386"/>
                    <a:gd name="connsiteX4" fmla="*/ 4854 w 137386"/>
                    <a:gd name="connsiteY4" fmla="*/ 43614 h 13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386" h="137386">
                      <a:moveTo>
                        <a:pt x="4854" y="43614"/>
                      </a:moveTo>
                      <a:cubicBezTo>
                        <a:pt x="-8826" y="77813"/>
                        <a:pt x="7134" y="118853"/>
                        <a:pt x="43614" y="132533"/>
                      </a:cubicBezTo>
                      <a:cubicBezTo>
                        <a:pt x="77813" y="146213"/>
                        <a:pt x="118853" y="130253"/>
                        <a:pt x="132533" y="93773"/>
                      </a:cubicBezTo>
                      <a:cubicBezTo>
                        <a:pt x="146213" y="59573"/>
                        <a:pt x="130253" y="18534"/>
                        <a:pt x="93773" y="4854"/>
                      </a:cubicBezTo>
                      <a:cubicBezTo>
                        <a:pt x="57293" y="-8826"/>
                        <a:pt x="18534" y="7134"/>
                        <a:pt x="4854" y="43614"/>
                      </a:cubicBezTo>
                      <a:close/>
                    </a:path>
                  </a:pathLst>
                </a:custGeom>
                <a:solidFill>
                  <a:srgbClr val="461D14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330B0C98-BC62-C162-BAE2-260B158FC699}"/>
                    </a:ext>
                  </a:extLst>
                </p:cNvPr>
                <p:cNvSpPr/>
                <p:nvPr/>
              </p:nvSpPr>
              <p:spPr>
                <a:xfrm>
                  <a:off x="6021510" y="2669637"/>
                  <a:ext cx="39974" cy="38808"/>
                </a:xfrm>
                <a:custGeom>
                  <a:avLst/>
                  <a:gdLst>
                    <a:gd name="connsiteX0" fmla="*/ 1747 w 39974"/>
                    <a:gd name="connsiteY0" fmla="*/ 11981 h 38808"/>
                    <a:gd name="connsiteX1" fmla="*/ 13147 w 39974"/>
                    <a:gd name="connsiteY1" fmla="*/ 37061 h 38808"/>
                    <a:gd name="connsiteX2" fmla="*/ 38227 w 39974"/>
                    <a:gd name="connsiteY2" fmla="*/ 25661 h 38808"/>
                    <a:gd name="connsiteX3" fmla="*/ 26827 w 39974"/>
                    <a:gd name="connsiteY3" fmla="*/ 581 h 38808"/>
                    <a:gd name="connsiteX4" fmla="*/ 1747 w 39974"/>
                    <a:gd name="connsiteY4" fmla="*/ 11981 h 3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974" h="38808">
                      <a:moveTo>
                        <a:pt x="1747" y="11981"/>
                      </a:moveTo>
                      <a:cubicBezTo>
                        <a:pt x="-2813" y="21101"/>
                        <a:pt x="1747" y="32501"/>
                        <a:pt x="13147" y="37061"/>
                      </a:cubicBezTo>
                      <a:cubicBezTo>
                        <a:pt x="24547" y="41621"/>
                        <a:pt x="33667" y="37061"/>
                        <a:pt x="38227" y="25661"/>
                      </a:cubicBezTo>
                      <a:cubicBezTo>
                        <a:pt x="42787" y="16541"/>
                        <a:pt x="38227" y="5141"/>
                        <a:pt x="26827" y="581"/>
                      </a:cubicBezTo>
                      <a:cubicBezTo>
                        <a:pt x="17707" y="-1699"/>
                        <a:pt x="6307" y="2861"/>
                        <a:pt x="1747" y="11981"/>
                      </a:cubicBezTo>
                      <a:close/>
                    </a:path>
                  </a:pathLst>
                </a:custGeom>
                <a:solidFill>
                  <a:srgbClr val="FEFFFE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" name="Đồ họa 330">
                <a:extLst>
                  <a:ext uri="{FF2B5EF4-FFF2-40B4-BE49-F238E27FC236}">
                    <a16:creationId xmlns:a16="http://schemas.microsoft.com/office/drawing/2014/main" id="{74BA33C7-76A2-CD48-2844-FA744EC66E2C}"/>
                  </a:ext>
                </a:extLst>
              </p:cNvPr>
              <p:cNvGrpSpPr/>
              <p:nvPr/>
            </p:nvGrpSpPr>
            <p:grpSpPr>
              <a:xfrm>
                <a:off x="5538577" y="2591216"/>
                <a:ext cx="244172" cy="217232"/>
                <a:chOff x="5538577" y="2591216"/>
                <a:chExt cx="244172" cy="217232"/>
              </a:xfrm>
            </p:grpSpPr>
            <p:sp>
              <p:nvSpPr>
                <p:cNvPr id="366" name="Hình tự do: Hình 365">
                  <a:extLst>
                    <a:ext uri="{FF2B5EF4-FFF2-40B4-BE49-F238E27FC236}">
                      <a16:creationId xmlns:a16="http://schemas.microsoft.com/office/drawing/2014/main" id="{C6BBAFE7-E324-5EBC-61C8-783DB3EA0D3B}"/>
                    </a:ext>
                  </a:extLst>
                </p:cNvPr>
                <p:cNvSpPr/>
                <p:nvPr/>
              </p:nvSpPr>
              <p:spPr>
                <a:xfrm>
                  <a:off x="5545376" y="2599499"/>
                  <a:ext cx="237373" cy="208949"/>
                </a:xfrm>
                <a:custGeom>
                  <a:avLst/>
                  <a:gdLst>
                    <a:gd name="connsiteX0" fmla="*/ 213404 w 237373"/>
                    <a:gd name="connsiteY0" fmla="*/ 54759 h 208949"/>
                    <a:gd name="connsiteX1" fmla="*/ 213404 w 237373"/>
                    <a:gd name="connsiteY1" fmla="*/ 182438 h 208949"/>
                    <a:gd name="connsiteX2" fmla="*/ 19605 w 237373"/>
                    <a:gd name="connsiteY2" fmla="*/ 175598 h 208949"/>
                    <a:gd name="connsiteX3" fmla="*/ 65205 w 237373"/>
                    <a:gd name="connsiteY3" fmla="*/ 13720 h 208949"/>
                    <a:gd name="connsiteX4" fmla="*/ 213404 w 237373"/>
                    <a:gd name="connsiteY4" fmla="*/ 54759 h 208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373" h="208949">
                      <a:moveTo>
                        <a:pt x="213404" y="54759"/>
                      </a:moveTo>
                      <a:cubicBezTo>
                        <a:pt x="247603" y="104919"/>
                        <a:pt x="243043" y="161919"/>
                        <a:pt x="213404" y="182438"/>
                      </a:cubicBezTo>
                      <a:cubicBezTo>
                        <a:pt x="167804" y="214358"/>
                        <a:pt x="58365" y="223478"/>
                        <a:pt x="19605" y="175598"/>
                      </a:cubicBezTo>
                      <a:cubicBezTo>
                        <a:pt x="-19154" y="129999"/>
                        <a:pt x="1365" y="50199"/>
                        <a:pt x="65205" y="13720"/>
                      </a:cubicBezTo>
                      <a:cubicBezTo>
                        <a:pt x="119924" y="-15920"/>
                        <a:pt x="181484" y="4600"/>
                        <a:pt x="213404" y="54759"/>
                      </a:cubicBezTo>
                      <a:close/>
                    </a:path>
                  </a:pathLst>
                </a:custGeom>
                <a:solidFill>
                  <a:srgbClr val="F9FE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Hình tự do: Hình 366">
                  <a:extLst>
                    <a:ext uri="{FF2B5EF4-FFF2-40B4-BE49-F238E27FC236}">
                      <a16:creationId xmlns:a16="http://schemas.microsoft.com/office/drawing/2014/main" id="{75A1B057-229B-E4DD-A58F-0552CA8E2CCF}"/>
                    </a:ext>
                  </a:extLst>
                </p:cNvPr>
                <p:cNvSpPr/>
                <p:nvPr/>
              </p:nvSpPr>
              <p:spPr>
                <a:xfrm>
                  <a:off x="5538577" y="2591216"/>
                  <a:ext cx="222482" cy="183881"/>
                </a:xfrm>
                <a:custGeom>
                  <a:avLst/>
                  <a:gdLst>
                    <a:gd name="connsiteX0" fmla="*/ 19564 w 222482"/>
                    <a:gd name="connsiteY0" fmla="*/ 47082 h 183881"/>
                    <a:gd name="connsiteX1" fmla="*/ 222483 w 222482"/>
                    <a:gd name="connsiteY1" fmla="*/ 63042 h 183881"/>
                    <a:gd name="connsiteX2" fmla="*/ 72004 w 222482"/>
                    <a:gd name="connsiteY2" fmla="*/ 24283 h 183881"/>
                    <a:gd name="connsiteX3" fmla="*/ 10444 w 222482"/>
                    <a:gd name="connsiteY3" fmla="*/ 106362 h 183881"/>
                    <a:gd name="connsiteX4" fmla="*/ 28684 w 222482"/>
                    <a:gd name="connsiteY4" fmla="*/ 183881 h 183881"/>
                    <a:gd name="connsiteX5" fmla="*/ 19564 w 222482"/>
                    <a:gd name="connsiteY5" fmla="*/ 47082 h 183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2482" h="183881">
                      <a:moveTo>
                        <a:pt x="19564" y="47082"/>
                      </a:moveTo>
                      <a:cubicBezTo>
                        <a:pt x="69724" y="-30437"/>
                        <a:pt x="190563" y="-3077"/>
                        <a:pt x="222483" y="63042"/>
                      </a:cubicBezTo>
                      <a:cubicBezTo>
                        <a:pt x="188283" y="12883"/>
                        <a:pt x="124443" y="-3077"/>
                        <a:pt x="72004" y="24283"/>
                      </a:cubicBezTo>
                      <a:cubicBezTo>
                        <a:pt x="40084" y="42523"/>
                        <a:pt x="17284" y="72162"/>
                        <a:pt x="10444" y="106362"/>
                      </a:cubicBezTo>
                      <a:cubicBezTo>
                        <a:pt x="5884" y="133722"/>
                        <a:pt x="10444" y="165641"/>
                        <a:pt x="28684" y="183881"/>
                      </a:cubicBezTo>
                      <a:cubicBezTo>
                        <a:pt x="8164" y="174761"/>
                        <a:pt x="-19196" y="104082"/>
                        <a:pt x="19564" y="47082"/>
                      </a:cubicBezTo>
                      <a:close/>
                    </a:path>
                  </a:pathLst>
                </a:custGeom>
                <a:solidFill>
                  <a:srgbClr val="60222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Hình tự do: Hình 367">
                  <a:extLst>
                    <a:ext uri="{FF2B5EF4-FFF2-40B4-BE49-F238E27FC236}">
                      <a16:creationId xmlns:a16="http://schemas.microsoft.com/office/drawing/2014/main" id="{A1FC2D13-F08C-B1E6-6BBE-21158C9448EB}"/>
                    </a:ext>
                  </a:extLst>
                </p:cNvPr>
                <p:cNvSpPr/>
                <p:nvPr/>
              </p:nvSpPr>
              <p:spPr>
                <a:xfrm>
                  <a:off x="5614847" y="2644845"/>
                  <a:ext cx="137386" cy="137386"/>
                </a:xfrm>
                <a:custGeom>
                  <a:avLst/>
                  <a:gdLst>
                    <a:gd name="connsiteX0" fmla="*/ 4854 w 137386"/>
                    <a:gd name="connsiteY0" fmla="*/ 43614 h 137386"/>
                    <a:gd name="connsiteX1" fmla="*/ 43614 w 137386"/>
                    <a:gd name="connsiteY1" fmla="*/ 132533 h 137386"/>
                    <a:gd name="connsiteX2" fmla="*/ 132533 w 137386"/>
                    <a:gd name="connsiteY2" fmla="*/ 93773 h 137386"/>
                    <a:gd name="connsiteX3" fmla="*/ 93773 w 137386"/>
                    <a:gd name="connsiteY3" fmla="*/ 4854 h 137386"/>
                    <a:gd name="connsiteX4" fmla="*/ 4854 w 137386"/>
                    <a:gd name="connsiteY4" fmla="*/ 43614 h 13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386" h="137386">
                      <a:moveTo>
                        <a:pt x="4854" y="43614"/>
                      </a:moveTo>
                      <a:cubicBezTo>
                        <a:pt x="-8826" y="77813"/>
                        <a:pt x="7134" y="118853"/>
                        <a:pt x="43614" y="132533"/>
                      </a:cubicBezTo>
                      <a:cubicBezTo>
                        <a:pt x="77813" y="146213"/>
                        <a:pt x="118853" y="130253"/>
                        <a:pt x="132533" y="93773"/>
                      </a:cubicBezTo>
                      <a:cubicBezTo>
                        <a:pt x="146213" y="59573"/>
                        <a:pt x="130253" y="18534"/>
                        <a:pt x="93773" y="4854"/>
                      </a:cubicBezTo>
                      <a:cubicBezTo>
                        <a:pt x="57293" y="-8826"/>
                        <a:pt x="18534" y="7134"/>
                        <a:pt x="4854" y="43614"/>
                      </a:cubicBezTo>
                      <a:close/>
                    </a:path>
                  </a:pathLst>
                </a:custGeom>
                <a:solidFill>
                  <a:srgbClr val="461D14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Hình tự do: Hình 368">
                  <a:extLst>
                    <a:ext uri="{FF2B5EF4-FFF2-40B4-BE49-F238E27FC236}">
                      <a16:creationId xmlns:a16="http://schemas.microsoft.com/office/drawing/2014/main" id="{50AF3197-6DC7-73AA-7086-CA90D5578151}"/>
                    </a:ext>
                  </a:extLst>
                </p:cNvPr>
                <p:cNvSpPr/>
                <p:nvPr/>
              </p:nvSpPr>
              <p:spPr>
                <a:xfrm>
                  <a:off x="5622514" y="2669637"/>
                  <a:ext cx="39974" cy="38808"/>
                </a:xfrm>
                <a:custGeom>
                  <a:avLst/>
                  <a:gdLst>
                    <a:gd name="connsiteX0" fmla="*/ 1747 w 39974"/>
                    <a:gd name="connsiteY0" fmla="*/ 11981 h 38808"/>
                    <a:gd name="connsiteX1" fmla="*/ 13147 w 39974"/>
                    <a:gd name="connsiteY1" fmla="*/ 37061 h 38808"/>
                    <a:gd name="connsiteX2" fmla="*/ 38227 w 39974"/>
                    <a:gd name="connsiteY2" fmla="*/ 25661 h 38808"/>
                    <a:gd name="connsiteX3" fmla="*/ 26827 w 39974"/>
                    <a:gd name="connsiteY3" fmla="*/ 581 h 38808"/>
                    <a:gd name="connsiteX4" fmla="*/ 1747 w 39974"/>
                    <a:gd name="connsiteY4" fmla="*/ 11981 h 3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974" h="38808">
                      <a:moveTo>
                        <a:pt x="1747" y="11981"/>
                      </a:moveTo>
                      <a:cubicBezTo>
                        <a:pt x="-2813" y="21101"/>
                        <a:pt x="1747" y="32501"/>
                        <a:pt x="13147" y="37061"/>
                      </a:cubicBezTo>
                      <a:cubicBezTo>
                        <a:pt x="22267" y="41621"/>
                        <a:pt x="33667" y="37061"/>
                        <a:pt x="38227" y="25661"/>
                      </a:cubicBezTo>
                      <a:cubicBezTo>
                        <a:pt x="42787" y="16541"/>
                        <a:pt x="38227" y="5141"/>
                        <a:pt x="26827" y="581"/>
                      </a:cubicBezTo>
                      <a:cubicBezTo>
                        <a:pt x="17707" y="-1699"/>
                        <a:pt x="6307" y="2861"/>
                        <a:pt x="1747" y="11981"/>
                      </a:cubicBezTo>
                      <a:close/>
                    </a:path>
                  </a:pathLst>
                </a:custGeom>
                <a:solidFill>
                  <a:srgbClr val="FEFFFE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0" name="Hình tự do: Hình 369">
                <a:extLst>
                  <a:ext uri="{FF2B5EF4-FFF2-40B4-BE49-F238E27FC236}">
                    <a16:creationId xmlns:a16="http://schemas.microsoft.com/office/drawing/2014/main" id="{1B0A8CD3-9145-0FD7-FB13-767313D61614}"/>
                  </a:ext>
                </a:extLst>
              </p:cNvPr>
              <p:cNvSpPr/>
              <p:nvPr/>
            </p:nvSpPr>
            <p:spPr>
              <a:xfrm>
                <a:off x="6033835" y="2460098"/>
                <a:ext cx="189817" cy="61921"/>
              </a:xfrm>
              <a:custGeom>
                <a:avLst/>
                <a:gdLst>
                  <a:gd name="connsiteX0" fmla="*/ 176381 w 189817"/>
                  <a:gd name="connsiteY0" fmla="*/ 61922 h 61921"/>
                  <a:gd name="connsiteX1" fmla="*/ 167261 w 189817"/>
                  <a:gd name="connsiteY1" fmla="*/ 57362 h 61921"/>
                  <a:gd name="connsiteX2" fmla="*/ 19062 w 189817"/>
                  <a:gd name="connsiteY2" fmla="*/ 39122 h 61921"/>
                  <a:gd name="connsiteX3" fmla="*/ 822 w 189817"/>
                  <a:gd name="connsiteY3" fmla="*/ 30002 h 61921"/>
                  <a:gd name="connsiteX4" fmla="*/ 9942 w 189817"/>
                  <a:gd name="connsiteY4" fmla="*/ 11762 h 61921"/>
                  <a:gd name="connsiteX5" fmla="*/ 185501 w 189817"/>
                  <a:gd name="connsiteY5" fmla="*/ 36842 h 61921"/>
                  <a:gd name="connsiteX6" fmla="*/ 185501 w 189817"/>
                  <a:gd name="connsiteY6" fmla="*/ 55082 h 61921"/>
                  <a:gd name="connsiteX7" fmla="*/ 176381 w 189817"/>
                  <a:gd name="connsiteY7" fmla="*/ 61922 h 61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9817" h="61921">
                    <a:moveTo>
                      <a:pt x="176381" y="61922"/>
                    </a:moveTo>
                    <a:cubicBezTo>
                      <a:pt x="174101" y="61922"/>
                      <a:pt x="169541" y="59642"/>
                      <a:pt x="167261" y="57362"/>
                    </a:cubicBezTo>
                    <a:cubicBezTo>
                      <a:pt x="133061" y="27722"/>
                      <a:pt x="71502" y="18602"/>
                      <a:pt x="19062" y="39122"/>
                    </a:cubicBezTo>
                    <a:cubicBezTo>
                      <a:pt x="12222" y="41402"/>
                      <a:pt x="3102" y="39122"/>
                      <a:pt x="822" y="30002"/>
                    </a:cubicBezTo>
                    <a:cubicBezTo>
                      <a:pt x="-1458" y="23162"/>
                      <a:pt x="822" y="14042"/>
                      <a:pt x="9942" y="11762"/>
                    </a:cubicBezTo>
                    <a:cubicBezTo>
                      <a:pt x="71502" y="-11037"/>
                      <a:pt x="144461" y="363"/>
                      <a:pt x="185501" y="36842"/>
                    </a:cubicBezTo>
                    <a:cubicBezTo>
                      <a:pt x="190061" y="41402"/>
                      <a:pt x="192341" y="50522"/>
                      <a:pt x="185501" y="55082"/>
                    </a:cubicBezTo>
                    <a:cubicBezTo>
                      <a:pt x="183221" y="59642"/>
                      <a:pt x="178661" y="61922"/>
                      <a:pt x="176381" y="619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1" name="Hình tự do: Hình 370">
                <a:extLst>
                  <a:ext uri="{FF2B5EF4-FFF2-40B4-BE49-F238E27FC236}">
                    <a16:creationId xmlns:a16="http://schemas.microsoft.com/office/drawing/2014/main" id="{129317CF-589C-D6F5-1A17-69D2BEE7DB5B}"/>
                  </a:ext>
                </a:extLst>
              </p:cNvPr>
              <p:cNvSpPr/>
              <p:nvPr/>
            </p:nvSpPr>
            <p:spPr>
              <a:xfrm>
                <a:off x="5543322" y="2462378"/>
                <a:ext cx="188691" cy="59642"/>
              </a:xfrm>
              <a:custGeom>
                <a:avLst/>
                <a:gdLst>
                  <a:gd name="connsiteX0" fmla="*/ 12540 w 188691"/>
                  <a:gd name="connsiteY0" fmla="*/ 59642 h 59642"/>
                  <a:gd name="connsiteX1" fmla="*/ 3420 w 188691"/>
                  <a:gd name="connsiteY1" fmla="*/ 55082 h 59642"/>
                  <a:gd name="connsiteX2" fmla="*/ 3420 w 188691"/>
                  <a:gd name="connsiteY2" fmla="*/ 36842 h 59642"/>
                  <a:gd name="connsiteX3" fmla="*/ 178979 w 188691"/>
                  <a:gd name="connsiteY3" fmla="*/ 11762 h 59642"/>
                  <a:gd name="connsiteX4" fmla="*/ 188099 w 188691"/>
                  <a:gd name="connsiteY4" fmla="*/ 30002 h 59642"/>
                  <a:gd name="connsiteX5" fmla="*/ 169859 w 188691"/>
                  <a:gd name="connsiteY5" fmla="*/ 39122 h 59642"/>
                  <a:gd name="connsiteX6" fmla="*/ 21660 w 188691"/>
                  <a:gd name="connsiteY6" fmla="*/ 57362 h 59642"/>
                  <a:gd name="connsiteX7" fmla="*/ 12540 w 188691"/>
                  <a:gd name="connsiteY7" fmla="*/ 59642 h 59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691" h="59642">
                    <a:moveTo>
                      <a:pt x="12540" y="59642"/>
                    </a:moveTo>
                    <a:cubicBezTo>
                      <a:pt x="7980" y="59642"/>
                      <a:pt x="5700" y="57362"/>
                      <a:pt x="3420" y="55082"/>
                    </a:cubicBezTo>
                    <a:cubicBezTo>
                      <a:pt x="-1140" y="50522"/>
                      <a:pt x="-1140" y="41402"/>
                      <a:pt x="3420" y="36842"/>
                    </a:cubicBezTo>
                    <a:cubicBezTo>
                      <a:pt x="44460" y="363"/>
                      <a:pt x="117419" y="-11037"/>
                      <a:pt x="178979" y="11762"/>
                    </a:cubicBezTo>
                    <a:cubicBezTo>
                      <a:pt x="185819" y="14042"/>
                      <a:pt x="190378" y="23162"/>
                      <a:pt x="188099" y="30002"/>
                    </a:cubicBezTo>
                    <a:cubicBezTo>
                      <a:pt x="185819" y="36842"/>
                      <a:pt x="176699" y="41402"/>
                      <a:pt x="169859" y="39122"/>
                    </a:cubicBezTo>
                    <a:cubicBezTo>
                      <a:pt x="119699" y="20882"/>
                      <a:pt x="55860" y="27722"/>
                      <a:pt x="21660" y="57362"/>
                    </a:cubicBezTo>
                    <a:cubicBezTo>
                      <a:pt x="17100" y="59642"/>
                      <a:pt x="14820" y="59642"/>
                      <a:pt x="12540" y="596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2" name="Hình tự do: Hình 371">
                <a:extLst>
                  <a:ext uri="{FF2B5EF4-FFF2-40B4-BE49-F238E27FC236}">
                    <a16:creationId xmlns:a16="http://schemas.microsoft.com/office/drawing/2014/main" id="{5B752E34-26C5-CD2B-CA96-A71ADD75C6DE}"/>
                  </a:ext>
                </a:extLst>
              </p:cNvPr>
              <p:cNvSpPr/>
              <p:nvPr/>
            </p:nvSpPr>
            <p:spPr>
              <a:xfrm>
                <a:off x="5838579" y="2781937"/>
                <a:ext cx="86639" cy="41039"/>
              </a:xfrm>
              <a:custGeom>
                <a:avLst/>
                <a:gdLst>
                  <a:gd name="connsiteX0" fmla="*/ 82079 w 86639"/>
                  <a:gd name="connsiteY0" fmla="*/ 41040 h 41039"/>
                  <a:gd name="connsiteX1" fmla="*/ 77519 w 86639"/>
                  <a:gd name="connsiteY1" fmla="*/ 36480 h 41039"/>
                  <a:gd name="connsiteX2" fmla="*/ 43320 w 86639"/>
                  <a:gd name="connsiteY2" fmla="*/ 9120 h 41039"/>
                  <a:gd name="connsiteX3" fmla="*/ 9120 w 86639"/>
                  <a:gd name="connsiteY3" fmla="*/ 36480 h 41039"/>
                  <a:gd name="connsiteX4" fmla="*/ 4560 w 86639"/>
                  <a:gd name="connsiteY4" fmla="*/ 41040 h 41039"/>
                  <a:gd name="connsiteX5" fmla="*/ 0 w 86639"/>
                  <a:gd name="connsiteY5" fmla="*/ 36480 h 41039"/>
                  <a:gd name="connsiteX6" fmla="*/ 43320 w 86639"/>
                  <a:gd name="connsiteY6" fmla="*/ 0 h 41039"/>
                  <a:gd name="connsiteX7" fmla="*/ 86639 w 86639"/>
                  <a:gd name="connsiteY7" fmla="*/ 36480 h 41039"/>
                  <a:gd name="connsiteX8" fmla="*/ 82079 w 86639"/>
                  <a:gd name="connsiteY8" fmla="*/ 41040 h 41039"/>
                  <a:gd name="connsiteX9" fmla="*/ 82079 w 86639"/>
                  <a:gd name="connsiteY9" fmla="*/ 41040 h 41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639" h="41039">
                    <a:moveTo>
                      <a:pt x="82079" y="41040"/>
                    </a:moveTo>
                    <a:cubicBezTo>
                      <a:pt x="79799" y="41040"/>
                      <a:pt x="77519" y="38760"/>
                      <a:pt x="77519" y="36480"/>
                    </a:cubicBezTo>
                    <a:cubicBezTo>
                      <a:pt x="75239" y="20520"/>
                      <a:pt x="61560" y="9120"/>
                      <a:pt x="43320" y="9120"/>
                    </a:cubicBezTo>
                    <a:cubicBezTo>
                      <a:pt x="25080" y="9120"/>
                      <a:pt x="11400" y="20520"/>
                      <a:pt x="9120" y="36480"/>
                    </a:cubicBezTo>
                    <a:cubicBezTo>
                      <a:pt x="9120" y="38760"/>
                      <a:pt x="6840" y="41040"/>
                      <a:pt x="4560" y="41040"/>
                    </a:cubicBezTo>
                    <a:cubicBezTo>
                      <a:pt x="2280" y="41040"/>
                      <a:pt x="0" y="38760"/>
                      <a:pt x="0" y="36480"/>
                    </a:cubicBezTo>
                    <a:cubicBezTo>
                      <a:pt x="2280" y="15960"/>
                      <a:pt x="20520" y="0"/>
                      <a:pt x="43320" y="0"/>
                    </a:cubicBezTo>
                    <a:cubicBezTo>
                      <a:pt x="66120" y="0"/>
                      <a:pt x="82079" y="13680"/>
                      <a:pt x="86639" y="36480"/>
                    </a:cubicBezTo>
                    <a:cubicBezTo>
                      <a:pt x="86639" y="36480"/>
                      <a:pt x="86639" y="38760"/>
                      <a:pt x="82079" y="41040"/>
                    </a:cubicBezTo>
                    <a:cubicBezTo>
                      <a:pt x="82079" y="41040"/>
                      <a:pt x="82079" y="41040"/>
                      <a:pt x="82079" y="41040"/>
                    </a:cubicBezTo>
                    <a:close/>
                  </a:path>
                </a:pathLst>
              </a:custGeom>
              <a:solidFill>
                <a:srgbClr val="C68C7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73" name="Đồ họa 330">
                <a:extLst>
                  <a:ext uri="{FF2B5EF4-FFF2-40B4-BE49-F238E27FC236}">
                    <a16:creationId xmlns:a16="http://schemas.microsoft.com/office/drawing/2014/main" id="{6155FA2E-F1CD-5917-1479-6E225C0A23AB}"/>
                  </a:ext>
                </a:extLst>
              </p:cNvPr>
              <p:cNvGrpSpPr/>
              <p:nvPr/>
            </p:nvGrpSpPr>
            <p:grpSpPr>
              <a:xfrm>
                <a:off x="5676479" y="2832097"/>
                <a:ext cx="377504" cy="224277"/>
                <a:chOff x="5676479" y="2832097"/>
                <a:chExt cx="377504" cy="224277"/>
              </a:xfrm>
            </p:grpSpPr>
            <p:sp>
              <p:nvSpPr>
                <p:cNvPr id="374" name="Hình tự do: Hình 373">
                  <a:extLst>
                    <a:ext uri="{FF2B5EF4-FFF2-40B4-BE49-F238E27FC236}">
                      <a16:creationId xmlns:a16="http://schemas.microsoft.com/office/drawing/2014/main" id="{5E49B759-D9CE-6A34-E5A7-526A3382ECD2}"/>
                    </a:ext>
                  </a:extLst>
                </p:cNvPr>
                <p:cNvSpPr/>
                <p:nvPr/>
              </p:nvSpPr>
              <p:spPr>
                <a:xfrm>
                  <a:off x="5676479" y="2833727"/>
                  <a:ext cx="377504" cy="220214"/>
                </a:xfrm>
                <a:custGeom>
                  <a:avLst/>
                  <a:gdLst>
                    <a:gd name="connsiteX0" fmla="*/ 376419 w 377504"/>
                    <a:gd name="connsiteY0" fmla="*/ 107810 h 220214"/>
                    <a:gd name="connsiteX1" fmla="*/ 166660 w 377504"/>
                    <a:gd name="connsiteY1" fmla="*/ 217249 h 220214"/>
                    <a:gd name="connsiteX2" fmla="*/ 222 w 377504"/>
                    <a:gd name="connsiteY2" fmla="*/ 50810 h 220214"/>
                    <a:gd name="connsiteX3" fmla="*/ 203140 w 377504"/>
                    <a:gd name="connsiteY3" fmla="*/ 25730 h 220214"/>
                    <a:gd name="connsiteX4" fmla="*/ 376419 w 377504"/>
                    <a:gd name="connsiteY4" fmla="*/ 107810 h 220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504" h="220214">
                      <a:moveTo>
                        <a:pt x="376419" y="107810"/>
                      </a:moveTo>
                      <a:cubicBezTo>
                        <a:pt x="365019" y="183049"/>
                        <a:pt x="271540" y="233209"/>
                        <a:pt x="166660" y="217249"/>
                      </a:cubicBezTo>
                      <a:cubicBezTo>
                        <a:pt x="61781" y="201289"/>
                        <a:pt x="-4338" y="96410"/>
                        <a:pt x="222" y="50810"/>
                      </a:cubicBezTo>
                      <a:cubicBezTo>
                        <a:pt x="9342" y="-38109"/>
                        <a:pt x="98261" y="14330"/>
                        <a:pt x="203140" y="25730"/>
                      </a:cubicBezTo>
                      <a:cubicBezTo>
                        <a:pt x="308019" y="37130"/>
                        <a:pt x="387819" y="32570"/>
                        <a:pt x="376419" y="107810"/>
                      </a:cubicBezTo>
                      <a:close/>
                    </a:path>
                  </a:pathLst>
                </a:custGeom>
                <a:solidFill>
                  <a:srgbClr val="5B000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5" name="Hình tự do: Hình 374">
                  <a:extLst>
                    <a:ext uri="{FF2B5EF4-FFF2-40B4-BE49-F238E27FC236}">
                      <a16:creationId xmlns:a16="http://schemas.microsoft.com/office/drawing/2014/main" id="{986F90A3-DC06-3599-B9F8-D2B8E4D6483F}"/>
                    </a:ext>
                  </a:extLst>
                </p:cNvPr>
                <p:cNvSpPr/>
                <p:nvPr/>
              </p:nvSpPr>
              <p:spPr>
                <a:xfrm>
                  <a:off x="5738260" y="2832097"/>
                  <a:ext cx="271317" cy="75773"/>
                </a:xfrm>
                <a:custGeom>
                  <a:avLst/>
                  <a:gdLst>
                    <a:gd name="connsiteX0" fmla="*/ 141359 w 271317"/>
                    <a:gd name="connsiteY0" fmla="*/ 25080 h 75773"/>
                    <a:gd name="connsiteX1" fmla="*/ 0 w 271317"/>
                    <a:gd name="connsiteY1" fmla="*/ 0 h 75773"/>
                    <a:gd name="connsiteX2" fmla="*/ 127679 w 271317"/>
                    <a:gd name="connsiteY2" fmla="*/ 72959 h 75773"/>
                    <a:gd name="connsiteX3" fmla="*/ 271318 w 271317"/>
                    <a:gd name="connsiteY3" fmla="*/ 41040 h 75773"/>
                    <a:gd name="connsiteX4" fmla="*/ 141359 w 271317"/>
                    <a:gd name="connsiteY4" fmla="*/ 25080 h 757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1317" h="75773">
                      <a:moveTo>
                        <a:pt x="141359" y="25080"/>
                      </a:moveTo>
                      <a:cubicBezTo>
                        <a:pt x="86639" y="20520"/>
                        <a:pt x="38760" y="4560"/>
                        <a:pt x="0" y="0"/>
                      </a:cubicBezTo>
                      <a:cubicBezTo>
                        <a:pt x="13680" y="34200"/>
                        <a:pt x="63839" y="63839"/>
                        <a:pt x="127679" y="72959"/>
                      </a:cubicBezTo>
                      <a:cubicBezTo>
                        <a:pt x="191518" y="82079"/>
                        <a:pt x="248518" y="68399"/>
                        <a:pt x="271318" y="41040"/>
                      </a:cubicBezTo>
                      <a:cubicBezTo>
                        <a:pt x="241678" y="31920"/>
                        <a:pt x="193798" y="29640"/>
                        <a:pt x="141359" y="250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6" name="Hình tự do: Hình 375">
                  <a:extLst>
                    <a:ext uri="{FF2B5EF4-FFF2-40B4-BE49-F238E27FC236}">
                      <a16:creationId xmlns:a16="http://schemas.microsoft.com/office/drawing/2014/main" id="{3A770641-026F-EF38-5828-9EEA8EE9CA26}"/>
                    </a:ext>
                  </a:extLst>
                </p:cNvPr>
                <p:cNvSpPr/>
                <p:nvPr/>
              </p:nvSpPr>
              <p:spPr>
                <a:xfrm>
                  <a:off x="5735980" y="2973108"/>
                  <a:ext cx="264477" cy="83266"/>
                </a:xfrm>
                <a:custGeom>
                  <a:avLst/>
                  <a:gdLst>
                    <a:gd name="connsiteX0" fmla="*/ 155039 w 264477"/>
                    <a:gd name="connsiteY0" fmla="*/ 4908 h 83266"/>
                    <a:gd name="connsiteX1" fmla="*/ 0 w 264477"/>
                    <a:gd name="connsiteY1" fmla="*/ 25428 h 83266"/>
                    <a:gd name="connsiteX2" fmla="*/ 109439 w 264477"/>
                    <a:gd name="connsiteY2" fmla="*/ 80147 h 83266"/>
                    <a:gd name="connsiteX3" fmla="*/ 264478 w 264477"/>
                    <a:gd name="connsiteY3" fmla="*/ 52787 h 83266"/>
                    <a:gd name="connsiteX4" fmla="*/ 155039 w 264477"/>
                    <a:gd name="connsiteY4" fmla="*/ 4908 h 83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4477" h="83266">
                      <a:moveTo>
                        <a:pt x="155039" y="4908"/>
                      </a:moveTo>
                      <a:cubicBezTo>
                        <a:pt x="91199" y="-6492"/>
                        <a:pt x="31920" y="2628"/>
                        <a:pt x="0" y="25428"/>
                      </a:cubicBezTo>
                      <a:cubicBezTo>
                        <a:pt x="27360" y="52787"/>
                        <a:pt x="66120" y="73307"/>
                        <a:pt x="109439" y="80147"/>
                      </a:cubicBezTo>
                      <a:cubicBezTo>
                        <a:pt x="168719" y="89267"/>
                        <a:pt x="223438" y="77867"/>
                        <a:pt x="264478" y="52787"/>
                      </a:cubicBezTo>
                      <a:cubicBezTo>
                        <a:pt x="237118" y="32268"/>
                        <a:pt x="198359" y="14028"/>
                        <a:pt x="155039" y="4908"/>
                      </a:cubicBezTo>
                      <a:close/>
                    </a:path>
                  </a:pathLst>
                </a:custGeom>
                <a:solidFill>
                  <a:srgbClr val="CC8575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77" name="Hình tự do: Hình 376">
              <a:extLst>
                <a:ext uri="{FF2B5EF4-FFF2-40B4-BE49-F238E27FC236}">
                  <a16:creationId xmlns:a16="http://schemas.microsoft.com/office/drawing/2014/main" id="{71E13E93-C314-C94A-17AE-63F6B174BE7F}"/>
                </a:ext>
              </a:extLst>
            </p:cNvPr>
            <p:cNvSpPr/>
            <p:nvPr/>
          </p:nvSpPr>
          <p:spPr>
            <a:xfrm>
              <a:off x="5546742" y="3990327"/>
              <a:ext cx="307797" cy="359654"/>
            </a:xfrm>
            <a:custGeom>
              <a:avLst/>
              <a:gdLst>
                <a:gd name="connsiteX0" fmla="*/ 143639 w 307797"/>
                <a:gd name="connsiteY0" fmla="*/ 232558 h 359654"/>
                <a:gd name="connsiteX1" fmla="*/ 91199 w 307797"/>
                <a:gd name="connsiteY1" fmla="*/ 0 h 359654"/>
                <a:gd name="connsiteX2" fmla="*/ 307798 w 307797"/>
                <a:gd name="connsiteY2" fmla="*/ 0 h 359654"/>
                <a:gd name="connsiteX3" fmla="*/ 291838 w 307797"/>
                <a:gd name="connsiteY3" fmla="*/ 351117 h 359654"/>
                <a:gd name="connsiteX4" fmla="*/ 0 w 307797"/>
                <a:gd name="connsiteY4" fmla="*/ 355677 h 359654"/>
                <a:gd name="connsiteX5" fmla="*/ 143639 w 307797"/>
                <a:gd name="connsiteY5" fmla="*/ 232558 h 35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797" h="359654">
                  <a:moveTo>
                    <a:pt x="143639" y="232558"/>
                  </a:moveTo>
                  <a:cubicBezTo>
                    <a:pt x="143639" y="223438"/>
                    <a:pt x="91199" y="0"/>
                    <a:pt x="91199" y="0"/>
                  </a:cubicBezTo>
                  <a:cubicBezTo>
                    <a:pt x="91199" y="0"/>
                    <a:pt x="291838" y="2280"/>
                    <a:pt x="307798" y="0"/>
                  </a:cubicBezTo>
                  <a:cubicBezTo>
                    <a:pt x="307798" y="50160"/>
                    <a:pt x="294118" y="307797"/>
                    <a:pt x="291838" y="351117"/>
                  </a:cubicBezTo>
                  <a:cubicBezTo>
                    <a:pt x="155039" y="360237"/>
                    <a:pt x="0" y="362517"/>
                    <a:pt x="0" y="355677"/>
                  </a:cubicBezTo>
                  <a:cubicBezTo>
                    <a:pt x="2280" y="328317"/>
                    <a:pt x="70679" y="250798"/>
                    <a:pt x="143639" y="232558"/>
                  </a:cubicBezTo>
                  <a:close/>
                </a:path>
              </a:pathLst>
            </a:custGeom>
            <a:solidFill>
              <a:srgbClr val="8E521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8" name="Hình tự do: Hình 377">
              <a:extLst>
                <a:ext uri="{FF2B5EF4-FFF2-40B4-BE49-F238E27FC236}">
                  <a16:creationId xmlns:a16="http://schemas.microsoft.com/office/drawing/2014/main" id="{1A09269E-5207-1218-9DDD-B217D8E30F1F}"/>
                </a:ext>
              </a:extLst>
            </p:cNvPr>
            <p:cNvSpPr/>
            <p:nvPr/>
          </p:nvSpPr>
          <p:spPr>
            <a:xfrm>
              <a:off x="5601461" y="3944728"/>
              <a:ext cx="262197" cy="97263"/>
            </a:xfrm>
            <a:custGeom>
              <a:avLst/>
              <a:gdLst>
                <a:gd name="connsiteX0" fmla="*/ 18240 w 262197"/>
                <a:gd name="connsiteY0" fmla="*/ 95759 h 97263"/>
                <a:gd name="connsiteX1" fmla="*/ 0 w 262197"/>
                <a:gd name="connsiteY1" fmla="*/ 2280 h 97263"/>
                <a:gd name="connsiteX2" fmla="*/ 262198 w 262197"/>
                <a:gd name="connsiteY2" fmla="*/ 0 h 97263"/>
                <a:gd name="connsiteX3" fmla="*/ 262198 w 262197"/>
                <a:gd name="connsiteY3" fmla="*/ 88919 h 97263"/>
                <a:gd name="connsiteX4" fmla="*/ 18240 w 262197"/>
                <a:gd name="connsiteY4" fmla="*/ 95759 h 9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197" h="97263">
                  <a:moveTo>
                    <a:pt x="18240" y="95759"/>
                  </a:moveTo>
                  <a:cubicBezTo>
                    <a:pt x="18240" y="88919"/>
                    <a:pt x="2280" y="11400"/>
                    <a:pt x="0" y="2280"/>
                  </a:cubicBezTo>
                  <a:lnTo>
                    <a:pt x="262198" y="0"/>
                  </a:lnTo>
                  <a:cubicBezTo>
                    <a:pt x="262198" y="0"/>
                    <a:pt x="262198" y="79799"/>
                    <a:pt x="262198" y="88919"/>
                  </a:cubicBezTo>
                  <a:cubicBezTo>
                    <a:pt x="225718" y="93479"/>
                    <a:pt x="38760" y="100319"/>
                    <a:pt x="18240" y="95759"/>
                  </a:cubicBezTo>
                  <a:close/>
                </a:path>
              </a:pathLst>
            </a:custGeom>
            <a:solidFill>
              <a:srgbClr val="A55D28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9" name="Hình tự do: Hình 378">
              <a:extLst>
                <a:ext uri="{FF2B5EF4-FFF2-40B4-BE49-F238E27FC236}">
                  <a16:creationId xmlns:a16="http://schemas.microsoft.com/office/drawing/2014/main" id="{0B15DD06-F88B-2E50-F49F-DBF880B7D286}"/>
                </a:ext>
              </a:extLst>
            </p:cNvPr>
            <p:cNvSpPr/>
            <p:nvPr/>
          </p:nvSpPr>
          <p:spPr>
            <a:xfrm>
              <a:off x="5945738" y="3990327"/>
              <a:ext cx="307797" cy="359654"/>
            </a:xfrm>
            <a:custGeom>
              <a:avLst/>
              <a:gdLst>
                <a:gd name="connsiteX0" fmla="*/ 164159 w 307797"/>
                <a:gd name="connsiteY0" fmla="*/ 232558 h 359654"/>
                <a:gd name="connsiteX1" fmla="*/ 216598 w 307797"/>
                <a:gd name="connsiteY1" fmla="*/ 0 h 359654"/>
                <a:gd name="connsiteX2" fmla="*/ 0 w 307797"/>
                <a:gd name="connsiteY2" fmla="*/ 0 h 359654"/>
                <a:gd name="connsiteX3" fmla="*/ 15960 w 307797"/>
                <a:gd name="connsiteY3" fmla="*/ 351117 h 359654"/>
                <a:gd name="connsiteX4" fmla="*/ 307798 w 307797"/>
                <a:gd name="connsiteY4" fmla="*/ 355677 h 359654"/>
                <a:gd name="connsiteX5" fmla="*/ 164159 w 307797"/>
                <a:gd name="connsiteY5" fmla="*/ 232558 h 35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797" h="359654">
                  <a:moveTo>
                    <a:pt x="164159" y="232558"/>
                  </a:moveTo>
                  <a:cubicBezTo>
                    <a:pt x="164159" y="223438"/>
                    <a:pt x="216598" y="0"/>
                    <a:pt x="216598" y="0"/>
                  </a:cubicBezTo>
                  <a:cubicBezTo>
                    <a:pt x="216598" y="0"/>
                    <a:pt x="15960" y="2280"/>
                    <a:pt x="0" y="0"/>
                  </a:cubicBezTo>
                  <a:cubicBezTo>
                    <a:pt x="0" y="50160"/>
                    <a:pt x="13680" y="307797"/>
                    <a:pt x="15960" y="351117"/>
                  </a:cubicBezTo>
                  <a:cubicBezTo>
                    <a:pt x="152759" y="360237"/>
                    <a:pt x="307798" y="362517"/>
                    <a:pt x="307798" y="355677"/>
                  </a:cubicBezTo>
                  <a:cubicBezTo>
                    <a:pt x="305518" y="328317"/>
                    <a:pt x="237118" y="250798"/>
                    <a:pt x="164159" y="232558"/>
                  </a:cubicBezTo>
                  <a:close/>
                </a:path>
              </a:pathLst>
            </a:custGeom>
            <a:solidFill>
              <a:srgbClr val="8E521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0" name="Hình tự do: Hình 379">
              <a:extLst>
                <a:ext uri="{FF2B5EF4-FFF2-40B4-BE49-F238E27FC236}">
                  <a16:creationId xmlns:a16="http://schemas.microsoft.com/office/drawing/2014/main" id="{9610D76E-46EF-81EC-C6A4-44CFA42E1D3D}"/>
                </a:ext>
              </a:extLst>
            </p:cNvPr>
            <p:cNvSpPr/>
            <p:nvPr/>
          </p:nvSpPr>
          <p:spPr>
            <a:xfrm>
              <a:off x="5936618" y="3944728"/>
              <a:ext cx="262197" cy="97263"/>
            </a:xfrm>
            <a:custGeom>
              <a:avLst/>
              <a:gdLst>
                <a:gd name="connsiteX0" fmla="*/ 243958 w 262197"/>
                <a:gd name="connsiteY0" fmla="*/ 95759 h 97263"/>
                <a:gd name="connsiteX1" fmla="*/ 262198 w 262197"/>
                <a:gd name="connsiteY1" fmla="*/ 2280 h 97263"/>
                <a:gd name="connsiteX2" fmla="*/ 0 w 262197"/>
                <a:gd name="connsiteY2" fmla="*/ 0 h 97263"/>
                <a:gd name="connsiteX3" fmla="*/ 0 w 262197"/>
                <a:gd name="connsiteY3" fmla="*/ 88919 h 97263"/>
                <a:gd name="connsiteX4" fmla="*/ 243958 w 262197"/>
                <a:gd name="connsiteY4" fmla="*/ 95759 h 9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197" h="97263">
                  <a:moveTo>
                    <a:pt x="243958" y="95759"/>
                  </a:moveTo>
                  <a:cubicBezTo>
                    <a:pt x="243958" y="88919"/>
                    <a:pt x="259918" y="11400"/>
                    <a:pt x="262198" y="2280"/>
                  </a:cubicBezTo>
                  <a:lnTo>
                    <a:pt x="0" y="0"/>
                  </a:lnTo>
                  <a:cubicBezTo>
                    <a:pt x="0" y="0"/>
                    <a:pt x="0" y="79799"/>
                    <a:pt x="0" y="88919"/>
                  </a:cubicBezTo>
                  <a:cubicBezTo>
                    <a:pt x="36480" y="93479"/>
                    <a:pt x="223438" y="100319"/>
                    <a:pt x="243958" y="95759"/>
                  </a:cubicBezTo>
                  <a:close/>
                </a:path>
              </a:pathLst>
            </a:custGeom>
            <a:solidFill>
              <a:srgbClr val="A55D28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1" name="Hình tự do: Hình 380">
              <a:extLst>
                <a:ext uri="{FF2B5EF4-FFF2-40B4-BE49-F238E27FC236}">
                  <a16:creationId xmlns:a16="http://schemas.microsoft.com/office/drawing/2014/main" id="{3EE21EA6-4F8E-502A-3224-05217AB70479}"/>
                </a:ext>
              </a:extLst>
            </p:cNvPr>
            <p:cNvSpPr/>
            <p:nvPr/>
          </p:nvSpPr>
          <p:spPr>
            <a:xfrm>
              <a:off x="5608301" y="3151294"/>
              <a:ext cx="207206" cy="565435"/>
            </a:xfrm>
            <a:custGeom>
              <a:avLst/>
              <a:gdLst>
                <a:gd name="connsiteX0" fmla="*/ 202918 w 207206"/>
                <a:gd name="connsiteY0" fmla="*/ 0 h 565435"/>
                <a:gd name="connsiteX1" fmla="*/ 150479 w 207206"/>
                <a:gd name="connsiteY1" fmla="*/ 2280 h 565435"/>
                <a:gd name="connsiteX2" fmla="*/ 50160 w 207206"/>
                <a:gd name="connsiteY2" fmla="*/ 262198 h 565435"/>
                <a:gd name="connsiteX3" fmla="*/ 0 w 207206"/>
                <a:gd name="connsiteY3" fmla="*/ 503876 h 565435"/>
                <a:gd name="connsiteX4" fmla="*/ 189239 w 207206"/>
                <a:gd name="connsiteY4" fmla="*/ 565435 h 565435"/>
                <a:gd name="connsiteX5" fmla="*/ 202918 w 207206"/>
                <a:gd name="connsiteY5" fmla="*/ 0 h 5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206" h="565435">
                  <a:moveTo>
                    <a:pt x="202918" y="0"/>
                  </a:moveTo>
                  <a:cubicBezTo>
                    <a:pt x="202918" y="0"/>
                    <a:pt x="170999" y="2280"/>
                    <a:pt x="150479" y="2280"/>
                  </a:cubicBezTo>
                  <a:cubicBezTo>
                    <a:pt x="136799" y="152759"/>
                    <a:pt x="109439" y="225718"/>
                    <a:pt x="50160" y="262198"/>
                  </a:cubicBezTo>
                  <a:cubicBezTo>
                    <a:pt x="22800" y="385317"/>
                    <a:pt x="2280" y="492476"/>
                    <a:pt x="0" y="503876"/>
                  </a:cubicBezTo>
                  <a:cubicBezTo>
                    <a:pt x="31920" y="524396"/>
                    <a:pt x="189239" y="565435"/>
                    <a:pt x="189239" y="565435"/>
                  </a:cubicBezTo>
                  <a:cubicBezTo>
                    <a:pt x="200638" y="510716"/>
                    <a:pt x="214318" y="155039"/>
                    <a:pt x="202918" y="0"/>
                  </a:cubicBezTo>
                  <a:close/>
                </a:path>
              </a:pathLst>
            </a:custGeom>
            <a:solidFill>
              <a:srgbClr val="CC56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2" name="Hình tự do: Hình 381">
              <a:extLst>
                <a:ext uri="{FF2B5EF4-FFF2-40B4-BE49-F238E27FC236}">
                  <a16:creationId xmlns:a16="http://schemas.microsoft.com/office/drawing/2014/main" id="{DE3938AF-E76F-E687-042D-FBDDDF4D1A29}"/>
                </a:ext>
              </a:extLst>
            </p:cNvPr>
            <p:cNvSpPr/>
            <p:nvPr/>
          </p:nvSpPr>
          <p:spPr>
            <a:xfrm>
              <a:off x="4961869" y="1989433"/>
              <a:ext cx="1793281" cy="502665"/>
            </a:xfrm>
            <a:custGeom>
              <a:avLst/>
              <a:gdLst>
                <a:gd name="connsiteX0" fmla="*/ 1790983 w 1793281"/>
                <a:gd name="connsiteY0" fmla="*/ 142710 h 502665"/>
                <a:gd name="connsiteX1" fmla="*/ 1303067 w 1793281"/>
                <a:gd name="connsiteY1" fmla="*/ 482427 h 502665"/>
                <a:gd name="connsiteX2" fmla="*/ 331794 w 1793281"/>
                <a:gd name="connsiteY2" fmla="*/ 420867 h 502665"/>
                <a:gd name="connsiteX3" fmla="*/ 3477 w 1793281"/>
                <a:gd name="connsiteY3" fmla="*/ 197429 h 502665"/>
                <a:gd name="connsiteX4" fmla="*/ 543833 w 1793281"/>
                <a:gd name="connsiteY4" fmla="*/ 119910 h 502665"/>
                <a:gd name="connsiteX5" fmla="*/ 1143468 w 1793281"/>
                <a:gd name="connsiteY5" fmla="*/ 12751 h 502665"/>
                <a:gd name="connsiteX6" fmla="*/ 1790983 w 1793281"/>
                <a:gd name="connsiteY6" fmla="*/ 142710 h 50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3281" h="502665">
                  <a:moveTo>
                    <a:pt x="1790983" y="142710"/>
                  </a:moveTo>
                  <a:cubicBezTo>
                    <a:pt x="1820623" y="327388"/>
                    <a:pt x="1558424" y="445947"/>
                    <a:pt x="1303067" y="482427"/>
                  </a:cubicBezTo>
                  <a:cubicBezTo>
                    <a:pt x="935990" y="537146"/>
                    <a:pt x="470873" y="468747"/>
                    <a:pt x="331794" y="420867"/>
                  </a:cubicBezTo>
                  <a:cubicBezTo>
                    <a:pt x="137996" y="354748"/>
                    <a:pt x="-26163" y="277229"/>
                    <a:pt x="3477" y="197429"/>
                  </a:cubicBezTo>
                  <a:cubicBezTo>
                    <a:pt x="33117" y="117630"/>
                    <a:pt x="288475" y="122190"/>
                    <a:pt x="543833" y="119910"/>
                  </a:cubicBezTo>
                  <a:cubicBezTo>
                    <a:pt x="685192" y="119910"/>
                    <a:pt x="926870" y="42390"/>
                    <a:pt x="1143468" y="12751"/>
                  </a:cubicBezTo>
                  <a:cubicBezTo>
                    <a:pt x="1485465" y="-30569"/>
                    <a:pt x="1775023" y="42390"/>
                    <a:pt x="1790983" y="142710"/>
                  </a:cubicBezTo>
                  <a:close/>
                </a:path>
              </a:pathLst>
            </a:custGeom>
            <a:solidFill>
              <a:srgbClr val="B9863C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3" name="Hình tự do: Hình 382">
              <a:extLst>
                <a:ext uri="{FF2B5EF4-FFF2-40B4-BE49-F238E27FC236}">
                  <a16:creationId xmlns:a16="http://schemas.microsoft.com/office/drawing/2014/main" id="{D51E3F0D-1D81-E844-CF10-A1E944D6B42C}"/>
                </a:ext>
              </a:extLst>
            </p:cNvPr>
            <p:cNvSpPr/>
            <p:nvPr/>
          </p:nvSpPr>
          <p:spPr>
            <a:xfrm>
              <a:off x="5517102" y="1992105"/>
              <a:ext cx="699954" cy="288494"/>
            </a:xfrm>
            <a:custGeom>
              <a:avLst/>
              <a:gdLst>
                <a:gd name="connsiteX0" fmla="*/ 699954 w 699954"/>
                <a:gd name="connsiteY0" fmla="*/ 212997 h 288494"/>
                <a:gd name="connsiteX1" fmla="*/ 0 w 699954"/>
                <a:gd name="connsiteY1" fmla="*/ 247197 h 288494"/>
                <a:gd name="connsiteX2" fmla="*/ 111719 w 699954"/>
                <a:gd name="connsiteY2" fmla="*/ 28319 h 288494"/>
                <a:gd name="connsiteX3" fmla="*/ 551756 w 699954"/>
                <a:gd name="connsiteY3" fmla="*/ 959 h 288494"/>
                <a:gd name="connsiteX4" fmla="*/ 699954 w 699954"/>
                <a:gd name="connsiteY4" fmla="*/ 212997 h 28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9954" h="288494">
                  <a:moveTo>
                    <a:pt x="699954" y="212997"/>
                  </a:moveTo>
                  <a:cubicBezTo>
                    <a:pt x="636115" y="260877"/>
                    <a:pt x="259918" y="336116"/>
                    <a:pt x="0" y="247197"/>
                  </a:cubicBezTo>
                  <a:cubicBezTo>
                    <a:pt x="0" y="247197"/>
                    <a:pt x="86639" y="73918"/>
                    <a:pt x="111719" y="28319"/>
                  </a:cubicBezTo>
                  <a:cubicBezTo>
                    <a:pt x="168719" y="26039"/>
                    <a:pt x="503876" y="-5881"/>
                    <a:pt x="551756" y="959"/>
                  </a:cubicBezTo>
                  <a:cubicBezTo>
                    <a:pt x="572275" y="44278"/>
                    <a:pt x="699954" y="212997"/>
                    <a:pt x="699954" y="212997"/>
                  </a:cubicBezTo>
                  <a:close/>
                </a:path>
              </a:pathLst>
            </a:custGeom>
            <a:solidFill>
              <a:srgbClr val="A165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4" name="Hình tự do: Hình 383">
              <a:extLst>
                <a:ext uri="{FF2B5EF4-FFF2-40B4-BE49-F238E27FC236}">
                  <a16:creationId xmlns:a16="http://schemas.microsoft.com/office/drawing/2014/main" id="{FB00BB4A-A67E-4F47-469D-07F4BDE4046D}"/>
                </a:ext>
              </a:extLst>
            </p:cNvPr>
            <p:cNvSpPr/>
            <p:nvPr/>
          </p:nvSpPr>
          <p:spPr>
            <a:xfrm>
              <a:off x="5517102" y="2145823"/>
              <a:ext cx="709074" cy="143954"/>
            </a:xfrm>
            <a:custGeom>
              <a:avLst/>
              <a:gdLst>
                <a:gd name="connsiteX0" fmla="*/ 654355 w 709074"/>
                <a:gd name="connsiteY0" fmla="*/ 0 h 143954"/>
                <a:gd name="connsiteX1" fmla="*/ 31920 w 709074"/>
                <a:gd name="connsiteY1" fmla="*/ 29640 h 143954"/>
                <a:gd name="connsiteX2" fmla="*/ 0 w 709074"/>
                <a:gd name="connsiteY2" fmla="*/ 95759 h 143954"/>
                <a:gd name="connsiteX3" fmla="*/ 709074 w 709074"/>
                <a:gd name="connsiteY3" fmla="*/ 84359 h 143954"/>
                <a:gd name="connsiteX4" fmla="*/ 654355 w 709074"/>
                <a:gd name="connsiteY4" fmla="*/ 0 h 14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074" h="143954">
                  <a:moveTo>
                    <a:pt x="654355" y="0"/>
                  </a:moveTo>
                  <a:cubicBezTo>
                    <a:pt x="574555" y="38760"/>
                    <a:pt x="257638" y="100319"/>
                    <a:pt x="31920" y="29640"/>
                  </a:cubicBezTo>
                  <a:cubicBezTo>
                    <a:pt x="13680" y="66119"/>
                    <a:pt x="0" y="95759"/>
                    <a:pt x="0" y="95759"/>
                  </a:cubicBezTo>
                  <a:cubicBezTo>
                    <a:pt x="259918" y="184678"/>
                    <a:pt x="647515" y="132239"/>
                    <a:pt x="709074" y="84359"/>
                  </a:cubicBezTo>
                  <a:cubicBezTo>
                    <a:pt x="709074" y="82079"/>
                    <a:pt x="679435" y="34200"/>
                    <a:pt x="654355" y="0"/>
                  </a:cubicBezTo>
                  <a:close/>
                </a:path>
              </a:pathLst>
            </a:custGeom>
            <a:solidFill>
              <a:srgbClr val="AD350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5" name="Hình tự do: Hình 384">
              <a:extLst>
                <a:ext uri="{FF2B5EF4-FFF2-40B4-BE49-F238E27FC236}">
                  <a16:creationId xmlns:a16="http://schemas.microsoft.com/office/drawing/2014/main" id="{F8F99ECA-D334-F299-0ED2-DF03FDF336D8}"/>
                </a:ext>
              </a:extLst>
            </p:cNvPr>
            <p:cNvSpPr/>
            <p:nvPr/>
          </p:nvSpPr>
          <p:spPr>
            <a:xfrm>
              <a:off x="5628775" y="1934451"/>
              <a:ext cx="437955" cy="136412"/>
            </a:xfrm>
            <a:custGeom>
              <a:avLst/>
              <a:gdLst>
                <a:gd name="connsiteX0" fmla="*/ 437803 w 437955"/>
                <a:gd name="connsiteY0" fmla="*/ 58613 h 136412"/>
                <a:gd name="connsiteX1" fmla="*/ 223485 w 437955"/>
                <a:gd name="connsiteY1" fmla="*/ 133852 h 136412"/>
                <a:gd name="connsiteX2" fmla="*/ 46 w 437955"/>
                <a:gd name="connsiteY2" fmla="*/ 97373 h 136412"/>
                <a:gd name="connsiteX3" fmla="*/ 196125 w 437955"/>
                <a:gd name="connsiteY3" fmla="*/ 22133 h 136412"/>
                <a:gd name="connsiteX4" fmla="*/ 437803 w 437955"/>
                <a:gd name="connsiteY4" fmla="*/ 58613 h 136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955" h="136412">
                  <a:moveTo>
                    <a:pt x="437803" y="58613"/>
                  </a:moveTo>
                  <a:cubicBezTo>
                    <a:pt x="442363" y="88253"/>
                    <a:pt x="344324" y="122453"/>
                    <a:pt x="223485" y="133852"/>
                  </a:cubicBezTo>
                  <a:cubicBezTo>
                    <a:pt x="102646" y="142972"/>
                    <a:pt x="2326" y="127013"/>
                    <a:pt x="46" y="97373"/>
                  </a:cubicBezTo>
                  <a:cubicBezTo>
                    <a:pt x="-2234" y="67733"/>
                    <a:pt x="79846" y="54053"/>
                    <a:pt x="196125" y="22133"/>
                  </a:cubicBezTo>
                  <a:cubicBezTo>
                    <a:pt x="328364" y="-18906"/>
                    <a:pt x="430963" y="-666"/>
                    <a:pt x="437803" y="58613"/>
                  </a:cubicBezTo>
                  <a:close/>
                </a:path>
              </a:pathLst>
            </a:custGeom>
            <a:solidFill>
              <a:srgbClr val="8A551E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6" name="Hình tự do: Hình 385">
              <a:extLst>
                <a:ext uri="{FF2B5EF4-FFF2-40B4-BE49-F238E27FC236}">
                  <a16:creationId xmlns:a16="http://schemas.microsoft.com/office/drawing/2014/main" id="{DDE40BBE-C0C5-2B76-5F1E-2092116751D4}"/>
                </a:ext>
              </a:extLst>
            </p:cNvPr>
            <p:cNvSpPr/>
            <p:nvPr/>
          </p:nvSpPr>
          <p:spPr>
            <a:xfrm>
              <a:off x="5229087" y="3355322"/>
              <a:ext cx="197613" cy="190408"/>
            </a:xfrm>
            <a:custGeom>
              <a:avLst/>
              <a:gdLst>
                <a:gd name="connsiteX0" fmla="*/ 196815 w 197613"/>
                <a:gd name="connsiteY0" fmla="*/ 80970 h 190408"/>
                <a:gd name="connsiteX1" fmla="*/ 174015 w 197613"/>
                <a:gd name="connsiteY1" fmla="*/ 153929 h 190408"/>
                <a:gd name="connsiteX2" fmla="*/ 66856 w 197613"/>
                <a:gd name="connsiteY2" fmla="*/ 190409 h 190408"/>
                <a:gd name="connsiteX3" fmla="*/ 737 w 197613"/>
                <a:gd name="connsiteY3" fmla="*/ 83250 h 190408"/>
                <a:gd name="connsiteX4" fmla="*/ 55456 w 197613"/>
                <a:gd name="connsiteY4" fmla="*/ 1170 h 190408"/>
                <a:gd name="connsiteX5" fmla="*/ 196815 w 197613"/>
                <a:gd name="connsiteY5" fmla="*/ 80970 h 19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7613" h="190408">
                  <a:moveTo>
                    <a:pt x="196815" y="80970"/>
                  </a:moveTo>
                  <a:cubicBezTo>
                    <a:pt x="201375" y="92370"/>
                    <a:pt x="185415" y="144809"/>
                    <a:pt x="174015" y="153929"/>
                  </a:cubicBezTo>
                  <a:cubicBezTo>
                    <a:pt x="151215" y="172169"/>
                    <a:pt x="123856" y="188129"/>
                    <a:pt x="66856" y="190409"/>
                  </a:cubicBezTo>
                  <a:cubicBezTo>
                    <a:pt x="12137" y="190409"/>
                    <a:pt x="-3823" y="142529"/>
                    <a:pt x="737" y="83250"/>
                  </a:cubicBezTo>
                  <a:cubicBezTo>
                    <a:pt x="5297" y="44490"/>
                    <a:pt x="32656" y="23970"/>
                    <a:pt x="55456" y="1170"/>
                  </a:cubicBezTo>
                  <a:cubicBezTo>
                    <a:pt x="66856" y="-10229"/>
                    <a:pt x="192255" y="65010"/>
                    <a:pt x="196815" y="80970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87" name="Đồ họa 330">
              <a:extLst>
                <a:ext uri="{FF2B5EF4-FFF2-40B4-BE49-F238E27FC236}">
                  <a16:creationId xmlns:a16="http://schemas.microsoft.com/office/drawing/2014/main" id="{0D51F744-489E-F70B-233B-264F33A2D3FA}"/>
                </a:ext>
              </a:extLst>
            </p:cNvPr>
            <p:cNvGrpSpPr/>
            <p:nvPr/>
          </p:nvGrpSpPr>
          <p:grpSpPr>
            <a:xfrm>
              <a:off x="5129505" y="3016776"/>
              <a:ext cx="392997" cy="1325535"/>
              <a:chOff x="5129505" y="3016776"/>
              <a:chExt cx="392997" cy="1325535"/>
            </a:xfrm>
          </p:grpSpPr>
          <p:sp>
            <p:nvSpPr>
              <p:cNvPr id="388" name="Hình tự do: Hình 387">
                <a:extLst>
                  <a:ext uri="{FF2B5EF4-FFF2-40B4-BE49-F238E27FC236}">
                    <a16:creationId xmlns:a16="http://schemas.microsoft.com/office/drawing/2014/main" id="{2EFD17ED-9752-26F3-9B7B-A6005B366E5B}"/>
                  </a:ext>
                </a:extLst>
              </p:cNvPr>
              <p:cNvSpPr/>
              <p:nvPr/>
            </p:nvSpPr>
            <p:spPr>
              <a:xfrm>
                <a:off x="5165985" y="3962968"/>
                <a:ext cx="356517" cy="379343"/>
              </a:xfrm>
              <a:custGeom>
                <a:avLst/>
                <a:gdLst>
                  <a:gd name="connsiteX0" fmla="*/ 0 w 356517"/>
                  <a:gd name="connsiteY0" fmla="*/ 36480 h 379343"/>
                  <a:gd name="connsiteX1" fmla="*/ 22800 w 356517"/>
                  <a:gd name="connsiteY1" fmla="*/ 232558 h 379343"/>
                  <a:gd name="connsiteX2" fmla="*/ 207478 w 356517"/>
                  <a:gd name="connsiteY2" fmla="*/ 378477 h 379343"/>
                  <a:gd name="connsiteX3" fmla="*/ 355677 w 356517"/>
                  <a:gd name="connsiteY3" fmla="*/ 196078 h 379343"/>
                  <a:gd name="connsiteX4" fmla="*/ 332877 w 356517"/>
                  <a:gd name="connsiteY4" fmla="*/ 0 h 379343"/>
                  <a:gd name="connsiteX5" fmla="*/ 0 w 356517"/>
                  <a:gd name="connsiteY5" fmla="*/ 36480 h 379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6517" h="379343">
                    <a:moveTo>
                      <a:pt x="0" y="36480"/>
                    </a:moveTo>
                    <a:lnTo>
                      <a:pt x="22800" y="232558"/>
                    </a:lnTo>
                    <a:cubicBezTo>
                      <a:pt x="31920" y="323757"/>
                      <a:pt x="116279" y="387597"/>
                      <a:pt x="207478" y="378477"/>
                    </a:cubicBezTo>
                    <a:cubicBezTo>
                      <a:pt x="298678" y="369357"/>
                      <a:pt x="364797" y="287278"/>
                      <a:pt x="355677" y="196078"/>
                    </a:cubicBezTo>
                    <a:lnTo>
                      <a:pt x="332877" y="0"/>
                    </a:lnTo>
                    <a:lnTo>
                      <a:pt x="0" y="36480"/>
                    </a:lnTo>
                    <a:close/>
                  </a:path>
                </a:pathLst>
              </a:custGeom>
              <a:solidFill>
                <a:srgbClr val="DB4D4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9" name="Hình tự do: Hình 388">
                <a:extLst>
                  <a:ext uri="{FF2B5EF4-FFF2-40B4-BE49-F238E27FC236}">
                    <a16:creationId xmlns:a16="http://schemas.microsoft.com/office/drawing/2014/main" id="{8E6F20E9-F006-E6CA-B808-059B939F75E8}"/>
                  </a:ext>
                </a:extLst>
              </p:cNvPr>
              <p:cNvSpPr/>
              <p:nvPr/>
            </p:nvSpPr>
            <p:spPr>
              <a:xfrm>
                <a:off x="5129505" y="3016776"/>
                <a:ext cx="199252" cy="135705"/>
              </a:xfrm>
              <a:custGeom>
                <a:avLst/>
                <a:gdLst>
                  <a:gd name="connsiteX0" fmla="*/ 193798 w 199252"/>
                  <a:gd name="connsiteY0" fmla="*/ 0 h 135705"/>
                  <a:gd name="connsiteX1" fmla="*/ 0 w 199252"/>
                  <a:gd name="connsiteY1" fmla="*/ 22800 h 135705"/>
                  <a:gd name="connsiteX2" fmla="*/ 2280 w 199252"/>
                  <a:gd name="connsiteY2" fmla="*/ 36480 h 135705"/>
                  <a:gd name="connsiteX3" fmla="*/ 43320 w 199252"/>
                  <a:gd name="connsiteY3" fmla="*/ 116279 h 135705"/>
                  <a:gd name="connsiteX4" fmla="*/ 111719 w 199252"/>
                  <a:gd name="connsiteY4" fmla="*/ 134519 h 135705"/>
                  <a:gd name="connsiteX5" fmla="*/ 175559 w 199252"/>
                  <a:gd name="connsiteY5" fmla="*/ 102599 h 135705"/>
                  <a:gd name="connsiteX6" fmla="*/ 198359 w 199252"/>
                  <a:gd name="connsiteY6" fmla="*/ 15960 h 135705"/>
                  <a:gd name="connsiteX7" fmla="*/ 193798 w 199252"/>
                  <a:gd name="connsiteY7" fmla="*/ 0 h 135705"/>
                  <a:gd name="connsiteX8" fmla="*/ 29640 w 199252"/>
                  <a:gd name="connsiteY8" fmla="*/ 45600 h 135705"/>
                  <a:gd name="connsiteX9" fmla="*/ 166439 w 199252"/>
                  <a:gd name="connsiteY9" fmla="*/ 29640 h 135705"/>
                  <a:gd name="connsiteX10" fmla="*/ 150479 w 199252"/>
                  <a:gd name="connsiteY10" fmla="*/ 84359 h 135705"/>
                  <a:gd name="connsiteX11" fmla="*/ 107159 w 199252"/>
                  <a:gd name="connsiteY11" fmla="*/ 107159 h 135705"/>
                  <a:gd name="connsiteX12" fmla="*/ 59280 w 199252"/>
                  <a:gd name="connsiteY12" fmla="*/ 93479 h 135705"/>
                  <a:gd name="connsiteX13" fmla="*/ 29640 w 199252"/>
                  <a:gd name="connsiteY13" fmla="*/ 45600 h 135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9252" h="135705">
                    <a:moveTo>
                      <a:pt x="193798" y="0"/>
                    </a:moveTo>
                    <a:lnTo>
                      <a:pt x="0" y="22800"/>
                    </a:lnTo>
                    <a:lnTo>
                      <a:pt x="2280" y="36480"/>
                    </a:lnTo>
                    <a:cubicBezTo>
                      <a:pt x="6840" y="79799"/>
                      <a:pt x="27360" y="102599"/>
                      <a:pt x="43320" y="116279"/>
                    </a:cubicBezTo>
                    <a:cubicBezTo>
                      <a:pt x="63840" y="129959"/>
                      <a:pt x="88919" y="139079"/>
                      <a:pt x="111719" y="134519"/>
                    </a:cubicBezTo>
                    <a:cubicBezTo>
                      <a:pt x="136799" y="132239"/>
                      <a:pt x="159599" y="120839"/>
                      <a:pt x="175559" y="102599"/>
                    </a:cubicBezTo>
                    <a:cubicBezTo>
                      <a:pt x="189239" y="86639"/>
                      <a:pt x="202918" y="59279"/>
                      <a:pt x="198359" y="15960"/>
                    </a:cubicBezTo>
                    <a:lnTo>
                      <a:pt x="193798" y="0"/>
                    </a:lnTo>
                    <a:close/>
                    <a:moveTo>
                      <a:pt x="29640" y="45600"/>
                    </a:moveTo>
                    <a:lnTo>
                      <a:pt x="166439" y="29640"/>
                    </a:lnTo>
                    <a:cubicBezTo>
                      <a:pt x="166439" y="52440"/>
                      <a:pt x="161879" y="70679"/>
                      <a:pt x="150479" y="84359"/>
                    </a:cubicBezTo>
                    <a:cubicBezTo>
                      <a:pt x="136799" y="100319"/>
                      <a:pt x="116279" y="104879"/>
                      <a:pt x="107159" y="107159"/>
                    </a:cubicBezTo>
                    <a:cubicBezTo>
                      <a:pt x="91199" y="109439"/>
                      <a:pt x="72959" y="104879"/>
                      <a:pt x="59280" y="93479"/>
                    </a:cubicBezTo>
                    <a:cubicBezTo>
                      <a:pt x="50160" y="84359"/>
                      <a:pt x="36480" y="70679"/>
                      <a:pt x="29640" y="45600"/>
                    </a:cubicBezTo>
                    <a:close/>
                  </a:path>
                </a:pathLst>
              </a:custGeom>
              <a:solidFill>
                <a:srgbClr val="FBB03B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0" name="Hình tự do: Hình 389">
                <a:extLst>
                  <a:ext uri="{FF2B5EF4-FFF2-40B4-BE49-F238E27FC236}">
                    <a16:creationId xmlns:a16="http://schemas.microsoft.com/office/drawing/2014/main" id="{666823E1-D064-6BFC-C3B8-3336C5464715}"/>
                  </a:ext>
                </a:extLst>
              </p:cNvPr>
              <p:cNvSpPr/>
              <p:nvPr/>
            </p:nvSpPr>
            <p:spPr>
              <a:xfrm rot="-381702">
                <a:off x="5254743" y="3123782"/>
                <a:ext cx="52437" cy="802519"/>
              </a:xfrm>
              <a:custGeom>
                <a:avLst/>
                <a:gdLst>
                  <a:gd name="connsiteX0" fmla="*/ 0 w 52437"/>
                  <a:gd name="connsiteY0" fmla="*/ 0 h 802519"/>
                  <a:gd name="connsiteX1" fmla="*/ 52437 w 52437"/>
                  <a:gd name="connsiteY1" fmla="*/ 0 h 802519"/>
                  <a:gd name="connsiteX2" fmla="*/ 52437 w 52437"/>
                  <a:gd name="connsiteY2" fmla="*/ 802519 h 802519"/>
                  <a:gd name="connsiteX3" fmla="*/ 0 w 52437"/>
                  <a:gd name="connsiteY3" fmla="*/ 802519 h 802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437" h="802519">
                    <a:moveTo>
                      <a:pt x="0" y="0"/>
                    </a:moveTo>
                    <a:lnTo>
                      <a:pt x="52437" y="0"/>
                    </a:lnTo>
                    <a:lnTo>
                      <a:pt x="52437" y="802519"/>
                    </a:lnTo>
                    <a:lnTo>
                      <a:pt x="0" y="802519"/>
                    </a:lnTo>
                    <a:close/>
                  </a:path>
                </a:pathLst>
              </a:custGeom>
              <a:solidFill>
                <a:srgbClr val="C12F2F"/>
              </a:solidFill>
              <a:ln w="22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1" name="Hình tự do: Hình 390">
                <a:extLst>
                  <a:ext uri="{FF2B5EF4-FFF2-40B4-BE49-F238E27FC236}">
                    <a16:creationId xmlns:a16="http://schemas.microsoft.com/office/drawing/2014/main" id="{143EF20F-F729-5DC0-7F43-91AE14F2CF81}"/>
                  </a:ext>
                </a:extLst>
              </p:cNvPr>
              <p:cNvSpPr/>
              <p:nvPr/>
            </p:nvSpPr>
            <p:spPr>
              <a:xfrm rot="-381702">
                <a:off x="5204852" y="3119281"/>
                <a:ext cx="68396" cy="59276"/>
              </a:xfrm>
              <a:custGeom>
                <a:avLst/>
                <a:gdLst>
                  <a:gd name="connsiteX0" fmla="*/ 0 w 68396"/>
                  <a:gd name="connsiteY0" fmla="*/ 0 h 59276"/>
                  <a:gd name="connsiteX1" fmla="*/ 68397 w 68396"/>
                  <a:gd name="connsiteY1" fmla="*/ 0 h 59276"/>
                  <a:gd name="connsiteX2" fmla="*/ 68397 w 68396"/>
                  <a:gd name="connsiteY2" fmla="*/ 59277 h 59276"/>
                  <a:gd name="connsiteX3" fmla="*/ 0 w 68396"/>
                  <a:gd name="connsiteY3" fmla="*/ 59277 h 59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96" h="59276">
                    <a:moveTo>
                      <a:pt x="0" y="0"/>
                    </a:moveTo>
                    <a:lnTo>
                      <a:pt x="68397" y="0"/>
                    </a:lnTo>
                    <a:lnTo>
                      <a:pt x="68397" y="59277"/>
                    </a:lnTo>
                    <a:lnTo>
                      <a:pt x="0" y="59277"/>
                    </a:lnTo>
                    <a:close/>
                  </a:path>
                </a:pathLst>
              </a:custGeom>
              <a:solidFill>
                <a:srgbClr val="FBB03B"/>
              </a:solidFill>
              <a:ln w="22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2" name="Hình tự do: Hình 391">
                <a:extLst>
                  <a:ext uri="{FF2B5EF4-FFF2-40B4-BE49-F238E27FC236}">
                    <a16:creationId xmlns:a16="http://schemas.microsoft.com/office/drawing/2014/main" id="{F1EAC413-4CAB-9629-ADF5-8EEC115E513B}"/>
                  </a:ext>
                </a:extLst>
              </p:cNvPr>
              <p:cNvSpPr/>
              <p:nvPr/>
            </p:nvSpPr>
            <p:spPr>
              <a:xfrm>
                <a:off x="5302783" y="3976648"/>
                <a:ext cx="79799" cy="130613"/>
              </a:xfrm>
              <a:custGeom>
                <a:avLst/>
                <a:gdLst>
                  <a:gd name="connsiteX0" fmla="*/ 77519 w 79799"/>
                  <a:gd name="connsiteY0" fmla="*/ 0 h 130613"/>
                  <a:gd name="connsiteX1" fmla="*/ 0 w 79799"/>
                  <a:gd name="connsiteY1" fmla="*/ 9120 h 130613"/>
                  <a:gd name="connsiteX2" fmla="*/ 2280 w 79799"/>
                  <a:gd name="connsiteY2" fmla="*/ 36480 h 130613"/>
                  <a:gd name="connsiteX3" fmla="*/ 34200 w 79799"/>
                  <a:gd name="connsiteY3" fmla="*/ 123119 h 130613"/>
                  <a:gd name="connsiteX4" fmla="*/ 61560 w 79799"/>
                  <a:gd name="connsiteY4" fmla="*/ 120839 h 130613"/>
                  <a:gd name="connsiteX5" fmla="*/ 79799 w 79799"/>
                  <a:gd name="connsiteY5" fmla="*/ 22800 h 130613"/>
                  <a:gd name="connsiteX6" fmla="*/ 77519 w 79799"/>
                  <a:gd name="connsiteY6" fmla="*/ 0 h 13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799" h="130613">
                    <a:moveTo>
                      <a:pt x="77519" y="0"/>
                    </a:moveTo>
                    <a:lnTo>
                      <a:pt x="0" y="9120"/>
                    </a:lnTo>
                    <a:lnTo>
                      <a:pt x="2280" y="36480"/>
                    </a:lnTo>
                    <a:lnTo>
                      <a:pt x="34200" y="123119"/>
                    </a:lnTo>
                    <a:cubicBezTo>
                      <a:pt x="38760" y="134519"/>
                      <a:pt x="59280" y="132239"/>
                      <a:pt x="61560" y="120839"/>
                    </a:cubicBezTo>
                    <a:lnTo>
                      <a:pt x="79799" y="22800"/>
                    </a:lnTo>
                    <a:lnTo>
                      <a:pt x="7751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3" name="Hình tự do: Hình 392">
                <a:extLst>
                  <a:ext uri="{FF2B5EF4-FFF2-40B4-BE49-F238E27FC236}">
                    <a16:creationId xmlns:a16="http://schemas.microsoft.com/office/drawing/2014/main" id="{9ACDB9E8-6367-37AE-4C24-80CD324AA813}"/>
                  </a:ext>
                </a:extLst>
              </p:cNvPr>
              <p:cNvSpPr/>
              <p:nvPr/>
            </p:nvSpPr>
            <p:spPr>
              <a:xfrm>
                <a:off x="5286824" y="3905968"/>
                <a:ext cx="82079" cy="196149"/>
              </a:xfrm>
              <a:custGeom>
                <a:avLst/>
                <a:gdLst>
                  <a:gd name="connsiteX0" fmla="*/ 72959 w 82079"/>
                  <a:gd name="connsiteY0" fmla="*/ 0 h 196149"/>
                  <a:gd name="connsiteX1" fmla="*/ 0 w 82079"/>
                  <a:gd name="connsiteY1" fmla="*/ 6840 h 196149"/>
                  <a:gd name="connsiteX2" fmla="*/ 11400 w 82079"/>
                  <a:gd name="connsiteY2" fmla="*/ 102599 h 196149"/>
                  <a:gd name="connsiteX3" fmla="*/ 41040 w 82079"/>
                  <a:gd name="connsiteY3" fmla="*/ 186958 h 196149"/>
                  <a:gd name="connsiteX4" fmla="*/ 70679 w 82079"/>
                  <a:gd name="connsiteY4" fmla="*/ 184678 h 196149"/>
                  <a:gd name="connsiteX5" fmla="*/ 82079 w 82079"/>
                  <a:gd name="connsiteY5" fmla="*/ 95759 h 196149"/>
                  <a:gd name="connsiteX6" fmla="*/ 72959 w 82079"/>
                  <a:gd name="connsiteY6" fmla="*/ 0 h 196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079" h="196149">
                    <a:moveTo>
                      <a:pt x="72959" y="0"/>
                    </a:moveTo>
                    <a:lnTo>
                      <a:pt x="0" y="6840"/>
                    </a:lnTo>
                    <a:lnTo>
                      <a:pt x="11400" y="102599"/>
                    </a:lnTo>
                    <a:lnTo>
                      <a:pt x="41040" y="186958"/>
                    </a:lnTo>
                    <a:cubicBezTo>
                      <a:pt x="45600" y="200638"/>
                      <a:pt x="68399" y="198358"/>
                      <a:pt x="70679" y="184678"/>
                    </a:cubicBezTo>
                    <a:lnTo>
                      <a:pt x="82079" y="95759"/>
                    </a:lnTo>
                    <a:lnTo>
                      <a:pt x="72959" y="0"/>
                    </a:lnTo>
                    <a:close/>
                  </a:path>
                </a:pathLst>
              </a:custGeom>
              <a:solidFill>
                <a:srgbClr val="DB4D4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94" name="Hình tự do: Hình 393">
              <a:extLst>
                <a:ext uri="{FF2B5EF4-FFF2-40B4-BE49-F238E27FC236}">
                  <a16:creationId xmlns:a16="http://schemas.microsoft.com/office/drawing/2014/main" id="{C5F8DEC8-CEB4-BE11-4A10-B7B05464F38C}"/>
                </a:ext>
              </a:extLst>
            </p:cNvPr>
            <p:cNvSpPr/>
            <p:nvPr/>
          </p:nvSpPr>
          <p:spPr>
            <a:xfrm>
              <a:off x="5222445" y="3343320"/>
              <a:ext cx="102152" cy="72947"/>
            </a:xfrm>
            <a:custGeom>
              <a:avLst/>
              <a:gdLst>
                <a:gd name="connsiteX0" fmla="*/ 71219 w 102152"/>
                <a:gd name="connsiteY0" fmla="*/ 6333 h 72947"/>
                <a:gd name="connsiteX1" fmla="*/ 98578 w 102152"/>
                <a:gd name="connsiteY1" fmla="*/ 61052 h 72947"/>
                <a:gd name="connsiteX2" fmla="*/ 43859 w 102152"/>
                <a:gd name="connsiteY2" fmla="*/ 40532 h 72947"/>
                <a:gd name="connsiteX3" fmla="*/ 2819 w 102152"/>
                <a:gd name="connsiteY3" fmla="*/ 15453 h 72947"/>
                <a:gd name="connsiteX4" fmla="*/ 71219 w 102152"/>
                <a:gd name="connsiteY4" fmla="*/ 6333 h 7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152" h="72947">
                  <a:moveTo>
                    <a:pt x="71219" y="6333"/>
                  </a:moveTo>
                  <a:cubicBezTo>
                    <a:pt x="105418" y="24572"/>
                    <a:pt x="105418" y="49652"/>
                    <a:pt x="98578" y="61052"/>
                  </a:cubicBezTo>
                  <a:cubicBezTo>
                    <a:pt x="71219" y="97532"/>
                    <a:pt x="62099" y="38252"/>
                    <a:pt x="43859" y="40532"/>
                  </a:cubicBezTo>
                  <a:cubicBezTo>
                    <a:pt x="16499" y="45092"/>
                    <a:pt x="-8581" y="24572"/>
                    <a:pt x="2819" y="15453"/>
                  </a:cubicBezTo>
                  <a:cubicBezTo>
                    <a:pt x="25619" y="-507"/>
                    <a:pt x="48419" y="-5067"/>
                    <a:pt x="71219" y="6333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5" name="Hình tự do: Hình 394">
              <a:extLst>
                <a:ext uri="{FF2B5EF4-FFF2-40B4-BE49-F238E27FC236}">
                  <a16:creationId xmlns:a16="http://schemas.microsoft.com/office/drawing/2014/main" id="{5FB95BD6-19ED-3314-503C-E52A68D52044}"/>
                </a:ext>
              </a:extLst>
            </p:cNvPr>
            <p:cNvSpPr/>
            <p:nvPr/>
          </p:nvSpPr>
          <p:spPr>
            <a:xfrm>
              <a:off x="5193852" y="3365622"/>
              <a:ext cx="69664" cy="72941"/>
            </a:xfrm>
            <a:custGeom>
              <a:avLst/>
              <a:gdLst>
                <a:gd name="connsiteX0" fmla="*/ 15452 w 69664"/>
                <a:gd name="connsiteY0" fmla="*/ 22791 h 72941"/>
                <a:gd name="connsiteX1" fmla="*/ 63332 w 69664"/>
                <a:gd name="connsiteY1" fmla="*/ 2271 h 72941"/>
                <a:gd name="connsiteX2" fmla="*/ 54212 w 69664"/>
                <a:gd name="connsiteY2" fmla="*/ 50151 h 72941"/>
                <a:gd name="connsiteX3" fmla="*/ 6333 w 69664"/>
                <a:gd name="connsiteY3" fmla="*/ 70670 h 72941"/>
                <a:gd name="connsiteX4" fmla="*/ 15452 w 69664"/>
                <a:gd name="connsiteY4" fmla="*/ 22791 h 7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664" h="72941">
                  <a:moveTo>
                    <a:pt x="15452" y="22791"/>
                  </a:moveTo>
                  <a:cubicBezTo>
                    <a:pt x="31412" y="4551"/>
                    <a:pt x="51932" y="-4569"/>
                    <a:pt x="63332" y="2271"/>
                  </a:cubicBezTo>
                  <a:cubicBezTo>
                    <a:pt x="74732" y="9111"/>
                    <a:pt x="70172" y="31911"/>
                    <a:pt x="54212" y="50151"/>
                  </a:cubicBezTo>
                  <a:cubicBezTo>
                    <a:pt x="38252" y="68390"/>
                    <a:pt x="17732" y="77510"/>
                    <a:pt x="6333" y="70670"/>
                  </a:cubicBezTo>
                  <a:cubicBezTo>
                    <a:pt x="-5067" y="61550"/>
                    <a:pt x="-507" y="41031"/>
                    <a:pt x="15452" y="22791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6" name="Hình tự do: Hình 395">
              <a:extLst>
                <a:ext uri="{FF2B5EF4-FFF2-40B4-BE49-F238E27FC236}">
                  <a16:creationId xmlns:a16="http://schemas.microsoft.com/office/drawing/2014/main" id="{4E2DAD64-FCCB-D77B-4BA2-3D5A966569EE}"/>
                </a:ext>
              </a:extLst>
            </p:cNvPr>
            <p:cNvSpPr/>
            <p:nvPr/>
          </p:nvSpPr>
          <p:spPr>
            <a:xfrm>
              <a:off x="5205036" y="3417397"/>
              <a:ext cx="81496" cy="58309"/>
            </a:xfrm>
            <a:custGeom>
              <a:avLst/>
              <a:gdLst>
                <a:gd name="connsiteX0" fmla="*/ 27068 w 81496"/>
                <a:gd name="connsiteY0" fmla="*/ 9775 h 58309"/>
                <a:gd name="connsiteX1" fmla="*/ 79508 w 81496"/>
                <a:gd name="connsiteY1" fmla="*/ 7495 h 58309"/>
                <a:gd name="connsiteX2" fmla="*/ 54428 w 81496"/>
                <a:gd name="connsiteY2" fmla="*/ 48534 h 58309"/>
                <a:gd name="connsiteX3" fmla="*/ 1989 w 81496"/>
                <a:gd name="connsiteY3" fmla="*/ 50815 h 58309"/>
                <a:gd name="connsiteX4" fmla="*/ 27068 w 81496"/>
                <a:gd name="connsiteY4" fmla="*/ 9775 h 58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496" h="58309">
                  <a:moveTo>
                    <a:pt x="27068" y="9775"/>
                  </a:moveTo>
                  <a:cubicBezTo>
                    <a:pt x="47588" y="-1625"/>
                    <a:pt x="72668" y="-3905"/>
                    <a:pt x="79508" y="7495"/>
                  </a:cubicBezTo>
                  <a:cubicBezTo>
                    <a:pt x="86348" y="18895"/>
                    <a:pt x="74948" y="37135"/>
                    <a:pt x="54428" y="48534"/>
                  </a:cubicBezTo>
                  <a:cubicBezTo>
                    <a:pt x="33908" y="59934"/>
                    <a:pt x="8828" y="62214"/>
                    <a:pt x="1989" y="50815"/>
                  </a:cubicBezTo>
                  <a:cubicBezTo>
                    <a:pt x="-4851" y="39415"/>
                    <a:pt x="6548" y="21175"/>
                    <a:pt x="27068" y="9775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7" name="Hình tự do: Hình 396">
              <a:extLst>
                <a:ext uri="{FF2B5EF4-FFF2-40B4-BE49-F238E27FC236}">
                  <a16:creationId xmlns:a16="http://schemas.microsoft.com/office/drawing/2014/main" id="{30A65B55-CE37-A674-24F3-F6D099B324DD}"/>
                </a:ext>
              </a:extLst>
            </p:cNvPr>
            <p:cNvSpPr/>
            <p:nvPr/>
          </p:nvSpPr>
          <p:spPr>
            <a:xfrm>
              <a:off x="5216436" y="3459353"/>
              <a:ext cx="76936" cy="51917"/>
            </a:xfrm>
            <a:custGeom>
              <a:avLst/>
              <a:gdLst>
                <a:gd name="connsiteX0" fmla="*/ 27068 w 76936"/>
                <a:gd name="connsiteY0" fmla="*/ 6579 h 51917"/>
                <a:gd name="connsiteX1" fmla="*/ 74948 w 76936"/>
                <a:gd name="connsiteY1" fmla="*/ 8859 h 51917"/>
                <a:gd name="connsiteX2" fmla="*/ 49868 w 76936"/>
                <a:gd name="connsiteY2" fmla="*/ 45338 h 51917"/>
                <a:gd name="connsiteX3" fmla="*/ 1989 w 76936"/>
                <a:gd name="connsiteY3" fmla="*/ 43058 h 51917"/>
                <a:gd name="connsiteX4" fmla="*/ 27068 w 76936"/>
                <a:gd name="connsiteY4" fmla="*/ 6579 h 51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936" h="51917">
                  <a:moveTo>
                    <a:pt x="27068" y="6579"/>
                  </a:moveTo>
                  <a:cubicBezTo>
                    <a:pt x="47588" y="-2541"/>
                    <a:pt x="68108" y="-2541"/>
                    <a:pt x="74948" y="8859"/>
                  </a:cubicBezTo>
                  <a:cubicBezTo>
                    <a:pt x="81788" y="20259"/>
                    <a:pt x="70388" y="36218"/>
                    <a:pt x="49868" y="45338"/>
                  </a:cubicBezTo>
                  <a:cubicBezTo>
                    <a:pt x="29348" y="54458"/>
                    <a:pt x="8828" y="54458"/>
                    <a:pt x="1989" y="43058"/>
                  </a:cubicBezTo>
                  <a:cubicBezTo>
                    <a:pt x="-4851" y="33939"/>
                    <a:pt x="6548" y="15699"/>
                    <a:pt x="27068" y="6579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8" name="Hình tự do: Hình 397">
              <a:extLst>
                <a:ext uri="{FF2B5EF4-FFF2-40B4-BE49-F238E27FC236}">
                  <a16:creationId xmlns:a16="http://schemas.microsoft.com/office/drawing/2014/main" id="{AA90F631-90BE-6EDC-C99B-F58D5EC6D56C}"/>
                </a:ext>
              </a:extLst>
            </p:cNvPr>
            <p:cNvSpPr/>
            <p:nvPr/>
          </p:nvSpPr>
          <p:spPr>
            <a:xfrm>
              <a:off x="5231091" y="3502944"/>
              <a:ext cx="63585" cy="44534"/>
            </a:xfrm>
            <a:custGeom>
              <a:avLst/>
              <a:gdLst>
                <a:gd name="connsiteX0" fmla="*/ 23813 w 63585"/>
                <a:gd name="connsiteY0" fmla="*/ 1747 h 44534"/>
                <a:gd name="connsiteX1" fmla="*/ 62573 w 63585"/>
                <a:gd name="connsiteY1" fmla="*/ 13147 h 44534"/>
                <a:gd name="connsiteX2" fmla="*/ 39773 w 63585"/>
                <a:gd name="connsiteY2" fmla="*/ 42787 h 44534"/>
                <a:gd name="connsiteX3" fmla="*/ 1013 w 63585"/>
                <a:gd name="connsiteY3" fmla="*/ 31387 h 44534"/>
                <a:gd name="connsiteX4" fmla="*/ 23813 w 63585"/>
                <a:gd name="connsiteY4" fmla="*/ 1747 h 4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85" h="44534">
                  <a:moveTo>
                    <a:pt x="23813" y="1747"/>
                  </a:moveTo>
                  <a:cubicBezTo>
                    <a:pt x="39773" y="-2813"/>
                    <a:pt x="58013" y="1747"/>
                    <a:pt x="62573" y="13147"/>
                  </a:cubicBezTo>
                  <a:cubicBezTo>
                    <a:pt x="67133" y="24547"/>
                    <a:pt x="55733" y="38227"/>
                    <a:pt x="39773" y="42787"/>
                  </a:cubicBezTo>
                  <a:cubicBezTo>
                    <a:pt x="23813" y="47347"/>
                    <a:pt x="5573" y="42787"/>
                    <a:pt x="1013" y="31387"/>
                  </a:cubicBezTo>
                  <a:cubicBezTo>
                    <a:pt x="-3547" y="19987"/>
                    <a:pt x="7853" y="6307"/>
                    <a:pt x="23813" y="1747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91" name="Nhóm 1590">
            <a:extLst>
              <a:ext uri="{FF2B5EF4-FFF2-40B4-BE49-F238E27FC236}">
                <a16:creationId xmlns:a16="http://schemas.microsoft.com/office/drawing/2014/main" id="{5AE6D39B-2AE9-0D8F-1783-038BAB4655D3}"/>
              </a:ext>
            </a:extLst>
          </p:cNvPr>
          <p:cNvGrpSpPr/>
          <p:nvPr/>
        </p:nvGrpSpPr>
        <p:grpSpPr>
          <a:xfrm>
            <a:off x="355747" y="985264"/>
            <a:ext cx="4136907" cy="2485634"/>
            <a:chOff x="355747" y="985264"/>
            <a:chExt cx="4136907" cy="2485634"/>
          </a:xfrm>
        </p:grpSpPr>
        <p:sp>
          <p:nvSpPr>
            <p:cNvPr id="400" name="Bong bóng Lời nói: Hình bầu dục 399">
              <a:extLst>
                <a:ext uri="{FF2B5EF4-FFF2-40B4-BE49-F238E27FC236}">
                  <a16:creationId xmlns:a16="http://schemas.microsoft.com/office/drawing/2014/main" id="{894F2867-B3D5-F4E9-83BF-AC1503CBF86D}"/>
                </a:ext>
              </a:extLst>
            </p:cNvPr>
            <p:cNvSpPr/>
            <p:nvPr/>
          </p:nvSpPr>
          <p:spPr>
            <a:xfrm>
              <a:off x="355747" y="985264"/>
              <a:ext cx="4136907" cy="2485634"/>
            </a:xfrm>
            <a:prstGeom prst="wedgeEllipseCallout">
              <a:avLst>
                <a:gd name="adj1" fmla="val 62747"/>
                <a:gd name="adj2" fmla="val 33911"/>
              </a:avLst>
            </a:prstGeom>
            <a:solidFill>
              <a:srgbClr val="DAF2D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90" name="Hộp Văn bản 1589">
              <a:extLst>
                <a:ext uri="{FF2B5EF4-FFF2-40B4-BE49-F238E27FC236}">
                  <a16:creationId xmlns:a16="http://schemas.microsoft.com/office/drawing/2014/main" id="{FD96E86A-631F-D381-C736-824BED794F5D}"/>
                </a:ext>
              </a:extLst>
            </p:cNvPr>
            <p:cNvSpPr txBox="1"/>
            <p:nvPr/>
          </p:nvSpPr>
          <p:spPr>
            <a:xfrm>
              <a:off x="897222" y="1320140"/>
              <a:ext cx="318841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hoạch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loại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rau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!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247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1">
            <a:extLst>
              <a:ext uri="{FF2B5EF4-FFF2-40B4-BE49-F238E27FC236}">
                <a16:creationId xmlns:a16="http://schemas.microsoft.com/office/drawing/2014/main" id="{5ED7BA35-DDBF-5BA0-35A1-917A55DDBE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b="62909"/>
          <a:stretch/>
        </p:blipFill>
        <p:spPr>
          <a:xfrm flipH="1">
            <a:off x="50800" y="794191"/>
            <a:ext cx="880580" cy="654845"/>
          </a:xfrm>
          <a:prstGeom prst="rect">
            <a:avLst/>
          </a:prstGeom>
        </p:spPr>
      </p:pic>
      <p:grpSp>
        <p:nvGrpSpPr>
          <p:cNvPr id="122" name="Nhóm 121">
            <a:extLst>
              <a:ext uri="{FF2B5EF4-FFF2-40B4-BE49-F238E27FC236}">
                <a16:creationId xmlns:a16="http://schemas.microsoft.com/office/drawing/2014/main" id="{140F0C34-C764-B8C8-4C28-05C9880A9C33}"/>
              </a:ext>
            </a:extLst>
          </p:cNvPr>
          <p:cNvGrpSpPr/>
          <p:nvPr/>
        </p:nvGrpSpPr>
        <p:grpSpPr>
          <a:xfrm>
            <a:off x="978021" y="2317733"/>
            <a:ext cx="2324675" cy="2727935"/>
            <a:chOff x="978021" y="2317733"/>
            <a:chExt cx="2324675" cy="2727935"/>
          </a:xfrm>
        </p:grpSpPr>
        <p:pic>
          <p:nvPicPr>
            <p:cNvPr id="104" name="Đồ họa 103">
              <a:extLst>
                <a:ext uri="{FF2B5EF4-FFF2-40B4-BE49-F238E27FC236}">
                  <a16:creationId xmlns:a16="http://schemas.microsoft.com/office/drawing/2014/main" id="{E19194EC-427B-475A-645B-DC368A23B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978021" y="2317733"/>
              <a:ext cx="2324675" cy="2727935"/>
            </a:xfrm>
            <a:prstGeom prst="rect">
              <a:avLst/>
            </a:prstGeom>
          </p:spPr>
        </p:pic>
        <p:sp>
          <p:nvSpPr>
            <p:cNvPr id="119" name="Hộp Văn bản 118">
              <a:extLst>
                <a:ext uri="{FF2B5EF4-FFF2-40B4-BE49-F238E27FC236}">
                  <a16:creationId xmlns:a16="http://schemas.microsoft.com/office/drawing/2014/main" id="{739B9E6F-7811-14D3-325D-98D44FC4BAEA}"/>
                </a:ext>
              </a:extLst>
            </p:cNvPr>
            <p:cNvSpPr txBox="1"/>
            <p:nvPr/>
          </p:nvSpPr>
          <p:spPr>
            <a:xfrm>
              <a:off x="1351005" y="3396987"/>
              <a:ext cx="159050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200 + 300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700 – 200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600 + 60 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23" name="Nhóm 122">
            <a:extLst>
              <a:ext uri="{FF2B5EF4-FFF2-40B4-BE49-F238E27FC236}">
                <a16:creationId xmlns:a16="http://schemas.microsoft.com/office/drawing/2014/main" id="{2553660D-3806-047A-11A7-C34133CBD8A7}"/>
              </a:ext>
            </a:extLst>
          </p:cNvPr>
          <p:cNvGrpSpPr/>
          <p:nvPr/>
        </p:nvGrpSpPr>
        <p:grpSpPr>
          <a:xfrm>
            <a:off x="4958341" y="2360548"/>
            <a:ext cx="2337536" cy="2695322"/>
            <a:chOff x="4958341" y="2360548"/>
            <a:chExt cx="2337536" cy="2695322"/>
          </a:xfrm>
        </p:grpSpPr>
        <p:pic>
          <p:nvPicPr>
            <p:cNvPr id="100" name="Đồ họa 99">
              <a:extLst>
                <a:ext uri="{FF2B5EF4-FFF2-40B4-BE49-F238E27FC236}">
                  <a16:creationId xmlns:a16="http://schemas.microsoft.com/office/drawing/2014/main" id="{A012BEFE-E790-3DC8-5E83-AE6B77F19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4958341" y="2360548"/>
              <a:ext cx="2337536" cy="2695322"/>
            </a:xfrm>
            <a:prstGeom prst="rect">
              <a:avLst/>
            </a:prstGeom>
          </p:spPr>
        </p:pic>
        <p:sp>
          <p:nvSpPr>
            <p:cNvPr id="120" name="Hộp Văn bản 119">
              <a:extLst>
                <a:ext uri="{FF2B5EF4-FFF2-40B4-BE49-F238E27FC236}">
                  <a16:creationId xmlns:a16="http://schemas.microsoft.com/office/drawing/2014/main" id="{88C0821F-553E-7E54-15D1-C6DF090B99C5}"/>
                </a:ext>
              </a:extLst>
            </p:cNvPr>
            <p:cNvSpPr txBox="1"/>
            <p:nvPr/>
          </p:nvSpPr>
          <p:spPr>
            <a:xfrm>
              <a:off x="5331859" y="3396986"/>
              <a:ext cx="159050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300 + 400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800 – 400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850 - 50</a:t>
              </a:r>
            </a:p>
          </p:txBody>
        </p:sp>
      </p:grpSp>
      <p:grpSp>
        <p:nvGrpSpPr>
          <p:cNvPr id="124" name="Nhóm 123">
            <a:extLst>
              <a:ext uri="{FF2B5EF4-FFF2-40B4-BE49-F238E27FC236}">
                <a16:creationId xmlns:a16="http://schemas.microsoft.com/office/drawing/2014/main" id="{A7187214-18EE-DCFA-BF9E-2D44C6513987}"/>
              </a:ext>
            </a:extLst>
          </p:cNvPr>
          <p:cNvGrpSpPr/>
          <p:nvPr/>
        </p:nvGrpSpPr>
        <p:grpSpPr>
          <a:xfrm>
            <a:off x="8951522" y="2360548"/>
            <a:ext cx="2436550" cy="2823360"/>
            <a:chOff x="8951522" y="2360548"/>
            <a:chExt cx="2436550" cy="2823360"/>
          </a:xfrm>
        </p:grpSpPr>
        <p:grpSp>
          <p:nvGrpSpPr>
            <p:cNvPr id="105" name="Đồ họa 101">
              <a:extLst>
                <a:ext uri="{FF2B5EF4-FFF2-40B4-BE49-F238E27FC236}">
                  <a16:creationId xmlns:a16="http://schemas.microsoft.com/office/drawing/2014/main" id="{0E863672-2905-27BB-B5D7-DC1A960A108B}"/>
                </a:ext>
              </a:extLst>
            </p:cNvPr>
            <p:cNvGrpSpPr/>
            <p:nvPr/>
          </p:nvGrpSpPr>
          <p:grpSpPr>
            <a:xfrm>
              <a:off x="8951522" y="2360548"/>
              <a:ext cx="2436550" cy="2823360"/>
              <a:chOff x="9581457" y="2328050"/>
              <a:chExt cx="1863545" cy="2159389"/>
            </a:xfrm>
          </p:grpSpPr>
          <p:sp>
            <p:nvSpPr>
              <p:cNvPr id="106" name="Hình tự do: Hình 105">
                <a:extLst>
                  <a:ext uri="{FF2B5EF4-FFF2-40B4-BE49-F238E27FC236}">
                    <a16:creationId xmlns:a16="http://schemas.microsoft.com/office/drawing/2014/main" id="{8D2F1067-1B23-2884-504A-5EC5C17D3B1A}"/>
                  </a:ext>
                </a:extLst>
              </p:cNvPr>
              <p:cNvSpPr/>
              <p:nvPr/>
            </p:nvSpPr>
            <p:spPr>
              <a:xfrm>
                <a:off x="10492463" y="2395520"/>
                <a:ext cx="240050" cy="569289"/>
              </a:xfrm>
              <a:custGeom>
                <a:avLst/>
                <a:gdLst>
                  <a:gd name="connsiteX0" fmla="*/ 139396 w 240050"/>
                  <a:gd name="connsiteY0" fmla="*/ 30067 h 569289"/>
                  <a:gd name="connsiteX1" fmla="*/ 11485 w 240050"/>
                  <a:gd name="connsiteY1" fmla="*/ 108341 h 569289"/>
                  <a:gd name="connsiteX2" fmla="*/ 80213 w 240050"/>
                  <a:gd name="connsiteY2" fmla="*/ 484438 h 569289"/>
                  <a:gd name="connsiteX3" fmla="*/ 219579 w 240050"/>
                  <a:gd name="connsiteY3" fmla="*/ 514984 h 569289"/>
                  <a:gd name="connsiteX4" fmla="*/ 139396 w 240050"/>
                  <a:gd name="connsiteY4" fmla="*/ 30067 h 569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050" h="569289">
                    <a:moveTo>
                      <a:pt x="139396" y="30067"/>
                    </a:moveTo>
                    <a:cubicBezTo>
                      <a:pt x="85941" y="-44388"/>
                      <a:pt x="-38152" y="33886"/>
                      <a:pt x="11485" y="108341"/>
                    </a:cubicBezTo>
                    <a:cubicBezTo>
                      <a:pt x="89759" y="219070"/>
                      <a:pt x="116487" y="350800"/>
                      <a:pt x="80213" y="484438"/>
                    </a:cubicBezTo>
                    <a:cubicBezTo>
                      <a:pt x="55395" y="577985"/>
                      <a:pt x="194761" y="602804"/>
                      <a:pt x="219579" y="514984"/>
                    </a:cubicBezTo>
                    <a:cubicBezTo>
                      <a:pt x="263489" y="346982"/>
                      <a:pt x="236761" y="171342"/>
                      <a:pt x="139396" y="30067"/>
                    </a:cubicBezTo>
                    <a:close/>
                  </a:path>
                </a:pathLst>
              </a:custGeom>
              <a:solidFill>
                <a:srgbClr val="8C3E24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07" name="Đồ họa 101">
                <a:extLst>
                  <a:ext uri="{FF2B5EF4-FFF2-40B4-BE49-F238E27FC236}">
                    <a16:creationId xmlns:a16="http://schemas.microsoft.com/office/drawing/2014/main" id="{09694124-13D5-16C4-7CE1-A450BDC353E8}"/>
                  </a:ext>
                </a:extLst>
              </p:cNvPr>
              <p:cNvGrpSpPr/>
              <p:nvPr/>
            </p:nvGrpSpPr>
            <p:grpSpPr>
              <a:xfrm>
                <a:off x="10786263" y="2349570"/>
                <a:ext cx="548387" cy="400220"/>
                <a:chOff x="10786263" y="2349570"/>
                <a:chExt cx="548387" cy="400220"/>
              </a:xfrm>
            </p:grpSpPr>
            <p:sp>
              <p:nvSpPr>
                <p:cNvPr id="108" name="Hình tự do: Hình 107">
                  <a:extLst>
                    <a:ext uri="{FF2B5EF4-FFF2-40B4-BE49-F238E27FC236}">
                      <a16:creationId xmlns:a16="http://schemas.microsoft.com/office/drawing/2014/main" id="{093A6832-6A89-F102-01BB-DFCFF9ECFBD5}"/>
                    </a:ext>
                  </a:extLst>
                </p:cNvPr>
                <p:cNvSpPr/>
                <p:nvPr/>
              </p:nvSpPr>
              <p:spPr>
                <a:xfrm>
                  <a:off x="10786263" y="2349570"/>
                  <a:ext cx="548387" cy="400220"/>
                </a:xfrm>
                <a:custGeom>
                  <a:avLst/>
                  <a:gdLst>
                    <a:gd name="connsiteX0" fmla="*/ 353422 w 548387"/>
                    <a:gd name="connsiteY0" fmla="*/ 379568 h 400220"/>
                    <a:gd name="connsiteX1" fmla="*/ 32690 w 548387"/>
                    <a:gd name="connsiteY1" fmla="*/ 347113 h 400220"/>
                    <a:gd name="connsiteX2" fmla="*/ 2144 w 548387"/>
                    <a:gd name="connsiteY2" fmla="*/ 280294 h 400220"/>
                    <a:gd name="connsiteX3" fmla="*/ 194965 w 548387"/>
                    <a:gd name="connsiteY3" fmla="*/ 20653 h 400220"/>
                    <a:gd name="connsiteX4" fmla="*/ 515698 w 548387"/>
                    <a:gd name="connsiteY4" fmla="*/ 53108 h 400220"/>
                    <a:gd name="connsiteX5" fmla="*/ 546244 w 548387"/>
                    <a:gd name="connsiteY5" fmla="*/ 119927 h 400220"/>
                    <a:gd name="connsiteX6" fmla="*/ 353422 w 548387"/>
                    <a:gd name="connsiteY6" fmla="*/ 379568 h 400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8387" h="400220">
                      <a:moveTo>
                        <a:pt x="353422" y="379568"/>
                      </a:moveTo>
                      <a:cubicBezTo>
                        <a:pt x="240784" y="429205"/>
                        <a:pt x="101418" y="377659"/>
                        <a:pt x="32690" y="347113"/>
                      </a:cubicBezTo>
                      <a:cubicBezTo>
                        <a:pt x="7871" y="335658"/>
                        <a:pt x="-5493" y="307021"/>
                        <a:pt x="2144" y="280294"/>
                      </a:cubicBezTo>
                      <a:cubicBezTo>
                        <a:pt x="25053" y="207747"/>
                        <a:pt x="82327" y="70290"/>
                        <a:pt x="194965" y="20653"/>
                      </a:cubicBezTo>
                      <a:cubicBezTo>
                        <a:pt x="307603" y="-28984"/>
                        <a:pt x="446969" y="22562"/>
                        <a:pt x="515698" y="53108"/>
                      </a:cubicBezTo>
                      <a:cubicBezTo>
                        <a:pt x="540517" y="64563"/>
                        <a:pt x="553880" y="93200"/>
                        <a:pt x="546244" y="119927"/>
                      </a:cubicBezTo>
                      <a:cubicBezTo>
                        <a:pt x="523334" y="192474"/>
                        <a:pt x="466061" y="329931"/>
                        <a:pt x="353422" y="379568"/>
                      </a:cubicBezTo>
                      <a:close/>
                    </a:path>
                  </a:pathLst>
                </a:custGeom>
                <a:solidFill>
                  <a:srgbClr val="81A53E"/>
                </a:solidFill>
                <a:ln w="190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Hình tự do: Hình 108">
                  <a:extLst>
                    <a:ext uri="{FF2B5EF4-FFF2-40B4-BE49-F238E27FC236}">
                      <a16:creationId xmlns:a16="http://schemas.microsoft.com/office/drawing/2014/main" id="{33F6FA64-5C69-79A8-5C9F-40AE9C51E1FC}"/>
                    </a:ext>
                  </a:extLst>
                </p:cNvPr>
                <p:cNvSpPr/>
                <p:nvPr/>
              </p:nvSpPr>
              <p:spPr>
                <a:xfrm>
                  <a:off x="11113142" y="2447273"/>
                  <a:ext cx="181803" cy="209042"/>
                </a:xfrm>
                <a:custGeom>
                  <a:avLst/>
                  <a:gdLst>
                    <a:gd name="connsiteX0" fmla="*/ 58999 w 181803"/>
                    <a:gd name="connsiteY0" fmla="*/ 199773 h 209042"/>
                    <a:gd name="connsiteX1" fmla="*/ 177364 w 181803"/>
                    <a:gd name="connsiteY1" fmla="*/ 48952 h 209042"/>
                    <a:gd name="connsiteX2" fmla="*/ 118182 w 181803"/>
                    <a:gd name="connsiteY2" fmla="*/ 14588 h 209042"/>
                    <a:gd name="connsiteX3" fmla="*/ 9362 w 181803"/>
                    <a:gd name="connsiteY3" fmla="*/ 152044 h 209042"/>
                    <a:gd name="connsiteX4" fmla="*/ 58999 w 181803"/>
                    <a:gd name="connsiteY4" fmla="*/ 199773 h 209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803" h="209042">
                      <a:moveTo>
                        <a:pt x="58999" y="199773"/>
                      </a:moveTo>
                      <a:cubicBezTo>
                        <a:pt x="104818" y="153954"/>
                        <a:pt x="144909" y="104316"/>
                        <a:pt x="177364" y="48952"/>
                      </a:cubicBezTo>
                      <a:cubicBezTo>
                        <a:pt x="198365" y="12679"/>
                        <a:pt x="139182" y="-19777"/>
                        <a:pt x="118182" y="14588"/>
                      </a:cubicBezTo>
                      <a:cubicBezTo>
                        <a:pt x="87636" y="66134"/>
                        <a:pt x="53272" y="111953"/>
                        <a:pt x="9362" y="152044"/>
                      </a:cubicBezTo>
                      <a:cubicBezTo>
                        <a:pt x="-21184" y="184500"/>
                        <a:pt x="30362" y="228409"/>
                        <a:pt x="58999" y="199773"/>
                      </a:cubicBezTo>
                      <a:close/>
                    </a:path>
                  </a:pathLst>
                </a:custGeom>
                <a:solidFill>
                  <a:srgbClr val="AEC836"/>
                </a:solidFill>
                <a:ln w="190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Hình tự do: Hình 109">
                  <a:extLst>
                    <a:ext uri="{FF2B5EF4-FFF2-40B4-BE49-F238E27FC236}">
                      <a16:creationId xmlns:a16="http://schemas.microsoft.com/office/drawing/2014/main" id="{BE2AE0A6-2B0F-AA28-33A0-7E5669C43B2E}"/>
                    </a:ext>
                  </a:extLst>
                </p:cNvPr>
                <p:cNvSpPr/>
                <p:nvPr/>
              </p:nvSpPr>
              <p:spPr>
                <a:xfrm>
                  <a:off x="11046941" y="2643858"/>
                  <a:ext cx="67122" cy="66002"/>
                </a:xfrm>
                <a:custGeom>
                  <a:avLst/>
                  <a:gdLst>
                    <a:gd name="connsiteX0" fmla="*/ 64107 w 67122"/>
                    <a:gd name="connsiteY0" fmla="*/ 18461 h 66002"/>
                    <a:gd name="connsiteX1" fmla="*/ 3016 w 67122"/>
                    <a:gd name="connsiteY1" fmla="*/ 47098 h 66002"/>
                    <a:gd name="connsiteX2" fmla="*/ 64107 w 67122"/>
                    <a:gd name="connsiteY2" fmla="*/ 18461 h 66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122" h="66002">
                      <a:moveTo>
                        <a:pt x="64107" y="18461"/>
                      </a:moveTo>
                      <a:cubicBezTo>
                        <a:pt x="46925" y="-19721"/>
                        <a:pt x="-14167" y="7006"/>
                        <a:pt x="3016" y="47098"/>
                      </a:cubicBezTo>
                      <a:cubicBezTo>
                        <a:pt x="20198" y="85281"/>
                        <a:pt x="81290" y="60462"/>
                        <a:pt x="64107" y="18461"/>
                      </a:cubicBezTo>
                      <a:close/>
                    </a:path>
                  </a:pathLst>
                </a:custGeom>
                <a:solidFill>
                  <a:srgbClr val="AEC836"/>
                </a:solidFill>
                <a:ln w="190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Hình tự do: Hình 110">
                  <a:extLst>
                    <a:ext uri="{FF2B5EF4-FFF2-40B4-BE49-F238E27FC236}">
                      <a16:creationId xmlns:a16="http://schemas.microsoft.com/office/drawing/2014/main" id="{931F51ED-DA63-D8B4-FF78-EBA1335B7F98}"/>
                    </a:ext>
                  </a:extLst>
                </p:cNvPr>
                <p:cNvSpPr/>
                <p:nvPr/>
              </p:nvSpPr>
              <p:spPr>
                <a:xfrm>
                  <a:off x="10885719" y="2435104"/>
                  <a:ext cx="85310" cy="219869"/>
                </a:xfrm>
                <a:custGeom>
                  <a:avLst/>
                  <a:gdLst>
                    <a:gd name="connsiteX0" fmla="*/ 49691 w 85310"/>
                    <a:gd name="connsiteY0" fmla="*/ 198579 h 219869"/>
                    <a:gd name="connsiteX1" fmla="*/ 84055 w 85310"/>
                    <a:gd name="connsiteY1" fmla="*/ 30576 h 219869"/>
                    <a:gd name="connsiteX2" fmla="*/ 36327 w 85310"/>
                    <a:gd name="connsiteY2" fmla="*/ 15303 h 219869"/>
                    <a:gd name="connsiteX3" fmla="*/ 54 w 85310"/>
                    <a:gd name="connsiteY3" fmla="*/ 196669 h 219869"/>
                    <a:gd name="connsiteX4" fmla="*/ 49691 w 85310"/>
                    <a:gd name="connsiteY4" fmla="*/ 198579 h 219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310" h="219869">
                      <a:moveTo>
                        <a:pt x="49691" y="198579"/>
                      </a:moveTo>
                      <a:cubicBezTo>
                        <a:pt x="55418" y="141305"/>
                        <a:pt x="66873" y="84031"/>
                        <a:pt x="84055" y="30576"/>
                      </a:cubicBezTo>
                      <a:cubicBezTo>
                        <a:pt x="93601" y="1939"/>
                        <a:pt x="45873" y="-13334"/>
                        <a:pt x="36327" y="15303"/>
                      </a:cubicBezTo>
                      <a:cubicBezTo>
                        <a:pt x="17236" y="74486"/>
                        <a:pt x="5781" y="135578"/>
                        <a:pt x="54" y="196669"/>
                      </a:cubicBezTo>
                      <a:cubicBezTo>
                        <a:pt x="-1856" y="225306"/>
                        <a:pt x="47782" y="229124"/>
                        <a:pt x="49691" y="198579"/>
                      </a:cubicBezTo>
                      <a:close/>
                    </a:path>
                  </a:pathLst>
                </a:custGeom>
                <a:solidFill>
                  <a:srgbClr val="6F9641"/>
                </a:solidFill>
                <a:ln w="190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Hình tự do: Hình 111">
                  <a:extLst>
                    <a:ext uri="{FF2B5EF4-FFF2-40B4-BE49-F238E27FC236}">
                      <a16:creationId xmlns:a16="http://schemas.microsoft.com/office/drawing/2014/main" id="{C4470A02-1AF2-2DF5-53AD-EEF6E0D5FCD2}"/>
                    </a:ext>
                  </a:extLst>
                </p:cNvPr>
                <p:cNvSpPr/>
                <p:nvPr/>
              </p:nvSpPr>
              <p:spPr>
                <a:xfrm>
                  <a:off x="11036133" y="2381648"/>
                  <a:ext cx="85716" cy="191811"/>
                </a:xfrm>
                <a:custGeom>
                  <a:avLst/>
                  <a:gdLst>
                    <a:gd name="connsiteX0" fmla="*/ 48188 w 85716"/>
                    <a:gd name="connsiteY0" fmla="*/ 175669 h 191811"/>
                    <a:gd name="connsiteX1" fmla="*/ 84461 w 85716"/>
                    <a:gd name="connsiteY1" fmla="*/ 30576 h 191811"/>
                    <a:gd name="connsiteX2" fmla="*/ 36733 w 85716"/>
                    <a:gd name="connsiteY2" fmla="*/ 15303 h 191811"/>
                    <a:gd name="connsiteX3" fmla="*/ 459 w 85716"/>
                    <a:gd name="connsiteY3" fmla="*/ 160396 h 191811"/>
                    <a:gd name="connsiteX4" fmla="*/ 48188 w 85716"/>
                    <a:gd name="connsiteY4" fmla="*/ 175669 h 1918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16" h="191811">
                      <a:moveTo>
                        <a:pt x="48188" y="175669"/>
                      </a:moveTo>
                      <a:cubicBezTo>
                        <a:pt x="57733" y="126032"/>
                        <a:pt x="69188" y="78304"/>
                        <a:pt x="84461" y="30576"/>
                      </a:cubicBezTo>
                      <a:cubicBezTo>
                        <a:pt x="94006" y="1939"/>
                        <a:pt x="46278" y="-13334"/>
                        <a:pt x="36733" y="15303"/>
                      </a:cubicBezTo>
                      <a:cubicBezTo>
                        <a:pt x="21460" y="63031"/>
                        <a:pt x="8096" y="110759"/>
                        <a:pt x="459" y="160396"/>
                      </a:cubicBezTo>
                      <a:cubicBezTo>
                        <a:pt x="-5268" y="189033"/>
                        <a:pt x="44369" y="206215"/>
                        <a:pt x="48188" y="175669"/>
                      </a:cubicBezTo>
                      <a:close/>
                    </a:path>
                  </a:pathLst>
                </a:custGeom>
                <a:solidFill>
                  <a:srgbClr val="6F9641"/>
                </a:solidFill>
                <a:ln w="190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3" name="Hình tự do: Hình 112">
                <a:extLst>
                  <a:ext uri="{FF2B5EF4-FFF2-40B4-BE49-F238E27FC236}">
                    <a16:creationId xmlns:a16="http://schemas.microsoft.com/office/drawing/2014/main" id="{E7254750-DE47-9A76-EFC2-8ABBE21F3133}"/>
                  </a:ext>
                </a:extLst>
              </p:cNvPr>
              <p:cNvSpPr/>
              <p:nvPr/>
            </p:nvSpPr>
            <p:spPr>
              <a:xfrm>
                <a:off x="10765782" y="2328050"/>
                <a:ext cx="589350" cy="443088"/>
              </a:xfrm>
              <a:custGeom>
                <a:avLst/>
                <a:gdLst>
                  <a:gd name="connsiteX0" fmla="*/ 266993 w 589350"/>
                  <a:gd name="connsiteY0" fmla="*/ 443089 h 443088"/>
                  <a:gd name="connsiteX1" fmla="*/ 43626 w 589350"/>
                  <a:gd name="connsiteY1" fmla="*/ 387724 h 443088"/>
                  <a:gd name="connsiteX2" fmla="*/ 3534 w 589350"/>
                  <a:gd name="connsiteY2" fmla="*/ 294177 h 443088"/>
                  <a:gd name="connsiteX3" fmla="*/ 207810 w 589350"/>
                  <a:gd name="connsiteY3" fmla="*/ 23082 h 443088"/>
                  <a:gd name="connsiteX4" fmla="*/ 545725 w 589350"/>
                  <a:gd name="connsiteY4" fmla="*/ 55537 h 443088"/>
                  <a:gd name="connsiteX5" fmla="*/ 585816 w 589350"/>
                  <a:gd name="connsiteY5" fmla="*/ 149084 h 443088"/>
                  <a:gd name="connsiteX6" fmla="*/ 381540 w 589350"/>
                  <a:gd name="connsiteY6" fmla="*/ 420179 h 443088"/>
                  <a:gd name="connsiteX7" fmla="*/ 266993 w 589350"/>
                  <a:gd name="connsiteY7" fmla="*/ 443089 h 443088"/>
                  <a:gd name="connsiteX8" fmla="*/ 322358 w 589350"/>
                  <a:gd name="connsiteY8" fmla="*/ 42173 h 443088"/>
                  <a:gd name="connsiteX9" fmla="*/ 223083 w 589350"/>
                  <a:gd name="connsiteY9" fmla="*/ 61264 h 443088"/>
                  <a:gd name="connsiteX10" fmla="*/ 41716 w 589350"/>
                  <a:gd name="connsiteY10" fmla="*/ 307541 h 443088"/>
                  <a:gd name="connsiteX11" fmla="*/ 60808 w 589350"/>
                  <a:gd name="connsiteY11" fmla="*/ 349542 h 443088"/>
                  <a:gd name="connsiteX12" fmla="*/ 364358 w 589350"/>
                  <a:gd name="connsiteY12" fmla="*/ 381997 h 443088"/>
                  <a:gd name="connsiteX13" fmla="*/ 545725 w 589350"/>
                  <a:gd name="connsiteY13" fmla="*/ 135720 h 443088"/>
                  <a:gd name="connsiteX14" fmla="*/ 526634 w 589350"/>
                  <a:gd name="connsiteY14" fmla="*/ 93719 h 443088"/>
                  <a:gd name="connsiteX15" fmla="*/ 322358 w 589350"/>
                  <a:gd name="connsiteY15" fmla="*/ 42173 h 443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9350" h="443088">
                    <a:moveTo>
                      <a:pt x="266993" y="443089"/>
                    </a:moveTo>
                    <a:cubicBezTo>
                      <a:pt x="181082" y="443089"/>
                      <a:pt x="95172" y="410633"/>
                      <a:pt x="43626" y="387724"/>
                    </a:cubicBezTo>
                    <a:cubicBezTo>
                      <a:pt x="9261" y="370542"/>
                      <a:pt x="-7921" y="332359"/>
                      <a:pt x="3534" y="294177"/>
                    </a:cubicBezTo>
                    <a:cubicBezTo>
                      <a:pt x="28353" y="215903"/>
                      <a:pt x="87535" y="74628"/>
                      <a:pt x="207810" y="23082"/>
                    </a:cubicBezTo>
                    <a:cubicBezTo>
                      <a:pt x="328085" y="-30374"/>
                      <a:pt x="471269" y="21173"/>
                      <a:pt x="545725" y="55537"/>
                    </a:cubicBezTo>
                    <a:cubicBezTo>
                      <a:pt x="580089" y="72719"/>
                      <a:pt x="597271" y="110901"/>
                      <a:pt x="585816" y="149084"/>
                    </a:cubicBezTo>
                    <a:cubicBezTo>
                      <a:pt x="560998" y="227358"/>
                      <a:pt x="501815" y="368633"/>
                      <a:pt x="381540" y="420179"/>
                    </a:cubicBezTo>
                    <a:cubicBezTo>
                      <a:pt x="345267" y="437361"/>
                      <a:pt x="305175" y="443089"/>
                      <a:pt x="266993" y="443089"/>
                    </a:cubicBezTo>
                    <a:close/>
                    <a:moveTo>
                      <a:pt x="322358" y="42173"/>
                    </a:moveTo>
                    <a:cubicBezTo>
                      <a:pt x="287993" y="42173"/>
                      <a:pt x="255538" y="47900"/>
                      <a:pt x="223083" y="61264"/>
                    </a:cubicBezTo>
                    <a:cubicBezTo>
                      <a:pt x="118081" y="107083"/>
                      <a:pt x="64626" y="234994"/>
                      <a:pt x="41716" y="307541"/>
                    </a:cubicBezTo>
                    <a:cubicBezTo>
                      <a:pt x="35989" y="324723"/>
                      <a:pt x="43626" y="341905"/>
                      <a:pt x="60808" y="349542"/>
                    </a:cubicBezTo>
                    <a:cubicBezTo>
                      <a:pt x="129536" y="381997"/>
                      <a:pt x="259356" y="427816"/>
                      <a:pt x="364358" y="381997"/>
                    </a:cubicBezTo>
                    <a:cubicBezTo>
                      <a:pt x="469360" y="336178"/>
                      <a:pt x="522815" y="208266"/>
                      <a:pt x="545725" y="135720"/>
                    </a:cubicBezTo>
                    <a:cubicBezTo>
                      <a:pt x="551452" y="118538"/>
                      <a:pt x="543816" y="101356"/>
                      <a:pt x="526634" y="93719"/>
                    </a:cubicBezTo>
                    <a:cubicBezTo>
                      <a:pt x="480815" y="72719"/>
                      <a:pt x="402541" y="42173"/>
                      <a:pt x="322358" y="42173"/>
                    </a:cubicBezTo>
                    <a:close/>
                  </a:path>
                </a:pathLst>
              </a:custGeom>
              <a:solidFill>
                <a:srgbClr val="6F964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4" name="Hình tự do: Hình 113">
                <a:extLst>
                  <a:ext uri="{FF2B5EF4-FFF2-40B4-BE49-F238E27FC236}">
                    <a16:creationId xmlns:a16="http://schemas.microsoft.com/office/drawing/2014/main" id="{E333BB9C-18CF-D84B-4596-6385D21AA348}"/>
                  </a:ext>
                </a:extLst>
              </p:cNvPr>
              <p:cNvSpPr/>
              <p:nvPr/>
            </p:nvSpPr>
            <p:spPr>
              <a:xfrm>
                <a:off x="9613493" y="2761431"/>
                <a:ext cx="1800777" cy="1694322"/>
              </a:xfrm>
              <a:custGeom>
                <a:avLst/>
                <a:gdLst>
                  <a:gd name="connsiteX0" fmla="*/ 1652195 w 1800777"/>
                  <a:gd name="connsiteY0" fmla="*/ 317077 h 1694322"/>
                  <a:gd name="connsiteX1" fmla="*/ 1006911 w 1800777"/>
                  <a:gd name="connsiteY1" fmla="*/ 152892 h 1694322"/>
                  <a:gd name="connsiteX2" fmla="*/ 846545 w 1800777"/>
                  <a:gd name="connsiteY2" fmla="*/ 44072 h 1694322"/>
                  <a:gd name="connsiteX3" fmla="*/ 590723 w 1800777"/>
                  <a:gd name="connsiteY3" fmla="*/ 2071 h 1694322"/>
                  <a:gd name="connsiteX4" fmla="*/ 29441 w 1800777"/>
                  <a:gd name="connsiteY4" fmla="*/ 1010088 h 1694322"/>
                  <a:gd name="connsiteX5" fmla="*/ 220353 w 1800777"/>
                  <a:gd name="connsiteY5" fmla="*/ 1420549 h 1694322"/>
                  <a:gd name="connsiteX6" fmla="*/ 697633 w 1800777"/>
                  <a:gd name="connsiteY6" fmla="*/ 1603825 h 1694322"/>
                  <a:gd name="connsiteX7" fmla="*/ 745361 w 1800777"/>
                  <a:gd name="connsiteY7" fmla="*/ 1594279 h 1694322"/>
                  <a:gd name="connsiteX8" fmla="*/ 785453 w 1800777"/>
                  <a:gd name="connsiteY8" fmla="*/ 1621007 h 1694322"/>
                  <a:gd name="connsiteX9" fmla="*/ 1711378 w 1800777"/>
                  <a:gd name="connsiteY9" fmla="*/ 393441 h 1694322"/>
                  <a:gd name="connsiteX10" fmla="*/ 1652195 w 1800777"/>
                  <a:gd name="connsiteY10" fmla="*/ 317077 h 1694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00777" h="1694322">
                    <a:moveTo>
                      <a:pt x="1652195" y="317077"/>
                    </a:moveTo>
                    <a:cubicBezTo>
                      <a:pt x="1497556" y="139528"/>
                      <a:pt x="1251279" y="49799"/>
                      <a:pt x="1006911" y="152892"/>
                    </a:cubicBezTo>
                    <a:cubicBezTo>
                      <a:pt x="1005002" y="154801"/>
                      <a:pt x="865636" y="51709"/>
                      <a:pt x="846545" y="44072"/>
                    </a:cubicBezTo>
                    <a:cubicBezTo>
                      <a:pt x="766362" y="7799"/>
                      <a:pt x="678542" y="-5565"/>
                      <a:pt x="590723" y="2071"/>
                    </a:cubicBezTo>
                    <a:cubicBezTo>
                      <a:pt x="73350" y="40254"/>
                      <a:pt x="-69834" y="576717"/>
                      <a:pt x="29441" y="1010088"/>
                    </a:cubicBezTo>
                    <a:cubicBezTo>
                      <a:pt x="63805" y="1158999"/>
                      <a:pt x="121078" y="1306002"/>
                      <a:pt x="220353" y="1420549"/>
                    </a:cubicBezTo>
                    <a:cubicBezTo>
                      <a:pt x="340628" y="1559915"/>
                      <a:pt x="514358" y="1632462"/>
                      <a:pt x="697633" y="1603825"/>
                    </a:cubicBezTo>
                    <a:cubicBezTo>
                      <a:pt x="714815" y="1601916"/>
                      <a:pt x="730089" y="1598098"/>
                      <a:pt x="745361" y="1594279"/>
                    </a:cubicBezTo>
                    <a:cubicBezTo>
                      <a:pt x="758725" y="1603825"/>
                      <a:pt x="772089" y="1611461"/>
                      <a:pt x="785453" y="1621007"/>
                    </a:cubicBezTo>
                    <a:cubicBezTo>
                      <a:pt x="1419282" y="1985649"/>
                      <a:pt x="2035928" y="897450"/>
                      <a:pt x="1711378" y="393441"/>
                    </a:cubicBezTo>
                    <a:cubicBezTo>
                      <a:pt x="1692286" y="366714"/>
                      <a:pt x="1673195" y="339986"/>
                      <a:pt x="1652195" y="317077"/>
                    </a:cubicBezTo>
                    <a:close/>
                  </a:path>
                </a:pathLst>
              </a:custGeom>
              <a:solidFill>
                <a:srgbClr val="FFDA00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5" name="Hình tự do: Hình 114">
                <a:extLst>
                  <a:ext uri="{FF2B5EF4-FFF2-40B4-BE49-F238E27FC236}">
                    <a16:creationId xmlns:a16="http://schemas.microsoft.com/office/drawing/2014/main" id="{6EA0DD4B-EB4E-6635-EAF5-B4585B8045B8}"/>
                  </a:ext>
                </a:extLst>
              </p:cNvPr>
              <p:cNvSpPr/>
              <p:nvPr/>
            </p:nvSpPr>
            <p:spPr>
              <a:xfrm>
                <a:off x="9581457" y="2729264"/>
                <a:ext cx="1863545" cy="1758176"/>
              </a:xfrm>
              <a:custGeom>
                <a:avLst/>
                <a:gdLst>
                  <a:gd name="connsiteX0" fmla="*/ 1079038 w 1863545"/>
                  <a:gd name="connsiteY0" fmla="*/ 1758176 h 1758176"/>
                  <a:gd name="connsiteX1" fmla="*/ 800306 w 1863545"/>
                  <a:gd name="connsiteY1" fmla="*/ 1679902 h 1758176"/>
                  <a:gd name="connsiteX2" fmla="*/ 769760 w 1863545"/>
                  <a:gd name="connsiteY2" fmla="*/ 1660811 h 1758176"/>
                  <a:gd name="connsiteX3" fmla="*/ 733487 w 1863545"/>
                  <a:gd name="connsiteY3" fmla="*/ 1668447 h 1758176"/>
                  <a:gd name="connsiteX4" fmla="*/ 227570 w 1863545"/>
                  <a:gd name="connsiteY4" fmla="*/ 1473717 h 1758176"/>
                  <a:gd name="connsiteX5" fmla="*/ 30930 w 1863545"/>
                  <a:gd name="connsiteY5" fmla="*/ 1049892 h 1758176"/>
                  <a:gd name="connsiteX6" fmla="*/ 155023 w 1863545"/>
                  <a:gd name="connsiteY6" fmla="*/ 249970 h 1758176"/>
                  <a:gd name="connsiteX7" fmla="*/ 620849 w 1863545"/>
                  <a:gd name="connsiteY7" fmla="*/ 1784 h 1758176"/>
                  <a:gd name="connsiteX8" fmla="*/ 891944 w 1863545"/>
                  <a:gd name="connsiteY8" fmla="*/ 47603 h 1758176"/>
                  <a:gd name="connsiteX9" fmla="*/ 993128 w 1863545"/>
                  <a:gd name="connsiteY9" fmla="*/ 116331 h 1758176"/>
                  <a:gd name="connsiteX10" fmla="*/ 1042765 w 1863545"/>
                  <a:gd name="connsiteY10" fmla="*/ 150695 h 1758176"/>
                  <a:gd name="connsiteX11" fmla="*/ 1709049 w 1863545"/>
                  <a:gd name="connsiteY11" fmla="*/ 328244 h 1758176"/>
                  <a:gd name="connsiteX12" fmla="*/ 1709049 w 1863545"/>
                  <a:gd name="connsiteY12" fmla="*/ 328244 h 1758176"/>
                  <a:gd name="connsiteX13" fmla="*/ 1770141 w 1863545"/>
                  <a:gd name="connsiteY13" fmla="*/ 408427 h 1758176"/>
                  <a:gd name="connsiteX14" fmla="*/ 1550591 w 1863545"/>
                  <a:gd name="connsiteY14" fmla="*/ 1527172 h 1758176"/>
                  <a:gd name="connsiteX15" fmla="*/ 1079038 w 1863545"/>
                  <a:gd name="connsiteY15" fmla="*/ 1758176 h 1758176"/>
                  <a:gd name="connsiteX16" fmla="*/ 783124 w 1863545"/>
                  <a:gd name="connsiteY16" fmla="*/ 1592083 h 1758176"/>
                  <a:gd name="connsiteX17" fmla="*/ 794579 w 1863545"/>
                  <a:gd name="connsiteY17" fmla="*/ 1599719 h 1758176"/>
                  <a:gd name="connsiteX18" fmla="*/ 832761 w 1863545"/>
                  <a:gd name="connsiteY18" fmla="*/ 1624538 h 1758176"/>
                  <a:gd name="connsiteX19" fmla="*/ 1504773 w 1863545"/>
                  <a:gd name="connsiteY19" fmla="*/ 1483262 h 1758176"/>
                  <a:gd name="connsiteX20" fmla="*/ 1716685 w 1863545"/>
                  <a:gd name="connsiteY20" fmla="*/ 442791 h 1758176"/>
                  <a:gd name="connsiteX21" fmla="*/ 1661321 w 1863545"/>
                  <a:gd name="connsiteY21" fmla="*/ 370244 h 1758176"/>
                  <a:gd name="connsiteX22" fmla="*/ 1661321 w 1863545"/>
                  <a:gd name="connsiteY22" fmla="*/ 370244 h 1758176"/>
                  <a:gd name="connsiteX23" fmla="*/ 1052311 w 1863545"/>
                  <a:gd name="connsiteY23" fmla="*/ 215605 h 1758176"/>
                  <a:gd name="connsiteX24" fmla="*/ 958764 w 1863545"/>
                  <a:gd name="connsiteY24" fmla="*/ 169786 h 1758176"/>
                  <a:gd name="connsiteX25" fmla="*/ 867126 w 1863545"/>
                  <a:gd name="connsiteY25" fmla="*/ 106785 h 1758176"/>
                  <a:gd name="connsiteX26" fmla="*/ 626576 w 1863545"/>
                  <a:gd name="connsiteY26" fmla="*/ 66694 h 1758176"/>
                  <a:gd name="connsiteX27" fmla="*/ 206569 w 1863545"/>
                  <a:gd name="connsiteY27" fmla="*/ 288152 h 1758176"/>
                  <a:gd name="connsiteX28" fmla="*/ 92022 w 1863545"/>
                  <a:gd name="connsiteY28" fmla="*/ 1034619 h 1758176"/>
                  <a:gd name="connsiteX29" fmla="*/ 275298 w 1863545"/>
                  <a:gd name="connsiteY29" fmla="*/ 1431716 h 1758176"/>
                  <a:gd name="connsiteX30" fmla="*/ 722032 w 1863545"/>
                  <a:gd name="connsiteY30" fmla="*/ 1603537 h 1758176"/>
                  <a:gd name="connsiteX31" fmla="*/ 767851 w 1863545"/>
                  <a:gd name="connsiteY31" fmla="*/ 1593992 h 1758176"/>
                  <a:gd name="connsiteX32" fmla="*/ 783124 w 1863545"/>
                  <a:gd name="connsiteY32" fmla="*/ 1592083 h 1758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863545" h="1758176">
                    <a:moveTo>
                      <a:pt x="1079038" y="1758176"/>
                    </a:moveTo>
                    <a:cubicBezTo>
                      <a:pt x="985491" y="1758176"/>
                      <a:pt x="891944" y="1733358"/>
                      <a:pt x="800306" y="1679902"/>
                    </a:cubicBezTo>
                    <a:cubicBezTo>
                      <a:pt x="790761" y="1674175"/>
                      <a:pt x="779306" y="1668447"/>
                      <a:pt x="769760" y="1660811"/>
                    </a:cubicBezTo>
                    <a:cubicBezTo>
                      <a:pt x="756397" y="1664629"/>
                      <a:pt x="744942" y="1666538"/>
                      <a:pt x="733487" y="1668447"/>
                    </a:cubicBezTo>
                    <a:cubicBezTo>
                      <a:pt x="546393" y="1698993"/>
                      <a:pt x="357390" y="1626447"/>
                      <a:pt x="227570" y="1473717"/>
                    </a:cubicBezTo>
                    <a:cubicBezTo>
                      <a:pt x="135932" y="1366806"/>
                      <a:pt x="72931" y="1229349"/>
                      <a:pt x="30930" y="1049892"/>
                    </a:cubicBezTo>
                    <a:cubicBezTo>
                      <a:pt x="-37798" y="753978"/>
                      <a:pt x="9930" y="446609"/>
                      <a:pt x="155023" y="249970"/>
                    </a:cubicBezTo>
                    <a:cubicBezTo>
                      <a:pt x="263843" y="102967"/>
                      <a:pt x="424209" y="17057"/>
                      <a:pt x="620849" y="1784"/>
                    </a:cubicBezTo>
                    <a:cubicBezTo>
                      <a:pt x="716305" y="-5853"/>
                      <a:pt x="809852" y="11329"/>
                      <a:pt x="891944" y="47603"/>
                    </a:cubicBezTo>
                    <a:cubicBezTo>
                      <a:pt x="903399" y="51421"/>
                      <a:pt x="928218" y="68603"/>
                      <a:pt x="993128" y="116331"/>
                    </a:cubicBezTo>
                    <a:cubicBezTo>
                      <a:pt x="1010310" y="127786"/>
                      <a:pt x="1029401" y="141150"/>
                      <a:pt x="1042765" y="150695"/>
                    </a:cubicBezTo>
                    <a:cubicBezTo>
                      <a:pt x="1273769" y="60966"/>
                      <a:pt x="1533409" y="129695"/>
                      <a:pt x="1709049" y="328244"/>
                    </a:cubicBezTo>
                    <a:lnTo>
                      <a:pt x="1709049" y="328244"/>
                    </a:lnTo>
                    <a:cubicBezTo>
                      <a:pt x="1731958" y="353062"/>
                      <a:pt x="1751049" y="379790"/>
                      <a:pt x="1770141" y="408427"/>
                    </a:cubicBezTo>
                    <a:cubicBezTo>
                      <a:pt x="1972508" y="725341"/>
                      <a:pt x="1821687" y="1242713"/>
                      <a:pt x="1550591" y="1527172"/>
                    </a:cubicBezTo>
                    <a:cubicBezTo>
                      <a:pt x="1405498" y="1679902"/>
                      <a:pt x="1243223" y="1758176"/>
                      <a:pt x="1079038" y="1758176"/>
                    </a:cubicBezTo>
                    <a:close/>
                    <a:moveTo>
                      <a:pt x="783124" y="1592083"/>
                    </a:moveTo>
                    <a:lnTo>
                      <a:pt x="794579" y="1599719"/>
                    </a:lnTo>
                    <a:cubicBezTo>
                      <a:pt x="807943" y="1609265"/>
                      <a:pt x="821307" y="1616901"/>
                      <a:pt x="832761" y="1624538"/>
                    </a:cubicBezTo>
                    <a:cubicBezTo>
                      <a:pt x="1054220" y="1752449"/>
                      <a:pt x="1298587" y="1700902"/>
                      <a:pt x="1504773" y="1483262"/>
                    </a:cubicBezTo>
                    <a:cubicBezTo>
                      <a:pt x="1758686" y="1215985"/>
                      <a:pt x="1903779" y="734887"/>
                      <a:pt x="1716685" y="442791"/>
                    </a:cubicBezTo>
                    <a:cubicBezTo>
                      <a:pt x="1699503" y="416063"/>
                      <a:pt x="1680412" y="393154"/>
                      <a:pt x="1661321" y="370244"/>
                    </a:cubicBezTo>
                    <a:lnTo>
                      <a:pt x="1661321" y="370244"/>
                    </a:lnTo>
                    <a:cubicBezTo>
                      <a:pt x="1533409" y="225151"/>
                      <a:pt x="1306224" y="106785"/>
                      <a:pt x="1052311" y="215605"/>
                    </a:cubicBezTo>
                    <a:cubicBezTo>
                      <a:pt x="1035128" y="223242"/>
                      <a:pt x="1035128" y="223242"/>
                      <a:pt x="958764" y="169786"/>
                    </a:cubicBezTo>
                    <a:cubicBezTo>
                      <a:pt x="928218" y="148786"/>
                      <a:pt x="876671" y="112513"/>
                      <a:pt x="867126" y="106785"/>
                    </a:cubicBezTo>
                    <a:cubicBezTo>
                      <a:pt x="794579" y="74330"/>
                      <a:pt x="710578" y="60966"/>
                      <a:pt x="626576" y="66694"/>
                    </a:cubicBezTo>
                    <a:cubicBezTo>
                      <a:pt x="447119" y="80058"/>
                      <a:pt x="305844" y="154513"/>
                      <a:pt x="206569" y="288152"/>
                    </a:cubicBezTo>
                    <a:cubicBezTo>
                      <a:pt x="71022" y="471428"/>
                      <a:pt x="29021" y="757796"/>
                      <a:pt x="92022" y="1034619"/>
                    </a:cubicBezTo>
                    <a:cubicBezTo>
                      <a:pt x="130204" y="1204531"/>
                      <a:pt x="191296" y="1334351"/>
                      <a:pt x="275298" y="1431716"/>
                    </a:cubicBezTo>
                    <a:cubicBezTo>
                      <a:pt x="391754" y="1565355"/>
                      <a:pt x="557848" y="1630265"/>
                      <a:pt x="722032" y="1603537"/>
                    </a:cubicBezTo>
                    <a:cubicBezTo>
                      <a:pt x="735396" y="1601628"/>
                      <a:pt x="750669" y="1597810"/>
                      <a:pt x="767851" y="1593992"/>
                    </a:cubicBezTo>
                    <a:lnTo>
                      <a:pt x="783124" y="1592083"/>
                    </a:lnTo>
                    <a:close/>
                  </a:path>
                </a:pathLst>
              </a:custGeom>
              <a:solidFill>
                <a:srgbClr val="D2B400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6" name="Hình tự do: Hình 115">
                <a:extLst>
                  <a:ext uri="{FF2B5EF4-FFF2-40B4-BE49-F238E27FC236}">
                    <a16:creationId xmlns:a16="http://schemas.microsoft.com/office/drawing/2014/main" id="{50D13393-588E-DBBD-472A-5136FED1CD45}"/>
                  </a:ext>
                </a:extLst>
              </p:cNvPr>
              <p:cNvSpPr/>
              <p:nvPr/>
            </p:nvSpPr>
            <p:spPr>
              <a:xfrm>
                <a:off x="10895971" y="3258370"/>
                <a:ext cx="362449" cy="782525"/>
              </a:xfrm>
              <a:custGeom>
                <a:avLst/>
                <a:gdLst>
                  <a:gd name="connsiteX0" fmla="*/ 344897 w 362449"/>
                  <a:gd name="connsiteY0" fmla="*/ 66414 h 782525"/>
                  <a:gd name="connsiteX1" fmla="*/ 150167 w 362449"/>
                  <a:gd name="connsiteY1" fmla="*/ 127506 h 782525"/>
                  <a:gd name="connsiteX2" fmla="*/ 26074 w 362449"/>
                  <a:gd name="connsiteY2" fmla="*/ 620060 h 782525"/>
                  <a:gd name="connsiteX3" fmla="*/ 169258 w 362449"/>
                  <a:gd name="connsiteY3" fmla="*/ 746062 h 782525"/>
                  <a:gd name="connsiteX4" fmla="*/ 344897 w 362449"/>
                  <a:gd name="connsiteY4" fmla="*/ 66414 h 78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2449" h="782525">
                    <a:moveTo>
                      <a:pt x="344897" y="66414"/>
                    </a:moveTo>
                    <a:cubicBezTo>
                      <a:pt x="318170" y="-57679"/>
                      <a:pt x="125348" y="9141"/>
                      <a:pt x="150167" y="127506"/>
                    </a:cubicBezTo>
                    <a:cubicBezTo>
                      <a:pt x="186440" y="301236"/>
                      <a:pt x="142531" y="482603"/>
                      <a:pt x="26074" y="620060"/>
                    </a:cubicBezTo>
                    <a:cubicBezTo>
                      <a:pt x="-59837" y="721243"/>
                      <a:pt x="87166" y="845336"/>
                      <a:pt x="169258" y="746062"/>
                    </a:cubicBezTo>
                    <a:cubicBezTo>
                      <a:pt x="333443" y="555150"/>
                      <a:pt x="396444" y="310782"/>
                      <a:pt x="344897" y="66414"/>
                    </a:cubicBezTo>
                    <a:close/>
                  </a:path>
                </a:pathLst>
              </a:custGeom>
              <a:solidFill>
                <a:srgbClr val="FFEA6D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7" name="Hình tự do: Hình 116">
                <a:extLst>
                  <a:ext uri="{FF2B5EF4-FFF2-40B4-BE49-F238E27FC236}">
                    <a16:creationId xmlns:a16="http://schemas.microsoft.com/office/drawing/2014/main" id="{40419D4E-4F63-3D6A-A983-5D1241F43262}"/>
                  </a:ext>
                </a:extLst>
              </p:cNvPr>
              <p:cNvSpPr/>
              <p:nvPr/>
            </p:nvSpPr>
            <p:spPr>
              <a:xfrm>
                <a:off x="10702968" y="4038796"/>
                <a:ext cx="190445" cy="198548"/>
              </a:xfrm>
              <a:custGeom>
                <a:avLst/>
                <a:gdLst>
                  <a:gd name="connsiteX0" fmla="*/ 93075 w 190445"/>
                  <a:gd name="connsiteY0" fmla="*/ 0 h 198548"/>
                  <a:gd name="connsiteX1" fmla="*/ 98802 w 190445"/>
                  <a:gd name="connsiteY1" fmla="*/ 198549 h 198548"/>
                  <a:gd name="connsiteX2" fmla="*/ 93075 w 190445"/>
                  <a:gd name="connsiteY2" fmla="*/ 0 h 198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445" h="198548">
                    <a:moveTo>
                      <a:pt x="93075" y="0"/>
                    </a:moveTo>
                    <a:cubicBezTo>
                      <a:pt x="-31018" y="0"/>
                      <a:pt x="-32927" y="198549"/>
                      <a:pt x="98802" y="198549"/>
                    </a:cubicBezTo>
                    <a:cubicBezTo>
                      <a:pt x="220986" y="196640"/>
                      <a:pt x="222895" y="0"/>
                      <a:pt x="93075" y="0"/>
                    </a:cubicBezTo>
                    <a:close/>
                  </a:path>
                </a:pathLst>
              </a:custGeom>
              <a:solidFill>
                <a:srgbClr val="FFEA6D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8" name="Hình tự do: Hình 117">
                <a:extLst>
                  <a:ext uri="{FF2B5EF4-FFF2-40B4-BE49-F238E27FC236}">
                    <a16:creationId xmlns:a16="http://schemas.microsoft.com/office/drawing/2014/main" id="{E417CC18-01FF-5989-11FF-883E293853FF}"/>
                  </a:ext>
                </a:extLst>
              </p:cNvPr>
              <p:cNvSpPr/>
              <p:nvPr/>
            </p:nvSpPr>
            <p:spPr>
              <a:xfrm>
                <a:off x="9858652" y="2917756"/>
                <a:ext cx="444840" cy="535702"/>
              </a:xfrm>
              <a:custGeom>
                <a:avLst/>
                <a:gdLst>
                  <a:gd name="connsiteX0" fmla="*/ 307381 w 444840"/>
                  <a:gd name="connsiteY0" fmla="*/ 8021 h 535702"/>
                  <a:gd name="connsiteX1" fmla="*/ 12 w 444840"/>
                  <a:gd name="connsiteY1" fmla="*/ 439483 h 535702"/>
                  <a:gd name="connsiteX2" fmla="*/ 221471 w 444840"/>
                  <a:gd name="connsiteY2" fmla="*/ 416573 h 535702"/>
                  <a:gd name="connsiteX3" fmla="*/ 368473 w 444840"/>
                  <a:gd name="connsiteY3" fmla="*/ 216116 h 535702"/>
                  <a:gd name="connsiteX4" fmla="*/ 307381 w 444840"/>
                  <a:gd name="connsiteY4" fmla="*/ 8021 h 535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840" h="535702">
                    <a:moveTo>
                      <a:pt x="307381" y="8021"/>
                    </a:moveTo>
                    <a:cubicBezTo>
                      <a:pt x="124105" y="72931"/>
                      <a:pt x="3831" y="246662"/>
                      <a:pt x="12" y="439483"/>
                    </a:cubicBezTo>
                    <a:cubicBezTo>
                      <a:pt x="-1897" y="586485"/>
                      <a:pt x="217652" y="554030"/>
                      <a:pt x="221471" y="416573"/>
                    </a:cubicBezTo>
                    <a:cubicBezTo>
                      <a:pt x="223380" y="324936"/>
                      <a:pt x="282563" y="246662"/>
                      <a:pt x="368473" y="216116"/>
                    </a:cubicBezTo>
                    <a:cubicBezTo>
                      <a:pt x="502112" y="168388"/>
                      <a:pt x="446747" y="-43525"/>
                      <a:pt x="307381" y="8021"/>
                    </a:cubicBezTo>
                    <a:close/>
                  </a:path>
                </a:pathLst>
              </a:custGeom>
              <a:solidFill>
                <a:srgbClr val="FFEA6D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21" name="Hộp Văn bản 120">
              <a:extLst>
                <a:ext uri="{FF2B5EF4-FFF2-40B4-BE49-F238E27FC236}">
                  <a16:creationId xmlns:a16="http://schemas.microsoft.com/office/drawing/2014/main" id="{C06C561C-B093-4D94-41C1-36A8E8745626}"/>
                </a:ext>
              </a:extLst>
            </p:cNvPr>
            <p:cNvSpPr txBox="1"/>
            <p:nvPr/>
          </p:nvSpPr>
          <p:spPr>
            <a:xfrm>
              <a:off x="9338310" y="3456479"/>
              <a:ext cx="175560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600 + 400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1 000 – 600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1 000 – 400</a:t>
              </a: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DCD0D6C-09A0-7678-AB33-F00E0F0E6029}"/>
              </a:ext>
            </a:extLst>
          </p:cNvPr>
          <p:cNvGrpSpPr/>
          <p:nvPr/>
        </p:nvGrpSpPr>
        <p:grpSpPr>
          <a:xfrm>
            <a:off x="1000625" y="826875"/>
            <a:ext cx="4265555" cy="1042506"/>
            <a:chOff x="1000625" y="826875"/>
            <a:chExt cx="4265555" cy="1042506"/>
          </a:xfrm>
        </p:grpSpPr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A33D5178-5BC2-2911-5843-E2241A4DF965}"/>
                </a:ext>
              </a:extLst>
            </p:cNvPr>
            <p:cNvSpPr txBox="1"/>
            <p:nvPr/>
          </p:nvSpPr>
          <p:spPr>
            <a:xfrm>
              <a:off x="2941505" y="1112516"/>
              <a:ext cx="23246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8D4C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8D4C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8D4C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nhẩm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8492D4D9-056F-6A08-9695-9E153590F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0625" y="826875"/>
              <a:ext cx="1871634" cy="10425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946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1">
            <a:extLst>
              <a:ext uri="{FF2B5EF4-FFF2-40B4-BE49-F238E27FC236}">
                <a16:creationId xmlns:a16="http://schemas.microsoft.com/office/drawing/2014/main" id="{5ED7BA35-DDBF-5BA0-35A1-917A55DDBE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b="62909"/>
          <a:stretch/>
        </p:blipFill>
        <p:spPr>
          <a:xfrm flipH="1">
            <a:off x="50800" y="794191"/>
            <a:ext cx="880580" cy="654845"/>
          </a:xfrm>
          <a:prstGeom prst="rect">
            <a:avLst/>
          </a:prstGeom>
        </p:spPr>
      </p:pic>
      <p:grpSp>
        <p:nvGrpSpPr>
          <p:cNvPr id="122" name="Nhóm 121">
            <a:extLst>
              <a:ext uri="{FF2B5EF4-FFF2-40B4-BE49-F238E27FC236}">
                <a16:creationId xmlns:a16="http://schemas.microsoft.com/office/drawing/2014/main" id="{140F0C34-C764-B8C8-4C28-05C9880A9C33}"/>
              </a:ext>
            </a:extLst>
          </p:cNvPr>
          <p:cNvGrpSpPr/>
          <p:nvPr/>
        </p:nvGrpSpPr>
        <p:grpSpPr>
          <a:xfrm>
            <a:off x="918279" y="731407"/>
            <a:ext cx="2324675" cy="2727935"/>
            <a:chOff x="978021" y="2317733"/>
            <a:chExt cx="2324675" cy="2727935"/>
          </a:xfrm>
        </p:grpSpPr>
        <p:pic>
          <p:nvPicPr>
            <p:cNvPr id="104" name="Đồ họa 103">
              <a:extLst>
                <a:ext uri="{FF2B5EF4-FFF2-40B4-BE49-F238E27FC236}">
                  <a16:creationId xmlns:a16="http://schemas.microsoft.com/office/drawing/2014/main" id="{E19194EC-427B-475A-645B-DC368A23B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978021" y="2317733"/>
              <a:ext cx="2324675" cy="2727935"/>
            </a:xfrm>
            <a:prstGeom prst="rect">
              <a:avLst/>
            </a:prstGeom>
          </p:spPr>
        </p:pic>
        <p:sp>
          <p:nvSpPr>
            <p:cNvPr id="119" name="Hộp Văn bản 118">
              <a:extLst>
                <a:ext uri="{FF2B5EF4-FFF2-40B4-BE49-F238E27FC236}">
                  <a16:creationId xmlns:a16="http://schemas.microsoft.com/office/drawing/2014/main" id="{739B9E6F-7811-14D3-325D-98D44FC4BAEA}"/>
                </a:ext>
              </a:extLst>
            </p:cNvPr>
            <p:cNvSpPr txBox="1"/>
            <p:nvPr/>
          </p:nvSpPr>
          <p:spPr>
            <a:xfrm>
              <a:off x="1351005" y="3396987"/>
              <a:ext cx="159050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200 + 300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700 – 200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600 + 60 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23" name="Nhóm 122">
            <a:extLst>
              <a:ext uri="{FF2B5EF4-FFF2-40B4-BE49-F238E27FC236}">
                <a16:creationId xmlns:a16="http://schemas.microsoft.com/office/drawing/2014/main" id="{2553660D-3806-047A-11A7-C34133CBD8A7}"/>
              </a:ext>
            </a:extLst>
          </p:cNvPr>
          <p:cNvGrpSpPr/>
          <p:nvPr/>
        </p:nvGrpSpPr>
        <p:grpSpPr>
          <a:xfrm>
            <a:off x="4880140" y="844968"/>
            <a:ext cx="2337536" cy="2695322"/>
            <a:chOff x="4958341" y="2360548"/>
            <a:chExt cx="2337536" cy="2695322"/>
          </a:xfrm>
        </p:grpSpPr>
        <p:pic>
          <p:nvPicPr>
            <p:cNvPr id="100" name="Đồ họa 99">
              <a:extLst>
                <a:ext uri="{FF2B5EF4-FFF2-40B4-BE49-F238E27FC236}">
                  <a16:creationId xmlns:a16="http://schemas.microsoft.com/office/drawing/2014/main" id="{A012BEFE-E790-3DC8-5E83-AE6B77F19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4958341" y="2360548"/>
              <a:ext cx="2337536" cy="2695322"/>
            </a:xfrm>
            <a:prstGeom prst="rect">
              <a:avLst/>
            </a:prstGeom>
          </p:spPr>
        </p:pic>
        <p:sp>
          <p:nvSpPr>
            <p:cNvPr id="120" name="Hộp Văn bản 119">
              <a:extLst>
                <a:ext uri="{FF2B5EF4-FFF2-40B4-BE49-F238E27FC236}">
                  <a16:creationId xmlns:a16="http://schemas.microsoft.com/office/drawing/2014/main" id="{88C0821F-553E-7E54-15D1-C6DF090B99C5}"/>
                </a:ext>
              </a:extLst>
            </p:cNvPr>
            <p:cNvSpPr txBox="1"/>
            <p:nvPr/>
          </p:nvSpPr>
          <p:spPr>
            <a:xfrm>
              <a:off x="5331859" y="3396986"/>
              <a:ext cx="159050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300 + 400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800 – 400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850 - 50</a:t>
              </a:r>
            </a:p>
          </p:txBody>
        </p:sp>
      </p:grpSp>
      <p:grpSp>
        <p:nvGrpSpPr>
          <p:cNvPr id="124" name="Nhóm 123">
            <a:extLst>
              <a:ext uri="{FF2B5EF4-FFF2-40B4-BE49-F238E27FC236}">
                <a16:creationId xmlns:a16="http://schemas.microsoft.com/office/drawing/2014/main" id="{A7187214-18EE-DCFA-BF9E-2D44C6513987}"/>
              </a:ext>
            </a:extLst>
          </p:cNvPr>
          <p:cNvGrpSpPr/>
          <p:nvPr/>
        </p:nvGrpSpPr>
        <p:grpSpPr>
          <a:xfrm>
            <a:off x="8823907" y="668547"/>
            <a:ext cx="2436550" cy="2823360"/>
            <a:chOff x="8951522" y="2360548"/>
            <a:chExt cx="2436550" cy="2823360"/>
          </a:xfrm>
        </p:grpSpPr>
        <p:grpSp>
          <p:nvGrpSpPr>
            <p:cNvPr id="105" name="Đồ họa 101">
              <a:extLst>
                <a:ext uri="{FF2B5EF4-FFF2-40B4-BE49-F238E27FC236}">
                  <a16:creationId xmlns:a16="http://schemas.microsoft.com/office/drawing/2014/main" id="{0E863672-2905-27BB-B5D7-DC1A960A108B}"/>
                </a:ext>
              </a:extLst>
            </p:cNvPr>
            <p:cNvGrpSpPr/>
            <p:nvPr/>
          </p:nvGrpSpPr>
          <p:grpSpPr>
            <a:xfrm>
              <a:off x="8951522" y="2360548"/>
              <a:ext cx="2436550" cy="2823360"/>
              <a:chOff x="9581457" y="2328050"/>
              <a:chExt cx="1863545" cy="2159389"/>
            </a:xfrm>
          </p:grpSpPr>
          <p:sp>
            <p:nvSpPr>
              <p:cNvPr id="106" name="Hình tự do: Hình 105">
                <a:extLst>
                  <a:ext uri="{FF2B5EF4-FFF2-40B4-BE49-F238E27FC236}">
                    <a16:creationId xmlns:a16="http://schemas.microsoft.com/office/drawing/2014/main" id="{8D2F1067-1B23-2884-504A-5EC5C17D3B1A}"/>
                  </a:ext>
                </a:extLst>
              </p:cNvPr>
              <p:cNvSpPr/>
              <p:nvPr/>
            </p:nvSpPr>
            <p:spPr>
              <a:xfrm>
                <a:off x="10492463" y="2395520"/>
                <a:ext cx="240050" cy="569289"/>
              </a:xfrm>
              <a:custGeom>
                <a:avLst/>
                <a:gdLst>
                  <a:gd name="connsiteX0" fmla="*/ 139396 w 240050"/>
                  <a:gd name="connsiteY0" fmla="*/ 30067 h 569289"/>
                  <a:gd name="connsiteX1" fmla="*/ 11485 w 240050"/>
                  <a:gd name="connsiteY1" fmla="*/ 108341 h 569289"/>
                  <a:gd name="connsiteX2" fmla="*/ 80213 w 240050"/>
                  <a:gd name="connsiteY2" fmla="*/ 484438 h 569289"/>
                  <a:gd name="connsiteX3" fmla="*/ 219579 w 240050"/>
                  <a:gd name="connsiteY3" fmla="*/ 514984 h 569289"/>
                  <a:gd name="connsiteX4" fmla="*/ 139396 w 240050"/>
                  <a:gd name="connsiteY4" fmla="*/ 30067 h 569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050" h="569289">
                    <a:moveTo>
                      <a:pt x="139396" y="30067"/>
                    </a:moveTo>
                    <a:cubicBezTo>
                      <a:pt x="85941" y="-44388"/>
                      <a:pt x="-38152" y="33886"/>
                      <a:pt x="11485" y="108341"/>
                    </a:cubicBezTo>
                    <a:cubicBezTo>
                      <a:pt x="89759" y="219070"/>
                      <a:pt x="116487" y="350800"/>
                      <a:pt x="80213" y="484438"/>
                    </a:cubicBezTo>
                    <a:cubicBezTo>
                      <a:pt x="55395" y="577985"/>
                      <a:pt x="194761" y="602804"/>
                      <a:pt x="219579" y="514984"/>
                    </a:cubicBezTo>
                    <a:cubicBezTo>
                      <a:pt x="263489" y="346982"/>
                      <a:pt x="236761" y="171342"/>
                      <a:pt x="139396" y="30067"/>
                    </a:cubicBezTo>
                    <a:close/>
                  </a:path>
                </a:pathLst>
              </a:custGeom>
              <a:solidFill>
                <a:srgbClr val="8C3E24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07" name="Đồ họa 101">
                <a:extLst>
                  <a:ext uri="{FF2B5EF4-FFF2-40B4-BE49-F238E27FC236}">
                    <a16:creationId xmlns:a16="http://schemas.microsoft.com/office/drawing/2014/main" id="{09694124-13D5-16C4-7CE1-A450BDC353E8}"/>
                  </a:ext>
                </a:extLst>
              </p:cNvPr>
              <p:cNvGrpSpPr/>
              <p:nvPr/>
            </p:nvGrpSpPr>
            <p:grpSpPr>
              <a:xfrm>
                <a:off x="10786263" y="2349570"/>
                <a:ext cx="548387" cy="400220"/>
                <a:chOff x="10786263" y="2349570"/>
                <a:chExt cx="548387" cy="400220"/>
              </a:xfrm>
            </p:grpSpPr>
            <p:sp>
              <p:nvSpPr>
                <p:cNvPr id="108" name="Hình tự do: Hình 107">
                  <a:extLst>
                    <a:ext uri="{FF2B5EF4-FFF2-40B4-BE49-F238E27FC236}">
                      <a16:creationId xmlns:a16="http://schemas.microsoft.com/office/drawing/2014/main" id="{093A6832-6A89-F102-01BB-DFCFF9ECFBD5}"/>
                    </a:ext>
                  </a:extLst>
                </p:cNvPr>
                <p:cNvSpPr/>
                <p:nvPr/>
              </p:nvSpPr>
              <p:spPr>
                <a:xfrm>
                  <a:off x="10786263" y="2349570"/>
                  <a:ext cx="548387" cy="400220"/>
                </a:xfrm>
                <a:custGeom>
                  <a:avLst/>
                  <a:gdLst>
                    <a:gd name="connsiteX0" fmla="*/ 353422 w 548387"/>
                    <a:gd name="connsiteY0" fmla="*/ 379568 h 400220"/>
                    <a:gd name="connsiteX1" fmla="*/ 32690 w 548387"/>
                    <a:gd name="connsiteY1" fmla="*/ 347113 h 400220"/>
                    <a:gd name="connsiteX2" fmla="*/ 2144 w 548387"/>
                    <a:gd name="connsiteY2" fmla="*/ 280294 h 400220"/>
                    <a:gd name="connsiteX3" fmla="*/ 194965 w 548387"/>
                    <a:gd name="connsiteY3" fmla="*/ 20653 h 400220"/>
                    <a:gd name="connsiteX4" fmla="*/ 515698 w 548387"/>
                    <a:gd name="connsiteY4" fmla="*/ 53108 h 400220"/>
                    <a:gd name="connsiteX5" fmla="*/ 546244 w 548387"/>
                    <a:gd name="connsiteY5" fmla="*/ 119927 h 400220"/>
                    <a:gd name="connsiteX6" fmla="*/ 353422 w 548387"/>
                    <a:gd name="connsiteY6" fmla="*/ 379568 h 400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8387" h="400220">
                      <a:moveTo>
                        <a:pt x="353422" y="379568"/>
                      </a:moveTo>
                      <a:cubicBezTo>
                        <a:pt x="240784" y="429205"/>
                        <a:pt x="101418" y="377659"/>
                        <a:pt x="32690" y="347113"/>
                      </a:cubicBezTo>
                      <a:cubicBezTo>
                        <a:pt x="7871" y="335658"/>
                        <a:pt x="-5493" y="307021"/>
                        <a:pt x="2144" y="280294"/>
                      </a:cubicBezTo>
                      <a:cubicBezTo>
                        <a:pt x="25053" y="207747"/>
                        <a:pt x="82327" y="70290"/>
                        <a:pt x="194965" y="20653"/>
                      </a:cubicBezTo>
                      <a:cubicBezTo>
                        <a:pt x="307603" y="-28984"/>
                        <a:pt x="446969" y="22562"/>
                        <a:pt x="515698" y="53108"/>
                      </a:cubicBezTo>
                      <a:cubicBezTo>
                        <a:pt x="540517" y="64563"/>
                        <a:pt x="553880" y="93200"/>
                        <a:pt x="546244" y="119927"/>
                      </a:cubicBezTo>
                      <a:cubicBezTo>
                        <a:pt x="523334" y="192474"/>
                        <a:pt x="466061" y="329931"/>
                        <a:pt x="353422" y="379568"/>
                      </a:cubicBezTo>
                      <a:close/>
                    </a:path>
                  </a:pathLst>
                </a:custGeom>
                <a:solidFill>
                  <a:srgbClr val="81A53E"/>
                </a:solidFill>
                <a:ln w="190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Hình tự do: Hình 108">
                  <a:extLst>
                    <a:ext uri="{FF2B5EF4-FFF2-40B4-BE49-F238E27FC236}">
                      <a16:creationId xmlns:a16="http://schemas.microsoft.com/office/drawing/2014/main" id="{33F6FA64-5C69-79A8-5C9F-40AE9C51E1FC}"/>
                    </a:ext>
                  </a:extLst>
                </p:cNvPr>
                <p:cNvSpPr/>
                <p:nvPr/>
              </p:nvSpPr>
              <p:spPr>
                <a:xfrm>
                  <a:off x="11113142" y="2447273"/>
                  <a:ext cx="181803" cy="209042"/>
                </a:xfrm>
                <a:custGeom>
                  <a:avLst/>
                  <a:gdLst>
                    <a:gd name="connsiteX0" fmla="*/ 58999 w 181803"/>
                    <a:gd name="connsiteY0" fmla="*/ 199773 h 209042"/>
                    <a:gd name="connsiteX1" fmla="*/ 177364 w 181803"/>
                    <a:gd name="connsiteY1" fmla="*/ 48952 h 209042"/>
                    <a:gd name="connsiteX2" fmla="*/ 118182 w 181803"/>
                    <a:gd name="connsiteY2" fmla="*/ 14588 h 209042"/>
                    <a:gd name="connsiteX3" fmla="*/ 9362 w 181803"/>
                    <a:gd name="connsiteY3" fmla="*/ 152044 h 209042"/>
                    <a:gd name="connsiteX4" fmla="*/ 58999 w 181803"/>
                    <a:gd name="connsiteY4" fmla="*/ 199773 h 209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803" h="209042">
                      <a:moveTo>
                        <a:pt x="58999" y="199773"/>
                      </a:moveTo>
                      <a:cubicBezTo>
                        <a:pt x="104818" y="153954"/>
                        <a:pt x="144909" y="104316"/>
                        <a:pt x="177364" y="48952"/>
                      </a:cubicBezTo>
                      <a:cubicBezTo>
                        <a:pt x="198365" y="12679"/>
                        <a:pt x="139182" y="-19777"/>
                        <a:pt x="118182" y="14588"/>
                      </a:cubicBezTo>
                      <a:cubicBezTo>
                        <a:pt x="87636" y="66134"/>
                        <a:pt x="53272" y="111953"/>
                        <a:pt x="9362" y="152044"/>
                      </a:cubicBezTo>
                      <a:cubicBezTo>
                        <a:pt x="-21184" y="184500"/>
                        <a:pt x="30362" y="228409"/>
                        <a:pt x="58999" y="199773"/>
                      </a:cubicBezTo>
                      <a:close/>
                    </a:path>
                  </a:pathLst>
                </a:custGeom>
                <a:solidFill>
                  <a:srgbClr val="AEC836"/>
                </a:solidFill>
                <a:ln w="190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Hình tự do: Hình 109">
                  <a:extLst>
                    <a:ext uri="{FF2B5EF4-FFF2-40B4-BE49-F238E27FC236}">
                      <a16:creationId xmlns:a16="http://schemas.microsoft.com/office/drawing/2014/main" id="{BE2AE0A6-2B0F-AA28-33A0-7E5669C43B2E}"/>
                    </a:ext>
                  </a:extLst>
                </p:cNvPr>
                <p:cNvSpPr/>
                <p:nvPr/>
              </p:nvSpPr>
              <p:spPr>
                <a:xfrm>
                  <a:off x="11046941" y="2643858"/>
                  <a:ext cx="67122" cy="66002"/>
                </a:xfrm>
                <a:custGeom>
                  <a:avLst/>
                  <a:gdLst>
                    <a:gd name="connsiteX0" fmla="*/ 64107 w 67122"/>
                    <a:gd name="connsiteY0" fmla="*/ 18461 h 66002"/>
                    <a:gd name="connsiteX1" fmla="*/ 3016 w 67122"/>
                    <a:gd name="connsiteY1" fmla="*/ 47098 h 66002"/>
                    <a:gd name="connsiteX2" fmla="*/ 64107 w 67122"/>
                    <a:gd name="connsiteY2" fmla="*/ 18461 h 66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122" h="66002">
                      <a:moveTo>
                        <a:pt x="64107" y="18461"/>
                      </a:moveTo>
                      <a:cubicBezTo>
                        <a:pt x="46925" y="-19721"/>
                        <a:pt x="-14167" y="7006"/>
                        <a:pt x="3016" y="47098"/>
                      </a:cubicBezTo>
                      <a:cubicBezTo>
                        <a:pt x="20198" y="85281"/>
                        <a:pt x="81290" y="60462"/>
                        <a:pt x="64107" y="18461"/>
                      </a:cubicBezTo>
                      <a:close/>
                    </a:path>
                  </a:pathLst>
                </a:custGeom>
                <a:solidFill>
                  <a:srgbClr val="AEC836"/>
                </a:solidFill>
                <a:ln w="190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Hình tự do: Hình 110">
                  <a:extLst>
                    <a:ext uri="{FF2B5EF4-FFF2-40B4-BE49-F238E27FC236}">
                      <a16:creationId xmlns:a16="http://schemas.microsoft.com/office/drawing/2014/main" id="{931F51ED-DA63-D8B4-FF78-EBA1335B7F98}"/>
                    </a:ext>
                  </a:extLst>
                </p:cNvPr>
                <p:cNvSpPr/>
                <p:nvPr/>
              </p:nvSpPr>
              <p:spPr>
                <a:xfrm>
                  <a:off x="10885719" y="2435104"/>
                  <a:ext cx="85310" cy="219869"/>
                </a:xfrm>
                <a:custGeom>
                  <a:avLst/>
                  <a:gdLst>
                    <a:gd name="connsiteX0" fmla="*/ 49691 w 85310"/>
                    <a:gd name="connsiteY0" fmla="*/ 198579 h 219869"/>
                    <a:gd name="connsiteX1" fmla="*/ 84055 w 85310"/>
                    <a:gd name="connsiteY1" fmla="*/ 30576 h 219869"/>
                    <a:gd name="connsiteX2" fmla="*/ 36327 w 85310"/>
                    <a:gd name="connsiteY2" fmla="*/ 15303 h 219869"/>
                    <a:gd name="connsiteX3" fmla="*/ 54 w 85310"/>
                    <a:gd name="connsiteY3" fmla="*/ 196669 h 219869"/>
                    <a:gd name="connsiteX4" fmla="*/ 49691 w 85310"/>
                    <a:gd name="connsiteY4" fmla="*/ 198579 h 219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310" h="219869">
                      <a:moveTo>
                        <a:pt x="49691" y="198579"/>
                      </a:moveTo>
                      <a:cubicBezTo>
                        <a:pt x="55418" y="141305"/>
                        <a:pt x="66873" y="84031"/>
                        <a:pt x="84055" y="30576"/>
                      </a:cubicBezTo>
                      <a:cubicBezTo>
                        <a:pt x="93601" y="1939"/>
                        <a:pt x="45873" y="-13334"/>
                        <a:pt x="36327" y="15303"/>
                      </a:cubicBezTo>
                      <a:cubicBezTo>
                        <a:pt x="17236" y="74486"/>
                        <a:pt x="5781" y="135578"/>
                        <a:pt x="54" y="196669"/>
                      </a:cubicBezTo>
                      <a:cubicBezTo>
                        <a:pt x="-1856" y="225306"/>
                        <a:pt x="47782" y="229124"/>
                        <a:pt x="49691" y="198579"/>
                      </a:cubicBezTo>
                      <a:close/>
                    </a:path>
                  </a:pathLst>
                </a:custGeom>
                <a:solidFill>
                  <a:srgbClr val="6F9641"/>
                </a:solidFill>
                <a:ln w="190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Hình tự do: Hình 111">
                  <a:extLst>
                    <a:ext uri="{FF2B5EF4-FFF2-40B4-BE49-F238E27FC236}">
                      <a16:creationId xmlns:a16="http://schemas.microsoft.com/office/drawing/2014/main" id="{C4470A02-1AF2-2DF5-53AD-EEF6E0D5FCD2}"/>
                    </a:ext>
                  </a:extLst>
                </p:cNvPr>
                <p:cNvSpPr/>
                <p:nvPr/>
              </p:nvSpPr>
              <p:spPr>
                <a:xfrm>
                  <a:off x="11036133" y="2381648"/>
                  <a:ext cx="85716" cy="191811"/>
                </a:xfrm>
                <a:custGeom>
                  <a:avLst/>
                  <a:gdLst>
                    <a:gd name="connsiteX0" fmla="*/ 48188 w 85716"/>
                    <a:gd name="connsiteY0" fmla="*/ 175669 h 191811"/>
                    <a:gd name="connsiteX1" fmla="*/ 84461 w 85716"/>
                    <a:gd name="connsiteY1" fmla="*/ 30576 h 191811"/>
                    <a:gd name="connsiteX2" fmla="*/ 36733 w 85716"/>
                    <a:gd name="connsiteY2" fmla="*/ 15303 h 191811"/>
                    <a:gd name="connsiteX3" fmla="*/ 459 w 85716"/>
                    <a:gd name="connsiteY3" fmla="*/ 160396 h 191811"/>
                    <a:gd name="connsiteX4" fmla="*/ 48188 w 85716"/>
                    <a:gd name="connsiteY4" fmla="*/ 175669 h 1918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16" h="191811">
                      <a:moveTo>
                        <a:pt x="48188" y="175669"/>
                      </a:moveTo>
                      <a:cubicBezTo>
                        <a:pt x="57733" y="126032"/>
                        <a:pt x="69188" y="78304"/>
                        <a:pt x="84461" y="30576"/>
                      </a:cubicBezTo>
                      <a:cubicBezTo>
                        <a:pt x="94006" y="1939"/>
                        <a:pt x="46278" y="-13334"/>
                        <a:pt x="36733" y="15303"/>
                      </a:cubicBezTo>
                      <a:cubicBezTo>
                        <a:pt x="21460" y="63031"/>
                        <a:pt x="8096" y="110759"/>
                        <a:pt x="459" y="160396"/>
                      </a:cubicBezTo>
                      <a:cubicBezTo>
                        <a:pt x="-5268" y="189033"/>
                        <a:pt x="44369" y="206215"/>
                        <a:pt x="48188" y="175669"/>
                      </a:cubicBezTo>
                      <a:close/>
                    </a:path>
                  </a:pathLst>
                </a:custGeom>
                <a:solidFill>
                  <a:srgbClr val="6F9641"/>
                </a:solidFill>
                <a:ln w="190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3" name="Hình tự do: Hình 112">
                <a:extLst>
                  <a:ext uri="{FF2B5EF4-FFF2-40B4-BE49-F238E27FC236}">
                    <a16:creationId xmlns:a16="http://schemas.microsoft.com/office/drawing/2014/main" id="{E7254750-DE47-9A76-EFC2-8ABBE21F3133}"/>
                  </a:ext>
                </a:extLst>
              </p:cNvPr>
              <p:cNvSpPr/>
              <p:nvPr/>
            </p:nvSpPr>
            <p:spPr>
              <a:xfrm>
                <a:off x="10765782" y="2328050"/>
                <a:ext cx="589350" cy="443088"/>
              </a:xfrm>
              <a:custGeom>
                <a:avLst/>
                <a:gdLst>
                  <a:gd name="connsiteX0" fmla="*/ 266993 w 589350"/>
                  <a:gd name="connsiteY0" fmla="*/ 443089 h 443088"/>
                  <a:gd name="connsiteX1" fmla="*/ 43626 w 589350"/>
                  <a:gd name="connsiteY1" fmla="*/ 387724 h 443088"/>
                  <a:gd name="connsiteX2" fmla="*/ 3534 w 589350"/>
                  <a:gd name="connsiteY2" fmla="*/ 294177 h 443088"/>
                  <a:gd name="connsiteX3" fmla="*/ 207810 w 589350"/>
                  <a:gd name="connsiteY3" fmla="*/ 23082 h 443088"/>
                  <a:gd name="connsiteX4" fmla="*/ 545725 w 589350"/>
                  <a:gd name="connsiteY4" fmla="*/ 55537 h 443088"/>
                  <a:gd name="connsiteX5" fmla="*/ 585816 w 589350"/>
                  <a:gd name="connsiteY5" fmla="*/ 149084 h 443088"/>
                  <a:gd name="connsiteX6" fmla="*/ 381540 w 589350"/>
                  <a:gd name="connsiteY6" fmla="*/ 420179 h 443088"/>
                  <a:gd name="connsiteX7" fmla="*/ 266993 w 589350"/>
                  <a:gd name="connsiteY7" fmla="*/ 443089 h 443088"/>
                  <a:gd name="connsiteX8" fmla="*/ 322358 w 589350"/>
                  <a:gd name="connsiteY8" fmla="*/ 42173 h 443088"/>
                  <a:gd name="connsiteX9" fmla="*/ 223083 w 589350"/>
                  <a:gd name="connsiteY9" fmla="*/ 61264 h 443088"/>
                  <a:gd name="connsiteX10" fmla="*/ 41716 w 589350"/>
                  <a:gd name="connsiteY10" fmla="*/ 307541 h 443088"/>
                  <a:gd name="connsiteX11" fmla="*/ 60808 w 589350"/>
                  <a:gd name="connsiteY11" fmla="*/ 349542 h 443088"/>
                  <a:gd name="connsiteX12" fmla="*/ 364358 w 589350"/>
                  <a:gd name="connsiteY12" fmla="*/ 381997 h 443088"/>
                  <a:gd name="connsiteX13" fmla="*/ 545725 w 589350"/>
                  <a:gd name="connsiteY13" fmla="*/ 135720 h 443088"/>
                  <a:gd name="connsiteX14" fmla="*/ 526634 w 589350"/>
                  <a:gd name="connsiteY14" fmla="*/ 93719 h 443088"/>
                  <a:gd name="connsiteX15" fmla="*/ 322358 w 589350"/>
                  <a:gd name="connsiteY15" fmla="*/ 42173 h 443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9350" h="443088">
                    <a:moveTo>
                      <a:pt x="266993" y="443089"/>
                    </a:moveTo>
                    <a:cubicBezTo>
                      <a:pt x="181082" y="443089"/>
                      <a:pt x="95172" y="410633"/>
                      <a:pt x="43626" y="387724"/>
                    </a:cubicBezTo>
                    <a:cubicBezTo>
                      <a:pt x="9261" y="370542"/>
                      <a:pt x="-7921" y="332359"/>
                      <a:pt x="3534" y="294177"/>
                    </a:cubicBezTo>
                    <a:cubicBezTo>
                      <a:pt x="28353" y="215903"/>
                      <a:pt x="87535" y="74628"/>
                      <a:pt x="207810" y="23082"/>
                    </a:cubicBezTo>
                    <a:cubicBezTo>
                      <a:pt x="328085" y="-30374"/>
                      <a:pt x="471269" y="21173"/>
                      <a:pt x="545725" y="55537"/>
                    </a:cubicBezTo>
                    <a:cubicBezTo>
                      <a:pt x="580089" y="72719"/>
                      <a:pt x="597271" y="110901"/>
                      <a:pt x="585816" y="149084"/>
                    </a:cubicBezTo>
                    <a:cubicBezTo>
                      <a:pt x="560998" y="227358"/>
                      <a:pt x="501815" y="368633"/>
                      <a:pt x="381540" y="420179"/>
                    </a:cubicBezTo>
                    <a:cubicBezTo>
                      <a:pt x="345267" y="437361"/>
                      <a:pt x="305175" y="443089"/>
                      <a:pt x="266993" y="443089"/>
                    </a:cubicBezTo>
                    <a:close/>
                    <a:moveTo>
                      <a:pt x="322358" y="42173"/>
                    </a:moveTo>
                    <a:cubicBezTo>
                      <a:pt x="287993" y="42173"/>
                      <a:pt x="255538" y="47900"/>
                      <a:pt x="223083" y="61264"/>
                    </a:cubicBezTo>
                    <a:cubicBezTo>
                      <a:pt x="118081" y="107083"/>
                      <a:pt x="64626" y="234994"/>
                      <a:pt x="41716" y="307541"/>
                    </a:cubicBezTo>
                    <a:cubicBezTo>
                      <a:pt x="35989" y="324723"/>
                      <a:pt x="43626" y="341905"/>
                      <a:pt x="60808" y="349542"/>
                    </a:cubicBezTo>
                    <a:cubicBezTo>
                      <a:pt x="129536" y="381997"/>
                      <a:pt x="259356" y="427816"/>
                      <a:pt x="364358" y="381997"/>
                    </a:cubicBezTo>
                    <a:cubicBezTo>
                      <a:pt x="469360" y="336178"/>
                      <a:pt x="522815" y="208266"/>
                      <a:pt x="545725" y="135720"/>
                    </a:cubicBezTo>
                    <a:cubicBezTo>
                      <a:pt x="551452" y="118538"/>
                      <a:pt x="543816" y="101356"/>
                      <a:pt x="526634" y="93719"/>
                    </a:cubicBezTo>
                    <a:cubicBezTo>
                      <a:pt x="480815" y="72719"/>
                      <a:pt x="402541" y="42173"/>
                      <a:pt x="322358" y="42173"/>
                    </a:cubicBezTo>
                    <a:close/>
                  </a:path>
                </a:pathLst>
              </a:custGeom>
              <a:solidFill>
                <a:srgbClr val="6F964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4" name="Hình tự do: Hình 113">
                <a:extLst>
                  <a:ext uri="{FF2B5EF4-FFF2-40B4-BE49-F238E27FC236}">
                    <a16:creationId xmlns:a16="http://schemas.microsoft.com/office/drawing/2014/main" id="{E333BB9C-18CF-D84B-4596-6385D21AA348}"/>
                  </a:ext>
                </a:extLst>
              </p:cNvPr>
              <p:cNvSpPr/>
              <p:nvPr/>
            </p:nvSpPr>
            <p:spPr>
              <a:xfrm>
                <a:off x="9613493" y="2761431"/>
                <a:ext cx="1800777" cy="1694322"/>
              </a:xfrm>
              <a:custGeom>
                <a:avLst/>
                <a:gdLst>
                  <a:gd name="connsiteX0" fmla="*/ 1652195 w 1800777"/>
                  <a:gd name="connsiteY0" fmla="*/ 317077 h 1694322"/>
                  <a:gd name="connsiteX1" fmla="*/ 1006911 w 1800777"/>
                  <a:gd name="connsiteY1" fmla="*/ 152892 h 1694322"/>
                  <a:gd name="connsiteX2" fmla="*/ 846545 w 1800777"/>
                  <a:gd name="connsiteY2" fmla="*/ 44072 h 1694322"/>
                  <a:gd name="connsiteX3" fmla="*/ 590723 w 1800777"/>
                  <a:gd name="connsiteY3" fmla="*/ 2071 h 1694322"/>
                  <a:gd name="connsiteX4" fmla="*/ 29441 w 1800777"/>
                  <a:gd name="connsiteY4" fmla="*/ 1010088 h 1694322"/>
                  <a:gd name="connsiteX5" fmla="*/ 220353 w 1800777"/>
                  <a:gd name="connsiteY5" fmla="*/ 1420549 h 1694322"/>
                  <a:gd name="connsiteX6" fmla="*/ 697633 w 1800777"/>
                  <a:gd name="connsiteY6" fmla="*/ 1603825 h 1694322"/>
                  <a:gd name="connsiteX7" fmla="*/ 745361 w 1800777"/>
                  <a:gd name="connsiteY7" fmla="*/ 1594279 h 1694322"/>
                  <a:gd name="connsiteX8" fmla="*/ 785453 w 1800777"/>
                  <a:gd name="connsiteY8" fmla="*/ 1621007 h 1694322"/>
                  <a:gd name="connsiteX9" fmla="*/ 1711378 w 1800777"/>
                  <a:gd name="connsiteY9" fmla="*/ 393441 h 1694322"/>
                  <a:gd name="connsiteX10" fmla="*/ 1652195 w 1800777"/>
                  <a:gd name="connsiteY10" fmla="*/ 317077 h 1694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00777" h="1694322">
                    <a:moveTo>
                      <a:pt x="1652195" y="317077"/>
                    </a:moveTo>
                    <a:cubicBezTo>
                      <a:pt x="1497556" y="139528"/>
                      <a:pt x="1251279" y="49799"/>
                      <a:pt x="1006911" y="152892"/>
                    </a:cubicBezTo>
                    <a:cubicBezTo>
                      <a:pt x="1005002" y="154801"/>
                      <a:pt x="865636" y="51709"/>
                      <a:pt x="846545" y="44072"/>
                    </a:cubicBezTo>
                    <a:cubicBezTo>
                      <a:pt x="766362" y="7799"/>
                      <a:pt x="678542" y="-5565"/>
                      <a:pt x="590723" y="2071"/>
                    </a:cubicBezTo>
                    <a:cubicBezTo>
                      <a:pt x="73350" y="40254"/>
                      <a:pt x="-69834" y="576717"/>
                      <a:pt x="29441" y="1010088"/>
                    </a:cubicBezTo>
                    <a:cubicBezTo>
                      <a:pt x="63805" y="1158999"/>
                      <a:pt x="121078" y="1306002"/>
                      <a:pt x="220353" y="1420549"/>
                    </a:cubicBezTo>
                    <a:cubicBezTo>
                      <a:pt x="340628" y="1559915"/>
                      <a:pt x="514358" y="1632462"/>
                      <a:pt x="697633" y="1603825"/>
                    </a:cubicBezTo>
                    <a:cubicBezTo>
                      <a:pt x="714815" y="1601916"/>
                      <a:pt x="730089" y="1598098"/>
                      <a:pt x="745361" y="1594279"/>
                    </a:cubicBezTo>
                    <a:cubicBezTo>
                      <a:pt x="758725" y="1603825"/>
                      <a:pt x="772089" y="1611461"/>
                      <a:pt x="785453" y="1621007"/>
                    </a:cubicBezTo>
                    <a:cubicBezTo>
                      <a:pt x="1419282" y="1985649"/>
                      <a:pt x="2035928" y="897450"/>
                      <a:pt x="1711378" y="393441"/>
                    </a:cubicBezTo>
                    <a:cubicBezTo>
                      <a:pt x="1692286" y="366714"/>
                      <a:pt x="1673195" y="339986"/>
                      <a:pt x="1652195" y="317077"/>
                    </a:cubicBezTo>
                    <a:close/>
                  </a:path>
                </a:pathLst>
              </a:custGeom>
              <a:solidFill>
                <a:srgbClr val="FFDA00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5" name="Hình tự do: Hình 114">
                <a:extLst>
                  <a:ext uri="{FF2B5EF4-FFF2-40B4-BE49-F238E27FC236}">
                    <a16:creationId xmlns:a16="http://schemas.microsoft.com/office/drawing/2014/main" id="{6EA0DD4B-EB4E-6635-EAF5-B4585B8045B8}"/>
                  </a:ext>
                </a:extLst>
              </p:cNvPr>
              <p:cNvSpPr/>
              <p:nvPr/>
            </p:nvSpPr>
            <p:spPr>
              <a:xfrm>
                <a:off x="9581457" y="2729264"/>
                <a:ext cx="1863545" cy="1758176"/>
              </a:xfrm>
              <a:custGeom>
                <a:avLst/>
                <a:gdLst>
                  <a:gd name="connsiteX0" fmla="*/ 1079038 w 1863545"/>
                  <a:gd name="connsiteY0" fmla="*/ 1758176 h 1758176"/>
                  <a:gd name="connsiteX1" fmla="*/ 800306 w 1863545"/>
                  <a:gd name="connsiteY1" fmla="*/ 1679902 h 1758176"/>
                  <a:gd name="connsiteX2" fmla="*/ 769760 w 1863545"/>
                  <a:gd name="connsiteY2" fmla="*/ 1660811 h 1758176"/>
                  <a:gd name="connsiteX3" fmla="*/ 733487 w 1863545"/>
                  <a:gd name="connsiteY3" fmla="*/ 1668447 h 1758176"/>
                  <a:gd name="connsiteX4" fmla="*/ 227570 w 1863545"/>
                  <a:gd name="connsiteY4" fmla="*/ 1473717 h 1758176"/>
                  <a:gd name="connsiteX5" fmla="*/ 30930 w 1863545"/>
                  <a:gd name="connsiteY5" fmla="*/ 1049892 h 1758176"/>
                  <a:gd name="connsiteX6" fmla="*/ 155023 w 1863545"/>
                  <a:gd name="connsiteY6" fmla="*/ 249970 h 1758176"/>
                  <a:gd name="connsiteX7" fmla="*/ 620849 w 1863545"/>
                  <a:gd name="connsiteY7" fmla="*/ 1784 h 1758176"/>
                  <a:gd name="connsiteX8" fmla="*/ 891944 w 1863545"/>
                  <a:gd name="connsiteY8" fmla="*/ 47603 h 1758176"/>
                  <a:gd name="connsiteX9" fmla="*/ 993128 w 1863545"/>
                  <a:gd name="connsiteY9" fmla="*/ 116331 h 1758176"/>
                  <a:gd name="connsiteX10" fmla="*/ 1042765 w 1863545"/>
                  <a:gd name="connsiteY10" fmla="*/ 150695 h 1758176"/>
                  <a:gd name="connsiteX11" fmla="*/ 1709049 w 1863545"/>
                  <a:gd name="connsiteY11" fmla="*/ 328244 h 1758176"/>
                  <a:gd name="connsiteX12" fmla="*/ 1709049 w 1863545"/>
                  <a:gd name="connsiteY12" fmla="*/ 328244 h 1758176"/>
                  <a:gd name="connsiteX13" fmla="*/ 1770141 w 1863545"/>
                  <a:gd name="connsiteY13" fmla="*/ 408427 h 1758176"/>
                  <a:gd name="connsiteX14" fmla="*/ 1550591 w 1863545"/>
                  <a:gd name="connsiteY14" fmla="*/ 1527172 h 1758176"/>
                  <a:gd name="connsiteX15" fmla="*/ 1079038 w 1863545"/>
                  <a:gd name="connsiteY15" fmla="*/ 1758176 h 1758176"/>
                  <a:gd name="connsiteX16" fmla="*/ 783124 w 1863545"/>
                  <a:gd name="connsiteY16" fmla="*/ 1592083 h 1758176"/>
                  <a:gd name="connsiteX17" fmla="*/ 794579 w 1863545"/>
                  <a:gd name="connsiteY17" fmla="*/ 1599719 h 1758176"/>
                  <a:gd name="connsiteX18" fmla="*/ 832761 w 1863545"/>
                  <a:gd name="connsiteY18" fmla="*/ 1624538 h 1758176"/>
                  <a:gd name="connsiteX19" fmla="*/ 1504773 w 1863545"/>
                  <a:gd name="connsiteY19" fmla="*/ 1483262 h 1758176"/>
                  <a:gd name="connsiteX20" fmla="*/ 1716685 w 1863545"/>
                  <a:gd name="connsiteY20" fmla="*/ 442791 h 1758176"/>
                  <a:gd name="connsiteX21" fmla="*/ 1661321 w 1863545"/>
                  <a:gd name="connsiteY21" fmla="*/ 370244 h 1758176"/>
                  <a:gd name="connsiteX22" fmla="*/ 1661321 w 1863545"/>
                  <a:gd name="connsiteY22" fmla="*/ 370244 h 1758176"/>
                  <a:gd name="connsiteX23" fmla="*/ 1052311 w 1863545"/>
                  <a:gd name="connsiteY23" fmla="*/ 215605 h 1758176"/>
                  <a:gd name="connsiteX24" fmla="*/ 958764 w 1863545"/>
                  <a:gd name="connsiteY24" fmla="*/ 169786 h 1758176"/>
                  <a:gd name="connsiteX25" fmla="*/ 867126 w 1863545"/>
                  <a:gd name="connsiteY25" fmla="*/ 106785 h 1758176"/>
                  <a:gd name="connsiteX26" fmla="*/ 626576 w 1863545"/>
                  <a:gd name="connsiteY26" fmla="*/ 66694 h 1758176"/>
                  <a:gd name="connsiteX27" fmla="*/ 206569 w 1863545"/>
                  <a:gd name="connsiteY27" fmla="*/ 288152 h 1758176"/>
                  <a:gd name="connsiteX28" fmla="*/ 92022 w 1863545"/>
                  <a:gd name="connsiteY28" fmla="*/ 1034619 h 1758176"/>
                  <a:gd name="connsiteX29" fmla="*/ 275298 w 1863545"/>
                  <a:gd name="connsiteY29" fmla="*/ 1431716 h 1758176"/>
                  <a:gd name="connsiteX30" fmla="*/ 722032 w 1863545"/>
                  <a:gd name="connsiteY30" fmla="*/ 1603537 h 1758176"/>
                  <a:gd name="connsiteX31" fmla="*/ 767851 w 1863545"/>
                  <a:gd name="connsiteY31" fmla="*/ 1593992 h 1758176"/>
                  <a:gd name="connsiteX32" fmla="*/ 783124 w 1863545"/>
                  <a:gd name="connsiteY32" fmla="*/ 1592083 h 1758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863545" h="1758176">
                    <a:moveTo>
                      <a:pt x="1079038" y="1758176"/>
                    </a:moveTo>
                    <a:cubicBezTo>
                      <a:pt x="985491" y="1758176"/>
                      <a:pt x="891944" y="1733358"/>
                      <a:pt x="800306" y="1679902"/>
                    </a:cubicBezTo>
                    <a:cubicBezTo>
                      <a:pt x="790761" y="1674175"/>
                      <a:pt x="779306" y="1668447"/>
                      <a:pt x="769760" y="1660811"/>
                    </a:cubicBezTo>
                    <a:cubicBezTo>
                      <a:pt x="756397" y="1664629"/>
                      <a:pt x="744942" y="1666538"/>
                      <a:pt x="733487" y="1668447"/>
                    </a:cubicBezTo>
                    <a:cubicBezTo>
                      <a:pt x="546393" y="1698993"/>
                      <a:pt x="357390" y="1626447"/>
                      <a:pt x="227570" y="1473717"/>
                    </a:cubicBezTo>
                    <a:cubicBezTo>
                      <a:pt x="135932" y="1366806"/>
                      <a:pt x="72931" y="1229349"/>
                      <a:pt x="30930" y="1049892"/>
                    </a:cubicBezTo>
                    <a:cubicBezTo>
                      <a:pt x="-37798" y="753978"/>
                      <a:pt x="9930" y="446609"/>
                      <a:pt x="155023" y="249970"/>
                    </a:cubicBezTo>
                    <a:cubicBezTo>
                      <a:pt x="263843" y="102967"/>
                      <a:pt x="424209" y="17057"/>
                      <a:pt x="620849" y="1784"/>
                    </a:cubicBezTo>
                    <a:cubicBezTo>
                      <a:pt x="716305" y="-5853"/>
                      <a:pt x="809852" y="11329"/>
                      <a:pt x="891944" y="47603"/>
                    </a:cubicBezTo>
                    <a:cubicBezTo>
                      <a:pt x="903399" y="51421"/>
                      <a:pt x="928218" y="68603"/>
                      <a:pt x="993128" y="116331"/>
                    </a:cubicBezTo>
                    <a:cubicBezTo>
                      <a:pt x="1010310" y="127786"/>
                      <a:pt x="1029401" y="141150"/>
                      <a:pt x="1042765" y="150695"/>
                    </a:cubicBezTo>
                    <a:cubicBezTo>
                      <a:pt x="1273769" y="60966"/>
                      <a:pt x="1533409" y="129695"/>
                      <a:pt x="1709049" y="328244"/>
                    </a:cubicBezTo>
                    <a:lnTo>
                      <a:pt x="1709049" y="328244"/>
                    </a:lnTo>
                    <a:cubicBezTo>
                      <a:pt x="1731958" y="353062"/>
                      <a:pt x="1751049" y="379790"/>
                      <a:pt x="1770141" y="408427"/>
                    </a:cubicBezTo>
                    <a:cubicBezTo>
                      <a:pt x="1972508" y="725341"/>
                      <a:pt x="1821687" y="1242713"/>
                      <a:pt x="1550591" y="1527172"/>
                    </a:cubicBezTo>
                    <a:cubicBezTo>
                      <a:pt x="1405498" y="1679902"/>
                      <a:pt x="1243223" y="1758176"/>
                      <a:pt x="1079038" y="1758176"/>
                    </a:cubicBezTo>
                    <a:close/>
                    <a:moveTo>
                      <a:pt x="783124" y="1592083"/>
                    </a:moveTo>
                    <a:lnTo>
                      <a:pt x="794579" y="1599719"/>
                    </a:lnTo>
                    <a:cubicBezTo>
                      <a:pt x="807943" y="1609265"/>
                      <a:pt x="821307" y="1616901"/>
                      <a:pt x="832761" y="1624538"/>
                    </a:cubicBezTo>
                    <a:cubicBezTo>
                      <a:pt x="1054220" y="1752449"/>
                      <a:pt x="1298587" y="1700902"/>
                      <a:pt x="1504773" y="1483262"/>
                    </a:cubicBezTo>
                    <a:cubicBezTo>
                      <a:pt x="1758686" y="1215985"/>
                      <a:pt x="1903779" y="734887"/>
                      <a:pt x="1716685" y="442791"/>
                    </a:cubicBezTo>
                    <a:cubicBezTo>
                      <a:pt x="1699503" y="416063"/>
                      <a:pt x="1680412" y="393154"/>
                      <a:pt x="1661321" y="370244"/>
                    </a:cubicBezTo>
                    <a:lnTo>
                      <a:pt x="1661321" y="370244"/>
                    </a:lnTo>
                    <a:cubicBezTo>
                      <a:pt x="1533409" y="225151"/>
                      <a:pt x="1306224" y="106785"/>
                      <a:pt x="1052311" y="215605"/>
                    </a:cubicBezTo>
                    <a:cubicBezTo>
                      <a:pt x="1035128" y="223242"/>
                      <a:pt x="1035128" y="223242"/>
                      <a:pt x="958764" y="169786"/>
                    </a:cubicBezTo>
                    <a:cubicBezTo>
                      <a:pt x="928218" y="148786"/>
                      <a:pt x="876671" y="112513"/>
                      <a:pt x="867126" y="106785"/>
                    </a:cubicBezTo>
                    <a:cubicBezTo>
                      <a:pt x="794579" y="74330"/>
                      <a:pt x="710578" y="60966"/>
                      <a:pt x="626576" y="66694"/>
                    </a:cubicBezTo>
                    <a:cubicBezTo>
                      <a:pt x="447119" y="80058"/>
                      <a:pt x="305844" y="154513"/>
                      <a:pt x="206569" y="288152"/>
                    </a:cubicBezTo>
                    <a:cubicBezTo>
                      <a:pt x="71022" y="471428"/>
                      <a:pt x="29021" y="757796"/>
                      <a:pt x="92022" y="1034619"/>
                    </a:cubicBezTo>
                    <a:cubicBezTo>
                      <a:pt x="130204" y="1204531"/>
                      <a:pt x="191296" y="1334351"/>
                      <a:pt x="275298" y="1431716"/>
                    </a:cubicBezTo>
                    <a:cubicBezTo>
                      <a:pt x="391754" y="1565355"/>
                      <a:pt x="557848" y="1630265"/>
                      <a:pt x="722032" y="1603537"/>
                    </a:cubicBezTo>
                    <a:cubicBezTo>
                      <a:pt x="735396" y="1601628"/>
                      <a:pt x="750669" y="1597810"/>
                      <a:pt x="767851" y="1593992"/>
                    </a:cubicBezTo>
                    <a:lnTo>
                      <a:pt x="783124" y="1592083"/>
                    </a:lnTo>
                    <a:close/>
                  </a:path>
                </a:pathLst>
              </a:custGeom>
              <a:solidFill>
                <a:srgbClr val="D2B400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6" name="Hình tự do: Hình 115">
                <a:extLst>
                  <a:ext uri="{FF2B5EF4-FFF2-40B4-BE49-F238E27FC236}">
                    <a16:creationId xmlns:a16="http://schemas.microsoft.com/office/drawing/2014/main" id="{50D13393-588E-DBBD-472A-5136FED1CD45}"/>
                  </a:ext>
                </a:extLst>
              </p:cNvPr>
              <p:cNvSpPr/>
              <p:nvPr/>
            </p:nvSpPr>
            <p:spPr>
              <a:xfrm>
                <a:off x="10895971" y="3258370"/>
                <a:ext cx="362449" cy="782525"/>
              </a:xfrm>
              <a:custGeom>
                <a:avLst/>
                <a:gdLst>
                  <a:gd name="connsiteX0" fmla="*/ 344897 w 362449"/>
                  <a:gd name="connsiteY0" fmla="*/ 66414 h 782525"/>
                  <a:gd name="connsiteX1" fmla="*/ 150167 w 362449"/>
                  <a:gd name="connsiteY1" fmla="*/ 127506 h 782525"/>
                  <a:gd name="connsiteX2" fmla="*/ 26074 w 362449"/>
                  <a:gd name="connsiteY2" fmla="*/ 620060 h 782525"/>
                  <a:gd name="connsiteX3" fmla="*/ 169258 w 362449"/>
                  <a:gd name="connsiteY3" fmla="*/ 746062 h 782525"/>
                  <a:gd name="connsiteX4" fmla="*/ 344897 w 362449"/>
                  <a:gd name="connsiteY4" fmla="*/ 66414 h 78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2449" h="782525">
                    <a:moveTo>
                      <a:pt x="344897" y="66414"/>
                    </a:moveTo>
                    <a:cubicBezTo>
                      <a:pt x="318170" y="-57679"/>
                      <a:pt x="125348" y="9141"/>
                      <a:pt x="150167" y="127506"/>
                    </a:cubicBezTo>
                    <a:cubicBezTo>
                      <a:pt x="186440" y="301236"/>
                      <a:pt x="142531" y="482603"/>
                      <a:pt x="26074" y="620060"/>
                    </a:cubicBezTo>
                    <a:cubicBezTo>
                      <a:pt x="-59837" y="721243"/>
                      <a:pt x="87166" y="845336"/>
                      <a:pt x="169258" y="746062"/>
                    </a:cubicBezTo>
                    <a:cubicBezTo>
                      <a:pt x="333443" y="555150"/>
                      <a:pt x="396444" y="310782"/>
                      <a:pt x="344897" y="66414"/>
                    </a:cubicBezTo>
                    <a:close/>
                  </a:path>
                </a:pathLst>
              </a:custGeom>
              <a:solidFill>
                <a:srgbClr val="FFEA6D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7" name="Hình tự do: Hình 116">
                <a:extLst>
                  <a:ext uri="{FF2B5EF4-FFF2-40B4-BE49-F238E27FC236}">
                    <a16:creationId xmlns:a16="http://schemas.microsoft.com/office/drawing/2014/main" id="{40419D4E-4F63-3D6A-A983-5D1241F43262}"/>
                  </a:ext>
                </a:extLst>
              </p:cNvPr>
              <p:cNvSpPr/>
              <p:nvPr/>
            </p:nvSpPr>
            <p:spPr>
              <a:xfrm>
                <a:off x="10702968" y="4038796"/>
                <a:ext cx="190445" cy="198548"/>
              </a:xfrm>
              <a:custGeom>
                <a:avLst/>
                <a:gdLst>
                  <a:gd name="connsiteX0" fmla="*/ 93075 w 190445"/>
                  <a:gd name="connsiteY0" fmla="*/ 0 h 198548"/>
                  <a:gd name="connsiteX1" fmla="*/ 98802 w 190445"/>
                  <a:gd name="connsiteY1" fmla="*/ 198549 h 198548"/>
                  <a:gd name="connsiteX2" fmla="*/ 93075 w 190445"/>
                  <a:gd name="connsiteY2" fmla="*/ 0 h 198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445" h="198548">
                    <a:moveTo>
                      <a:pt x="93075" y="0"/>
                    </a:moveTo>
                    <a:cubicBezTo>
                      <a:pt x="-31018" y="0"/>
                      <a:pt x="-32927" y="198549"/>
                      <a:pt x="98802" y="198549"/>
                    </a:cubicBezTo>
                    <a:cubicBezTo>
                      <a:pt x="220986" y="196640"/>
                      <a:pt x="222895" y="0"/>
                      <a:pt x="93075" y="0"/>
                    </a:cubicBezTo>
                    <a:close/>
                  </a:path>
                </a:pathLst>
              </a:custGeom>
              <a:solidFill>
                <a:srgbClr val="FFEA6D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8" name="Hình tự do: Hình 117">
                <a:extLst>
                  <a:ext uri="{FF2B5EF4-FFF2-40B4-BE49-F238E27FC236}">
                    <a16:creationId xmlns:a16="http://schemas.microsoft.com/office/drawing/2014/main" id="{E417CC18-01FF-5989-11FF-883E293853FF}"/>
                  </a:ext>
                </a:extLst>
              </p:cNvPr>
              <p:cNvSpPr/>
              <p:nvPr/>
            </p:nvSpPr>
            <p:spPr>
              <a:xfrm>
                <a:off x="9858652" y="2917756"/>
                <a:ext cx="444840" cy="535702"/>
              </a:xfrm>
              <a:custGeom>
                <a:avLst/>
                <a:gdLst>
                  <a:gd name="connsiteX0" fmla="*/ 307381 w 444840"/>
                  <a:gd name="connsiteY0" fmla="*/ 8021 h 535702"/>
                  <a:gd name="connsiteX1" fmla="*/ 12 w 444840"/>
                  <a:gd name="connsiteY1" fmla="*/ 439483 h 535702"/>
                  <a:gd name="connsiteX2" fmla="*/ 221471 w 444840"/>
                  <a:gd name="connsiteY2" fmla="*/ 416573 h 535702"/>
                  <a:gd name="connsiteX3" fmla="*/ 368473 w 444840"/>
                  <a:gd name="connsiteY3" fmla="*/ 216116 h 535702"/>
                  <a:gd name="connsiteX4" fmla="*/ 307381 w 444840"/>
                  <a:gd name="connsiteY4" fmla="*/ 8021 h 535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840" h="535702">
                    <a:moveTo>
                      <a:pt x="307381" y="8021"/>
                    </a:moveTo>
                    <a:cubicBezTo>
                      <a:pt x="124105" y="72931"/>
                      <a:pt x="3831" y="246662"/>
                      <a:pt x="12" y="439483"/>
                    </a:cubicBezTo>
                    <a:cubicBezTo>
                      <a:pt x="-1897" y="586485"/>
                      <a:pt x="217652" y="554030"/>
                      <a:pt x="221471" y="416573"/>
                    </a:cubicBezTo>
                    <a:cubicBezTo>
                      <a:pt x="223380" y="324936"/>
                      <a:pt x="282563" y="246662"/>
                      <a:pt x="368473" y="216116"/>
                    </a:cubicBezTo>
                    <a:cubicBezTo>
                      <a:pt x="502112" y="168388"/>
                      <a:pt x="446747" y="-43525"/>
                      <a:pt x="307381" y="8021"/>
                    </a:cubicBezTo>
                    <a:close/>
                  </a:path>
                </a:pathLst>
              </a:custGeom>
              <a:solidFill>
                <a:srgbClr val="FFEA6D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21" name="Hộp Văn bản 120">
              <a:extLst>
                <a:ext uri="{FF2B5EF4-FFF2-40B4-BE49-F238E27FC236}">
                  <a16:creationId xmlns:a16="http://schemas.microsoft.com/office/drawing/2014/main" id="{C06C561C-B093-4D94-41C1-36A8E8745626}"/>
                </a:ext>
              </a:extLst>
            </p:cNvPr>
            <p:cNvSpPr txBox="1"/>
            <p:nvPr/>
          </p:nvSpPr>
          <p:spPr>
            <a:xfrm>
              <a:off x="9338310" y="3456479"/>
              <a:ext cx="175560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600 + 400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1 000 – 600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1 000 – 400</a:t>
              </a:r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D169E8E6-68D2-4FA7-9785-04D6682E4CFE}"/>
              </a:ext>
            </a:extLst>
          </p:cNvPr>
          <p:cNvGrpSpPr/>
          <p:nvPr/>
        </p:nvGrpSpPr>
        <p:grpSpPr>
          <a:xfrm>
            <a:off x="622099" y="3660564"/>
            <a:ext cx="3035503" cy="1384995"/>
            <a:chOff x="622099" y="3660564"/>
            <a:chExt cx="3706761" cy="1261852"/>
          </a:xfrm>
        </p:grpSpPr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id="{47061572-3CC7-8129-2C05-E77CBB49FB9D}"/>
                </a:ext>
              </a:extLst>
            </p:cNvPr>
            <p:cNvSpPr/>
            <p:nvPr/>
          </p:nvSpPr>
          <p:spPr>
            <a:xfrm>
              <a:off x="622099" y="3676830"/>
              <a:ext cx="3706761" cy="1200329"/>
            </a:xfrm>
            <a:prstGeom prst="roundRect">
              <a:avLst/>
            </a:prstGeom>
            <a:solidFill>
              <a:srgbClr val="F8A8A6"/>
            </a:solidFill>
            <a:ln w="28575">
              <a:solidFill>
                <a:srgbClr val="EE37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F2C6706A-370D-1CD3-03BA-5CC44B563E38}"/>
                </a:ext>
              </a:extLst>
            </p:cNvPr>
            <p:cNvSpPr txBox="1"/>
            <p:nvPr/>
          </p:nvSpPr>
          <p:spPr>
            <a:xfrm>
              <a:off x="686009" y="3660564"/>
              <a:ext cx="3578940" cy="12618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200 + 300 = 500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700 – 200 = 500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600 + 60 = 660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6C12F25F-19FF-BC25-5562-DE823D90D439}"/>
              </a:ext>
            </a:extLst>
          </p:cNvPr>
          <p:cNvGrpSpPr/>
          <p:nvPr/>
        </p:nvGrpSpPr>
        <p:grpSpPr>
          <a:xfrm>
            <a:off x="4475744" y="3668875"/>
            <a:ext cx="3173753" cy="1384995"/>
            <a:chOff x="622099" y="3660564"/>
            <a:chExt cx="3706761" cy="1261852"/>
          </a:xfrm>
        </p:grpSpPr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57EAA82B-510D-ABDC-B9B7-BA8B2FABF183}"/>
                </a:ext>
              </a:extLst>
            </p:cNvPr>
            <p:cNvSpPr/>
            <p:nvPr/>
          </p:nvSpPr>
          <p:spPr>
            <a:xfrm>
              <a:off x="622099" y="3676830"/>
              <a:ext cx="3706761" cy="1200329"/>
            </a:xfrm>
            <a:prstGeom prst="roundRect">
              <a:avLst/>
            </a:prstGeom>
            <a:solidFill>
              <a:srgbClr val="E2E69A"/>
            </a:solidFill>
            <a:ln w="28575">
              <a:solidFill>
                <a:srgbClr val="C2CB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90A31FDC-54A8-F644-149B-B678E04914C3}"/>
                </a:ext>
              </a:extLst>
            </p:cNvPr>
            <p:cNvSpPr txBox="1"/>
            <p:nvPr/>
          </p:nvSpPr>
          <p:spPr>
            <a:xfrm>
              <a:off x="686009" y="3660564"/>
              <a:ext cx="3578940" cy="12618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300 + 400 = 700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800 – 400 = 400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850 – 50 = 800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A5B48C08-EA72-33B9-AB5F-BEB8129F86E4}"/>
              </a:ext>
            </a:extLst>
          </p:cNvPr>
          <p:cNvGrpSpPr/>
          <p:nvPr/>
        </p:nvGrpSpPr>
        <p:grpSpPr>
          <a:xfrm>
            <a:off x="8519975" y="3668875"/>
            <a:ext cx="3489571" cy="1384995"/>
            <a:chOff x="622099" y="3660564"/>
            <a:chExt cx="3706761" cy="1261852"/>
          </a:xfrm>
        </p:grpSpPr>
        <p:sp>
          <p:nvSpPr>
            <p:cNvPr id="14" name="Hình chữ nhật: Góc Tròn 13">
              <a:extLst>
                <a:ext uri="{FF2B5EF4-FFF2-40B4-BE49-F238E27FC236}">
                  <a16:creationId xmlns:a16="http://schemas.microsoft.com/office/drawing/2014/main" id="{627E541C-4EB5-0523-DD61-2A8EF7A583E2}"/>
                </a:ext>
              </a:extLst>
            </p:cNvPr>
            <p:cNvSpPr/>
            <p:nvPr/>
          </p:nvSpPr>
          <p:spPr>
            <a:xfrm>
              <a:off x="622099" y="3676830"/>
              <a:ext cx="3706761" cy="1200329"/>
            </a:xfrm>
            <a:prstGeom prst="roundRect">
              <a:avLst/>
            </a:prstGeom>
            <a:solidFill>
              <a:srgbClr val="FFF3AB"/>
            </a:solidFill>
            <a:ln w="28575">
              <a:solidFill>
                <a:srgbClr val="FFD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83AC75FC-BEF1-EDB3-C453-C9001D95A157}"/>
                </a:ext>
              </a:extLst>
            </p:cNvPr>
            <p:cNvSpPr txBox="1"/>
            <p:nvPr/>
          </p:nvSpPr>
          <p:spPr>
            <a:xfrm>
              <a:off x="686009" y="3660564"/>
              <a:ext cx="3578939" cy="12618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600 + 400 = 1 000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1 000 – 600 = 400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1 000 – 600 = 400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740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9" name="Hình ảnh 1588">
            <a:extLst>
              <a:ext uri="{FF2B5EF4-FFF2-40B4-BE49-F238E27FC236}">
                <a16:creationId xmlns:a16="http://schemas.microsoft.com/office/drawing/2014/main" id="{376307C5-3FAE-2B7A-D6EE-557A5070F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308"/>
            <a:ext cx="12192000" cy="6783383"/>
          </a:xfrm>
          <a:prstGeom prst="rect">
            <a:avLst/>
          </a:prstGeom>
        </p:spPr>
      </p:pic>
      <p:grpSp>
        <p:nvGrpSpPr>
          <p:cNvPr id="1607" name="Đồ họa 322">
            <a:extLst>
              <a:ext uri="{FF2B5EF4-FFF2-40B4-BE49-F238E27FC236}">
                <a16:creationId xmlns:a16="http://schemas.microsoft.com/office/drawing/2014/main" id="{6F193D1F-47F4-153C-6C82-8F2324ACEF47}"/>
              </a:ext>
            </a:extLst>
          </p:cNvPr>
          <p:cNvGrpSpPr/>
          <p:nvPr/>
        </p:nvGrpSpPr>
        <p:grpSpPr>
          <a:xfrm>
            <a:off x="392882" y="4573430"/>
            <a:ext cx="4424843" cy="556442"/>
            <a:chOff x="392882" y="4573430"/>
            <a:chExt cx="4424843" cy="556442"/>
          </a:xfrm>
          <a:solidFill>
            <a:srgbClr val="603813"/>
          </a:solidFill>
        </p:grpSpPr>
        <p:sp>
          <p:nvSpPr>
            <p:cNvPr id="1608" name="Hình tự do: Hình 1607">
              <a:extLst>
                <a:ext uri="{FF2B5EF4-FFF2-40B4-BE49-F238E27FC236}">
                  <a16:creationId xmlns:a16="http://schemas.microsoft.com/office/drawing/2014/main" id="{15DC26DC-520B-55F3-CA7A-DD4B93EF6CD9}"/>
                </a:ext>
              </a:extLst>
            </p:cNvPr>
            <p:cNvSpPr/>
            <p:nvPr/>
          </p:nvSpPr>
          <p:spPr>
            <a:xfrm>
              <a:off x="4297481" y="5018179"/>
              <a:ext cx="25184" cy="26161"/>
            </a:xfrm>
            <a:custGeom>
              <a:avLst/>
              <a:gdLst>
                <a:gd name="connsiteX0" fmla="*/ 12607 w 25184"/>
                <a:gd name="connsiteY0" fmla="*/ 0 h 26161"/>
                <a:gd name="connsiteX1" fmla="*/ 25185 w 25184"/>
                <a:gd name="connsiteY1" fmla="*/ 13081 h 26161"/>
                <a:gd name="connsiteX2" fmla="*/ 12607 w 25184"/>
                <a:gd name="connsiteY2" fmla="*/ 26162 h 26161"/>
                <a:gd name="connsiteX3" fmla="*/ 29 w 25184"/>
                <a:gd name="connsiteY3" fmla="*/ 13081 h 26161"/>
                <a:gd name="connsiteX4" fmla="*/ 12607 w 25184"/>
                <a:gd name="connsiteY4" fmla="*/ 0 h 26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84" h="26161">
                  <a:moveTo>
                    <a:pt x="12607" y="0"/>
                  </a:moveTo>
                  <a:cubicBezTo>
                    <a:pt x="19651" y="0"/>
                    <a:pt x="25185" y="5534"/>
                    <a:pt x="25185" y="13081"/>
                  </a:cubicBezTo>
                  <a:cubicBezTo>
                    <a:pt x="25185" y="20124"/>
                    <a:pt x="19651" y="26162"/>
                    <a:pt x="12607" y="26162"/>
                  </a:cubicBezTo>
                  <a:cubicBezTo>
                    <a:pt x="5564" y="26162"/>
                    <a:pt x="29" y="20627"/>
                    <a:pt x="29" y="13081"/>
                  </a:cubicBezTo>
                  <a:cubicBezTo>
                    <a:pt x="-474" y="5534"/>
                    <a:pt x="5564" y="0"/>
                    <a:pt x="12607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09" name="Hình tự do: Hình 1608">
              <a:extLst>
                <a:ext uri="{FF2B5EF4-FFF2-40B4-BE49-F238E27FC236}">
                  <a16:creationId xmlns:a16="http://schemas.microsoft.com/office/drawing/2014/main" id="{6B1EC800-F925-3F7B-146D-185BA90ABBCF}"/>
                </a:ext>
              </a:extLst>
            </p:cNvPr>
            <p:cNvSpPr/>
            <p:nvPr/>
          </p:nvSpPr>
          <p:spPr>
            <a:xfrm>
              <a:off x="3445215" y="4989501"/>
              <a:ext cx="25184" cy="26161"/>
            </a:xfrm>
            <a:custGeom>
              <a:avLst/>
              <a:gdLst>
                <a:gd name="connsiteX0" fmla="*/ 12607 w 25184"/>
                <a:gd name="connsiteY0" fmla="*/ 0 h 26161"/>
                <a:gd name="connsiteX1" fmla="*/ 25185 w 25184"/>
                <a:gd name="connsiteY1" fmla="*/ 13081 h 26161"/>
                <a:gd name="connsiteX2" fmla="*/ 12607 w 25184"/>
                <a:gd name="connsiteY2" fmla="*/ 26162 h 26161"/>
                <a:gd name="connsiteX3" fmla="*/ 29 w 25184"/>
                <a:gd name="connsiteY3" fmla="*/ 13081 h 26161"/>
                <a:gd name="connsiteX4" fmla="*/ 12607 w 25184"/>
                <a:gd name="connsiteY4" fmla="*/ 0 h 26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84" h="26161">
                  <a:moveTo>
                    <a:pt x="12607" y="0"/>
                  </a:moveTo>
                  <a:cubicBezTo>
                    <a:pt x="19650" y="0"/>
                    <a:pt x="25185" y="5534"/>
                    <a:pt x="25185" y="13081"/>
                  </a:cubicBezTo>
                  <a:cubicBezTo>
                    <a:pt x="25185" y="20124"/>
                    <a:pt x="19650" y="26162"/>
                    <a:pt x="12607" y="26162"/>
                  </a:cubicBezTo>
                  <a:cubicBezTo>
                    <a:pt x="5563" y="26162"/>
                    <a:pt x="29" y="20627"/>
                    <a:pt x="29" y="13081"/>
                  </a:cubicBezTo>
                  <a:cubicBezTo>
                    <a:pt x="-474" y="5534"/>
                    <a:pt x="5563" y="0"/>
                    <a:pt x="12607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0" name="Hình tự do: Hình 1609">
              <a:extLst>
                <a:ext uri="{FF2B5EF4-FFF2-40B4-BE49-F238E27FC236}">
                  <a16:creationId xmlns:a16="http://schemas.microsoft.com/office/drawing/2014/main" id="{0A32A574-A81E-8E17-00E2-B58B55066B9A}"/>
                </a:ext>
              </a:extLst>
            </p:cNvPr>
            <p:cNvSpPr/>
            <p:nvPr/>
          </p:nvSpPr>
          <p:spPr>
            <a:xfrm>
              <a:off x="3597497" y="4998557"/>
              <a:ext cx="33394" cy="34719"/>
            </a:xfrm>
            <a:custGeom>
              <a:avLst/>
              <a:gdLst>
                <a:gd name="connsiteX0" fmla="*/ 16792 w 33394"/>
                <a:gd name="connsiteY0" fmla="*/ 0 h 34719"/>
                <a:gd name="connsiteX1" fmla="*/ 16792 w 33394"/>
                <a:gd name="connsiteY1" fmla="*/ 34714 h 34719"/>
                <a:gd name="connsiteX2" fmla="*/ 16792 w 33394"/>
                <a:gd name="connsiteY2" fmla="*/ 0 h 3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394" h="34719">
                  <a:moveTo>
                    <a:pt x="16792" y="0"/>
                  </a:moveTo>
                  <a:cubicBezTo>
                    <a:pt x="38929" y="0"/>
                    <a:pt x="38929" y="34714"/>
                    <a:pt x="16792" y="34714"/>
                  </a:cubicBezTo>
                  <a:cubicBezTo>
                    <a:pt x="-5345" y="35218"/>
                    <a:pt x="-5848" y="0"/>
                    <a:pt x="16792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1" name="Hình tự do: Hình 1610">
              <a:extLst>
                <a:ext uri="{FF2B5EF4-FFF2-40B4-BE49-F238E27FC236}">
                  <a16:creationId xmlns:a16="http://schemas.microsoft.com/office/drawing/2014/main" id="{4D9AB002-91F0-1176-22A8-1664CFE4E304}"/>
                </a:ext>
              </a:extLst>
            </p:cNvPr>
            <p:cNvSpPr/>
            <p:nvPr/>
          </p:nvSpPr>
          <p:spPr>
            <a:xfrm>
              <a:off x="509603" y="4573430"/>
              <a:ext cx="4308122" cy="439717"/>
            </a:xfrm>
            <a:custGeom>
              <a:avLst/>
              <a:gdLst>
                <a:gd name="connsiteX0" fmla="*/ 0 w 4308122"/>
                <a:gd name="connsiteY0" fmla="*/ 360226 h 439717"/>
                <a:gd name="connsiteX1" fmla="*/ 21131 w 4308122"/>
                <a:gd name="connsiteY1" fmla="*/ 399972 h 439717"/>
                <a:gd name="connsiteX2" fmla="*/ 106659 w 4308122"/>
                <a:gd name="connsiteY2" fmla="*/ 375822 h 439717"/>
                <a:gd name="connsiteX3" fmla="*/ 143386 w 4308122"/>
                <a:gd name="connsiteY3" fmla="*/ 387394 h 439717"/>
                <a:gd name="connsiteX4" fmla="*/ 189169 w 4308122"/>
                <a:gd name="connsiteY4" fmla="*/ 373810 h 439717"/>
                <a:gd name="connsiteX5" fmla="*/ 345636 w 4308122"/>
                <a:gd name="connsiteY5" fmla="*/ 374816 h 439717"/>
                <a:gd name="connsiteX6" fmla="*/ 362238 w 4308122"/>
                <a:gd name="connsiteY6" fmla="*/ 360729 h 439717"/>
                <a:gd name="connsiteX7" fmla="*/ 491034 w 4308122"/>
                <a:gd name="connsiteY7" fmla="*/ 359723 h 439717"/>
                <a:gd name="connsiteX8" fmla="*/ 569016 w 4308122"/>
                <a:gd name="connsiteY8" fmla="*/ 418587 h 439717"/>
                <a:gd name="connsiteX9" fmla="*/ 663098 w 4308122"/>
                <a:gd name="connsiteY9" fmla="*/ 384375 h 439717"/>
                <a:gd name="connsiteX10" fmla="*/ 762210 w 4308122"/>
                <a:gd name="connsiteY10" fmla="*/ 427643 h 439717"/>
                <a:gd name="connsiteX11" fmla="*/ 801453 w 4308122"/>
                <a:gd name="connsiteY11" fmla="*/ 418587 h 439717"/>
                <a:gd name="connsiteX12" fmla="*/ 815037 w 4308122"/>
                <a:gd name="connsiteY12" fmla="*/ 422612 h 439717"/>
                <a:gd name="connsiteX13" fmla="*/ 882956 w 4308122"/>
                <a:gd name="connsiteY13" fmla="*/ 388400 h 439717"/>
                <a:gd name="connsiteX14" fmla="*/ 908615 w 4308122"/>
                <a:gd name="connsiteY14" fmla="*/ 393934 h 439717"/>
                <a:gd name="connsiteX15" fmla="*/ 960938 w 4308122"/>
                <a:gd name="connsiteY15" fmla="*/ 375319 h 439717"/>
                <a:gd name="connsiteX16" fmla="*/ 1125455 w 4308122"/>
                <a:gd name="connsiteY16" fmla="*/ 387897 h 439717"/>
                <a:gd name="connsiteX17" fmla="*/ 1188343 w 4308122"/>
                <a:gd name="connsiteY17" fmla="*/ 424624 h 439717"/>
                <a:gd name="connsiteX18" fmla="*/ 1246704 w 4308122"/>
                <a:gd name="connsiteY18" fmla="*/ 393934 h 439717"/>
                <a:gd name="connsiteX19" fmla="*/ 1254754 w 4308122"/>
                <a:gd name="connsiteY19" fmla="*/ 376829 h 439717"/>
                <a:gd name="connsiteX20" fmla="*/ 1265319 w 4308122"/>
                <a:gd name="connsiteY20" fmla="*/ 376326 h 439717"/>
                <a:gd name="connsiteX21" fmla="*/ 1280412 w 4308122"/>
                <a:gd name="connsiteY21" fmla="*/ 392425 h 439717"/>
                <a:gd name="connsiteX22" fmla="*/ 1347326 w 4308122"/>
                <a:gd name="connsiteY22" fmla="*/ 423115 h 439717"/>
                <a:gd name="connsiteX23" fmla="*/ 1386065 w 4308122"/>
                <a:gd name="connsiteY23" fmla="*/ 392425 h 439717"/>
                <a:gd name="connsiteX24" fmla="*/ 1443420 w 4308122"/>
                <a:gd name="connsiteY24" fmla="*/ 378841 h 439717"/>
                <a:gd name="connsiteX25" fmla="*/ 1551085 w 4308122"/>
                <a:gd name="connsiteY25" fmla="*/ 432171 h 439717"/>
                <a:gd name="connsiteX26" fmla="*/ 1663781 w 4308122"/>
                <a:gd name="connsiteY26" fmla="*/ 375319 h 439717"/>
                <a:gd name="connsiteX27" fmla="*/ 1690446 w 4308122"/>
                <a:gd name="connsiteY27" fmla="*/ 392425 h 439717"/>
                <a:gd name="connsiteX28" fmla="*/ 1753838 w 4308122"/>
                <a:gd name="connsiteY28" fmla="*/ 383369 h 439717"/>
                <a:gd name="connsiteX29" fmla="*/ 1773459 w 4308122"/>
                <a:gd name="connsiteY29" fmla="*/ 392928 h 439717"/>
                <a:gd name="connsiteX30" fmla="*/ 1841379 w 4308122"/>
                <a:gd name="connsiteY30" fmla="*/ 370791 h 439717"/>
                <a:gd name="connsiteX31" fmla="*/ 1907789 w 4308122"/>
                <a:gd name="connsiteY31" fmla="*/ 408021 h 439717"/>
                <a:gd name="connsiteX32" fmla="*/ 1944013 w 4308122"/>
                <a:gd name="connsiteY32" fmla="*/ 394437 h 439717"/>
                <a:gd name="connsiteX33" fmla="*/ 1999355 w 4308122"/>
                <a:gd name="connsiteY33" fmla="*/ 418084 h 439717"/>
                <a:gd name="connsiteX34" fmla="*/ 2078343 w 4308122"/>
                <a:gd name="connsiteY34" fmla="*/ 369785 h 439717"/>
                <a:gd name="connsiteX35" fmla="*/ 2100480 w 4308122"/>
                <a:gd name="connsiteY35" fmla="*/ 385381 h 439717"/>
                <a:gd name="connsiteX36" fmla="*/ 2143747 w 4308122"/>
                <a:gd name="connsiteY36" fmla="*/ 370791 h 439717"/>
                <a:gd name="connsiteX37" fmla="*/ 2190537 w 4308122"/>
                <a:gd name="connsiteY37" fmla="*/ 399469 h 439717"/>
                <a:gd name="connsiteX38" fmla="*/ 2255438 w 4308122"/>
                <a:gd name="connsiteY38" fmla="*/ 364251 h 439717"/>
                <a:gd name="connsiteX39" fmla="*/ 2262481 w 4308122"/>
                <a:gd name="connsiteY39" fmla="*/ 368276 h 439717"/>
                <a:gd name="connsiteX40" fmla="*/ 2309773 w 4308122"/>
                <a:gd name="connsiteY40" fmla="*/ 362238 h 439717"/>
                <a:gd name="connsiteX41" fmla="*/ 2344991 w 4308122"/>
                <a:gd name="connsiteY41" fmla="*/ 388400 h 439717"/>
                <a:gd name="connsiteX42" fmla="*/ 2388762 w 4308122"/>
                <a:gd name="connsiteY42" fmla="*/ 375822 h 439717"/>
                <a:gd name="connsiteX43" fmla="*/ 2445110 w 4308122"/>
                <a:gd name="connsiteY43" fmla="*/ 408524 h 439717"/>
                <a:gd name="connsiteX44" fmla="*/ 2508501 w 4308122"/>
                <a:gd name="connsiteY44" fmla="*/ 358214 h 439717"/>
                <a:gd name="connsiteX45" fmla="*/ 2521582 w 4308122"/>
                <a:gd name="connsiteY45" fmla="*/ 358214 h 439717"/>
                <a:gd name="connsiteX46" fmla="*/ 2576421 w 4308122"/>
                <a:gd name="connsiteY46" fmla="*/ 379847 h 439717"/>
                <a:gd name="connsiteX47" fmla="*/ 2631260 w 4308122"/>
                <a:gd name="connsiteY47" fmla="*/ 358214 h 439717"/>
                <a:gd name="connsiteX48" fmla="*/ 2638807 w 4308122"/>
                <a:gd name="connsiteY48" fmla="*/ 358214 h 439717"/>
                <a:gd name="connsiteX49" fmla="*/ 2690124 w 4308122"/>
                <a:gd name="connsiteY49" fmla="*/ 387394 h 439717"/>
                <a:gd name="connsiteX50" fmla="*/ 2751000 w 4308122"/>
                <a:gd name="connsiteY50" fmla="*/ 433680 h 439717"/>
                <a:gd name="connsiteX51" fmla="*/ 2814392 w 4308122"/>
                <a:gd name="connsiteY51" fmla="*/ 369785 h 439717"/>
                <a:gd name="connsiteX52" fmla="*/ 2814392 w 4308122"/>
                <a:gd name="connsiteY52" fmla="*/ 367270 h 439717"/>
                <a:gd name="connsiteX53" fmla="*/ 2863696 w 4308122"/>
                <a:gd name="connsiteY53" fmla="*/ 387394 h 439717"/>
                <a:gd name="connsiteX54" fmla="*/ 2905958 w 4308122"/>
                <a:gd name="connsiteY54" fmla="*/ 373307 h 439717"/>
                <a:gd name="connsiteX55" fmla="*/ 2961803 w 4308122"/>
                <a:gd name="connsiteY55" fmla="*/ 400978 h 439717"/>
                <a:gd name="connsiteX56" fmla="*/ 3016642 w 4308122"/>
                <a:gd name="connsiteY56" fmla="*/ 374816 h 439717"/>
                <a:gd name="connsiteX57" fmla="*/ 3038778 w 4308122"/>
                <a:gd name="connsiteY57" fmla="*/ 387897 h 439717"/>
                <a:gd name="connsiteX58" fmla="*/ 3063934 w 4308122"/>
                <a:gd name="connsiteY58" fmla="*/ 370288 h 439717"/>
                <a:gd name="connsiteX59" fmla="*/ 3065946 w 4308122"/>
                <a:gd name="connsiteY59" fmla="*/ 372804 h 439717"/>
                <a:gd name="connsiteX60" fmla="*/ 3079530 w 4308122"/>
                <a:gd name="connsiteY60" fmla="*/ 380350 h 439717"/>
                <a:gd name="connsiteX61" fmla="*/ 3093617 w 4308122"/>
                <a:gd name="connsiteY61" fmla="*/ 380350 h 439717"/>
                <a:gd name="connsiteX62" fmla="*/ 3105189 w 4308122"/>
                <a:gd name="connsiteY62" fmla="*/ 373307 h 439717"/>
                <a:gd name="connsiteX63" fmla="*/ 3107704 w 4308122"/>
                <a:gd name="connsiteY63" fmla="*/ 370288 h 439717"/>
                <a:gd name="connsiteX64" fmla="*/ 3117263 w 4308122"/>
                <a:gd name="connsiteY64" fmla="*/ 366263 h 439717"/>
                <a:gd name="connsiteX65" fmla="*/ 3117766 w 4308122"/>
                <a:gd name="connsiteY65" fmla="*/ 365760 h 439717"/>
                <a:gd name="connsiteX66" fmla="*/ 3131854 w 4308122"/>
                <a:gd name="connsiteY66" fmla="*/ 392928 h 439717"/>
                <a:gd name="connsiteX67" fmla="*/ 3147953 w 4308122"/>
                <a:gd name="connsiteY67" fmla="*/ 370288 h 439717"/>
                <a:gd name="connsiteX68" fmla="*/ 3161034 w 4308122"/>
                <a:gd name="connsiteY68" fmla="*/ 368276 h 439717"/>
                <a:gd name="connsiteX69" fmla="*/ 3217885 w 4308122"/>
                <a:gd name="connsiteY69" fmla="*/ 409531 h 439717"/>
                <a:gd name="connsiteX70" fmla="*/ 3268196 w 4308122"/>
                <a:gd name="connsiteY70" fmla="*/ 381860 h 439717"/>
                <a:gd name="connsiteX71" fmla="*/ 3287314 w 4308122"/>
                <a:gd name="connsiteY71" fmla="*/ 388400 h 439717"/>
                <a:gd name="connsiteX72" fmla="*/ 3323035 w 4308122"/>
                <a:gd name="connsiteY72" fmla="*/ 370288 h 439717"/>
                <a:gd name="connsiteX73" fmla="*/ 3324544 w 4308122"/>
                <a:gd name="connsiteY73" fmla="*/ 367270 h 439717"/>
                <a:gd name="connsiteX74" fmla="*/ 3344669 w 4308122"/>
                <a:gd name="connsiteY74" fmla="*/ 372301 h 439717"/>
                <a:gd name="connsiteX75" fmla="*/ 3363787 w 4308122"/>
                <a:gd name="connsiteY75" fmla="*/ 367773 h 439717"/>
                <a:gd name="connsiteX76" fmla="*/ 3433719 w 4308122"/>
                <a:gd name="connsiteY76" fmla="*/ 401984 h 439717"/>
                <a:gd name="connsiteX77" fmla="*/ 3452334 w 4308122"/>
                <a:gd name="connsiteY77" fmla="*/ 399972 h 439717"/>
                <a:gd name="connsiteX78" fmla="*/ 3508179 w 4308122"/>
                <a:gd name="connsiteY78" fmla="*/ 439717 h 439717"/>
                <a:gd name="connsiteX79" fmla="*/ 3563521 w 4308122"/>
                <a:gd name="connsiteY79" fmla="*/ 401984 h 439717"/>
                <a:gd name="connsiteX80" fmla="*/ 3594211 w 4308122"/>
                <a:gd name="connsiteY80" fmla="*/ 410537 h 439717"/>
                <a:gd name="connsiteX81" fmla="*/ 3647540 w 4308122"/>
                <a:gd name="connsiteY81" fmla="*/ 372301 h 439717"/>
                <a:gd name="connsiteX82" fmla="*/ 3649553 w 4308122"/>
                <a:gd name="connsiteY82" fmla="*/ 372301 h 439717"/>
                <a:gd name="connsiteX83" fmla="*/ 3672696 w 4308122"/>
                <a:gd name="connsiteY83" fmla="*/ 367773 h 439717"/>
                <a:gd name="connsiteX84" fmla="*/ 3716466 w 4308122"/>
                <a:gd name="connsiteY84" fmla="*/ 385885 h 439717"/>
                <a:gd name="connsiteX85" fmla="*/ 3741118 w 4308122"/>
                <a:gd name="connsiteY85" fmla="*/ 375822 h 439717"/>
                <a:gd name="connsiteX86" fmla="*/ 3772311 w 4308122"/>
                <a:gd name="connsiteY86" fmla="*/ 387394 h 439717"/>
                <a:gd name="connsiteX87" fmla="*/ 3801492 w 4308122"/>
                <a:gd name="connsiteY87" fmla="*/ 377332 h 439717"/>
                <a:gd name="connsiteX88" fmla="*/ 3826647 w 4308122"/>
                <a:gd name="connsiteY88" fmla="*/ 389406 h 439717"/>
                <a:gd name="connsiteX89" fmla="*/ 3852809 w 4308122"/>
                <a:gd name="connsiteY89" fmla="*/ 386891 h 439717"/>
                <a:gd name="connsiteX90" fmla="*/ 3898592 w 4308122"/>
                <a:gd name="connsiteY90" fmla="*/ 401984 h 439717"/>
                <a:gd name="connsiteX91" fmla="*/ 3952424 w 4308122"/>
                <a:gd name="connsiteY91" fmla="*/ 380350 h 439717"/>
                <a:gd name="connsiteX92" fmla="*/ 3979089 w 4308122"/>
                <a:gd name="connsiteY92" fmla="*/ 381357 h 439717"/>
                <a:gd name="connsiteX93" fmla="*/ 3987139 w 4308122"/>
                <a:gd name="connsiteY93" fmla="*/ 376829 h 439717"/>
                <a:gd name="connsiteX94" fmla="*/ 4055562 w 4308122"/>
                <a:gd name="connsiteY94" fmla="*/ 417580 h 439717"/>
                <a:gd name="connsiteX95" fmla="*/ 4116438 w 4308122"/>
                <a:gd name="connsiteY95" fmla="*/ 387897 h 439717"/>
                <a:gd name="connsiteX96" fmla="*/ 4163227 w 4308122"/>
                <a:gd name="connsiteY96" fmla="*/ 418587 h 439717"/>
                <a:gd name="connsiteX97" fmla="*/ 4214041 w 4308122"/>
                <a:gd name="connsiteY97" fmla="*/ 367270 h 439717"/>
                <a:gd name="connsiteX98" fmla="*/ 4213035 w 4308122"/>
                <a:gd name="connsiteY98" fmla="*/ 358717 h 439717"/>
                <a:gd name="connsiteX99" fmla="*/ 4219575 w 4308122"/>
                <a:gd name="connsiteY99" fmla="*/ 358717 h 439717"/>
                <a:gd name="connsiteX100" fmla="*/ 4262843 w 4308122"/>
                <a:gd name="connsiteY100" fmla="*/ 392928 h 439717"/>
                <a:gd name="connsiteX101" fmla="*/ 4306110 w 4308122"/>
                <a:gd name="connsiteY101" fmla="*/ 358717 h 439717"/>
                <a:gd name="connsiteX102" fmla="*/ 4308122 w 4308122"/>
                <a:gd name="connsiteY102" fmla="*/ 358717 h 439717"/>
                <a:gd name="connsiteX103" fmla="*/ 4307116 w 4308122"/>
                <a:gd name="connsiteY103" fmla="*/ 354692 h 439717"/>
                <a:gd name="connsiteX104" fmla="*/ 4307619 w 4308122"/>
                <a:gd name="connsiteY104" fmla="*/ 348151 h 439717"/>
                <a:gd name="connsiteX105" fmla="*/ 4294035 w 4308122"/>
                <a:gd name="connsiteY105" fmla="*/ 315952 h 439717"/>
                <a:gd name="connsiteX106" fmla="*/ 3755709 w 4308122"/>
                <a:gd name="connsiteY106" fmla="*/ 0 h 439717"/>
                <a:gd name="connsiteX107" fmla="*/ 561973 w 4308122"/>
                <a:gd name="connsiteY107" fmla="*/ 0 h 439717"/>
                <a:gd name="connsiteX108" fmla="*/ 18615 w 4308122"/>
                <a:gd name="connsiteY108" fmla="*/ 329033 h 439717"/>
                <a:gd name="connsiteX109" fmla="*/ 0 w 4308122"/>
                <a:gd name="connsiteY109" fmla="*/ 360226 h 439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4308122" h="439717">
                  <a:moveTo>
                    <a:pt x="0" y="360226"/>
                  </a:moveTo>
                  <a:cubicBezTo>
                    <a:pt x="0" y="375822"/>
                    <a:pt x="9056" y="390916"/>
                    <a:pt x="21131" y="399972"/>
                  </a:cubicBezTo>
                  <a:cubicBezTo>
                    <a:pt x="52323" y="423618"/>
                    <a:pt x="85529" y="400978"/>
                    <a:pt x="106659" y="375822"/>
                  </a:cubicBezTo>
                  <a:cubicBezTo>
                    <a:pt x="117728" y="382866"/>
                    <a:pt x="129802" y="386891"/>
                    <a:pt x="143386" y="387394"/>
                  </a:cubicBezTo>
                  <a:cubicBezTo>
                    <a:pt x="159989" y="387897"/>
                    <a:pt x="176088" y="382866"/>
                    <a:pt x="189169" y="373810"/>
                  </a:cubicBezTo>
                  <a:cubicBezTo>
                    <a:pt x="220865" y="431668"/>
                    <a:pt x="309915" y="436195"/>
                    <a:pt x="345636" y="374816"/>
                  </a:cubicBezTo>
                  <a:cubicBezTo>
                    <a:pt x="351673" y="370791"/>
                    <a:pt x="357207" y="365760"/>
                    <a:pt x="362238" y="360729"/>
                  </a:cubicBezTo>
                  <a:cubicBezTo>
                    <a:pt x="401481" y="386388"/>
                    <a:pt x="451792" y="386891"/>
                    <a:pt x="491034" y="359723"/>
                  </a:cubicBezTo>
                  <a:cubicBezTo>
                    <a:pt x="506631" y="389909"/>
                    <a:pt x="534805" y="413052"/>
                    <a:pt x="569016" y="418587"/>
                  </a:cubicBezTo>
                  <a:cubicBezTo>
                    <a:pt x="605743" y="424624"/>
                    <a:pt x="638948" y="410537"/>
                    <a:pt x="663098" y="384375"/>
                  </a:cubicBezTo>
                  <a:cubicBezTo>
                    <a:pt x="687750" y="412046"/>
                    <a:pt x="723471" y="429655"/>
                    <a:pt x="762210" y="427643"/>
                  </a:cubicBezTo>
                  <a:cubicBezTo>
                    <a:pt x="776297" y="426636"/>
                    <a:pt x="789378" y="423618"/>
                    <a:pt x="801453" y="418587"/>
                  </a:cubicBezTo>
                  <a:cubicBezTo>
                    <a:pt x="805478" y="420096"/>
                    <a:pt x="810005" y="421605"/>
                    <a:pt x="815037" y="422612"/>
                  </a:cubicBezTo>
                  <a:cubicBezTo>
                    <a:pt x="844217" y="428649"/>
                    <a:pt x="871385" y="412549"/>
                    <a:pt x="882956" y="388400"/>
                  </a:cubicBezTo>
                  <a:cubicBezTo>
                    <a:pt x="891006" y="391419"/>
                    <a:pt x="900062" y="393431"/>
                    <a:pt x="908615" y="393934"/>
                  </a:cubicBezTo>
                  <a:cubicBezTo>
                    <a:pt x="928739" y="394437"/>
                    <a:pt x="946851" y="387394"/>
                    <a:pt x="960938" y="375319"/>
                  </a:cubicBezTo>
                  <a:cubicBezTo>
                    <a:pt x="1005212" y="416071"/>
                    <a:pt x="1073635" y="424121"/>
                    <a:pt x="1125455" y="387897"/>
                  </a:cubicBezTo>
                  <a:cubicBezTo>
                    <a:pt x="1139039" y="409028"/>
                    <a:pt x="1160673" y="424624"/>
                    <a:pt x="1188343" y="424624"/>
                  </a:cubicBezTo>
                  <a:cubicBezTo>
                    <a:pt x="1210983" y="424624"/>
                    <a:pt x="1234126" y="413052"/>
                    <a:pt x="1246704" y="393934"/>
                  </a:cubicBezTo>
                  <a:cubicBezTo>
                    <a:pt x="1250729" y="387897"/>
                    <a:pt x="1253245" y="382363"/>
                    <a:pt x="1254754" y="376829"/>
                  </a:cubicBezTo>
                  <a:cubicBezTo>
                    <a:pt x="1258276" y="376829"/>
                    <a:pt x="1261797" y="376829"/>
                    <a:pt x="1265319" y="376326"/>
                  </a:cubicBezTo>
                  <a:cubicBezTo>
                    <a:pt x="1269847" y="382363"/>
                    <a:pt x="1274878" y="387897"/>
                    <a:pt x="1280412" y="392425"/>
                  </a:cubicBezTo>
                  <a:cubicBezTo>
                    <a:pt x="1293493" y="415568"/>
                    <a:pt x="1318146" y="430661"/>
                    <a:pt x="1347326" y="423115"/>
                  </a:cubicBezTo>
                  <a:cubicBezTo>
                    <a:pt x="1364935" y="418587"/>
                    <a:pt x="1378015" y="407015"/>
                    <a:pt x="1386065" y="392425"/>
                  </a:cubicBezTo>
                  <a:cubicBezTo>
                    <a:pt x="1406190" y="391419"/>
                    <a:pt x="1426314" y="386891"/>
                    <a:pt x="1443420" y="378841"/>
                  </a:cubicBezTo>
                  <a:cubicBezTo>
                    <a:pt x="1472600" y="408021"/>
                    <a:pt x="1508321" y="429152"/>
                    <a:pt x="1551085" y="432171"/>
                  </a:cubicBezTo>
                  <a:cubicBezTo>
                    <a:pt x="1596868" y="435189"/>
                    <a:pt x="1640638" y="413556"/>
                    <a:pt x="1663781" y="375319"/>
                  </a:cubicBezTo>
                  <a:cubicBezTo>
                    <a:pt x="1671831" y="382866"/>
                    <a:pt x="1681390" y="388903"/>
                    <a:pt x="1690446" y="392425"/>
                  </a:cubicBezTo>
                  <a:cubicBezTo>
                    <a:pt x="1712583" y="400475"/>
                    <a:pt x="1735223" y="395947"/>
                    <a:pt x="1753838" y="383369"/>
                  </a:cubicBezTo>
                  <a:cubicBezTo>
                    <a:pt x="1760378" y="387897"/>
                    <a:pt x="1767422" y="391419"/>
                    <a:pt x="1773459" y="392928"/>
                  </a:cubicBezTo>
                  <a:cubicBezTo>
                    <a:pt x="1799621" y="399469"/>
                    <a:pt x="1824776" y="389909"/>
                    <a:pt x="1841379" y="370791"/>
                  </a:cubicBezTo>
                  <a:cubicBezTo>
                    <a:pt x="1854460" y="393934"/>
                    <a:pt x="1878609" y="410034"/>
                    <a:pt x="1907789" y="408021"/>
                  </a:cubicBezTo>
                  <a:cubicBezTo>
                    <a:pt x="1919864" y="407015"/>
                    <a:pt x="1932945" y="401984"/>
                    <a:pt x="1944013" y="394437"/>
                  </a:cubicBezTo>
                  <a:cubicBezTo>
                    <a:pt x="1959610" y="408021"/>
                    <a:pt x="1978728" y="416574"/>
                    <a:pt x="1999355" y="418084"/>
                  </a:cubicBezTo>
                  <a:cubicBezTo>
                    <a:pt x="2035076" y="420096"/>
                    <a:pt x="2064759" y="399469"/>
                    <a:pt x="2078343" y="369785"/>
                  </a:cubicBezTo>
                  <a:cubicBezTo>
                    <a:pt x="2084381" y="377332"/>
                    <a:pt x="2092430" y="382866"/>
                    <a:pt x="2100480" y="385381"/>
                  </a:cubicBezTo>
                  <a:cubicBezTo>
                    <a:pt x="2114064" y="389406"/>
                    <a:pt x="2132679" y="382363"/>
                    <a:pt x="2143747" y="370791"/>
                  </a:cubicBezTo>
                  <a:cubicBezTo>
                    <a:pt x="2157331" y="385381"/>
                    <a:pt x="2174437" y="395947"/>
                    <a:pt x="2190537" y="399469"/>
                  </a:cubicBezTo>
                  <a:cubicBezTo>
                    <a:pt x="2219717" y="405506"/>
                    <a:pt x="2246885" y="389909"/>
                    <a:pt x="2255438" y="364251"/>
                  </a:cubicBezTo>
                  <a:cubicBezTo>
                    <a:pt x="2257450" y="365760"/>
                    <a:pt x="2259966" y="367270"/>
                    <a:pt x="2262481" y="368276"/>
                  </a:cubicBezTo>
                  <a:cubicBezTo>
                    <a:pt x="2278581" y="375822"/>
                    <a:pt x="2296189" y="372804"/>
                    <a:pt x="2309773" y="362238"/>
                  </a:cubicBezTo>
                  <a:cubicBezTo>
                    <a:pt x="2318326" y="374816"/>
                    <a:pt x="2331407" y="384878"/>
                    <a:pt x="2344991" y="388400"/>
                  </a:cubicBezTo>
                  <a:cubicBezTo>
                    <a:pt x="2362097" y="392928"/>
                    <a:pt x="2378699" y="387394"/>
                    <a:pt x="2388762" y="375822"/>
                  </a:cubicBezTo>
                  <a:cubicBezTo>
                    <a:pt x="2400333" y="395444"/>
                    <a:pt x="2420961" y="408524"/>
                    <a:pt x="2445110" y="408524"/>
                  </a:cubicBezTo>
                  <a:cubicBezTo>
                    <a:pt x="2475799" y="408524"/>
                    <a:pt x="2501458" y="386891"/>
                    <a:pt x="2508501" y="358214"/>
                  </a:cubicBezTo>
                  <a:lnTo>
                    <a:pt x="2521582" y="358214"/>
                  </a:lnTo>
                  <a:cubicBezTo>
                    <a:pt x="2536172" y="371798"/>
                    <a:pt x="2555291" y="379847"/>
                    <a:pt x="2576421" y="379847"/>
                  </a:cubicBezTo>
                  <a:cubicBezTo>
                    <a:pt x="2597552" y="379847"/>
                    <a:pt x="2616670" y="371798"/>
                    <a:pt x="2631260" y="358214"/>
                  </a:cubicBezTo>
                  <a:lnTo>
                    <a:pt x="2638807" y="358214"/>
                  </a:lnTo>
                  <a:cubicBezTo>
                    <a:pt x="2649875" y="375319"/>
                    <a:pt x="2668490" y="386388"/>
                    <a:pt x="2690124" y="387394"/>
                  </a:cubicBezTo>
                  <a:cubicBezTo>
                    <a:pt x="2697670" y="414059"/>
                    <a:pt x="2721820" y="433680"/>
                    <a:pt x="2751000" y="433680"/>
                  </a:cubicBezTo>
                  <a:cubicBezTo>
                    <a:pt x="2785714" y="433680"/>
                    <a:pt x="2814392" y="405003"/>
                    <a:pt x="2814392" y="369785"/>
                  </a:cubicBezTo>
                  <a:cubicBezTo>
                    <a:pt x="2814392" y="368779"/>
                    <a:pt x="2814392" y="368276"/>
                    <a:pt x="2814392" y="367270"/>
                  </a:cubicBezTo>
                  <a:cubicBezTo>
                    <a:pt x="2826969" y="379847"/>
                    <a:pt x="2844578" y="387394"/>
                    <a:pt x="2863696" y="387394"/>
                  </a:cubicBezTo>
                  <a:cubicBezTo>
                    <a:pt x="2879796" y="387394"/>
                    <a:pt x="2894386" y="381860"/>
                    <a:pt x="2905958" y="373307"/>
                  </a:cubicBezTo>
                  <a:cubicBezTo>
                    <a:pt x="2919038" y="389909"/>
                    <a:pt x="2939163" y="400978"/>
                    <a:pt x="2961803" y="400978"/>
                  </a:cubicBezTo>
                  <a:cubicBezTo>
                    <a:pt x="2983939" y="400978"/>
                    <a:pt x="3003561" y="390916"/>
                    <a:pt x="3016642" y="374816"/>
                  </a:cubicBezTo>
                  <a:cubicBezTo>
                    <a:pt x="3022679" y="382866"/>
                    <a:pt x="3030226" y="387897"/>
                    <a:pt x="3038778" y="387897"/>
                  </a:cubicBezTo>
                  <a:cubicBezTo>
                    <a:pt x="3048337" y="387897"/>
                    <a:pt x="3057393" y="381357"/>
                    <a:pt x="3063934" y="370288"/>
                  </a:cubicBezTo>
                  <a:cubicBezTo>
                    <a:pt x="3064437" y="371294"/>
                    <a:pt x="3065443" y="371798"/>
                    <a:pt x="3065946" y="372804"/>
                  </a:cubicBezTo>
                  <a:cubicBezTo>
                    <a:pt x="3069468" y="376829"/>
                    <a:pt x="3074499" y="378841"/>
                    <a:pt x="3079530" y="380350"/>
                  </a:cubicBezTo>
                  <a:cubicBezTo>
                    <a:pt x="3084058" y="381860"/>
                    <a:pt x="3089089" y="381860"/>
                    <a:pt x="3093617" y="380350"/>
                  </a:cubicBezTo>
                  <a:cubicBezTo>
                    <a:pt x="3098145" y="378841"/>
                    <a:pt x="3102170" y="376829"/>
                    <a:pt x="3105189" y="373307"/>
                  </a:cubicBezTo>
                  <a:cubicBezTo>
                    <a:pt x="3106195" y="372301"/>
                    <a:pt x="3106698" y="371294"/>
                    <a:pt x="3107704" y="370288"/>
                  </a:cubicBezTo>
                  <a:cubicBezTo>
                    <a:pt x="3110723" y="370288"/>
                    <a:pt x="3114748" y="368779"/>
                    <a:pt x="3117263" y="366263"/>
                  </a:cubicBezTo>
                  <a:cubicBezTo>
                    <a:pt x="3117263" y="366263"/>
                    <a:pt x="3117766" y="365760"/>
                    <a:pt x="3117766" y="365760"/>
                  </a:cubicBezTo>
                  <a:cubicBezTo>
                    <a:pt x="3111729" y="375822"/>
                    <a:pt x="3116257" y="392928"/>
                    <a:pt x="3131854" y="392928"/>
                  </a:cubicBezTo>
                  <a:cubicBezTo>
                    <a:pt x="3144934" y="392928"/>
                    <a:pt x="3150468" y="380350"/>
                    <a:pt x="3147953" y="370288"/>
                  </a:cubicBezTo>
                  <a:cubicBezTo>
                    <a:pt x="3152481" y="371294"/>
                    <a:pt x="3157009" y="370288"/>
                    <a:pt x="3161034" y="368276"/>
                  </a:cubicBezTo>
                  <a:cubicBezTo>
                    <a:pt x="3168581" y="392425"/>
                    <a:pt x="3191220" y="409531"/>
                    <a:pt x="3217885" y="409531"/>
                  </a:cubicBezTo>
                  <a:cubicBezTo>
                    <a:pt x="3239016" y="409531"/>
                    <a:pt x="3257631" y="398462"/>
                    <a:pt x="3268196" y="381860"/>
                  </a:cubicBezTo>
                  <a:cubicBezTo>
                    <a:pt x="3274233" y="385381"/>
                    <a:pt x="3281277" y="387897"/>
                    <a:pt x="3287314" y="388400"/>
                  </a:cubicBezTo>
                  <a:cubicBezTo>
                    <a:pt x="3301401" y="388903"/>
                    <a:pt x="3314985" y="381860"/>
                    <a:pt x="3323035" y="370288"/>
                  </a:cubicBezTo>
                  <a:cubicBezTo>
                    <a:pt x="3323538" y="369282"/>
                    <a:pt x="3324041" y="368276"/>
                    <a:pt x="3324544" y="367270"/>
                  </a:cubicBezTo>
                  <a:cubicBezTo>
                    <a:pt x="3330582" y="370288"/>
                    <a:pt x="3337122" y="372301"/>
                    <a:pt x="3344669" y="372301"/>
                  </a:cubicBezTo>
                  <a:cubicBezTo>
                    <a:pt x="3351712" y="372301"/>
                    <a:pt x="3358253" y="370791"/>
                    <a:pt x="3363787" y="367773"/>
                  </a:cubicBezTo>
                  <a:cubicBezTo>
                    <a:pt x="3380389" y="388903"/>
                    <a:pt x="3405545" y="401984"/>
                    <a:pt x="3433719" y="401984"/>
                  </a:cubicBezTo>
                  <a:cubicBezTo>
                    <a:pt x="3440259" y="401984"/>
                    <a:pt x="3446297" y="401481"/>
                    <a:pt x="3452334" y="399972"/>
                  </a:cubicBezTo>
                  <a:cubicBezTo>
                    <a:pt x="3460887" y="423115"/>
                    <a:pt x="3482520" y="439717"/>
                    <a:pt x="3508179" y="439717"/>
                  </a:cubicBezTo>
                  <a:cubicBezTo>
                    <a:pt x="3533335" y="439717"/>
                    <a:pt x="3554968" y="424121"/>
                    <a:pt x="3563521" y="401984"/>
                  </a:cubicBezTo>
                  <a:cubicBezTo>
                    <a:pt x="3573583" y="407015"/>
                    <a:pt x="3584652" y="410537"/>
                    <a:pt x="3594211" y="410537"/>
                  </a:cubicBezTo>
                  <a:cubicBezTo>
                    <a:pt x="3620875" y="411040"/>
                    <a:pt x="3641503" y="394941"/>
                    <a:pt x="3647540" y="372301"/>
                  </a:cubicBezTo>
                  <a:cubicBezTo>
                    <a:pt x="3648043" y="372301"/>
                    <a:pt x="3649050" y="372301"/>
                    <a:pt x="3649553" y="372301"/>
                  </a:cubicBezTo>
                  <a:cubicBezTo>
                    <a:pt x="3657603" y="372301"/>
                    <a:pt x="3665652" y="370791"/>
                    <a:pt x="3672696" y="367773"/>
                  </a:cubicBezTo>
                  <a:cubicBezTo>
                    <a:pt x="3682255" y="381860"/>
                    <a:pt x="3700367" y="387897"/>
                    <a:pt x="3716466" y="385885"/>
                  </a:cubicBezTo>
                  <a:cubicBezTo>
                    <a:pt x="3725522" y="384878"/>
                    <a:pt x="3734075" y="381357"/>
                    <a:pt x="3741118" y="375822"/>
                  </a:cubicBezTo>
                  <a:cubicBezTo>
                    <a:pt x="3749671" y="382866"/>
                    <a:pt x="3760740" y="387394"/>
                    <a:pt x="3772311" y="387394"/>
                  </a:cubicBezTo>
                  <a:cubicBezTo>
                    <a:pt x="3783380" y="387394"/>
                    <a:pt x="3793442" y="383872"/>
                    <a:pt x="3801492" y="377332"/>
                  </a:cubicBezTo>
                  <a:cubicBezTo>
                    <a:pt x="3808535" y="383369"/>
                    <a:pt x="3817088" y="387897"/>
                    <a:pt x="3826647" y="389406"/>
                  </a:cubicBezTo>
                  <a:cubicBezTo>
                    <a:pt x="3835200" y="390916"/>
                    <a:pt x="3844256" y="389909"/>
                    <a:pt x="3852809" y="386891"/>
                  </a:cubicBezTo>
                  <a:cubicBezTo>
                    <a:pt x="3865889" y="396450"/>
                    <a:pt x="3881486" y="401984"/>
                    <a:pt x="3898592" y="401984"/>
                  </a:cubicBezTo>
                  <a:cubicBezTo>
                    <a:pt x="3919219" y="401984"/>
                    <a:pt x="3938337" y="393934"/>
                    <a:pt x="3952424" y="380350"/>
                  </a:cubicBezTo>
                  <a:cubicBezTo>
                    <a:pt x="3960977" y="382866"/>
                    <a:pt x="3970033" y="382866"/>
                    <a:pt x="3979089" y="381357"/>
                  </a:cubicBezTo>
                  <a:cubicBezTo>
                    <a:pt x="3982108" y="380853"/>
                    <a:pt x="3984623" y="378841"/>
                    <a:pt x="3987139" y="376829"/>
                  </a:cubicBezTo>
                  <a:cubicBezTo>
                    <a:pt x="4000723" y="400978"/>
                    <a:pt x="4025878" y="417580"/>
                    <a:pt x="4055562" y="417580"/>
                  </a:cubicBezTo>
                  <a:cubicBezTo>
                    <a:pt x="4080214" y="417580"/>
                    <a:pt x="4102351" y="406009"/>
                    <a:pt x="4116438" y="387897"/>
                  </a:cubicBezTo>
                  <a:cubicBezTo>
                    <a:pt x="4124488" y="406009"/>
                    <a:pt x="4142096" y="418587"/>
                    <a:pt x="4163227" y="418587"/>
                  </a:cubicBezTo>
                  <a:cubicBezTo>
                    <a:pt x="4191401" y="418587"/>
                    <a:pt x="4214041" y="395444"/>
                    <a:pt x="4214041" y="367270"/>
                  </a:cubicBezTo>
                  <a:cubicBezTo>
                    <a:pt x="4214041" y="364251"/>
                    <a:pt x="4213538" y="361232"/>
                    <a:pt x="4213035" y="358717"/>
                  </a:cubicBezTo>
                  <a:lnTo>
                    <a:pt x="4219575" y="358717"/>
                  </a:lnTo>
                  <a:cubicBezTo>
                    <a:pt x="4224103" y="378338"/>
                    <a:pt x="4241712" y="392928"/>
                    <a:pt x="4262843" y="392928"/>
                  </a:cubicBezTo>
                  <a:cubicBezTo>
                    <a:pt x="4283973" y="392928"/>
                    <a:pt x="4301582" y="378338"/>
                    <a:pt x="4306110" y="358717"/>
                  </a:cubicBezTo>
                  <a:lnTo>
                    <a:pt x="4308122" y="358717"/>
                  </a:lnTo>
                  <a:cubicBezTo>
                    <a:pt x="4307619" y="357207"/>
                    <a:pt x="4307116" y="356201"/>
                    <a:pt x="4307116" y="354692"/>
                  </a:cubicBezTo>
                  <a:cubicBezTo>
                    <a:pt x="4307619" y="352679"/>
                    <a:pt x="4307619" y="350164"/>
                    <a:pt x="4307619" y="348151"/>
                  </a:cubicBezTo>
                  <a:cubicBezTo>
                    <a:pt x="4307619" y="335574"/>
                    <a:pt x="4302588" y="324002"/>
                    <a:pt x="4294035" y="315952"/>
                  </a:cubicBezTo>
                  <a:cubicBezTo>
                    <a:pt x="4222091" y="133324"/>
                    <a:pt x="4007766" y="0"/>
                    <a:pt x="3755709" y="0"/>
                  </a:cubicBezTo>
                  <a:lnTo>
                    <a:pt x="561973" y="0"/>
                  </a:lnTo>
                  <a:cubicBezTo>
                    <a:pt x="303878" y="0"/>
                    <a:pt x="85529" y="139864"/>
                    <a:pt x="18615" y="329033"/>
                  </a:cubicBezTo>
                  <a:cubicBezTo>
                    <a:pt x="7044" y="333561"/>
                    <a:pt x="0" y="345636"/>
                    <a:pt x="0" y="360226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2" name="Hình tự do: Hình 1611">
              <a:extLst>
                <a:ext uri="{FF2B5EF4-FFF2-40B4-BE49-F238E27FC236}">
                  <a16:creationId xmlns:a16="http://schemas.microsoft.com/office/drawing/2014/main" id="{1A062E6C-EA46-49B0-8A51-7F19B644BF93}"/>
                </a:ext>
              </a:extLst>
            </p:cNvPr>
            <p:cNvSpPr/>
            <p:nvPr/>
          </p:nvSpPr>
          <p:spPr>
            <a:xfrm>
              <a:off x="392882" y="4891395"/>
              <a:ext cx="77478" cy="78107"/>
            </a:xfrm>
            <a:custGeom>
              <a:avLst/>
              <a:gdLst>
                <a:gd name="connsiteX0" fmla="*/ 503 w 77478"/>
                <a:gd name="connsiteY0" fmla="*/ 30690 h 78107"/>
                <a:gd name="connsiteX1" fmla="*/ 10062 w 77478"/>
                <a:gd name="connsiteY1" fmla="*/ 14590 h 78107"/>
                <a:gd name="connsiteX2" fmla="*/ 13584 w 77478"/>
                <a:gd name="connsiteY2" fmla="*/ 11572 h 78107"/>
                <a:gd name="connsiteX3" fmla="*/ 18112 w 77478"/>
                <a:gd name="connsiteY3" fmla="*/ 8050 h 78107"/>
                <a:gd name="connsiteX4" fmla="*/ 22640 w 77478"/>
                <a:gd name="connsiteY4" fmla="*/ 5031 h 78107"/>
                <a:gd name="connsiteX5" fmla="*/ 27671 w 77478"/>
                <a:gd name="connsiteY5" fmla="*/ 3019 h 78107"/>
                <a:gd name="connsiteX6" fmla="*/ 36727 w 77478"/>
                <a:gd name="connsiteY6" fmla="*/ 503 h 78107"/>
                <a:gd name="connsiteX7" fmla="*/ 41758 w 77478"/>
                <a:gd name="connsiteY7" fmla="*/ 0 h 78107"/>
                <a:gd name="connsiteX8" fmla="*/ 55342 w 77478"/>
                <a:gd name="connsiteY8" fmla="*/ 3019 h 78107"/>
                <a:gd name="connsiteX9" fmla="*/ 66913 w 77478"/>
                <a:gd name="connsiteY9" fmla="*/ 10565 h 78107"/>
                <a:gd name="connsiteX10" fmla="*/ 72448 w 77478"/>
                <a:gd name="connsiteY10" fmla="*/ 17609 h 78107"/>
                <a:gd name="connsiteX11" fmla="*/ 77479 w 77478"/>
                <a:gd name="connsiteY11" fmla="*/ 35721 h 78107"/>
                <a:gd name="connsiteX12" fmla="*/ 77479 w 77478"/>
                <a:gd name="connsiteY12" fmla="*/ 36224 h 78107"/>
                <a:gd name="connsiteX13" fmla="*/ 75969 w 77478"/>
                <a:gd name="connsiteY13" fmla="*/ 45783 h 78107"/>
                <a:gd name="connsiteX14" fmla="*/ 72448 w 77478"/>
                <a:gd name="connsiteY14" fmla="*/ 54336 h 78107"/>
                <a:gd name="connsiteX15" fmla="*/ 72448 w 77478"/>
                <a:gd name="connsiteY15" fmla="*/ 54839 h 78107"/>
                <a:gd name="connsiteX16" fmla="*/ 71945 w 77478"/>
                <a:gd name="connsiteY16" fmla="*/ 55845 h 78107"/>
                <a:gd name="connsiteX17" fmla="*/ 66410 w 77478"/>
                <a:gd name="connsiteY17" fmla="*/ 63392 h 78107"/>
                <a:gd name="connsiteX18" fmla="*/ 65907 w 77478"/>
                <a:gd name="connsiteY18" fmla="*/ 63895 h 78107"/>
                <a:gd name="connsiteX19" fmla="*/ 62889 w 77478"/>
                <a:gd name="connsiteY19" fmla="*/ 67417 h 78107"/>
                <a:gd name="connsiteX20" fmla="*/ 51317 w 77478"/>
                <a:gd name="connsiteY20" fmla="*/ 74963 h 78107"/>
                <a:gd name="connsiteX21" fmla="*/ 37230 w 77478"/>
                <a:gd name="connsiteY21" fmla="*/ 77982 h 78107"/>
                <a:gd name="connsiteX22" fmla="*/ 23143 w 77478"/>
                <a:gd name="connsiteY22" fmla="*/ 74963 h 78107"/>
                <a:gd name="connsiteX23" fmla="*/ 11572 w 77478"/>
                <a:gd name="connsiteY23" fmla="*/ 67417 h 78107"/>
                <a:gd name="connsiteX24" fmla="*/ 6037 w 77478"/>
                <a:gd name="connsiteY24" fmla="*/ 59870 h 78107"/>
                <a:gd name="connsiteX25" fmla="*/ 1006 w 77478"/>
                <a:gd name="connsiteY25" fmla="*/ 41255 h 78107"/>
                <a:gd name="connsiteX26" fmla="*/ 503 w 77478"/>
                <a:gd name="connsiteY26" fmla="*/ 30690 h 78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7478" h="78107">
                  <a:moveTo>
                    <a:pt x="503" y="30690"/>
                  </a:moveTo>
                  <a:cubicBezTo>
                    <a:pt x="2012" y="24652"/>
                    <a:pt x="5534" y="19118"/>
                    <a:pt x="10062" y="14590"/>
                  </a:cubicBezTo>
                  <a:cubicBezTo>
                    <a:pt x="11068" y="13584"/>
                    <a:pt x="12578" y="12578"/>
                    <a:pt x="13584" y="11572"/>
                  </a:cubicBezTo>
                  <a:cubicBezTo>
                    <a:pt x="15093" y="10565"/>
                    <a:pt x="16099" y="9559"/>
                    <a:pt x="18112" y="8050"/>
                  </a:cubicBezTo>
                  <a:cubicBezTo>
                    <a:pt x="20124" y="6540"/>
                    <a:pt x="20627" y="5534"/>
                    <a:pt x="22640" y="5031"/>
                  </a:cubicBezTo>
                  <a:cubicBezTo>
                    <a:pt x="24149" y="4025"/>
                    <a:pt x="26162" y="3522"/>
                    <a:pt x="27671" y="3019"/>
                  </a:cubicBezTo>
                  <a:cubicBezTo>
                    <a:pt x="30690" y="1509"/>
                    <a:pt x="33708" y="503"/>
                    <a:pt x="36727" y="503"/>
                  </a:cubicBezTo>
                  <a:cubicBezTo>
                    <a:pt x="38236" y="0"/>
                    <a:pt x="40249" y="0"/>
                    <a:pt x="41758" y="0"/>
                  </a:cubicBezTo>
                  <a:cubicBezTo>
                    <a:pt x="46789" y="0"/>
                    <a:pt x="51317" y="1006"/>
                    <a:pt x="55342" y="3019"/>
                  </a:cubicBezTo>
                  <a:cubicBezTo>
                    <a:pt x="59870" y="4528"/>
                    <a:pt x="63392" y="7043"/>
                    <a:pt x="66913" y="10565"/>
                  </a:cubicBezTo>
                  <a:cubicBezTo>
                    <a:pt x="68926" y="13081"/>
                    <a:pt x="70435" y="15596"/>
                    <a:pt x="72448" y="17609"/>
                  </a:cubicBezTo>
                  <a:cubicBezTo>
                    <a:pt x="75466" y="23143"/>
                    <a:pt x="77479" y="29180"/>
                    <a:pt x="77479" y="35721"/>
                  </a:cubicBezTo>
                  <a:cubicBezTo>
                    <a:pt x="77479" y="35721"/>
                    <a:pt x="77479" y="36224"/>
                    <a:pt x="77479" y="36224"/>
                  </a:cubicBezTo>
                  <a:cubicBezTo>
                    <a:pt x="76976" y="39243"/>
                    <a:pt x="76473" y="42764"/>
                    <a:pt x="75969" y="45783"/>
                  </a:cubicBezTo>
                  <a:cubicBezTo>
                    <a:pt x="74963" y="48802"/>
                    <a:pt x="73454" y="51317"/>
                    <a:pt x="72448" y="54336"/>
                  </a:cubicBezTo>
                  <a:lnTo>
                    <a:pt x="72448" y="54839"/>
                  </a:lnTo>
                  <a:cubicBezTo>
                    <a:pt x="72448" y="55342"/>
                    <a:pt x="71945" y="55342"/>
                    <a:pt x="71945" y="55845"/>
                  </a:cubicBezTo>
                  <a:cubicBezTo>
                    <a:pt x="69932" y="58361"/>
                    <a:pt x="67920" y="60876"/>
                    <a:pt x="66410" y="63392"/>
                  </a:cubicBezTo>
                  <a:lnTo>
                    <a:pt x="65907" y="63895"/>
                  </a:lnTo>
                  <a:cubicBezTo>
                    <a:pt x="64901" y="64901"/>
                    <a:pt x="63895" y="66410"/>
                    <a:pt x="62889" y="67417"/>
                  </a:cubicBezTo>
                  <a:cubicBezTo>
                    <a:pt x="59367" y="70938"/>
                    <a:pt x="55845" y="73454"/>
                    <a:pt x="51317" y="74963"/>
                  </a:cubicBezTo>
                  <a:cubicBezTo>
                    <a:pt x="46789" y="77479"/>
                    <a:pt x="42261" y="78485"/>
                    <a:pt x="37230" y="77982"/>
                  </a:cubicBezTo>
                  <a:cubicBezTo>
                    <a:pt x="32199" y="77982"/>
                    <a:pt x="27671" y="76976"/>
                    <a:pt x="23143" y="74963"/>
                  </a:cubicBezTo>
                  <a:cubicBezTo>
                    <a:pt x="18615" y="73454"/>
                    <a:pt x="14590" y="70938"/>
                    <a:pt x="11572" y="67417"/>
                  </a:cubicBezTo>
                  <a:cubicBezTo>
                    <a:pt x="9559" y="64901"/>
                    <a:pt x="7547" y="62385"/>
                    <a:pt x="6037" y="59870"/>
                  </a:cubicBezTo>
                  <a:cubicBezTo>
                    <a:pt x="2516" y="54336"/>
                    <a:pt x="1006" y="47795"/>
                    <a:pt x="1006" y="41255"/>
                  </a:cubicBezTo>
                  <a:cubicBezTo>
                    <a:pt x="-503" y="37230"/>
                    <a:pt x="0" y="33708"/>
                    <a:pt x="503" y="3069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3" name="Hình tự do: Hình 1612">
              <a:extLst>
                <a:ext uri="{FF2B5EF4-FFF2-40B4-BE49-F238E27FC236}">
                  <a16:creationId xmlns:a16="http://schemas.microsoft.com/office/drawing/2014/main" id="{722BC6A2-9188-12DB-287F-1455E3D1E1B4}"/>
                </a:ext>
              </a:extLst>
            </p:cNvPr>
            <p:cNvSpPr/>
            <p:nvPr/>
          </p:nvSpPr>
          <p:spPr>
            <a:xfrm>
              <a:off x="665189" y="5049875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4" name="Hình tự do: Hình 1613">
              <a:extLst>
                <a:ext uri="{FF2B5EF4-FFF2-40B4-BE49-F238E27FC236}">
                  <a16:creationId xmlns:a16="http://schemas.microsoft.com/office/drawing/2014/main" id="{6E60BA8D-155E-1716-61F2-2734561B4A7B}"/>
                </a:ext>
              </a:extLst>
            </p:cNvPr>
            <p:cNvSpPr/>
            <p:nvPr/>
          </p:nvSpPr>
          <p:spPr>
            <a:xfrm>
              <a:off x="511741" y="5028744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5" name="Hình tự do: Hình 1614">
              <a:extLst>
                <a:ext uri="{FF2B5EF4-FFF2-40B4-BE49-F238E27FC236}">
                  <a16:creationId xmlns:a16="http://schemas.microsoft.com/office/drawing/2014/main" id="{6F6F772E-C7AA-6C4D-9C0A-B967C3825003}"/>
                </a:ext>
              </a:extLst>
            </p:cNvPr>
            <p:cNvSpPr/>
            <p:nvPr/>
          </p:nvSpPr>
          <p:spPr>
            <a:xfrm>
              <a:off x="1487773" y="5078049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6" name="Hình tự do: Hình 1615">
              <a:extLst>
                <a:ext uri="{FF2B5EF4-FFF2-40B4-BE49-F238E27FC236}">
                  <a16:creationId xmlns:a16="http://schemas.microsoft.com/office/drawing/2014/main" id="{89A24B7C-8756-7D1D-E9DC-9F505F79EB92}"/>
                </a:ext>
              </a:extLst>
            </p:cNvPr>
            <p:cNvSpPr/>
            <p:nvPr/>
          </p:nvSpPr>
          <p:spPr>
            <a:xfrm>
              <a:off x="2108106" y="5085092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7" name="Hình tự do: Hình 1616">
              <a:extLst>
                <a:ext uri="{FF2B5EF4-FFF2-40B4-BE49-F238E27FC236}">
                  <a16:creationId xmlns:a16="http://schemas.microsoft.com/office/drawing/2014/main" id="{2AB1771D-DF9E-8CD6-79B7-326E65709812}"/>
                </a:ext>
              </a:extLst>
            </p:cNvPr>
            <p:cNvSpPr/>
            <p:nvPr/>
          </p:nvSpPr>
          <p:spPr>
            <a:xfrm>
              <a:off x="2400915" y="5049875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8" name="Hình tự do: Hình 1617">
              <a:extLst>
                <a:ext uri="{FF2B5EF4-FFF2-40B4-BE49-F238E27FC236}">
                  <a16:creationId xmlns:a16="http://schemas.microsoft.com/office/drawing/2014/main" id="{8C4A998C-87BD-00B0-CBCE-40E6E4538933}"/>
                </a:ext>
              </a:extLst>
            </p:cNvPr>
            <p:cNvSpPr/>
            <p:nvPr/>
          </p:nvSpPr>
          <p:spPr>
            <a:xfrm>
              <a:off x="2219796" y="4993526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686" name="Hình tự do: Hình 1685">
            <a:extLst>
              <a:ext uri="{FF2B5EF4-FFF2-40B4-BE49-F238E27FC236}">
                <a16:creationId xmlns:a16="http://schemas.microsoft.com/office/drawing/2014/main" id="{85F213C8-726F-6AEB-B5EA-22491DB821CB}"/>
              </a:ext>
            </a:extLst>
          </p:cNvPr>
          <p:cNvSpPr/>
          <p:nvPr/>
        </p:nvSpPr>
        <p:spPr>
          <a:xfrm>
            <a:off x="662297" y="4844606"/>
            <a:ext cx="53203" cy="54838"/>
          </a:xfrm>
          <a:custGeom>
            <a:avLst/>
            <a:gdLst>
              <a:gd name="connsiteX0" fmla="*/ 26413 w 53203"/>
              <a:gd name="connsiteY0" fmla="*/ 0 h 54838"/>
              <a:gd name="connsiteX1" fmla="*/ 26413 w 53203"/>
              <a:gd name="connsiteY1" fmla="*/ 54839 h 54838"/>
              <a:gd name="connsiteX2" fmla="*/ 26413 w 53203"/>
              <a:gd name="connsiteY2" fmla="*/ 0 h 5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203" h="54838">
                <a:moveTo>
                  <a:pt x="26413" y="0"/>
                </a:moveTo>
                <a:cubicBezTo>
                  <a:pt x="-8804" y="0"/>
                  <a:pt x="-8804" y="54839"/>
                  <a:pt x="26413" y="54839"/>
                </a:cubicBezTo>
                <a:cubicBezTo>
                  <a:pt x="62134" y="54839"/>
                  <a:pt x="62134" y="0"/>
                  <a:pt x="26413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87" name="Hình tự do: Hình 1686">
            <a:extLst>
              <a:ext uri="{FF2B5EF4-FFF2-40B4-BE49-F238E27FC236}">
                <a16:creationId xmlns:a16="http://schemas.microsoft.com/office/drawing/2014/main" id="{1EDCEA68-4EC0-D457-5A6C-2E87157081BD}"/>
              </a:ext>
            </a:extLst>
          </p:cNvPr>
          <p:cNvSpPr/>
          <p:nvPr/>
        </p:nvSpPr>
        <p:spPr>
          <a:xfrm>
            <a:off x="1161632" y="4867749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88" name="Hình tự do: Hình 1687">
            <a:extLst>
              <a:ext uri="{FF2B5EF4-FFF2-40B4-BE49-F238E27FC236}">
                <a16:creationId xmlns:a16="http://schemas.microsoft.com/office/drawing/2014/main" id="{2DB4B7A2-B589-4A58-BDF7-51C00DF055C5}"/>
              </a:ext>
            </a:extLst>
          </p:cNvPr>
          <p:cNvSpPr/>
          <p:nvPr/>
        </p:nvSpPr>
        <p:spPr>
          <a:xfrm>
            <a:off x="1313571" y="4847122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89" name="Hình tự do: Hình 1688">
            <a:extLst>
              <a:ext uri="{FF2B5EF4-FFF2-40B4-BE49-F238E27FC236}">
                <a16:creationId xmlns:a16="http://schemas.microsoft.com/office/drawing/2014/main" id="{AF79F704-E0E4-A378-51AA-24543D20AFF3}"/>
              </a:ext>
            </a:extLst>
          </p:cNvPr>
          <p:cNvSpPr/>
          <p:nvPr/>
        </p:nvSpPr>
        <p:spPr>
          <a:xfrm>
            <a:off x="1068180" y="4892401"/>
            <a:ext cx="754" cy="503"/>
          </a:xfrm>
          <a:custGeom>
            <a:avLst/>
            <a:gdLst>
              <a:gd name="connsiteX0" fmla="*/ 377 w 754"/>
              <a:gd name="connsiteY0" fmla="*/ 0 h 503"/>
              <a:gd name="connsiteX1" fmla="*/ 377 w 754"/>
              <a:gd name="connsiteY1" fmla="*/ 503 h 503"/>
              <a:gd name="connsiteX2" fmla="*/ 377 w 754"/>
              <a:gd name="connsiteY2" fmla="*/ 0 h 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" h="503">
                <a:moveTo>
                  <a:pt x="377" y="0"/>
                </a:moveTo>
                <a:cubicBezTo>
                  <a:pt x="-126" y="0"/>
                  <a:pt x="-126" y="503"/>
                  <a:pt x="377" y="503"/>
                </a:cubicBezTo>
                <a:cubicBezTo>
                  <a:pt x="880" y="503"/>
                  <a:pt x="880" y="0"/>
                  <a:pt x="377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0" name="Hình tự do: Hình 1689">
            <a:extLst>
              <a:ext uri="{FF2B5EF4-FFF2-40B4-BE49-F238E27FC236}">
                <a16:creationId xmlns:a16="http://schemas.microsoft.com/office/drawing/2014/main" id="{6C74A6E9-2CC0-D37B-0238-7BFB7FCA5DF6}"/>
              </a:ext>
            </a:extLst>
          </p:cNvPr>
          <p:cNvSpPr/>
          <p:nvPr/>
        </p:nvSpPr>
        <p:spPr>
          <a:xfrm>
            <a:off x="4302542" y="4791780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1" name="Hình tự do: Hình 1690">
            <a:extLst>
              <a:ext uri="{FF2B5EF4-FFF2-40B4-BE49-F238E27FC236}">
                <a16:creationId xmlns:a16="http://schemas.microsoft.com/office/drawing/2014/main" id="{A711A5CA-B482-9557-4270-74C6C485C710}"/>
              </a:ext>
            </a:extLst>
          </p:cNvPr>
          <p:cNvSpPr/>
          <p:nvPr/>
        </p:nvSpPr>
        <p:spPr>
          <a:xfrm>
            <a:off x="2652847" y="4833538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2" name="Hình tự do: Hình 1691">
            <a:extLst>
              <a:ext uri="{FF2B5EF4-FFF2-40B4-BE49-F238E27FC236}">
                <a16:creationId xmlns:a16="http://schemas.microsoft.com/office/drawing/2014/main" id="{BBD2212F-8D15-6A36-540A-14F39346A0D8}"/>
              </a:ext>
            </a:extLst>
          </p:cNvPr>
          <p:cNvSpPr/>
          <p:nvPr/>
        </p:nvSpPr>
        <p:spPr>
          <a:xfrm>
            <a:off x="2756488" y="4854165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3" name="Hình tự do: Hình 1692">
            <a:extLst>
              <a:ext uri="{FF2B5EF4-FFF2-40B4-BE49-F238E27FC236}">
                <a16:creationId xmlns:a16="http://schemas.microsoft.com/office/drawing/2014/main" id="{989952FE-E7B7-49F4-E993-BB39F1A71A12}"/>
              </a:ext>
            </a:extLst>
          </p:cNvPr>
          <p:cNvSpPr/>
          <p:nvPr/>
        </p:nvSpPr>
        <p:spPr>
          <a:xfrm>
            <a:off x="3315442" y="4784736"/>
            <a:ext cx="48298" cy="49811"/>
          </a:xfrm>
          <a:custGeom>
            <a:avLst/>
            <a:gdLst>
              <a:gd name="connsiteX0" fmla="*/ 24149 w 48298"/>
              <a:gd name="connsiteY0" fmla="*/ 0 h 49811"/>
              <a:gd name="connsiteX1" fmla="*/ 24149 w 48298"/>
              <a:gd name="connsiteY1" fmla="*/ 49808 h 49811"/>
              <a:gd name="connsiteX2" fmla="*/ 24149 w 48298"/>
              <a:gd name="connsiteY2" fmla="*/ 0 h 49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11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50311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4" name="Hình tự do: Hình 1693">
            <a:extLst>
              <a:ext uri="{FF2B5EF4-FFF2-40B4-BE49-F238E27FC236}">
                <a16:creationId xmlns:a16="http://schemas.microsoft.com/office/drawing/2014/main" id="{6F2EB600-AED4-2DF2-6B73-52F2368D1D38}"/>
              </a:ext>
            </a:extLst>
          </p:cNvPr>
          <p:cNvSpPr/>
          <p:nvPr/>
        </p:nvSpPr>
        <p:spPr>
          <a:xfrm>
            <a:off x="1914283" y="4854165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5" name="Hình tự do: Hình 1694">
            <a:extLst>
              <a:ext uri="{FF2B5EF4-FFF2-40B4-BE49-F238E27FC236}">
                <a16:creationId xmlns:a16="http://schemas.microsoft.com/office/drawing/2014/main" id="{6BDC1D32-7BA1-5434-EA14-7D883474D5E7}"/>
              </a:ext>
            </a:extLst>
          </p:cNvPr>
          <p:cNvSpPr/>
          <p:nvPr/>
        </p:nvSpPr>
        <p:spPr>
          <a:xfrm>
            <a:off x="3833141" y="4819451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25" name="Đồ họa 324">
            <a:extLst>
              <a:ext uri="{FF2B5EF4-FFF2-40B4-BE49-F238E27FC236}">
                <a16:creationId xmlns:a16="http://schemas.microsoft.com/office/drawing/2014/main" id="{1EFE4AA7-A647-884C-EF29-24E19806B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753906" y="3866584"/>
            <a:ext cx="4608751" cy="1214468"/>
          </a:xfrm>
          <a:prstGeom prst="rect">
            <a:avLst/>
          </a:prstGeom>
        </p:spPr>
      </p:pic>
      <p:pic>
        <p:nvPicPr>
          <p:cNvPr id="327" name="Đồ họa 326">
            <a:extLst>
              <a:ext uri="{FF2B5EF4-FFF2-40B4-BE49-F238E27FC236}">
                <a16:creationId xmlns:a16="http://schemas.microsoft.com/office/drawing/2014/main" id="{9617BB8D-FC60-95DC-9F88-A8E184CBEE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91876" y="5548701"/>
            <a:ext cx="4489666" cy="959506"/>
          </a:xfrm>
          <a:prstGeom prst="rect">
            <a:avLst/>
          </a:prstGeom>
        </p:spPr>
      </p:pic>
      <p:pic>
        <p:nvPicPr>
          <p:cNvPr id="329" name="Đồ họa 328">
            <a:extLst>
              <a:ext uri="{FF2B5EF4-FFF2-40B4-BE49-F238E27FC236}">
                <a16:creationId xmlns:a16="http://schemas.microsoft.com/office/drawing/2014/main" id="{41B7DDB1-10B9-7AF7-2D16-31DDF276CD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783116" y="5590505"/>
            <a:ext cx="4544024" cy="904597"/>
          </a:xfrm>
          <a:prstGeom prst="rect">
            <a:avLst/>
          </a:prstGeom>
        </p:spPr>
      </p:pic>
      <p:grpSp>
        <p:nvGrpSpPr>
          <p:cNvPr id="399" name="Nhóm 398">
            <a:extLst>
              <a:ext uri="{FF2B5EF4-FFF2-40B4-BE49-F238E27FC236}">
                <a16:creationId xmlns:a16="http://schemas.microsoft.com/office/drawing/2014/main" id="{5A784422-30D6-0176-DED9-618A4D16A5D0}"/>
              </a:ext>
            </a:extLst>
          </p:cNvPr>
          <p:cNvGrpSpPr/>
          <p:nvPr/>
        </p:nvGrpSpPr>
        <p:grpSpPr>
          <a:xfrm>
            <a:off x="3959132" y="2210706"/>
            <a:ext cx="3749746" cy="3548590"/>
            <a:chOff x="4608511" y="1934451"/>
            <a:chExt cx="2552457" cy="2415530"/>
          </a:xfrm>
        </p:grpSpPr>
        <p:sp>
          <p:nvSpPr>
            <p:cNvPr id="334" name="Hình tự do: Hình 333">
              <a:extLst>
                <a:ext uri="{FF2B5EF4-FFF2-40B4-BE49-F238E27FC236}">
                  <a16:creationId xmlns:a16="http://schemas.microsoft.com/office/drawing/2014/main" id="{9D6355F3-C31B-3496-A06F-294E1EA18122}"/>
                </a:ext>
              </a:extLst>
            </p:cNvPr>
            <p:cNvSpPr/>
            <p:nvPr/>
          </p:nvSpPr>
          <p:spPr>
            <a:xfrm>
              <a:off x="4608511" y="3880888"/>
              <a:ext cx="644462" cy="338782"/>
            </a:xfrm>
            <a:custGeom>
              <a:avLst/>
              <a:gdLst>
                <a:gd name="connsiteX0" fmla="*/ 112878 w 644462"/>
                <a:gd name="connsiteY0" fmla="*/ 123119 h 338782"/>
                <a:gd name="connsiteX1" fmla="*/ 108318 w 644462"/>
                <a:gd name="connsiteY1" fmla="*/ 230278 h 338782"/>
                <a:gd name="connsiteX2" fmla="*/ 172157 w 644462"/>
                <a:gd name="connsiteY2" fmla="*/ 84359 h 338782"/>
                <a:gd name="connsiteX3" fmla="*/ 190397 w 644462"/>
                <a:gd name="connsiteY3" fmla="*/ 193798 h 338782"/>
                <a:gd name="connsiteX4" fmla="*/ 249676 w 644462"/>
                <a:gd name="connsiteY4" fmla="*/ 0 h 338782"/>
                <a:gd name="connsiteX5" fmla="*/ 263356 w 644462"/>
                <a:gd name="connsiteY5" fmla="*/ 159599 h 338782"/>
                <a:gd name="connsiteX6" fmla="*/ 322636 w 644462"/>
                <a:gd name="connsiteY6" fmla="*/ 47880 h 338782"/>
                <a:gd name="connsiteX7" fmla="*/ 311236 w 644462"/>
                <a:gd name="connsiteY7" fmla="*/ 134519 h 338782"/>
                <a:gd name="connsiteX8" fmla="*/ 416115 w 644462"/>
                <a:gd name="connsiteY8" fmla="*/ 47880 h 338782"/>
                <a:gd name="connsiteX9" fmla="*/ 404715 w 644462"/>
                <a:gd name="connsiteY9" fmla="*/ 159599 h 338782"/>
                <a:gd name="connsiteX10" fmla="*/ 486795 w 644462"/>
                <a:gd name="connsiteY10" fmla="*/ 13680 h 338782"/>
                <a:gd name="connsiteX11" fmla="*/ 500474 w 644462"/>
                <a:gd name="connsiteY11" fmla="*/ 113999 h 338782"/>
                <a:gd name="connsiteX12" fmla="*/ 552914 w 644462"/>
                <a:gd name="connsiteY12" fmla="*/ 57000 h 338782"/>
                <a:gd name="connsiteX13" fmla="*/ 644113 w 644462"/>
                <a:gd name="connsiteY13" fmla="*/ 118559 h 338782"/>
                <a:gd name="connsiteX14" fmla="*/ 188117 w 644462"/>
                <a:gd name="connsiteY14" fmla="*/ 296398 h 338782"/>
                <a:gd name="connsiteX15" fmla="*/ 1158 w 644462"/>
                <a:gd name="connsiteY15" fmla="*/ 316917 h 338782"/>
                <a:gd name="connsiteX16" fmla="*/ 112878 w 644462"/>
                <a:gd name="connsiteY16" fmla="*/ 123119 h 33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4462" h="338782">
                  <a:moveTo>
                    <a:pt x="112878" y="123119"/>
                  </a:moveTo>
                  <a:cubicBezTo>
                    <a:pt x="110598" y="159599"/>
                    <a:pt x="110598" y="193798"/>
                    <a:pt x="108318" y="230278"/>
                  </a:cubicBezTo>
                  <a:cubicBezTo>
                    <a:pt x="135677" y="186958"/>
                    <a:pt x="156197" y="136799"/>
                    <a:pt x="172157" y="84359"/>
                  </a:cubicBezTo>
                  <a:cubicBezTo>
                    <a:pt x="178997" y="120839"/>
                    <a:pt x="183557" y="157319"/>
                    <a:pt x="190397" y="193798"/>
                  </a:cubicBezTo>
                  <a:cubicBezTo>
                    <a:pt x="224597" y="139079"/>
                    <a:pt x="245116" y="72959"/>
                    <a:pt x="249676" y="0"/>
                  </a:cubicBezTo>
                  <a:cubicBezTo>
                    <a:pt x="258796" y="52439"/>
                    <a:pt x="263356" y="104879"/>
                    <a:pt x="263356" y="159599"/>
                  </a:cubicBezTo>
                  <a:cubicBezTo>
                    <a:pt x="277036" y="143639"/>
                    <a:pt x="308956" y="63839"/>
                    <a:pt x="322636" y="47880"/>
                  </a:cubicBezTo>
                  <a:cubicBezTo>
                    <a:pt x="324916" y="54720"/>
                    <a:pt x="308956" y="127679"/>
                    <a:pt x="311236" y="134519"/>
                  </a:cubicBezTo>
                  <a:cubicBezTo>
                    <a:pt x="345436" y="111719"/>
                    <a:pt x="381915" y="70679"/>
                    <a:pt x="416115" y="47880"/>
                  </a:cubicBezTo>
                  <a:cubicBezTo>
                    <a:pt x="411555" y="68399"/>
                    <a:pt x="397875" y="141359"/>
                    <a:pt x="404715" y="159599"/>
                  </a:cubicBezTo>
                  <a:cubicBezTo>
                    <a:pt x="441195" y="141359"/>
                    <a:pt x="479955" y="63839"/>
                    <a:pt x="486795" y="13680"/>
                  </a:cubicBezTo>
                  <a:cubicBezTo>
                    <a:pt x="493635" y="36480"/>
                    <a:pt x="493635" y="93479"/>
                    <a:pt x="500474" y="113999"/>
                  </a:cubicBezTo>
                  <a:cubicBezTo>
                    <a:pt x="520994" y="123119"/>
                    <a:pt x="550634" y="77519"/>
                    <a:pt x="552914" y="57000"/>
                  </a:cubicBezTo>
                  <a:cubicBezTo>
                    <a:pt x="555194" y="34200"/>
                    <a:pt x="650953" y="116279"/>
                    <a:pt x="644113" y="118559"/>
                  </a:cubicBezTo>
                  <a:cubicBezTo>
                    <a:pt x="600794" y="132239"/>
                    <a:pt x="340876" y="241678"/>
                    <a:pt x="188117" y="296398"/>
                  </a:cubicBezTo>
                  <a:cubicBezTo>
                    <a:pt x="156197" y="307797"/>
                    <a:pt x="21678" y="371637"/>
                    <a:pt x="1158" y="316917"/>
                  </a:cubicBezTo>
                  <a:cubicBezTo>
                    <a:pt x="-12521" y="294118"/>
                    <a:pt x="99198" y="152759"/>
                    <a:pt x="112878" y="123119"/>
                  </a:cubicBezTo>
                  <a:close/>
                </a:path>
              </a:pathLst>
            </a:custGeom>
            <a:solidFill>
              <a:srgbClr val="9DC95F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35" name="Đồ họa 330">
              <a:extLst>
                <a:ext uri="{FF2B5EF4-FFF2-40B4-BE49-F238E27FC236}">
                  <a16:creationId xmlns:a16="http://schemas.microsoft.com/office/drawing/2014/main" id="{F8039C4A-6E25-6C5C-94E1-B11750957C43}"/>
                </a:ext>
              </a:extLst>
            </p:cNvPr>
            <p:cNvGrpSpPr/>
            <p:nvPr/>
          </p:nvGrpSpPr>
          <p:grpSpPr>
            <a:xfrm>
              <a:off x="6519639" y="3706605"/>
              <a:ext cx="180960" cy="256465"/>
              <a:chOff x="6519639" y="3706605"/>
              <a:chExt cx="180960" cy="256465"/>
            </a:xfrm>
          </p:grpSpPr>
          <p:sp>
            <p:nvSpPr>
              <p:cNvPr id="336" name="Hình tự do: Hình 335">
                <a:extLst>
                  <a:ext uri="{FF2B5EF4-FFF2-40B4-BE49-F238E27FC236}">
                    <a16:creationId xmlns:a16="http://schemas.microsoft.com/office/drawing/2014/main" id="{799EBBD8-B3F2-F758-DD84-7D951BD1E796}"/>
                  </a:ext>
                </a:extLst>
              </p:cNvPr>
              <p:cNvSpPr/>
              <p:nvPr/>
            </p:nvSpPr>
            <p:spPr>
              <a:xfrm>
                <a:off x="6588392" y="3784924"/>
                <a:ext cx="19419" cy="178147"/>
              </a:xfrm>
              <a:custGeom>
                <a:avLst/>
                <a:gdLst>
                  <a:gd name="connsiteX0" fmla="*/ 301 w 19419"/>
                  <a:gd name="connsiteY0" fmla="*/ 171204 h 178147"/>
                  <a:gd name="connsiteX1" fmla="*/ 9421 w 19419"/>
                  <a:gd name="connsiteY1" fmla="*/ 171204 h 178147"/>
                  <a:gd name="connsiteX2" fmla="*/ 13981 w 19419"/>
                  <a:gd name="connsiteY2" fmla="*/ 2486 h 178147"/>
                  <a:gd name="connsiteX3" fmla="*/ 9421 w 19419"/>
                  <a:gd name="connsiteY3" fmla="*/ 4766 h 178147"/>
                  <a:gd name="connsiteX4" fmla="*/ 301 w 19419"/>
                  <a:gd name="connsiteY4" fmla="*/ 171204 h 178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19" h="178147">
                    <a:moveTo>
                      <a:pt x="301" y="171204"/>
                    </a:moveTo>
                    <a:cubicBezTo>
                      <a:pt x="-1978" y="182604"/>
                      <a:pt x="9421" y="178044"/>
                      <a:pt x="9421" y="171204"/>
                    </a:cubicBezTo>
                    <a:cubicBezTo>
                      <a:pt x="25381" y="82285"/>
                      <a:pt x="18541" y="36685"/>
                      <a:pt x="13981" y="2486"/>
                    </a:cubicBezTo>
                    <a:cubicBezTo>
                      <a:pt x="13981" y="-2074"/>
                      <a:pt x="9421" y="206"/>
                      <a:pt x="9421" y="4766"/>
                    </a:cubicBezTo>
                    <a:cubicBezTo>
                      <a:pt x="11701" y="64045"/>
                      <a:pt x="11701" y="75445"/>
                      <a:pt x="301" y="171204"/>
                    </a:cubicBezTo>
                    <a:close/>
                  </a:path>
                </a:pathLst>
              </a:custGeom>
              <a:solidFill>
                <a:srgbClr val="537226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7" name="Hình tự do: Hình 336">
                <a:extLst>
                  <a:ext uri="{FF2B5EF4-FFF2-40B4-BE49-F238E27FC236}">
                    <a16:creationId xmlns:a16="http://schemas.microsoft.com/office/drawing/2014/main" id="{C2998F5B-A3A7-1353-F478-9E50CDFC53A0}"/>
                  </a:ext>
                </a:extLst>
              </p:cNvPr>
              <p:cNvSpPr/>
              <p:nvPr/>
            </p:nvSpPr>
            <p:spPr>
              <a:xfrm>
                <a:off x="6542303" y="3798700"/>
                <a:ext cx="101244" cy="90190"/>
              </a:xfrm>
              <a:custGeom>
                <a:avLst/>
                <a:gdLst>
                  <a:gd name="connsiteX0" fmla="*/ 791 w 101244"/>
                  <a:gd name="connsiteY0" fmla="*/ 41148 h 90190"/>
                  <a:gd name="connsiteX1" fmla="*/ 28151 w 101244"/>
                  <a:gd name="connsiteY1" fmla="*/ 79908 h 90190"/>
                  <a:gd name="connsiteX2" fmla="*/ 50950 w 101244"/>
                  <a:gd name="connsiteY2" fmla="*/ 57108 h 90190"/>
                  <a:gd name="connsiteX3" fmla="*/ 64630 w 101244"/>
                  <a:gd name="connsiteY3" fmla="*/ 89028 h 90190"/>
                  <a:gd name="connsiteX4" fmla="*/ 101110 w 101244"/>
                  <a:gd name="connsiteY4" fmla="*/ 66228 h 90190"/>
                  <a:gd name="connsiteX5" fmla="*/ 64630 w 101244"/>
                  <a:gd name="connsiteY5" fmla="*/ 109 h 90190"/>
                  <a:gd name="connsiteX6" fmla="*/ 791 w 101244"/>
                  <a:gd name="connsiteY6" fmla="*/ 41148 h 90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244" h="90190">
                    <a:moveTo>
                      <a:pt x="791" y="41148"/>
                    </a:moveTo>
                    <a:cubicBezTo>
                      <a:pt x="-3769" y="57108"/>
                      <a:pt x="12191" y="75348"/>
                      <a:pt x="28151" y="79908"/>
                    </a:cubicBezTo>
                    <a:cubicBezTo>
                      <a:pt x="37270" y="82188"/>
                      <a:pt x="46390" y="54828"/>
                      <a:pt x="50950" y="57108"/>
                    </a:cubicBezTo>
                    <a:cubicBezTo>
                      <a:pt x="53230" y="66228"/>
                      <a:pt x="46390" y="84468"/>
                      <a:pt x="64630" y="89028"/>
                    </a:cubicBezTo>
                    <a:cubicBezTo>
                      <a:pt x="80590" y="93588"/>
                      <a:pt x="101110" y="84468"/>
                      <a:pt x="101110" y="66228"/>
                    </a:cubicBezTo>
                    <a:cubicBezTo>
                      <a:pt x="103390" y="45708"/>
                      <a:pt x="76030" y="4669"/>
                      <a:pt x="64630" y="109"/>
                    </a:cubicBezTo>
                    <a:cubicBezTo>
                      <a:pt x="53230" y="-2171"/>
                      <a:pt x="3071" y="32028"/>
                      <a:pt x="791" y="41148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8" name="Hình tự do: Hình 337">
                <a:extLst>
                  <a:ext uri="{FF2B5EF4-FFF2-40B4-BE49-F238E27FC236}">
                    <a16:creationId xmlns:a16="http://schemas.microsoft.com/office/drawing/2014/main" id="{8929A3DE-B2F6-61B4-1CF3-5E60A7CE3527}"/>
                  </a:ext>
                </a:extLst>
              </p:cNvPr>
              <p:cNvSpPr/>
              <p:nvPr/>
            </p:nvSpPr>
            <p:spPr>
              <a:xfrm>
                <a:off x="6610446" y="3724140"/>
                <a:ext cx="90153" cy="95987"/>
              </a:xfrm>
              <a:custGeom>
                <a:avLst/>
                <a:gdLst>
                  <a:gd name="connsiteX0" fmla="*/ 60327 w 90153"/>
                  <a:gd name="connsiteY0" fmla="*/ 95189 h 95987"/>
                  <a:gd name="connsiteX1" fmla="*/ 87686 w 90153"/>
                  <a:gd name="connsiteY1" fmla="*/ 51870 h 95987"/>
                  <a:gd name="connsiteX2" fmla="*/ 53487 w 90153"/>
                  <a:gd name="connsiteY2" fmla="*/ 42750 h 95987"/>
                  <a:gd name="connsiteX3" fmla="*/ 64887 w 90153"/>
                  <a:gd name="connsiteY3" fmla="*/ 10830 h 95987"/>
                  <a:gd name="connsiteX4" fmla="*/ 14727 w 90153"/>
                  <a:gd name="connsiteY4" fmla="*/ 13110 h 95987"/>
                  <a:gd name="connsiteX5" fmla="*/ 1047 w 90153"/>
                  <a:gd name="connsiteY5" fmla="*/ 72389 h 95987"/>
                  <a:gd name="connsiteX6" fmla="*/ 60327 w 90153"/>
                  <a:gd name="connsiteY6" fmla="*/ 95189 h 95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153" h="95987">
                    <a:moveTo>
                      <a:pt x="60327" y="95189"/>
                    </a:moveTo>
                    <a:cubicBezTo>
                      <a:pt x="87686" y="86069"/>
                      <a:pt x="94526" y="65549"/>
                      <a:pt x="87686" y="51870"/>
                    </a:cubicBezTo>
                    <a:cubicBezTo>
                      <a:pt x="78567" y="33630"/>
                      <a:pt x="62607" y="42750"/>
                      <a:pt x="53487" y="42750"/>
                    </a:cubicBezTo>
                    <a:cubicBezTo>
                      <a:pt x="58047" y="33630"/>
                      <a:pt x="74007" y="29070"/>
                      <a:pt x="64887" y="10830"/>
                    </a:cubicBezTo>
                    <a:cubicBezTo>
                      <a:pt x="58047" y="-2850"/>
                      <a:pt x="28407" y="-5130"/>
                      <a:pt x="14727" y="13110"/>
                    </a:cubicBezTo>
                    <a:cubicBezTo>
                      <a:pt x="7887" y="22230"/>
                      <a:pt x="-3513" y="63270"/>
                      <a:pt x="1047" y="72389"/>
                    </a:cubicBezTo>
                    <a:cubicBezTo>
                      <a:pt x="5607" y="83789"/>
                      <a:pt x="51207" y="99749"/>
                      <a:pt x="60327" y="95189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9" name="Hình tự do: Hình 338">
                <a:extLst>
                  <a:ext uri="{FF2B5EF4-FFF2-40B4-BE49-F238E27FC236}">
                    <a16:creationId xmlns:a16="http://schemas.microsoft.com/office/drawing/2014/main" id="{76A62DEA-F312-72C3-ED8C-9EBE6750E198}"/>
                  </a:ext>
                </a:extLst>
              </p:cNvPr>
              <p:cNvSpPr/>
              <p:nvPr/>
            </p:nvSpPr>
            <p:spPr>
              <a:xfrm>
                <a:off x="6519639" y="3706605"/>
                <a:ext cx="89889" cy="91378"/>
              </a:xfrm>
              <a:custGeom>
                <a:avLst/>
                <a:gdLst>
                  <a:gd name="connsiteX0" fmla="*/ 85014 w 89889"/>
                  <a:gd name="connsiteY0" fmla="*/ 14684 h 91378"/>
                  <a:gd name="connsiteX1" fmla="*/ 39415 w 89889"/>
                  <a:gd name="connsiteY1" fmla="*/ 7844 h 91378"/>
                  <a:gd name="connsiteX2" fmla="*/ 41695 w 89889"/>
                  <a:gd name="connsiteY2" fmla="*/ 44324 h 91378"/>
                  <a:gd name="connsiteX3" fmla="*/ 7495 w 89889"/>
                  <a:gd name="connsiteY3" fmla="*/ 44324 h 91378"/>
                  <a:gd name="connsiteX4" fmla="*/ 9775 w 89889"/>
                  <a:gd name="connsiteY4" fmla="*/ 85364 h 91378"/>
                  <a:gd name="connsiteX5" fmla="*/ 82734 w 89889"/>
                  <a:gd name="connsiteY5" fmla="*/ 85364 h 91378"/>
                  <a:gd name="connsiteX6" fmla="*/ 85014 w 89889"/>
                  <a:gd name="connsiteY6" fmla="*/ 14684 h 91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889" h="91378">
                    <a:moveTo>
                      <a:pt x="85014" y="14684"/>
                    </a:moveTo>
                    <a:cubicBezTo>
                      <a:pt x="71334" y="-3556"/>
                      <a:pt x="48534" y="-3556"/>
                      <a:pt x="39415" y="7844"/>
                    </a:cubicBezTo>
                    <a:cubicBezTo>
                      <a:pt x="28015" y="19244"/>
                      <a:pt x="39415" y="35204"/>
                      <a:pt x="41695" y="44324"/>
                    </a:cubicBezTo>
                    <a:cubicBezTo>
                      <a:pt x="32575" y="44324"/>
                      <a:pt x="14335" y="35204"/>
                      <a:pt x="7495" y="44324"/>
                    </a:cubicBezTo>
                    <a:cubicBezTo>
                      <a:pt x="-3905" y="55724"/>
                      <a:pt x="-1625" y="76244"/>
                      <a:pt x="9775" y="85364"/>
                    </a:cubicBezTo>
                    <a:cubicBezTo>
                      <a:pt x="18895" y="92204"/>
                      <a:pt x="75894" y="94484"/>
                      <a:pt x="82734" y="85364"/>
                    </a:cubicBezTo>
                    <a:cubicBezTo>
                      <a:pt x="91854" y="78524"/>
                      <a:pt x="91854" y="23804"/>
                      <a:pt x="85014" y="14684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40" name="Hình tự do: Hình 339">
              <a:extLst>
                <a:ext uri="{FF2B5EF4-FFF2-40B4-BE49-F238E27FC236}">
                  <a16:creationId xmlns:a16="http://schemas.microsoft.com/office/drawing/2014/main" id="{33BCA01E-3A20-D87F-BAC8-826192CCBC35}"/>
                </a:ext>
              </a:extLst>
            </p:cNvPr>
            <p:cNvSpPr/>
            <p:nvPr/>
          </p:nvSpPr>
          <p:spPr>
            <a:xfrm>
              <a:off x="6855364" y="3896848"/>
              <a:ext cx="305604" cy="202918"/>
            </a:xfrm>
            <a:custGeom>
              <a:avLst/>
              <a:gdLst>
                <a:gd name="connsiteX0" fmla="*/ 305604 w 305604"/>
                <a:gd name="connsiteY0" fmla="*/ 125399 h 202918"/>
                <a:gd name="connsiteX1" fmla="*/ 214405 w 305604"/>
                <a:gd name="connsiteY1" fmla="*/ 145919 h 202918"/>
                <a:gd name="connsiteX2" fmla="*/ 216685 w 305604"/>
                <a:gd name="connsiteY2" fmla="*/ 111719 h 202918"/>
                <a:gd name="connsiteX3" fmla="*/ 207565 w 305604"/>
                <a:gd name="connsiteY3" fmla="*/ 111719 h 202918"/>
                <a:gd name="connsiteX4" fmla="*/ 166526 w 305604"/>
                <a:gd name="connsiteY4" fmla="*/ 123119 h 202918"/>
                <a:gd name="connsiteX5" fmla="*/ 175645 w 305604"/>
                <a:gd name="connsiteY5" fmla="*/ 82079 h 202918"/>
                <a:gd name="connsiteX6" fmla="*/ 111806 w 305604"/>
                <a:gd name="connsiteY6" fmla="*/ 98039 h 202918"/>
                <a:gd name="connsiteX7" fmla="*/ 134606 w 305604"/>
                <a:gd name="connsiteY7" fmla="*/ 0 h 202918"/>
                <a:gd name="connsiteX8" fmla="*/ 45687 w 305604"/>
                <a:gd name="connsiteY8" fmla="*/ 98039 h 202918"/>
                <a:gd name="connsiteX9" fmla="*/ 87 w 305604"/>
                <a:gd name="connsiteY9" fmla="*/ 57000 h 202918"/>
                <a:gd name="connsiteX10" fmla="*/ 18327 w 305604"/>
                <a:gd name="connsiteY10" fmla="*/ 141359 h 202918"/>
                <a:gd name="connsiteX11" fmla="*/ 41127 w 305604"/>
                <a:gd name="connsiteY11" fmla="*/ 157319 h 202918"/>
                <a:gd name="connsiteX12" fmla="*/ 134606 w 305604"/>
                <a:gd name="connsiteY12" fmla="*/ 166439 h 202918"/>
                <a:gd name="connsiteX13" fmla="*/ 260005 w 305604"/>
                <a:gd name="connsiteY13" fmla="*/ 202918 h 202918"/>
                <a:gd name="connsiteX14" fmla="*/ 305604 w 305604"/>
                <a:gd name="connsiteY14" fmla="*/ 125399 h 20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5604" h="202918">
                  <a:moveTo>
                    <a:pt x="305604" y="125399"/>
                  </a:moveTo>
                  <a:cubicBezTo>
                    <a:pt x="305604" y="125399"/>
                    <a:pt x="255445" y="118559"/>
                    <a:pt x="214405" y="145919"/>
                  </a:cubicBezTo>
                  <a:cubicBezTo>
                    <a:pt x="209845" y="150479"/>
                    <a:pt x="221245" y="116279"/>
                    <a:pt x="216685" y="111719"/>
                  </a:cubicBezTo>
                  <a:cubicBezTo>
                    <a:pt x="214405" y="109439"/>
                    <a:pt x="209845" y="111719"/>
                    <a:pt x="207565" y="111719"/>
                  </a:cubicBezTo>
                  <a:cubicBezTo>
                    <a:pt x="193885" y="116279"/>
                    <a:pt x="180205" y="118559"/>
                    <a:pt x="166526" y="123119"/>
                  </a:cubicBezTo>
                  <a:cubicBezTo>
                    <a:pt x="164245" y="109439"/>
                    <a:pt x="168805" y="93479"/>
                    <a:pt x="175645" y="82079"/>
                  </a:cubicBezTo>
                  <a:cubicBezTo>
                    <a:pt x="155126" y="86639"/>
                    <a:pt x="132326" y="93479"/>
                    <a:pt x="111806" y="98039"/>
                  </a:cubicBezTo>
                  <a:cubicBezTo>
                    <a:pt x="118646" y="66119"/>
                    <a:pt x="127766" y="31920"/>
                    <a:pt x="134606" y="0"/>
                  </a:cubicBezTo>
                  <a:cubicBezTo>
                    <a:pt x="93566" y="27360"/>
                    <a:pt x="63926" y="52440"/>
                    <a:pt x="45687" y="98039"/>
                  </a:cubicBezTo>
                  <a:cubicBezTo>
                    <a:pt x="41127" y="86639"/>
                    <a:pt x="-2193" y="45600"/>
                    <a:pt x="87" y="57000"/>
                  </a:cubicBezTo>
                  <a:cubicBezTo>
                    <a:pt x="11487" y="98039"/>
                    <a:pt x="16047" y="136799"/>
                    <a:pt x="18327" y="141359"/>
                  </a:cubicBezTo>
                  <a:cubicBezTo>
                    <a:pt x="25166" y="155039"/>
                    <a:pt x="27447" y="155039"/>
                    <a:pt x="41127" y="157319"/>
                  </a:cubicBezTo>
                  <a:cubicBezTo>
                    <a:pt x="70766" y="164159"/>
                    <a:pt x="102686" y="159599"/>
                    <a:pt x="134606" y="166439"/>
                  </a:cubicBezTo>
                  <a:cubicBezTo>
                    <a:pt x="171085" y="175559"/>
                    <a:pt x="223525" y="193798"/>
                    <a:pt x="260005" y="202918"/>
                  </a:cubicBezTo>
                  <a:cubicBezTo>
                    <a:pt x="262285" y="189239"/>
                    <a:pt x="273685" y="134519"/>
                    <a:pt x="305604" y="125399"/>
                  </a:cubicBezTo>
                  <a:close/>
                </a:path>
              </a:pathLst>
            </a:custGeom>
            <a:solidFill>
              <a:srgbClr val="9DC95F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1" name="Hình tự do: Hình 340">
              <a:extLst>
                <a:ext uri="{FF2B5EF4-FFF2-40B4-BE49-F238E27FC236}">
                  <a16:creationId xmlns:a16="http://schemas.microsoft.com/office/drawing/2014/main" id="{CD5CB50E-F7A0-2D37-6F8C-918020D2F469}"/>
                </a:ext>
              </a:extLst>
            </p:cNvPr>
            <p:cNvSpPr/>
            <p:nvPr/>
          </p:nvSpPr>
          <p:spPr>
            <a:xfrm>
              <a:off x="6014138" y="3075993"/>
              <a:ext cx="519582" cy="235068"/>
            </a:xfrm>
            <a:custGeom>
              <a:avLst/>
              <a:gdLst>
                <a:gd name="connsiteX0" fmla="*/ 515276 w 519582"/>
                <a:gd name="connsiteY0" fmla="*/ 66181 h 235068"/>
                <a:gd name="connsiteX1" fmla="*/ 508436 w 519582"/>
                <a:gd name="connsiteY1" fmla="*/ 62 h 235068"/>
                <a:gd name="connsiteX2" fmla="*/ 0 w 519582"/>
                <a:gd name="connsiteY2" fmla="*/ 88981 h 235068"/>
                <a:gd name="connsiteX3" fmla="*/ 36480 w 519582"/>
                <a:gd name="connsiteY3" fmla="*/ 234900 h 235068"/>
                <a:gd name="connsiteX4" fmla="*/ 515276 w 519582"/>
                <a:gd name="connsiteY4" fmla="*/ 66181 h 23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582" h="235068">
                  <a:moveTo>
                    <a:pt x="515276" y="66181"/>
                  </a:moveTo>
                  <a:cubicBezTo>
                    <a:pt x="524396" y="59341"/>
                    <a:pt x="517556" y="-2218"/>
                    <a:pt x="508436" y="62"/>
                  </a:cubicBezTo>
                  <a:cubicBezTo>
                    <a:pt x="357957" y="50221"/>
                    <a:pt x="79799" y="98101"/>
                    <a:pt x="0" y="88981"/>
                  </a:cubicBezTo>
                  <a:lnTo>
                    <a:pt x="36480" y="234900"/>
                  </a:lnTo>
                  <a:cubicBezTo>
                    <a:pt x="98039" y="239460"/>
                    <a:pt x="417237" y="150541"/>
                    <a:pt x="515276" y="66181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2" name="Hình tự do: Hình 341">
              <a:extLst>
                <a:ext uri="{FF2B5EF4-FFF2-40B4-BE49-F238E27FC236}">
                  <a16:creationId xmlns:a16="http://schemas.microsoft.com/office/drawing/2014/main" id="{BA181229-42DA-D9C3-F4FF-37DEC09E18CE}"/>
                </a:ext>
              </a:extLst>
            </p:cNvPr>
            <p:cNvSpPr/>
            <p:nvPr/>
          </p:nvSpPr>
          <p:spPr>
            <a:xfrm>
              <a:off x="6442136" y="2941152"/>
              <a:ext cx="263138" cy="227046"/>
            </a:xfrm>
            <a:custGeom>
              <a:avLst/>
              <a:gdLst>
                <a:gd name="connsiteX0" fmla="*/ 167077 w 263138"/>
                <a:gd name="connsiteY0" fmla="*/ 182783 h 227046"/>
                <a:gd name="connsiteX1" fmla="*/ 194437 w 263138"/>
                <a:gd name="connsiteY1" fmla="*/ 194183 h 227046"/>
                <a:gd name="connsiteX2" fmla="*/ 235477 w 263138"/>
                <a:gd name="connsiteY2" fmla="*/ 207863 h 227046"/>
                <a:gd name="connsiteX3" fmla="*/ 217237 w 263138"/>
                <a:gd name="connsiteY3" fmla="*/ 223823 h 227046"/>
                <a:gd name="connsiteX4" fmla="*/ 100958 w 263138"/>
                <a:gd name="connsiteY4" fmla="*/ 226103 h 227046"/>
                <a:gd name="connsiteX5" fmla="*/ 638 w 263138"/>
                <a:gd name="connsiteY5" fmla="*/ 150863 h 227046"/>
                <a:gd name="connsiteX6" fmla="*/ 2918 w 263138"/>
                <a:gd name="connsiteY6" fmla="*/ 23184 h 227046"/>
                <a:gd name="connsiteX7" fmla="*/ 30278 w 263138"/>
                <a:gd name="connsiteY7" fmla="*/ 34584 h 227046"/>
                <a:gd name="connsiteX8" fmla="*/ 43958 w 263138"/>
                <a:gd name="connsiteY8" fmla="*/ 82464 h 227046"/>
                <a:gd name="connsiteX9" fmla="*/ 75878 w 263138"/>
                <a:gd name="connsiteY9" fmla="*/ 84744 h 227046"/>
                <a:gd name="connsiteX10" fmla="*/ 169357 w 263138"/>
                <a:gd name="connsiteY10" fmla="*/ 384 h 227046"/>
                <a:gd name="connsiteX11" fmla="*/ 126037 w 263138"/>
                <a:gd name="connsiteY11" fmla="*/ 91584 h 227046"/>
                <a:gd name="connsiteX12" fmla="*/ 235477 w 263138"/>
                <a:gd name="connsiteY12" fmla="*/ 50544 h 227046"/>
                <a:gd name="connsiteX13" fmla="*/ 157957 w 263138"/>
                <a:gd name="connsiteY13" fmla="*/ 125783 h 227046"/>
                <a:gd name="connsiteX14" fmla="*/ 262836 w 263138"/>
                <a:gd name="connsiteY14" fmla="*/ 134903 h 227046"/>
                <a:gd name="connsiteX15" fmla="*/ 167077 w 263138"/>
                <a:gd name="connsiteY15" fmla="*/ 182783 h 227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3138" h="227046">
                  <a:moveTo>
                    <a:pt x="167077" y="182783"/>
                  </a:moveTo>
                  <a:cubicBezTo>
                    <a:pt x="169357" y="187343"/>
                    <a:pt x="180757" y="189623"/>
                    <a:pt x="194437" y="194183"/>
                  </a:cubicBezTo>
                  <a:cubicBezTo>
                    <a:pt x="208117" y="196463"/>
                    <a:pt x="228637" y="201023"/>
                    <a:pt x="235477" y="207863"/>
                  </a:cubicBezTo>
                  <a:cubicBezTo>
                    <a:pt x="242317" y="214703"/>
                    <a:pt x="233197" y="221543"/>
                    <a:pt x="217237" y="223823"/>
                  </a:cubicBezTo>
                  <a:cubicBezTo>
                    <a:pt x="189877" y="226103"/>
                    <a:pt x="130597" y="228383"/>
                    <a:pt x="100958" y="226103"/>
                  </a:cubicBezTo>
                  <a:cubicBezTo>
                    <a:pt x="50798" y="228383"/>
                    <a:pt x="2918" y="194183"/>
                    <a:pt x="638" y="150863"/>
                  </a:cubicBezTo>
                  <a:cubicBezTo>
                    <a:pt x="-1642" y="87024"/>
                    <a:pt x="2918" y="61944"/>
                    <a:pt x="2918" y="23184"/>
                  </a:cubicBezTo>
                  <a:cubicBezTo>
                    <a:pt x="2918" y="14064"/>
                    <a:pt x="25718" y="23184"/>
                    <a:pt x="30278" y="34584"/>
                  </a:cubicBezTo>
                  <a:cubicBezTo>
                    <a:pt x="41678" y="61944"/>
                    <a:pt x="37118" y="71064"/>
                    <a:pt x="43958" y="82464"/>
                  </a:cubicBezTo>
                  <a:cubicBezTo>
                    <a:pt x="50798" y="96144"/>
                    <a:pt x="64478" y="91584"/>
                    <a:pt x="75878" y="84744"/>
                  </a:cubicBezTo>
                  <a:cubicBezTo>
                    <a:pt x="123757" y="32304"/>
                    <a:pt x="146557" y="-4176"/>
                    <a:pt x="169357" y="384"/>
                  </a:cubicBezTo>
                  <a:cubicBezTo>
                    <a:pt x="187597" y="7224"/>
                    <a:pt x="160237" y="48264"/>
                    <a:pt x="126037" y="91584"/>
                  </a:cubicBezTo>
                  <a:cubicBezTo>
                    <a:pt x="180757" y="59664"/>
                    <a:pt x="228637" y="36864"/>
                    <a:pt x="235477" y="50544"/>
                  </a:cubicBezTo>
                  <a:cubicBezTo>
                    <a:pt x="244597" y="66504"/>
                    <a:pt x="205837" y="100704"/>
                    <a:pt x="157957" y="125783"/>
                  </a:cubicBezTo>
                  <a:cubicBezTo>
                    <a:pt x="208117" y="125783"/>
                    <a:pt x="255996" y="116663"/>
                    <a:pt x="262836" y="134903"/>
                  </a:cubicBezTo>
                  <a:cubicBezTo>
                    <a:pt x="269676" y="155423"/>
                    <a:pt x="157957" y="169103"/>
                    <a:pt x="167077" y="182783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3" name="Hình tự do: Hình 342">
              <a:extLst>
                <a:ext uri="{FF2B5EF4-FFF2-40B4-BE49-F238E27FC236}">
                  <a16:creationId xmlns:a16="http://schemas.microsoft.com/office/drawing/2014/main" id="{2C7719CE-93DC-7AA2-FDD7-79B8AE74C1BA}"/>
                </a:ext>
              </a:extLst>
            </p:cNvPr>
            <p:cNvSpPr/>
            <p:nvPr/>
          </p:nvSpPr>
          <p:spPr>
            <a:xfrm>
              <a:off x="6003582" y="3144454"/>
              <a:ext cx="185295" cy="212038"/>
            </a:xfrm>
            <a:custGeom>
              <a:avLst/>
              <a:gdLst>
                <a:gd name="connsiteX0" fmla="*/ 170155 w 185295"/>
                <a:gd name="connsiteY0" fmla="*/ 0 h 212038"/>
                <a:gd name="connsiteX1" fmla="*/ 133675 w 185295"/>
                <a:gd name="connsiteY1" fmla="*/ 212038 h 212038"/>
                <a:gd name="connsiteX2" fmla="*/ 28796 w 185295"/>
                <a:gd name="connsiteY2" fmla="*/ 170999 h 212038"/>
                <a:gd name="connsiteX3" fmla="*/ 3716 w 185295"/>
                <a:gd name="connsiteY3" fmla="*/ 18240 h 212038"/>
                <a:gd name="connsiteX4" fmla="*/ 170155 w 185295"/>
                <a:gd name="connsiteY4" fmla="*/ 0 h 21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295" h="212038">
                  <a:moveTo>
                    <a:pt x="170155" y="0"/>
                  </a:moveTo>
                  <a:cubicBezTo>
                    <a:pt x="213474" y="61560"/>
                    <a:pt x="151915" y="205198"/>
                    <a:pt x="133675" y="212038"/>
                  </a:cubicBezTo>
                  <a:cubicBezTo>
                    <a:pt x="133675" y="212038"/>
                    <a:pt x="53876" y="193798"/>
                    <a:pt x="28796" y="170999"/>
                  </a:cubicBezTo>
                  <a:cubicBezTo>
                    <a:pt x="-19084" y="127679"/>
                    <a:pt x="8276" y="27360"/>
                    <a:pt x="3716" y="18240"/>
                  </a:cubicBezTo>
                  <a:cubicBezTo>
                    <a:pt x="3716" y="18240"/>
                    <a:pt x="147355" y="11400"/>
                    <a:pt x="170155" y="0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4" name="Hình tự do: Hình 343">
              <a:extLst>
                <a:ext uri="{FF2B5EF4-FFF2-40B4-BE49-F238E27FC236}">
                  <a16:creationId xmlns:a16="http://schemas.microsoft.com/office/drawing/2014/main" id="{273C7889-79ED-A724-8DFA-4C6EB8D682DF}"/>
                </a:ext>
              </a:extLst>
            </p:cNvPr>
            <p:cNvSpPr/>
            <p:nvPr/>
          </p:nvSpPr>
          <p:spPr>
            <a:xfrm>
              <a:off x="5312108" y="3164974"/>
              <a:ext cx="505951" cy="337437"/>
            </a:xfrm>
            <a:custGeom>
              <a:avLst/>
              <a:gdLst>
                <a:gd name="connsiteX0" fmla="*/ 40835 w 505951"/>
                <a:gd name="connsiteY0" fmla="*/ 337437 h 337437"/>
                <a:gd name="connsiteX1" fmla="*/ 2075 w 505951"/>
                <a:gd name="connsiteY1" fmla="*/ 284998 h 337437"/>
                <a:gd name="connsiteX2" fmla="*/ 432992 w 505951"/>
                <a:gd name="connsiteY2" fmla="*/ 0 h 337437"/>
                <a:gd name="connsiteX3" fmla="*/ 505951 w 505951"/>
                <a:gd name="connsiteY3" fmla="*/ 129959 h 337437"/>
                <a:gd name="connsiteX4" fmla="*/ 40835 w 505951"/>
                <a:gd name="connsiteY4" fmla="*/ 337437 h 33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951" h="337437">
                  <a:moveTo>
                    <a:pt x="40835" y="337437"/>
                  </a:moveTo>
                  <a:cubicBezTo>
                    <a:pt x="29435" y="337437"/>
                    <a:pt x="-9325" y="289558"/>
                    <a:pt x="2075" y="284998"/>
                  </a:cubicBezTo>
                  <a:cubicBezTo>
                    <a:pt x="145714" y="216598"/>
                    <a:pt x="380552" y="59279"/>
                    <a:pt x="432992" y="0"/>
                  </a:cubicBezTo>
                  <a:lnTo>
                    <a:pt x="505951" y="129959"/>
                  </a:lnTo>
                  <a:cubicBezTo>
                    <a:pt x="460352" y="175559"/>
                    <a:pt x="168514" y="330597"/>
                    <a:pt x="40835" y="337437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5" name="Hình tự do: Hình 344">
              <a:extLst>
                <a:ext uri="{FF2B5EF4-FFF2-40B4-BE49-F238E27FC236}">
                  <a16:creationId xmlns:a16="http://schemas.microsoft.com/office/drawing/2014/main" id="{CA8C625A-9F40-20C2-9F98-3318C8A0D911}"/>
                </a:ext>
              </a:extLst>
            </p:cNvPr>
            <p:cNvSpPr/>
            <p:nvPr/>
          </p:nvSpPr>
          <p:spPr>
            <a:xfrm>
              <a:off x="5578661" y="3160414"/>
              <a:ext cx="171475" cy="226537"/>
            </a:xfrm>
            <a:custGeom>
              <a:avLst/>
              <a:gdLst>
                <a:gd name="connsiteX0" fmla="*/ 0 w 171475"/>
                <a:gd name="connsiteY0" fmla="*/ 91199 h 226537"/>
                <a:gd name="connsiteX1" fmla="*/ 145919 w 171475"/>
                <a:gd name="connsiteY1" fmla="*/ 225718 h 226537"/>
                <a:gd name="connsiteX2" fmla="*/ 170999 w 171475"/>
                <a:gd name="connsiteY2" fmla="*/ 0 h 226537"/>
                <a:gd name="connsiteX3" fmla="*/ 0 w 171475"/>
                <a:gd name="connsiteY3" fmla="*/ 91199 h 226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75" h="226537">
                  <a:moveTo>
                    <a:pt x="0" y="91199"/>
                  </a:moveTo>
                  <a:cubicBezTo>
                    <a:pt x="11400" y="166439"/>
                    <a:pt x="127679" y="234838"/>
                    <a:pt x="145919" y="225718"/>
                  </a:cubicBezTo>
                  <a:cubicBezTo>
                    <a:pt x="145919" y="225718"/>
                    <a:pt x="175559" y="15960"/>
                    <a:pt x="170999" y="0"/>
                  </a:cubicBezTo>
                  <a:cubicBezTo>
                    <a:pt x="166439" y="0"/>
                    <a:pt x="0" y="91199"/>
                    <a:pt x="0" y="91199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6" name="Hình tự do: Hình 345">
              <a:extLst>
                <a:ext uri="{FF2B5EF4-FFF2-40B4-BE49-F238E27FC236}">
                  <a16:creationId xmlns:a16="http://schemas.microsoft.com/office/drawing/2014/main" id="{5327DE62-8988-1CC4-FCBC-06A2BF0F81E5}"/>
                </a:ext>
              </a:extLst>
            </p:cNvPr>
            <p:cNvSpPr/>
            <p:nvPr/>
          </p:nvSpPr>
          <p:spPr>
            <a:xfrm>
              <a:off x="5669861" y="3548011"/>
              <a:ext cx="473491" cy="769949"/>
            </a:xfrm>
            <a:custGeom>
              <a:avLst/>
              <a:gdLst>
                <a:gd name="connsiteX0" fmla="*/ 469676 w 473491"/>
                <a:gd name="connsiteY0" fmla="*/ 0 h 769949"/>
                <a:gd name="connsiteX1" fmla="*/ 0 w 473491"/>
                <a:gd name="connsiteY1" fmla="*/ 11400 h 769949"/>
                <a:gd name="connsiteX2" fmla="*/ 63839 w 473491"/>
                <a:gd name="connsiteY2" fmla="*/ 759234 h 769949"/>
                <a:gd name="connsiteX3" fmla="*/ 166439 w 473491"/>
                <a:gd name="connsiteY3" fmla="*/ 761514 h 769949"/>
                <a:gd name="connsiteX4" fmla="*/ 232558 w 473491"/>
                <a:gd name="connsiteY4" fmla="*/ 212038 h 769949"/>
                <a:gd name="connsiteX5" fmla="*/ 296398 w 473491"/>
                <a:gd name="connsiteY5" fmla="*/ 761514 h 769949"/>
                <a:gd name="connsiteX6" fmla="*/ 401277 w 473491"/>
                <a:gd name="connsiteY6" fmla="*/ 754674 h 769949"/>
                <a:gd name="connsiteX7" fmla="*/ 469676 w 473491"/>
                <a:gd name="connsiteY7" fmla="*/ 0 h 76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3491" h="769949">
                  <a:moveTo>
                    <a:pt x="469676" y="0"/>
                  </a:moveTo>
                  <a:cubicBezTo>
                    <a:pt x="253078" y="68399"/>
                    <a:pt x="84359" y="31920"/>
                    <a:pt x="0" y="11400"/>
                  </a:cubicBezTo>
                  <a:cubicBezTo>
                    <a:pt x="0" y="11400"/>
                    <a:pt x="36480" y="704514"/>
                    <a:pt x="63839" y="759234"/>
                  </a:cubicBezTo>
                  <a:cubicBezTo>
                    <a:pt x="70679" y="770634"/>
                    <a:pt x="164159" y="775194"/>
                    <a:pt x="166439" y="761514"/>
                  </a:cubicBezTo>
                  <a:cubicBezTo>
                    <a:pt x="170999" y="722754"/>
                    <a:pt x="159599" y="212038"/>
                    <a:pt x="232558" y="212038"/>
                  </a:cubicBezTo>
                  <a:cubicBezTo>
                    <a:pt x="287278" y="212038"/>
                    <a:pt x="294117" y="747834"/>
                    <a:pt x="296398" y="761514"/>
                  </a:cubicBezTo>
                  <a:cubicBezTo>
                    <a:pt x="298678" y="775194"/>
                    <a:pt x="398997" y="766074"/>
                    <a:pt x="401277" y="754674"/>
                  </a:cubicBezTo>
                  <a:cubicBezTo>
                    <a:pt x="405837" y="725034"/>
                    <a:pt x="492476" y="202918"/>
                    <a:pt x="469676" y="0"/>
                  </a:cubicBezTo>
                  <a:close/>
                </a:path>
              </a:pathLst>
            </a:custGeom>
            <a:solidFill>
              <a:srgbClr val="466E7C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7" name="Hình tự do: Hình 346">
              <a:extLst>
                <a:ext uri="{FF2B5EF4-FFF2-40B4-BE49-F238E27FC236}">
                  <a16:creationId xmlns:a16="http://schemas.microsoft.com/office/drawing/2014/main" id="{015D9842-2A00-D440-6F2D-46F06A59D6E0}"/>
                </a:ext>
              </a:extLst>
            </p:cNvPr>
            <p:cNvSpPr/>
            <p:nvPr/>
          </p:nvSpPr>
          <p:spPr>
            <a:xfrm>
              <a:off x="5628821" y="3151294"/>
              <a:ext cx="526675" cy="527727"/>
            </a:xfrm>
            <a:custGeom>
              <a:avLst/>
              <a:gdLst>
                <a:gd name="connsiteX0" fmla="*/ 526676 w 526675"/>
                <a:gd name="connsiteY0" fmla="*/ 455996 h 527727"/>
                <a:gd name="connsiteX1" fmla="*/ 269038 w 526675"/>
                <a:gd name="connsiteY1" fmla="*/ 526676 h 527727"/>
                <a:gd name="connsiteX2" fmla="*/ 0 w 526675"/>
                <a:gd name="connsiteY2" fmla="*/ 446876 h 527727"/>
                <a:gd name="connsiteX3" fmla="*/ 118559 w 526675"/>
                <a:gd name="connsiteY3" fmla="*/ 6840 h 527727"/>
                <a:gd name="connsiteX4" fmla="*/ 426356 w 526675"/>
                <a:gd name="connsiteY4" fmla="*/ 6840 h 527727"/>
                <a:gd name="connsiteX5" fmla="*/ 526676 w 526675"/>
                <a:gd name="connsiteY5" fmla="*/ 455996 h 52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6675" h="527727">
                  <a:moveTo>
                    <a:pt x="526676" y="455996"/>
                  </a:moveTo>
                  <a:cubicBezTo>
                    <a:pt x="478796" y="483356"/>
                    <a:pt x="437756" y="535796"/>
                    <a:pt x="269038" y="526676"/>
                  </a:cubicBezTo>
                  <a:cubicBezTo>
                    <a:pt x="100319" y="517556"/>
                    <a:pt x="34200" y="469676"/>
                    <a:pt x="0" y="446876"/>
                  </a:cubicBezTo>
                  <a:cubicBezTo>
                    <a:pt x="0" y="446876"/>
                    <a:pt x="88919" y="91199"/>
                    <a:pt x="118559" y="6840"/>
                  </a:cubicBezTo>
                  <a:cubicBezTo>
                    <a:pt x="193798" y="-2280"/>
                    <a:pt x="362517" y="-2280"/>
                    <a:pt x="426356" y="6840"/>
                  </a:cubicBezTo>
                  <a:cubicBezTo>
                    <a:pt x="462836" y="84359"/>
                    <a:pt x="526676" y="455996"/>
                    <a:pt x="526676" y="455996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8" name="Hình tự do: Hình 347">
              <a:extLst>
                <a:ext uri="{FF2B5EF4-FFF2-40B4-BE49-F238E27FC236}">
                  <a16:creationId xmlns:a16="http://schemas.microsoft.com/office/drawing/2014/main" id="{FB489CD5-F2F0-B290-007A-192A9BCA7977}"/>
                </a:ext>
              </a:extLst>
            </p:cNvPr>
            <p:cNvSpPr/>
            <p:nvPr/>
          </p:nvSpPr>
          <p:spPr>
            <a:xfrm>
              <a:off x="5988024" y="3149014"/>
              <a:ext cx="206232" cy="565435"/>
            </a:xfrm>
            <a:custGeom>
              <a:avLst/>
              <a:gdLst>
                <a:gd name="connsiteX0" fmla="*/ 3314 w 206232"/>
                <a:gd name="connsiteY0" fmla="*/ 0 h 565435"/>
                <a:gd name="connsiteX1" fmla="*/ 55754 w 206232"/>
                <a:gd name="connsiteY1" fmla="*/ 2280 h 565435"/>
                <a:gd name="connsiteX2" fmla="*/ 156073 w 206232"/>
                <a:gd name="connsiteY2" fmla="*/ 262198 h 565435"/>
                <a:gd name="connsiteX3" fmla="*/ 206233 w 206232"/>
                <a:gd name="connsiteY3" fmla="*/ 503876 h 565435"/>
                <a:gd name="connsiteX4" fmla="*/ 16994 w 206232"/>
                <a:gd name="connsiteY4" fmla="*/ 565435 h 565435"/>
                <a:gd name="connsiteX5" fmla="*/ 3314 w 206232"/>
                <a:gd name="connsiteY5" fmla="*/ 0 h 5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232" h="565435">
                  <a:moveTo>
                    <a:pt x="3314" y="0"/>
                  </a:moveTo>
                  <a:cubicBezTo>
                    <a:pt x="3314" y="0"/>
                    <a:pt x="35234" y="4560"/>
                    <a:pt x="55754" y="2280"/>
                  </a:cubicBezTo>
                  <a:cubicBezTo>
                    <a:pt x="69434" y="152759"/>
                    <a:pt x="96793" y="225718"/>
                    <a:pt x="156073" y="262198"/>
                  </a:cubicBezTo>
                  <a:cubicBezTo>
                    <a:pt x="183433" y="385317"/>
                    <a:pt x="203952" y="492476"/>
                    <a:pt x="206233" y="503876"/>
                  </a:cubicBezTo>
                  <a:cubicBezTo>
                    <a:pt x="174313" y="524396"/>
                    <a:pt x="16994" y="565435"/>
                    <a:pt x="16994" y="565435"/>
                  </a:cubicBezTo>
                  <a:cubicBezTo>
                    <a:pt x="5594" y="512996"/>
                    <a:pt x="-5806" y="157319"/>
                    <a:pt x="3314" y="0"/>
                  </a:cubicBezTo>
                  <a:close/>
                </a:path>
              </a:pathLst>
            </a:custGeom>
            <a:solidFill>
              <a:srgbClr val="CC56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9" name="Hình tự do: Hình 348">
              <a:extLst>
                <a:ext uri="{FF2B5EF4-FFF2-40B4-BE49-F238E27FC236}">
                  <a16:creationId xmlns:a16="http://schemas.microsoft.com/office/drawing/2014/main" id="{7FBEB02A-3503-8BF6-D246-068B082F728C}"/>
                </a:ext>
              </a:extLst>
            </p:cNvPr>
            <p:cNvSpPr/>
            <p:nvPr/>
          </p:nvSpPr>
          <p:spPr>
            <a:xfrm>
              <a:off x="5822619" y="3055535"/>
              <a:ext cx="150478" cy="161878"/>
            </a:xfrm>
            <a:custGeom>
              <a:avLst/>
              <a:gdLst>
                <a:gd name="connsiteX0" fmla="*/ 0 w 150478"/>
                <a:gd name="connsiteY0" fmla="*/ 0 h 161878"/>
                <a:gd name="connsiteX1" fmla="*/ 0 w 150478"/>
                <a:gd name="connsiteY1" fmla="*/ 116279 h 161878"/>
                <a:gd name="connsiteX2" fmla="*/ 75239 w 150478"/>
                <a:gd name="connsiteY2" fmla="*/ 161879 h 161878"/>
                <a:gd name="connsiteX3" fmla="*/ 150479 w 150478"/>
                <a:gd name="connsiteY3" fmla="*/ 116279 h 161878"/>
                <a:gd name="connsiteX4" fmla="*/ 150479 w 150478"/>
                <a:gd name="connsiteY4" fmla="*/ 0 h 161878"/>
                <a:gd name="connsiteX5" fmla="*/ 0 w 150478"/>
                <a:gd name="connsiteY5" fmla="*/ 0 h 161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478" h="161878">
                  <a:moveTo>
                    <a:pt x="0" y="0"/>
                  </a:moveTo>
                  <a:lnTo>
                    <a:pt x="0" y="116279"/>
                  </a:lnTo>
                  <a:cubicBezTo>
                    <a:pt x="0" y="141359"/>
                    <a:pt x="34200" y="161879"/>
                    <a:pt x="75239" y="161879"/>
                  </a:cubicBezTo>
                  <a:cubicBezTo>
                    <a:pt x="116279" y="161879"/>
                    <a:pt x="150479" y="141359"/>
                    <a:pt x="150479" y="116279"/>
                  </a:cubicBezTo>
                  <a:lnTo>
                    <a:pt x="1504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A78E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50" name="Đồ họa 330">
              <a:extLst>
                <a:ext uri="{FF2B5EF4-FFF2-40B4-BE49-F238E27FC236}">
                  <a16:creationId xmlns:a16="http://schemas.microsoft.com/office/drawing/2014/main" id="{1A9F9A15-806E-A3B7-DFB3-AF110A5EC7E5}"/>
                </a:ext>
              </a:extLst>
            </p:cNvPr>
            <p:cNvGrpSpPr/>
            <p:nvPr/>
          </p:nvGrpSpPr>
          <p:grpSpPr>
            <a:xfrm>
              <a:off x="5242972" y="2081983"/>
              <a:ext cx="1286768" cy="1055631"/>
              <a:chOff x="5242972" y="2081983"/>
              <a:chExt cx="1286768" cy="1055631"/>
            </a:xfrm>
          </p:grpSpPr>
          <p:sp>
            <p:nvSpPr>
              <p:cNvPr id="351" name="Hình tự do: Hình 350">
                <a:extLst>
                  <a:ext uri="{FF2B5EF4-FFF2-40B4-BE49-F238E27FC236}">
                    <a16:creationId xmlns:a16="http://schemas.microsoft.com/office/drawing/2014/main" id="{F30FF4AE-A383-0782-701C-03654CBE36A1}"/>
                  </a:ext>
                </a:extLst>
              </p:cNvPr>
              <p:cNvSpPr/>
              <p:nvPr/>
            </p:nvSpPr>
            <p:spPr>
              <a:xfrm>
                <a:off x="5242972" y="2614324"/>
                <a:ext cx="290222" cy="355883"/>
              </a:xfrm>
              <a:custGeom>
                <a:avLst/>
                <a:gdLst>
                  <a:gd name="connsiteX0" fmla="*/ 7372 w 290222"/>
                  <a:gd name="connsiteY0" fmla="*/ 199533 h 355883"/>
                  <a:gd name="connsiteX1" fmla="*/ 210291 w 290222"/>
                  <a:gd name="connsiteY1" fmla="*/ 354572 h 355883"/>
                  <a:gd name="connsiteX2" fmla="*/ 285530 w 290222"/>
                  <a:gd name="connsiteY2" fmla="*/ 160773 h 355883"/>
                  <a:gd name="connsiteX3" fmla="*/ 125931 w 290222"/>
                  <a:gd name="connsiteY3" fmla="*/ 1174 h 355883"/>
                  <a:gd name="connsiteX4" fmla="*/ 7372 w 290222"/>
                  <a:gd name="connsiteY4" fmla="*/ 199533 h 35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222" h="355883">
                    <a:moveTo>
                      <a:pt x="7372" y="199533"/>
                    </a:moveTo>
                    <a:cubicBezTo>
                      <a:pt x="34732" y="302132"/>
                      <a:pt x="135051" y="365971"/>
                      <a:pt x="210291" y="354572"/>
                    </a:cubicBezTo>
                    <a:cubicBezTo>
                      <a:pt x="285530" y="343172"/>
                      <a:pt x="299210" y="258812"/>
                      <a:pt x="285530" y="160773"/>
                    </a:cubicBezTo>
                    <a:cubicBezTo>
                      <a:pt x="271850" y="62734"/>
                      <a:pt x="198891" y="-10226"/>
                      <a:pt x="125931" y="1174"/>
                    </a:cubicBezTo>
                    <a:cubicBezTo>
                      <a:pt x="21052" y="14854"/>
                      <a:pt x="-17707" y="101494"/>
                      <a:pt x="7372" y="199533"/>
                    </a:cubicBezTo>
                    <a:close/>
                  </a:path>
                </a:pathLst>
              </a:custGeom>
              <a:solidFill>
                <a:srgbClr val="FAC7B3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2" name="Hình tự do: Hình 351">
                <a:extLst>
                  <a:ext uri="{FF2B5EF4-FFF2-40B4-BE49-F238E27FC236}">
                    <a16:creationId xmlns:a16="http://schemas.microsoft.com/office/drawing/2014/main" id="{A076A42D-031E-8DB8-3DC3-0FAE7DC2BA34}"/>
                  </a:ext>
                </a:extLst>
              </p:cNvPr>
              <p:cNvSpPr/>
              <p:nvPr/>
            </p:nvSpPr>
            <p:spPr>
              <a:xfrm>
                <a:off x="5340423" y="2744995"/>
                <a:ext cx="140732" cy="158243"/>
              </a:xfrm>
              <a:custGeom>
                <a:avLst/>
                <a:gdLst>
                  <a:gd name="connsiteX0" fmla="*/ 1120 w 140732"/>
                  <a:gd name="connsiteY0" fmla="*/ 89382 h 158243"/>
                  <a:gd name="connsiteX1" fmla="*/ 80919 w 140732"/>
                  <a:gd name="connsiteY1" fmla="*/ 157781 h 158243"/>
                  <a:gd name="connsiteX2" fmla="*/ 140199 w 140732"/>
                  <a:gd name="connsiteY2" fmla="*/ 68862 h 158243"/>
                  <a:gd name="connsiteX3" fmla="*/ 60399 w 140732"/>
                  <a:gd name="connsiteY3" fmla="*/ 462 h 158243"/>
                  <a:gd name="connsiteX4" fmla="*/ 1120 w 140732"/>
                  <a:gd name="connsiteY4" fmla="*/ 89382 h 158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732" h="158243">
                    <a:moveTo>
                      <a:pt x="1120" y="89382"/>
                    </a:moveTo>
                    <a:cubicBezTo>
                      <a:pt x="7960" y="132701"/>
                      <a:pt x="42159" y="162341"/>
                      <a:pt x="80919" y="157781"/>
                    </a:cubicBezTo>
                    <a:cubicBezTo>
                      <a:pt x="119679" y="153221"/>
                      <a:pt x="144759" y="112181"/>
                      <a:pt x="140199" y="68862"/>
                    </a:cubicBezTo>
                    <a:cubicBezTo>
                      <a:pt x="133359" y="25542"/>
                      <a:pt x="99159" y="-4098"/>
                      <a:pt x="60399" y="462"/>
                    </a:cubicBezTo>
                    <a:cubicBezTo>
                      <a:pt x="19360" y="7302"/>
                      <a:pt x="-5720" y="46062"/>
                      <a:pt x="1120" y="89382"/>
                    </a:cubicBezTo>
                    <a:close/>
                  </a:path>
                </a:pathLst>
              </a:custGeom>
              <a:solidFill>
                <a:srgbClr val="E4A68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3" name="Hình tự do: Hình 352">
                <a:extLst>
                  <a:ext uri="{FF2B5EF4-FFF2-40B4-BE49-F238E27FC236}">
                    <a16:creationId xmlns:a16="http://schemas.microsoft.com/office/drawing/2014/main" id="{3A788294-46BA-58EB-45CD-C7026A3B4ACB}"/>
                  </a:ext>
                </a:extLst>
              </p:cNvPr>
              <p:cNvSpPr/>
              <p:nvPr/>
            </p:nvSpPr>
            <p:spPr>
              <a:xfrm>
                <a:off x="6239724" y="2614324"/>
                <a:ext cx="290015" cy="355883"/>
              </a:xfrm>
              <a:custGeom>
                <a:avLst/>
                <a:gdLst>
                  <a:gd name="connsiteX0" fmla="*/ 282850 w 290015"/>
                  <a:gd name="connsiteY0" fmla="*/ 199533 h 355883"/>
                  <a:gd name="connsiteX1" fmla="*/ 79931 w 290015"/>
                  <a:gd name="connsiteY1" fmla="*/ 354572 h 355883"/>
                  <a:gd name="connsiteX2" fmla="*/ 4692 w 290015"/>
                  <a:gd name="connsiteY2" fmla="*/ 160773 h 355883"/>
                  <a:gd name="connsiteX3" fmla="*/ 164291 w 290015"/>
                  <a:gd name="connsiteY3" fmla="*/ 1174 h 355883"/>
                  <a:gd name="connsiteX4" fmla="*/ 282850 w 290015"/>
                  <a:gd name="connsiteY4" fmla="*/ 199533 h 35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015" h="355883">
                    <a:moveTo>
                      <a:pt x="282850" y="199533"/>
                    </a:moveTo>
                    <a:cubicBezTo>
                      <a:pt x="255490" y="302132"/>
                      <a:pt x="155171" y="365971"/>
                      <a:pt x="79931" y="354572"/>
                    </a:cubicBezTo>
                    <a:cubicBezTo>
                      <a:pt x="4692" y="343172"/>
                      <a:pt x="-8988" y="258812"/>
                      <a:pt x="4692" y="160773"/>
                    </a:cubicBezTo>
                    <a:cubicBezTo>
                      <a:pt x="18372" y="62734"/>
                      <a:pt x="91331" y="-10226"/>
                      <a:pt x="164291" y="1174"/>
                    </a:cubicBezTo>
                    <a:cubicBezTo>
                      <a:pt x="266890" y="14854"/>
                      <a:pt x="307930" y="101494"/>
                      <a:pt x="282850" y="199533"/>
                    </a:cubicBezTo>
                    <a:close/>
                  </a:path>
                </a:pathLst>
              </a:custGeom>
              <a:solidFill>
                <a:srgbClr val="FAC7B3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4" name="Hình tự do: Hình 353">
                <a:extLst>
                  <a:ext uri="{FF2B5EF4-FFF2-40B4-BE49-F238E27FC236}">
                    <a16:creationId xmlns:a16="http://schemas.microsoft.com/office/drawing/2014/main" id="{0E4D03F5-9658-7613-8EAF-23BAE01B1308}"/>
                  </a:ext>
                </a:extLst>
              </p:cNvPr>
              <p:cNvSpPr/>
              <p:nvPr/>
            </p:nvSpPr>
            <p:spPr>
              <a:xfrm>
                <a:off x="6287202" y="2744995"/>
                <a:ext cx="140146" cy="158243"/>
              </a:xfrm>
              <a:custGeom>
                <a:avLst/>
                <a:gdLst>
                  <a:gd name="connsiteX0" fmla="*/ 139613 w 140146"/>
                  <a:gd name="connsiteY0" fmla="*/ 89382 h 158243"/>
                  <a:gd name="connsiteX1" fmla="*/ 59813 w 140146"/>
                  <a:gd name="connsiteY1" fmla="*/ 157781 h 158243"/>
                  <a:gd name="connsiteX2" fmla="*/ 534 w 140146"/>
                  <a:gd name="connsiteY2" fmla="*/ 68862 h 158243"/>
                  <a:gd name="connsiteX3" fmla="*/ 80333 w 140146"/>
                  <a:gd name="connsiteY3" fmla="*/ 462 h 158243"/>
                  <a:gd name="connsiteX4" fmla="*/ 139613 w 140146"/>
                  <a:gd name="connsiteY4" fmla="*/ 89382 h 158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46" h="158243">
                    <a:moveTo>
                      <a:pt x="139613" y="89382"/>
                    </a:moveTo>
                    <a:cubicBezTo>
                      <a:pt x="132773" y="132701"/>
                      <a:pt x="98573" y="162341"/>
                      <a:pt x="59813" y="157781"/>
                    </a:cubicBezTo>
                    <a:cubicBezTo>
                      <a:pt x="21054" y="153221"/>
                      <a:pt x="-4026" y="112181"/>
                      <a:pt x="534" y="68862"/>
                    </a:cubicBezTo>
                    <a:cubicBezTo>
                      <a:pt x="7374" y="25542"/>
                      <a:pt x="41573" y="-4098"/>
                      <a:pt x="80333" y="462"/>
                    </a:cubicBezTo>
                    <a:cubicBezTo>
                      <a:pt x="119093" y="7302"/>
                      <a:pt x="144172" y="46062"/>
                      <a:pt x="139613" y="89382"/>
                    </a:cubicBezTo>
                    <a:close/>
                  </a:path>
                </a:pathLst>
              </a:custGeom>
              <a:solidFill>
                <a:srgbClr val="E4A68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5" name="Hình tự do: Hình 354">
                <a:extLst>
                  <a:ext uri="{FF2B5EF4-FFF2-40B4-BE49-F238E27FC236}">
                    <a16:creationId xmlns:a16="http://schemas.microsoft.com/office/drawing/2014/main" id="{2104509B-9845-EF84-26FE-85D1C5B72A6F}"/>
                  </a:ext>
                </a:extLst>
              </p:cNvPr>
              <p:cNvSpPr/>
              <p:nvPr/>
            </p:nvSpPr>
            <p:spPr>
              <a:xfrm>
                <a:off x="5339263" y="2081983"/>
                <a:ext cx="1076151" cy="864112"/>
              </a:xfrm>
              <a:custGeom>
                <a:avLst/>
                <a:gdLst>
                  <a:gd name="connsiteX0" fmla="*/ 1076151 w 1076151"/>
                  <a:gd name="connsiteY0" fmla="*/ 396717 h 864112"/>
                  <a:gd name="connsiteX1" fmla="*/ 540356 w 1076151"/>
                  <a:gd name="connsiteY1" fmla="*/ 864113 h 864112"/>
                  <a:gd name="connsiteX2" fmla="*/ 0 w 1076151"/>
                  <a:gd name="connsiteY2" fmla="*/ 396717 h 864112"/>
                  <a:gd name="connsiteX3" fmla="*/ 540356 w 1076151"/>
                  <a:gd name="connsiteY3" fmla="*/ 0 h 864112"/>
                  <a:gd name="connsiteX4" fmla="*/ 1076151 w 1076151"/>
                  <a:gd name="connsiteY4" fmla="*/ 396717 h 864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6151" h="864112">
                    <a:moveTo>
                      <a:pt x="1076151" y="396717"/>
                    </a:moveTo>
                    <a:cubicBezTo>
                      <a:pt x="1076151" y="718194"/>
                      <a:pt x="852713" y="864113"/>
                      <a:pt x="540356" y="864113"/>
                    </a:cubicBezTo>
                    <a:cubicBezTo>
                      <a:pt x="227998" y="864113"/>
                      <a:pt x="0" y="720474"/>
                      <a:pt x="0" y="396717"/>
                    </a:cubicBezTo>
                    <a:cubicBezTo>
                      <a:pt x="0" y="72959"/>
                      <a:pt x="227998" y="0"/>
                      <a:pt x="540356" y="0"/>
                    </a:cubicBezTo>
                    <a:cubicBezTo>
                      <a:pt x="852713" y="0"/>
                      <a:pt x="1076151" y="75239"/>
                      <a:pt x="1076151" y="396717"/>
                    </a:cubicBezTo>
                    <a:close/>
                  </a:path>
                </a:pathLst>
              </a:custGeom>
              <a:solidFill>
                <a:srgbClr val="8F645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6" name="Hình tự do: Hình 355">
                <a:extLst>
                  <a:ext uri="{FF2B5EF4-FFF2-40B4-BE49-F238E27FC236}">
                    <a16:creationId xmlns:a16="http://schemas.microsoft.com/office/drawing/2014/main" id="{A2DA5EC9-A711-5A1B-A69D-F95D96AA43AF}"/>
                  </a:ext>
                </a:extLst>
              </p:cNvPr>
              <p:cNvSpPr/>
              <p:nvPr/>
            </p:nvSpPr>
            <p:spPr>
              <a:xfrm>
                <a:off x="5393983" y="2202822"/>
                <a:ext cx="982672" cy="934792"/>
              </a:xfrm>
              <a:custGeom>
                <a:avLst/>
                <a:gdLst>
                  <a:gd name="connsiteX0" fmla="*/ 982672 w 982672"/>
                  <a:gd name="connsiteY0" fmla="*/ 387597 h 934792"/>
                  <a:gd name="connsiteX1" fmla="*/ 494756 w 982672"/>
                  <a:gd name="connsiteY1" fmla="*/ 934792 h 934792"/>
                  <a:gd name="connsiteX2" fmla="*/ 0 w 982672"/>
                  <a:gd name="connsiteY2" fmla="*/ 387597 h 934792"/>
                  <a:gd name="connsiteX3" fmla="*/ 494756 w 982672"/>
                  <a:gd name="connsiteY3" fmla="*/ 0 h 934792"/>
                  <a:gd name="connsiteX4" fmla="*/ 982672 w 982672"/>
                  <a:gd name="connsiteY4" fmla="*/ 387597 h 934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672" h="934792">
                    <a:moveTo>
                      <a:pt x="982672" y="387597"/>
                    </a:moveTo>
                    <a:cubicBezTo>
                      <a:pt x="982672" y="763794"/>
                      <a:pt x="779754" y="934792"/>
                      <a:pt x="494756" y="934792"/>
                    </a:cubicBezTo>
                    <a:cubicBezTo>
                      <a:pt x="209758" y="934792"/>
                      <a:pt x="0" y="766074"/>
                      <a:pt x="0" y="387597"/>
                    </a:cubicBezTo>
                    <a:cubicBezTo>
                      <a:pt x="0" y="11400"/>
                      <a:pt x="209758" y="0"/>
                      <a:pt x="494756" y="0"/>
                    </a:cubicBezTo>
                    <a:cubicBezTo>
                      <a:pt x="779754" y="0"/>
                      <a:pt x="982672" y="9120"/>
                      <a:pt x="982672" y="387597"/>
                    </a:cubicBezTo>
                    <a:close/>
                  </a:path>
                </a:pathLst>
              </a:custGeom>
              <a:solidFill>
                <a:srgbClr val="FBD3C7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7" name="Hình tự do: Hình 356">
                <a:extLst>
                  <a:ext uri="{FF2B5EF4-FFF2-40B4-BE49-F238E27FC236}">
                    <a16:creationId xmlns:a16="http://schemas.microsoft.com/office/drawing/2014/main" id="{B95097D1-03AF-9A8B-0E9D-98AB70183BC1}"/>
                  </a:ext>
                </a:extLst>
              </p:cNvPr>
              <p:cNvSpPr/>
              <p:nvPr/>
            </p:nvSpPr>
            <p:spPr>
              <a:xfrm>
                <a:off x="5653901" y="2150383"/>
                <a:ext cx="674874" cy="250797"/>
              </a:xfrm>
              <a:custGeom>
                <a:avLst/>
                <a:gdLst>
                  <a:gd name="connsiteX0" fmla="*/ 674875 w 674874"/>
                  <a:gd name="connsiteY0" fmla="*/ 125399 h 250797"/>
                  <a:gd name="connsiteX1" fmla="*/ 337437 w 674874"/>
                  <a:gd name="connsiteY1" fmla="*/ 250798 h 250797"/>
                  <a:gd name="connsiteX2" fmla="*/ 0 w 674874"/>
                  <a:gd name="connsiteY2" fmla="*/ 125399 h 250797"/>
                  <a:gd name="connsiteX3" fmla="*/ 337437 w 674874"/>
                  <a:gd name="connsiteY3" fmla="*/ 0 h 250797"/>
                  <a:gd name="connsiteX4" fmla="*/ 674875 w 674874"/>
                  <a:gd name="connsiteY4" fmla="*/ 125399 h 25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874" h="250797">
                    <a:moveTo>
                      <a:pt x="674875" y="125399"/>
                    </a:moveTo>
                    <a:cubicBezTo>
                      <a:pt x="674875" y="193798"/>
                      <a:pt x="524396" y="250798"/>
                      <a:pt x="337437" y="250798"/>
                    </a:cubicBezTo>
                    <a:cubicBezTo>
                      <a:pt x="150479" y="250798"/>
                      <a:pt x="0" y="193798"/>
                      <a:pt x="0" y="125399"/>
                    </a:cubicBezTo>
                    <a:cubicBezTo>
                      <a:pt x="0" y="57000"/>
                      <a:pt x="150479" y="0"/>
                      <a:pt x="337437" y="0"/>
                    </a:cubicBezTo>
                    <a:cubicBezTo>
                      <a:pt x="524396" y="0"/>
                      <a:pt x="674875" y="57000"/>
                      <a:pt x="674875" y="125399"/>
                    </a:cubicBezTo>
                    <a:close/>
                  </a:path>
                </a:pathLst>
              </a:custGeom>
              <a:solidFill>
                <a:srgbClr val="8F645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8" name="Hình tự do: Hình 357">
                <a:extLst>
                  <a:ext uri="{FF2B5EF4-FFF2-40B4-BE49-F238E27FC236}">
                    <a16:creationId xmlns:a16="http://schemas.microsoft.com/office/drawing/2014/main" id="{08A6EDC9-2635-5C4D-AC63-57D5AAD22C9E}"/>
                  </a:ext>
                </a:extLst>
              </p:cNvPr>
              <p:cNvSpPr/>
              <p:nvPr/>
            </p:nvSpPr>
            <p:spPr>
              <a:xfrm>
                <a:off x="6082537" y="2802457"/>
                <a:ext cx="182398" cy="182398"/>
              </a:xfrm>
              <a:custGeom>
                <a:avLst/>
                <a:gdLst>
                  <a:gd name="connsiteX0" fmla="*/ 182399 w 182398"/>
                  <a:gd name="connsiteY0" fmla="*/ 91199 h 182398"/>
                  <a:gd name="connsiteX1" fmla="*/ 91199 w 182398"/>
                  <a:gd name="connsiteY1" fmla="*/ 182398 h 182398"/>
                  <a:gd name="connsiteX2" fmla="*/ 0 w 182398"/>
                  <a:gd name="connsiteY2" fmla="*/ 91199 h 182398"/>
                  <a:gd name="connsiteX3" fmla="*/ 91199 w 182398"/>
                  <a:gd name="connsiteY3" fmla="*/ 0 h 182398"/>
                  <a:gd name="connsiteX4" fmla="*/ 182399 w 182398"/>
                  <a:gd name="connsiteY4" fmla="*/ 91199 h 18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398" h="182398">
                    <a:moveTo>
                      <a:pt x="182399" y="91199"/>
                    </a:moveTo>
                    <a:cubicBezTo>
                      <a:pt x="182399" y="141359"/>
                      <a:pt x="141359" y="182398"/>
                      <a:pt x="91199" y="182398"/>
                    </a:cubicBezTo>
                    <a:cubicBezTo>
                      <a:pt x="41040" y="182398"/>
                      <a:pt x="0" y="141359"/>
                      <a:pt x="0" y="91199"/>
                    </a:cubicBezTo>
                    <a:cubicBezTo>
                      <a:pt x="0" y="41040"/>
                      <a:pt x="41040" y="0"/>
                      <a:pt x="91199" y="0"/>
                    </a:cubicBezTo>
                    <a:cubicBezTo>
                      <a:pt x="141359" y="0"/>
                      <a:pt x="182399" y="41040"/>
                      <a:pt x="182399" y="91199"/>
                    </a:cubicBezTo>
                    <a:close/>
                  </a:path>
                </a:pathLst>
              </a:custGeom>
              <a:solidFill>
                <a:srgbClr val="FFC0C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9" name="Hình tự do: Hình 358">
                <a:extLst>
                  <a:ext uri="{FF2B5EF4-FFF2-40B4-BE49-F238E27FC236}">
                    <a16:creationId xmlns:a16="http://schemas.microsoft.com/office/drawing/2014/main" id="{8F3345CF-47D6-DB00-1476-AABEBC76F9D5}"/>
                  </a:ext>
                </a:extLst>
              </p:cNvPr>
              <p:cNvSpPr/>
              <p:nvPr/>
            </p:nvSpPr>
            <p:spPr>
              <a:xfrm>
                <a:off x="5510262" y="2802457"/>
                <a:ext cx="182398" cy="182398"/>
              </a:xfrm>
              <a:custGeom>
                <a:avLst/>
                <a:gdLst>
                  <a:gd name="connsiteX0" fmla="*/ 182399 w 182398"/>
                  <a:gd name="connsiteY0" fmla="*/ 91199 h 182398"/>
                  <a:gd name="connsiteX1" fmla="*/ 91199 w 182398"/>
                  <a:gd name="connsiteY1" fmla="*/ 182398 h 182398"/>
                  <a:gd name="connsiteX2" fmla="*/ 0 w 182398"/>
                  <a:gd name="connsiteY2" fmla="*/ 91199 h 182398"/>
                  <a:gd name="connsiteX3" fmla="*/ 91199 w 182398"/>
                  <a:gd name="connsiteY3" fmla="*/ 0 h 182398"/>
                  <a:gd name="connsiteX4" fmla="*/ 182399 w 182398"/>
                  <a:gd name="connsiteY4" fmla="*/ 91199 h 18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398" h="182398">
                    <a:moveTo>
                      <a:pt x="182399" y="91199"/>
                    </a:moveTo>
                    <a:cubicBezTo>
                      <a:pt x="182399" y="141359"/>
                      <a:pt x="141359" y="182398"/>
                      <a:pt x="91199" y="182398"/>
                    </a:cubicBezTo>
                    <a:cubicBezTo>
                      <a:pt x="41040" y="182398"/>
                      <a:pt x="0" y="141359"/>
                      <a:pt x="0" y="91199"/>
                    </a:cubicBezTo>
                    <a:cubicBezTo>
                      <a:pt x="0" y="41040"/>
                      <a:pt x="41040" y="0"/>
                      <a:pt x="91199" y="0"/>
                    </a:cubicBezTo>
                    <a:cubicBezTo>
                      <a:pt x="141359" y="0"/>
                      <a:pt x="182399" y="41040"/>
                      <a:pt x="182399" y="91199"/>
                    </a:cubicBezTo>
                    <a:close/>
                  </a:path>
                </a:pathLst>
              </a:custGeom>
              <a:solidFill>
                <a:srgbClr val="FFC0C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60" name="Đồ họa 330">
                <a:extLst>
                  <a:ext uri="{FF2B5EF4-FFF2-40B4-BE49-F238E27FC236}">
                    <a16:creationId xmlns:a16="http://schemas.microsoft.com/office/drawing/2014/main" id="{8B6B465E-06F8-5385-B001-FD36C4BE9708}"/>
                  </a:ext>
                </a:extLst>
              </p:cNvPr>
              <p:cNvGrpSpPr/>
              <p:nvPr/>
            </p:nvGrpSpPr>
            <p:grpSpPr>
              <a:xfrm>
                <a:off x="5981048" y="2591216"/>
                <a:ext cx="244869" cy="217232"/>
                <a:chOff x="5981048" y="2591216"/>
                <a:chExt cx="244869" cy="217232"/>
              </a:xfrm>
            </p:grpSpPr>
            <p:sp>
              <p:nvSpPr>
                <p:cNvPr id="361" name="Hình tự do: Hình 360">
                  <a:extLst>
                    <a:ext uri="{FF2B5EF4-FFF2-40B4-BE49-F238E27FC236}">
                      <a16:creationId xmlns:a16="http://schemas.microsoft.com/office/drawing/2014/main" id="{4C3C942A-516E-09A0-68DC-2F75A9BBFB28}"/>
                    </a:ext>
                  </a:extLst>
                </p:cNvPr>
                <p:cNvSpPr/>
                <p:nvPr/>
              </p:nvSpPr>
              <p:spPr>
                <a:xfrm>
                  <a:off x="5981048" y="2599499"/>
                  <a:ext cx="237373" cy="208949"/>
                </a:xfrm>
                <a:custGeom>
                  <a:avLst/>
                  <a:gdLst>
                    <a:gd name="connsiteX0" fmla="*/ 23970 w 237373"/>
                    <a:gd name="connsiteY0" fmla="*/ 54759 h 208949"/>
                    <a:gd name="connsiteX1" fmla="*/ 23970 w 237373"/>
                    <a:gd name="connsiteY1" fmla="*/ 182438 h 208949"/>
                    <a:gd name="connsiteX2" fmla="*/ 217769 w 237373"/>
                    <a:gd name="connsiteY2" fmla="*/ 175598 h 208949"/>
                    <a:gd name="connsiteX3" fmla="*/ 172169 w 237373"/>
                    <a:gd name="connsiteY3" fmla="*/ 13720 h 208949"/>
                    <a:gd name="connsiteX4" fmla="*/ 23970 w 237373"/>
                    <a:gd name="connsiteY4" fmla="*/ 54759 h 208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373" h="208949">
                      <a:moveTo>
                        <a:pt x="23970" y="54759"/>
                      </a:moveTo>
                      <a:cubicBezTo>
                        <a:pt x="-10229" y="104919"/>
                        <a:pt x="-5670" y="161919"/>
                        <a:pt x="23970" y="182438"/>
                      </a:cubicBezTo>
                      <a:cubicBezTo>
                        <a:pt x="69570" y="214358"/>
                        <a:pt x="179009" y="223478"/>
                        <a:pt x="217769" y="175598"/>
                      </a:cubicBezTo>
                      <a:cubicBezTo>
                        <a:pt x="256528" y="129999"/>
                        <a:pt x="236009" y="50199"/>
                        <a:pt x="172169" y="13720"/>
                      </a:cubicBezTo>
                      <a:cubicBezTo>
                        <a:pt x="119729" y="-15920"/>
                        <a:pt x="58170" y="4600"/>
                        <a:pt x="23970" y="54759"/>
                      </a:cubicBezTo>
                      <a:close/>
                    </a:path>
                  </a:pathLst>
                </a:custGeom>
                <a:solidFill>
                  <a:srgbClr val="F9FE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Hình tự do: Hình 361">
                  <a:extLst>
                    <a:ext uri="{FF2B5EF4-FFF2-40B4-BE49-F238E27FC236}">
                      <a16:creationId xmlns:a16="http://schemas.microsoft.com/office/drawing/2014/main" id="{2DBE1481-C778-A6F5-BB8E-CC8B25E5BD35}"/>
                    </a:ext>
                  </a:extLst>
                </p:cNvPr>
                <p:cNvSpPr/>
                <p:nvPr/>
              </p:nvSpPr>
              <p:spPr>
                <a:xfrm>
                  <a:off x="6005018" y="2591216"/>
                  <a:ext cx="220899" cy="183881"/>
                </a:xfrm>
                <a:custGeom>
                  <a:avLst/>
                  <a:gdLst>
                    <a:gd name="connsiteX0" fmla="*/ 202918 w 220899"/>
                    <a:gd name="connsiteY0" fmla="*/ 47082 h 183881"/>
                    <a:gd name="connsiteX1" fmla="*/ 0 w 220899"/>
                    <a:gd name="connsiteY1" fmla="*/ 63042 h 183881"/>
                    <a:gd name="connsiteX2" fmla="*/ 150479 w 220899"/>
                    <a:gd name="connsiteY2" fmla="*/ 24283 h 183881"/>
                    <a:gd name="connsiteX3" fmla="*/ 212038 w 220899"/>
                    <a:gd name="connsiteY3" fmla="*/ 106362 h 183881"/>
                    <a:gd name="connsiteX4" fmla="*/ 193798 w 220899"/>
                    <a:gd name="connsiteY4" fmla="*/ 183881 h 183881"/>
                    <a:gd name="connsiteX5" fmla="*/ 202918 w 220899"/>
                    <a:gd name="connsiteY5" fmla="*/ 47082 h 183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0899" h="183881">
                      <a:moveTo>
                        <a:pt x="202918" y="47082"/>
                      </a:moveTo>
                      <a:cubicBezTo>
                        <a:pt x="152759" y="-30437"/>
                        <a:pt x="31920" y="-3077"/>
                        <a:pt x="0" y="63042"/>
                      </a:cubicBezTo>
                      <a:cubicBezTo>
                        <a:pt x="34200" y="12883"/>
                        <a:pt x="98039" y="-3077"/>
                        <a:pt x="150479" y="24283"/>
                      </a:cubicBezTo>
                      <a:cubicBezTo>
                        <a:pt x="182399" y="42523"/>
                        <a:pt x="205198" y="72162"/>
                        <a:pt x="212038" y="106362"/>
                      </a:cubicBezTo>
                      <a:cubicBezTo>
                        <a:pt x="216598" y="133722"/>
                        <a:pt x="212038" y="165641"/>
                        <a:pt x="193798" y="183881"/>
                      </a:cubicBezTo>
                      <a:cubicBezTo>
                        <a:pt x="212038" y="174761"/>
                        <a:pt x="239398" y="104082"/>
                        <a:pt x="202918" y="47082"/>
                      </a:cubicBezTo>
                      <a:close/>
                    </a:path>
                  </a:pathLst>
                </a:custGeom>
                <a:solidFill>
                  <a:srgbClr val="60222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B843AE7D-C649-537A-E379-824F0329987D}"/>
                    </a:ext>
                  </a:extLst>
                </p:cNvPr>
                <p:cNvSpPr/>
                <p:nvPr/>
              </p:nvSpPr>
              <p:spPr>
                <a:xfrm>
                  <a:off x="6013844" y="2644845"/>
                  <a:ext cx="137386" cy="137386"/>
                </a:xfrm>
                <a:custGeom>
                  <a:avLst/>
                  <a:gdLst>
                    <a:gd name="connsiteX0" fmla="*/ 4854 w 137386"/>
                    <a:gd name="connsiteY0" fmla="*/ 43614 h 137386"/>
                    <a:gd name="connsiteX1" fmla="*/ 43614 w 137386"/>
                    <a:gd name="connsiteY1" fmla="*/ 132533 h 137386"/>
                    <a:gd name="connsiteX2" fmla="*/ 132533 w 137386"/>
                    <a:gd name="connsiteY2" fmla="*/ 93773 h 137386"/>
                    <a:gd name="connsiteX3" fmla="*/ 93773 w 137386"/>
                    <a:gd name="connsiteY3" fmla="*/ 4854 h 137386"/>
                    <a:gd name="connsiteX4" fmla="*/ 4854 w 137386"/>
                    <a:gd name="connsiteY4" fmla="*/ 43614 h 13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386" h="137386">
                      <a:moveTo>
                        <a:pt x="4854" y="43614"/>
                      </a:moveTo>
                      <a:cubicBezTo>
                        <a:pt x="-8826" y="77813"/>
                        <a:pt x="7134" y="118853"/>
                        <a:pt x="43614" y="132533"/>
                      </a:cubicBezTo>
                      <a:cubicBezTo>
                        <a:pt x="77813" y="146213"/>
                        <a:pt x="118853" y="130253"/>
                        <a:pt x="132533" y="93773"/>
                      </a:cubicBezTo>
                      <a:cubicBezTo>
                        <a:pt x="146213" y="59573"/>
                        <a:pt x="130253" y="18534"/>
                        <a:pt x="93773" y="4854"/>
                      </a:cubicBezTo>
                      <a:cubicBezTo>
                        <a:pt x="57293" y="-8826"/>
                        <a:pt x="18534" y="7134"/>
                        <a:pt x="4854" y="43614"/>
                      </a:cubicBezTo>
                      <a:close/>
                    </a:path>
                  </a:pathLst>
                </a:custGeom>
                <a:solidFill>
                  <a:srgbClr val="461D14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330B0C98-BC62-C162-BAE2-260B158FC699}"/>
                    </a:ext>
                  </a:extLst>
                </p:cNvPr>
                <p:cNvSpPr/>
                <p:nvPr/>
              </p:nvSpPr>
              <p:spPr>
                <a:xfrm>
                  <a:off x="6021510" y="2669637"/>
                  <a:ext cx="39974" cy="38808"/>
                </a:xfrm>
                <a:custGeom>
                  <a:avLst/>
                  <a:gdLst>
                    <a:gd name="connsiteX0" fmla="*/ 1747 w 39974"/>
                    <a:gd name="connsiteY0" fmla="*/ 11981 h 38808"/>
                    <a:gd name="connsiteX1" fmla="*/ 13147 w 39974"/>
                    <a:gd name="connsiteY1" fmla="*/ 37061 h 38808"/>
                    <a:gd name="connsiteX2" fmla="*/ 38227 w 39974"/>
                    <a:gd name="connsiteY2" fmla="*/ 25661 h 38808"/>
                    <a:gd name="connsiteX3" fmla="*/ 26827 w 39974"/>
                    <a:gd name="connsiteY3" fmla="*/ 581 h 38808"/>
                    <a:gd name="connsiteX4" fmla="*/ 1747 w 39974"/>
                    <a:gd name="connsiteY4" fmla="*/ 11981 h 3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974" h="38808">
                      <a:moveTo>
                        <a:pt x="1747" y="11981"/>
                      </a:moveTo>
                      <a:cubicBezTo>
                        <a:pt x="-2813" y="21101"/>
                        <a:pt x="1747" y="32501"/>
                        <a:pt x="13147" y="37061"/>
                      </a:cubicBezTo>
                      <a:cubicBezTo>
                        <a:pt x="24547" y="41621"/>
                        <a:pt x="33667" y="37061"/>
                        <a:pt x="38227" y="25661"/>
                      </a:cubicBezTo>
                      <a:cubicBezTo>
                        <a:pt x="42787" y="16541"/>
                        <a:pt x="38227" y="5141"/>
                        <a:pt x="26827" y="581"/>
                      </a:cubicBezTo>
                      <a:cubicBezTo>
                        <a:pt x="17707" y="-1699"/>
                        <a:pt x="6307" y="2861"/>
                        <a:pt x="1747" y="11981"/>
                      </a:cubicBezTo>
                      <a:close/>
                    </a:path>
                  </a:pathLst>
                </a:custGeom>
                <a:solidFill>
                  <a:srgbClr val="FEFFFE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" name="Đồ họa 330">
                <a:extLst>
                  <a:ext uri="{FF2B5EF4-FFF2-40B4-BE49-F238E27FC236}">
                    <a16:creationId xmlns:a16="http://schemas.microsoft.com/office/drawing/2014/main" id="{74BA33C7-76A2-CD48-2844-FA744EC66E2C}"/>
                  </a:ext>
                </a:extLst>
              </p:cNvPr>
              <p:cNvGrpSpPr/>
              <p:nvPr/>
            </p:nvGrpSpPr>
            <p:grpSpPr>
              <a:xfrm>
                <a:off x="5538577" y="2591216"/>
                <a:ext cx="244172" cy="217232"/>
                <a:chOff x="5538577" y="2591216"/>
                <a:chExt cx="244172" cy="217232"/>
              </a:xfrm>
            </p:grpSpPr>
            <p:sp>
              <p:nvSpPr>
                <p:cNvPr id="366" name="Hình tự do: Hình 365">
                  <a:extLst>
                    <a:ext uri="{FF2B5EF4-FFF2-40B4-BE49-F238E27FC236}">
                      <a16:creationId xmlns:a16="http://schemas.microsoft.com/office/drawing/2014/main" id="{C6BBAFE7-E324-5EBC-61C8-783DB3EA0D3B}"/>
                    </a:ext>
                  </a:extLst>
                </p:cNvPr>
                <p:cNvSpPr/>
                <p:nvPr/>
              </p:nvSpPr>
              <p:spPr>
                <a:xfrm>
                  <a:off x="5545376" y="2599499"/>
                  <a:ext cx="237373" cy="208949"/>
                </a:xfrm>
                <a:custGeom>
                  <a:avLst/>
                  <a:gdLst>
                    <a:gd name="connsiteX0" fmla="*/ 213404 w 237373"/>
                    <a:gd name="connsiteY0" fmla="*/ 54759 h 208949"/>
                    <a:gd name="connsiteX1" fmla="*/ 213404 w 237373"/>
                    <a:gd name="connsiteY1" fmla="*/ 182438 h 208949"/>
                    <a:gd name="connsiteX2" fmla="*/ 19605 w 237373"/>
                    <a:gd name="connsiteY2" fmla="*/ 175598 h 208949"/>
                    <a:gd name="connsiteX3" fmla="*/ 65205 w 237373"/>
                    <a:gd name="connsiteY3" fmla="*/ 13720 h 208949"/>
                    <a:gd name="connsiteX4" fmla="*/ 213404 w 237373"/>
                    <a:gd name="connsiteY4" fmla="*/ 54759 h 208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373" h="208949">
                      <a:moveTo>
                        <a:pt x="213404" y="54759"/>
                      </a:moveTo>
                      <a:cubicBezTo>
                        <a:pt x="247603" y="104919"/>
                        <a:pt x="243043" y="161919"/>
                        <a:pt x="213404" y="182438"/>
                      </a:cubicBezTo>
                      <a:cubicBezTo>
                        <a:pt x="167804" y="214358"/>
                        <a:pt x="58365" y="223478"/>
                        <a:pt x="19605" y="175598"/>
                      </a:cubicBezTo>
                      <a:cubicBezTo>
                        <a:pt x="-19154" y="129999"/>
                        <a:pt x="1365" y="50199"/>
                        <a:pt x="65205" y="13720"/>
                      </a:cubicBezTo>
                      <a:cubicBezTo>
                        <a:pt x="119924" y="-15920"/>
                        <a:pt x="181484" y="4600"/>
                        <a:pt x="213404" y="54759"/>
                      </a:cubicBezTo>
                      <a:close/>
                    </a:path>
                  </a:pathLst>
                </a:custGeom>
                <a:solidFill>
                  <a:srgbClr val="F9FE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Hình tự do: Hình 366">
                  <a:extLst>
                    <a:ext uri="{FF2B5EF4-FFF2-40B4-BE49-F238E27FC236}">
                      <a16:creationId xmlns:a16="http://schemas.microsoft.com/office/drawing/2014/main" id="{75A1B057-229B-E4DD-A58F-0552CA8E2CCF}"/>
                    </a:ext>
                  </a:extLst>
                </p:cNvPr>
                <p:cNvSpPr/>
                <p:nvPr/>
              </p:nvSpPr>
              <p:spPr>
                <a:xfrm>
                  <a:off x="5538577" y="2591216"/>
                  <a:ext cx="222482" cy="183881"/>
                </a:xfrm>
                <a:custGeom>
                  <a:avLst/>
                  <a:gdLst>
                    <a:gd name="connsiteX0" fmla="*/ 19564 w 222482"/>
                    <a:gd name="connsiteY0" fmla="*/ 47082 h 183881"/>
                    <a:gd name="connsiteX1" fmla="*/ 222483 w 222482"/>
                    <a:gd name="connsiteY1" fmla="*/ 63042 h 183881"/>
                    <a:gd name="connsiteX2" fmla="*/ 72004 w 222482"/>
                    <a:gd name="connsiteY2" fmla="*/ 24283 h 183881"/>
                    <a:gd name="connsiteX3" fmla="*/ 10444 w 222482"/>
                    <a:gd name="connsiteY3" fmla="*/ 106362 h 183881"/>
                    <a:gd name="connsiteX4" fmla="*/ 28684 w 222482"/>
                    <a:gd name="connsiteY4" fmla="*/ 183881 h 183881"/>
                    <a:gd name="connsiteX5" fmla="*/ 19564 w 222482"/>
                    <a:gd name="connsiteY5" fmla="*/ 47082 h 183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2482" h="183881">
                      <a:moveTo>
                        <a:pt x="19564" y="47082"/>
                      </a:moveTo>
                      <a:cubicBezTo>
                        <a:pt x="69724" y="-30437"/>
                        <a:pt x="190563" y="-3077"/>
                        <a:pt x="222483" y="63042"/>
                      </a:cubicBezTo>
                      <a:cubicBezTo>
                        <a:pt x="188283" y="12883"/>
                        <a:pt x="124443" y="-3077"/>
                        <a:pt x="72004" y="24283"/>
                      </a:cubicBezTo>
                      <a:cubicBezTo>
                        <a:pt x="40084" y="42523"/>
                        <a:pt x="17284" y="72162"/>
                        <a:pt x="10444" y="106362"/>
                      </a:cubicBezTo>
                      <a:cubicBezTo>
                        <a:pt x="5884" y="133722"/>
                        <a:pt x="10444" y="165641"/>
                        <a:pt x="28684" y="183881"/>
                      </a:cubicBezTo>
                      <a:cubicBezTo>
                        <a:pt x="8164" y="174761"/>
                        <a:pt x="-19196" y="104082"/>
                        <a:pt x="19564" y="47082"/>
                      </a:cubicBezTo>
                      <a:close/>
                    </a:path>
                  </a:pathLst>
                </a:custGeom>
                <a:solidFill>
                  <a:srgbClr val="60222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Hình tự do: Hình 367">
                  <a:extLst>
                    <a:ext uri="{FF2B5EF4-FFF2-40B4-BE49-F238E27FC236}">
                      <a16:creationId xmlns:a16="http://schemas.microsoft.com/office/drawing/2014/main" id="{A1FC2D13-F08C-B1E6-6BBE-21158C9448EB}"/>
                    </a:ext>
                  </a:extLst>
                </p:cNvPr>
                <p:cNvSpPr/>
                <p:nvPr/>
              </p:nvSpPr>
              <p:spPr>
                <a:xfrm>
                  <a:off x="5614847" y="2644845"/>
                  <a:ext cx="137386" cy="137386"/>
                </a:xfrm>
                <a:custGeom>
                  <a:avLst/>
                  <a:gdLst>
                    <a:gd name="connsiteX0" fmla="*/ 4854 w 137386"/>
                    <a:gd name="connsiteY0" fmla="*/ 43614 h 137386"/>
                    <a:gd name="connsiteX1" fmla="*/ 43614 w 137386"/>
                    <a:gd name="connsiteY1" fmla="*/ 132533 h 137386"/>
                    <a:gd name="connsiteX2" fmla="*/ 132533 w 137386"/>
                    <a:gd name="connsiteY2" fmla="*/ 93773 h 137386"/>
                    <a:gd name="connsiteX3" fmla="*/ 93773 w 137386"/>
                    <a:gd name="connsiteY3" fmla="*/ 4854 h 137386"/>
                    <a:gd name="connsiteX4" fmla="*/ 4854 w 137386"/>
                    <a:gd name="connsiteY4" fmla="*/ 43614 h 13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386" h="137386">
                      <a:moveTo>
                        <a:pt x="4854" y="43614"/>
                      </a:moveTo>
                      <a:cubicBezTo>
                        <a:pt x="-8826" y="77813"/>
                        <a:pt x="7134" y="118853"/>
                        <a:pt x="43614" y="132533"/>
                      </a:cubicBezTo>
                      <a:cubicBezTo>
                        <a:pt x="77813" y="146213"/>
                        <a:pt x="118853" y="130253"/>
                        <a:pt x="132533" y="93773"/>
                      </a:cubicBezTo>
                      <a:cubicBezTo>
                        <a:pt x="146213" y="59573"/>
                        <a:pt x="130253" y="18534"/>
                        <a:pt x="93773" y="4854"/>
                      </a:cubicBezTo>
                      <a:cubicBezTo>
                        <a:pt x="57293" y="-8826"/>
                        <a:pt x="18534" y="7134"/>
                        <a:pt x="4854" y="43614"/>
                      </a:cubicBezTo>
                      <a:close/>
                    </a:path>
                  </a:pathLst>
                </a:custGeom>
                <a:solidFill>
                  <a:srgbClr val="461D14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Hình tự do: Hình 368">
                  <a:extLst>
                    <a:ext uri="{FF2B5EF4-FFF2-40B4-BE49-F238E27FC236}">
                      <a16:creationId xmlns:a16="http://schemas.microsoft.com/office/drawing/2014/main" id="{50AF3197-6DC7-73AA-7086-CA90D5578151}"/>
                    </a:ext>
                  </a:extLst>
                </p:cNvPr>
                <p:cNvSpPr/>
                <p:nvPr/>
              </p:nvSpPr>
              <p:spPr>
                <a:xfrm>
                  <a:off x="5622514" y="2669637"/>
                  <a:ext cx="39974" cy="38808"/>
                </a:xfrm>
                <a:custGeom>
                  <a:avLst/>
                  <a:gdLst>
                    <a:gd name="connsiteX0" fmla="*/ 1747 w 39974"/>
                    <a:gd name="connsiteY0" fmla="*/ 11981 h 38808"/>
                    <a:gd name="connsiteX1" fmla="*/ 13147 w 39974"/>
                    <a:gd name="connsiteY1" fmla="*/ 37061 h 38808"/>
                    <a:gd name="connsiteX2" fmla="*/ 38227 w 39974"/>
                    <a:gd name="connsiteY2" fmla="*/ 25661 h 38808"/>
                    <a:gd name="connsiteX3" fmla="*/ 26827 w 39974"/>
                    <a:gd name="connsiteY3" fmla="*/ 581 h 38808"/>
                    <a:gd name="connsiteX4" fmla="*/ 1747 w 39974"/>
                    <a:gd name="connsiteY4" fmla="*/ 11981 h 3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974" h="38808">
                      <a:moveTo>
                        <a:pt x="1747" y="11981"/>
                      </a:moveTo>
                      <a:cubicBezTo>
                        <a:pt x="-2813" y="21101"/>
                        <a:pt x="1747" y="32501"/>
                        <a:pt x="13147" y="37061"/>
                      </a:cubicBezTo>
                      <a:cubicBezTo>
                        <a:pt x="22267" y="41621"/>
                        <a:pt x="33667" y="37061"/>
                        <a:pt x="38227" y="25661"/>
                      </a:cubicBezTo>
                      <a:cubicBezTo>
                        <a:pt x="42787" y="16541"/>
                        <a:pt x="38227" y="5141"/>
                        <a:pt x="26827" y="581"/>
                      </a:cubicBezTo>
                      <a:cubicBezTo>
                        <a:pt x="17707" y="-1699"/>
                        <a:pt x="6307" y="2861"/>
                        <a:pt x="1747" y="11981"/>
                      </a:cubicBezTo>
                      <a:close/>
                    </a:path>
                  </a:pathLst>
                </a:custGeom>
                <a:solidFill>
                  <a:srgbClr val="FEFFFE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0" name="Hình tự do: Hình 369">
                <a:extLst>
                  <a:ext uri="{FF2B5EF4-FFF2-40B4-BE49-F238E27FC236}">
                    <a16:creationId xmlns:a16="http://schemas.microsoft.com/office/drawing/2014/main" id="{1B0A8CD3-9145-0FD7-FB13-767313D61614}"/>
                  </a:ext>
                </a:extLst>
              </p:cNvPr>
              <p:cNvSpPr/>
              <p:nvPr/>
            </p:nvSpPr>
            <p:spPr>
              <a:xfrm>
                <a:off x="6033835" y="2460098"/>
                <a:ext cx="189817" cy="61921"/>
              </a:xfrm>
              <a:custGeom>
                <a:avLst/>
                <a:gdLst>
                  <a:gd name="connsiteX0" fmla="*/ 176381 w 189817"/>
                  <a:gd name="connsiteY0" fmla="*/ 61922 h 61921"/>
                  <a:gd name="connsiteX1" fmla="*/ 167261 w 189817"/>
                  <a:gd name="connsiteY1" fmla="*/ 57362 h 61921"/>
                  <a:gd name="connsiteX2" fmla="*/ 19062 w 189817"/>
                  <a:gd name="connsiteY2" fmla="*/ 39122 h 61921"/>
                  <a:gd name="connsiteX3" fmla="*/ 822 w 189817"/>
                  <a:gd name="connsiteY3" fmla="*/ 30002 h 61921"/>
                  <a:gd name="connsiteX4" fmla="*/ 9942 w 189817"/>
                  <a:gd name="connsiteY4" fmla="*/ 11762 h 61921"/>
                  <a:gd name="connsiteX5" fmla="*/ 185501 w 189817"/>
                  <a:gd name="connsiteY5" fmla="*/ 36842 h 61921"/>
                  <a:gd name="connsiteX6" fmla="*/ 185501 w 189817"/>
                  <a:gd name="connsiteY6" fmla="*/ 55082 h 61921"/>
                  <a:gd name="connsiteX7" fmla="*/ 176381 w 189817"/>
                  <a:gd name="connsiteY7" fmla="*/ 61922 h 61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9817" h="61921">
                    <a:moveTo>
                      <a:pt x="176381" y="61922"/>
                    </a:moveTo>
                    <a:cubicBezTo>
                      <a:pt x="174101" y="61922"/>
                      <a:pt x="169541" y="59642"/>
                      <a:pt x="167261" y="57362"/>
                    </a:cubicBezTo>
                    <a:cubicBezTo>
                      <a:pt x="133061" y="27722"/>
                      <a:pt x="71502" y="18602"/>
                      <a:pt x="19062" y="39122"/>
                    </a:cubicBezTo>
                    <a:cubicBezTo>
                      <a:pt x="12222" y="41402"/>
                      <a:pt x="3102" y="39122"/>
                      <a:pt x="822" y="30002"/>
                    </a:cubicBezTo>
                    <a:cubicBezTo>
                      <a:pt x="-1458" y="23162"/>
                      <a:pt x="822" y="14042"/>
                      <a:pt x="9942" y="11762"/>
                    </a:cubicBezTo>
                    <a:cubicBezTo>
                      <a:pt x="71502" y="-11037"/>
                      <a:pt x="144461" y="363"/>
                      <a:pt x="185501" y="36842"/>
                    </a:cubicBezTo>
                    <a:cubicBezTo>
                      <a:pt x="190061" y="41402"/>
                      <a:pt x="192341" y="50522"/>
                      <a:pt x="185501" y="55082"/>
                    </a:cubicBezTo>
                    <a:cubicBezTo>
                      <a:pt x="183221" y="59642"/>
                      <a:pt x="178661" y="61922"/>
                      <a:pt x="176381" y="619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1" name="Hình tự do: Hình 370">
                <a:extLst>
                  <a:ext uri="{FF2B5EF4-FFF2-40B4-BE49-F238E27FC236}">
                    <a16:creationId xmlns:a16="http://schemas.microsoft.com/office/drawing/2014/main" id="{129317CF-589C-D6F5-1A17-69D2BEE7DB5B}"/>
                  </a:ext>
                </a:extLst>
              </p:cNvPr>
              <p:cNvSpPr/>
              <p:nvPr/>
            </p:nvSpPr>
            <p:spPr>
              <a:xfrm>
                <a:off x="5543322" y="2462378"/>
                <a:ext cx="188691" cy="59642"/>
              </a:xfrm>
              <a:custGeom>
                <a:avLst/>
                <a:gdLst>
                  <a:gd name="connsiteX0" fmla="*/ 12540 w 188691"/>
                  <a:gd name="connsiteY0" fmla="*/ 59642 h 59642"/>
                  <a:gd name="connsiteX1" fmla="*/ 3420 w 188691"/>
                  <a:gd name="connsiteY1" fmla="*/ 55082 h 59642"/>
                  <a:gd name="connsiteX2" fmla="*/ 3420 w 188691"/>
                  <a:gd name="connsiteY2" fmla="*/ 36842 h 59642"/>
                  <a:gd name="connsiteX3" fmla="*/ 178979 w 188691"/>
                  <a:gd name="connsiteY3" fmla="*/ 11762 h 59642"/>
                  <a:gd name="connsiteX4" fmla="*/ 188099 w 188691"/>
                  <a:gd name="connsiteY4" fmla="*/ 30002 h 59642"/>
                  <a:gd name="connsiteX5" fmla="*/ 169859 w 188691"/>
                  <a:gd name="connsiteY5" fmla="*/ 39122 h 59642"/>
                  <a:gd name="connsiteX6" fmla="*/ 21660 w 188691"/>
                  <a:gd name="connsiteY6" fmla="*/ 57362 h 59642"/>
                  <a:gd name="connsiteX7" fmla="*/ 12540 w 188691"/>
                  <a:gd name="connsiteY7" fmla="*/ 59642 h 59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691" h="59642">
                    <a:moveTo>
                      <a:pt x="12540" y="59642"/>
                    </a:moveTo>
                    <a:cubicBezTo>
                      <a:pt x="7980" y="59642"/>
                      <a:pt x="5700" y="57362"/>
                      <a:pt x="3420" y="55082"/>
                    </a:cubicBezTo>
                    <a:cubicBezTo>
                      <a:pt x="-1140" y="50522"/>
                      <a:pt x="-1140" y="41402"/>
                      <a:pt x="3420" y="36842"/>
                    </a:cubicBezTo>
                    <a:cubicBezTo>
                      <a:pt x="44460" y="363"/>
                      <a:pt x="117419" y="-11037"/>
                      <a:pt x="178979" y="11762"/>
                    </a:cubicBezTo>
                    <a:cubicBezTo>
                      <a:pt x="185819" y="14042"/>
                      <a:pt x="190378" y="23162"/>
                      <a:pt x="188099" y="30002"/>
                    </a:cubicBezTo>
                    <a:cubicBezTo>
                      <a:pt x="185819" y="36842"/>
                      <a:pt x="176699" y="41402"/>
                      <a:pt x="169859" y="39122"/>
                    </a:cubicBezTo>
                    <a:cubicBezTo>
                      <a:pt x="119699" y="20882"/>
                      <a:pt x="55860" y="27722"/>
                      <a:pt x="21660" y="57362"/>
                    </a:cubicBezTo>
                    <a:cubicBezTo>
                      <a:pt x="17100" y="59642"/>
                      <a:pt x="14820" y="59642"/>
                      <a:pt x="12540" y="596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2" name="Hình tự do: Hình 371">
                <a:extLst>
                  <a:ext uri="{FF2B5EF4-FFF2-40B4-BE49-F238E27FC236}">
                    <a16:creationId xmlns:a16="http://schemas.microsoft.com/office/drawing/2014/main" id="{5B752E34-26C5-CD2B-CA96-A71ADD75C6DE}"/>
                  </a:ext>
                </a:extLst>
              </p:cNvPr>
              <p:cNvSpPr/>
              <p:nvPr/>
            </p:nvSpPr>
            <p:spPr>
              <a:xfrm>
                <a:off x="5838579" y="2781937"/>
                <a:ext cx="86639" cy="41039"/>
              </a:xfrm>
              <a:custGeom>
                <a:avLst/>
                <a:gdLst>
                  <a:gd name="connsiteX0" fmla="*/ 82079 w 86639"/>
                  <a:gd name="connsiteY0" fmla="*/ 41040 h 41039"/>
                  <a:gd name="connsiteX1" fmla="*/ 77519 w 86639"/>
                  <a:gd name="connsiteY1" fmla="*/ 36480 h 41039"/>
                  <a:gd name="connsiteX2" fmla="*/ 43320 w 86639"/>
                  <a:gd name="connsiteY2" fmla="*/ 9120 h 41039"/>
                  <a:gd name="connsiteX3" fmla="*/ 9120 w 86639"/>
                  <a:gd name="connsiteY3" fmla="*/ 36480 h 41039"/>
                  <a:gd name="connsiteX4" fmla="*/ 4560 w 86639"/>
                  <a:gd name="connsiteY4" fmla="*/ 41040 h 41039"/>
                  <a:gd name="connsiteX5" fmla="*/ 0 w 86639"/>
                  <a:gd name="connsiteY5" fmla="*/ 36480 h 41039"/>
                  <a:gd name="connsiteX6" fmla="*/ 43320 w 86639"/>
                  <a:gd name="connsiteY6" fmla="*/ 0 h 41039"/>
                  <a:gd name="connsiteX7" fmla="*/ 86639 w 86639"/>
                  <a:gd name="connsiteY7" fmla="*/ 36480 h 41039"/>
                  <a:gd name="connsiteX8" fmla="*/ 82079 w 86639"/>
                  <a:gd name="connsiteY8" fmla="*/ 41040 h 41039"/>
                  <a:gd name="connsiteX9" fmla="*/ 82079 w 86639"/>
                  <a:gd name="connsiteY9" fmla="*/ 41040 h 41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639" h="41039">
                    <a:moveTo>
                      <a:pt x="82079" y="41040"/>
                    </a:moveTo>
                    <a:cubicBezTo>
                      <a:pt x="79799" y="41040"/>
                      <a:pt x="77519" y="38760"/>
                      <a:pt x="77519" y="36480"/>
                    </a:cubicBezTo>
                    <a:cubicBezTo>
                      <a:pt x="75239" y="20520"/>
                      <a:pt x="61560" y="9120"/>
                      <a:pt x="43320" y="9120"/>
                    </a:cubicBezTo>
                    <a:cubicBezTo>
                      <a:pt x="25080" y="9120"/>
                      <a:pt x="11400" y="20520"/>
                      <a:pt x="9120" y="36480"/>
                    </a:cubicBezTo>
                    <a:cubicBezTo>
                      <a:pt x="9120" y="38760"/>
                      <a:pt x="6840" y="41040"/>
                      <a:pt x="4560" y="41040"/>
                    </a:cubicBezTo>
                    <a:cubicBezTo>
                      <a:pt x="2280" y="41040"/>
                      <a:pt x="0" y="38760"/>
                      <a:pt x="0" y="36480"/>
                    </a:cubicBezTo>
                    <a:cubicBezTo>
                      <a:pt x="2280" y="15960"/>
                      <a:pt x="20520" y="0"/>
                      <a:pt x="43320" y="0"/>
                    </a:cubicBezTo>
                    <a:cubicBezTo>
                      <a:pt x="66120" y="0"/>
                      <a:pt x="82079" y="13680"/>
                      <a:pt x="86639" y="36480"/>
                    </a:cubicBezTo>
                    <a:cubicBezTo>
                      <a:pt x="86639" y="36480"/>
                      <a:pt x="86639" y="38760"/>
                      <a:pt x="82079" y="41040"/>
                    </a:cubicBezTo>
                    <a:cubicBezTo>
                      <a:pt x="82079" y="41040"/>
                      <a:pt x="82079" y="41040"/>
                      <a:pt x="82079" y="41040"/>
                    </a:cubicBezTo>
                    <a:close/>
                  </a:path>
                </a:pathLst>
              </a:custGeom>
              <a:solidFill>
                <a:srgbClr val="C68C7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73" name="Đồ họa 330">
                <a:extLst>
                  <a:ext uri="{FF2B5EF4-FFF2-40B4-BE49-F238E27FC236}">
                    <a16:creationId xmlns:a16="http://schemas.microsoft.com/office/drawing/2014/main" id="{6155FA2E-F1CD-5917-1479-6E225C0A23AB}"/>
                  </a:ext>
                </a:extLst>
              </p:cNvPr>
              <p:cNvGrpSpPr/>
              <p:nvPr/>
            </p:nvGrpSpPr>
            <p:grpSpPr>
              <a:xfrm>
                <a:off x="5676479" y="2832097"/>
                <a:ext cx="377504" cy="224277"/>
                <a:chOff x="5676479" y="2832097"/>
                <a:chExt cx="377504" cy="224277"/>
              </a:xfrm>
            </p:grpSpPr>
            <p:sp>
              <p:nvSpPr>
                <p:cNvPr id="374" name="Hình tự do: Hình 373">
                  <a:extLst>
                    <a:ext uri="{FF2B5EF4-FFF2-40B4-BE49-F238E27FC236}">
                      <a16:creationId xmlns:a16="http://schemas.microsoft.com/office/drawing/2014/main" id="{5E49B759-D9CE-6A34-E5A7-526A3382ECD2}"/>
                    </a:ext>
                  </a:extLst>
                </p:cNvPr>
                <p:cNvSpPr/>
                <p:nvPr/>
              </p:nvSpPr>
              <p:spPr>
                <a:xfrm>
                  <a:off x="5676479" y="2833727"/>
                  <a:ext cx="377504" cy="220214"/>
                </a:xfrm>
                <a:custGeom>
                  <a:avLst/>
                  <a:gdLst>
                    <a:gd name="connsiteX0" fmla="*/ 376419 w 377504"/>
                    <a:gd name="connsiteY0" fmla="*/ 107810 h 220214"/>
                    <a:gd name="connsiteX1" fmla="*/ 166660 w 377504"/>
                    <a:gd name="connsiteY1" fmla="*/ 217249 h 220214"/>
                    <a:gd name="connsiteX2" fmla="*/ 222 w 377504"/>
                    <a:gd name="connsiteY2" fmla="*/ 50810 h 220214"/>
                    <a:gd name="connsiteX3" fmla="*/ 203140 w 377504"/>
                    <a:gd name="connsiteY3" fmla="*/ 25730 h 220214"/>
                    <a:gd name="connsiteX4" fmla="*/ 376419 w 377504"/>
                    <a:gd name="connsiteY4" fmla="*/ 107810 h 220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504" h="220214">
                      <a:moveTo>
                        <a:pt x="376419" y="107810"/>
                      </a:moveTo>
                      <a:cubicBezTo>
                        <a:pt x="365019" y="183049"/>
                        <a:pt x="271540" y="233209"/>
                        <a:pt x="166660" y="217249"/>
                      </a:cubicBezTo>
                      <a:cubicBezTo>
                        <a:pt x="61781" y="201289"/>
                        <a:pt x="-4338" y="96410"/>
                        <a:pt x="222" y="50810"/>
                      </a:cubicBezTo>
                      <a:cubicBezTo>
                        <a:pt x="9342" y="-38109"/>
                        <a:pt x="98261" y="14330"/>
                        <a:pt x="203140" y="25730"/>
                      </a:cubicBezTo>
                      <a:cubicBezTo>
                        <a:pt x="308019" y="37130"/>
                        <a:pt x="387819" y="32570"/>
                        <a:pt x="376419" y="107810"/>
                      </a:cubicBezTo>
                      <a:close/>
                    </a:path>
                  </a:pathLst>
                </a:custGeom>
                <a:solidFill>
                  <a:srgbClr val="5B000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5" name="Hình tự do: Hình 374">
                  <a:extLst>
                    <a:ext uri="{FF2B5EF4-FFF2-40B4-BE49-F238E27FC236}">
                      <a16:creationId xmlns:a16="http://schemas.microsoft.com/office/drawing/2014/main" id="{986F90A3-DC06-3599-B9F8-D2B8E4D6483F}"/>
                    </a:ext>
                  </a:extLst>
                </p:cNvPr>
                <p:cNvSpPr/>
                <p:nvPr/>
              </p:nvSpPr>
              <p:spPr>
                <a:xfrm>
                  <a:off x="5738260" y="2832097"/>
                  <a:ext cx="271317" cy="75773"/>
                </a:xfrm>
                <a:custGeom>
                  <a:avLst/>
                  <a:gdLst>
                    <a:gd name="connsiteX0" fmla="*/ 141359 w 271317"/>
                    <a:gd name="connsiteY0" fmla="*/ 25080 h 75773"/>
                    <a:gd name="connsiteX1" fmla="*/ 0 w 271317"/>
                    <a:gd name="connsiteY1" fmla="*/ 0 h 75773"/>
                    <a:gd name="connsiteX2" fmla="*/ 127679 w 271317"/>
                    <a:gd name="connsiteY2" fmla="*/ 72959 h 75773"/>
                    <a:gd name="connsiteX3" fmla="*/ 271318 w 271317"/>
                    <a:gd name="connsiteY3" fmla="*/ 41040 h 75773"/>
                    <a:gd name="connsiteX4" fmla="*/ 141359 w 271317"/>
                    <a:gd name="connsiteY4" fmla="*/ 25080 h 757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1317" h="75773">
                      <a:moveTo>
                        <a:pt x="141359" y="25080"/>
                      </a:moveTo>
                      <a:cubicBezTo>
                        <a:pt x="86639" y="20520"/>
                        <a:pt x="38760" y="4560"/>
                        <a:pt x="0" y="0"/>
                      </a:cubicBezTo>
                      <a:cubicBezTo>
                        <a:pt x="13680" y="34200"/>
                        <a:pt x="63839" y="63839"/>
                        <a:pt x="127679" y="72959"/>
                      </a:cubicBezTo>
                      <a:cubicBezTo>
                        <a:pt x="191518" y="82079"/>
                        <a:pt x="248518" y="68399"/>
                        <a:pt x="271318" y="41040"/>
                      </a:cubicBezTo>
                      <a:cubicBezTo>
                        <a:pt x="241678" y="31920"/>
                        <a:pt x="193798" y="29640"/>
                        <a:pt x="141359" y="250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6" name="Hình tự do: Hình 375">
                  <a:extLst>
                    <a:ext uri="{FF2B5EF4-FFF2-40B4-BE49-F238E27FC236}">
                      <a16:creationId xmlns:a16="http://schemas.microsoft.com/office/drawing/2014/main" id="{3A770641-026F-EF38-5828-9EEA8EE9CA26}"/>
                    </a:ext>
                  </a:extLst>
                </p:cNvPr>
                <p:cNvSpPr/>
                <p:nvPr/>
              </p:nvSpPr>
              <p:spPr>
                <a:xfrm>
                  <a:off x="5735980" y="2973108"/>
                  <a:ext cx="264477" cy="83266"/>
                </a:xfrm>
                <a:custGeom>
                  <a:avLst/>
                  <a:gdLst>
                    <a:gd name="connsiteX0" fmla="*/ 155039 w 264477"/>
                    <a:gd name="connsiteY0" fmla="*/ 4908 h 83266"/>
                    <a:gd name="connsiteX1" fmla="*/ 0 w 264477"/>
                    <a:gd name="connsiteY1" fmla="*/ 25428 h 83266"/>
                    <a:gd name="connsiteX2" fmla="*/ 109439 w 264477"/>
                    <a:gd name="connsiteY2" fmla="*/ 80147 h 83266"/>
                    <a:gd name="connsiteX3" fmla="*/ 264478 w 264477"/>
                    <a:gd name="connsiteY3" fmla="*/ 52787 h 83266"/>
                    <a:gd name="connsiteX4" fmla="*/ 155039 w 264477"/>
                    <a:gd name="connsiteY4" fmla="*/ 4908 h 83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4477" h="83266">
                      <a:moveTo>
                        <a:pt x="155039" y="4908"/>
                      </a:moveTo>
                      <a:cubicBezTo>
                        <a:pt x="91199" y="-6492"/>
                        <a:pt x="31920" y="2628"/>
                        <a:pt x="0" y="25428"/>
                      </a:cubicBezTo>
                      <a:cubicBezTo>
                        <a:pt x="27360" y="52787"/>
                        <a:pt x="66120" y="73307"/>
                        <a:pt x="109439" y="80147"/>
                      </a:cubicBezTo>
                      <a:cubicBezTo>
                        <a:pt x="168719" y="89267"/>
                        <a:pt x="223438" y="77867"/>
                        <a:pt x="264478" y="52787"/>
                      </a:cubicBezTo>
                      <a:cubicBezTo>
                        <a:pt x="237118" y="32268"/>
                        <a:pt x="198359" y="14028"/>
                        <a:pt x="155039" y="4908"/>
                      </a:cubicBezTo>
                      <a:close/>
                    </a:path>
                  </a:pathLst>
                </a:custGeom>
                <a:solidFill>
                  <a:srgbClr val="CC8575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77" name="Hình tự do: Hình 376">
              <a:extLst>
                <a:ext uri="{FF2B5EF4-FFF2-40B4-BE49-F238E27FC236}">
                  <a16:creationId xmlns:a16="http://schemas.microsoft.com/office/drawing/2014/main" id="{71E13E93-C314-C94A-17AE-63F6B174BE7F}"/>
                </a:ext>
              </a:extLst>
            </p:cNvPr>
            <p:cNvSpPr/>
            <p:nvPr/>
          </p:nvSpPr>
          <p:spPr>
            <a:xfrm>
              <a:off x="5546742" y="3990327"/>
              <a:ext cx="307797" cy="359654"/>
            </a:xfrm>
            <a:custGeom>
              <a:avLst/>
              <a:gdLst>
                <a:gd name="connsiteX0" fmla="*/ 143639 w 307797"/>
                <a:gd name="connsiteY0" fmla="*/ 232558 h 359654"/>
                <a:gd name="connsiteX1" fmla="*/ 91199 w 307797"/>
                <a:gd name="connsiteY1" fmla="*/ 0 h 359654"/>
                <a:gd name="connsiteX2" fmla="*/ 307798 w 307797"/>
                <a:gd name="connsiteY2" fmla="*/ 0 h 359654"/>
                <a:gd name="connsiteX3" fmla="*/ 291838 w 307797"/>
                <a:gd name="connsiteY3" fmla="*/ 351117 h 359654"/>
                <a:gd name="connsiteX4" fmla="*/ 0 w 307797"/>
                <a:gd name="connsiteY4" fmla="*/ 355677 h 359654"/>
                <a:gd name="connsiteX5" fmla="*/ 143639 w 307797"/>
                <a:gd name="connsiteY5" fmla="*/ 232558 h 35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797" h="359654">
                  <a:moveTo>
                    <a:pt x="143639" y="232558"/>
                  </a:moveTo>
                  <a:cubicBezTo>
                    <a:pt x="143639" y="223438"/>
                    <a:pt x="91199" y="0"/>
                    <a:pt x="91199" y="0"/>
                  </a:cubicBezTo>
                  <a:cubicBezTo>
                    <a:pt x="91199" y="0"/>
                    <a:pt x="291838" y="2280"/>
                    <a:pt x="307798" y="0"/>
                  </a:cubicBezTo>
                  <a:cubicBezTo>
                    <a:pt x="307798" y="50160"/>
                    <a:pt x="294118" y="307797"/>
                    <a:pt x="291838" y="351117"/>
                  </a:cubicBezTo>
                  <a:cubicBezTo>
                    <a:pt x="155039" y="360237"/>
                    <a:pt x="0" y="362517"/>
                    <a:pt x="0" y="355677"/>
                  </a:cubicBezTo>
                  <a:cubicBezTo>
                    <a:pt x="2280" y="328317"/>
                    <a:pt x="70679" y="250798"/>
                    <a:pt x="143639" y="232558"/>
                  </a:cubicBezTo>
                  <a:close/>
                </a:path>
              </a:pathLst>
            </a:custGeom>
            <a:solidFill>
              <a:srgbClr val="8E521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8" name="Hình tự do: Hình 377">
              <a:extLst>
                <a:ext uri="{FF2B5EF4-FFF2-40B4-BE49-F238E27FC236}">
                  <a16:creationId xmlns:a16="http://schemas.microsoft.com/office/drawing/2014/main" id="{1A09269E-5207-1218-9DDD-B217D8E30F1F}"/>
                </a:ext>
              </a:extLst>
            </p:cNvPr>
            <p:cNvSpPr/>
            <p:nvPr/>
          </p:nvSpPr>
          <p:spPr>
            <a:xfrm>
              <a:off x="5601461" y="3944728"/>
              <a:ext cx="262197" cy="97263"/>
            </a:xfrm>
            <a:custGeom>
              <a:avLst/>
              <a:gdLst>
                <a:gd name="connsiteX0" fmla="*/ 18240 w 262197"/>
                <a:gd name="connsiteY0" fmla="*/ 95759 h 97263"/>
                <a:gd name="connsiteX1" fmla="*/ 0 w 262197"/>
                <a:gd name="connsiteY1" fmla="*/ 2280 h 97263"/>
                <a:gd name="connsiteX2" fmla="*/ 262198 w 262197"/>
                <a:gd name="connsiteY2" fmla="*/ 0 h 97263"/>
                <a:gd name="connsiteX3" fmla="*/ 262198 w 262197"/>
                <a:gd name="connsiteY3" fmla="*/ 88919 h 97263"/>
                <a:gd name="connsiteX4" fmla="*/ 18240 w 262197"/>
                <a:gd name="connsiteY4" fmla="*/ 95759 h 9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197" h="97263">
                  <a:moveTo>
                    <a:pt x="18240" y="95759"/>
                  </a:moveTo>
                  <a:cubicBezTo>
                    <a:pt x="18240" y="88919"/>
                    <a:pt x="2280" y="11400"/>
                    <a:pt x="0" y="2280"/>
                  </a:cubicBezTo>
                  <a:lnTo>
                    <a:pt x="262198" y="0"/>
                  </a:lnTo>
                  <a:cubicBezTo>
                    <a:pt x="262198" y="0"/>
                    <a:pt x="262198" y="79799"/>
                    <a:pt x="262198" y="88919"/>
                  </a:cubicBezTo>
                  <a:cubicBezTo>
                    <a:pt x="225718" y="93479"/>
                    <a:pt x="38760" y="100319"/>
                    <a:pt x="18240" y="95759"/>
                  </a:cubicBezTo>
                  <a:close/>
                </a:path>
              </a:pathLst>
            </a:custGeom>
            <a:solidFill>
              <a:srgbClr val="A55D28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9" name="Hình tự do: Hình 378">
              <a:extLst>
                <a:ext uri="{FF2B5EF4-FFF2-40B4-BE49-F238E27FC236}">
                  <a16:creationId xmlns:a16="http://schemas.microsoft.com/office/drawing/2014/main" id="{0B15DD06-F88B-2E50-F49F-DBF880B7D286}"/>
                </a:ext>
              </a:extLst>
            </p:cNvPr>
            <p:cNvSpPr/>
            <p:nvPr/>
          </p:nvSpPr>
          <p:spPr>
            <a:xfrm>
              <a:off x="5945738" y="3990327"/>
              <a:ext cx="307797" cy="359654"/>
            </a:xfrm>
            <a:custGeom>
              <a:avLst/>
              <a:gdLst>
                <a:gd name="connsiteX0" fmla="*/ 164159 w 307797"/>
                <a:gd name="connsiteY0" fmla="*/ 232558 h 359654"/>
                <a:gd name="connsiteX1" fmla="*/ 216598 w 307797"/>
                <a:gd name="connsiteY1" fmla="*/ 0 h 359654"/>
                <a:gd name="connsiteX2" fmla="*/ 0 w 307797"/>
                <a:gd name="connsiteY2" fmla="*/ 0 h 359654"/>
                <a:gd name="connsiteX3" fmla="*/ 15960 w 307797"/>
                <a:gd name="connsiteY3" fmla="*/ 351117 h 359654"/>
                <a:gd name="connsiteX4" fmla="*/ 307798 w 307797"/>
                <a:gd name="connsiteY4" fmla="*/ 355677 h 359654"/>
                <a:gd name="connsiteX5" fmla="*/ 164159 w 307797"/>
                <a:gd name="connsiteY5" fmla="*/ 232558 h 35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797" h="359654">
                  <a:moveTo>
                    <a:pt x="164159" y="232558"/>
                  </a:moveTo>
                  <a:cubicBezTo>
                    <a:pt x="164159" y="223438"/>
                    <a:pt x="216598" y="0"/>
                    <a:pt x="216598" y="0"/>
                  </a:cubicBezTo>
                  <a:cubicBezTo>
                    <a:pt x="216598" y="0"/>
                    <a:pt x="15960" y="2280"/>
                    <a:pt x="0" y="0"/>
                  </a:cubicBezTo>
                  <a:cubicBezTo>
                    <a:pt x="0" y="50160"/>
                    <a:pt x="13680" y="307797"/>
                    <a:pt x="15960" y="351117"/>
                  </a:cubicBezTo>
                  <a:cubicBezTo>
                    <a:pt x="152759" y="360237"/>
                    <a:pt x="307798" y="362517"/>
                    <a:pt x="307798" y="355677"/>
                  </a:cubicBezTo>
                  <a:cubicBezTo>
                    <a:pt x="305518" y="328317"/>
                    <a:pt x="237118" y="250798"/>
                    <a:pt x="164159" y="232558"/>
                  </a:cubicBezTo>
                  <a:close/>
                </a:path>
              </a:pathLst>
            </a:custGeom>
            <a:solidFill>
              <a:srgbClr val="8E521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0" name="Hình tự do: Hình 379">
              <a:extLst>
                <a:ext uri="{FF2B5EF4-FFF2-40B4-BE49-F238E27FC236}">
                  <a16:creationId xmlns:a16="http://schemas.microsoft.com/office/drawing/2014/main" id="{9610D76E-46EF-81EC-C6A4-44CFA42E1D3D}"/>
                </a:ext>
              </a:extLst>
            </p:cNvPr>
            <p:cNvSpPr/>
            <p:nvPr/>
          </p:nvSpPr>
          <p:spPr>
            <a:xfrm>
              <a:off x="5936618" y="3944728"/>
              <a:ext cx="262197" cy="97263"/>
            </a:xfrm>
            <a:custGeom>
              <a:avLst/>
              <a:gdLst>
                <a:gd name="connsiteX0" fmla="*/ 243958 w 262197"/>
                <a:gd name="connsiteY0" fmla="*/ 95759 h 97263"/>
                <a:gd name="connsiteX1" fmla="*/ 262198 w 262197"/>
                <a:gd name="connsiteY1" fmla="*/ 2280 h 97263"/>
                <a:gd name="connsiteX2" fmla="*/ 0 w 262197"/>
                <a:gd name="connsiteY2" fmla="*/ 0 h 97263"/>
                <a:gd name="connsiteX3" fmla="*/ 0 w 262197"/>
                <a:gd name="connsiteY3" fmla="*/ 88919 h 97263"/>
                <a:gd name="connsiteX4" fmla="*/ 243958 w 262197"/>
                <a:gd name="connsiteY4" fmla="*/ 95759 h 9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197" h="97263">
                  <a:moveTo>
                    <a:pt x="243958" y="95759"/>
                  </a:moveTo>
                  <a:cubicBezTo>
                    <a:pt x="243958" y="88919"/>
                    <a:pt x="259918" y="11400"/>
                    <a:pt x="262198" y="2280"/>
                  </a:cubicBezTo>
                  <a:lnTo>
                    <a:pt x="0" y="0"/>
                  </a:lnTo>
                  <a:cubicBezTo>
                    <a:pt x="0" y="0"/>
                    <a:pt x="0" y="79799"/>
                    <a:pt x="0" y="88919"/>
                  </a:cubicBezTo>
                  <a:cubicBezTo>
                    <a:pt x="36480" y="93479"/>
                    <a:pt x="223438" y="100319"/>
                    <a:pt x="243958" y="95759"/>
                  </a:cubicBezTo>
                  <a:close/>
                </a:path>
              </a:pathLst>
            </a:custGeom>
            <a:solidFill>
              <a:srgbClr val="A55D28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1" name="Hình tự do: Hình 380">
              <a:extLst>
                <a:ext uri="{FF2B5EF4-FFF2-40B4-BE49-F238E27FC236}">
                  <a16:creationId xmlns:a16="http://schemas.microsoft.com/office/drawing/2014/main" id="{3EE21EA6-4F8E-502A-3224-05217AB70479}"/>
                </a:ext>
              </a:extLst>
            </p:cNvPr>
            <p:cNvSpPr/>
            <p:nvPr/>
          </p:nvSpPr>
          <p:spPr>
            <a:xfrm>
              <a:off x="5608301" y="3151294"/>
              <a:ext cx="207206" cy="565435"/>
            </a:xfrm>
            <a:custGeom>
              <a:avLst/>
              <a:gdLst>
                <a:gd name="connsiteX0" fmla="*/ 202918 w 207206"/>
                <a:gd name="connsiteY0" fmla="*/ 0 h 565435"/>
                <a:gd name="connsiteX1" fmla="*/ 150479 w 207206"/>
                <a:gd name="connsiteY1" fmla="*/ 2280 h 565435"/>
                <a:gd name="connsiteX2" fmla="*/ 50160 w 207206"/>
                <a:gd name="connsiteY2" fmla="*/ 262198 h 565435"/>
                <a:gd name="connsiteX3" fmla="*/ 0 w 207206"/>
                <a:gd name="connsiteY3" fmla="*/ 503876 h 565435"/>
                <a:gd name="connsiteX4" fmla="*/ 189239 w 207206"/>
                <a:gd name="connsiteY4" fmla="*/ 565435 h 565435"/>
                <a:gd name="connsiteX5" fmla="*/ 202918 w 207206"/>
                <a:gd name="connsiteY5" fmla="*/ 0 h 5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206" h="565435">
                  <a:moveTo>
                    <a:pt x="202918" y="0"/>
                  </a:moveTo>
                  <a:cubicBezTo>
                    <a:pt x="202918" y="0"/>
                    <a:pt x="170999" y="2280"/>
                    <a:pt x="150479" y="2280"/>
                  </a:cubicBezTo>
                  <a:cubicBezTo>
                    <a:pt x="136799" y="152759"/>
                    <a:pt x="109439" y="225718"/>
                    <a:pt x="50160" y="262198"/>
                  </a:cubicBezTo>
                  <a:cubicBezTo>
                    <a:pt x="22800" y="385317"/>
                    <a:pt x="2280" y="492476"/>
                    <a:pt x="0" y="503876"/>
                  </a:cubicBezTo>
                  <a:cubicBezTo>
                    <a:pt x="31920" y="524396"/>
                    <a:pt x="189239" y="565435"/>
                    <a:pt x="189239" y="565435"/>
                  </a:cubicBezTo>
                  <a:cubicBezTo>
                    <a:pt x="200638" y="510716"/>
                    <a:pt x="214318" y="155039"/>
                    <a:pt x="202918" y="0"/>
                  </a:cubicBezTo>
                  <a:close/>
                </a:path>
              </a:pathLst>
            </a:custGeom>
            <a:solidFill>
              <a:srgbClr val="CC56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2" name="Hình tự do: Hình 381">
              <a:extLst>
                <a:ext uri="{FF2B5EF4-FFF2-40B4-BE49-F238E27FC236}">
                  <a16:creationId xmlns:a16="http://schemas.microsoft.com/office/drawing/2014/main" id="{DE3938AF-E76F-E687-042D-FBDDDF4D1A29}"/>
                </a:ext>
              </a:extLst>
            </p:cNvPr>
            <p:cNvSpPr/>
            <p:nvPr/>
          </p:nvSpPr>
          <p:spPr>
            <a:xfrm>
              <a:off x="4961869" y="1989433"/>
              <a:ext cx="1793281" cy="502665"/>
            </a:xfrm>
            <a:custGeom>
              <a:avLst/>
              <a:gdLst>
                <a:gd name="connsiteX0" fmla="*/ 1790983 w 1793281"/>
                <a:gd name="connsiteY0" fmla="*/ 142710 h 502665"/>
                <a:gd name="connsiteX1" fmla="*/ 1303067 w 1793281"/>
                <a:gd name="connsiteY1" fmla="*/ 482427 h 502665"/>
                <a:gd name="connsiteX2" fmla="*/ 331794 w 1793281"/>
                <a:gd name="connsiteY2" fmla="*/ 420867 h 502665"/>
                <a:gd name="connsiteX3" fmla="*/ 3477 w 1793281"/>
                <a:gd name="connsiteY3" fmla="*/ 197429 h 502665"/>
                <a:gd name="connsiteX4" fmla="*/ 543833 w 1793281"/>
                <a:gd name="connsiteY4" fmla="*/ 119910 h 502665"/>
                <a:gd name="connsiteX5" fmla="*/ 1143468 w 1793281"/>
                <a:gd name="connsiteY5" fmla="*/ 12751 h 502665"/>
                <a:gd name="connsiteX6" fmla="*/ 1790983 w 1793281"/>
                <a:gd name="connsiteY6" fmla="*/ 142710 h 50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3281" h="502665">
                  <a:moveTo>
                    <a:pt x="1790983" y="142710"/>
                  </a:moveTo>
                  <a:cubicBezTo>
                    <a:pt x="1820623" y="327388"/>
                    <a:pt x="1558424" y="445947"/>
                    <a:pt x="1303067" y="482427"/>
                  </a:cubicBezTo>
                  <a:cubicBezTo>
                    <a:pt x="935990" y="537146"/>
                    <a:pt x="470873" y="468747"/>
                    <a:pt x="331794" y="420867"/>
                  </a:cubicBezTo>
                  <a:cubicBezTo>
                    <a:pt x="137996" y="354748"/>
                    <a:pt x="-26163" y="277229"/>
                    <a:pt x="3477" y="197429"/>
                  </a:cubicBezTo>
                  <a:cubicBezTo>
                    <a:pt x="33117" y="117630"/>
                    <a:pt x="288475" y="122190"/>
                    <a:pt x="543833" y="119910"/>
                  </a:cubicBezTo>
                  <a:cubicBezTo>
                    <a:pt x="685192" y="119910"/>
                    <a:pt x="926870" y="42390"/>
                    <a:pt x="1143468" y="12751"/>
                  </a:cubicBezTo>
                  <a:cubicBezTo>
                    <a:pt x="1485465" y="-30569"/>
                    <a:pt x="1775023" y="42390"/>
                    <a:pt x="1790983" y="142710"/>
                  </a:cubicBezTo>
                  <a:close/>
                </a:path>
              </a:pathLst>
            </a:custGeom>
            <a:solidFill>
              <a:srgbClr val="B9863C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3" name="Hình tự do: Hình 382">
              <a:extLst>
                <a:ext uri="{FF2B5EF4-FFF2-40B4-BE49-F238E27FC236}">
                  <a16:creationId xmlns:a16="http://schemas.microsoft.com/office/drawing/2014/main" id="{D51E3F0D-1D81-E844-CF10-A1E944D6B42C}"/>
                </a:ext>
              </a:extLst>
            </p:cNvPr>
            <p:cNvSpPr/>
            <p:nvPr/>
          </p:nvSpPr>
          <p:spPr>
            <a:xfrm>
              <a:off x="5517102" y="1992105"/>
              <a:ext cx="699954" cy="288494"/>
            </a:xfrm>
            <a:custGeom>
              <a:avLst/>
              <a:gdLst>
                <a:gd name="connsiteX0" fmla="*/ 699954 w 699954"/>
                <a:gd name="connsiteY0" fmla="*/ 212997 h 288494"/>
                <a:gd name="connsiteX1" fmla="*/ 0 w 699954"/>
                <a:gd name="connsiteY1" fmla="*/ 247197 h 288494"/>
                <a:gd name="connsiteX2" fmla="*/ 111719 w 699954"/>
                <a:gd name="connsiteY2" fmla="*/ 28319 h 288494"/>
                <a:gd name="connsiteX3" fmla="*/ 551756 w 699954"/>
                <a:gd name="connsiteY3" fmla="*/ 959 h 288494"/>
                <a:gd name="connsiteX4" fmla="*/ 699954 w 699954"/>
                <a:gd name="connsiteY4" fmla="*/ 212997 h 28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9954" h="288494">
                  <a:moveTo>
                    <a:pt x="699954" y="212997"/>
                  </a:moveTo>
                  <a:cubicBezTo>
                    <a:pt x="636115" y="260877"/>
                    <a:pt x="259918" y="336116"/>
                    <a:pt x="0" y="247197"/>
                  </a:cubicBezTo>
                  <a:cubicBezTo>
                    <a:pt x="0" y="247197"/>
                    <a:pt x="86639" y="73918"/>
                    <a:pt x="111719" y="28319"/>
                  </a:cubicBezTo>
                  <a:cubicBezTo>
                    <a:pt x="168719" y="26039"/>
                    <a:pt x="503876" y="-5881"/>
                    <a:pt x="551756" y="959"/>
                  </a:cubicBezTo>
                  <a:cubicBezTo>
                    <a:pt x="572275" y="44278"/>
                    <a:pt x="699954" y="212997"/>
                    <a:pt x="699954" y="212997"/>
                  </a:cubicBezTo>
                  <a:close/>
                </a:path>
              </a:pathLst>
            </a:custGeom>
            <a:solidFill>
              <a:srgbClr val="A165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4" name="Hình tự do: Hình 383">
              <a:extLst>
                <a:ext uri="{FF2B5EF4-FFF2-40B4-BE49-F238E27FC236}">
                  <a16:creationId xmlns:a16="http://schemas.microsoft.com/office/drawing/2014/main" id="{FB00BB4A-A67E-4F47-469D-07F4BDE4046D}"/>
                </a:ext>
              </a:extLst>
            </p:cNvPr>
            <p:cNvSpPr/>
            <p:nvPr/>
          </p:nvSpPr>
          <p:spPr>
            <a:xfrm>
              <a:off x="5517102" y="2145823"/>
              <a:ext cx="709074" cy="143954"/>
            </a:xfrm>
            <a:custGeom>
              <a:avLst/>
              <a:gdLst>
                <a:gd name="connsiteX0" fmla="*/ 654355 w 709074"/>
                <a:gd name="connsiteY0" fmla="*/ 0 h 143954"/>
                <a:gd name="connsiteX1" fmla="*/ 31920 w 709074"/>
                <a:gd name="connsiteY1" fmla="*/ 29640 h 143954"/>
                <a:gd name="connsiteX2" fmla="*/ 0 w 709074"/>
                <a:gd name="connsiteY2" fmla="*/ 95759 h 143954"/>
                <a:gd name="connsiteX3" fmla="*/ 709074 w 709074"/>
                <a:gd name="connsiteY3" fmla="*/ 84359 h 143954"/>
                <a:gd name="connsiteX4" fmla="*/ 654355 w 709074"/>
                <a:gd name="connsiteY4" fmla="*/ 0 h 14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074" h="143954">
                  <a:moveTo>
                    <a:pt x="654355" y="0"/>
                  </a:moveTo>
                  <a:cubicBezTo>
                    <a:pt x="574555" y="38760"/>
                    <a:pt x="257638" y="100319"/>
                    <a:pt x="31920" y="29640"/>
                  </a:cubicBezTo>
                  <a:cubicBezTo>
                    <a:pt x="13680" y="66119"/>
                    <a:pt x="0" y="95759"/>
                    <a:pt x="0" y="95759"/>
                  </a:cubicBezTo>
                  <a:cubicBezTo>
                    <a:pt x="259918" y="184678"/>
                    <a:pt x="647515" y="132239"/>
                    <a:pt x="709074" y="84359"/>
                  </a:cubicBezTo>
                  <a:cubicBezTo>
                    <a:pt x="709074" y="82079"/>
                    <a:pt x="679435" y="34200"/>
                    <a:pt x="654355" y="0"/>
                  </a:cubicBezTo>
                  <a:close/>
                </a:path>
              </a:pathLst>
            </a:custGeom>
            <a:solidFill>
              <a:srgbClr val="AD350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5" name="Hình tự do: Hình 384">
              <a:extLst>
                <a:ext uri="{FF2B5EF4-FFF2-40B4-BE49-F238E27FC236}">
                  <a16:creationId xmlns:a16="http://schemas.microsoft.com/office/drawing/2014/main" id="{F8F99ECA-D334-F299-0ED2-DF03FDF336D8}"/>
                </a:ext>
              </a:extLst>
            </p:cNvPr>
            <p:cNvSpPr/>
            <p:nvPr/>
          </p:nvSpPr>
          <p:spPr>
            <a:xfrm>
              <a:off x="5628775" y="1934451"/>
              <a:ext cx="437955" cy="136412"/>
            </a:xfrm>
            <a:custGeom>
              <a:avLst/>
              <a:gdLst>
                <a:gd name="connsiteX0" fmla="*/ 437803 w 437955"/>
                <a:gd name="connsiteY0" fmla="*/ 58613 h 136412"/>
                <a:gd name="connsiteX1" fmla="*/ 223485 w 437955"/>
                <a:gd name="connsiteY1" fmla="*/ 133852 h 136412"/>
                <a:gd name="connsiteX2" fmla="*/ 46 w 437955"/>
                <a:gd name="connsiteY2" fmla="*/ 97373 h 136412"/>
                <a:gd name="connsiteX3" fmla="*/ 196125 w 437955"/>
                <a:gd name="connsiteY3" fmla="*/ 22133 h 136412"/>
                <a:gd name="connsiteX4" fmla="*/ 437803 w 437955"/>
                <a:gd name="connsiteY4" fmla="*/ 58613 h 136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955" h="136412">
                  <a:moveTo>
                    <a:pt x="437803" y="58613"/>
                  </a:moveTo>
                  <a:cubicBezTo>
                    <a:pt x="442363" y="88253"/>
                    <a:pt x="344324" y="122453"/>
                    <a:pt x="223485" y="133852"/>
                  </a:cubicBezTo>
                  <a:cubicBezTo>
                    <a:pt x="102646" y="142972"/>
                    <a:pt x="2326" y="127013"/>
                    <a:pt x="46" y="97373"/>
                  </a:cubicBezTo>
                  <a:cubicBezTo>
                    <a:pt x="-2234" y="67733"/>
                    <a:pt x="79846" y="54053"/>
                    <a:pt x="196125" y="22133"/>
                  </a:cubicBezTo>
                  <a:cubicBezTo>
                    <a:pt x="328364" y="-18906"/>
                    <a:pt x="430963" y="-666"/>
                    <a:pt x="437803" y="58613"/>
                  </a:cubicBezTo>
                  <a:close/>
                </a:path>
              </a:pathLst>
            </a:custGeom>
            <a:solidFill>
              <a:srgbClr val="8A551E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6" name="Hình tự do: Hình 385">
              <a:extLst>
                <a:ext uri="{FF2B5EF4-FFF2-40B4-BE49-F238E27FC236}">
                  <a16:creationId xmlns:a16="http://schemas.microsoft.com/office/drawing/2014/main" id="{DDE40BBE-C0C5-2B76-5F1E-2092116751D4}"/>
                </a:ext>
              </a:extLst>
            </p:cNvPr>
            <p:cNvSpPr/>
            <p:nvPr/>
          </p:nvSpPr>
          <p:spPr>
            <a:xfrm>
              <a:off x="5229087" y="3355322"/>
              <a:ext cx="197613" cy="190408"/>
            </a:xfrm>
            <a:custGeom>
              <a:avLst/>
              <a:gdLst>
                <a:gd name="connsiteX0" fmla="*/ 196815 w 197613"/>
                <a:gd name="connsiteY0" fmla="*/ 80970 h 190408"/>
                <a:gd name="connsiteX1" fmla="*/ 174015 w 197613"/>
                <a:gd name="connsiteY1" fmla="*/ 153929 h 190408"/>
                <a:gd name="connsiteX2" fmla="*/ 66856 w 197613"/>
                <a:gd name="connsiteY2" fmla="*/ 190409 h 190408"/>
                <a:gd name="connsiteX3" fmla="*/ 737 w 197613"/>
                <a:gd name="connsiteY3" fmla="*/ 83250 h 190408"/>
                <a:gd name="connsiteX4" fmla="*/ 55456 w 197613"/>
                <a:gd name="connsiteY4" fmla="*/ 1170 h 190408"/>
                <a:gd name="connsiteX5" fmla="*/ 196815 w 197613"/>
                <a:gd name="connsiteY5" fmla="*/ 80970 h 19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7613" h="190408">
                  <a:moveTo>
                    <a:pt x="196815" y="80970"/>
                  </a:moveTo>
                  <a:cubicBezTo>
                    <a:pt x="201375" y="92370"/>
                    <a:pt x="185415" y="144809"/>
                    <a:pt x="174015" y="153929"/>
                  </a:cubicBezTo>
                  <a:cubicBezTo>
                    <a:pt x="151215" y="172169"/>
                    <a:pt x="123856" y="188129"/>
                    <a:pt x="66856" y="190409"/>
                  </a:cubicBezTo>
                  <a:cubicBezTo>
                    <a:pt x="12137" y="190409"/>
                    <a:pt x="-3823" y="142529"/>
                    <a:pt x="737" y="83250"/>
                  </a:cubicBezTo>
                  <a:cubicBezTo>
                    <a:pt x="5297" y="44490"/>
                    <a:pt x="32656" y="23970"/>
                    <a:pt x="55456" y="1170"/>
                  </a:cubicBezTo>
                  <a:cubicBezTo>
                    <a:pt x="66856" y="-10229"/>
                    <a:pt x="192255" y="65010"/>
                    <a:pt x="196815" y="80970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87" name="Đồ họa 330">
              <a:extLst>
                <a:ext uri="{FF2B5EF4-FFF2-40B4-BE49-F238E27FC236}">
                  <a16:creationId xmlns:a16="http://schemas.microsoft.com/office/drawing/2014/main" id="{0D51F744-489E-F70B-233B-264F33A2D3FA}"/>
                </a:ext>
              </a:extLst>
            </p:cNvPr>
            <p:cNvGrpSpPr/>
            <p:nvPr/>
          </p:nvGrpSpPr>
          <p:grpSpPr>
            <a:xfrm>
              <a:off x="5129505" y="3016776"/>
              <a:ext cx="392997" cy="1325535"/>
              <a:chOff x="5129505" y="3016776"/>
              <a:chExt cx="392997" cy="1325535"/>
            </a:xfrm>
          </p:grpSpPr>
          <p:sp>
            <p:nvSpPr>
              <p:cNvPr id="388" name="Hình tự do: Hình 387">
                <a:extLst>
                  <a:ext uri="{FF2B5EF4-FFF2-40B4-BE49-F238E27FC236}">
                    <a16:creationId xmlns:a16="http://schemas.microsoft.com/office/drawing/2014/main" id="{2EFD17ED-9752-26F3-9B7B-A6005B366E5B}"/>
                  </a:ext>
                </a:extLst>
              </p:cNvPr>
              <p:cNvSpPr/>
              <p:nvPr/>
            </p:nvSpPr>
            <p:spPr>
              <a:xfrm>
                <a:off x="5165985" y="3962968"/>
                <a:ext cx="356517" cy="379343"/>
              </a:xfrm>
              <a:custGeom>
                <a:avLst/>
                <a:gdLst>
                  <a:gd name="connsiteX0" fmla="*/ 0 w 356517"/>
                  <a:gd name="connsiteY0" fmla="*/ 36480 h 379343"/>
                  <a:gd name="connsiteX1" fmla="*/ 22800 w 356517"/>
                  <a:gd name="connsiteY1" fmla="*/ 232558 h 379343"/>
                  <a:gd name="connsiteX2" fmla="*/ 207478 w 356517"/>
                  <a:gd name="connsiteY2" fmla="*/ 378477 h 379343"/>
                  <a:gd name="connsiteX3" fmla="*/ 355677 w 356517"/>
                  <a:gd name="connsiteY3" fmla="*/ 196078 h 379343"/>
                  <a:gd name="connsiteX4" fmla="*/ 332877 w 356517"/>
                  <a:gd name="connsiteY4" fmla="*/ 0 h 379343"/>
                  <a:gd name="connsiteX5" fmla="*/ 0 w 356517"/>
                  <a:gd name="connsiteY5" fmla="*/ 36480 h 379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6517" h="379343">
                    <a:moveTo>
                      <a:pt x="0" y="36480"/>
                    </a:moveTo>
                    <a:lnTo>
                      <a:pt x="22800" y="232558"/>
                    </a:lnTo>
                    <a:cubicBezTo>
                      <a:pt x="31920" y="323757"/>
                      <a:pt x="116279" y="387597"/>
                      <a:pt x="207478" y="378477"/>
                    </a:cubicBezTo>
                    <a:cubicBezTo>
                      <a:pt x="298678" y="369357"/>
                      <a:pt x="364797" y="287278"/>
                      <a:pt x="355677" y="196078"/>
                    </a:cubicBezTo>
                    <a:lnTo>
                      <a:pt x="332877" y="0"/>
                    </a:lnTo>
                    <a:lnTo>
                      <a:pt x="0" y="36480"/>
                    </a:lnTo>
                    <a:close/>
                  </a:path>
                </a:pathLst>
              </a:custGeom>
              <a:solidFill>
                <a:srgbClr val="DB4D4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9" name="Hình tự do: Hình 388">
                <a:extLst>
                  <a:ext uri="{FF2B5EF4-FFF2-40B4-BE49-F238E27FC236}">
                    <a16:creationId xmlns:a16="http://schemas.microsoft.com/office/drawing/2014/main" id="{8E6F20E9-F006-E6CA-B808-059B939F75E8}"/>
                  </a:ext>
                </a:extLst>
              </p:cNvPr>
              <p:cNvSpPr/>
              <p:nvPr/>
            </p:nvSpPr>
            <p:spPr>
              <a:xfrm>
                <a:off x="5129505" y="3016776"/>
                <a:ext cx="199252" cy="135705"/>
              </a:xfrm>
              <a:custGeom>
                <a:avLst/>
                <a:gdLst>
                  <a:gd name="connsiteX0" fmla="*/ 193798 w 199252"/>
                  <a:gd name="connsiteY0" fmla="*/ 0 h 135705"/>
                  <a:gd name="connsiteX1" fmla="*/ 0 w 199252"/>
                  <a:gd name="connsiteY1" fmla="*/ 22800 h 135705"/>
                  <a:gd name="connsiteX2" fmla="*/ 2280 w 199252"/>
                  <a:gd name="connsiteY2" fmla="*/ 36480 h 135705"/>
                  <a:gd name="connsiteX3" fmla="*/ 43320 w 199252"/>
                  <a:gd name="connsiteY3" fmla="*/ 116279 h 135705"/>
                  <a:gd name="connsiteX4" fmla="*/ 111719 w 199252"/>
                  <a:gd name="connsiteY4" fmla="*/ 134519 h 135705"/>
                  <a:gd name="connsiteX5" fmla="*/ 175559 w 199252"/>
                  <a:gd name="connsiteY5" fmla="*/ 102599 h 135705"/>
                  <a:gd name="connsiteX6" fmla="*/ 198359 w 199252"/>
                  <a:gd name="connsiteY6" fmla="*/ 15960 h 135705"/>
                  <a:gd name="connsiteX7" fmla="*/ 193798 w 199252"/>
                  <a:gd name="connsiteY7" fmla="*/ 0 h 135705"/>
                  <a:gd name="connsiteX8" fmla="*/ 29640 w 199252"/>
                  <a:gd name="connsiteY8" fmla="*/ 45600 h 135705"/>
                  <a:gd name="connsiteX9" fmla="*/ 166439 w 199252"/>
                  <a:gd name="connsiteY9" fmla="*/ 29640 h 135705"/>
                  <a:gd name="connsiteX10" fmla="*/ 150479 w 199252"/>
                  <a:gd name="connsiteY10" fmla="*/ 84359 h 135705"/>
                  <a:gd name="connsiteX11" fmla="*/ 107159 w 199252"/>
                  <a:gd name="connsiteY11" fmla="*/ 107159 h 135705"/>
                  <a:gd name="connsiteX12" fmla="*/ 59280 w 199252"/>
                  <a:gd name="connsiteY12" fmla="*/ 93479 h 135705"/>
                  <a:gd name="connsiteX13" fmla="*/ 29640 w 199252"/>
                  <a:gd name="connsiteY13" fmla="*/ 45600 h 135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9252" h="135705">
                    <a:moveTo>
                      <a:pt x="193798" y="0"/>
                    </a:moveTo>
                    <a:lnTo>
                      <a:pt x="0" y="22800"/>
                    </a:lnTo>
                    <a:lnTo>
                      <a:pt x="2280" y="36480"/>
                    </a:lnTo>
                    <a:cubicBezTo>
                      <a:pt x="6840" y="79799"/>
                      <a:pt x="27360" y="102599"/>
                      <a:pt x="43320" y="116279"/>
                    </a:cubicBezTo>
                    <a:cubicBezTo>
                      <a:pt x="63840" y="129959"/>
                      <a:pt x="88919" y="139079"/>
                      <a:pt x="111719" y="134519"/>
                    </a:cubicBezTo>
                    <a:cubicBezTo>
                      <a:pt x="136799" y="132239"/>
                      <a:pt x="159599" y="120839"/>
                      <a:pt x="175559" y="102599"/>
                    </a:cubicBezTo>
                    <a:cubicBezTo>
                      <a:pt x="189239" y="86639"/>
                      <a:pt x="202918" y="59279"/>
                      <a:pt x="198359" y="15960"/>
                    </a:cubicBezTo>
                    <a:lnTo>
                      <a:pt x="193798" y="0"/>
                    </a:lnTo>
                    <a:close/>
                    <a:moveTo>
                      <a:pt x="29640" y="45600"/>
                    </a:moveTo>
                    <a:lnTo>
                      <a:pt x="166439" y="29640"/>
                    </a:lnTo>
                    <a:cubicBezTo>
                      <a:pt x="166439" y="52440"/>
                      <a:pt x="161879" y="70679"/>
                      <a:pt x="150479" y="84359"/>
                    </a:cubicBezTo>
                    <a:cubicBezTo>
                      <a:pt x="136799" y="100319"/>
                      <a:pt x="116279" y="104879"/>
                      <a:pt x="107159" y="107159"/>
                    </a:cubicBezTo>
                    <a:cubicBezTo>
                      <a:pt x="91199" y="109439"/>
                      <a:pt x="72959" y="104879"/>
                      <a:pt x="59280" y="93479"/>
                    </a:cubicBezTo>
                    <a:cubicBezTo>
                      <a:pt x="50160" y="84359"/>
                      <a:pt x="36480" y="70679"/>
                      <a:pt x="29640" y="45600"/>
                    </a:cubicBezTo>
                    <a:close/>
                  </a:path>
                </a:pathLst>
              </a:custGeom>
              <a:solidFill>
                <a:srgbClr val="FBB03B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0" name="Hình tự do: Hình 389">
                <a:extLst>
                  <a:ext uri="{FF2B5EF4-FFF2-40B4-BE49-F238E27FC236}">
                    <a16:creationId xmlns:a16="http://schemas.microsoft.com/office/drawing/2014/main" id="{666823E1-D064-6BFC-C3B8-3336C5464715}"/>
                  </a:ext>
                </a:extLst>
              </p:cNvPr>
              <p:cNvSpPr/>
              <p:nvPr/>
            </p:nvSpPr>
            <p:spPr>
              <a:xfrm rot="-381702">
                <a:off x="5254743" y="3123782"/>
                <a:ext cx="52437" cy="802519"/>
              </a:xfrm>
              <a:custGeom>
                <a:avLst/>
                <a:gdLst>
                  <a:gd name="connsiteX0" fmla="*/ 0 w 52437"/>
                  <a:gd name="connsiteY0" fmla="*/ 0 h 802519"/>
                  <a:gd name="connsiteX1" fmla="*/ 52437 w 52437"/>
                  <a:gd name="connsiteY1" fmla="*/ 0 h 802519"/>
                  <a:gd name="connsiteX2" fmla="*/ 52437 w 52437"/>
                  <a:gd name="connsiteY2" fmla="*/ 802519 h 802519"/>
                  <a:gd name="connsiteX3" fmla="*/ 0 w 52437"/>
                  <a:gd name="connsiteY3" fmla="*/ 802519 h 802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437" h="802519">
                    <a:moveTo>
                      <a:pt x="0" y="0"/>
                    </a:moveTo>
                    <a:lnTo>
                      <a:pt x="52437" y="0"/>
                    </a:lnTo>
                    <a:lnTo>
                      <a:pt x="52437" y="802519"/>
                    </a:lnTo>
                    <a:lnTo>
                      <a:pt x="0" y="802519"/>
                    </a:lnTo>
                    <a:close/>
                  </a:path>
                </a:pathLst>
              </a:custGeom>
              <a:solidFill>
                <a:srgbClr val="C12F2F"/>
              </a:solidFill>
              <a:ln w="22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1" name="Hình tự do: Hình 390">
                <a:extLst>
                  <a:ext uri="{FF2B5EF4-FFF2-40B4-BE49-F238E27FC236}">
                    <a16:creationId xmlns:a16="http://schemas.microsoft.com/office/drawing/2014/main" id="{143EF20F-F729-5DC0-7F43-91AE14F2CF81}"/>
                  </a:ext>
                </a:extLst>
              </p:cNvPr>
              <p:cNvSpPr/>
              <p:nvPr/>
            </p:nvSpPr>
            <p:spPr>
              <a:xfrm rot="-381702">
                <a:off x="5204852" y="3119281"/>
                <a:ext cx="68396" cy="59276"/>
              </a:xfrm>
              <a:custGeom>
                <a:avLst/>
                <a:gdLst>
                  <a:gd name="connsiteX0" fmla="*/ 0 w 68396"/>
                  <a:gd name="connsiteY0" fmla="*/ 0 h 59276"/>
                  <a:gd name="connsiteX1" fmla="*/ 68397 w 68396"/>
                  <a:gd name="connsiteY1" fmla="*/ 0 h 59276"/>
                  <a:gd name="connsiteX2" fmla="*/ 68397 w 68396"/>
                  <a:gd name="connsiteY2" fmla="*/ 59277 h 59276"/>
                  <a:gd name="connsiteX3" fmla="*/ 0 w 68396"/>
                  <a:gd name="connsiteY3" fmla="*/ 59277 h 59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96" h="59276">
                    <a:moveTo>
                      <a:pt x="0" y="0"/>
                    </a:moveTo>
                    <a:lnTo>
                      <a:pt x="68397" y="0"/>
                    </a:lnTo>
                    <a:lnTo>
                      <a:pt x="68397" y="59277"/>
                    </a:lnTo>
                    <a:lnTo>
                      <a:pt x="0" y="59277"/>
                    </a:lnTo>
                    <a:close/>
                  </a:path>
                </a:pathLst>
              </a:custGeom>
              <a:solidFill>
                <a:srgbClr val="FBB03B"/>
              </a:solidFill>
              <a:ln w="22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2" name="Hình tự do: Hình 391">
                <a:extLst>
                  <a:ext uri="{FF2B5EF4-FFF2-40B4-BE49-F238E27FC236}">
                    <a16:creationId xmlns:a16="http://schemas.microsoft.com/office/drawing/2014/main" id="{F1EAC413-4CAB-9629-ADF5-8EEC115E513B}"/>
                  </a:ext>
                </a:extLst>
              </p:cNvPr>
              <p:cNvSpPr/>
              <p:nvPr/>
            </p:nvSpPr>
            <p:spPr>
              <a:xfrm>
                <a:off x="5302783" y="3976648"/>
                <a:ext cx="79799" cy="130613"/>
              </a:xfrm>
              <a:custGeom>
                <a:avLst/>
                <a:gdLst>
                  <a:gd name="connsiteX0" fmla="*/ 77519 w 79799"/>
                  <a:gd name="connsiteY0" fmla="*/ 0 h 130613"/>
                  <a:gd name="connsiteX1" fmla="*/ 0 w 79799"/>
                  <a:gd name="connsiteY1" fmla="*/ 9120 h 130613"/>
                  <a:gd name="connsiteX2" fmla="*/ 2280 w 79799"/>
                  <a:gd name="connsiteY2" fmla="*/ 36480 h 130613"/>
                  <a:gd name="connsiteX3" fmla="*/ 34200 w 79799"/>
                  <a:gd name="connsiteY3" fmla="*/ 123119 h 130613"/>
                  <a:gd name="connsiteX4" fmla="*/ 61560 w 79799"/>
                  <a:gd name="connsiteY4" fmla="*/ 120839 h 130613"/>
                  <a:gd name="connsiteX5" fmla="*/ 79799 w 79799"/>
                  <a:gd name="connsiteY5" fmla="*/ 22800 h 130613"/>
                  <a:gd name="connsiteX6" fmla="*/ 77519 w 79799"/>
                  <a:gd name="connsiteY6" fmla="*/ 0 h 13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799" h="130613">
                    <a:moveTo>
                      <a:pt x="77519" y="0"/>
                    </a:moveTo>
                    <a:lnTo>
                      <a:pt x="0" y="9120"/>
                    </a:lnTo>
                    <a:lnTo>
                      <a:pt x="2280" y="36480"/>
                    </a:lnTo>
                    <a:lnTo>
                      <a:pt x="34200" y="123119"/>
                    </a:lnTo>
                    <a:cubicBezTo>
                      <a:pt x="38760" y="134519"/>
                      <a:pt x="59280" y="132239"/>
                      <a:pt x="61560" y="120839"/>
                    </a:cubicBezTo>
                    <a:lnTo>
                      <a:pt x="79799" y="22800"/>
                    </a:lnTo>
                    <a:lnTo>
                      <a:pt x="7751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3" name="Hình tự do: Hình 392">
                <a:extLst>
                  <a:ext uri="{FF2B5EF4-FFF2-40B4-BE49-F238E27FC236}">
                    <a16:creationId xmlns:a16="http://schemas.microsoft.com/office/drawing/2014/main" id="{9ACDB9E8-6367-37AE-4C24-80CD324AA813}"/>
                  </a:ext>
                </a:extLst>
              </p:cNvPr>
              <p:cNvSpPr/>
              <p:nvPr/>
            </p:nvSpPr>
            <p:spPr>
              <a:xfrm>
                <a:off x="5286824" y="3905968"/>
                <a:ext cx="82079" cy="196149"/>
              </a:xfrm>
              <a:custGeom>
                <a:avLst/>
                <a:gdLst>
                  <a:gd name="connsiteX0" fmla="*/ 72959 w 82079"/>
                  <a:gd name="connsiteY0" fmla="*/ 0 h 196149"/>
                  <a:gd name="connsiteX1" fmla="*/ 0 w 82079"/>
                  <a:gd name="connsiteY1" fmla="*/ 6840 h 196149"/>
                  <a:gd name="connsiteX2" fmla="*/ 11400 w 82079"/>
                  <a:gd name="connsiteY2" fmla="*/ 102599 h 196149"/>
                  <a:gd name="connsiteX3" fmla="*/ 41040 w 82079"/>
                  <a:gd name="connsiteY3" fmla="*/ 186958 h 196149"/>
                  <a:gd name="connsiteX4" fmla="*/ 70679 w 82079"/>
                  <a:gd name="connsiteY4" fmla="*/ 184678 h 196149"/>
                  <a:gd name="connsiteX5" fmla="*/ 82079 w 82079"/>
                  <a:gd name="connsiteY5" fmla="*/ 95759 h 196149"/>
                  <a:gd name="connsiteX6" fmla="*/ 72959 w 82079"/>
                  <a:gd name="connsiteY6" fmla="*/ 0 h 196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079" h="196149">
                    <a:moveTo>
                      <a:pt x="72959" y="0"/>
                    </a:moveTo>
                    <a:lnTo>
                      <a:pt x="0" y="6840"/>
                    </a:lnTo>
                    <a:lnTo>
                      <a:pt x="11400" y="102599"/>
                    </a:lnTo>
                    <a:lnTo>
                      <a:pt x="41040" y="186958"/>
                    </a:lnTo>
                    <a:cubicBezTo>
                      <a:pt x="45600" y="200638"/>
                      <a:pt x="68399" y="198358"/>
                      <a:pt x="70679" y="184678"/>
                    </a:cubicBezTo>
                    <a:lnTo>
                      <a:pt x="82079" y="95759"/>
                    </a:lnTo>
                    <a:lnTo>
                      <a:pt x="72959" y="0"/>
                    </a:lnTo>
                    <a:close/>
                  </a:path>
                </a:pathLst>
              </a:custGeom>
              <a:solidFill>
                <a:srgbClr val="DB4D4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94" name="Hình tự do: Hình 393">
              <a:extLst>
                <a:ext uri="{FF2B5EF4-FFF2-40B4-BE49-F238E27FC236}">
                  <a16:creationId xmlns:a16="http://schemas.microsoft.com/office/drawing/2014/main" id="{C5F8DEC8-CEB4-BE11-4A10-B7B05464F38C}"/>
                </a:ext>
              </a:extLst>
            </p:cNvPr>
            <p:cNvSpPr/>
            <p:nvPr/>
          </p:nvSpPr>
          <p:spPr>
            <a:xfrm>
              <a:off x="5222445" y="3343320"/>
              <a:ext cx="102152" cy="72947"/>
            </a:xfrm>
            <a:custGeom>
              <a:avLst/>
              <a:gdLst>
                <a:gd name="connsiteX0" fmla="*/ 71219 w 102152"/>
                <a:gd name="connsiteY0" fmla="*/ 6333 h 72947"/>
                <a:gd name="connsiteX1" fmla="*/ 98578 w 102152"/>
                <a:gd name="connsiteY1" fmla="*/ 61052 h 72947"/>
                <a:gd name="connsiteX2" fmla="*/ 43859 w 102152"/>
                <a:gd name="connsiteY2" fmla="*/ 40532 h 72947"/>
                <a:gd name="connsiteX3" fmla="*/ 2819 w 102152"/>
                <a:gd name="connsiteY3" fmla="*/ 15453 h 72947"/>
                <a:gd name="connsiteX4" fmla="*/ 71219 w 102152"/>
                <a:gd name="connsiteY4" fmla="*/ 6333 h 7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152" h="72947">
                  <a:moveTo>
                    <a:pt x="71219" y="6333"/>
                  </a:moveTo>
                  <a:cubicBezTo>
                    <a:pt x="105418" y="24572"/>
                    <a:pt x="105418" y="49652"/>
                    <a:pt x="98578" y="61052"/>
                  </a:cubicBezTo>
                  <a:cubicBezTo>
                    <a:pt x="71219" y="97532"/>
                    <a:pt x="62099" y="38252"/>
                    <a:pt x="43859" y="40532"/>
                  </a:cubicBezTo>
                  <a:cubicBezTo>
                    <a:pt x="16499" y="45092"/>
                    <a:pt x="-8581" y="24572"/>
                    <a:pt x="2819" y="15453"/>
                  </a:cubicBezTo>
                  <a:cubicBezTo>
                    <a:pt x="25619" y="-507"/>
                    <a:pt x="48419" y="-5067"/>
                    <a:pt x="71219" y="6333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5" name="Hình tự do: Hình 394">
              <a:extLst>
                <a:ext uri="{FF2B5EF4-FFF2-40B4-BE49-F238E27FC236}">
                  <a16:creationId xmlns:a16="http://schemas.microsoft.com/office/drawing/2014/main" id="{5FB95BD6-19ED-3314-503C-E52A68D52044}"/>
                </a:ext>
              </a:extLst>
            </p:cNvPr>
            <p:cNvSpPr/>
            <p:nvPr/>
          </p:nvSpPr>
          <p:spPr>
            <a:xfrm>
              <a:off x="5193852" y="3365622"/>
              <a:ext cx="69664" cy="72941"/>
            </a:xfrm>
            <a:custGeom>
              <a:avLst/>
              <a:gdLst>
                <a:gd name="connsiteX0" fmla="*/ 15452 w 69664"/>
                <a:gd name="connsiteY0" fmla="*/ 22791 h 72941"/>
                <a:gd name="connsiteX1" fmla="*/ 63332 w 69664"/>
                <a:gd name="connsiteY1" fmla="*/ 2271 h 72941"/>
                <a:gd name="connsiteX2" fmla="*/ 54212 w 69664"/>
                <a:gd name="connsiteY2" fmla="*/ 50151 h 72941"/>
                <a:gd name="connsiteX3" fmla="*/ 6333 w 69664"/>
                <a:gd name="connsiteY3" fmla="*/ 70670 h 72941"/>
                <a:gd name="connsiteX4" fmla="*/ 15452 w 69664"/>
                <a:gd name="connsiteY4" fmla="*/ 22791 h 7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664" h="72941">
                  <a:moveTo>
                    <a:pt x="15452" y="22791"/>
                  </a:moveTo>
                  <a:cubicBezTo>
                    <a:pt x="31412" y="4551"/>
                    <a:pt x="51932" y="-4569"/>
                    <a:pt x="63332" y="2271"/>
                  </a:cubicBezTo>
                  <a:cubicBezTo>
                    <a:pt x="74732" y="9111"/>
                    <a:pt x="70172" y="31911"/>
                    <a:pt x="54212" y="50151"/>
                  </a:cubicBezTo>
                  <a:cubicBezTo>
                    <a:pt x="38252" y="68390"/>
                    <a:pt x="17732" y="77510"/>
                    <a:pt x="6333" y="70670"/>
                  </a:cubicBezTo>
                  <a:cubicBezTo>
                    <a:pt x="-5067" y="61550"/>
                    <a:pt x="-507" y="41031"/>
                    <a:pt x="15452" y="22791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6" name="Hình tự do: Hình 395">
              <a:extLst>
                <a:ext uri="{FF2B5EF4-FFF2-40B4-BE49-F238E27FC236}">
                  <a16:creationId xmlns:a16="http://schemas.microsoft.com/office/drawing/2014/main" id="{4E2DAD64-FCCB-D77B-4BA2-3D5A966569EE}"/>
                </a:ext>
              </a:extLst>
            </p:cNvPr>
            <p:cNvSpPr/>
            <p:nvPr/>
          </p:nvSpPr>
          <p:spPr>
            <a:xfrm>
              <a:off x="5205036" y="3417397"/>
              <a:ext cx="81496" cy="58309"/>
            </a:xfrm>
            <a:custGeom>
              <a:avLst/>
              <a:gdLst>
                <a:gd name="connsiteX0" fmla="*/ 27068 w 81496"/>
                <a:gd name="connsiteY0" fmla="*/ 9775 h 58309"/>
                <a:gd name="connsiteX1" fmla="*/ 79508 w 81496"/>
                <a:gd name="connsiteY1" fmla="*/ 7495 h 58309"/>
                <a:gd name="connsiteX2" fmla="*/ 54428 w 81496"/>
                <a:gd name="connsiteY2" fmla="*/ 48534 h 58309"/>
                <a:gd name="connsiteX3" fmla="*/ 1989 w 81496"/>
                <a:gd name="connsiteY3" fmla="*/ 50815 h 58309"/>
                <a:gd name="connsiteX4" fmla="*/ 27068 w 81496"/>
                <a:gd name="connsiteY4" fmla="*/ 9775 h 58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496" h="58309">
                  <a:moveTo>
                    <a:pt x="27068" y="9775"/>
                  </a:moveTo>
                  <a:cubicBezTo>
                    <a:pt x="47588" y="-1625"/>
                    <a:pt x="72668" y="-3905"/>
                    <a:pt x="79508" y="7495"/>
                  </a:cubicBezTo>
                  <a:cubicBezTo>
                    <a:pt x="86348" y="18895"/>
                    <a:pt x="74948" y="37135"/>
                    <a:pt x="54428" y="48534"/>
                  </a:cubicBezTo>
                  <a:cubicBezTo>
                    <a:pt x="33908" y="59934"/>
                    <a:pt x="8828" y="62214"/>
                    <a:pt x="1989" y="50815"/>
                  </a:cubicBezTo>
                  <a:cubicBezTo>
                    <a:pt x="-4851" y="39415"/>
                    <a:pt x="6548" y="21175"/>
                    <a:pt x="27068" y="9775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7" name="Hình tự do: Hình 396">
              <a:extLst>
                <a:ext uri="{FF2B5EF4-FFF2-40B4-BE49-F238E27FC236}">
                  <a16:creationId xmlns:a16="http://schemas.microsoft.com/office/drawing/2014/main" id="{30A65B55-CE37-A674-24F3-F6D099B324DD}"/>
                </a:ext>
              </a:extLst>
            </p:cNvPr>
            <p:cNvSpPr/>
            <p:nvPr/>
          </p:nvSpPr>
          <p:spPr>
            <a:xfrm>
              <a:off x="5216436" y="3459353"/>
              <a:ext cx="76936" cy="51917"/>
            </a:xfrm>
            <a:custGeom>
              <a:avLst/>
              <a:gdLst>
                <a:gd name="connsiteX0" fmla="*/ 27068 w 76936"/>
                <a:gd name="connsiteY0" fmla="*/ 6579 h 51917"/>
                <a:gd name="connsiteX1" fmla="*/ 74948 w 76936"/>
                <a:gd name="connsiteY1" fmla="*/ 8859 h 51917"/>
                <a:gd name="connsiteX2" fmla="*/ 49868 w 76936"/>
                <a:gd name="connsiteY2" fmla="*/ 45338 h 51917"/>
                <a:gd name="connsiteX3" fmla="*/ 1989 w 76936"/>
                <a:gd name="connsiteY3" fmla="*/ 43058 h 51917"/>
                <a:gd name="connsiteX4" fmla="*/ 27068 w 76936"/>
                <a:gd name="connsiteY4" fmla="*/ 6579 h 51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936" h="51917">
                  <a:moveTo>
                    <a:pt x="27068" y="6579"/>
                  </a:moveTo>
                  <a:cubicBezTo>
                    <a:pt x="47588" y="-2541"/>
                    <a:pt x="68108" y="-2541"/>
                    <a:pt x="74948" y="8859"/>
                  </a:cubicBezTo>
                  <a:cubicBezTo>
                    <a:pt x="81788" y="20259"/>
                    <a:pt x="70388" y="36218"/>
                    <a:pt x="49868" y="45338"/>
                  </a:cubicBezTo>
                  <a:cubicBezTo>
                    <a:pt x="29348" y="54458"/>
                    <a:pt x="8828" y="54458"/>
                    <a:pt x="1989" y="43058"/>
                  </a:cubicBezTo>
                  <a:cubicBezTo>
                    <a:pt x="-4851" y="33939"/>
                    <a:pt x="6548" y="15699"/>
                    <a:pt x="27068" y="6579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8" name="Hình tự do: Hình 397">
              <a:extLst>
                <a:ext uri="{FF2B5EF4-FFF2-40B4-BE49-F238E27FC236}">
                  <a16:creationId xmlns:a16="http://schemas.microsoft.com/office/drawing/2014/main" id="{AA90F631-90BE-6EDC-C99B-F58D5EC6D56C}"/>
                </a:ext>
              </a:extLst>
            </p:cNvPr>
            <p:cNvSpPr/>
            <p:nvPr/>
          </p:nvSpPr>
          <p:spPr>
            <a:xfrm>
              <a:off x="5231091" y="3502944"/>
              <a:ext cx="63585" cy="44534"/>
            </a:xfrm>
            <a:custGeom>
              <a:avLst/>
              <a:gdLst>
                <a:gd name="connsiteX0" fmla="*/ 23813 w 63585"/>
                <a:gd name="connsiteY0" fmla="*/ 1747 h 44534"/>
                <a:gd name="connsiteX1" fmla="*/ 62573 w 63585"/>
                <a:gd name="connsiteY1" fmla="*/ 13147 h 44534"/>
                <a:gd name="connsiteX2" fmla="*/ 39773 w 63585"/>
                <a:gd name="connsiteY2" fmla="*/ 42787 h 44534"/>
                <a:gd name="connsiteX3" fmla="*/ 1013 w 63585"/>
                <a:gd name="connsiteY3" fmla="*/ 31387 h 44534"/>
                <a:gd name="connsiteX4" fmla="*/ 23813 w 63585"/>
                <a:gd name="connsiteY4" fmla="*/ 1747 h 4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85" h="44534">
                  <a:moveTo>
                    <a:pt x="23813" y="1747"/>
                  </a:moveTo>
                  <a:cubicBezTo>
                    <a:pt x="39773" y="-2813"/>
                    <a:pt x="58013" y="1747"/>
                    <a:pt x="62573" y="13147"/>
                  </a:cubicBezTo>
                  <a:cubicBezTo>
                    <a:pt x="67133" y="24547"/>
                    <a:pt x="55733" y="38227"/>
                    <a:pt x="39773" y="42787"/>
                  </a:cubicBezTo>
                  <a:cubicBezTo>
                    <a:pt x="23813" y="47347"/>
                    <a:pt x="5573" y="42787"/>
                    <a:pt x="1013" y="31387"/>
                  </a:cubicBezTo>
                  <a:cubicBezTo>
                    <a:pt x="-3547" y="19987"/>
                    <a:pt x="7853" y="6307"/>
                    <a:pt x="23813" y="1747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91" name="Nhóm 1590">
            <a:extLst>
              <a:ext uri="{FF2B5EF4-FFF2-40B4-BE49-F238E27FC236}">
                <a16:creationId xmlns:a16="http://schemas.microsoft.com/office/drawing/2014/main" id="{5AE6D39B-2AE9-0D8F-1783-038BAB4655D3}"/>
              </a:ext>
            </a:extLst>
          </p:cNvPr>
          <p:cNvGrpSpPr/>
          <p:nvPr/>
        </p:nvGrpSpPr>
        <p:grpSpPr>
          <a:xfrm>
            <a:off x="355747" y="985264"/>
            <a:ext cx="4136907" cy="2485634"/>
            <a:chOff x="355747" y="985264"/>
            <a:chExt cx="4136907" cy="2485634"/>
          </a:xfrm>
        </p:grpSpPr>
        <p:sp>
          <p:nvSpPr>
            <p:cNvPr id="400" name="Bong bóng Lời nói: Hình bầu dục 399">
              <a:extLst>
                <a:ext uri="{FF2B5EF4-FFF2-40B4-BE49-F238E27FC236}">
                  <a16:creationId xmlns:a16="http://schemas.microsoft.com/office/drawing/2014/main" id="{894F2867-B3D5-F4E9-83BF-AC1503CBF86D}"/>
                </a:ext>
              </a:extLst>
            </p:cNvPr>
            <p:cNvSpPr/>
            <p:nvPr/>
          </p:nvSpPr>
          <p:spPr>
            <a:xfrm>
              <a:off x="355747" y="985264"/>
              <a:ext cx="4136907" cy="2485634"/>
            </a:xfrm>
            <a:prstGeom prst="wedgeEllipseCallout">
              <a:avLst>
                <a:gd name="adj1" fmla="val 62747"/>
                <a:gd name="adj2" fmla="val 33911"/>
              </a:avLst>
            </a:prstGeom>
            <a:solidFill>
              <a:srgbClr val="DAF2D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90" name="Hộp Văn bản 1589">
              <a:extLst>
                <a:ext uri="{FF2B5EF4-FFF2-40B4-BE49-F238E27FC236}">
                  <a16:creationId xmlns:a16="http://schemas.microsoft.com/office/drawing/2014/main" id="{FD96E86A-631F-D381-C736-824BED794F5D}"/>
                </a:ext>
              </a:extLst>
            </p:cNvPr>
            <p:cNvSpPr txBox="1"/>
            <p:nvPr/>
          </p:nvSpPr>
          <p:spPr>
            <a:xfrm>
              <a:off x="897222" y="1320140"/>
              <a:ext cx="318841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hoạch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rốt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rồi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tục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!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90171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1">
            <a:extLst>
              <a:ext uri="{FF2B5EF4-FFF2-40B4-BE49-F238E27FC236}">
                <a16:creationId xmlns:a16="http://schemas.microsoft.com/office/drawing/2014/main" id="{5ED7BA35-DDBF-5BA0-35A1-917A55DDBE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b="62909"/>
          <a:stretch/>
        </p:blipFill>
        <p:spPr>
          <a:xfrm flipH="1">
            <a:off x="50800" y="794191"/>
            <a:ext cx="880580" cy="654845"/>
          </a:xfrm>
          <a:prstGeom prst="rect">
            <a:avLst/>
          </a:prstGeom>
        </p:spPr>
      </p:pic>
      <p:grpSp>
        <p:nvGrpSpPr>
          <p:cNvPr id="19" name="Nhóm 18">
            <a:extLst>
              <a:ext uri="{FF2B5EF4-FFF2-40B4-BE49-F238E27FC236}">
                <a16:creationId xmlns:a16="http://schemas.microsoft.com/office/drawing/2014/main" id="{F11B48C0-AD38-945A-19D1-97E0F810EE04}"/>
              </a:ext>
            </a:extLst>
          </p:cNvPr>
          <p:cNvGrpSpPr/>
          <p:nvPr/>
        </p:nvGrpSpPr>
        <p:grpSpPr>
          <a:xfrm>
            <a:off x="1228062" y="2345058"/>
            <a:ext cx="9647007" cy="662595"/>
            <a:chOff x="1228062" y="2345058"/>
            <a:chExt cx="9647007" cy="66259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5E8166D1-ABE5-90EE-3AF4-910C28CEED32}"/>
                </a:ext>
              </a:extLst>
            </p:cNvPr>
            <p:cNvGrpSpPr/>
            <p:nvPr/>
          </p:nvGrpSpPr>
          <p:grpSpPr>
            <a:xfrm>
              <a:off x="2426549" y="2361323"/>
              <a:ext cx="2617551" cy="584775"/>
              <a:chOff x="686009" y="3660564"/>
              <a:chExt cx="3578940" cy="461767"/>
            </a:xfrm>
          </p:grpSpPr>
          <p:sp>
            <p:nvSpPr>
              <p:cNvPr id="8" name="Hình chữ nhật: Góc Tròn 7">
                <a:extLst>
                  <a:ext uri="{FF2B5EF4-FFF2-40B4-BE49-F238E27FC236}">
                    <a16:creationId xmlns:a16="http://schemas.microsoft.com/office/drawing/2014/main" id="{BC7ABFFC-2F06-FC73-AA24-515A547A7410}"/>
                  </a:ext>
                </a:extLst>
              </p:cNvPr>
              <p:cNvSpPr/>
              <p:nvPr/>
            </p:nvSpPr>
            <p:spPr>
              <a:xfrm>
                <a:off x="1044973" y="3676830"/>
                <a:ext cx="2880581" cy="445399"/>
              </a:xfrm>
              <a:prstGeom prst="roundRect">
                <a:avLst/>
              </a:prstGeom>
              <a:solidFill>
                <a:srgbClr val="F8A8A6"/>
              </a:solidFill>
              <a:ln w="28575">
                <a:solidFill>
                  <a:srgbClr val="EE37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DA5D088-1D19-F8C8-D974-1A9565F3A941}"/>
                  </a:ext>
                </a:extLst>
              </p:cNvPr>
              <p:cNvSpPr txBox="1"/>
              <p:nvPr/>
            </p:nvSpPr>
            <p:spPr>
              <a:xfrm>
                <a:off x="686009" y="3660564"/>
                <a:ext cx="3578940" cy="4617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435 + 352</a:t>
                </a: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54315ED7-5ADF-4C65-3CFC-6D1DFF734E88}"/>
                </a:ext>
              </a:extLst>
            </p:cNvPr>
            <p:cNvGrpSpPr/>
            <p:nvPr/>
          </p:nvGrpSpPr>
          <p:grpSpPr>
            <a:xfrm>
              <a:off x="5621904" y="2345058"/>
              <a:ext cx="2300453" cy="605245"/>
              <a:chOff x="622099" y="3660564"/>
              <a:chExt cx="3706761" cy="477931"/>
            </a:xfrm>
          </p:grpSpPr>
          <p:sp>
            <p:nvSpPr>
              <p:cNvPr id="11" name="Hình chữ nhật: Góc Tròn 10">
                <a:extLst>
                  <a:ext uri="{FF2B5EF4-FFF2-40B4-BE49-F238E27FC236}">
                    <a16:creationId xmlns:a16="http://schemas.microsoft.com/office/drawing/2014/main" id="{F0496DEB-5FDD-FC28-74A7-C9C546684113}"/>
                  </a:ext>
                </a:extLst>
              </p:cNvPr>
              <p:cNvSpPr/>
              <p:nvPr/>
            </p:nvSpPr>
            <p:spPr>
              <a:xfrm>
                <a:off x="622099" y="3676830"/>
                <a:ext cx="3706761" cy="461665"/>
              </a:xfrm>
              <a:prstGeom prst="roundRect">
                <a:avLst/>
              </a:prstGeom>
              <a:solidFill>
                <a:srgbClr val="E2E69A"/>
              </a:solidFill>
              <a:ln w="28575">
                <a:solidFill>
                  <a:srgbClr val="C2CB3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FAE30D34-A5A6-F3F5-C63A-1CB05FCDA5F0}"/>
                  </a:ext>
                </a:extLst>
              </p:cNvPr>
              <p:cNvSpPr txBox="1"/>
              <p:nvPr/>
            </p:nvSpPr>
            <p:spPr>
              <a:xfrm>
                <a:off x="686009" y="3660564"/>
                <a:ext cx="3578940" cy="4617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236 + 528</a:t>
                </a: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13" name="Nhóm 12">
              <a:extLst>
                <a:ext uri="{FF2B5EF4-FFF2-40B4-BE49-F238E27FC236}">
                  <a16:creationId xmlns:a16="http://schemas.microsoft.com/office/drawing/2014/main" id="{32888B2E-1D20-1ECF-3879-92EEC297969E}"/>
                </a:ext>
              </a:extLst>
            </p:cNvPr>
            <p:cNvGrpSpPr/>
            <p:nvPr/>
          </p:nvGrpSpPr>
          <p:grpSpPr>
            <a:xfrm>
              <a:off x="8693826" y="2361321"/>
              <a:ext cx="2181243" cy="584775"/>
              <a:chOff x="622099" y="3660564"/>
              <a:chExt cx="3706761" cy="1247491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id="{D0D15283-631D-EA99-0790-34D44240F91C}"/>
                  </a:ext>
                </a:extLst>
              </p:cNvPr>
              <p:cNvSpPr/>
              <p:nvPr/>
            </p:nvSpPr>
            <p:spPr>
              <a:xfrm>
                <a:off x="622099" y="3676830"/>
                <a:ext cx="3706761" cy="1200329"/>
              </a:xfrm>
              <a:prstGeom prst="roundRect">
                <a:avLst/>
              </a:prstGeom>
              <a:solidFill>
                <a:srgbClr val="FFF3AB"/>
              </a:solidFill>
              <a:ln w="28575">
                <a:solidFill>
                  <a:srgbClr val="FFDA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F585B4B-9DB1-E9D7-1A0D-079584FAF2FD}"/>
                  </a:ext>
                </a:extLst>
              </p:cNvPr>
              <p:cNvSpPr txBox="1"/>
              <p:nvPr/>
            </p:nvSpPr>
            <p:spPr>
              <a:xfrm>
                <a:off x="686008" y="3660564"/>
                <a:ext cx="3578938" cy="12474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354 + 63</a:t>
                </a:r>
              </a:p>
            </p:txBody>
          </p:sp>
        </p:grp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0938F360-C182-F179-A4EB-D3512B4DF037}"/>
                </a:ext>
              </a:extLst>
            </p:cNvPr>
            <p:cNvSpPr txBox="1"/>
            <p:nvPr/>
          </p:nvSpPr>
          <p:spPr>
            <a:xfrm>
              <a:off x="1228062" y="2361322"/>
              <a:ext cx="6206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9244F0C1-89C1-E944-36B8-961181DF4C2B}"/>
              </a:ext>
            </a:extLst>
          </p:cNvPr>
          <p:cNvGrpSpPr/>
          <p:nvPr/>
        </p:nvGrpSpPr>
        <p:grpSpPr>
          <a:xfrm>
            <a:off x="1228062" y="3850348"/>
            <a:ext cx="9647007" cy="662595"/>
            <a:chOff x="1228062" y="2345058"/>
            <a:chExt cx="9647007" cy="662595"/>
          </a:xfrm>
        </p:grpSpPr>
        <p:grpSp>
          <p:nvGrpSpPr>
            <p:cNvPr id="21" name="Nhóm 20">
              <a:extLst>
                <a:ext uri="{FF2B5EF4-FFF2-40B4-BE49-F238E27FC236}">
                  <a16:creationId xmlns:a16="http://schemas.microsoft.com/office/drawing/2014/main" id="{45F18FD3-6E3C-7349-53B1-4276369DC0C1}"/>
                </a:ext>
              </a:extLst>
            </p:cNvPr>
            <p:cNvGrpSpPr/>
            <p:nvPr/>
          </p:nvGrpSpPr>
          <p:grpSpPr>
            <a:xfrm>
              <a:off x="2426549" y="2361323"/>
              <a:ext cx="2617551" cy="584775"/>
              <a:chOff x="686009" y="3660564"/>
              <a:chExt cx="3578940" cy="461767"/>
            </a:xfrm>
          </p:grpSpPr>
          <p:sp>
            <p:nvSpPr>
              <p:cNvPr id="29" name="Hình chữ nhật: Góc Tròn 28">
                <a:extLst>
                  <a:ext uri="{FF2B5EF4-FFF2-40B4-BE49-F238E27FC236}">
                    <a16:creationId xmlns:a16="http://schemas.microsoft.com/office/drawing/2014/main" id="{11AD0DC9-3589-C469-636A-5C752EC451DA}"/>
                  </a:ext>
                </a:extLst>
              </p:cNvPr>
              <p:cNvSpPr/>
              <p:nvPr/>
            </p:nvSpPr>
            <p:spPr>
              <a:xfrm>
                <a:off x="1044973" y="3676830"/>
                <a:ext cx="2880581" cy="445399"/>
              </a:xfrm>
              <a:prstGeom prst="roundRect">
                <a:avLst/>
              </a:prstGeom>
              <a:solidFill>
                <a:srgbClr val="F8A8A6"/>
              </a:solidFill>
              <a:ln w="28575">
                <a:solidFill>
                  <a:srgbClr val="EE37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CBE80A43-524A-34CC-B4FD-5AB649E80BAF}"/>
                  </a:ext>
                </a:extLst>
              </p:cNvPr>
              <p:cNvSpPr txBox="1"/>
              <p:nvPr/>
            </p:nvSpPr>
            <p:spPr>
              <a:xfrm>
                <a:off x="686009" y="3660564"/>
                <a:ext cx="3578940" cy="4617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569 - 426</a:t>
                </a: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BB3E2F20-C027-F58A-C5F2-558F5444290D}"/>
                </a:ext>
              </a:extLst>
            </p:cNvPr>
            <p:cNvGrpSpPr/>
            <p:nvPr/>
          </p:nvGrpSpPr>
          <p:grpSpPr>
            <a:xfrm>
              <a:off x="5621904" y="2345058"/>
              <a:ext cx="2300453" cy="605245"/>
              <a:chOff x="622099" y="3660564"/>
              <a:chExt cx="3706761" cy="477931"/>
            </a:xfrm>
          </p:grpSpPr>
          <p:sp>
            <p:nvSpPr>
              <p:cNvPr id="27" name="Hình chữ nhật: Góc Tròn 26">
                <a:extLst>
                  <a:ext uri="{FF2B5EF4-FFF2-40B4-BE49-F238E27FC236}">
                    <a16:creationId xmlns:a16="http://schemas.microsoft.com/office/drawing/2014/main" id="{1E90B0A2-0EF9-9066-7D8F-975C408A1E5F}"/>
                  </a:ext>
                </a:extLst>
              </p:cNvPr>
              <p:cNvSpPr/>
              <p:nvPr/>
            </p:nvSpPr>
            <p:spPr>
              <a:xfrm>
                <a:off x="622099" y="3676830"/>
                <a:ext cx="3706761" cy="461665"/>
              </a:xfrm>
              <a:prstGeom prst="roundRect">
                <a:avLst/>
              </a:prstGeom>
              <a:solidFill>
                <a:srgbClr val="E2E69A"/>
              </a:solidFill>
              <a:ln w="28575">
                <a:solidFill>
                  <a:srgbClr val="C2CB3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F6CFEEEE-15F4-FF50-7C61-F35E8FDE61BF}"/>
                  </a:ext>
                </a:extLst>
              </p:cNvPr>
              <p:cNvSpPr txBox="1"/>
              <p:nvPr/>
            </p:nvSpPr>
            <p:spPr>
              <a:xfrm>
                <a:off x="686009" y="3660564"/>
                <a:ext cx="3578940" cy="4617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753 - 236 </a:t>
                </a: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id="{29081A26-F6B2-E983-3D03-632216E585E4}"/>
                </a:ext>
              </a:extLst>
            </p:cNvPr>
            <p:cNvGrpSpPr/>
            <p:nvPr/>
          </p:nvGrpSpPr>
          <p:grpSpPr>
            <a:xfrm>
              <a:off x="8693826" y="2361321"/>
              <a:ext cx="2181243" cy="584775"/>
              <a:chOff x="622099" y="3660564"/>
              <a:chExt cx="3706761" cy="1247491"/>
            </a:xfrm>
          </p:grpSpPr>
          <p:sp>
            <p:nvSpPr>
              <p:cNvPr id="25" name="Hình chữ nhật: Góc Tròn 24">
                <a:extLst>
                  <a:ext uri="{FF2B5EF4-FFF2-40B4-BE49-F238E27FC236}">
                    <a16:creationId xmlns:a16="http://schemas.microsoft.com/office/drawing/2014/main" id="{EF37B4DE-75B1-E6F5-9B6C-C147D3BBF7A9}"/>
                  </a:ext>
                </a:extLst>
              </p:cNvPr>
              <p:cNvSpPr/>
              <p:nvPr/>
            </p:nvSpPr>
            <p:spPr>
              <a:xfrm>
                <a:off x="622099" y="3676830"/>
                <a:ext cx="3706761" cy="1200329"/>
              </a:xfrm>
              <a:prstGeom prst="roundRect">
                <a:avLst/>
              </a:prstGeom>
              <a:solidFill>
                <a:srgbClr val="FFF3AB"/>
              </a:solidFill>
              <a:ln w="28575">
                <a:solidFill>
                  <a:srgbClr val="FFDA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81E04A24-F579-FB3C-D8F5-25460B24FCB7}"/>
                  </a:ext>
                </a:extLst>
              </p:cNvPr>
              <p:cNvSpPr txBox="1"/>
              <p:nvPr/>
            </p:nvSpPr>
            <p:spPr>
              <a:xfrm>
                <a:off x="686008" y="3660564"/>
                <a:ext cx="3578938" cy="12474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880 - 54</a:t>
                </a:r>
              </a:p>
            </p:txBody>
          </p:sp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AB68900B-8427-D699-5D86-557FF0910943}"/>
                </a:ext>
              </a:extLst>
            </p:cNvPr>
            <p:cNvSpPr txBox="1"/>
            <p:nvPr/>
          </p:nvSpPr>
          <p:spPr>
            <a:xfrm>
              <a:off x="1228062" y="236132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3E2BA882-7983-B627-0ACB-8E9CC0B0F8A5}"/>
              </a:ext>
            </a:extLst>
          </p:cNvPr>
          <p:cNvGrpSpPr/>
          <p:nvPr/>
        </p:nvGrpSpPr>
        <p:grpSpPr>
          <a:xfrm>
            <a:off x="794045" y="897166"/>
            <a:ext cx="5566986" cy="1048603"/>
            <a:chOff x="794045" y="897166"/>
            <a:chExt cx="5566986" cy="1048603"/>
          </a:xfrm>
        </p:grpSpPr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A33D5178-5BC2-2911-5843-E2241A4DF965}"/>
                </a:ext>
              </a:extLst>
            </p:cNvPr>
            <p:cNvSpPr txBox="1"/>
            <p:nvPr/>
          </p:nvSpPr>
          <p:spPr>
            <a:xfrm>
              <a:off x="2941505" y="1112516"/>
              <a:ext cx="34195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8D4C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Đặt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8D4C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8D4C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8D4C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8D4C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rồi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8D4C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8D4C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8D4C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pic>
          <p:nvPicPr>
            <p:cNvPr id="35" name="Hình ảnh 34">
              <a:extLst>
                <a:ext uri="{FF2B5EF4-FFF2-40B4-BE49-F238E27FC236}">
                  <a16:creationId xmlns:a16="http://schemas.microsoft.com/office/drawing/2014/main" id="{079D89EF-761F-018E-8439-0C72D10C5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4045" y="897166"/>
              <a:ext cx="2109399" cy="10486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106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553</Words>
  <Application>Microsoft Office PowerPoint</Application>
  <PresentationFormat>Widescreen</PresentationFormat>
  <Paragraphs>140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等线</vt:lpstr>
      <vt:lpstr>Arial</vt:lpstr>
      <vt:lpstr>Times New Roman</vt:lpstr>
      <vt:lpstr>Calibri Light</vt:lpstr>
      <vt:lpstr>Cambria</vt:lpstr>
      <vt:lpstr>Calibri</vt:lpstr>
      <vt:lpstr>Vogue-ExtraBold</vt:lpstr>
      <vt:lpstr>UTM Avo</vt:lpstr>
      <vt:lpstr>#9Slide07 HoneyCream</vt:lpstr>
      <vt:lpstr>SVN-Ready</vt:lpstr>
      <vt:lpstr>Thiết kế Tùy chỉnh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Duong Phuong Anh</cp:lastModifiedBy>
  <cp:revision>10</cp:revision>
  <dcterms:created xsi:type="dcterms:W3CDTF">2023-04-19T13:41:50Z</dcterms:created>
  <dcterms:modified xsi:type="dcterms:W3CDTF">2025-05-04T02:29:31Z</dcterms:modified>
</cp:coreProperties>
</file>