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2" r:id="rId2"/>
    <p:sldMasterId id="2147483694" r:id="rId3"/>
  </p:sldMasterIdLst>
  <p:notesMasterIdLst>
    <p:notesMasterId r:id="rId26"/>
  </p:notesMasterIdLst>
  <p:sldIdLst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82" r:id="rId22"/>
    <p:sldId id="279" r:id="rId23"/>
    <p:sldId id="283" r:id="rId24"/>
    <p:sldId id="318" r:id="rId25"/>
  </p:sldIdLst>
  <p:sldSz cx="12192000" cy="6858000"/>
  <p:notesSz cx="6858000" cy="9144000"/>
  <p:embeddedFontLs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DaddysGirl" panose="02000603000000000000" pitchFamily="2" charset="0"/>
      <p:regular r:id="rId38"/>
    </p:embeddedFont>
    <p:embeddedFont>
      <p:font typeface="SVN-Dancing Script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SVN-Ready" panose="02040603050506020204" pitchFamily="18" charset="0"/>
      <p:regular r:id="rId41"/>
    </p:embeddedFont>
    <p:embeddedFont>
      <p:font typeface="UTM Alberta Heavy" panose="02040603050506020204" pitchFamily="18" charset="0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UTM Cookies" panose="02040603050506020204" pitchFamily="18" charset="0"/>
      <p:regular r:id="rId47"/>
    </p:embeddedFont>
    <p:embeddedFont>
      <p:font typeface="UTM Futura Extra" panose="02040603050506020204" pitchFamily="18" charset="0"/>
      <p:bold r:id="rId48"/>
    </p:embeddedFont>
    <p:embeddedFont>
      <p:font typeface="UTM Soraya" panose="0204060305050602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3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C9700-4201-4157-9D79-6DC79A72C39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7282D-3403-4DE8-B1A5-7C5979BA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23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59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5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98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81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47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6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892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76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20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57421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9446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82336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940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50721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9719A-A0B4-4B6B-BB74-D672C3006C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42666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88BBA-6FC1-4CC5-96D8-86F02EF752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98698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DA426-D2A8-46DE-B33E-EA83D2832C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7778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667205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479452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8563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261445"/>
      </p:ext>
    </p:extLst>
  </p:cSld>
  <p:clrMapOvr>
    <a:masterClrMapping/>
  </p:clrMapOvr>
  <p:transition spd="slow" advTm="3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32643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1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8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CEF8-ACD9-458E-A265-D7361D1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E3DC2-6C8E-461B-98A5-871D07DAA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5E89-DA91-4159-90FD-BEBC9EE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C167-D0F6-410A-BC25-82C22CD3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AD40-7F7B-4BAB-971E-E24F11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53603-F809-457C-A7E5-63C060A18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0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769B-197C-45A5-B508-E0FBB48A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EEDA-CF25-4B8A-B828-128E277CA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7D263-C91E-49ED-AE84-CB991AF2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F6E3F-7E36-40EB-B7F3-AA743681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F0FC-3FC6-49CE-BF5C-80E795A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F77A-8F4A-4BC3-BA91-05D3A9EB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AB2DF-965B-481A-9902-DB360E19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94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C047-B0ED-4533-A8B6-DED50541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EB4A2-AE33-47D4-81BE-D69AD199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1C0AF-AE20-4F7A-969C-37F7C9C2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B81D4-519D-4BDC-94D1-3318B54F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B666-2448-4475-9A2B-081FE6019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B763-BD22-4748-A809-B36F21D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0E153-C19E-4802-97CD-99A76A0E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C5C0-AFC4-4419-A6BF-77FB0BA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F0D0D-DD41-4A00-9143-A9F26A660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69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766-D730-469D-90CE-E9CAA8F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158CD-F484-4247-BE7E-6658D4C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9FD14-DF82-42D0-8355-12C99EBB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2DFA0-EE51-4EDC-8DE0-95A4603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91EE3-D00E-4B81-BDDF-4C8595036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4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6E42-A640-4701-AEFF-6DBB5EB7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E135C-56A7-45E7-A952-62F69034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7C15-7AA0-4606-B149-6159311D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0BAE6-8643-4EF7-A5F9-5670E895F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43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220E-68D8-4EB9-91A1-3200BA8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0AC1-E9E2-4705-A85B-7341A0D4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4F2CB-7BE7-4AAA-8945-D23E974A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CABA-82C1-4D74-B79B-15D2D69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1D0C-BB13-4B1E-B8E3-D7EE12A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97C4E-D467-4B62-AA9F-D663451E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D90-E22C-4308-AAB1-444B64F2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92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868-94BD-43F8-8317-FE7D35F4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5DDD3-6543-4926-B083-87113DCC5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FEB44-A708-405E-A5FE-C72FC8C63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9D338-C412-4C58-B08A-273DC59B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CD10-80B7-48A8-90E1-51A65CE9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4D-55E0-4E16-BF61-89539312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00975-30A2-40ED-A763-1CE43598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7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497089"/>
      </p:ext>
    </p:extLst>
  </p:cSld>
  <p:clrMapOvr>
    <a:masterClrMapping/>
  </p:clrMapOvr>
  <p:transition spd="slow" advTm="3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B254-1968-42BC-B592-6183EFCB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388AB-85B4-40C1-A1CE-276CBE67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26FD-ABB0-4DC4-8532-F47E6966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6361-7F01-4F84-A0CC-AA5FE2E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4A92-556C-4CCF-BAEB-F5C0A69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09032-AF31-479D-B4F4-D2A4E1BD9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96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51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15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13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2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4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31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2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19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6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02855"/>
      </p:ext>
    </p:extLst>
  </p:cSld>
  <p:clrMapOvr>
    <a:masterClrMapping/>
  </p:clrMapOvr>
  <p:transition spd="slow" advTm="300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64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30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08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071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02593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994840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66469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91309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08904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758EA-09E0-4A15-9E2A-F39C70A225A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395E1-ADB0-4734-8C3F-9ACFEEF2643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0EE327D-19CB-468C-900A-1FF8668BEF92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01FB92-E5CE-45D6-8BF1-5765B3A58F69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740C21-BF7C-4B42-AD54-4D35CE56D33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D85FB-ABF8-4364-8B25-AE7144B11FA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55C91-E9D1-4A79-9FAA-84E843F080C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754CD7-D52D-4D9B-B088-16942DBEBD4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65569-1C8F-4290-A303-390554A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4BBE-E1E9-442E-A2FB-B335AC7C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792B-C312-4783-9D19-64E2E31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A82-EC50-4150-B959-7DB85990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236D-1BA7-4B83-9B81-D4ACBA07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42576-02C3-4434-B209-D6203DC78C2F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3217F5-1653-445D-BCCA-99B36F6EAE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1AC0C16-A82B-4788-8945-AB567F59B500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2845A9-7AAD-46A7-ABAD-B7946881D91F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756E53-F3B6-4CFF-9444-9857BCF65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985C5F-A795-4ADC-8E5B-2B6E1C8689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1AF3A9-17B9-4FEA-8A31-53FFFF2A72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F05C94-B158-49B1-9451-7F4E4BA1CC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3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72652" y="452534"/>
            <a:ext cx="7660208" cy="7161525"/>
            <a:chOff x="-3201796" y="-1128035"/>
            <a:chExt cx="10829221" cy="90041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>
              <a:off x="-1788695" y="-1128035"/>
              <a:ext cx="8646693" cy="8314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1796" y="-265474"/>
              <a:ext cx="7371354" cy="73713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91" y="960374"/>
              <a:ext cx="6915734" cy="6915734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02909F7E-3F93-4A04-ABC6-BD6097983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314" y="24951"/>
            <a:ext cx="254659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0BDFE68-9CA2-40A2-AF49-86C5BD752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404" y="5085056"/>
            <a:ext cx="2546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TRANG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115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oray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74B6F-F48C-4583-8121-6315080EC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8440" y="-90057"/>
            <a:ext cx="1713124" cy="54259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AF189B8E-A26F-49AC-9B2E-2A10DBE57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719" y="4469806"/>
            <a:ext cx="32538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D2EAB-6EE3-6AF4-4040-AB52AFAFF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7134" y="2427494"/>
            <a:ext cx="7964866" cy="1898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AAF21-39AC-B6E1-FE85-0ADE20A2D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266" y="215873"/>
            <a:ext cx="449923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164284" y="3251862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84881" y="219822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33776" y="1563924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300756" y="1464290"/>
            <a:ext cx="1578207" cy="139175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41736" y="224276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8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24682" y="1834810"/>
            <a:ext cx="4827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Kết quả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tính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53 – 5 + 45 là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0221" y="520714"/>
            <a:ext cx="5306934" cy="1044614"/>
            <a:chOff x="6448009" y="2109393"/>
            <a:chExt cx="5306934" cy="10446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93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16855" y="2133825"/>
            <a:ext cx="5306934" cy="1085263"/>
            <a:chOff x="6448009" y="754809"/>
            <a:chExt cx="5306934" cy="10852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83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51317"/>
            <a:chOff x="6403865" y="3423328"/>
            <a:chExt cx="5306934" cy="10513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869827" y="1742974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8973" y="3184226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08762"/>
            <a:ext cx="128196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70829" y="1536388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71118" y="1504927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57002" y="3236482"/>
            <a:ext cx="1578207" cy="139175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90190" y="214570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1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499" y="1653977"/>
            <a:ext cx="4864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Em đã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thấy mình hoàn thành xuất sắc 4 câu hỏi chưa?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26395" y="3271878"/>
            <a:ext cx="1578207" cy="13917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E234DF-C088-45FE-A251-542CD0B1B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6662589" y="3221476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5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0883909" y="1793178"/>
            <a:ext cx="143482" cy="3845622"/>
          </a:xfrm>
          <a:prstGeom prst="rect">
            <a:avLst/>
          </a:prstGeom>
          <a:solidFill>
            <a:srgbClr val="E97A3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任意多边形 22"/>
          <p:cNvSpPr/>
          <p:nvPr/>
        </p:nvSpPr>
        <p:spPr>
          <a:xfrm>
            <a:off x="1180317" y="5776506"/>
            <a:ext cx="3561713" cy="321227"/>
          </a:xfrm>
          <a:custGeom>
            <a:avLst/>
            <a:gdLst>
              <a:gd name="connsiteX0" fmla="*/ 0 w 4498620"/>
              <a:gd name="connsiteY0" fmla="*/ 0 h 411937"/>
              <a:gd name="connsiteX1" fmla="*/ 4498620 w 4498620"/>
              <a:gd name="connsiteY1" fmla="*/ 0 h 411937"/>
              <a:gd name="connsiteX2" fmla="*/ 4498620 w 4498620"/>
              <a:gd name="connsiteY2" fmla="*/ 411937 h 411937"/>
              <a:gd name="connsiteX3" fmla="*/ 0 w 4498620"/>
              <a:gd name="connsiteY3" fmla="*/ 411937 h 411937"/>
              <a:gd name="connsiteX4" fmla="*/ 0 w 4498620"/>
              <a:gd name="connsiteY4" fmla="*/ 0 h 41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620" h="411937">
                <a:moveTo>
                  <a:pt x="0" y="0"/>
                </a:moveTo>
                <a:lnTo>
                  <a:pt x="4498620" y="0"/>
                </a:lnTo>
                <a:lnTo>
                  <a:pt x="4498620" y="411937"/>
                </a:lnTo>
                <a:lnTo>
                  <a:pt x="0" y="4119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53340" rIns="142240" bIns="53340" numCol="1" spcCol="1270" anchor="ctr" anchorCtr="0">
            <a:noAutofit/>
          </a:bodyPr>
          <a:lstStyle/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1D561AFB-4D16-4E75-8929-B52204D3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91" y="760267"/>
            <a:ext cx="102508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altLang="en-US" sz="3600" b="1" u="sng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số thích hợp.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1743544" y="1886732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2  7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1743543" y="2902395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366787" y="3850107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68279" y="391805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75063" y="391805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1000794" y="239456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5097716" y="1886731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5097715" y="2902394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720959" y="3850106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087905" y="2949754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47521" y="2013975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4354966" y="2394562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8233649" y="1886730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8233648" y="290239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856892" y="3850105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158384" y="3918056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9078281" y="295501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7490899" y="2394561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5135347" y="386559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8965168" y="3785940"/>
            <a:ext cx="95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2580405" y="3797643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1741556" y="3797642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5942348" y="1898650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5137520" y="2807682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9142366" y="2806569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8256317" y="3785940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74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4">
            <a:extLst>
              <a:ext uri="{FF2B5EF4-FFF2-40B4-BE49-F238E27FC236}">
                <a16:creationId xmlns:a16="http://schemas.microsoft.com/office/drawing/2014/main" id="{0AA8E96D-44A1-47BF-B05C-4F707EA95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39" y="799325"/>
            <a:ext cx="1136717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, &lt; , =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35021" y="2088862"/>
            <a:ext cx="5225147" cy="1015664"/>
            <a:chOff x="935021" y="2088862"/>
            <a:chExt cx="5225147" cy="10156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935021" y="2088863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85 - 56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4956776" y="2088862"/>
              <a:ext cx="12033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47713" y="2088861"/>
            <a:ext cx="5225147" cy="1015664"/>
            <a:chOff x="935021" y="2088862"/>
            <a:chExt cx="5225147" cy="10156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935021" y="2088863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6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+ 33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4956776" y="2088862"/>
              <a:ext cx="12033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91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11948" y="3405919"/>
            <a:ext cx="7698839" cy="1061635"/>
            <a:chOff x="631277" y="2088862"/>
            <a:chExt cx="7698839" cy="106163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631277" y="2134834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 + 37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4956776" y="2088862"/>
              <a:ext cx="33733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37 + 54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95121" y="4655598"/>
            <a:ext cx="7715666" cy="1015664"/>
            <a:chOff x="614450" y="2088861"/>
            <a:chExt cx="7715666" cy="10156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614450" y="2088861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72 - 27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4956776" y="2088862"/>
              <a:ext cx="33733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72 - 30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3800571" y="2104175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9513263" y="2096519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5980147" y="3434642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386220-27D4-4493-8E58-1FA23113F105}"/>
              </a:ext>
            </a:extLst>
          </p:cNvPr>
          <p:cNvSpPr txBox="1"/>
          <p:nvPr/>
        </p:nvSpPr>
        <p:spPr>
          <a:xfrm>
            <a:off x="5949812" y="4655598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17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>
            <a:extLst>
              <a:ext uri="{FF2B5EF4-FFF2-40B4-BE49-F238E27FC236}">
                <a16:creationId xmlns:a16="http://schemas.microsoft.com/office/drawing/2014/main" id="{9A868413-9858-44E1-A9A6-B23118853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22" y="662586"/>
            <a:ext cx="10549916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bò sữa của b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An mỗi ngày cho 20 </a:t>
            </a:r>
            <a:r>
              <a:rPr kumimoji="0" lang="vi-VN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sữa. Con bò sữa của bác Bình mỗi ngày cho ít hơn con bò sữa của bác An 5 </a:t>
            </a:r>
            <a:r>
              <a:rPr kumimoji="0" lang="vi-VN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sữa. Hỏi mỗi ngày con bò sữa của bác Bình cho bao nhiêu lít sữa?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.loigiaihay.com/picture/question_lgh/2021_51/1624005882-p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42" y="2514070"/>
            <a:ext cx="44005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5C5451-EBCC-F136-F03B-EBB01888D7E5}"/>
              </a:ext>
            </a:extLst>
          </p:cNvPr>
          <p:cNvGrpSpPr/>
          <p:nvPr/>
        </p:nvGrpSpPr>
        <p:grpSpPr>
          <a:xfrm>
            <a:off x="869463" y="2970910"/>
            <a:ext cx="6304638" cy="3139321"/>
            <a:chOff x="869463" y="2970910"/>
            <a:chExt cx="6304638" cy="31393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F09BAD1-94D9-33AE-9784-ABC0542115CD}"/>
                </a:ext>
              </a:extLst>
            </p:cNvPr>
            <p:cNvSpPr/>
            <p:nvPr/>
          </p:nvSpPr>
          <p:spPr>
            <a:xfrm>
              <a:off x="869463" y="3104307"/>
              <a:ext cx="6119166" cy="3005924"/>
            </a:xfrm>
            <a:prstGeom prst="roundRect">
              <a:avLst>
                <a:gd name="adj" fmla="val 1051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66">
              <a:extLst>
                <a:ext uri="{FF2B5EF4-FFF2-40B4-BE49-F238E27FC236}">
                  <a16:creationId xmlns:a16="http://schemas.microsoft.com/office/drawing/2014/main" id="{01EF8CF4-549E-DC0E-281D-98F9CE01E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63" y="2970910"/>
              <a:ext cx="6304638" cy="31393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u="sng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altLang="en-US" sz="3600" b="1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u="sng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altLang="en-US" sz="3600" b="1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An: 20</a:t>
              </a:r>
              <a:r>
                <a:rPr lang="vi-VN" alt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sữa</a:t>
              </a:r>
              <a:endPara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Bình: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vi-VN" alt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sữa</a:t>
              </a:r>
              <a:endPara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Bình: </a:t>
              </a:r>
              <a:r>
                <a:rPr kumimoji="0" lang="en-US" altLang="en-US" sz="3600" b="1" i="0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.... </a:t>
              </a:r>
              <a:r>
                <a:rPr lang="vi-VN" alt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sữa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altLang="en-US" sz="36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46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0">
            <a:extLst>
              <a:ext uri="{FF2B5EF4-FFF2-40B4-BE49-F238E27FC236}">
                <a16:creationId xmlns:a16="http://schemas.microsoft.com/office/drawing/2014/main" id="{672CF580-E017-45F7-9C1E-71E27E680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316" y="605091"/>
            <a:ext cx="265635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8C713C2C-A21A-4D69-A30D-F8A2802ED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51203"/>
            <a:ext cx="9184106" cy="38318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5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ngày con bò sữa của bác Bình cho số lít sữa là:</a:t>
            </a: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vi-VN" alt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– 5 = 15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vi-VN" alt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        </a:t>
            </a:r>
            <a:endParaRPr kumimoji="0" lang="vi-VN" alt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kumimoji="0" lang="en-US" alt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kumimoji="0" lang="vi-VN" altLang="en-US" sz="5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5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E266FEF1-2BED-4A5A-BDBC-FFDA2E8CD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19" y="4234573"/>
            <a:ext cx="2744447" cy="27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36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4627" t="15673" r="18441" b="20000"/>
          <a:stretch/>
        </p:blipFill>
        <p:spPr>
          <a:xfrm rot="9277900">
            <a:off x="3717335" y="-1181497"/>
            <a:ext cx="10439298" cy="100377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759301" y="904265"/>
            <a:ext cx="1336731" cy="876491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Kiến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18002" y="2279356"/>
            <a:ext cx="1278030" cy="876491"/>
          </a:xfrm>
          <a:prstGeom prst="rect">
            <a:avLst/>
          </a:prstGeom>
          <a:solidFill>
            <a:srgbClr val="E97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Kĩ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năng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759301" y="3561512"/>
            <a:ext cx="1392126" cy="876491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Phẩm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chất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35223" y="4816555"/>
            <a:ext cx="1396850" cy="876491"/>
          </a:xfrm>
          <a:prstGeom prst="rect">
            <a:avLst/>
          </a:prstGeom>
          <a:solidFill>
            <a:srgbClr val="E97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Năng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107号-萌趣欢乐体" panose="00000500000000000000" pitchFamily="2" charset="-122"/>
                <a:cs typeface="+mn-cs"/>
              </a:rPr>
              <a:t>lực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92" y="133060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959" r="30424"/>
          <a:stretch/>
        </p:blipFill>
        <p:spPr>
          <a:xfrm>
            <a:off x="9050134" y="4596231"/>
            <a:ext cx="4806249" cy="2834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7AA63-BF2C-4B52-8D47-F62FCE8840E7}"/>
              </a:ext>
            </a:extLst>
          </p:cNvPr>
          <p:cNvSpPr txBox="1"/>
          <p:nvPr/>
        </p:nvSpPr>
        <p:spPr>
          <a:xfrm>
            <a:off x="7201949" y="915105"/>
            <a:ext cx="46903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 tục ôn tập về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phép tính cộng trừ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14D42-5A8F-4215-9C78-255DFB1E6C04}"/>
              </a:ext>
            </a:extLst>
          </p:cNvPr>
          <p:cNvSpPr txBox="1"/>
          <p:nvPr/>
        </p:nvSpPr>
        <p:spPr>
          <a:xfrm>
            <a:off x="7232073" y="2168705"/>
            <a:ext cx="49844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Tính được và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so sánh các giá trị biểu thức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- Biết giải bài toán liên quan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5DCDC4-0D37-4295-A641-0EE50A82D386}"/>
              </a:ext>
            </a:extLst>
          </p:cNvPr>
          <p:cNvSpPr txBox="1"/>
          <p:nvPr/>
        </p:nvSpPr>
        <p:spPr>
          <a:xfrm>
            <a:off x="7232073" y="3792174"/>
            <a:ext cx="5369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có phẩm chất học tập tích cực.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A48C1-08EB-4007-BF77-B091EE98D1C7}"/>
              </a:ext>
            </a:extLst>
          </p:cNvPr>
          <p:cNvSpPr txBox="1"/>
          <p:nvPr/>
        </p:nvSpPr>
        <p:spPr>
          <a:xfrm>
            <a:off x="7304689" y="4596231"/>
            <a:ext cx="4330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 lực tự học, NL giải quyết vấn đề và sáng tạo, NL tư duy - lập luận logic.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A4BCF-DE71-47A3-810B-313D700BD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88" y="159783"/>
            <a:ext cx="3853006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200"/>
                            </p:stCondLst>
                            <p:childTnLst>
                              <p:par>
                                <p:cTn id="4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700"/>
                            </p:stCondLst>
                            <p:childTnLst>
                              <p:par>
                                <p:cTn id="5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0" grpId="0" animBg="1"/>
      <p:bldP spid="33" grpId="0" animBg="1"/>
      <p:bldP spid="11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D3240D57-5690-49F8-9928-78755654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229600" cy="5318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Box 54">
            <a:extLst>
              <a:ext uri="{FF2B5EF4-FFF2-40B4-BE49-F238E27FC236}">
                <a16:creationId xmlns:a16="http://schemas.microsoft.com/office/drawing/2014/main" id="{ADBB9EF7-448D-4E16-9C94-17ADAEE08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956" y="635799"/>
            <a:ext cx="9601201" cy="9825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altLang="en-US" sz="44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5:</a:t>
            </a:r>
            <a:r>
              <a:rPr kumimoji="0" lang="vi-VN" altLang="en-US" sz="4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Số?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72634" y="2203038"/>
            <a:ext cx="9949994" cy="3286573"/>
            <a:chOff x="972634" y="2203038"/>
            <a:chExt cx="9949994" cy="3286573"/>
          </a:xfrm>
        </p:grpSpPr>
        <p:sp>
          <p:nvSpPr>
            <p:cNvPr id="4" name="Rectangle 3"/>
            <p:cNvSpPr/>
            <p:nvPr/>
          </p:nvSpPr>
          <p:spPr>
            <a:xfrm>
              <a:off x="972634" y="2203038"/>
              <a:ext cx="1416904" cy="141690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600" dirty="0"/>
                <a:t>74</a:t>
              </a:r>
              <a:endParaRPr lang="en-US" sz="6600" dirty="0"/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>
            <a:xfrm>
              <a:off x="2389538" y="2911490"/>
              <a:ext cx="1699209" cy="134456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 rot="2829022">
              <a:off x="3809214" y="4120271"/>
              <a:ext cx="1369340" cy="1369340"/>
            </a:xfrm>
            <a:prstGeom prst="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7" idx="0"/>
            </p:cNvCxnSpPr>
            <p:nvPr/>
          </p:nvCxnSpPr>
          <p:spPr>
            <a:xfrm flipV="1">
              <a:off x="4995844" y="3349593"/>
              <a:ext cx="1372725" cy="98972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6368569" y="2566820"/>
              <a:ext cx="1376413" cy="137641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1" idx="6"/>
            </p:cNvCxnSpPr>
            <p:nvPr/>
          </p:nvCxnSpPr>
          <p:spPr>
            <a:xfrm>
              <a:off x="7744982" y="3255027"/>
              <a:ext cx="1934641" cy="76833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>
              <a:off x="9123108" y="3466782"/>
              <a:ext cx="1799520" cy="1378364"/>
            </a:xfrm>
            <a:prstGeom prst="triangl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123212">
              <a:off x="2618633" y="2747195"/>
              <a:ext cx="23714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- 69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9581018">
              <a:off x="4559671" y="2817968"/>
              <a:ext cx="23714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+ 48</a:t>
              </a:r>
              <a:endParaRPr lang="en-US" sz="60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123212">
              <a:off x="8107042" y="2958950"/>
              <a:ext cx="23714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-30</a:t>
              </a:r>
              <a:endParaRPr lang="en-US" sz="60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11425" y="4121871"/>
            <a:ext cx="2371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solidFill>
                  <a:srgbClr val="C00000"/>
                </a:solidFill>
              </a:rPr>
              <a:t>5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7785" y="2707118"/>
            <a:ext cx="2371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C00000"/>
                </a:solidFill>
              </a:rPr>
              <a:t>53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86890" y="3880601"/>
            <a:ext cx="2371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C00000"/>
                </a:solidFill>
              </a:rPr>
              <a:t>23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68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3024830" y="-323578"/>
            <a:ext cx="9473051" cy="7876531"/>
            <a:chOff x="-3201796" y="-1128035"/>
            <a:chExt cx="10829221" cy="90041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>
              <a:off x="-1788695" y="-1128035"/>
              <a:ext cx="8646693" cy="8314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1796" y="-265474"/>
              <a:ext cx="7371354" cy="73713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91" y="960374"/>
              <a:ext cx="6915734" cy="691573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210E842-08B6-49D7-AE26-8A78E791A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895" y="1681596"/>
            <a:ext cx="7921431" cy="32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45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81" y="489022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6955147" y="3409856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3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của 64 và 26 là: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282677" y="720305"/>
            <a:ext cx="5306934" cy="1044614"/>
            <a:chOff x="6448009" y="2109393"/>
            <a:chExt cx="5306934" cy="10446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90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362035" y="2383905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80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09313" y="2046165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368652" y="4337166"/>
            <a:ext cx="5306934" cy="1051317"/>
            <a:chOff x="6403865" y="3423328"/>
            <a:chExt cx="5306934" cy="10513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38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15930" y="3999426"/>
            <a:ext cx="2866273" cy="533008"/>
            <a:chOff x="804761" y="670054"/>
            <a:chExt cx="4128960" cy="5330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5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561893" y="1674674"/>
            <a:ext cx="5635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vi-VN" sz="66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của 71 và 18 là: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44614"/>
            <a:chOff x="6448009" y="2109393"/>
            <a:chExt cx="5306934" cy="10446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53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85263"/>
            <a:chOff x="6448009" y="754809"/>
            <a:chExt cx="5306934" cy="10852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89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51317"/>
            <a:chOff x="6403865" y="3423328"/>
            <a:chExt cx="5306934" cy="10513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63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147459" y="3146903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496560" y="425720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733872" y="1872640"/>
            <a:ext cx="5329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quả tính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34 + 9 – 27 là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557440" y="3811632"/>
            <a:ext cx="5306934" cy="1136947"/>
            <a:chOff x="6448009" y="2109393"/>
            <a:chExt cx="5306934" cy="1136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16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557440" y="2471529"/>
            <a:ext cx="5306934" cy="1051317"/>
            <a:chOff x="6403865" y="3423328"/>
            <a:chExt cx="5306934" cy="10513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26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616539" y="1007111"/>
            <a:ext cx="5306934" cy="1119587"/>
            <a:chOff x="6403153" y="4698096"/>
            <a:chExt cx="5306934" cy="11195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43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9004718" y="213378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9111858" y="632028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458</Words>
  <Application>Microsoft Office PowerPoint</Application>
  <PresentationFormat>Widescreen</PresentationFormat>
  <Paragraphs>121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#9Slide07 HoneyCream</vt:lpstr>
      <vt:lpstr>Cambria</vt:lpstr>
      <vt:lpstr>Calibri Light</vt:lpstr>
      <vt:lpstr>Calibri</vt:lpstr>
      <vt:lpstr>UTM Soraya</vt:lpstr>
      <vt:lpstr>SVN-Ready</vt:lpstr>
      <vt:lpstr>SVN-Dancing Script</vt:lpstr>
      <vt:lpstr>Times New Roman</vt:lpstr>
      <vt:lpstr>DaddysGirl</vt:lpstr>
      <vt:lpstr>UTM Avo</vt:lpstr>
      <vt:lpstr>UVN Bo Quen</vt:lpstr>
      <vt:lpstr>UTM Cookies</vt:lpstr>
      <vt:lpstr>Arial</vt:lpstr>
      <vt:lpstr>SVN-Newton</vt:lpstr>
      <vt:lpstr>UTM Alberta Heavy</vt:lpstr>
      <vt:lpstr>UTM Futura Extra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MangnonTeam</cp:keywords>
  <cp:lastModifiedBy>Windows User</cp:lastModifiedBy>
  <cp:revision>9</cp:revision>
  <dcterms:created xsi:type="dcterms:W3CDTF">2023-04-22T08:16:45Z</dcterms:created>
  <dcterms:modified xsi:type="dcterms:W3CDTF">2023-04-23T03:08:40Z</dcterms:modified>
</cp:coreProperties>
</file>