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  <p:sldMasterId id="2147483675" r:id="rId4"/>
    <p:sldMasterId id="2147483688" r:id="rId5"/>
  </p:sldMasterIdLst>
  <p:notesMasterIdLst>
    <p:notesMasterId r:id="rId24"/>
  </p:notesMasterIdLst>
  <p:sldIdLst>
    <p:sldId id="321" r:id="rId6"/>
    <p:sldId id="323" r:id="rId7"/>
    <p:sldId id="311" r:id="rId8"/>
    <p:sldId id="315" r:id="rId9"/>
    <p:sldId id="317" r:id="rId10"/>
    <p:sldId id="320" r:id="rId11"/>
    <p:sldId id="286" r:id="rId12"/>
    <p:sldId id="296" r:id="rId13"/>
    <p:sldId id="293" r:id="rId14"/>
    <p:sldId id="291" r:id="rId15"/>
    <p:sldId id="288" r:id="rId16"/>
    <p:sldId id="324" r:id="rId17"/>
    <p:sldId id="261" r:id="rId18"/>
    <p:sldId id="262" r:id="rId19"/>
    <p:sldId id="263" r:id="rId20"/>
    <p:sldId id="264" r:id="rId21"/>
    <p:sldId id="304" r:id="rId22"/>
    <p:sldId id="287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#9Slide03 AmpleSoft Bold" panose="02000000000000000000" pitchFamily="2" charset="0"/>
      <p:regular r:id="rId26"/>
    </p:embeddedFont>
    <p:embeddedFont>
      <p:font typeface="#9Slide07 HoneyCream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SVN-Billo" panose="00000400000000000000" pitchFamily="2" charset="0"/>
      <p:regular r:id="rId38"/>
    </p:embeddedFont>
    <p:embeddedFont>
      <p:font typeface="SVN-Dancing Script" panose="02040603050506020204" pitchFamily="18" charset="0"/>
      <p:regular r:id="rId39"/>
    </p:embeddedFont>
    <p:embeddedFont>
      <p:font typeface="SVN-Newton" panose="02040603050506020204" pitchFamily="18" charset="0"/>
      <p:regular r:id="rId40"/>
    </p:embeddedFont>
    <p:embeddedFont>
      <p:font typeface="UTM Androgyne" panose="02040603050506020204" pitchFamily="18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UTM Chickenhawk" panose="02040603050506020204" pitchFamily="18" charset="0"/>
      <p:regular r:id="rId46"/>
    </p:embeddedFont>
    <p:embeddedFont>
      <p:font typeface="UTM Cookies" panose="02040603050506020204" pitchFamily="18" charset="0"/>
      <p:regular r:id="rId47"/>
    </p:embeddedFont>
    <p:embeddedFont>
      <p:font typeface="UTM Seagull" panose="02040603050506020204" pitchFamily="18" charset="0"/>
      <p:bold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-427" y="10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5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B8EB7-5A98-4042-B391-22CA5869396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7E885-FBE0-43AC-A6EC-3369E3215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3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3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72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3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589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3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427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3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77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C713-B7AA-B68E-7966-4607F6ED4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60723-A5A7-4A6D-BD3C-2754D56C5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88ED2-F697-39B3-6926-FB42A9409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B245E-042F-B962-A4A4-16084D62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E06C7-44AB-D82F-DFCD-245F864C3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2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4385-4254-BCB9-157C-2BE9D354F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D1C83-9455-9433-036E-EB1E1DDBA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BB4E5-D9EA-BEA7-3B1F-D84728D8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8C245-873B-21C0-B531-2A1D5DF6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65070-A07F-3949-BE52-BE9187E9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8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FB305-0450-366D-A69B-CC9D1A976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E0E2C-326A-83CB-9CC9-721BE3CA6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F5B1-321C-AA71-2DC6-00F794D29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A842A-5493-219D-09C1-8ADE5DD5D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EECE9-8042-28C3-245A-2A9DD199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40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6383" y="-2213"/>
            <a:ext cx="819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MăngNon</a:t>
            </a:r>
            <a:endParaRPr lang="en-US" sz="11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080E3-7E16-474B-A9C7-8877EC985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1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DD4D9D-8E23-4A24-9749-BBBD16E0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33A1607-FC9F-4F09-A517-1FE413665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A082A0-1EF7-4028-AA52-4D60A8D5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6383" y="-2213"/>
            <a:ext cx="819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MăngNon</a:t>
            </a:r>
            <a:endParaRPr lang="en-US" sz="11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94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7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9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7B0-60F8-71FC-79D4-593104C83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D05C0-F8AF-B57D-E6C0-D42112F4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DCC6A-DB5D-468A-CA43-5D3F4AE92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AEF61-27CE-FFC8-8827-E3A561A7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AE31-94D7-4B74-EB99-099650B74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85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4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9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51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05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157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2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0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3D7B-B38E-65B4-946A-BBDD88A01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24284-A61E-CCD6-B5AA-92C065CBF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FB568-233B-509E-DB95-3881E91B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12D23-B5C1-718D-7651-CF198C05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16699-8573-842B-BEA8-450BCE94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09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58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65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80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095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9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325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85847C-871C-43AB-9CB7-70C63E584C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9" y="242761"/>
            <a:ext cx="12102982" cy="6372479"/>
          </a:xfrm>
          <a:prstGeom prst="rect">
            <a:avLst/>
          </a:prstGeom>
          <a:effectLst/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A8EA3D2-CD41-4FAF-9261-462BCE4BEB91}"/>
              </a:ext>
            </a:extLst>
          </p:cNvPr>
          <p:cNvGrpSpPr/>
          <p:nvPr userDrawn="1"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4" name="Freeform 83">
              <a:extLst>
                <a:ext uri="{FF2B5EF4-FFF2-40B4-BE49-F238E27FC236}">
                  <a16:creationId xmlns:a16="http://schemas.microsoft.com/office/drawing/2014/main" id="{A39AFEE7-3C5F-4DF4-822F-2CD7030438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84">
              <a:extLst>
                <a:ext uri="{FF2B5EF4-FFF2-40B4-BE49-F238E27FC236}">
                  <a16:creationId xmlns:a16="http://schemas.microsoft.com/office/drawing/2014/main" id="{168A8961-E10B-4CEA-929B-4622DE7E7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85">
              <a:extLst>
                <a:ext uri="{FF2B5EF4-FFF2-40B4-BE49-F238E27FC236}">
                  <a16:creationId xmlns:a16="http://schemas.microsoft.com/office/drawing/2014/main" id="{2D333F33-DB76-4B8A-B4C6-74740679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86">
              <a:extLst>
                <a:ext uri="{FF2B5EF4-FFF2-40B4-BE49-F238E27FC236}">
                  <a16:creationId xmlns:a16="http://schemas.microsoft.com/office/drawing/2014/main" id="{666CE1D1-15B9-491C-B39B-BFF8FCF4F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7">
              <a:extLst>
                <a:ext uri="{FF2B5EF4-FFF2-40B4-BE49-F238E27FC236}">
                  <a16:creationId xmlns:a16="http://schemas.microsoft.com/office/drawing/2014/main" id="{27CF0D2E-5F2E-475E-9113-0DC25B45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88">
              <a:extLst>
                <a:ext uri="{FF2B5EF4-FFF2-40B4-BE49-F238E27FC236}">
                  <a16:creationId xmlns:a16="http://schemas.microsoft.com/office/drawing/2014/main" id="{9E36DC08-EE9C-4212-8C0E-00B478C1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89">
              <a:extLst>
                <a:ext uri="{FF2B5EF4-FFF2-40B4-BE49-F238E27FC236}">
                  <a16:creationId xmlns:a16="http://schemas.microsoft.com/office/drawing/2014/main" id="{4A85A912-0AE3-4A8C-A0A0-3791F758D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90">
              <a:extLst>
                <a:ext uri="{FF2B5EF4-FFF2-40B4-BE49-F238E27FC236}">
                  <a16:creationId xmlns:a16="http://schemas.microsoft.com/office/drawing/2014/main" id="{E421E44B-1A87-4963-87BC-35DACCBFE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91">
              <a:extLst>
                <a:ext uri="{FF2B5EF4-FFF2-40B4-BE49-F238E27FC236}">
                  <a16:creationId xmlns:a16="http://schemas.microsoft.com/office/drawing/2014/main" id="{01A6FE41-F65F-457C-A61F-B34FE2E73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92">
              <a:extLst>
                <a:ext uri="{FF2B5EF4-FFF2-40B4-BE49-F238E27FC236}">
                  <a16:creationId xmlns:a16="http://schemas.microsoft.com/office/drawing/2014/main" id="{6CF15BF7-BEE7-4EB5-821F-7A3DF62A2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93">
              <a:extLst>
                <a:ext uri="{FF2B5EF4-FFF2-40B4-BE49-F238E27FC236}">
                  <a16:creationId xmlns:a16="http://schemas.microsoft.com/office/drawing/2014/main" id="{A57130D8-FF35-4275-84C3-3AC353FF1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94">
              <a:extLst>
                <a:ext uri="{FF2B5EF4-FFF2-40B4-BE49-F238E27FC236}">
                  <a16:creationId xmlns:a16="http://schemas.microsoft.com/office/drawing/2014/main" id="{5C407CE5-52FE-4C80-9690-060B09374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95">
              <a:extLst>
                <a:ext uri="{FF2B5EF4-FFF2-40B4-BE49-F238E27FC236}">
                  <a16:creationId xmlns:a16="http://schemas.microsoft.com/office/drawing/2014/main" id="{BFE8388E-575F-41C0-A82F-7ED34C86A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96">
              <a:extLst>
                <a:ext uri="{FF2B5EF4-FFF2-40B4-BE49-F238E27FC236}">
                  <a16:creationId xmlns:a16="http://schemas.microsoft.com/office/drawing/2014/main" id="{D7A8138C-FE38-4661-91DC-2C1BECB08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id="{F172255C-E613-4D1F-AE00-5FBC77930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98">
              <a:extLst>
                <a:ext uri="{FF2B5EF4-FFF2-40B4-BE49-F238E27FC236}">
                  <a16:creationId xmlns:a16="http://schemas.microsoft.com/office/drawing/2014/main" id="{8EA9B9D9-3417-4A94-B2B7-FA39B4A33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99">
              <a:extLst>
                <a:ext uri="{FF2B5EF4-FFF2-40B4-BE49-F238E27FC236}">
                  <a16:creationId xmlns:a16="http://schemas.microsoft.com/office/drawing/2014/main" id="{00A4CE78-B613-4BFD-AB97-50686E21A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8F05008-A962-490E-BC07-C342ED53B62E}"/>
              </a:ext>
            </a:extLst>
          </p:cNvPr>
          <p:cNvGrpSpPr/>
          <p:nvPr userDrawn="1"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00B7737E-1895-4446-88F9-6E9B98B92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7C9D02B-3C8B-488C-9D38-A1C693574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83AC49F-67B3-4907-B14A-362457C60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5B0DE039-CA0F-43CB-AE3A-690A0C354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64B074E-B843-41F0-A924-F3F967166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04DACF0-1FCB-4B60-99C2-11D325F00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DD38965F-409D-484C-800E-CF2C3F7BC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235FC311-334A-4356-9981-8858E79D4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172D9A54-FE82-4EFB-82B6-2C7C44A23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E68FD8C0-DC9C-4B9D-8FA5-7B032D865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E91DFAAA-4C2E-49EC-A080-52068A51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D5095B21-7166-4C24-B1FB-B4728FD6F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7DF0883-296B-4BC4-BF40-571870821D87}"/>
              </a:ext>
            </a:extLst>
          </p:cNvPr>
          <p:cNvGrpSpPr/>
          <p:nvPr userDrawn="1"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36B6E1A3-7470-411B-BFA2-E09D06BB9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E0AEEA5-6953-48F0-99A9-CE25354F6867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37" name="Freeform 80">
                <a:extLst>
                  <a:ext uri="{FF2B5EF4-FFF2-40B4-BE49-F238E27FC236}">
                    <a16:creationId xmlns:a16="http://schemas.microsoft.com/office/drawing/2014/main" id="{5ACEB7A0-FA63-4F87-982B-24C707BAA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81">
                <a:extLst>
                  <a:ext uri="{FF2B5EF4-FFF2-40B4-BE49-F238E27FC236}">
                    <a16:creationId xmlns:a16="http://schemas.microsoft.com/office/drawing/2014/main" id="{EBA83426-CC0E-444F-AFA1-FA47949F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82">
                <a:extLst>
                  <a:ext uri="{FF2B5EF4-FFF2-40B4-BE49-F238E27FC236}">
                    <a16:creationId xmlns:a16="http://schemas.microsoft.com/office/drawing/2014/main" id="{C888ECF8-1013-43ED-AD75-41E37B95B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83">
                <a:extLst>
                  <a:ext uri="{FF2B5EF4-FFF2-40B4-BE49-F238E27FC236}">
                    <a16:creationId xmlns:a16="http://schemas.microsoft.com/office/drawing/2014/main" id="{B831305E-621E-45A9-9F78-D8BE1E1E3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84">
                <a:extLst>
                  <a:ext uri="{FF2B5EF4-FFF2-40B4-BE49-F238E27FC236}">
                    <a16:creationId xmlns:a16="http://schemas.microsoft.com/office/drawing/2014/main" id="{71954BAF-7F8A-42BA-8558-1FBD34750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85">
                <a:extLst>
                  <a:ext uri="{FF2B5EF4-FFF2-40B4-BE49-F238E27FC236}">
                    <a16:creationId xmlns:a16="http://schemas.microsoft.com/office/drawing/2014/main" id="{02DDBFCD-AA1D-4DA9-87CA-17666EDB1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86">
                <a:extLst>
                  <a:ext uri="{FF2B5EF4-FFF2-40B4-BE49-F238E27FC236}">
                    <a16:creationId xmlns:a16="http://schemas.microsoft.com/office/drawing/2014/main" id="{08FD5E37-2432-41D2-BA1D-0B972B284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87">
                <a:extLst>
                  <a:ext uri="{FF2B5EF4-FFF2-40B4-BE49-F238E27FC236}">
                    <a16:creationId xmlns:a16="http://schemas.microsoft.com/office/drawing/2014/main" id="{57110C57-170F-4B87-AD5F-AF8322160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88">
                <a:extLst>
                  <a:ext uri="{FF2B5EF4-FFF2-40B4-BE49-F238E27FC236}">
                    <a16:creationId xmlns:a16="http://schemas.microsoft.com/office/drawing/2014/main" id="{7A27B8A1-D44B-4919-8AF4-F228B735F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89">
                <a:extLst>
                  <a:ext uri="{FF2B5EF4-FFF2-40B4-BE49-F238E27FC236}">
                    <a16:creationId xmlns:a16="http://schemas.microsoft.com/office/drawing/2014/main" id="{3C7BF7CA-0195-409E-9D1B-ACF6C705D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90">
                <a:extLst>
                  <a:ext uri="{FF2B5EF4-FFF2-40B4-BE49-F238E27FC236}">
                    <a16:creationId xmlns:a16="http://schemas.microsoft.com/office/drawing/2014/main" id="{365E072C-15AC-442D-820D-8C38B3231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91">
                <a:extLst>
                  <a:ext uri="{FF2B5EF4-FFF2-40B4-BE49-F238E27FC236}">
                    <a16:creationId xmlns:a16="http://schemas.microsoft.com/office/drawing/2014/main" id="{11105C4D-F187-4C69-9B3D-EDDB240CE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92">
                <a:extLst>
                  <a:ext uri="{FF2B5EF4-FFF2-40B4-BE49-F238E27FC236}">
                    <a16:creationId xmlns:a16="http://schemas.microsoft.com/office/drawing/2014/main" id="{6329A0C1-0A4E-4CBF-9F03-7C0CA03D3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93">
                <a:extLst>
                  <a:ext uri="{FF2B5EF4-FFF2-40B4-BE49-F238E27FC236}">
                    <a16:creationId xmlns:a16="http://schemas.microsoft.com/office/drawing/2014/main" id="{55808619-B652-4214-9E8B-5B7072A49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3917CB5E-6E8B-48E2-8464-D2D0AD489879}"/>
              </a:ext>
            </a:extLst>
          </p:cNvPr>
          <p:cNvGrpSpPr/>
          <p:nvPr userDrawn="1"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id="{BDEDCA24-B207-4408-AF65-4834D17A5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47308173-AC9A-41C3-A1FB-C167D45E0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02B66708-6B3C-439B-9FAD-DFB0DA4C0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2EAAC0A9-6A51-4A8F-80FA-DC9BAEDEE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923F90AE-10CE-4BCD-8156-44A2AEEEE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81B6593E-4AA8-4001-B344-B3EB71FF3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49468103-E221-4F5D-A93E-6D7753BE2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2A2DB0F2-A63F-4E5A-B50D-A05721DC8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id="{B86093EB-7649-4937-A36F-B0820FD86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id="{148D7A0E-D494-4281-80EC-0F4513D9D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4474B66A-9D89-41B1-8408-874A308A2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E192042D-7000-4780-99A0-047EA1869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67B0F55C-459A-41B7-8993-160A4282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id="{5C88D03A-0091-41C7-93A5-4471ECE06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id="{9C590904-EFDB-400B-BAA0-9867C684A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id="{CBA1BCF3-A50D-4798-99C8-771AEE0FF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110">
              <a:extLst>
                <a:ext uri="{FF2B5EF4-FFF2-40B4-BE49-F238E27FC236}">
                  <a16:creationId xmlns:a16="http://schemas.microsoft.com/office/drawing/2014/main" id="{3352474D-199A-4861-94FC-F94AE062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111">
              <a:extLst>
                <a:ext uri="{FF2B5EF4-FFF2-40B4-BE49-F238E27FC236}">
                  <a16:creationId xmlns:a16="http://schemas.microsoft.com/office/drawing/2014/main" id="{FBCA01A5-AF8E-4620-847D-85E5FB5D1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112">
              <a:extLst>
                <a:ext uri="{FF2B5EF4-FFF2-40B4-BE49-F238E27FC236}">
                  <a16:creationId xmlns:a16="http://schemas.microsoft.com/office/drawing/2014/main" id="{C80C30FC-B3E8-4F06-A3C5-80EE71F7C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113">
              <a:extLst>
                <a:ext uri="{FF2B5EF4-FFF2-40B4-BE49-F238E27FC236}">
                  <a16:creationId xmlns:a16="http://schemas.microsoft.com/office/drawing/2014/main" id="{493344FD-C59E-412C-B1E7-C1A0B5406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114">
              <a:extLst>
                <a:ext uri="{FF2B5EF4-FFF2-40B4-BE49-F238E27FC236}">
                  <a16:creationId xmlns:a16="http://schemas.microsoft.com/office/drawing/2014/main" id="{B8850461-2744-4091-92E4-7AEAD882D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115">
              <a:extLst>
                <a:ext uri="{FF2B5EF4-FFF2-40B4-BE49-F238E27FC236}">
                  <a16:creationId xmlns:a16="http://schemas.microsoft.com/office/drawing/2014/main" id="{674364D8-F22A-4C64-A992-61DA695DC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116">
              <a:extLst>
                <a:ext uri="{FF2B5EF4-FFF2-40B4-BE49-F238E27FC236}">
                  <a16:creationId xmlns:a16="http://schemas.microsoft.com/office/drawing/2014/main" id="{ED187368-01EE-4931-A4A1-2BAD33CE4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117">
              <a:extLst>
                <a:ext uri="{FF2B5EF4-FFF2-40B4-BE49-F238E27FC236}">
                  <a16:creationId xmlns:a16="http://schemas.microsoft.com/office/drawing/2014/main" id="{69FBDB6A-5ABB-4C2B-B2AA-595FE171F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118">
              <a:extLst>
                <a:ext uri="{FF2B5EF4-FFF2-40B4-BE49-F238E27FC236}">
                  <a16:creationId xmlns:a16="http://schemas.microsoft.com/office/drawing/2014/main" id="{D7A6BA44-1473-460C-8E5A-0A42250AC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119">
              <a:extLst>
                <a:ext uri="{FF2B5EF4-FFF2-40B4-BE49-F238E27FC236}">
                  <a16:creationId xmlns:a16="http://schemas.microsoft.com/office/drawing/2014/main" id="{4D5A5A41-E1A8-474B-8C58-DD423F2D3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Freeform 120">
              <a:extLst>
                <a:ext uri="{FF2B5EF4-FFF2-40B4-BE49-F238E27FC236}">
                  <a16:creationId xmlns:a16="http://schemas.microsoft.com/office/drawing/2014/main" id="{54C9FDFA-D21D-4C44-B484-D7D831650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Freeform 121">
              <a:extLst>
                <a:ext uri="{FF2B5EF4-FFF2-40B4-BE49-F238E27FC236}">
                  <a16:creationId xmlns:a16="http://schemas.microsoft.com/office/drawing/2014/main" id="{7D8B8716-38AA-46B0-8684-4739635C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0A75B40A-8EBA-4B56-A503-04BBAC13D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id="{AC5183DC-52A7-44FC-A835-708982ED6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124">
              <a:extLst>
                <a:ext uri="{FF2B5EF4-FFF2-40B4-BE49-F238E27FC236}">
                  <a16:creationId xmlns:a16="http://schemas.microsoft.com/office/drawing/2014/main" id="{27649DFA-79BD-4B1E-98DA-353CDAA50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8578B04A-52FE-4745-83DB-4D08A09387E2}"/>
              </a:ext>
            </a:extLst>
          </p:cNvPr>
          <p:cNvGrpSpPr/>
          <p:nvPr userDrawn="1"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84" name="Freeform 137">
              <a:extLst>
                <a:ext uri="{FF2B5EF4-FFF2-40B4-BE49-F238E27FC236}">
                  <a16:creationId xmlns:a16="http://schemas.microsoft.com/office/drawing/2014/main" id="{F6B6A5F1-0E95-42A8-93CD-F647F91C0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Freeform 138">
              <a:extLst>
                <a:ext uri="{FF2B5EF4-FFF2-40B4-BE49-F238E27FC236}">
                  <a16:creationId xmlns:a16="http://schemas.microsoft.com/office/drawing/2014/main" id="{04BD4026-A96B-42AF-BF3C-E941CE969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Freeform 139">
              <a:extLst>
                <a:ext uri="{FF2B5EF4-FFF2-40B4-BE49-F238E27FC236}">
                  <a16:creationId xmlns:a16="http://schemas.microsoft.com/office/drawing/2014/main" id="{AB1463DE-9FE3-45B5-A84D-FDAD7BC86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Freeform 140">
              <a:extLst>
                <a:ext uri="{FF2B5EF4-FFF2-40B4-BE49-F238E27FC236}">
                  <a16:creationId xmlns:a16="http://schemas.microsoft.com/office/drawing/2014/main" id="{1498874D-98D4-48AC-8A5C-926B46708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Freeform 141">
              <a:extLst>
                <a:ext uri="{FF2B5EF4-FFF2-40B4-BE49-F238E27FC236}">
                  <a16:creationId xmlns:a16="http://schemas.microsoft.com/office/drawing/2014/main" id="{703BC86A-A654-491E-93C6-F9D92964E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Freeform 142">
              <a:extLst>
                <a:ext uri="{FF2B5EF4-FFF2-40B4-BE49-F238E27FC236}">
                  <a16:creationId xmlns:a16="http://schemas.microsoft.com/office/drawing/2014/main" id="{0E677CE8-D828-4383-B253-A31451ABE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Freeform 143">
              <a:extLst>
                <a:ext uri="{FF2B5EF4-FFF2-40B4-BE49-F238E27FC236}">
                  <a16:creationId xmlns:a16="http://schemas.microsoft.com/office/drawing/2014/main" id="{C5316BE4-7FC8-4C01-9319-23807668D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Freeform 144">
              <a:extLst>
                <a:ext uri="{FF2B5EF4-FFF2-40B4-BE49-F238E27FC236}">
                  <a16:creationId xmlns:a16="http://schemas.microsoft.com/office/drawing/2014/main" id="{19A36957-A8F2-4A6C-88DB-E15E8287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Freeform 145">
              <a:extLst>
                <a:ext uri="{FF2B5EF4-FFF2-40B4-BE49-F238E27FC236}">
                  <a16:creationId xmlns:a16="http://schemas.microsoft.com/office/drawing/2014/main" id="{177D5DC0-3D22-4A65-BCAD-798F91EE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Freeform 146">
              <a:extLst>
                <a:ext uri="{FF2B5EF4-FFF2-40B4-BE49-F238E27FC236}">
                  <a16:creationId xmlns:a16="http://schemas.microsoft.com/office/drawing/2014/main" id="{EF611B26-5595-4A4A-BA52-3BDD87FDD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Freeform 147">
              <a:extLst>
                <a:ext uri="{FF2B5EF4-FFF2-40B4-BE49-F238E27FC236}">
                  <a16:creationId xmlns:a16="http://schemas.microsoft.com/office/drawing/2014/main" id="{2840DA44-4F52-4F78-8243-86A47B0C9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Freeform 148">
              <a:extLst>
                <a:ext uri="{FF2B5EF4-FFF2-40B4-BE49-F238E27FC236}">
                  <a16:creationId xmlns:a16="http://schemas.microsoft.com/office/drawing/2014/main" id="{06E1B5C6-CB8D-4E23-8B91-CC2B6C217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Freeform 149">
              <a:extLst>
                <a:ext uri="{FF2B5EF4-FFF2-40B4-BE49-F238E27FC236}">
                  <a16:creationId xmlns:a16="http://schemas.microsoft.com/office/drawing/2014/main" id="{ADB88C7C-0A52-4B79-B341-C609DA5F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Freeform 150">
              <a:extLst>
                <a:ext uri="{FF2B5EF4-FFF2-40B4-BE49-F238E27FC236}">
                  <a16:creationId xmlns:a16="http://schemas.microsoft.com/office/drawing/2014/main" id="{6A6F0283-F76A-4B39-9513-BB5B68AFB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9375FC1E-7CA7-4A99-BB06-C5DCF8FCF59B}"/>
              </a:ext>
            </a:extLst>
          </p:cNvPr>
          <p:cNvGrpSpPr/>
          <p:nvPr userDrawn="1"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99" name="Freeform 116">
              <a:extLst>
                <a:ext uri="{FF2B5EF4-FFF2-40B4-BE49-F238E27FC236}">
                  <a16:creationId xmlns:a16="http://schemas.microsoft.com/office/drawing/2014/main" id="{97DCA4D3-995C-42BD-B16C-4F184F17C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Freeform 117">
              <a:extLst>
                <a:ext uri="{FF2B5EF4-FFF2-40B4-BE49-F238E27FC236}">
                  <a16:creationId xmlns:a16="http://schemas.microsoft.com/office/drawing/2014/main" id="{650CE2BA-1085-4360-9D5E-E6FDDA762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Freeform 118">
              <a:extLst>
                <a:ext uri="{FF2B5EF4-FFF2-40B4-BE49-F238E27FC236}">
                  <a16:creationId xmlns:a16="http://schemas.microsoft.com/office/drawing/2014/main" id="{E4EBBEB8-10DE-4FB9-9363-A3C2191DA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Freeform 119">
              <a:extLst>
                <a:ext uri="{FF2B5EF4-FFF2-40B4-BE49-F238E27FC236}">
                  <a16:creationId xmlns:a16="http://schemas.microsoft.com/office/drawing/2014/main" id="{3AE501E0-A702-4E65-BBB6-90D6E33EF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120">
              <a:extLst>
                <a:ext uri="{FF2B5EF4-FFF2-40B4-BE49-F238E27FC236}">
                  <a16:creationId xmlns:a16="http://schemas.microsoft.com/office/drawing/2014/main" id="{1761ED55-922F-4A76-91D7-54A8D77EE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Freeform 121">
              <a:extLst>
                <a:ext uri="{FF2B5EF4-FFF2-40B4-BE49-F238E27FC236}">
                  <a16:creationId xmlns:a16="http://schemas.microsoft.com/office/drawing/2014/main" id="{0516E989-FCF6-4938-8D8A-68D74D3C5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Freeform 122">
              <a:extLst>
                <a:ext uri="{FF2B5EF4-FFF2-40B4-BE49-F238E27FC236}">
                  <a16:creationId xmlns:a16="http://schemas.microsoft.com/office/drawing/2014/main" id="{3C6BCFE9-B734-4F90-87CD-9AD468B55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Freeform 123">
              <a:extLst>
                <a:ext uri="{FF2B5EF4-FFF2-40B4-BE49-F238E27FC236}">
                  <a16:creationId xmlns:a16="http://schemas.microsoft.com/office/drawing/2014/main" id="{41C662C8-0D00-4292-971A-89FA9AA1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Freeform 124">
              <a:extLst>
                <a:ext uri="{FF2B5EF4-FFF2-40B4-BE49-F238E27FC236}">
                  <a16:creationId xmlns:a16="http://schemas.microsoft.com/office/drawing/2014/main" id="{9FEDA635-7770-4C83-8859-463385134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Freeform 125">
              <a:extLst>
                <a:ext uri="{FF2B5EF4-FFF2-40B4-BE49-F238E27FC236}">
                  <a16:creationId xmlns:a16="http://schemas.microsoft.com/office/drawing/2014/main" id="{26CF240A-6610-41BA-B56D-6CF3BA5A5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Freeform 126">
              <a:extLst>
                <a:ext uri="{FF2B5EF4-FFF2-40B4-BE49-F238E27FC236}">
                  <a16:creationId xmlns:a16="http://schemas.microsoft.com/office/drawing/2014/main" id="{373BF181-81CC-4181-A9BD-4783C6E27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Freeform 127">
              <a:extLst>
                <a:ext uri="{FF2B5EF4-FFF2-40B4-BE49-F238E27FC236}">
                  <a16:creationId xmlns:a16="http://schemas.microsoft.com/office/drawing/2014/main" id="{88367B68-7A8B-49AF-A2CD-4BCD85161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Freeform 128">
              <a:extLst>
                <a:ext uri="{FF2B5EF4-FFF2-40B4-BE49-F238E27FC236}">
                  <a16:creationId xmlns:a16="http://schemas.microsoft.com/office/drawing/2014/main" id="{79611EA8-8AD8-4688-BA35-80B88EA4C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223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76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8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59F29-EC64-37FC-7D7B-51FC8E509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DEC94-BF62-6E5C-8135-8D16A89EF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B7ADF-F327-29B7-C14F-99EDFD532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2EC16-C141-EA46-8A54-6905653F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BD9F7-8E70-C5AB-2C7B-E0C6F24F9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31330-3119-615F-38FC-D436AB6A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361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48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9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95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58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73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11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921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DABE-6EF4-4A60-9BDB-46023C9E6E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82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343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91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28555-316B-743D-8406-4E88ADDB2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13976-C7B6-2162-D820-1FA58BB49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2B646-46EA-8F04-F65A-F7FE87F71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A2133-DD44-5442-97C3-DDDDC75A88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8FB0FF-A9C6-24BF-1F77-3736FC76B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BE3C3C-FE89-562F-D6FC-0C46AABC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C6125-B6BB-6D4B-65F3-965F1FCE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238A87-1A22-770F-A589-6EA37294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5EEB-B01C-2004-A67E-5C68928E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B0D12-F0E0-D2C0-5B0A-3973C095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98744-A0BA-00DE-6F83-A38BD59C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EB2C9-B501-31EC-C950-AE1650A2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4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3DD78-032A-ED1C-8A83-E21BE99D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9A0807-6C10-C5F0-CDB5-A3D6AB05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F46F0-9DF0-2740-FA59-FB5EF7A7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7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5B238-56C4-ECEC-4264-A27103B5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77292-6DB2-3B3B-B2F1-CC19A5A1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11227-454E-6D9E-609F-C7EFF4D2A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C654E-C649-4E5C-2A35-75F12C72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2134D-3640-BD2E-4F53-3C881275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4962E-F53E-A854-A43F-CAF7E2C4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1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E5419-5A5C-CA84-8022-6425F7C55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5AE459-A41D-BA7E-125E-62DC5982A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4B5FC-097F-F469-10C4-19056AD7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63B54-6377-BA13-B48E-BA2D1877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DECC-3760-4802-84D4-23855BA6E45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2B176-BBB6-B12C-D3EB-90FA76BC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7F535-4CA9-3D8B-DF27-DFA972F1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97414-07E9-9117-E275-18D205D5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5F8BC-4776-C4B9-177E-B05AF5424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96C0D-7CD1-45BE-FFEB-DD6514F9B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7DECC-3760-4802-84D4-23855BA6E45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DA9DB-320E-6F69-08C0-B097B0993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032E5-DC85-1EF6-1FCB-2F4B875C8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7CEB3-1DD5-4E88-AC6D-69587E61C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8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6383" y="-2213"/>
            <a:ext cx="819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MăngNon</a:t>
            </a:r>
            <a:endParaRPr lang="en-US" sz="11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F4C66-920C-4704-8A68-D0C62273A3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29BED-090D-A43A-088A-A8B6AE38FB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2225729"/>
            <a:ext cx="1981447" cy="3372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F7D89-C71D-1A1B-B2F7-EF3724132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0D694-C8F5-C451-B85F-36E56DE12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3F96486F-38A1-F620-1680-3481FEF445AB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F20818-A283-32BB-76CF-AEF4FD9F00EA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6BEC6D-6281-F9DA-DE5A-E1A707AF8A72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FB681F-E9DC-C155-8442-4AEF09289D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9362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900" y="0"/>
            <a:ext cx="1443437" cy="2139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5895B-BDD1-4D1D-9F20-EC2D7DB673B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CA95D7-E59A-B56C-0EF3-8316B4E976B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2225729"/>
            <a:ext cx="1981447" cy="3372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AFE9EC-F882-88DB-C68E-FAA8B0293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ADAB2F-C4DF-F6B4-FEF4-1782D3594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CCBB3389-3CCC-9695-D705-0786A57505E1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F3CA9A-97BA-F54D-B014-1176E1A5F529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53DE33-31D3-E988-4E08-B6C5485B5A1C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C1866-C57C-D8C3-A967-01C9A4A8DB0E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8548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63A649-3CAD-A2A7-BC94-0D8770FB5D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2225729"/>
            <a:ext cx="1981447" cy="3372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8759B-0395-82FA-0F9A-A9D73CA19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34E912-F472-A954-FFE6-0E8BA609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D5055628-37DB-544B-159E-3A1044953485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C68E66C-8F5C-C489-FCBE-074F5E392B5E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2A389C-E7EE-4D70-4157-F7827AFD835A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C35C3-9723-0252-A958-D3D88F184944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127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1DABE-6EF4-4A60-9BDB-46023C9E6E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704F1-2BED-4490-815F-CBCBB5E4BC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MNT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2225729"/>
            <a:ext cx="1981447" cy="33723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3481BF-C7EF-0E3B-3B66-09E0773BE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93D08B-6E29-024E-5B54-C64065873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104037B9-2012-9DBF-866E-A7760C208DC9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D427C-9271-C53A-B999-0CB6D3F9D606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CFCD16-2861-FC9B-35E7-184B9EBEEF28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8DA1BE-B638-EFDE-DE9C-3DC1777BF83D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05802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8.png"/><Relationship Id="rId12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openxmlformats.org/officeDocument/2006/relationships/image" Target="../media/image54.png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10" Type="http://schemas.openxmlformats.org/officeDocument/2006/relationships/slide" Target="slide17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1.xm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openxmlformats.org/officeDocument/2006/relationships/image" Target="../media/image55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1.xm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11" Type="http://schemas.microsoft.com/office/2007/relationships/hdphoto" Target="../media/hdphoto5.wdp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50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1.xm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openxmlformats.org/officeDocument/2006/relationships/image" Target="../media/image55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D0C890E-0D30-4108-9917-C63C96EC4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4345" r="-1090" b="24895"/>
          <a:stretch/>
        </p:blipFill>
        <p:spPr>
          <a:xfrm>
            <a:off x="-310766" y="-567863"/>
            <a:ext cx="13693630" cy="59133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552CCC-DDCA-4A4B-AB4D-C229F7D62EF8}"/>
              </a:ext>
            </a:extLst>
          </p:cNvPr>
          <p:cNvSpPr/>
          <p:nvPr/>
        </p:nvSpPr>
        <p:spPr>
          <a:xfrm rot="21264771">
            <a:off x="1614923" y="2324934"/>
            <a:ext cx="2646929" cy="2358045"/>
          </a:xfrm>
          <a:prstGeom prst="rect">
            <a:avLst/>
          </a:prstGeom>
          <a:solidFill>
            <a:srgbClr val="E4C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C1E93B-F36A-4DB8-A3CB-D63E2F4516EE}"/>
              </a:ext>
            </a:extLst>
          </p:cNvPr>
          <p:cNvSpPr/>
          <p:nvPr/>
        </p:nvSpPr>
        <p:spPr>
          <a:xfrm rot="194391">
            <a:off x="5275377" y="2491097"/>
            <a:ext cx="2480924" cy="2373691"/>
          </a:xfrm>
          <a:prstGeom prst="rect">
            <a:avLst/>
          </a:prstGeom>
          <a:solidFill>
            <a:srgbClr val="E4C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1DC8C0C-8A71-46A9-8070-7B3F5DB9E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6" y="4325204"/>
            <a:ext cx="4907431" cy="27604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E4A652-33BA-4857-99EE-C7AF09BE0672}"/>
              </a:ext>
            </a:extLst>
          </p:cNvPr>
          <p:cNvSpPr/>
          <p:nvPr/>
        </p:nvSpPr>
        <p:spPr>
          <a:xfrm rot="21067470">
            <a:off x="8586419" y="2193713"/>
            <a:ext cx="2480924" cy="2373691"/>
          </a:xfrm>
          <a:prstGeom prst="rect">
            <a:avLst/>
          </a:prstGeom>
          <a:solidFill>
            <a:srgbClr val="E4C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3E911C-E77D-40AE-A146-E4868FC7964B}"/>
              </a:ext>
            </a:extLst>
          </p:cNvPr>
          <p:cNvSpPr txBox="1"/>
          <p:nvPr/>
        </p:nvSpPr>
        <p:spPr>
          <a:xfrm>
            <a:off x="0" y="0"/>
            <a:ext cx="1357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文本框 9">
            <a:extLst>
              <a:ext uri="{FF2B5EF4-FFF2-40B4-BE49-F238E27FC236}">
                <a16:creationId xmlns:a16="http://schemas.microsoft.com/office/drawing/2014/main" id="{5174DE9D-E841-EAAD-32F9-6B884C58B310}"/>
              </a:ext>
            </a:extLst>
          </p:cNvPr>
          <p:cNvSpPr txBox="1"/>
          <p:nvPr/>
        </p:nvSpPr>
        <p:spPr>
          <a:xfrm rot="21304153">
            <a:off x="8390341" y="2751653"/>
            <a:ext cx="30174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 w="0"/>
                <a:solidFill>
                  <a:srgbClr val="9BBB59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illo" panose="00000400000000000000" pitchFamily="2" charset="0"/>
                <a:ea typeface="小白" panose="02010601030101010101" pitchFamily="2" charset="-122"/>
                <a:cs typeface="+mn-cs"/>
              </a:rPr>
              <a:t>88,</a:t>
            </a:r>
            <a:r>
              <a:rPr kumimoji="0" lang="en-US" altLang="zh-CN" sz="8800" b="0" i="0" u="none" strike="noStrike" kern="1200" cap="none" spc="0" normalizeH="0" baseline="0" noProof="0" dirty="0">
                <a:ln w="0"/>
                <a:solidFill>
                  <a:srgbClr val="4BACC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illo" panose="00000400000000000000" pitchFamily="2" charset="0"/>
                <a:ea typeface="小白" panose="02010601030101010101" pitchFamily="2" charset="-122"/>
                <a:cs typeface="+mn-cs"/>
              </a:rPr>
              <a:t>89</a:t>
            </a:r>
            <a:endParaRPr kumimoji="0" lang="zh-CN" altLang="en-US" sz="8800" b="0" i="0" u="none" strike="noStrike" kern="1200" cap="none" spc="0" normalizeH="0" baseline="0" noProof="0" dirty="0">
              <a:ln w="0"/>
              <a:solidFill>
                <a:srgbClr val="4BACC6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VN-Billo" panose="00000400000000000000" pitchFamily="2" charset="0"/>
              <a:ea typeface="小白" panose="02010601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1D72ED-35DB-D012-215A-9C7D733F9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12" y="1170394"/>
            <a:ext cx="5509549" cy="4478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B057C4-2E8E-08BA-AA9A-52B3CBED4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028" y="1516087"/>
            <a:ext cx="5654195" cy="54083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34DCD1-CD7D-760F-C87C-79C211740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9814" y="2185638"/>
            <a:ext cx="2627604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1B20352-6452-4C9D-AD8B-939934344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937" y="-937549"/>
            <a:ext cx="16505499" cy="7774133"/>
          </a:xfrm>
          <a:prstGeom prst="rect">
            <a:avLst/>
          </a:prstGeom>
        </p:spPr>
      </p:pic>
      <p:pic>
        <p:nvPicPr>
          <p:cNvPr id="2" name="Google Shape;3502;p14" descr="Screen Clipping">
            <a:extLst>
              <a:ext uri="{FF2B5EF4-FFF2-40B4-BE49-F238E27FC236}">
                <a16:creationId xmlns:a16="http://schemas.microsoft.com/office/drawing/2014/main" id="{D0240681-C9DB-AC08-AB85-005604822C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540" y="1928018"/>
            <a:ext cx="10555173" cy="16480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04;p14">
            <a:extLst>
              <a:ext uri="{FF2B5EF4-FFF2-40B4-BE49-F238E27FC236}">
                <a16:creationId xmlns:a16="http://schemas.microsoft.com/office/drawing/2014/main" id="{AB845D44-057C-F67D-987D-15BC177CDBF3}"/>
              </a:ext>
            </a:extLst>
          </p:cNvPr>
          <p:cNvSpPr txBox="1"/>
          <p:nvPr/>
        </p:nvSpPr>
        <p:spPr>
          <a:xfrm>
            <a:off x="1552582" y="495933"/>
            <a:ext cx="74177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7" name="Google Shape;3506;p14">
            <a:extLst>
              <a:ext uri="{FF2B5EF4-FFF2-40B4-BE49-F238E27FC236}">
                <a16:creationId xmlns:a16="http://schemas.microsoft.com/office/drawing/2014/main" id="{C7564C03-57C1-FCB9-E36A-29C20853BE1D}"/>
              </a:ext>
            </a:extLst>
          </p:cNvPr>
          <p:cNvGrpSpPr/>
          <p:nvPr/>
        </p:nvGrpSpPr>
        <p:grpSpPr>
          <a:xfrm>
            <a:off x="3133724" y="2043112"/>
            <a:ext cx="892172" cy="989805"/>
            <a:chOff x="3603406" y="2624137"/>
            <a:chExt cx="837004" cy="989805"/>
          </a:xfrm>
        </p:grpSpPr>
        <p:sp>
          <p:nvSpPr>
            <p:cNvPr id="8" name="Google Shape;3507;p14">
              <a:extLst>
                <a:ext uri="{FF2B5EF4-FFF2-40B4-BE49-F238E27FC236}">
                  <a16:creationId xmlns:a16="http://schemas.microsoft.com/office/drawing/2014/main" id="{F9509248-63DB-8A15-8D6C-E85CA49BFA24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oogle Shape;3508;p14">
              <a:extLst>
                <a:ext uri="{FF2B5EF4-FFF2-40B4-BE49-F238E27FC236}">
                  <a16:creationId xmlns:a16="http://schemas.microsoft.com/office/drawing/2014/main" id="{334E84BE-40E5-27C7-2821-FA15E537716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0" name="Google Shape;3509;p14">
                <a:extLst>
                  <a:ext uri="{FF2B5EF4-FFF2-40B4-BE49-F238E27FC236}">
                    <a16:creationId xmlns:a16="http://schemas.microsoft.com/office/drawing/2014/main" id="{9CA02935-2182-9FC5-53BE-BA9F9C02AAC9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3510;p14">
                <a:extLst>
                  <a:ext uri="{FF2B5EF4-FFF2-40B4-BE49-F238E27FC236}">
                    <a16:creationId xmlns:a16="http://schemas.microsoft.com/office/drawing/2014/main" id="{49EE181E-0510-C7EB-61B0-3390A1E3FA39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" name="Google Shape;3511;p14">
            <a:extLst>
              <a:ext uri="{FF2B5EF4-FFF2-40B4-BE49-F238E27FC236}">
                <a16:creationId xmlns:a16="http://schemas.microsoft.com/office/drawing/2014/main" id="{337FAD58-C7A5-6295-7E52-FCCA408814B2}"/>
              </a:ext>
            </a:extLst>
          </p:cNvPr>
          <p:cNvSpPr/>
          <p:nvPr/>
        </p:nvSpPr>
        <p:spPr>
          <a:xfrm>
            <a:off x="3568704" y="2389149"/>
            <a:ext cx="288752" cy="4020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3512;p14">
            <a:extLst>
              <a:ext uri="{FF2B5EF4-FFF2-40B4-BE49-F238E27FC236}">
                <a16:creationId xmlns:a16="http://schemas.microsoft.com/office/drawing/2014/main" id="{19BE7FAE-E334-B09C-75ED-A31EB62640BE}"/>
              </a:ext>
            </a:extLst>
          </p:cNvPr>
          <p:cNvGrpSpPr/>
          <p:nvPr/>
        </p:nvGrpSpPr>
        <p:grpSpPr>
          <a:xfrm>
            <a:off x="585620" y="2434717"/>
            <a:ext cx="1760675" cy="598200"/>
            <a:chOff x="585620" y="2434717"/>
            <a:chExt cx="1760675" cy="598200"/>
          </a:xfrm>
        </p:grpSpPr>
        <p:sp>
          <p:nvSpPr>
            <p:cNvPr id="14" name="Google Shape;3513;p14">
              <a:extLst>
                <a:ext uri="{FF2B5EF4-FFF2-40B4-BE49-F238E27FC236}">
                  <a16:creationId xmlns:a16="http://schemas.microsoft.com/office/drawing/2014/main" id="{5AEEB87E-A4B4-441C-3B96-8CDD180475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514;p14">
              <a:extLst>
                <a:ext uri="{FF2B5EF4-FFF2-40B4-BE49-F238E27FC236}">
                  <a16:creationId xmlns:a16="http://schemas.microsoft.com/office/drawing/2014/main" id="{20AE90A5-445B-8219-16D6-0158B97D25B5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515;p14">
              <a:extLst>
                <a:ext uri="{FF2B5EF4-FFF2-40B4-BE49-F238E27FC236}">
                  <a16:creationId xmlns:a16="http://schemas.microsoft.com/office/drawing/2014/main" id="{94798F54-2ED8-1F3C-9D54-E3A7411469E3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3516;p14">
            <a:extLst>
              <a:ext uri="{FF2B5EF4-FFF2-40B4-BE49-F238E27FC236}">
                <a16:creationId xmlns:a16="http://schemas.microsoft.com/office/drawing/2014/main" id="{B83E31E7-CF7C-8FE2-290F-5C2ECB0B4768}"/>
              </a:ext>
            </a:extLst>
          </p:cNvPr>
          <p:cNvGrpSpPr/>
          <p:nvPr/>
        </p:nvGrpSpPr>
        <p:grpSpPr>
          <a:xfrm rot="781431">
            <a:off x="4207894" y="2228067"/>
            <a:ext cx="1611562" cy="588675"/>
            <a:chOff x="585618" y="2434717"/>
            <a:chExt cx="1611562" cy="588675"/>
          </a:xfrm>
        </p:grpSpPr>
        <p:sp>
          <p:nvSpPr>
            <p:cNvPr id="18" name="Google Shape;3517;p14">
              <a:extLst>
                <a:ext uri="{FF2B5EF4-FFF2-40B4-BE49-F238E27FC236}">
                  <a16:creationId xmlns:a16="http://schemas.microsoft.com/office/drawing/2014/main" id="{0E641C07-FF2C-8E69-B5FF-4A22EF2B547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3518;p14">
              <a:extLst>
                <a:ext uri="{FF2B5EF4-FFF2-40B4-BE49-F238E27FC236}">
                  <a16:creationId xmlns:a16="http://schemas.microsoft.com/office/drawing/2014/main" id="{94067D7F-9689-4328-9352-FDD791748ECB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3519;p14">
              <a:extLst>
                <a:ext uri="{FF2B5EF4-FFF2-40B4-BE49-F238E27FC236}">
                  <a16:creationId xmlns:a16="http://schemas.microsoft.com/office/drawing/2014/main" id="{049A2918-28AA-355B-D85B-1D9AAD1AA631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3520;p14">
            <a:extLst>
              <a:ext uri="{FF2B5EF4-FFF2-40B4-BE49-F238E27FC236}">
                <a16:creationId xmlns:a16="http://schemas.microsoft.com/office/drawing/2014/main" id="{29A4DE29-9233-11E0-9DAA-2BE627C8ECBB}"/>
              </a:ext>
            </a:extLst>
          </p:cNvPr>
          <p:cNvGrpSpPr/>
          <p:nvPr/>
        </p:nvGrpSpPr>
        <p:grpSpPr>
          <a:xfrm rot="-748492">
            <a:off x="8036949" y="2670540"/>
            <a:ext cx="1611560" cy="588675"/>
            <a:chOff x="585620" y="2434717"/>
            <a:chExt cx="1611560" cy="588675"/>
          </a:xfrm>
        </p:grpSpPr>
        <p:sp>
          <p:nvSpPr>
            <p:cNvPr id="22" name="Google Shape;3521;p14">
              <a:extLst>
                <a:ext uri="{FF2B5EF4-FFF2-40B4-BE49-F238E27FC236}">
                  <a16:creationId xmlns:a16="http://schemas.microsoft.com/office/drawing/2014/main" id="{804E34B1-8051-182E-84FD-0E69D7F63BCC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3522;p14">
              <a:extLst>
                <a:ext uri="{FF2B5EF4-FFF2-40B4-BE49-F238E27FC236}">
                  <a16:creationId xmlns:a16="http://schemas.microsoft.com/office/drawing/2014/main" id="{F1E5A2E3-1361-A7A8-3052-213F8BCE9E6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523;p14">
              <a:extLst>
                <a:ext uri="{FF2B5EF4-FFF2-40B4-BE49-F238E27FC236}">
                  <a16:creationId xmlns:a16="http://schemas.microsoft.com/office/drawing/2014/main" id="{F07FCF32-5DC0-C672-35EB-7D76925D4FC2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3524;p14">
            <a:extLst>
              <a:ext uri="{FF2B5EF4-FFF2-40B4-BE49-F238E27FC236}">
                <a16:creationId xmlns:a16="http://schemas.microsoft.com/office/drawing/2014/main" id="{AEDBDE61-0478-FF8B-93E7-0CABF85ED68E}"/>
              </a:ext>
            </a:extLst>
          </p:cNvPr>
          <p:cNvGrpSpPr/>
          <p:nvPr/>
        </p:nvGrpSpPr>
        <p:grpSpPr>
          <a:xfrm rot="-794493">
            <a:off x="10183453" y="1954308"/>
            <a:ext cx="932339" cy="878877"/>
            <a:chOff x="3537889" y="2796663"/>
            <a:chExt cx="874688" cy="878877"/>
          </a:xfrm>
        </p:grpSpPr>
        <p:sp>
          <p:nvSpPr>
            <p:cNvPr id="26" name="Google Shape;3525;p14">
              <a:extLst>
                <a:ext uri="{FF2B5EF4-FFF2-40B4-BE49-F238E27FC236}">
                  <a16:creationId xmlns:a16="http://schemas.microsoft.com/office/drawing/2014/main" id="{12ECF7A3-C353-0ADB-C47E-32D42DEE2CAC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526;p14">
              <a:extLst>
                <a:ext uri="{FF2B5EF4-FFF2-40B4-BE49-F238E27FC236}">
                  <a16:creationId xmlns:a16="http://schemas.microsoft.com/office/drawing/2014/main" id="{5552EE11-7BBF-B3AB-5864-1F03F4B9CDC2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28" name="Google Shape;3527;p14">
                <a:extLst>
                  <a:ext uri="{FF2B5EF4-FFF2-40B4-BE49-F238E27FC236}">
                    <a16:creationId xmlns:a16="http://schemas.microsoft.com/office/drawing/2014/main" id="{B79FF4B7-D7D4-611C-9633-E086D2A4E775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528;p14">
                <a:extLst>
                  <a:ext uri="{FF2B5EF4-FFF2-40B4-BE49-F238E27FC236}">
                    <a16:creationId xmlns:a16="http://schemas.microsoft.com/office/drawing/2014/main" id="{261BA705-2F3A-DBCB-5FFC-66144AEE5A3B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" name="Google Shape;3529;p14">
            <a:extLst>
              <a:ext uri="{FF2B5EF4-FFF2-40B4-BE49-F238E27FC236}">
                <a16:creationId xmlns:a16="http://schemas.microsoft.com/office/drawing/2014/main" id="{A7525990-1934-0804-CB30-CA0977D30283}"/>
              </a:ext>
            </a:extLst>
          </p:cNvPr>
          <p:cNvSpPr/>
          <p:nvPr/>
        </p:nvSpPr>
        <p:spPr>
          <a:xfrm rot="20702646">
            <a:off x="10511038" y="2358700"/>
            <a:ext cx="288752" cy="4020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" name="Google Shape;3530;p14">
            <a:extLst>
              <a:ext uri="{FF2B5EF4-FFF2-40B4-BE49-F238E27FC236}">
                <a16:creationId xmlns:a16="http://schemas.microsoft.com/office/drawing/2014/main" id="{631DF54F-0704-A3DE-4C41-A3C1AB0FB1A3}"/>
              </a:ext>
            </a:extLst>
          </p:cNvPr>
          <p:cNvGrpSpPr/>
          <p:nvPr/>
        </p:nvGrpSpPr>
        <p:grpSpPr>
          <a:xfrm>
            <a:off x="6681705" y="2092747"/>
            <a:ext cx="971411" cy="1263710"/>
            <a:chOff x="6681705" y="2092747"/>
            <a:chExt cx="971411" cy="1263710"/>
          </a:xfrm>
        </p:grpSpPr>
        <p:sp>
          <p:nvSpPr>
            <p:cNvPr id="32" name="Google Shape;3531;p14">
              <a:extLst>
                <a:ext uri="{FF2B5EF4-FFF2-40B4-BE49-F238E27FC236}">
                  <a16:creationId xmlns:a16="http://schemas.microsoft.com/office/drawing/2014/main" id="{2D886414-2020-6D56-5575-E3604CD919FB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34;p14">
              <a:extLst>
                <a:ext uri="{FF2B5EF4-FFF2-40B4-BE49-F238E27FC236}">
                  <a16:creationId xmlns:a16="http://schemas.microsoft.com/office/drawing/2014/main" id="{2A10B59A-9145-C29F-2C9B-CBCC9B648A11}"/>
                </a:ext>
              </a:extLst>
            </p:cNvPr>
            <p:cNvSpPr txBox="1"/>
            <p:nvPr/>
          </p:nvSpPr>
          <p:spPr>
            <a:xfrm rot="774204">
              <a:off x="6746882" y="2536134"/>
              <a:ext cx="90623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535;p14">
            <a:extLst>
              <a:ext uri="{FF2B5EF4-FFF2-40B4-BE49-F238E27FC236}">
                <a16:creationId xmlns:a16="http://schemas.microsoft.com/office/drawing/2014/main" id="{F6D202D2-B935-9586-ABD9-5A64FA473D89}"/>
              </a:ext>
            </a:extLst>
          </p:cNvPr>
          <p:cNvSpPr/>
          <p:nvPr/>
        </p:nvSpPr>
        <p:spPr>
          <a:xfrm rot="909542">
            <a:off x="6702452" y="2513974"/>
            <a:ext cx="288752" cy="4020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536;p14">
            <a:extLst>
              <a:ext uri="{FF2B5EF4-FFF2-40B4-BE49-F238E27FC236}">
                <a16:creationId xmlns:a16="http://schemas.microsoft.com/office/drawing/2014/main" id="{AA45C654-E6A6-6524-4EA6-0AAA1A441AAC}"/>
              </a:ext>
            </a:extLst>
          </p:cNvPr>
          <p:cNvSpPr/>
          <p:nvPr/>
        </p:nvSpPr>
        <p:spPr>
          <a:xfrm>
            <a:off x="1019027" y="3765272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245 – 125 = 120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537;p14">
            <a:extLst>
              <a:ext uri="{FF2B5EF4-FFF2-40B4-BE49-F238E27FC236}">
                <a16:creationId xmlns:a16="http://schemas.microsoft.com/office/drawing/2014/main" id="{C889824C-473D-C019-F0B1-1D4D89A2A509}"/>
              </a:ext>
            </a:extLst>
          </p:cNvPr>
          <p:cNvSpPr/>
          <p:nvPr/>
        </p:nvSpPr>
        <p:spPr>
          <a:xfrm>
            <a:off x="3544482" y="3879615"/>
            <a:ext cx="288752" cy="4020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538;p14">
            <a:extLst>
              <a:ext uri="{FF2B5EF4-FFF2-40B4-BE49-F238E27FC236}">
                <a16:creationId xmlns:a16="http://schemas.microsoft.com/office/drawing/2014/main" id="{DC1167D7-74DC-526E-9D95-875E13DD4FBF}"/>
              </a:ext>
            </a:extLst>
          </p:cNvPr>
          <p:cNvSpPr/>
          <p:nvPr/>
        </p:nvSpPr>
        <p:spPr>
          <a:xfrm>
            <a:off x="4562327" y="3765272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945 – 141 &lt;  911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539;p14">
            <a:extLst>
              <a:ext uri="{FF2B5EF4-FFF2-40B4-BE49-F238E27FC236}">
                <a16:creationId xmlns:a16="http://schemas.microsoft.com/office/drawing/2014/main" id="{8A7372A2-6FFA-E472-D405-529E8F4E7E6A}"/>
              </a:ext>
            </a:extLst>
          </p:cNvPr>
          <p:cNvSpPr/>
          <p:nvPr/>
        </p:nvSpPr>
        <p:spPr>
          <a:xfrm>
            <a:off x="6706782" y="3879615"/>
            <a:ext cx="288752" cy="4020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540;p14">
            <a:extLst>
              <a:ext uri="{FF2B5EF4-FFF2-40B4-BE49-F238E27FC236}">
                <a16:creationId xmlns:a16="http://schemas.microsoft.com/office/drawing/2014/main" id="{D01841C8-184B-A9BC-D70C-51BA4BC48AA4}"/>
              </a:ext>
            </a:extLst>
          </p:cNvPr>
          <p:cNvSpPr/>
          <p:nvPr/>
        </p:nvSpPr>
        <p:spPr>
          <a:xfrm>
            <a:off x="8151727" y="3765272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727 – 413 &gt; 3 0 4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541;p14">
            <a:extLst>
              <a:ext uri="{FF2B5EF4-FFF2-40B4-BE49-F238E27FC236}">
                <a16:creationId xmlns:a16="http://schemas.microsoft.com/office/drawing/2014/main" id="{708F7627-F7AA-4D30-12A3-4C911CBE59D6}"/>
              </a:ext>
            </a:extLst>
          </p:cNvPr>
          <p:cNvSpPr/>
          <p:nvPr/>
        </p:nvSpPr>
        <p:spPr>
          <a:xfrm>
            <a:off x="10533122" y="3865528"/>
            <a:ext cx="288752" cy="4161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542;p14">
            <a:extLst>
              <a:ext uri="{FF2B5EF4-FFF2-40B4-BE49-F238E27FC236}">
                <a16:creationId xmlns:a16="http://schemas.microsoft.com/office/drawing/2014/main" id="{8E40C487-EAAF-2D39-E571-8308AC65694F}"/>
              </a:ext>
            </a:extLst>
          </p:cNvPr>
          <p:cNvSpPr/>
          <p:nvPr/>
        </p:nvSpPr>
        <p:spPr>
          <a:xfrm rot="16200000">
            <a:off x="5338774" y="3840532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rgbClr val="4F81B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543;p14">
            <a:extLst>
              <a:ext uri="{FF2B5EF4-FFF2-40B4-BE49-F238E27FC236}">
                <a16:creationId xmlns:a16="http://schemas.microsoft.com/office/drawing/2014/main" id="{F9093242-C467-CCC7-5A86-A32386DB6278}"/>
              </a:ext>
            </a:extLst>
          </p:cNvPr>
          <p:cNvSpPr txBox="1"/>
          <p:nvPr/>
        </p:nvSpPr>
        <p:spPr>
          <a:xfrm>
            <a:off x="5149099" y="4724758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804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544;p14">
            <a:extLst>
              <a:ext uri="{FF2B5EF4-FFF2-40B4-BE49-F238E27FC236}">
                <a16:creationId xmlns:a16="http://schemas.microsoft.com/office/drawing/2014/main" id="{819EDDFE-77DC-C0CA-59B9-8ADE3560A24F}"/>
              </a:ext>
            </a:extLst>
          </p:cNvPr>
          <p:cNvSpPr/>
          <p:nvPr/>
        </p:nvSpPr>
        <p:spPr>
          <a:xfrm>
            <a:off x="6667852" y="4406502"/>
            <a:ext cx="825148" cy="4020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811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548;p14">
            <a:extLst>
              <a:ext uri="{FF2B5EF4-FFF2-40B4-BE49-F238E27FC236}">
                <a16:creationId xmlns:a16="http://schemas.microsoft.com/office/drawing/2014/main" id="{7F1C152D-D6CE-03F9-2645-3B8127EC5679}"/>
              </a:ext>
            </a:extLst>
          </p:cNvPr>
          <p:cNvSpPr/>
          <p:nvPr/>
        </p:nvSpPr>
        <p:spPr>
          <a:xfrm rot="16200000">
            <a:off x="8884401" y="3840532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rgbClr val="4F81B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3549;p14">
            <a:extLst>
              <a:ext uri="{FF2B5EF4-FFF2-40B4-BE49-F238E27FC236}">
                <a16:creationId xmlns:a16="http://schemas.microsoft.com/office/drawing/2014/main" id="{7474EE5F-0650-3E45-8D54-9ECCE9A9FE58}"/>
              </a:ext>
            </a:extLst>
          </p:cNvPr>
          <p:cNvSpPr txBox="1"/>
          <p:nvPr/>
        </p:nvSpPr>
        <p:spPr>
          <a:xfrm>
            <a:off x="8630612" y="4697620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314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3B191B13-852D-4DF0-BB14-A3FB18728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52" y="133050"/>
            <a:ext cx="607751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51F99E-A639-8A61-11F0-30ABA78C877E}"/>
              </a:ext>
            </a:extLst>
          </p:cNvPr>
          <p:cNvSpPr/>
          <p:nvPr/>
        </p:nvSpPr>
        <p:spPr>
          <a:xfrm>
            <a:off x="326019" y="586949"/>
            <a:ext cx="11445433" cy="56715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Google Shape;3555;p15">
            <a:extLst>
              <a:ext uri="{FF2B5EF4-FFF2-40B4-BE49-F238E27FC236}">
                <a16:creationId xmlns:a16="http://schemas.microsoft.com/office/drawing/2014/main" id="{16FF7906-97A0-D18D-D8AA-56926BC62874}"/>
              </a:ext>
            </a:extLst>
          </p:cNvPr>
          <p:cNvSpPr txBox="1"/>
          <p:nvPr/>
        </p:nvSpPr>
        <p:spPr>
          <a:xfrm>
            <a:off x="914400" y="599456"/>
            <a:ext cx="1048666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465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240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Google Shape;3557;p15">
            <a:extLst>
              <a:ext uri="{FF2B5EF4-FFF2-40B4-BE49-F238E27FC236}">
                <a16:creationId xmlns:a16="http://schemas.microsoft.com/office/drawing/2014/main" id="{C49A641B-374A-7ED3-4708-E50E8BA3659D}"/>
              </a:ext>
            </a:extLst>
          </p:cNvPr>
          <p:cNvSpPr txBox="1"/>
          <p:nvPr/>
        </p:nvSpPr>
        <p:spPr>
          <a:xfrm>
            <a:off x="406727" y="2525916"/>
            <a:ext cx="5497989" cy="273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      : 465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240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…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Google Shape;3558;p15">
            <a:extLst>
              <a:ext uri="{FF2B5EF4-FFF2-40B4-BE49-F238E27FC236}">
                <a16:creationId xmlns:a16="http://schemas.microsoft.com/office/drawing/2014/main" id="{4E9583DC-33A0-0832-B333-D697244A6870}"/>
              </a:ext>
            </a:extLst>
          </p:cNvPr>
          <p:cNvSpPr txBox="1"/>
          <p:nvPr/>
        </p:nvSpPr>
        <p:spPr>
          <a:xfrm>
            <a:off x="5168696" y="2604945"/>
            <a:ext cx="8365671" cy="273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            465 – 240 = 225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)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     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225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9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BB8838-7C35-42E4-8859-F2629A4E8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2" r="12713"/>
          <a:stretch/>
        </p:blipFill>
        <p:spPr>
          <a:xfrm>
            <a:off x="-129309" y="0"/>
            <a:ext cx="8932985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2286B48-4AF1-48A3-8E7C-85500173C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908" y="3707249"/>
            <a:ext cx="6273197" cy="3599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8D32E-6D83-6804-926B-5E8E1D571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8776" y="0"/>
            <a:ext cx="9321592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63412 -0.01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6" y="-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560" y="1496492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41" y="2358274"/>
            <a:ext cx="2713566" cy="335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089" y="2553393"/>
            <a:ext cx="3201266" cy="32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705" y="180533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943420"/>
            <a:ext cx="3087284" cy="30872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534724"/>
            <a:ext cx="12420600" cy="1323276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9" y="850122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3" y="2196820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01" y="1641161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55" y="1334789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64280" y="1397462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1599" y="3158934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38918" y="4920406"/>
            <a:ext cx="609600" cy="609600"/>
          </a:xfrm>
          <a:prstGeom prst="rect">
            <a:avLst/>
          </a:prstGeom>
        </p:spPr>
      </p:pic>
      <p:sp>
        <p:nvSpPr>
          <p:cNvPr id="16" name="文本框 1">
            <a:extLst>
              <a:ext uri="{FF2B5EF4-FFF2-40B4-BE49-F238E27FC236}">
                <a16:creationId xmlns:a16="http://schemas.microsoft.com/office/drawing/2014/main" id="{0730448E-1B7B-4523-A37B-57A96FB54E04}"/>
              </a:ext>
            </a:extLst>
          </p:cNvPr>
          <p:cNvSpPr txBox="1"/>
          <p:nvPr/>
        </p:nvSpPr>
        <p:spPr>
          <a:xfrm>
            <a:off x="1324911" y="454153"/>
            <a:ext cx="10001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Cây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hoa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toán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7D6C"/>
                </a:solidFill>
                <a:effectLst/>
                <a:uLnTx/>
                <a:uFillTx/>
                <a:latin typeface="UTM Chickenhawk" panose="02040603050506020204" pitchFamily="18" charset="0"/>
                <a:ea typeface="幼圆" panose="02010509060101010101" pitchFamily="49" charset="-122"/>
                <a:cs typeface="851tegakizatsu" panose="02000600000000000000" pitchFamily="2" charset="-122"/>
              </a:rPr>
              <a:t>học</a:t>
            </a:r>
            <a:endParaRPr kumimoji="0" lang="zh-CN" altLang="en-US" sz="7200" b="1" i="0" u="none" strike="noStrike" kern="1200" cap="none" spc="300" normalizeH="0" baseline="0" noProof="0" dirty="0">
              <a:ln>
                <a:noFill/>
              </a:ln>
              <a:solidFill>
                <a:srgbClr val="A9F7FF"/>
              </a:solidFill>
              <a:effectLst/>
              <a:uLnTx/>
              <a:uFillTx/>
              <a:latin typeface="UTM Chickenhawk" panose="02040603050506020204" pitchFamily="18" charset="0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4383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117 reference of sunlight png transparent background | Sun clip art, Happy  sunshine, Sun drawi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636" y="3023807"/>
            <a:ext cx="3087284" cy="3087284"/>
          </a:xfrm>
          <a:prstGeom prst="rect">
            <a:avLst/>
          </a:prstGeom>
        </p:spPr>
      </p:pic>
      <p:pic>
        <p:nvPicPr>
          <p:cNvPr id="1028" name="Picture 4" descr="HÃ¬nh áº£nh Báº£ng Hiá»u Gá» Báº£ng Gá» Logo CÃ¢y Xanh, Biá»n Gá», Máº£nh Gá», Logo miá»n  phÃ­ táº£i táº­p tin PNG PSDComment vÃ  Vecto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063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60" y="-1415999"/>
            <a:ext cx="8668280" cy="862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10091" y="1590889"/>
            <a:ext cx="7848018" cy="3170099"/>
          </a:xfrm>
          <a:prstGeom prst="rect">
            <a:avLst/>
          </a:prstGeom>
          <a:solidFill>
            <a:srgbClr val="F0C8A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 2A gom được 358 kg giấy vụn. Lớp 2B gom được 243 kg giấy vụn. Hỏi lớp 2B gom được nhiều hơn lớp 2A bao nhiêu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 – lô – gam giấy vụn?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604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117 reference of sunlight png transparent background | Sun clip art, Happy  sunshine, Sun drawi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218" y="3132687"/>
            <a:ext cx="3201266" cy="32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Ã¬nh áº£nh ChÃºc Má»«ng Äi Há»c Vui Váº» MÃ¹a Há»c Sinh, TrÆ°á»ng Há»c, Báº¯t Äáº§u Äi Há»c,  Váº½ Tay Sinh ViÃªn Háº¡nh PhÃºc miá»n phÃ­ táº£i táº­p tin PNG PSDComment vÃ  Vecto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00" b="95313" l="0" r="100000">
                        <a14:foregroundMark x1="24844" y1="21875" x2="22031" y2="72031"/>
                        <a14:foregroundMark x1="27969" y1="26406" x2="33125" y2="79844"/>
                        <a14:foregroundMark x1="9063" y1="22813" x2="6094" y2="40625"/>
                        <a14:foregroundMark x1="9063" y1="37344" x2="20781" y2="47031"/>
                        <a14:foregroundMark x1="29531" y1="45781" x2="42188" y2="41406"/>
                        <a14:foregroundMark x1="3906" y1="22813" x2="15781" y2="20625"/>
                        <a14:foregroundMark x1="14844" y1="74375" x2="8125" y2="87031"/>
                        <a14:foregroundMark x1="57500" y1="16094" x2="61094" y2="36406"/>
                        <a14:foregroundMark x1="85313" y1="45313" x2="66094" y2="43281"/>
                        <a14:foregroundMark x1="65469" y1="42813" x2="67188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40" y="762585"/>
            <a:ext cx="5897810" cy="589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729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117 reference of sunlight png transparent background | Sun clip art, Happy  sunshine, Sun drawi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05861"/>
            <a:ext cx="2713566" cy="335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Ã¬nh áº£nh Báº£ng Hiá»u Gá» Báº£ng Gá» Logo CÃ¢y Xanh, Biá»n Gá», Máº£nh Gá», Logo miá»n  phÃ­ táº£i táº­p tin PNG PSDComment vÃ  Vecto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063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60" y="-1415999"/>
            <a:ext cx="8668280" cy="807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22754" y="2217043"/>
            <a:ext cx="6914099" cy="1938992"/>
          </a:xfrm>
          <a:prstGeom prst="rect">
            <a:avLst/>
          </a:prstGeom>
          <a:solidFill>
            <a:srgbClr val="F0C8A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nêu cách trừ số có ba chữ số cho số có ba chữ số (không nhớ)?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754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6488" y="1343533"/>
            <a:ext cx="10076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TẠM BIỆT CÁC EM</a:t>
            </a: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0BE005D8-5808-47FE-A9D7-B74C2B1401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81" y="4384729"/>
            <a:ext cx="4688052" cy="263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B61180C7-FD1C-4B1E-A23E-05766168A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1" r="44444"/>
          <a:stretch/>
        </p:blipFill>
        <p:spPr>
          <a:xfrm>
            <a:off x="3259015" y="0"/>
            <a:ext cx="8932985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58094BCB-EB9B-436E-BA8A-C141BCC0A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29350" r="53269"/>
          <a:stretch/>
        </p:blipFill>
        <p:spPr>
          <a:xfrm>
            <a:off x="1276622" y="2769945"/>
            <a:ext cx="4575438" cy="4088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D5E3E-C895-B4A8-F314-51A242935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861" y="-223185"/>
            <a:ext cx="6514338" cy="54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 descr="图片包含 室内, 物体&#10;&#10;描述已自动生成">
            <a:extLst>
              <a:ext uri="{FF2B5EF4-FFF2-40B4-BE49-F238E27FC236}">
                <a16:creationId xmlns:a16="http://schemas.microsoft.com/office/drawing/2014/main" id="{17AD6BD9-2D2B-48C2-928F-7605E1184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8" y="362659"/>
            <a:ext cx="10091398" cy="6011255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B39E9FAB-664C-40BB-9DB9-14B0BE685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29350" r="53269"/>
          <a:stretch/>
        </p:blipFill>
        <p:spPr>
          <a:xfrm>
            <a:off x="393537" y="3940882"/>
            <a:ext cx="3918664" cy="2939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597" y="-128779"/>
            <a:ext cx="1713124" cy="1792379"/>
          </a:xfrm>
          <a:prstGeom prst="rect">
            <a:avLst/>
          </a:prstGeom>
        </p:spPr>
      </p:pic>
      <p:pic>
        <p:nvPicPr>
          <p:cNvPr id="6" name="图片 9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" r="44764" b="88413"/>
          <a:stretch>
            <a:fillRect/>
          </a:stretch>
        </p:blipFill>
        <p:spPr>
          <a:xfrm>
            <a:off x="-393393" y="-623321"/>
            <a:ext cx="6040250" cy="1637268"/>
          </a:xfrm>
          <a:prstGeom prst="rect">
            <a:avLst/>
          </a:prstGeom>
          <a:effectLst>
            <a:outerShdw blurRad="50800" dist="38100" dir="5400000" sx="102000" sy="102000" algn="t" rotWithShape="0">
              <a:srgbClr val="53A8DD">
                <a:alpha val="40000"/>
              </a:srgbClr>
            </a:outerShdw>
          </a:effectLst>
        </p:spPr>
      </p:pic>
      <p:pic>
        <p:nvPicPr>
          <p:cNvPr id="8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80216"/>
            <a:ext cx="6096000" cy="1798924"/>
          </a:xfrm>
          <a:prstGeom prst="rect">
            <a:avLst/>
          </a:prstGeom>
        </p:spPr>
      </p:pic>
      <p:pic>
        <p:nvPicPr>
          <p:cNvPr id="9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602"/>
            <a:ext cx="6460585" cy="19133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424559" y="2547954"/>
            <a:ext cx="2820600" cy="1640664"/>
            <a:chOff x="514271" y="2554818"/>
            <a:chExt cx="5594529" cy="28885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77526" y="1117205"/>
            <a:ext cx="2820600" cy="1640664"/>
            <a:chOff x="514271" y="2554818"/>
            <a:chExt cx="5594529" cy="2888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508952" y="1777784"/>
            <a:ext cx="465063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B97"/>
                </a:solidFill>
                <a:effectLst>
                  <a:outerShdw dist="38100" dir="2700000" algn="tl" rotWithShape="0">
                    <a:srgbClr val="C0504D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Billo" panose="00000400000000000000" pitchFamily="2" charset="0"/>
                <a:ea typeface="+mn-ea"/>
                <a:cs typeface="+mn-cs"/>
              </a:rPr>
              <a:t>THỬ TÀI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B97"/>
                </a:solidFill>
                <a:effectLst>
                  <a:outerShdw dist="38100" dir="2700000" algn="tl" rotWithShape="0">
                    <a:srgbClr val="C0504D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Billo" panose="00000400000000000000" pitchFamily="2" charset="0"/>
                <a:ea typeface="+mn-ea"/>
                <a:cs typeface="+mn-cs"/>
              </a:rPr>
              <a:t>NHANH TRÍ</a:t>
            </a:r>
          </a:p>
        </p:txBody>
      </p:sp>
      <p:pic>
        <p:nvPicPr>
          <p:cNvPr id="7" name="图片 9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5" t="1563" b="89979"/>
          <a:stretch>
            <a:fillRect/>
          </a:stretch>
        </p:blipFill>
        <p:spPr>
          <a:xfrm>
            <a:off x="4446789" y="-663906"/>
            <a:ext cx="8050366" cy="1515213"/>
          </a:xfrm>
          <a:prstGeom prst="rect">
            <a:avLst/>
          </a:prstGeom>
          <a:effectLst>
            <a:outerShdw blurRad="50800" dist="38100" dir="5400000" sx="102000" sy="102000" algn="t" rotWithShape="0">
              <a:srgbClr val="53A8DD">
                <a:alpha val="39000"/>
              </a:srgbClr>
            </a:outerShdw>
          </a:effectLst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B229661E-5060-45F3-B2C3-17CC6EFA37D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1" r="22124"/>
          <a:stretch/>
        </p:blipFill>
        <p:spPr>
          <a:xfrm>
            <a:off x="7780959" y="3755952"/>
            <a:ext cx="3242824" cy="330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617A74E-6F77-4BFB-A9BA-26A6B13E7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7885" y="4991394"/>
            <a:ext cx="6505858" cy="18959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25CAE4-A74D-4E93-A57F-E316506443C9}"/>
              </a:ext>
            </a:extLst>
          </p:cNvPr>
          <p:cNvSpPr/>
          <p:nvPr/>
        </p:nvSpPr>
        <p:spPr>
          <a:xfrm>
            <a:off x="4716241" y="2604618"/>
            <a:ext cx="5158805" cy="1082207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A</a:t>
            </a:r>
            <a:r>
              <a:rPr kumimoji="0" lang="vi-VN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7AC36-8CD5-40ED-9642-ACB9E23B9A4A}"/>
              </a:ext>
            </a:extLst>
          </p:cNvPr>
          <p:cNvSpPr/>
          <p:nvPr/>
        </p:nvSpPr>
        <p:spPr>
          <a:xfrm>
            <a:off x="4716241" y="3827661"/>
            <a:ext cx="5158805" cy="1072000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B</a:t>
            </a:r>
            <a:r>
              <a:rPr kumimoji="0" lang="vi-VN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53D0B1-35A7-41CC-A820-BC43DE378C62}"/>
              </a:ext>
            </a:extLst>
          </p:cNvPr>
          <p:cNvSpPr/>
          <p:nvPr/>
        </p:nvSpPr>
        <p:spPr>
          <a:xfrm>
            <a:off x="4716240" y="5036335"/>
            <a:ext cx="5158805" cy="1028541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440024-A26D-49B5-BBE1-F8E411D8A7A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59" y="2618496"/>
            <a:ext cx="1227671" cy="10788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A9A143-23D0-450F-B226-D9C81A4BAC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18" y="3908576"/>
            <a:ext cx="1226177" cy="980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3D31AB-D6BE-4511-BEE1-243BE346B07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22" y="5011832"/>
            <a:ext cx="1226179" cy="1077549"/>
          </a:xfrm>
          <a:prstGeom prst="rect">
            <a:avLst/>
          </a:prstGeom>
        </p:spPr>
      </p:pic>
      <p:sp>
        <p:nvSpPr>
          <p:cNvPr id="27" name="Rectangle 110"/>
          <p:cNvSpPr>
            <a:spLocks noChangeArrowheads="1"/>
          </p:cNvSpPr>
          <p:nvPr/>
        </p:nvSpPr>
        <p:spPr bwMode="auto">
          <a:xfrm>
            <a:off x="6260307" y="3788702"/>
            <a:ext cx="152798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30" name="Rectangle 110"/>
          <p:cNvSpPr>
            <a:spLocks noChangeArrowheads="1"/>
          </p:cNvSpPr>
          <p:nvPr/>
        </p:nvSpPr>
        <p:spPr bwMode="auto">
          <a:xfrm>
            <a:off x="6260307" y="2644796"/>
            <a:ext cx="15600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36" name="Rectangle 110"/>
          <p:cNvSpPr>
            <a:spLocks noChangeArrowheads="1"/>
          </p:cNvSpPr>
          <p:nvPr/>
        </p:nvSpPr>
        <p:spPr bwMode="auto">
          <a:xfrm>
            <a:off x="6179288" y="5094154"/>
            <a:ext cx="188705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1000</a:t>
            </a:r>
          </a:p>
        </p:txBody>
      </p:sp>
      <p:pic>
        <p:nvPicPr>
          <p:cNvPr id="39" name="图片 9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" r="44764" b="88413"/>
          <a:stretch>
            <a:fillRect/>
          </a:stretch>
        </p:blipFill>
        <p:spPr>
          <a:xfrm>
            <a:off x="0" y="-81305"/>
            <a:ext cx="6040250" cy="1637268"/>
          </a:xfrm>
          <a:prstGeom prst="rect">
            <a:avLst/>
          </a:prstGeom>
          <a:effectLst>
            <a:outerShdw blurRad="50800" dist="38100" dir="5400000" sx="102000" sy="102000" algn="t" rotWithShape="0">
              <a:srgbClr val="53A8DD">
                <a:alpha val="40000"/>
              </a:srgbClr>
            </a:outerShdw>
          </a:effectLst>
        </p:spPr>
      </p:pic>
      <p:pic>
        <p:nvPicPr>
          <p:cNvPr id="40" name="图片 9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5" t="1563" b="89979"/>
          <a:stretch>
            <a:fillRect/>
          </a:stretch>
        </p:blipFill>
        <p:spPr>
          <a:xfrm>
            <a:off x="4162143" y="-10977"/>
            <a:ext cx="8050366" cy="1515213"/>
          </a:xfrm>
          <a:prstGeom prst="rect">
            <a:avLst/>
          </a:prstGeom>
          <a:effectLst>
            <a:outerShdw blurRad="50800" dist="38100" dir="5400000" sx="102000" sy="102000" algn="t" rotWithShape="0">
              <a:srgbClr val="53A8DD">
                <a:alpha val="39000"/>
              </a:srgbClr>
            </a:outerShdw>
          </a:effectLst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772ABDCE-AA5B-40B3-B273-4035B77B31BA}"/>
              </a:ext>
            </a:extLst>
          </p:cNvPr>
          <p:cNvSpPr/>
          <p:nvPr/>
        </p:nvSpPr>
        <p:spPr>
          <a:xfrm>
            <a:off x="1188720" y="605625"/>
            <a:ext cx="10713110" cy="1700634"/>
          </a:xfrm>
          <a:prstGeom prst="snip2DiagRect">
            <a:avLst/>
          </a:prstGeom>
          <a:solidFill>
            <a:srgbClr val="00B050">
              <a:alpha val="68000"/>
            </a:srgb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Kết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quả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phép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trừ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500 – 300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:</a:t>
            </a:r>
            <a:endParaRPr kumimoji="0" lang="vi-VN" sz="533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38" name="图片 6">
            <a:extLst>
              <a:ext uri="{FF2B5EF4-FFF2-40B4-BE49-F238E27FC236}">
                <a16:creationId xmlns:a16="http://schemas.microsoft.com/office/drawing/2014/main" id="{224E3212-7FAE-4F24-994C-43384F931D9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29350" r="53269"/>
          <a:stretch/>
        </p:blipFill>
        <p:spPr>
          <a:xfrm>
            <a:off x="-143082" y="2623676"/>
            <a:ext cx="5425068" cy="4234323"/>
          </a:xfrm>
          <a:prstGeom prst="rect">
            <a:avLst/>
          </a:prstGeom>
        </p:spPr>
      </p:pic>
      <p:pic>
        <p:nvPicPr>
          <p:cNvPr id="41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99" y="5107452"/>
            <a:ext cx="6074375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7" grpId="0"/>
      <p:bldP spid="30" grpId="0"/>
      <p:bldP spid="36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4F80027D-FB27-4445-8DEB-025609978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324" y="0"/>
            <a:ext cx="12192000" cy="6858000"/>
          </a:xfrm>
          <a:prstGeom prst="rect">
            <a:avLst/>
          </a:prstGeom>
        </p:spPr>
      </p:pic>
      <p:pic>
        <p:nvPicPr>
          <p:cNvPr id="41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99" y="5107452"/>
            <a:ext cx="6074375" cy="1798924"/>
          </a:xfrm>
          <a:prstGeom prst="rect">
            <a:avLst/>
          </a:prstGeom>
        </p:spPr>
      </p:pic>
      <p:pic>
        <p:nvPicPr>
          <p:cNvPr id="4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6115" y="4924667"/>
            <a:ext cx="6687126" cy="19549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25CAE4-A74D-4E93-A57F-E316506443C9}"/>
              </a:ext>
            </a:extLst>
          </p:cNvPr>
          <p:cNvSpPr/>
          <p:nvPr/>
        </p:nvSpPr>
        <p:spPr>
          <a:xfrm>
            <a:off x="3496658" y="3609501"/>
            <a:ext cx="5158805" cy="1033335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A</a:t>
            </a:r>
            <a:r>
              <a:rPr kumimoji="0" lang="vi-VN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7AC36-8CD5-40ED-9642-ACB9E23B9A4A}"/>
              </a:ext>
            </a:extLst>
          </p:cNvPr>
          <p:cNvSpPr/>
          <p:nvPr/>
        </p:nvSpPr>
        <p:spPr>
          <a:xfrm>
            <a:off x="3464273" y="2376912"/>
            <a:ext cx="5158805" cy="1042277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B</a:t>
            </a:r>
            <a:r>
              <a:rPr kumimoji="0" lang="vi-VN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53D0B1-35A7-41CC-A820-BC43DE378C62}"/>
              </a:ext>
            </a:extLst>
          </p:cNvPr>
          <p:cNvSpPr/>
          <p:nvPr/>
        </p:nvSpPr>
        <p:spPr>
          <a:xfrm>
            <a:off x="3502397" y="5043534"/>
            <a:ext cx="5187206" cy="1028541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440024-A26D-49B5-BBE1-F8E411D8A7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54" y="3619177"/>
            <a:ext cx="1227671" cy="10788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A9A143-23D0-450F-B226-D9C81A4BAC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28" y="2432481"/>
            <a:ext cx="1226177" cy="980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3D31AB-D6BE-4511-BEE1-243BE346B07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62" y="5057192"/>
            <a:ext cx="1226179" cy="1077549"/>
          </a:xfrm>
          <a:prstGeom prst="rect">
            <a:avLst/>
          </a:prstGeom>
        </p:spPr>
      </p:pic>
      <p:sp>
        <p:nvSpPr>
          <p:cNvPr id="28" name="Rectangle 111"/>
          <p:cNvSpPr>
            <a:spLocks noChangeArrowheads="1"/>
          </p:cNvSpPr>
          <p:nvPr/>
        </p:nvSpPr>
        <p:spPr bwMode="auto">
          <a:xfrm>
            <a:off x="4725886" y="3595942"/>
            <a:ext cx="17749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397</a:t>
            </a:r>
          </a:p>
        </p:txBody>
      </p:sp>
      <p:sp>
        <p:nvSpPr>
          <p:cNvPr id="30" name="Rectangle 110"/>
          <p:cNvSpPr>
            <a:spLocks noChangeArrowheads="1"/>
          </p:cNvSpPr>
          <p:nvPr/>
        </p:nvSpPr>
        <p:spPr bwMode="auto">
          <a:xfrm>
            <a:off x="4753557" y="2353290"/>
            <a:ext cx="140134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333</a:t>
            </a:r>
          </a:p>
        </p:txBody>
      </p:sp>
      <p:sp>
        <p:nvSpPr>
          <p:cNvPr id="37" name="Rectangle 111"/>
          <p:cNvSpPr>
            <a:spLocks noChangeArrowheads="1"/>
          </p:cNvSpPr>
          <p:nvPr/>
        </p:nvSpPr>
        <p:spPr bwMode="auto">
          <a:xfrm>
            <a:off x="4753557" y="5107187"/>
            <a:ext cx="2307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1197</a:t>
            </a:r>
          </a:p>
        </p:txBody>
      </p:sp>
      <p:pic>
        <p:nvPicPr>
          <p:cNvPr id="39" name="图片 9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" r="44764" b="88413"/>
          <a:stretch>
            <a:fillRect/>
          </a:stretch>
        </p:blipFill>
        <p:spPr>
          <a:xfrm>
            <a:off x="-103026" y="-61155"/>
            <a:ext cx="6040250" cy="1637268"/>
          </a:xfrm>
          <a:prstGeom prst="rect">
            <a:avLst/>
          </a:prstGeom>
          <a:effectLst>
            <a:outerShdw blurRad="50800" dist="38100" dir="5400000" sx="102000" sy="102000" algn="t" rotWithShape="0">
              <a:srgbClr val="53A8DD">
                <a:alpha val="40000"/>
              </a:srgbClr>
            </a:outerShdw>
          </a:effectLst>
        </p:spPr>
      </p:pic>
      <p:pic>
        <p:nvPicPr>
          <p:cNvPr id="40" name="图片 9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5" t="1563" b="89979"/>
          <a:stretch>
            <a:fillRect/>
          </a:stretch>
        </p:blipFill>
        <p:spPr>
          <a:xfrm>
            <a:off x="4162143" y="-10977"/>
            <a:ext cx="8050366" cy="1515213"/>
          </a:xfrm>
          <a:prstGeom prst="rect">
            <a:avLst/>
          </a:prstGeom>
          <a:effectLst>
            <a:outerShdw blurRad="50800" dist="38100" dir="5400000" sx="102000" sy="102000" algn="t" rotWithShape="0">
              <a:srgbClr val="53A8DD">
                <a:alpha val="39000"/>
              </a:srgbClr>
            </a:outerShdw>
          </a:effectLst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772ABDCE-AA5B-40B3-B273-4035B77B31BA}"/>
              </a:ext>
            </a:extLst>
          </p:cNvPr>
          <p:cNvSpPr/>
          <p:nvPr/>
        </p:nvSpPr>
        <p:spPr>
          <a:xfrm>
            <a:off x="388673" y="722193"/>
            <a:ext cx="11390811" cy="1409807"/>
          </a:xfrm>
          <a:prstGeom prst="snip2DiagRect">
            <a:avLst/>
          </a:prstGeom>
          <a:solidFill>
            <a:srgbClr val="00B050">
              <a:alpha val="68000"/>
            </a:srgb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Kết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quả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phép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trừ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765 – 432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:</a:t>
            </a:r>
            <a:endParaRPr kumimoji="0" lang="vi-VN" sz="533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B229661E-5060-45F3-B2C3-17CC6EFA37D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1" r="22124"/>
          <a:stretch/>
        </p:blipFill>
        <p:spPr>
          <a:xfrm>
            <a:off x="8988463" y="3749040"/>
            <a:ext cx="3432334" cy="35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8" grpId="0"/>
      <p:bldP spid="30" grpId="0"/>
      <p:bldP spid="37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BB8838-7C35-42E4-8859-F2629A4E8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2" r="12713"/>
          <a:stretch/>
        </p:blipFill>
        <p:spPr>
          <a:xfrm>
            <a:off x="-129309" y="0"/>
            <a:ext cx="8932985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2286B48-4AF1-48A3-8E7C-85500173C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908" y="3707249"/>
            <a:ext cx="6273197" cy="3599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6BE718-47E9-ADF4-7A0D-4E82CAC53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9595" y="-448538"/>
            <a:ext cx="7535383" cy="62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63412 -0.01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6" y="-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">
            <a:extLst>
              <a:ext uri="{FF2B5EF4-FFF2-40B4-BE49-F238E27FC236}">
                <a16:creationId xmlns:a16="http://schemas.microsoft.com/office/drawing/2014/main" id="{BF604C4D-6DE7-42BC-A693-F81171F473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2" r="12713"/>
          <a:stretch/>
        </p:blipFill>
        <p:spPr>
          <a:xfrm flipV="1">
            <a:off x="0" y="987048"/>
            <a:ext cx="5946233" cy="5870950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7A4E943-908F-46F3-B1DE-D95D9BC3C042}"/>
              </a:ext>
            </a:extLst>
          </p:cNvPr>
          <p:cNvSpPr/>
          <p:nvPr/>
        </p:nvSpPr>
        <p:spPr>
          <a:xfrm>
            <a:off x="3089508" y="305553"/>
            <a:ext cx="4635740" cy="3222667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nh Pho Nang" panose="0206040604070607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云形 6">
            <a:extLst>
              <a:ext uri="{FF2B5EF4-FFF2-40B4-BE49-F238E27FC236}">
                <a16:creationId xmlns:a16="http://schemas.microsoft.com/office/drawing/2014/main" id="{4EBE7F21-596D-419D-A134-BA99B3DBC846}"/>
              </a:ext>
            </a:extLst>
          </p:cNvPr>
          <p:cNvSpPr/>
          <p:nvPr/>
        </p:nvSpPr>
        <p:spPr>
          <a:xfrm>
            <a:off x="7817074" y="652220"/>
            <a:ext cx="4386437" cy="3300107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nh Pho Nang" panose="0206040604070607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云形 9">
            <a:extLst>
              <a:ext uri="{FF2B5EF4-FFF2-40B4-BE49-F238E27FC236}">
                <a16:creationId xmlns:a16="http://schemas.microsoft.com/office/drawing/2014/main" id="{E7D93CB8-D20D-42A7-98CA-353BC083A057}"/>
              </a:ext>
            </a:extLst>
          </p:cNvPr>
          <p:cNvSpPr/>
          <p:nvPr/>
        </p:nvSpPr>
        <p:spPr>
          <a:xfrm>
            <a:off x="5225997" y="3724154"/>
            <a:ext cx="4137199" cy="3093153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nh Pho Nang" panose="0206040604070607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543442B-4BD8-41C8-8EF6-47079B5190C2}"/>
              </a:ext>
            </a:extLst>
          </p:cNvPr>
          <p:cNvSpPr/>
          <p:nvPr/>
        </p:nvSpPr>
        <p:spPr>
          <a:xfrm>
            <a:off x="8967268" y="4970946"/>
            <a:ext cx="2590800" cy="417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UVN Thanh Pho Nang" panose="0206040604070607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99647" y="3459292"/>
            <a:ext cx="488821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+mn-cs"/>
              </a:rPr>
              <a:t>Bài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+mn-cs"/>
              </a:rPr>
              <a:t>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DC44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DC44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Line 37"/>
          <p:cNvSpPr>
            <a:spLocks noChangeShapeType="1"/>
          </p:cNvSpPr>
          <p:nvPr/>
        </p:nvSpPr>
        <p:spPr bwMode="auto">
          <a:xfrm>
            <a:off x="6858000" y="533400"/>
            <a:ext cx="381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+mn-cs"/>
            </a:endParaRPr>
          </a:p>
        </p:txBody>
      </p:sp>
      <p:grpSp>
        <p:nvGrpSpPr>
          <p:cNvPr id="3" name="Google Shape;3350;p11">
            <a:extLst>
              <a:ext uri="{FF2B5EF4-FFF2-40B4-BE49-F238E27FC236}">
                <a16:creationId xmlns:a16="http://schemas.microsoft.com/office/drawing/2014/main" id="{1FB35CAB-2F00-95E1-08E3-984AC5B325C2}"/>
              </a:ext>
            </a:extLst>
          </p:cNvPr>
          <p:cNvGrpSpPr/>
          <p:nvPr/>
        </p:nvGrpSpPr>
        <p:grpSpPr>
          <a:xfrm>
            <a:off x="4376307" y="354804"/>
            <a:ext cx="1969573" cy="2040125"/>
            <a:chOff x="1566470" y="2095726"/>
            <a:chExt cx="1147790" cy="2040125"/>
          </a:xfrm>
        </p:grpSpPr>
        <p:grpSp>
          <p:nvGrpSpPr>
            <p:cNvPr id="5" name="Google Shape;3351;p11">
              <a:extLst>
                <a:ext uri="{FF2B5EF4-FFF2-40B4-BE49-F238E27FC236}">
                  <a16:creationId xmlns:a16="http://schemas.microsoft.com/office/drawing/2014/main" id="{AE68BE98-6D8C-FAD4-577F-C27F18B7F4E6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8" name="Google Shape;3352;p11">
                <a:extLst>
                  <a:ext uri="{FF2B5EF4-FFF2-40B4-BE49-F238E27FC236}">
                    <a16:creationId xmlns:a16="http://schemas.microsoft.com/office/drawing/2014/main" id="{9D9A8E54-CF2B-0A89-F23F-105759F4C8A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Google Shape;3353;p11">
                <a:extLst>
                  <a:ext uri="{FF2B5EF4-FFF2-40B4-BE49-F238E27FC236}">
                    <a16:creationId xmlns:a16="http://schemas.microsoft.com/office/drawing/2014/main" id="{8F6057FD-8079-1ED6-BD0A-203201BC0206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" name="Google Shape;3354;p11">
              <a:extLst>
                <a:ext uri="{FF2B5EF4-FFF2-40B4-BE49-F238E27FC236}">
                  <a16:creationId xmlns:a16="http://schemas.microsoft.com/office/drawing/2014/main" id="{862FFB45-F2FB-8B67-7CA1-60346EB2D301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id="{57F131B2-4B3B-6805-90AB-A47D729D9C51}"/>
              </a:ext>
            </a:extLst>
          </p:cNvPr>
          <p:cNvSpPr txBox="1"/>
          <p:nvPr/>
        </p:nvSpPr>
        <p:spPr>
          <a:xfrm>
            <a:off x="4784296" y="23312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id="{4A994BBD-D8A0-B3E9-3E27-1C5C2B0F1B25}"/>
              </a:ext>
            </a:extLst>
          </p:cNvPr>
          <p:cNvSpPr/>
          <p:nvPr/>
        </p:nvSpPr>
        <p:spPr>
          <a:xfrm>
            <a:off x="4751589" y="65222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57;p11">
            <a:extLst>
              <a:ext uri="{FF2B5EF4-FFF2-40B4-BE49-F238E27FC236}">
                <a16:creationId xmlns:a16="http://schemas.microsoft.com/office/drawing/2014/main" id="{9646AF30-6FEF-5ACC-8328-F2B454FD0870}"/>
              </a:ext>
            </a:extLst>
          </p:cNvPr>
          <p:cNvSpPr/>
          <p:nvPr/>
        </p:nvSpPr>
        <p:spPr>
          <a:xfrm>
            <a:off x="5695696" y="16446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58;p11">
            <a:extLst>
              <a:ext uri="{FF2B5EF4-FFF2-40B4-BE49-F238E27FC236}">
                <a16:creationId xmlns:a16="http://schemas.microsoft.com/office/drawing/2014/main" id="{E1E05E6D-B082-4539-C335-CAD9A7E8DAA4}"/>
              </a:ext>
            </a:extLst>
          </p:cNvPr>
          <p:cNvSpPr/>
          <p:nvPr/>
        </p:nvSpPr>
        <p:spPr>
          <a:xfrm>
            <a:off x="5204363" y="26182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oogle Shape;3359;p11">
            <a:extLst>
              <a:ext uri="{FF2B5EF4-FFF2-40B4-BE49-F238E27FC236}">
                <a16:creationId xmlns:a16="http://schemas.microsoft.com/office/drawing/2014/main" id="{E57B4655-BDE3-A070-37A4-CAF742544D4F}"/>
              </a:ext>
            </a:extLst>
          </p:cNvPr>
          <p:cNvGrpSpPr/>
          <p:nvPr/>
        </p:nvGrpSpPr>
        <p:grpSpPr>
          <a:xfrm>
            <a:off x="8922332" y="757559"/>
            <a:ext cx="1969573" cy="2123658"/>
            <a:chOff x="1566470" y="2095726"/>
            <a:chExt cx="1147790" cy="2123658"/>
          </a:xfrm>
        </p:grpSpPr>
        <p:grpSp>
          <p:nvGrpSpPr>
            <p:cNvPr id="31" name="Google Shape;3360;p11">
              <a:extLst>
                <a:ext uri="{FF2B5EF4-FFF2-40B4-BE49-F238E27FC236}">
                  <a16:creationId xmlns:a16="http://schemas.microsoft.com/office/drawing/2014/main" id="{A6632709-D9C3-E0FE-1FD5-B4D78490393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34" name="Google Shape;3361;p11">
                <a:extLst>
                  <a:ext uri="{FF2B5EF4-FFF2-40B4-BE49-F238E27FC236}">
                    <a16:creationId xmlns:a16="http://schemas.microsoft.com/office/drawing/2014/main" id="{F97731E0-E830-AE12-997E-6EB42E63672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362;p11">
                <a:extLst>
                  <a:ext uri="{FF2B5EF4-FFF2-40B4-BE49-F238E27FC236}">
                    <a16:creationId xmlns:a16="http://schemas.microsoft.com/office/drawing/2014/main" id="{FA9D4CB1-BBA9-39D9-77B0-763E8908799E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Google Shape;3363;p11">
              <a:extLst>
                <a:ext uri="{FF2B5EF4-FFF2-40B4-BE49-F238E27FC236}">
                  <a16:creationId xmlns:a16="http://schemas.microsoft.com/office/drawing/2014/main" id="{535CE4D6-3E14-3847-5AAE-247134B2507A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6" name="Google Shape;3364;p11">
            <a:extLst>
              <a:ext uri="{FF2B5EF4-FFF2-40B4-BE49-F238E27FC236}">
                <a16:creationId xmlns:a16="http://schemas.microsoft.com/office/drawing/2014/main" id="{78888082-81FB-90A2-E41D-C78D72A3FAC6}"/>
              </a:ext>
            </a:extLst>
          </p:cNvPr>
          <p:cNvSpPr txBox="1"/>
          <p:nvPr/>
        </p:nvSpPr>
        <p:spPr>
          <a:xfrm>
            <a:off x="9330321" y="2734011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Google Shape;3365;p11">
            <a:extLst>
              <a:ext uri="{FF2B5EF4-FFF2-40B4-BE49-F238E27FC236}">
                <a16:creationId xmlns:a16="http://schemas.microsoft.com/office/drawing/2014/main" id="{54268FDD-3F8B-CA92-468E-E5D3813B94D3}"/>
              </a:ext>
            </a:extLst>
          </p:cNvPr>
          <p:cNvSpPr/>
          <p:nvPr/>
        </p:nvSpPr>
        <p:spPr>
          <a:xfrm>
            <a:off x="9738310" y="101581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366;p11">
            <a:extLst>
              <a:ext uri="{FF2B5EF4-FFF2-40B4-BE49-F238E27FC236}">
                <a16:creationId xmlns:a16="http://schemas.microsoft.com/office/drawing/2014/main" id="{3BBF6DEC-9148-B22E-AA9D-A317E9AE358B}"/>
              </a:ext>
            </a:extLst>
          </p:cNvPr>
          <p:cNvSpPr/>
          <p:nvPr/>
        </p:nvSpPr>
        <p:spPr>
          <a:xfrm>
            <a:off x="9237411" y="204738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367;p11">
            <a:extLst>
              <a:ext uri="{FF2B5EF4-FFF2-40B4-BE49-F238E27FC236}">
                <a16:creationId xmlns:a16="http://schemas.microsoft.com/office/drawing/2014/main" id="{4D1BB26E-6D3E-1D9E-D602-68DC04D901E2}"/>
              </a:ext>
            </a:extLst>
          </p:cNvPr>
          <p:cNvSpPr/>
          <p:nvPr/>
        </p:nvSpPr>
        <p:spPr>
          <a:xfrm>
            <a:off x="10241721" y="2997317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" name="Google Shape;3368;p11">
            <a:extLst>
              <a:ext uri="{FF2B5EF4-FFF2-40B4-BE49-F238E27FC236}">
                <a16:creationId xmlns:a16="http://schemas.microsoft.com/office/drawing/2014/main" id="{73F8CFBA-F18F-1B23-9F08-79CB16DF60B8}"/>
              </a:ext>
            </a:extLst>
          </p:cNvPr>
          <p:cNvGrpSpPr/>
          <p:nvPr/>
        </p:nvGrpSpPr>
        <p:grpSpPr>
          <a:xfrm>
            <a:off x="6305039" y="3740542"/>
            <a:ext cx="1969573" cy="2123658"/>
            <a:chOff x="1566470" y="2095726"/>
            <a:chExt cx="1147790" cy="2123658"/>
          </a:xfrm>
        </p:grpSpPr>
        <p:grpSp>
          <p:nvGrpSpPr>
            <p:cNvPr id="41" name="Google Shape;3369;p11">
              <a:extLst>
                <a:ext uri="{FF2B5EF4-FFF2-40B4-BE49-F238E27FC236}">
                  <a16:creationId xmlns:a16="http://schemas.microsoft.com/office/drawing/2014/main" id="{41058453-A8E4-0E5E-8E2A-81D50BD83C9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43" name="Google Shape;3370;p11">
                <a:extLst>
                  <a:ext uri="{FF2B5EF4-FFF2-40B4-BE49-F238E27FC236}">
                    <a16:creationId xmlns:a16="http://schemas.microsoft.com/office/drawing/2014/main" id="{96FA69E3-8DD8-163B-C257-65C9529EB77B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71;p11">
                <a:extLst>
                  <a:ext uri="{FF2B5EF4-FFF2-40B4-BE49-F238E27FC236}">
                    <a16:creationId xmlns:a16="http://schemas.microsoft.com/office/drawing/2014/main" id="{BB0E6CE7-2CF2-8D9C-557D-FF540008C62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Google Shape;3372;p11">
              <a:extLst>
                <a:ext uri="{FF2B5EF4-FFF2-40B4-BE49-F238E27FC236}">
                  <a16:creationId xmlns:a16="http://schemas.microsoft.com/office/drawing/2014/main" id="{7F571158-0027-CDB5-42D0-26B99690E642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5" name="Google Shape;3373;p11">
            <a:extLst>
              <a:ext uri="{FF2B5EF4-FFF2-40B4-BE49-F238E27FC236}">
                <a16:creationId xmlns:a16="http://schemas.microsoft.com/office/drawing/2014/main" id="{23B52391-244C-A931-0EEE-8D202D7CD551}"/>
              </a:ext>
            </a:extLst>
          </p:cNvPr>
          <p:cNvSpPr txBox="1"/>
          <p:nvPr/>
        </p:nvSpPr>
        <p:spPr>
          <a:xfrm>
            <a:off x="6713028" y="5716994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Google Shape;3374;p11">
            <a:extLst>
              <a:ext uri="{FF2B5EF4-FFF2-40B4-BE49-F238E27FC236}">
                <a16:creationId xmlns:a16="http://schemas.microsoft.com/office/drawing/2014/main" id="{988B0BD5-0697-C908-4DF1-8622EE2C37CE}"/>
              </a:ext>
            </a:extLst>
          </p:cNvPr>
          <p:cNvSpPr/>
          <p:nvPr/>
        </p:nvSpPr>
        <p:spPr>
          <a:xfrm>
            <a:off x="7651027" y="401001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375;p11">
            <a:extLst>
              <a:ext uri="{FF2B5EF4-FFF2-40B4-BE49-F238E27FC236}">
                <a16:creationId xmlns:a16="http://schemas.microsoft.com/office/drawing/2014/main" id="{5F0E2492-703B-44B1-2120-CC61F67FE848}"/>
              </a:ext>
            </a:extLst>
          </p:cNvPr>
          <p:cNvSpPr/>
          <p:nvPr/>
        </p:nvSpPr>
        <p:spPr>
          <a:xfrm>
            <a:off x="7133095" y="503037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3376;p11">
            <a:extLst>
              <a:ext uri="{FF2B5EF4-FFF2-40B4-BE49-F238E27FC236}">
                <a16:creationId xmlns:a16="http://schemas.microsoft.com/office/drawing/2014/main" id="{F54ED42E-F5C1-B3E8-8F3C-3B9B91436C57}"/>
              </a:ext>
            </a:extLst>
          </p:cNvPr>
          <p:cNvSpPr/>
          <p:nvPr/>
        </p:nvSpPr>
        <p:spPr>
          <a:xfrm>
            <a:off x="6633626" y="596209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3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33">
            <a:extLst>
              <a:ext uri="{FF2B5EF4-FFF2-40B4-BE49-F238E27FC236}">
                <a16:creationId xmlns:a16="http://schemas.microsoft.com/office/drawing/2014/main" id="{70AED955-E483-4678-9BBE-5992073BFD24}"/>
              </a:ext>
            </a:extLst>
          </p:cNvPr>
          <p:cNvSpPr/>
          <p:nvPr/>
        </p:nvSpPr>
        <p:spPr>
          <a:xfrm>
            <a:off x="6977120" y="1337933"/>
            <a:ext cx="2364193" cy="335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UVN Thanh Pho Nang" panose="0206040604070607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id="{AFACB604-3201-4A79-B77F-88DE6FD36064}"/>
              </a:ext>
            </a:extLst>
          </p:cNvPr>
          <p:cNvSpPr/>
          <p:nvPr/>
        </p:nvSpPr>
        <p:spPr>
          <a:xfrm>
            <a:off x="8631603" y="4529087"/>
            <a:ext cx="2364193" cy="335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UVN Thanh Pho Nang" panose="0206040604070607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9" name="Shape 233">
            <a:extLst>
              <a:ext uri="{FF2B5EF4-FFF2-40B4-BE49-F238E27FC236}">
                <a16:creationId xmlns:a16="http://schemas.microsoft.com/office/drawing/2014/main" id="{38A9730F-75DC-46BF-917A-970F980B345E}"/>
              </a:ext>
            </a:extLst>
          </p:cNvPr>
          <p:cNvSpPr/>
          <p:nvPr/>
        </p:nvSpPr>
        <p:spPr>
          <a:xfrm>
            <a:off x="6126419" y="4387603"/>
            <a:ext cx="2178828" cy="295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UVN Thanh Pho Nang" panose="0206040604070607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9351F993-AED2-40E6-A33A-E184589AA236}"/>
              </a:ext>
            </a:extLst>
          </p:cNvPr>
          <p:cNvGrpSpPr/>
          <p:nvPr/>
        </p:nvGrpSpPr>
        <p:grpSpPr>
          <a:xfrm>
            <a:off x="6943038" y="3552275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B2415AA1-4381-438A-939F-9E0E9C7653C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Thanh Pho Nang" panose="02060406040706070204" pitchFamily="18" charset="0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E77D9E74-C6CD-4443-8AE8-6A9162E2576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Thanh Pho Nang" panose="0206040604070607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32272" y="134067"/>
            <a:ext cx="8499331" cy="646331"/>
          </a:xfrm>
          <a:prstGeom prst="rect">
            <a:avLst/>
          </a:prstGeom>
          <a:solidFill>
            <a:srgbClr val="DC4489">
              <a:alpha val="43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2: Quan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" name="Google Shape;3384;p12">
            <a:extLst>
              <a:ext uri="{FF2B5EF4-FFF2-40B4-BE49-F238E27FC236}">
                <a16:creationId xmlns:a16="http://schemas.microsoft.com/office/drawing/2014/main" id="{BB05EBD3-8129-20DD-9DB8-D2393D12E37F}"/>
              </a:ext>
            </a:extLst>
          </p:cNvPr>
          <p:cNvGrpSpPr/>
          <p:nvPr/>
        </p:nvGrpSpPr>
        <p:grpSpPr>
          <a:xfrm>
            <a:off x="2094577" y="870969"/>
            <a:ext cx="7468906" cy="2027158"/>
            <a:chOff x="1701800" y="1714500"/>
            <a:chExt cx="6954820" cy="2063750"/>
          </a:xfrm>
        </p:grpSpPr>
        <p:pic>
          <p:nvPicPr>
            <p:cNvPr id="3" name="Google Shape;3385;p12" descr="Screen Clipping">
              <a:extLst>
                <a:ext uri="{FF2B5EF4-FFF2-40B4-BE49-F238E27FC236}">
                  <a16:creationId xmlns:a16="http://schemas.microsoft.com/office/drawing/2014/main" id="{C3E6CC27-C5A4-160D-C0BF-4EBE6C3EC98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386;p12">
              <a:extLst>
                <a:ext uri="{FF2B5EF4-FFF2-40B4-BE49-F238E27FC236}">
                  <a16:creationId xmlns:a16="http://schemas.microsoft.com/office/drawing/2014/main" id="{6D066160-F061-D69C-A02C-F96E125597F3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DF1E95-0FAC-861C-77B3-4A3EB3A1D213}"/>
              </a:ext>
            </a:extLst>
          </p:cNvPr>
          <p:cNvGrpSpPr/>
          <p:nvPr/>
        </p:nvGrpSpPr>
        <p:grpSpPr>
          <a:xfrm>
            <a:off x="1634753" y="3050019"/>
            <a:ext cx="2445819" cy="1378390"/>
            <a:chOff x="1634753" y="3050019"/>
            <a:chExt cx="2445819" cy="137839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FB7F44C-A07C-4C08-A560-F13E06A0D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5866">
              <a:off x="1634753" y="3050019"/>
              <a:ext cx="2445819" cy="1378390"/>
            </a:xfrm>
            <a:prstGeom prst="rect">
              <a:avLst/>
            </a:prstGeom>
          </p:spPr>
        </p:pic>
        <p:sp>
          <p:nvSpPr>
            <p:cNvPr id="31" name="Google Shape;3390;p12">
              <a:extLst>
                <a:ext uri="{FF2B5EF4-FFF2-40B4-BE49-F238E27FC236}">
                  <a16:creationId xmlns:a16="http://schemas.microsoft.com/office/drawing/2014/main" id="{E8917DBA-B0FE-2933-A87D-BD9D09C77A5B}"/>
                </a:ext>
              </a:extLst>
            </p:cNvPr>
            <p:cNvSpPr txBox="1"/>
            <p:nvPr/>
          </p:nvSpPr>
          <p:spPr>
            <a:xfrm>
              <a:off x="2231903" y="3314950"/>
              <a:ext cx="1364434" cy="861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BA7A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311</a:t>
              </a:r>
              <a:endParaRPr kumimoji="0" sz="5000" b="1" i="0" u="none" strike="noStrike" kern="1200" cap="none" spc="0" normalizeH="0" baseline="0" noProof="0" dirty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" name="图片 3">
            <a:extLst>
              <a:ext uri="{FF2B5EF4-FFF2-40B4-BE49-F238E27FC236}">
                <a16:creationId xmlns:a16="http://schemas.microsoft.com/office/drawing/2014/main" id="{2898EFF0-ED15-1BFC-D6E9-8327227314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866">
            <a:off x="4364302" y="2972295"/>
            <a:ext cx="2445819" cy="1378390"/>
          </a:xfrm>
          <a:prstGeom prst="rect">
            <a:avLst/>
          </a:prstGeom>
        </p:spPr>
      </p:pic>
      <p:sp>
        <p:nvSpPr>
          <p:cNvPr id="30" name="Google Shape;3389;p12">
            <a:extLst>
              <a:ext uri="{FF2B5EF4-FFF2-40B4-BE49-F238E27FC236}">
                <a16:creationId xmlns:a16="http://schemas.microsoft.com/office/drawing/2014/main" id="{1800AF79-1EBF-0239-2996-EADF5942260D}"/>
              </a:ext>
            </a:extLst>
          </p:cNvPr>
          <p:cNvSpPr txBox="1"/>
          <p:nvPr/>
        </p:nvSpPr>
        <p:spPr>
          <a:xfrm>
            <a:off x="4921759" y="3254428"/>
            <a:ext cx="1469826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5000" b="1" i="0" u="none" strike="noStrike" kern="1200" cap="none" spc="0" normalizeH="0" baseline="0" noProof="0" dirty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图片 3">
            <a:extLst>
              <a:ext uri="{FF2B5EF4-FFF2-40B4-BE49-F238E27FC236}">
                <a16:creationId xmlns:a16="http://schemas.microsoft.com/office/drawing/2014/main" id="{30D01F3E-23AF-B355-655F-0C4647D62FF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866">
            <a:off x="7133045" y="2961964"/>
            <a:ext cx="2445819" cy="1378390"/>
          </a:xfrm>
          <a:prstGeom prst="rect">
            <a:avLst/>
          </a:prstGeom>
        </p:spPr>
      </p:pic>
      <p:sp>
        <p:nvSpPr>
          <p:cNvPr id="29" name="Google Shape;3388;p12">
            <a:extLst>
              <a:ext uri="{FF2B5EF4-FFF2-40B4-BE49-F238E27FC236}">
                <a16:creationId xmlns:a16="http://schemas.microsoft.com/office/drawing/2014/main" id="{A54A0B47-4F46-F6DD-8D71-6FC8BB482F8D}"/>
              </a:ext>
            </a:extLst>
          </p:cNvPr>
          <p:cNvSpPr txBox="1"/>
          <p:nvPr/>
        </p:nvSpPr>
        <p:spPr>
          <a:xfrm>
            <a:off x="7687996" y="3254428"/>
            <a:ext cx="1569848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5000" b="1" i="0" u="none" strike="noStrike" kern="1200" cap="none" spc="0" normalizeH="0" baseline="0" noProof="0" dirty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91;p12">
            <a:extLst>
              <a:ext uri="{FF2B5EF4-FFF2-40B4-BE49-F238E27FC236}">
                <a16:creationId xmlns:a16="http://schemas.microsoft.com/office/drawing/2014/main" id="{6B58379F-9FBA-FB4C-9874-4BEAEF357B7B}"/>
              </a:ext>
            </a:extLst>
          </p:cNvPr>
          <p:cNvSpPr txBox="1"/>
          <p:nvPr/>
        </p:nvSpPr>
        <p:spPr>
          <a:xfrm>
            <a:off x="3930669" y="3308347"/>
            <a:ext cx="568281" cy="86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D98146-A468-64AC-0F28-0E2BEDF392A1}"/>
              </a:ext>
            </a:extLst>
          </p:cNvPr>
          <p:cNvGrpSpPr/>
          <p:nvPr/>
        </p:nvGrpSpPr>
        <p:grpSpPr>
          <a:xfrm>
            <a:off x="907940" y="4458579"/>
            <a:ext cx="9895477" cy="2194846"/>
            <a:chOff x="907940" y="4458579"/>
            <a:chExt cx="9895477" cy="219484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DA78AA5-C18E-5EC4-C214-4C08C2FE2825}"/>
                </a:ext>
              </a:extLst>
            </p:cNvPr>
            <p:cNvSpPr/>
            <p:nvPr/>
          </p:nvSpPr>
          <p:spPr>
            <a:xfrm>
              <a:off x="907940" y="4458579"/>
              <a:ext cx="9850056" cy="219484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  <a:alpha val="89000"/>
              </a:schemeClr>
            </a:solidFill>
            <a:ln w="31750">
              <a:solidFill>
                <a:schemeClr val="accent3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Google Shape;3387;p12">
              <a:extLst>
                <a:ext uri="{FF2B5EF4-FFF2-40B4-BE49-F238E27FC236}">
                  <a16:creationId xmlns:a16="http://schemas.microsoft.com/office/drawing/2014/main" id="{F9E3975C-8852-2B50-D38C-CDEF937AA3BA}"/>
                </a:ext>
              </a:extLst>
            </p:cNvPr>
            <p:cNvSpPr txBox="1"/>
            <p:nvPr/>
          </p:nvSpPr>
          <p:spPr>
            <a:xfrm>
              <a:off x="1156875" y="4559206"/>
              <a:ext cx="9646542" cy="203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14350" marR="0" lvl="0" indent="-51435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bằng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514350" marR="0" lvl="0" indent="-51435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bằng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1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462012" y="241114"/>
            <a:ext cx="11267975" cy="6375772"/>
          </a:xfrm>
          <a:prstGeom prst="roundRect">
            <a:avLst>
              <a:gd name="adj" fmla="val 7192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+mn-cs"/>
            </a:endParaRPr>
          </a:p>
        </p:txBody>
      </p:sp>
      <p:sp>
        <p:nvSpPr>
          <p:cNvPr id="12" name="Shape 233">
            <a:extLst>
              <a:ext uri="{FF2B5EF4-FFF2-40B4-BE49-F238E27FC236}">
                <a16:creationId xmlns:a16="http://schemas.microsoft.com/office/drawing/2014/main" id="{70AED955-E483-4678-9BBE-5992073BFD24}"/>
              </a:ext>
            </a:extLst>
          </p:cNvPr>
          <p:cNvSpPr/>
          <p:nvPr/>
        </p:nvSpPr>
        <p:spPr>
          <a:xfrm>
            <a:off x="8394028" y="1206214"/>
            <a:ext cx="2364193" cy="335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UVN Thanh Pho Nang" panose="0206040604070607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382821" y="134717"/>
            <a:ext cx="1081578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3: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ô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che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mưa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240159" y="1504416"/>
            <a:ext cx="1841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492446" y="1639353"/>
            <a:ext cx="1841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DC4489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11013872" y="2149005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DC4489"/>
              </a:solidFill>
              <a:effectLst/>
              <a:uLnTx/>
              <a:uFillTx/>
              <a:latin typeface="UVN Thanh Pho Nang" panose="0206040604070607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图片 4">
            <a:extLst>
              <a:ext uri="{FF2B5EF4-FFF2-40B4-BE49-F238E27FC236}">
                <a16:creationId xmlns:a16="http://schemas.microsoft.com/office/drawing/2014/main" id="{802778A6-EB78-4C7C-85BF-A4976C230C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4" t="1518" r="26379" b="2110"/>
          <a:stretch/>
        </p:blipFill>
        <p:spPr>
          <a:xfrm>
            <a:off x="10697867" y="4219101"/>
            <a:ext cx="1506526" cy="2409597"/>
          </a:xfrm>
          <a:prstGeom prst="rect">
            <a:avLst/>
          </a:prstGeom>
        </p:spPr>
      </p:pic>
      <p:grpSp>
        <p:nvGrpSpPr>
          <p:cNvPr id="2" name="Google Shape;3400;p13">
            <a:extLst>
              <a:ext uri="{FF2B5EF4-FFF2-40B4-BE49-F238E27FC236}">
                <a16:creationId xmlns:a16="http://schemas.microsoft.com/office/drawing/2014/main" id="{BCA23146-BA5F-3BE6-5A15-554BED4B56E7}"/>
              </a:ext>
            </a:extLst>
          </p:cNvPr>
          <p:cNvGrpSpPr/>
          <p:nvPr/>
        </p:nvGrpSpPr>
        <p:grpSpPr>
          <a:xfrm>
            <a:off x="915193" y="1248992"/>
            <a:ext cx="2390775" cy="2137389"/>
            <a:chOff x="1045182" y="1179149"/>
            <a:chExt cx="2390775" cy="2137389"/>
          </a:xfrm>
        </p:grpSpPr>
        <p:grpSp>
          <p:nvGrpSpPr>
            <p:cNvPr id="3" name="Google Shape;3401;p13">
              <a:extLst>
                <a:ext uri="{FF2B5EF4-FFF2-40B4-BE49-F238E27FC236}">
                  <a16:creationId xmlns:a16="http://schemas.microsoft.com/office/drawing/2014/main" id="{6920049E-2BB6-27DB-9F13-3F98BFBFE452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45" name="Google Shape;3402;p13" descr="Cartoon Cloud - Cliparts.co">
                <a:extLst>
                  <a:ext uri="{FF2B5EF4-FFF2-40B4-BE49-F238E27FC236}">
                    <a16:creationId xmlns:a16="http://schemas.microsoft.com/office/drawing/2014/main" id="{9BDC72D3-ADAB-D1DB-3C39-5E78B1DCAD8E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6" name="Google Shape;3403;p13">
                <a:extLst>
                  <a:ext uri="{FF2B5EF4-FFF2-40B4-BE49-F238E27FC236}">
                    <a16:creationId xmlns:a16="http://schemas.microsoft.com/office/drawing/2014/main" id="{1BB4D2D5-BB35-6C5E-8111-262B8C24D1EB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362 - 150</a:t>
                </a:r>
                <a:endParaRPr kumimoji="0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3404;p13">
              <a:extLst>
                <a:ext uri="{FF2B5EF4-FFF2-40B4-BE49-F238E27FC236}">
                  <a16:creationId xmlns:a16="http://schemas.microsoft.com/office/drawing/2014/main" id="{A8EB2331-E7F4-6281-1776-DA99999E50BB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35" name="Google Shape;3405;p13">
                <a:extLst>
                  <a:ext uri="{FF2B5EF4-FFF2-40B4-BE49-F238E27FC236}">
                    <a16:creationId xmlns:a16="http://schemas.microsoft.com/office/drawing/2014/main" id="{8C2794B7-571C-C10D-0E9F-18B3A76A612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3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C1D67C5-0C9E-962B-D070-C20F8F92FDF3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" name="Google Shape;3407;p13">
              <a:extLst>
                <a:ext uri="{FF2B5EF4-FFF2-40B4-BE49-F238E27FC236}">
                  <a16:creationId xmlns:a16="http://schemas.microsoft.com/office/drawing/2014/main" id="{B18CE5F8-ACDB-EDBB-8E49-562F133A62B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26" name="Google Shape;3408;p13">
                <a:extLst>
                  <a:ext uri="{FF2B5EF4-FFF2-40B4-BE49-F238E27FC236}">
                    <a16:creationId xmlns:a16="http://schemas.microsoft.com/office/drawing/2014/main" id="{B70F3710-21FB-27D9-93F9-4331DB7DA05B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4D6E96A7-4BCA-5CE1-1FEA-B9701B652F8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oogle Shape;3410;p13">
              <a:extLst>
                <a:ext uri="{FF2B5EF4-FFF2-40B4-BE49-F238E27FC236}">
                  <a16:creationId xmlns:a16="http://schemas.microsoft.com/office/drawing/2014/main" id="{81AFA80C-52BA-1529-9032-2116235F60A0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23" name="Google Shape;3411;p13">
                <a:extLst>
                  <a:ext uri="{FF2B5EF4-FFF2-40B4-BE49-F238E27FC236}">
                    <a16:creationId xmlns:a16="http://schemas.microsoft.com/office/drawing/2014/main" id="{465DDC45-DB90-3438-DFB9-AA48BC459587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7DB76DF-8EEF-2AC8-CA11-0CF72A1892F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" name="Google Shape;3413;p13">
              <a:extLst>
                <a:ext uri="{FF2B5EF4-FFF2-40B4-BE49-F238E27FC236}">
                  <a16:creationId xmlns:a16="http://schemas.microsoft.com/office/drawing/2014/main" id="{99AE1813-2422-6570-BDC4-27073D2E66AB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8" name="Google Shape;3414;p13">
                <a:extLst>
                  <a:ext uri="{FF2B5EF4-FFF2-40B4-BE49-F238E27FC236}">
                    <a16:creationId xmlns:a16="http://schemas.microsoft.com/office/drawing/2014/main" id="{A25154A6-0824-13F0-0B06-8B27C859A51B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42C78856-2856-6A40-7864-E03F4A9114D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oogle Shape;3416;p13">
              <a:extLst>
                <a:ext uri="{FF2B5EF4-FFF2-40B4-BE49-F238E27FC236}">
                  <a16:creationId xmlns:a16="http://schemas.microsoft.com/office/drawing/2014/main" id="{7A099EBD-8D11-0DBE-5C67-753925CB726E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9" name="Google Shape;3417;p13">
                <a:extLst>
                  <a:ext uri="{FF2B5EF4-FFF2-40B4-BE49-F238E27FC236}">
                    <a16:creationId xmlns:a16="http://schemas.microsoft.com/office/drawing/2014/main" id="{2492E1A5-87EB-1285-F444-81F62C06B81F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E34352C-DA81-2294-90B2-4AA482466428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7" name="Google Shape;3419;p13">
            <a:extLst>
              <a:ext uri="{FF2B5EF4-FFF2-40B4-BE49-F238E27FC236}">
                <a16:creationId xmlns:a16="http://schemas.microsoft.com/office/drawing/2014/main" id="{39D37002-26F4-46A7-ACC3-C431B8DACD2E}"/>
              </a:ext>
            </a:extLst>
          </p:cNvPr>
          <p:cNvGrpSpPr/>
          <p:nvPr/>
        </p:nvGrpSpPr>
        <p:grpSpPr>
          <a:xfrm>
            <a:off x="3432924" y="1179149"/>
            <a:ext cx="2390775" cy="2137389"/>
            <a:chOff x="1045182" y="1179149"/>
            <a:chExt cx="2390775" cy="2137389"/>
          </a:xfrm>
        </p:grpSpPr>
        <p:grpSp>
          <p:nvGrpSpPr>
            <p:cNvPr id="48" name="Google Shape;3420;p13">
              <a:extLst>
                <a:ext uri="{FF2B5EF4-FFF2-40B4-BE49-F238E27FC236}">
                  <a16:creationId xmlns:a16="http://schemas.microsoft.com/office/drawing/2014/main" id="{8FA10D36-1CAD-647E-4908-30DA95F862B4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86" name="Google Shape;3421;p13" descr="Cartoon Cloud - Cliparts.co">
                <a:extLst>
                  <a:ext uri="{FF2B5EF4-FFF2-40B4-BE49-F238E27FC236}">
                    <a16:creationId xmlns:a16="http://schemas.microsoft.com/office/drawing/2014/main" id="{8D71DF66-06A1-8E33-2B6B-FE5C72A0FD0D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7" name="Google Shape;3422;p13">
                <a:extLst>
                  <a:ext uri="{FF2B5EF4-FFF2-40B4-BE49-F238E27FC236}">
                    <a16:creationId xmlns:a16="http://schemas.microsoft.com/office/drawing/2014/main" id="{80BE5805-9DD4-5C76-82BF-3CA3BEAC71FE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729 - 407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" name="Google Shape;3423;p13">
              <a:extLst>
                <a:ext uri="{FF2B5EF4-FFF2-40B4-BE49-F238E27FC236}">
                  <a16:creationId xmlns:a16="http://schemas.microsoft.com/office/drawing/2014/main" id="{4C8944AD-E1E0-DF5B-92A8-406552800DA9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78" name="Google Shape;3424;p13">
                <a:extLst>
                  <a:ext uri="{FF2B5EF4-FFF2-40B4-BE49-F238E27FC236}">
                    <a16:creationId xmlns:a16="http://schemas.microsoft.com/office/drawing/2014/main" id="{AC8902BB-91CC-356A-CADD-1491D747610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5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75EE55A-578D-F1D8-FFC9-B294A30B7327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" name="Google Shape;3426;p13">
              <a:extLst>
                <a:ext uri="{FF2B5EF4-FFF2-40B4-BE49-F238E27FC236}">
                  <a16:creationId xmlns:a16="http://schemas.microsoft.com/office/drawing/2014/main" id="{CA7C5892-38E7-7707-08AD-FA78EDB95A35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67" name="Google Shape;3427;p13">
                <a:extLst>
                  <a:ext uri="{FF2B5EF4-FFF2-40B4-BE49-F238E27FC236}">
                    <a16:creationId xmlns:a16="http://schemas.microsoft.com/office/drawing/2014/main" id="{AC77DBA8-F9D8-EE99-7495-DED149D9F78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9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932B35A-8528-5490-ED14-C38051453FB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" name="Google Shape;3429;p13">
              <a:extLst>
                <a:ext uri="{FF2B5EF4-FFF2-40B4-BE49-F238E27FC236}">
                  <a16:creationId xmlns:a16="http://schemas.microsoft.com/office/drawing/2014/main" id="{0CB8CEB7-189D-EB44-B93C-BA891304DDF2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65" name="Google Shape;3430;p13">
                <a:extLst>
                  <a:ext uri="{FF2B5EF4-FFF2-40B4-BE49-F238E27FC236}">
                    <a16:creationId xmlns:a16="http://schemas.microsoft.com/office/drawing/2014/main" id="{81D53810-6E82-0BB0-7EFD-159D6773A573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6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8A54B065-F253-B563-5734-5BEB48FDE7AA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3432;p13">
              <a:extLst>
                <a:ext uri="{FF2B5EF4-FFF2-40B4-BE49-F238E27FC236}">
                  <a16:creationId xmlns:a16="http://schemas.microsoft.com/office/drawing/2014/main" id="{16A48065-DB71-D200-3937-90F825DD000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63" name="Google Shape;3433;p13">
                <a:extLst>
                  <a:ext uri="{FF2B5EF4-FFF2-40B4-BE49-F238E27FC236}">
                    <a16:creationId xmlns:a16="http://schemas.microsoft.com/office/drawing/2014/main" id="{1D24B37F-77F1-9C2D-A200-AEECC7A87D9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4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840EF41F-2D1B-21FB-7083-AE469ABD248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" name="Google Shape;3435;p13">
              <a:extLst>
                <a:ext uri="{FF2B5EF4-FFF2-40B4-BE49-F238E27FC236}">
                  <a16:creationId xmlns:a16="http://schemas.microsoft.com/office/drawing/2014/main" id="{E45A6312-7C37-08FE-8828-57FCF491E8E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59" name="Google Shape;3436;p13">
                <a:extLst>
                  <a:ext uri="{FF2B5EF4-FFF2-40B4-BE49-F238E27FC236}">
                    <a16:creationId xmlns:a16="http://schemas.microsoft.com/office/drawing/2014/main" id="{6E8288D6-D409-1792-1B16-D01CC930C0D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2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CE22ACE-6B9E-6335-F847-77DF30417D0E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8" name="Google Shape;3438;p13">
            <a:extLst>
              <a:ext uri="{FF2B5EF4-FFF2-40B4-BE49-F238E27FC236}">
                <a16:creationId xmlns:a16="http://schemas.microsoft.com/office/drawing/2014/main" id="{8871F20E-0D2E-8F63-3F10-376DA626739D}"/>
              </a:ext>
            </a:extLst>
          </p:cNvPr>
          <p:cNvGrpSpPr/>
          <p:nvPr/>
        </p:nvGrpSpPr>
        <p:grpSpPr>
          <a:xfrm>
            <a:off x="6105691" y="1179149"/>
            <a:ext cx="2390775" cy="2137389"/>
            <a:chOff x="1045182" y="1179149"/>
            <a:chExt cx="2390775" cy="2137389"/>
          </a:xfrm>
        </p:grpSpPr>
        <p:grpSp>
          <p:nvGrpSpPr>
            <p:cNvPr id="89" name="Google Shape;3439;p13">
              <a:extLst>
                <a:ext uri="{FF2B5EF4-FFF2-40B4-BE49-F238E27FC236}">
                  <a16:creationId xmlns:a16="http://schemas.microsoft.com/office/drawing/2014/main" id="{2A2ECBA9-C77A-3E1B-B0F7-5FED9CC6B800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05" name="Google Shape;3440;p13" descr="Cartoon Cloud - Cliparts.co">
                <a:extLst>
                  <a:ext uri="{FF2B5EF4-FFF2-40B4-BE49-F238E27FC236}">
                    <a16:creationId xmlns:a16="http://schemas.microsoft.com/office/drawing/2014/main" id="{606B7B62-FA58-C39A-2069-2EF2CD0B20B8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6" name="Google Shape;3441;p13">
                <a:extLst>
                  <a:ext uri="{FF2B5EF4-FFF2-40B4-BE49-F238E27FC236}">
                    <a16:creationId xmlns:a16="http://schemas.microsoft.com/office/drawing/2014/main" id="{01D5F4C6-8C1E-1871-D8A5-273C85CBAF5E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729 - 407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3442;p13">
              <a:extLst>
                <a:ext uri="{FF2B5EF4-FFF2-40B4-BE49-F238E27FC236}">
                  <a16:creationId xmlns:a16="http://schemas.microsoft.com/office/drawing/2014/main" id="{8F134678-CEBE-2E31-E2F6-FC42F58DE6A0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03" name="Google Shape;3443;p13">
                <a:extLst>
                  <a:ext uri="{FF2B5EF4-FFF2-40B4-BE49-F238E27FC236}">
                    <a16:creationId xmlns:a16="http://schemas.microsoft.com/office/drawing/2014/main" id="{A33BC65B-7307-C62A-14DE-C330B5B45AE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4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5068730-5706-0179-3CE9-D3A7F65C5EB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" name="Google Shape;3445;p13">
              <a:extLst>
                <a:ext uri="{FF2B5EF4-FFF2-40B4-BE49-F238E27FC236}">
                  <a16:creationId xmlns:a16="http://schemas.microsoft.com/office/drawing/2014/main" id="{6BFBC800-5B89-0183-79BD-BE5EC6DCCF4D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01" name="Google Shape;3446;p13">
                <a:extLst>
                  <a:ext uri="{FF2B5EF4-FFF2-40B4-BE49-F238E27FC236}">
                    <a16:creationId xmlns:a16="http://schemas.microsoft.com/office/drawing/2014/main" id="{095791EF-DB54-AC0F-2A89-9A9C19488A8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2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DF7DA3C-4227-693B-4F87-CD7C586ADBDB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2" name="Google Shape;3448;p13">
              <a:extLst>
                <a:ext uri="{FF2B5EF4-FFF2-40B4-BE49-F238E27FC236}">
                  <a16:creationId xmlns:a16="http://schemas.microsoft.com/office/drawing/2014/main" id="{05E2C6BF-4E5F-7A54-2FDC-C243F4265D15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99" name="Google Shape;3449;p13">
                <a:extLst>
                  <a:ext uri="{FF2B5EF4-FFF2-40B4-BE49-F238E27FC236}">
                    <a16:creationId xmlns:a16="http://schemas.microsoft.com/office/drawing/2014/main" id="{E778EE48-F45B-BDA0-8748-E4BCB2691A2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0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3F40930-DCDF-8479-4D98-FACDF026008D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3" name="Google Shape;3451;p13">
              <a:extLst>
                <a:ext uri="{FF2B5EF4-FFF2-40B4-BE49-F238E27FC236}">
                  <a16:creationId xmlns:a16="http://schemas.microsoft.com/office/drawing/2014/main" id="{4ADBEAD7-42D3-47EA-57C1-0EB6DAD913C9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97" name="Google Shape;3452;p13">
                <a:extLst>
                  <a:ext uri="{FF2B5EF4-FFF2-40B4-BE49-F238E27FC236}">
                    <a16:creationId xmlns:a16="http://schemas.microsoft.com/office/drawing/2014/main" id="{1F0431F3-4F0A-67EF-7E04-D0B1FDA47DA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8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0D084AB-C5AD-6EBF-D5A0-BCD6AC90DFA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4" name="Google Shape;3454;p13">
              <a:extLst>
                <a:ext uri="{FF2B5EF4-FFF2-40B4-BE49-F238E27FC236}">
                  <a16:creationId xmlns:a16="http://schemas.microsoft.com/office/drawing/2014/main" id="{DB814F39-6667-B392-6340-FC01BC2A7A15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95" name="Google Shape;3455;p13">
                <a:extLst>
                  <a:ext uri="{FF2B5EF4-FFF2-40B4-BE49-F238E27FC236}">
                    <a16:creationId xmlns:a16="http://schemas.microsoft.com/office/drawing/2014/main" id="{53F35A35-54D0-80C2-FC91-B058DDB6EC6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6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39730988-2658-D1ED-3D14-104915C3857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7" name="Google Shape;3457;p13">
            <a:extLst>
              <a:ext uri="{FF2B5EF4-FFF2-40B4-BE49-F238E27FC236}">
                <a16:creationId xmlns:a16="http://schemas.microsoft.com/office/drawing/2014/main" id="{993AAA4A-3308-989B-6A5D-00590BB33B7C}"/>
              </a:ext>
            </a:extLst>
          </p:cNvPr>
          <p:cNvGrpSpPr/>
          <p:nvPr/>
        </p:nvGrpSpPr>
        <p:grpSpPr>
          <a:xfrm>
            <a:off x="8728768" y="1179149"/>
            <a:ext cx="2390775" cy="2137389"/>
            <a:chOff x="1045182" y="1179149"/>
            <a:chExt cx="2390775" cy="2137389"/>
          </a:xfrm>
        </p:grpSpPr>
        <p:grpSp>
          <p:nvGrpSpPr>
            <p:cNvPr id="108" name="Google Shape;3458;p13">
              <a:extLst>
                <a:ext uri="{FF2B5EF4-FFF2-40B4-BE49-F238E27FC236}">
                  <a16:creationId xmlns:a16="http://schemas.microsoft.com/office/drawing/2014/main" id="{6D376712-3C95-F1D3-C411-45184D368E27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23" name="Google Shape;3459;p13" descr="Cartoon Cloud - Cliparts.co">
                <a:extLst>
                  <a:ext uri="{FF2B5EF4-FFF2-40B4-BE49-F238E27FC236}">
                    <a16:creationId xmlns:a16="http://schemas.microsoft.com/office/drawing/2014/main" id="{07677E03-52C0-D128-4D42-EAC442B5759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4" name="Google Shape;3460;p13">
                <a:extLst>
                  <a:ext uri="{FF2B5EF4-FFF2-40B4-BE49-F238E27FC236}">
                    <a16:creationId xmlns:a16="http://schemas.microsoft.com/office/drawing/2014/main" id="{E062E7CD-1AF0-F76C-1AA1-631D1DF08CEB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729 - 407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3461;p13">
              <a:extLst>
                <a:ext uri="{FF2B5EF4-FFF2-40B4-BE49-F238E27FC236}">
                  <a16:creationId xmlns:a16="http://schemas.microsoft.com/office/drawing/2014/main" id="{0AAE9A3A-58EA-580C-1C16-F65150CE105C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21" name="Google Shape;3462;p13">
                <a:extLst>
                  <a:ext uri="{FF2B5EF4-FFF2-40B4-BE49-F238E27FC236}">
                    <a16:creationId xmlns:a16="http://schemas.microsoft.com/office/drawing/2014/main" id="{E7A656A3-E1B3-5C72-1AD4-BCF182167778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2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2042BD4-2943-A6FB-4CF8-9173FF4BC8CB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" name="Google Shape;3464;p13">
              <a:extLst>
                <a:ext uri="{FF2B5EF4-FFF2-40B4-BE49-F238E27FC236}">
                  <a16:creationId xmlns:a16="http://schemas.microsoft.com/office/drawing/2014/main" id="{9018AE77-B671-22F1-6D38-A26E7ABAAFD6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117" name="Google Shape;3465;p13">
                <a:extLst>
                  <a:ext uri="{FF2B5EF4-FFF2-40B4-BE49-F238E27FC236}">
                    <a16:creationId xmlns:a16="http://schemas.microsoft.com/office/drawing/2014/main" id="{6C3959EC-22B1-98DD-141F-A868A10A6988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3466;p13">
                <a:extLst>
                  <a:ext uri="{FF2B5EF4-FFF2-40B4-BE49-F238E27FC236}">
                    <a16:creationId xmlns:a16="http://schemas.microsoft.com/office/drawing/2014/main" id="{DA02B9A0-AF2C-E33F-B892-EA3DD60C1424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9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90E07DEE-6B91-921D-931C-ACA267E52989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85C3E69C-C4D0-847A-EB4B-04F5EA40588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1" name="Google Shape;3469;p13">
              <a:extLst>
                <a:ext uri="{FF2B5EF4-FFF2-40B4-BE49-F238E27FC236}">
                  <a16:creationId xmlns:a16="http://schemas.microsoft.com/office/drawing/2014/main" id="{6F0285D4-4714-CAD4-7B8E-6747B6E8C4E4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15" name="Google Shape;3470;p13">
                <a:extLst>
                  <a:ext uri="{FF2B5EF4-FFF2-40B4-BE49-F238E27FC236}">
                    <a16:creationId xmlns:a16="http://schemas.microsoft.com/office/drawing/2014/main" id="{3E6836E4-094D-AE00-D2C6-CBE4484129D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6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66739447-9858-5200-E22C-CEE4C7044C8C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2" name="Google Shape;3472;p13">
              <a:extLst>
                <a:ext uri="{FF2B5EF4-FFF2-40B4-BE49-F238E27FC236}">
                  <a16:creationId xmlns:a16="http://schemas.microsoft.com/office/drawing/2014/main" id="{DD943999-D63F-33FB-ACE1-0108073AD323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13" name="Google Shape;3473;p13">
                <a:extLst>
                  <a:ext uri="{FF2B5EF4-FFF2-40B4-BE49-F238E27FC236}">
                    <a16:creationId xmlns:a16="http://schemas.microsoft.com/office/drawing/2014/main" id="{3534B783-C0DD-3E9C-724E-26D3E397F7B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4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8F60066B-54F1-F613-B4C2-D7D041D698DB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25" name="Google Shape;3495;p13">
            <a:extLst>
              <a:ext uri="{FF2B5EF4-FFF2-40B4-BE49-F238E27FC236}">
                <a16:creationId xmlns:a16="http://schemas.microsoft.com/office/drawing/2014/main" id="{85CE3241-2AC4-A1EA-B993-4F9D38BFA984}"/>
              </a:ext>
            </a:extLst>
          </p:cNvPr>
          <p:cNvCxnSpPr>
            <a:stCxn id="100" idx="2"/>
          </p:cNvCxnSpPr>
          <p:nvPr/>
        </p:nvCxnSpPr>
        <p:spPr>
          <a:xfrm rot="5400000">
            <a:off x="4210896" y="978965"/>
            <a:ext cx="995100" cy="5048100"/>
          </a:xfrm>
          <a:prstGeom prst="curvedConnector2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" name="Google Shape;3496;p13">
            <a:extLst>
              <a:ext uri="{FF2B5EF4-FFF2-40B4-BE49-F238E27FC236}">
                <a16:creationId xmlns:a16="http://schemas.microsoft.com/office/drawing/2014/main" id="{34F18658-B441-00B9-D6D3-0F0477CB6031}"/>
              </a:ext>
            </a:extLst>
          </p:cNvPr>
          <p:cNvCxnSpPr>
            <a:endCxn id="120" idx="2"/>
          </p:cNvCxnSpPr>
          <p:nvPr/>
        </p:nvCxnSpPr>
        <p:spPr>
          <a:xfrm rot="10800000" flipH="1">
            <a:off x="7300948" y="2980075"/>
            <a:ext cx="2562600" cy="1020300"/>
          </a:xfrm>
          <a:prstGeom prst="curvedConnector2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" name="Google Shape;3497;p13">
            <a:extLst>
              <a:ext uri="{FF2B5EF4-FFF2-40B4-BE49-F238E27FC236}">
                <a16:creationId xmlns:a16="http://schemas.microsoft.com/office/drawing/2014/main" id="{67E26D2E-245D-304A-1C97-48D5CFB7ACDF}"/>
              </a:ext>
            </a:extLst>
          </p:cNvPr>
          <p:cNvCxnSpPr>
            <a:stCxn id="66" idx="2"/>
          </p:cNvCxnSpPr>
          <p:nvPr/>
        </p:nvCxnSpPr>
        <p:spPr>
          <a:xfrm rot="16200000" flipH="1">
            <a:off x="4062479" y="3502715"/>
            <a:ext cx="995100" cy="600"/>
          </a:xfrm>
          <a:prstGeom prst="curvedConnector3">
            <a:avLst>
              <a:gd name="adj1" fmla="val 44254"/>
            </a:avLst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8" name="Google Shape;3475;p13">
            <a:extLst>
              <a:ext uri="{FF2B5EF4-FFF2-40B4-BE49-F238E27FC236}">
                <a16:creationId xmlns:a16="http://schemas.microsoft.com/office/drawing/2014/main" id="{5EA4DE49-F25B-DDE7-E39C-1AD5F543DFF1}"/>
              </a:ext>
            </a:extLst>
          </p:cNvPr>
          <p:cNvGrpSpPr/>
          <p:nvPr/>
        </p:nvGrpSpPr>
        <p:grpSpPr>
          <a:xfrm>
            <a:off x="690352" y="3692915"/>
            <a:ext cx="2732755" cy="2885290"/>
            <a:chOff x="690352" y="3692915"/>
            <a:chExt cx="2732755" cy="2885290"/>
          </a:xfrm>
        </p:grpSpPr>
        <p:pic>
          <p:nvPicPr>
            <p:cNvPr id="129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8795B3B6-39CD-7164-BEE6-A8622D4AC12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0" name="Google Shape;3477;p13">
              <a:extLst>
                <a:ext uri="{FF2B5EF4-FFF2-40B4-BE49-F238E27FC236}">
                  <a16:creationId xmlns:a16="http://schemas.microsoft.com/office/drawing/2014/main" id="{63D54083-A0DD-A56B-AAE7-6C1F44FC60D6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647565"/>
              <a:chOff x="1238228" y="4587596"/>
              <a:chExt cx="956240" cy="647565"/>
            </a:xfrm>
          </p:grpSpPr>
          <p:sp>
            <p:nvSpPr>
              <p:cNvPr id="131" name="Google Shape;3478;p13">
                <a:extLst>
                  <a:ext uri="{FF2B5EF4-FFF2-40B4-BE49-F238E27FC236}">
                    <a16:creationId xmlns:a16="http://schemas.microsoft.com/office/drawing/2014/main" id="{83F0EC37-6CE1-1384-E930-176C62F4FBB9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479;p13">
                <a:extLst>
                  <a:ext uri="{FF2B5EF4-FFF2-40B4-BE49-F238E27FC236}">
                    <a16:creationId xmlns:a16="http://schemas.microsoft.com/office/drawing/2014/main" id="{9A43EFD7-14FB-63CA-0596-7D1203D7F0E7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kumimoji="0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" name="Google Shape;3480;p13">
            <a:extLst>
              <a:ext uri="{FF2B5EF4-FFF2-40B4-BE49-F238E27FC236}">
                <a16:creationId xmlns:a16="http://schemas.microsoft.com/office/drawing/2014/main" id="{79E50F6D-75E0-44A1-6C99-D1778CDA9A20}"/>
              </a:ext>
            </a:extLst>
          </p:cNvPr>
          <p:cNvGrpSpPr/>
          <p:nvPr/>
        </p:nvGrpSpPr>
        <p:grpSpPr>
          <a:xfrm>
            <a:off x="3234218" y="3652265"/>
            <a:ext cx="2732755" cy="2885290"/>
            <a:chOff x="4091468" y="3652265"/>
            <a:chExt cx="2732755" cy="2885290"/>
          </a:xfrm>
        </p:grpSpPr>
        <p:pic>
          <p:nvPicPr>
            <p:cNvPr id="134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7EFD08BE-9FB3-0E2F-612F-0A53B0DF8174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5" name="Google Shape;3482;p13">
              <a:extLst>
                <a:ext uri="{FF2B5EF4-FFF2-40B4-BE49-F238E27FC236}">
                  <a16:creationId xmlns:a16="http://schemas.microsoft.com/office/drawing/2014/main" id="{CCEC4D48-2A82-F50F-126B-B9F9F2860ADC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646447"/>
              <a:chOff x="1238228" y="4587480"/>
              <a:chExt cx="957045" cy="646447"/>
            </a:xfrm>
          </p:grpSpPr>
          <p:sp>
            <p:nvSpPr>
              <p:cNvPr id="136" name="Google Shape;3483;p13">
                <a:extLst>
                  <a:ext uri="{FF2B5EF4-FFF2-40B4-BE49-F238E27FC236}">
                    <a16:creationId xmlns:a16="http://schemas.microsoft.com/office/drawing/2014/main" id="{8806F7BA-EABD-4D9C-330F-0694C4FEAF45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484;p13">
                <a:extLst>
                  <a:ext uri="{FF2B5EF4-FFF2-40B4-BE49-F238E27FC236}">
                    <a16:creationId xmlns:a16="http://schemas.microsoft.com/office/drawing/2014/main" id="{7E92F9B4-2C53-9933-1628-0569EED411D6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" name="Google Shape;3485;p13">
            <a:extLst>
              <a:ext uri="{FF2B5EF4-FFF2-40B4-BE49-F238E27FC236}">
                <a16:creationId xmlns:a16="http://schemas.microsoft.com/office/drawing/2014/main" id="{E3E11DF9-8887-7649-5B6E-2E0E7A5B7149}"/>
              </a:ext>
            </a:extLst>
          </p:cNvPr>
          <p:cNvGrpSpPr/>
          <p:nvPr/>
        </p:nvGrpSpPr>
        <p:grpSpPr>
          <a:xfrm>
            <a:off x="5851768" y="3652149"/>
            <a:ext cx="2732755" cy="2885290"/>
            <a:chOff x="5851768" y="3652149"/>
            <a:chExt cx="2732755" cy="2885290"/>
          </a:xfrm>
        </p:grpSpPr>
        <p:pic>
          <p:nvPicPr>
            <p:cNvPr id="139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C256338C-6FCC-4FE0-A88C-87D807B4DE3A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0" name="Google Shape;3487;p13">
              <a:extLst>
                <a:ext uri="{FF2B5EF4-FFF2-40B4-BE49-F238E27FC236}">
                  <a16:creationId xmlns:a16="http://schemas.microsoft.com/office/drawing/2014/main" id="{25C75159-6B11-B372-A87F-D277C5EF8D83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661221"/>
              <a:chOff x="1238227" y="4587596"/>
              <a:chExt cx="954108" cy="661221"/>
            </a:xfrm>
          </p:grpSpPr>
          <p:sp>
            <p:nvSpPr>
              <p:cNvPr id="141" name="Google Shape;3488;p13">
                <a:extLst>
                  <a:ext uri="{FF2B5EF4-FFF2-40B4-BE49-F238E27FC236}">
                    <a16:creationId xmlns:a16="http://schemas.microsoft.com/office/drawing/2014/main" id="{A2A60A0B-B9AB-5CF3-3544-C23E3DCB0D12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3489;p13">
                <a:extLst>
                  <a:ext uri="{FF2B5EF4-FFF2-40B4-BE49-F238E27FC236}">
                    <a16:creationId xmlns:a16="http://schemas.microsoft.com/office/drawing/2014/main" id="{C3EB32AB-3A88-1FF0-9568-145CBD6584E9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3490;p13">
            <a:extLst>
              <a:ext uri="{FF2B5EF4-FFF2-40B4-BE49-F238E27FC236}">
                <a16:creationId xmlns:a16="http://schemas.microsoft.com/office/drawing/2014/main" id="{589E3BBC-82E0-E7D0-C5BA-166BB35AF473}"/>
              </a:ext>
            </a:extLst>
          </p:cNvPr>
          <p:cNvGrpSpPr/>
          <p:nvPr/>
        </p:nvGrpSpPr>
        <p:grpSpPr>
          <a:xfrm>
            <a:off x="8505353" y="3628524"/>
            <a:ext cx="2732755" cy="2885290"/>
            <a:chOff x="8333903" y="3418974"/>
            <a:chExt cx="2732755" cy="2885290"/>
          </a:xfrm>
        </p:grpSpPr>
        <p:pic>
          <p:nvPicPr>
            <p:cNvPr id="144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150710FE-82B6-D6D3-74BE-6037B5C59D4B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5" name="Google Shape;3492;p13">
              <a:extLst>
                <a:ext uri="{FF2B5EF4-FFF2-40B4-BE49-F238E27FC236}">
                  <a16:creationId xmlns:a16="http://schemas.microsoft.com/office/drawing/2014/main" id="{9509395F-76E5-AF9C-6BF0-6534CC5A4F5A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646332"/>
              <a:chOff x="1238228" y="4587595"/>
              <a:chExt cx="957462" cy="646332"/>
            </a:xfrm>
          </p:grpSpPr>
          <p:sp>
            <p:nvSpPr>
              <p:cNvPr id="146" name="Google Shape;3493;p13">
                <a:extLst>
                  <a:ext uri="{FF2B5EF4-FFF2-40B4-BE49-F238E27FC236}">
                    <a16:creationId xmlns:a16="http://schemas.microsoft.com/office/drawing/2014/main" id="{AF850114-3532-7C19-4C69-635FB077CB9A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3494;p13">
                <a:extLst>
                  <a:ext uri="{FF2B5EF4-FFF2-40B4-BE49-F238E27FC236}">
                    <a16:creationId xmlns:a16="http://schemas.microsoft.com/office/drawing/2014/main" id="{C14194EF-59FA-BB04-5774-844C3102F987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606738-E7C9-6110-876A-3430BDA3519B}"/>
              </a:ext>
            </a:extLst>
          </p:cNvPr>
          <p:cNvCxnSpPr>
            <a:stCxn id="24" idx="3"/>
            <a:endCxn id="144" idx="0"/>
          </p:cNvCxnSpPr>
          <p:nvPr/>
        </p:nvCxnSpPr>
        <p:spPr>
          <a:xfrm>
            <a:off x="2205265" y="2912042"/>
            <a:ext cx="8171082" cy="114549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8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1"/>
      <p:bldP spid="16" grpId="0"/>
      <p:bldP spid="19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476</Words>
  <Application>Microsoft Office PowerPoint</Application>
  <PresentationFormat>Widescreen</PresentationFormat>
  <Paragraphs>116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UVN Thanh Pho Nang</vt:lpstr>
      <vt:lpstr>Calibri</vt:lpstr>
      <vt:lpstr>等线</vt:lpstr>
      <vt:lpstr>SVN-Dancing Script</vt:lpstr>
      <vt:lpstr>#9Slide03 AmpleSoft Bold</vt:lpstr>
      <vt:lpstr>UTM Cookies</vt:lpstr>
      <vt:lpstr>Arial</vt:lpstr>
      <vt:lpstr>SVN-Newton</vt:lpstr>
      <vt:lpstr>#9Slide07 HoneyCream</vt:lpstr>
      <vt:lpstr>UTM Avo</vt:lpstr>
      <vt:lpstr>SVN-Billo</vt:lpstr>
      <vt:lpstr>UTM Chickenhawk</vt:lpstr>
      <vt:lpstr>UTM Seagull</vt:lpstr>
      <vt:lpstr>Calibri Light</vt:lpstr>
      <vt:lpstr>UTM Androgyne</vt:lpstr>
      <vt:lpstr>Cambria</vt:lpstr>
      <vt:lpstr>Times New Roman</vt:lpstr>
      <vt:lpstr>Office Theme</vt:lpstr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2023-03-26T07:16:13Z</dcterms:created>
  <dcterms:modified xsi:type="dcterms:W3CDTF">2023-03-26T07:28:20Z</dcterms:modified>
</cp:coreProperties>
</file>