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  <p:sldMasterId id="2147483703" r:id="rId3"/>
    <p:sldMasterId id="2147483724" r:id="rId4"/>
  </p:sldMasterIdLst>
  <p:notesMasterIdLst>
    <p:notesMasterId r:id="rId21"/>
  </p:notesMasterIdLst>
  <p:sldIdLst>
    <p:sldId id="316" r:id="rId5"/>
    <p:sldId id="259" r:id="rId6"/>
    <p:sldId id="318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8" r:id="rId17"/>
    <p:sldId id="335" r:id="rId18"/>
    <p:sldId id="336" r:id="rId19"/>
    <p:sldId id="315" r:id="rId20"/>
  </p:sldIdLst>
  <p:sldSz cx="12192000" cy="6858000"/>
  <p:notesSz cx="6858000" cy="9144000"/>
  <p:embeddedFontLst>
    <p:embeddedFont>
      <p:font typeface="#9Slide03 Arima Madurai Black" panose="00000A00000000000000" pitchFamily="2" charset="0"/>
      <p:bold r:id="rId22"/>
    </p:embeddedFont>
    <p:embeddedFont>
      <p:font typeface="#9Slide07 Altus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#9Slide07 IcielBC Cubano Normal" panose="00000500000000000000" pitchFamily="2" charset="0"/>
      <p:regular r:id="rId25"/>
    </p:embeddedFont>
    <p:embeddedFont>
      <p:font typeface="#9Slide07 IcielPony" panose="02000000000000000000" pitchFamily="2" charset="0"/>
      <p:regular r:id="rId26"/>
    </p:embeddedFont>
    <p:embeddedFont>
      <p:font typeface="Amazone" panose="020B05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Fredoka One" panose="02000000000000000000" pitchFamily="2" charset="0"/>
      <p:regular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HP001 5 hàng" panose="020B0603050302020204" pitchFamily="34" charset="0"/>
      <p:regular r:id="rId39"/>
      <p:bold r:id="rId40"/>
    </p:embeddedFont>
    <p:embeddedFont>
      <p:font typeface="SVN-Dancing Script" panose="02040603050506020204" pitchFamily="18" charset="0"/>
      <p:regular r:id="rId41"/>
    </p:embeddedFont>
    <p:embeddedFont>
      <p:font typeface="SVN-Newton" panose="02040603050506020204" pitchFamily="18" charset="0"/>
      <p:regular r:id="rId42"/>
    </p:embeddedFont>
    <p:embeddedFont>
      <p:font typeface="SVN-Poky's" panose="020B0606040200020203" pitchFamily="34" charset="0"/>
      <p:regular r:id="rId43"/>
    </p:embeddedFont>
    <p:embeddedFont>
      <p:font typeface="UTM Avo" panose="02040603050506020204" pitchFamily="18" charset="0"/>
      <p:regular r:id="rId44"/>
      <p:bold r:id="rId45"/>
      <p:italic r:id="rId46"/>
      <p:boldItalic r:id="rId47"/>
    </p:embeddedFont>
    <p:embeddedFont>
      <p:font typeface="UTM Guanine" panose="020406030505060202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7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6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E3BD5-8AD2-4521-B345-DE91E6A9ACB9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6073A-5060-4EE2-83F3-9D62C76A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9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234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3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7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84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67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589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0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10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4_标题幻灯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B3E06-874D-CB1C-21A3-4D440890EADC}"/>
              </a:ext>
            </a:extLst>
          </p:cNvPr>
          <p:cNvSpPr txBox="1"/>
          <p:nvPr userDrawn="1"/>
        </p:nvSpPr>
        <p:spPr>
          <a:xfrm>
            <a:off x="11111023" y="-42531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1BE32-E8F7-BE1D-CA9C-13518D5D839B}"/>
              </a:ext>
            </a:extLst>
          </p:cNvPr>
          <p:cNvSpPr txBox="1"/>
          <p:nvPr userDrawn="1"/>
        </p:nvSpPr>
        <p:spPr>
          <a:xfrm>
            <a:off x="-14177" y="6550223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682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5_标题幻灯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B3E06-874D-CB1C-21A3-4D440890EADC}"/>
              </a:ext>
            </a:extLst>
          </p:cNvPr>
          <p:cNvSpPr txBox="1"/>
          <p:nvPr userDrawn="1"/>
        </p:nvSpPr>
        <p:spPr>
          <a:xfrm>
            <a:off x="11111023" y="-42531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1BE32-E8F7-BE1D-CA9C-13518D5D839B}"/>
              </a:ext>
            </a:extLst>
          </p:cNvPr>
          <p:cNvSpPr txBox="1"/>
          <p:nvPr userDrawn="1"/>
        </p:nvSpPr>
        <p:spPr>
          <a:xfrm>
            <a:off x="-14177" y="6550223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70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5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3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9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71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3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05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9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76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02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10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和内容">
  <p:cSld name="1_标题和内容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2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20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제목 및 내용">
  <p:cSld name="2_제목 및 내용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23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">
  <p:cSld name="Mai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body" idx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Yeseva One"/>
              <a:buNone/>
              <a:defRPr sz="4800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2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>
            <a:spLocks noGrp="1"/>
          </p:cNvSpPr>
          <p:nvPr>
            <p:ph type="pic" idx="2"/>
          </p:nvPr>
        </p:nvSpPr>
        <p:spPr>
          <a:xfrm>
            <a:off x="1475451" y="2314636"/>
            <a:ext cx="2850365" cy="285036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50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4"/>
          <p:cNvSpPr>
            <a:spLocks noGrp="1"/>
          </p:cNvSpPr>
          <p:nvPr>
            <p:ph type="pic" idx="2"/>
          </p:nvPr>
        </p:nvSpPr>
        <p:spPr>
          <a:xfrm>
            <a:off x="845037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44"/>
          <p:cNvSpPr>
            <a:spLocks noGrp="1"/>
          </p:cNvSpPr>
          <p:nvPr>
            <p:ph type="pic" idx="3"/>
          </p:nvPr>
        </p:nvSpPr>
        <p:spPr>
          <a:xfrm>
            <a:off x="158895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44"/>
          <p:cNvSpPr>
            <a:spLocks noGrp="1"/>
          </p:cNvSpPr>
          <p:nvPr>
            <p:ph type="pic" idx="4"/>
          </p:nvPr>
        </p:nvSpPr>
        <p:spPr>
          <a:xfrm>
            <a:off x="5016708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67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creenMockup">
  <p:cSld name="11_ScreenMockup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5"/>
          <p:cNvSpPr>
            <a:spLocks noGrp="1"/>
          </p:cNvSpPr>
          <p:nvPr>
            <p:ph type="pic" idx="2"/>
          </p:nvPr>
        </p:nvSpPr>
        <p:spPr>
          <a:xfrm>
            <a:off x="1362075" y="1471631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5"/>
          <p:cNvSpPr>
            <a:spLocks noGrp="1"/>
          </p:cNvSpPr>
          <p:nvPr>
            <p:ph type="pic" idx="3"/>
          </p:nvPr>
        </p:nvSpPr>
        <p:spPr>
          <a:xfrm>
            <a:off x="4350028" y="247649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45"/>
          <p:cNvSpPr>
            <a:spLocks noGrp="1"/>
          </p:cNvSpPr>
          <p:nvPr>
            <p:ph type="pic" idx="4"/>
          </p:nvPr>
        </p:nvSpPr>
        <p:spPr>
          <a:xfrm>
            <a:off x="7337980" y="1345633"/>
            <a:ext cx="3491945" cy="349194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776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8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551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0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54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328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9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383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D8A9F-E407-9A9F-54E7-A18DAF55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FE54A9-D3D4-7D1B-1341-668811E0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AE851-9BEA-4B9B-8879-017E338CCCC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11EA529-B71C-971B-2DB9-60BE1BC0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0B47F8-06BE-ACE8-DAE4-9F4E060B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A13BC-8EFE-4DD5-A3E5-01ABF9BFB5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037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81FB70-FB5C-4A81-B11D-86640337E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99B7C-BCE0-4975-BE67-CA81A0D9F00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ADE3BC-9F5F-472F-9BEA-9288AB02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5F3C3D-846D-499C-BC27-EA86FF60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A485-FF35-48F3-B14F-43FDEC04C8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7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196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25265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007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828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92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22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572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7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72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CC192F-8A49-FA0B-11E8-1BCC4A63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C6F2D2-60C4-01E7-2221-A3517EF5B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EF155F-A6C6-8DC6-FBC7-26FB933AC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AE851-9BEA-4B9B-8879-017E338CCCC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B2F16F-6AF0-EA2C-5FD1-3E6EF99CB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CB4DD-3941-0A39-4650-9887FA007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A13BC-8EFE-4DD5-A3E5-01ABF9BFB5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6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79号-萌趣奶油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680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459">
          <p15:clr>
            <a:srgbClr val="F26B43"/>
          </p15:clr>
        </p15:guide>
        <p15:guide id="6" orient="horz" pos="3997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0" y="-10498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4267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36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7992"/>
            <a:ext cx="12447037" cy="6885992"/>
            <a:chOff x="0" y="-27992"/>
            <a:chExt cx="12447037" cy="6885992"/>
          </a:xfrm>
        </p:grpSpPr>
        <p:pic>
          <p:nvPicPr>
            <p:cNvPr id="17" name="图片 16" descr="1 (12)"/>
            <p:cNvPicPr>
              <a:picLocks noChangeAspect="1"/>
            </p:cNvPicPr>
            <p:nvPr/>
          </p:nvPicPr>
          <p:blipFill>
            <a:blip r:embed="rId4"/>
            <a:srcRect b="35287"/>
            <a:stretch>
              <a:fillRect/>
            </a:stretch>
          </p:blipFill>
          <p:spPr>
            <a:xfrm>
              <a:off x="0" y="0"/>
              <a:ext cx="12207240" cy="3253740"/>
            </a:xfrm>
            <a:prstGeom prst="rect">
              <a:avLst/>
            </a:prstGeom>
          </p:spPr>
        </p:pic>
        <p:pic>
          <p:nvPicPr>
            <p:cNvPr id="8" name="图片 7" descr="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45845"/>
              <a:ext cx="12206605" cy="5812155"/>
            </a:xfrm>
            <a:prstGeom prst="rect">
              <a:avLst/>
            </a:prstGeom>
          </p:spPr>
        </p:pic>
        <p:pic>
          <p:nvPicPr>
            <p:cNvPr id="12" name="图片 11" descr="588ku_d86e2212d3e726cc7abb62f88b3a8de2_12503752"/>
            <p:cNvPicPr>
              <a:picLocks noChangeAspect="1"/>
            </p:cNvPicPr>
            <p:nvPr/>
          </p:nvPicPr>
          <p:blipFill>
            <a:blip r:embed="rId6"/>
            <a:srcRect l="11471" t="26223" r="12879" b="20562"/>
            <a:stretch>
              <a:fillRect/>
            </a:stretch>
          </p:blipFill>
          <p:spPr>
            <a:xfrm>
              <a:off x="1726163" y="-27992"/>
              <a:ext cx="10720874" cy="6377940"/>
            </a:xfrm>
            <a:prstGeom prst="rect">
              <a:avLst/>
            </a:prstGeom>
          </p:spPr>
        </p:pic>
        <p:pic>
          <p:nvPicPr>
            <p:cNvPr id="10" name="图片 9" descr="23"/>
            <p:cNvPicPr>
              <a:picLocks noChangeAspect="1"/>
            </p:cNvPicPr>
            <p:nvPr/>
          </p:nvPicPr>
          <p:blipFill>
            <a:blip r:embed="rId7"/>
            <a:srcRect l="983" t="69143"/>
            <a:stretch>
              <a:fillRect/>
            </a:stretch>
          </p:blipFill>
          <p:spPr>
            <a:xfrm flipV="1">
              <a:off x="0" y="0"/>
              <a:ext cx="12205970" cy="1131570"/>
            </a:xfrm>
            <a:prstGeom prst="rect">
              <a:avLst/>
            </a:prstGeom>
          </p:spPr>
        </p:pic>
        <p:pic>
          <p:nvPicPr>
            <p:cNvPr id="9" name="图片 8" descr="56"/>
            <p:cNvPicPr>
              <a:picLocks noChangeAspect="1"/>
            </p:cNvPicPr>
            <p:nvPr/>
          </p:nvPicPr>
          <p:blipFill>
            <a:blip r:embed="rId8"/>
            <a:srcRect t="50239"/>
            <a:stretch>
              <a:fillRect/>
            </a:stretch>
          </p:blipFill>
          <p:spPr>
            <a:xfrm>
              <a:off x="0" y="4474845"/>
              <a:ext cx="12207240" cy="2383155"/>
            </a:xfrm>
            <a:prstGeom prst="rect">
              <a:avLst/>
            </a:prstGeom>
          </p:spPr>
        </p:pic>
        <p:pic>
          <p:nvPicPr>
            <p:cNvPr id="4" name="图片 3" descr="15"/>
            <p:cNvPicPr>
              <a:picLocks noChangeAspect="1"/>
            </p:cNvPicPr>
            <p:nvPr/>
          </p:nvPicPr>
          <p:blipFill>
            <a:blip r:embed="rId9"/>
            <a:srcRect l="27809" t="13662" r="46755" b="20190"/>
            <a:stretch>
              <a:fillRect/>
            </a:stretch>
          </p:blipFill>
          <p:spPr>
            <a:xfrm>
              <a:off x="0" y="1920875"/>
              <a:ext cx="5207000" cy="4937125"/>
            </a:xfrm>
            <a:prstGeom prst="rect">
              <a:avLst/>
            </a:prstGeom>
          </p:spPr>
        </p:pic>
        <p:pic>
          <p:nvPicPr>
            <p:cNvPr id="11" name="图片 10" descr="33"/>
            <p:cNvPicPr>
              <a:picLocks noChangeAspect="1"/>
            </p:cNvPicPr>
            <p:nvPr/>
          </p:nvPicPr>
          <p:blipFill>
            <a:blip r:embed="rId10"/>
            <a:srcRect b="66182"/>
            <a:stretch>
              <a:fillRect/>
            </a:stretch>
          </p:blipFill>
          <p:spPr>
            <a:xfrm>
              <a:off x="0" y="0"/>
              <a:ext cx="12192000" cy="1381760"/>
            </a:xfrm>
            <a:prstGeom prst="rect">
              <a:avLst/>
            </a:prstGeom>
          </p:spPr>
        </p:pic>
        <p:pic>
          <p:nvPicPr>
            <p:cNvPr id="16" name="图片 15" descr="5"/>
            <p:cNvPicPr>
              <a:picLocks noChangeAspect="1"/>
            </p:cNvPicPr>
            <p:nvPr/>
          </p:nvPicPr>
          <p:blipFill>
            <a:blip r:embed="rId11"/>
            <a:srcRect l="49356" t="5587" r="37449" b="63171"/>
            <a:stretch>
              <a:fillRect/>
            </a:stretch>
          </p:blipFill>
          <p:spPr>
            <a:xfrm rot="300000" flipH="1">
              <a:off x="1014095" y="799465"/>
              <a:ext cx="1372870" cy="1197610"/>
            </a:xfrm>
            <a:prstGeom prst="rect">
              <a:avLst/>
            </a:prstGeom>
          </p:spPr>
        </p:pic>
        <p:sp>
          <p:nvSpPr>
            <p:cNvPr id="18" name="任意多边形 17"/>
            <p:cNvSpPr/>
            <p:nvPr/>
          </p:nvSpPr>
          <p:spPr>
            <a:xfrm>
              <a:off x="4502785" y="1474470"/>
              <a:ext cx="1284605" cy="643255"/>
            </a:xfrm>
            <a:custGeom>
              <a:avLst/>
              <a:gdLst>
                <a:gd name="connisteX0" fmla="*/ 0 w 1284605"/>
                <a:gd name="connsiteY0" fmla="*/ 566793 h 642993"/>
                <a:gd name="connisteX1" fmla="*/ 489585 w 1284605"/>
                <a:gd name="connsiteY1" fmla="*/ 373 h 642993"/>
                <a:gd name="connisteX2" fmla="*/ 1284605 w 1284605"/>
                <a:gd name="connsiteY2" fmla="*/ 642993 h 64299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284605" h="642994">
                  <a:moveTo>
                    <a:pt x="0" y="566794"/>
                  </a:moveTo>
                  <a:cubicBezTo>
                    <a:pt x="81915" y="440429"/>
                    <a:pt x="232410" y="-14866"/>
                    <a:pt x="489585" y="374"/>
                  </a:cubicBezTo>
                  <a:cubicBezTo>
                    <a:pt x="746760" y="15614"/>
                    <a:pt x="1135380" y="503294"/>
                    <a:pt x="1284605" y="642994"/>
                  </a:cubicBezTo>
                </a:path>
              </a:pathLst>
            </a:custGeom>
            <a:noFill/>
            <a:ln>
              <a:solidFill>
                <a:srgbClr val="CBA07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  <a:sym typeface="Arial"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8149590" y="1474470"/>
              <a:ext cx="1360170" cy="686435"/>
            </a:xfrm>
            <a:custGeom>
              <a:avLst/>
              <a:gdLst>
                <a:gd name="connisteX0" fmla="*/ 0 w 1360170"/>
                <a:gd name="connsiteY0" fmla="*/ 686148 h 686148"/>
                <a:gd name="connisteX1" fmla="*/ 576580 w 1360170"/>
                <a:gd name="connsiteY1" fmla="*/ 348 h 686148"/>
                <a:gd name="connisteX2" fmla="*/ 1360170 w 1360170"/>
                <a:gd name="connsiteY2" fmla="*/ 609948 h 68614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360170" h="686149">
                  <a:moveTo>
                    <a:pt x="0" y="686149"/>
                  </a:moveTo>
                  <a:cubicBezTo>
                    <a:pt x="99695" y="536924"/>
                    <a:pt x="304800" y="15589"/>
                    <a:pt x="576580" y="349"/>
                  </a:cubicBezTo>
                  <a:cubicBezTo>
                    <a:pt x="848360" y="-14891"/>
                    <a:pt x="1214755" y="474059"/>
                    <a:pt x="1360170" y="609949"/>
                  </a:cubicBezTo>
                </a:path>
              </a:pathLst>
            </a:custGeom>
            <a:noFill/>
            <a:ln>
              <a:solidFill>
                <a:srgbClr val="CBA07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  <a:sym typeface="Arial"/>
              </a:endParaRPr>
            </a:p>
          </p:txBody>
        </p:sp>
      </p:grpSp>
      <p:pic>
        <p:nvPicPr>
          <p:cNvPr id="5" name="图片 4" descr="5"/>
          <p:cNvPicPr>
            <a:picLocks noChangeAspect="1"/>
          </p:cNvPicPr>
          <p:nvPr/>
        </p:nvPicPr>
        <p:blipFill>
          <a:blip r:embed="rId11"/>
          <a:srcRect t="57292"/>
          <a:stretch>
            <a:fillRect/>
          </a:stretch>
        </p:blipFill>
        <p:spPr>
          <a:xfrm>
            <a:off x="-635" y="4686300"/>
            <a:ext cx="12191365" cy="21717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6CA018-8ABC-44D9-E328-CCE8716360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5477" y="3825785"/>
            <a:ext cx="2570919" cy="3134716"/>
          </a:xfrm>
          <a:prstGeom prst="rect">
            <a:avLst/>
          </a:prstGeom>
        </p:spPr>
      </p:pic>
      <p:pic>
        <p:nvPicPr>
          <p:cNvPr id="13" name="Picture 12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E9AC2B21-5545-C813-3A91-0ECB514BCD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5722" y="4852597"/>
            <a:ext cx="1973481" cy="20939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E71934D-A3B5-C2A2-F8F0-5E9739AA0A9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89" t="2942" r="75978" b="67287"/>
          <a:stretch/>
        </p:blipFill>
        <p:spPr>
          <a:xfrm>
            <a:off x="-728581" y="92691"/>
            <a:ext cx="2869166" cy="2005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88DD3E-73BF-FDC1-9710-58F6AAF13A5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246" t="3327"/>
          <a:stretch/>
        </p:blipFill>
        <p:spPr>
          <a:xfrm>
            <a:off x="2140585" y="-171087"/>
            <a:ext cx="9479766" cy="65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262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E7C2AF-89EF-2345-7DF8-4821875954FD}"/>
              </a:ext>
            </a:extLst>
          </p:cNvPr>
          <p:cNvSpPr txBox="1"/>
          <p:nvPr/>
        </p:nvSpPr>
        <p:spPr>
          <a:xfrm>
            <a:off x="4038431" y="1264578"/>
            <a:ext cx="40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>
                <a:solidFill>
                  <a:srgbClr val="FF0066"/>
                </a:solidFill>
                <a:latin typeface="UTM Guanine" panose="02040603050506020204" pitchFamily="18" charset="0"/>
              </a:rPr>
              <a:t>Hoạt</a:t>
            </a:r>
            <a:r>
              <a:rPr lang="en-US" sz="4400" u="sng" dirty="0">
                <a:solidFill>
                  <a:srgbClr val="FF0066"/>
                </a:solidFill>
                <a:latin typeface="UTM Guanine" panose="02040603050506020204" pitchFamily="18" charset="0"/>
              </a:rPr>
              <a:t> </a:t>
            </a:r>
            <a:r>
              <a:rPr lang="en-US" sz="4400" u="sng" dirty="0" err="1">
                <a:solidFill>
                  <a:srgbClr val="FF0066"/>
                </a:solidFill>
                <a:latin typeface="UTM Guanine" panose="02040603050506020204" pitchFamily="18" charset="0"/>
              </a:rPr>
              <a:t>động</a:t>
            </a:r>
            <a:r>
              <a:rPr lang="en-US" sz="4400" u="sng" dirty="0">
                <a:solidFill>
                  <a:srgbClr val="FF0066"/>
                </a:solidFill>
                <a:latin typeface="UTM Guanine" panose="02040603050506020204" pitchFamily="18" charset="0"/>
              </a:rPr>
              <a:t> 2: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879B3-30F2-A145-B0F0-20EBD5348BD0}"/>
              </a:ext>
            </a:extLst>
          </p:cNvPr>
          <p:cNvSpPr txBox="1"/>
          <p:nvPr/>
        </p:nvSpPr>
        <p:spPr>
          <a:xfrm>
            <a:off x="2543109" y="2326488"/>
            <a:ext cx="67354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</p:spTree>
    <p:extLst>
      <p:ext uri="{BB962C8B-B14F-4D97-AF65-F5344CB8AC3E}">
        <p14:creationId xmlns:p14="http://schemas.microsoft.com/office/powerpoint/2010/main" val="245712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" name="圆角矩形 69">
            <a:extLst>
              <a:ext uri="{FF2B5EF4-FFF2-40B4-BE49-F238E27FC236}">
                <a16:creationId xmlns:a16="http://schemas.microsoft.com/office/drawing/2014/main" id="{2B9ABFCD-8663-FEB4-4416-2A01BB01F454}"/>
              </a:ext>
            </a:extLst>
          </p:cNvPr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20973DA0-620B-7ADF-C119-019182D0B36C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84BC7215-55EA-3EFC-0E19-151719F560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/>
        </p:blipFill>
        <p:spPr>
          <a:xfrm>
            <a:off x="10603177" y="91613"/>
            <a:ext cx="1798577" cy="17203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2DB1E37-7B9A-7009-70C4-06207855CB7B}"/>
              </a:ext>
            </a:extLst>
          </p:cNvPr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6" name="Freeform: Shape 49">
              <a:extLst>
                <a:ext uri="{FF2B5EF4-FFF2-40B4-BE49-F238E27FC236}">
                  <a16:creationId xmlns:a16="http://schemas.microsoft.com/office/drawing/2014/main" id="{7942D5B6-91BF-6C72-A65B-5DEDB80E393C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31206E-3977-C700-5C78-19CEF82C66AD}"/>
                </a:ext>
              </a:extLst>
            </p:cNvPr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800A73-9B7C-AC56-4F5D-0273E27E1384}"/>
              </a:ext>
            </a:extLst>
          </p:cNvPr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F28E8-351C-BE1E-6750-FF5A52892FCD}"/>
              </a:ext>
            </a:extLst>
          </p:cNvPr>
          <p:cNvSpPr txBox="1"/>
          <p:nvPr/>
        </p:nvSpPr>
        <p:spPr>
          <a:xfrm>
            <a:off x="8005499" y="3361906"/>
            <a:ext cx="3601539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W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319258-2423-B0A2-0E8A-45198FC73C9D}"/>
              </a:ext>
            </a:extLst>
          </p:cNvPr>
          <p:cNvSpPr txBox="1"/>
          <p:nvPr/>
        </p:nvSpPr>
        <p:spPr>
          <a:xfrm>
            <a:off x="836439" y="4230169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F4D650-7487-FACC-1829-B63F8C5D51DE}"/>
              </a:ext>
            </a:extLst>
          </p:cNvPr>
          <p:cNvSpPr txBox="1"/>
          <p:nvPr/>
        </p:nvSpPr>
        <p:spPr>
          <a:xfrm>
            <a:off x="463141" y="5405771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05C569-4D1B-662D-D6BA-4E68E1EE4D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308" y="1509655"/>
            <a:ext cx="968738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23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" name="圆角矩形 69">
            <a:extLst>
              <a:ext uri="{FF2B5EF4-FFF2-40B4-BE49-F238E27FC236}">
                <a16:creationId xmlns:a16="http://schemas.microsoft.com/office/drawing/2014/main" id="{087B2DD2-CC7D-4503-3E87-27FD00C1E78B}"/>
              </a:ext>
            </a:extLst>
          </p:cNvPr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265E118F-1D5E-1CC9-47F1-01088700A3C6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261BD941-B81A-09FA-764B-C97EBE9632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/>
        </p:blipFill>
        <p:spPr>
          <a:xfrm>
            <a:off x="10603177" y="91613"/>
            <a:ext cx="1798577" cy="17203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8C56804-5331-3008-5D9B-EB2B5604F5C4}"/>
              </a:ext>
            </a:extLst>
          </p:cNvPr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6" name="Freeform: Shape 49">
              <a:extLst>
                <a:ext uri="{FF2B5EF4-FFF2-40B4-BE49-F238E27FC236}">
                  <a16:creationId xmlns:a16="http://schemas.microsoft.com/office/drawing/2014/main" id="{2484E0A5-9544-30D2-3E7A-5B50E0FE9E4B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C76ED5-9F5E-47C9-5FC8-AB9C8CB861D1}"/>
                </a:ext>
              </a:extLst>
            </p:cNvPr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311EDB3-05A7-DC1C-25D6-E24FB2AB0595}"/>
              </a:ext>
            </a:extLst>
          </p:cNvPr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8F250A-7B4D-9D70-F256-C49CD9625471}"/>
              </a:ext>
            </a:extLst>
          </p:cNvPr>
          <p:cNvSpPr txBox="1"/>
          <p:nvPr/>
        </p:nvSpPr>
        <p:spPr>
          <a:xfrm>
            <a:off x="7303275" y="3397971"/>
            <a:ext cx="4741604" cy="102335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W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 f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51F9CC-ED02-8CBB-DA68-0964F1FCB7C3}"/>
              </a:ext>
            </a:extLst>
          </p:cNvPr>
          <p:cNvSpPr txBox="1"/>
          <p:nvPr/>
        </p:nvSpPr>
        <p:spPr>
          <a:xfrm>
            <a:off x="7260233" y="4303521"/>
            <a:ext cx="4741604" cy="81804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9C8E65-91DC-CA70-D75A-DA712B2C99D4}"/>
              </a:ext>
            </a:extLst>
          </p:cNvPr>
          <p:cNvSpPr txBox="1"/>
          <p:nvPr/>
        </p:nvSpPr>
        <p:spPr>
          <a:xfrm>
            <a:off x="828591" y="4393793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d)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1,5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B2703-2355-916F-DD21-154F8DEA5360}"/>
              </a:ext>
            </a:extLst>
          </p:cNvPr>
          <p:cNvSpPr txBox="1"/>
          <p:nvPr/>
        </p:nvSpPr>
        <p:spPr>
          <a:xfrm>
            <a:off x="6506628" y="5102841"/>
            <a:ext cx="5967609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, ê, a, m, o, u, n, c.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1F4C0-EDD0-849D-7B62-CC541E178BA6}"/>
              </a:ext>
            </a:extLst>
          </p:cNvPr>
          <p:cNvSpPr txBox="1"/>
          <p:nvPr/>
        </p:nvSpPr>
        <p:spPr>
          <a:xfrm>
            <a:off x="805185" y="5206841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e)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1 ô li?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CC8DE5-98AD-5D45-6268-94B6DAEED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308" y="1586585"/>
            <a:ext cx="968738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1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" name="圆角矩形 70">
            <a:extLst>
              <a:ext uri="{FF2B5EF4-FFF2-40B4-BE49-F238E27FC236}">
                <a16:creationId xmlns:a16="http://schemas.microsoft.com/office/drawing/2014/main" id="{F78EF053-50B1-189E-6AE2-8DA66167D438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4" name="y2mate.com - Lớp 2 Tuần 32 Chữ hoa V kiểu 2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1FFFE8B2-CC1B-CE51-9CAE-C93FC0FFFA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9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7472" y="1035952"/>
            <a:ext cx="9211917" cy="51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2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pic>
        <p:nvPicPr>
          <p:cNvPr id="2" name="图片 1" descr="588ku_d86e2212d3e726cc7abb62f88b3a8de2_12503752">
            <a:extLst>
              <a:ext uri="{FF2B5EF4-FFF2-40B4-BE49-F238E27FC236}">
                <a16:creationId xmlns:a16="http://schemas.microsoft.com/office/drawing/2014/main" id="{C972AC59-80CF-E025-5B71-552A769F46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3756C0-7BA0-1158-DBAE-76B1A8C2F84E}"/>
              </a:ext>
            </a:extLst>
          </p:cNvPr>
          <p:cNvSpPr txBox="1"/>
          <p:nvPr/>
        </p:nvSpPr>
        <p:spPr>
          <a:xfrm>
            <a:off x="2454329" y="1318978"/>
            <a:ext cx="6108187" cy="2800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vở</a:t>
            </a:r>
            <a:r>
              <a:rPr lang="vi-VN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tập viết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81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9643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33" y="1297911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0E6F2-C5B1-0227-43D4-1865F3734AEC}"/>
              </a:ext>
            </a:extLst>
          </p:cNvPr>
          <p:cNvSpPr txBox="1"/>
          <p:nvPr/>
        </p:nvSpPr>
        <p:spPr>
          <a:xfrm>
            <a:off x="1479760" y="1088960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4C76B1"/>
                </a:solidFill>
                <a:latin typeface="SVN-Poky's" panose="020B0606040200020203" pitchFamily="34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524B4-897D-6EFC-1D39-2ED6393D4436}"/>
              </a:ext>
            </a:extLst>
          </p:cNvPr>
          <p:cNvSpPr txBox="1"/>
          <p:nvPr/>
        </p:nvSpPr>
        <p:spPr>
          <a:xfrm>
            <a:off x="1951004" y="2289289"/>
            <a:ext cx="7998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88E50-202D-4C38-724A-D85427DA3108}"/>
              </a:ext>
            </a:extLst>
          </p:cNvPr>
          <p:cNvSpPr txBox="1"/>
          <p:nvPr/>
        </p:nvSpPr>
        <p:spPr>
          <a:xfrm>
            <a:off x="1951004" y="3920505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4.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8195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7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"/>
          <p:cNvSpPr txBox="1"/>
          <p:nvPr/>
        </p:nvSpPr>
        <p:spPr>
          <a:xfrm>
            <a:off x="1013460" y="4610735"/>
            <a:ext cx="1611630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Yeseva One"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eseva One"/>
                <a:ea typeface="Yeseva One"/>
                <a:cs typeface="Yeseva One"/>
                <a:sym typeface="Yeseva One"/>
              </a:rPr>
              <a:t>Summary of experience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eseva One"/>
              <a:ea typeface="Yeseva One"/>
              <a:cs typeface="Yeseva One"/>
              <a:sym typeface="Yeseva One"/>
            </a:endParaRPr>
          </a:p>
        </p:txBody>
      </p:sp>
      <p:pic>
        <p:nvPicPr>
          <p:cNvPr id="181" name="Google Shape;18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135974"/>
            <a:ext cx="2959930" cy="96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EFAF99-9959-7885-408E-D50527B82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358" y="5254625"/>
            <a:ext cx="613414" cy="5450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05808B-52A5-E34E-0C29-CCBFDF328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0" y="1813593"/>
            <a:ext cx="613414" cy="5450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7C3C75-0C83-38D3-044F-34CE2F4AA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516" y="2354790"/>
            <a:ext cx="613414" cy="545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2D61BC-27EA-0577-2BB8-E64B849F3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94222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21721B-EFD1-8422-58C5-D95DFE631DDE}"/>
              </a:ext>
            </a:extLst>
          </p:cNvPr>
          <p:cNvSpPr/>
          <p:nvPr/>
        </p:nvSpPr>
        <p:spPr>
          <a:xfrm>
            <a:off x="235258" y="154801"/>
            <a:ext cx="11610474" cy="6400800"/>
          </a:xfrm>
          <a:prstGeom prst="roundRect">
            <a:avLst/>
          </a:prstGeom>
          <a:solidFill>
            <a:srgbClr val="F9F5DB">
              <a:alpha val="84000"/>
            </a:srgbClr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8" name="图片 4">
            <a:extLst>
              <a:ext uri="{FF2B5EF4-FFF2-40B4-BE49-F238E27FC236}">
                <a16:creationId xmlns:a16="http://schemas.microsoft.com/office/drawing/2014/main" id="{4E12BE60-5711-78D8-C15C-56A90B03D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112775" y="4731853"/>
            <a:ext cx="12192000" cy="2201335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DF68D9B7-E488-239E-109C-7CE4C30051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79961" y="-357001"/>
            <a:ext cx="11921067" cy="2328334"/>
          </a:xfrm>
          <a:prstGeom prst="rect">
            <a:avLst/>
          </a:prstGeom>
        </p:spPr>
      </p:pic>
      <p:grpSp>
        <p:nvGrpSpPr>
          <p:cNvPr id="33" name="组合 25">
            <a:extLst>
              <a:ext uri="{FF2B5EF4-FFF2-40B4-BE49-F238E27FC236}">
                <a16:creationId xmlns:a16="http://schemas.microsoft.com/office/drawing/2014/main" id="{E8FD498D-7CE6-83A5-B01B-ED6EB441B8B8}"/>
              </a:ext>
            </a:extLst>
          </p:cNvPr>
          <p:cNvGrpSpPr/>
          <p:nvPr/>
        </p:nvGrpSpPr>
        <p:grpSpPr>
          <a:xfrm>
            <a:off x="2823204" y="553607"/>
            <a:ext cx="7079590" cy="929167"/>
            <a:chOff x="4710074" y="33158"/>
            <a:chExt cx="2575158" cy="861067"/>
          </a:xfrm>
        </p:grpSpPr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id="{18EA164E-EC49-25DD-6B89-35B69390A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13" b="36250"/>
            <a:stretch/>
          </p:blipFill>
          <p:spPr>
            <a:xfrm>
              <a:off x="4710074" y="33158"/>
              <a:ext cx="2575158" cy="861067"/>
            </a:xfrm>
            <a:prstGeom prst="rect">
              <a:avLst/>
            </a:prstGeom>
          </p:spPr>
        </p:pic>
        <p:sp>
          <p:nvSpPr>
            <p:cNvPr id="35" name="矩形 24">
              <a:extLst>
                <a:ext uri="{FF2B5EF4-FFF2-40B4-BE49-F238E27FC236}">
                  <a16:creationId xmlns:a16="http://schemas.microsoft.com/office/drawing/2014/main" id="{6E12A101-EE2A-2A2D-5C98-01A40BDEC63E}"/>
                </a:ext>
              </a:extLst>
            </p:cNvPr>
            <p:cNvSpPr/>
            <p:nvPr/>
          </p:nvSpPr>
          <p:spPr>
            <a:xfrm>
              <a:off x="5067301" y="175260"/>
              <a:ext cx="1478280" cy="540000"/>
            </a:xfrm>
            <a:prstGeom prst="rect">
              <a:avLst/>
            </a:prstGeom>
            <a:solidFill>
              <a:srgbClr val="F3E2F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YÊU CẦU CẦN ĐẠT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D41D75-F3A9-6043-473D-B2E8BC9B3195}"/>
              </a:ext>
            </a:extLst>
          </p:cNvPr>
          <p:cNvSpPr txBox="1"/>
          <p:nvPr/>
        </p:nvSpPr>
        <p:spPr>
          <a:xfrm>
            <a:off x="942615" y="1808562"/>
            <a:ext cx="100124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*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kĩ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: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 V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kiểu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2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vừa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dựng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: </a:t>
            </a:r>
            <a:r>
              <a:rPr lang="en-US" sz="28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Việt</a:t>
            </a:r>
            <a:r>
              <a:rPr lang="en-US" sz="2800" i="1" dirty="0">
                <a:solidFill>
                  <a:srgbClr val="0070C0"/>
                </a:solidFill>
                <a:latin typeface="UTM Avo" panose="02040603050506020204" pitchFamily="18" charset="0"/>
              </a:rPr>
              <a:t> Nam </a:t>
            </a:r>
            <a:r>
              <a:rPr lang="en-US" sz="28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nhiều</a:t>
            </a:r>
            <a:r>
              <a:rPr lang="en-US" sz="28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danh</a:t>
            </a:r>
            <a:r>
              <a:rPr lang="en-US" sz="2800" i="1" dirty="0">
                <a:solidFill>
                  <a:srgbClr val="0070C0"/>
                </a:solidFill>
                <a:latin typeface="UTM Avo" panose="02040603050506020204" pitchFamily="18" charset="0"/>
              </a:rPr>
              <a:t> lam </a:t>
            </a:r>
            <a:r>
              <a:rPr lang="en-US" sz="28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thắng</a:t>
            </a:r>
            <a:r>
              <a:rPr lang="en-US" sz="28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cảnh</a:t>
            </a:r>
            <a:r>
              <a:rPr lang="en-US" sz="2800" i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*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lực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phẩm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: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Rèn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HS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kiên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nhẫn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cẩn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thận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ý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thẩm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4C9EEF-DD86-CDA9-2635-365DEE71E606}"/>
              </a:ext>
            </a:extLst>
          </p:cNvPr>
          <p:cNvSpPr txBox="1"/>
          <p:nvPr/>
        </p:nvSpPr>
        <p:spPr>
          <a:xfrm>
            <a:off x="3985763" y="1393713"/>
            <a:ext cx="40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>
                <a:solidFill>
                  <a:srgbClr val="FF0066"/>
                </a:solidFill>
                <a:latin typeface="UTM Guanine" panose="02040603050506020204" pitchFamily="18" charset="0"/>
              </a:rPr>
              <a:t>Hoạt</a:t>
            </a:r>
            <a:r>
              <a:rPr lang="en-US" sz="4400" u="sng" dirty="0">
                <a:solidFill>
                  <a:srgbClr val="FF0066"/>
                </a:solidFill>
                <a:latin typeface="UTM Guanine" panose="02040603050506020204" pitchFamily="18" charset="0"/>
              </a:rPr>
              <a:t> </a:t>
            </a:r>
            <a:r>
              <a:rPr lang="en-US" sz="4400" u="sng" dirty="0" err="1">
                <a:solidFill>
                  <a:srgbClr val="FF0066"/>
                </a:solidFill>
                <a:latin typeface="UTM Guanine" panose="02040603050506020204" pitchFamily="18" charset="0"/>
              </a:rPr>
              <a:t>động</a:t>
            </a:r>
            <a:r>
              <a:rPr lang="en-US" sz="4400" u="sng" dirty="0">
                <a:solidFill>
                  <a:srgbClr val="FF0066"/>
                </a:solidFill>
                <a:latin typeface="UTM Guanine" panose="02040603050506020204" pitchFamily="18" charset="0"/>
              </a:rPr>
              <a:t>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111BF-494F-CF5A-BDD7-4531342C6E0B}"/>
              </a:ext>
            </a:extLst>
          </p:cNvPr>
          <p:cNvSpPr txBox="1"/>
          <p:nvPr/>
        </p:nvSpPr>
        <p:spPr>
          <a:xfrm>
            <a:off x="3305988" y="2489244"/>
            <a:ext cx="5365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</a:t>
            </a:r>
            <a:r>
              <a:rPr lang="en-US" sz="7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US" sz="7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sz="7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chữ</a:t>
            </a:r>
            <a:r>
              <a:rPr lang="en-US" sz="7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hoa</a:t>
            </a:r>
            <a:r>
              <a:rPr lang="en-US" sz="7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7382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" name="圆角矩形 69">
            <a:extLst>
              <a:ext uri="{FF2B5EF4-FFF2-40B4-BE49-F238E27FC236}">
                <a16:creationId xmlns:a16="http://schemas.microsoft.com/office/drawing/2014/main" id="{B868DE04-A8F3-43B0-7A9C-6D82215864E4}"/>
              </a:ext>
            </a:extLst>
          </p:cNvPr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729891D7-C625-4B21-9B27-7BA32C7FE31B}"/>
              </a:ext>
            </a:extLst>
          </p:cNvPr>
          <p:cNvSpPr/>
          <p:nvPr/>
        </p:nvSpPr>
        <p:spPr>
          <a:xfrm>
            <a:off x="608453" y="541372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7B4C7-F471-810C-FD30-B9C7A758D508}"/>
              </a:ext>
            </a:extLst>
          </p:cNvPr>
          <p:cNvSpPr txBox="1"/>
          <p:nvPr/>
        </p:nvSpPr>
        <p:spPr>
          <a:xfrm>
            <a:off x="1917639" y="607725"/>
            <a:ext cx="7319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FC7B9-2E87-20CD-C075-A57AE88F8E41}"/>
              </a:ext>
            </a:extLst>
          </p:cNvPr>
          <p:cNvSpPr txBox="1"/>
          <p:nvPr/>
        </p:nvSpPr>
        <p:spPr>
          <a:xfrm>
            <a:off x="698375" y="1429505"/>
            <a:ext cx="6552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</a:p>
          <a:p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ED6CF-3AE9-C542-2335-8AF2BE75D9CB}"/>
              </a:ext>
            </a:extLst>
          </p:cNvPr>
          <p:cNvSpPr txBox="1"/>
          <p:nvPr/>
        </p:nvSpPr>
        <p:spPr>
          <a:xfrm>
            <a:off x="648952" y="2403630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58D2A-C0DD-CFC4-E93C-7852E09A9C89}"/>
              </a:ext>
            </a:extLst>
          </p:cNvPr>
          <p:cNvSpPr txBox="1"/>
          <p:nvPr/>
        </p:nvSpPr>
        <p:spPr>
          <a:xfrm>
            <a:off x="608453" y="3536073"/>
            <a:ext cx="6552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rộng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</a:p>
          <a:p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B7D54-D572-6FF0-CD9D-88D56EAF8DD4}"/>
              </a:ext>
            </a:extLst>
          </p:cNvPr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5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  <p:pic>
        <p:nvPicPr>
          <p:cNvPr id="9" name="Picture 2" descr="Lý thuyết tập viết: chữ hoa: q, v (kiểu 2) tiếng việt 2">
            <a:extLst>
              <a:ext uri="{FF2B5EF4-FFF2-40B4-BE49-F238E27FC236}">
                <a16:creationId xmlns:a16="http://schemas.microsoft.com/office/drawing/2014/main" id="{6036E595-F9C4-7C86-9D1E-C2AE89DA8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2"/>
          <a:stretch/>
        </p:blipFill>
        <p:spPr bwMode="auto">
          <a:xfrm>
            <a:off x="7210662" y="1600935"/>
            <a:ext cx="3889532" cy="39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32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" name="圆角矩形 69">
            <a:extLst>
              <a:ext uri="{FF2B5EF4-FFF2-40B4-BE49-F238E27FC236}">
                <a16:creationId xmlns:a16="http://schemas.microsoft.com/office/drawing/2014/main" id="{F3387A4F-42D1-2362-4B40-14507ED10841}"/>
              </a:ext>
            </a:extLst>
          </p:cNvPr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4CD96395-805F-EDB6-DB62-96A5477BA6BF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8D9D1-F66A-7DC6-AB97-476D6C6BEB7F}"/>
              </a:ext>
            </a:extLst>
          </p:cNvPr>
          <p:cNvSpPr txBox="1"/>
          <p:nvPr/>
        </p:nvSpPr>
        <p:spPr>
          <a:xfrm>
            <a:off x="1917639" y="607725"/>
            <a:ext cx="731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57B8B-E13A-9FDD-A38E-85425C453425}"/>
              </a:ext>
            </a:extLst>
          </p:cNvPr>
          <p:cNvSpPr txBox="1"/>
          <p:nvPr/>
        </p:nvSpPr>
        <p:spPr>
          <a:xfrm>
            <a:off x="698375" y="1688818"/>
            <a:ext cx="5240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gồm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nét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CE0A0-F990-6AE0-2E78-2B9FEAD1AE84}"/>
              </a:ext>
            </a:extLst>
          </p:cNvPr>
          <p:cNvSpPr txBox="1"/>
          <p:nvPr/>
        </p:nvSpPr>
        <p:spPr>
          <a:xfrm>
            <a:off x="631887" y="3149334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2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nét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4000" dirty="0"/>
          </a:p>
        </p:txBody>
      </p:sp>
      <p:pic>
        <p:nvPicPr>
          <p:cNvPr id="7" name="Picture 2" descr="Lý thuyết tập viết: chữ hoa: q, v (kiểu 2) tiếng việt 2">
            <a:extLst>
              <a:ext uri="{FF2B5EF4-FFF2-40B4-BE49-F238E27FC236}">
                <a16:creationId xmlns:a16="http://schemas.microsoft.com/office/drawing/2014/main" id="{6A41D911-E6E1-E033-0DA5-C1E252738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2"/>
          <a:stretch/>
        </p:blipFill>
        <p:spPr bwMode="auto">
          <a:xfrm>
            <a:off x="6889941" y="1470681"/>
            <a:ext cx="3625659" cy="368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053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" name="圆角矩形 70">
            <a:extLst>
              <a:ext uri="{FF2B5EF4-FFF2-40B4-BE49-F238E27FC236}">
                <a16:creationId xmlns:a16="http://schemas.microsoft.com/office/drawing/2014/main" id="{D03FE6F5-91D8-C07C-5587-B70DE838F511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4DD98-A64A-294C-BE48-985D25540CCD}"/>
              </a:ext>
            </a:extLst>
          </p:cNvPr>
          <p:cNvSpPr txBox="1"/>
          <p:nvPr/>
        </p:nvSpPr>
        <p:spPr>
          <a:xfrm>
            <a:off x="1865387" y="607725"/>
            <a:ext cx="8898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dẫn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y2mate.com - Lớp 2 Tuần 32 Chữ hoa V kiểu 2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DDEF80C4-6A2E-E242-C599-5AFE447D0D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" end="8081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97590" y="1386691"/>
            <a:ext cx="8796819" cy="494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0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" name="圆角矩形 69">
            <a:extLst>
              <a:ext uri="{FF2B5EF4-FFF2-40B4-BE49-F238E27FC236}">
                <a16:creationId xmlns:a16="http://schemas.microsoft.com/office/drawing/2014/main" id="{9FA7F183-6BCC-4667-DC47-B15AC5EDC6B1}"/>
              </a:ext>
            </a:extLst>
          </p:cNvPr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7ED4FB47-E38D-BE46-790F-1DABE057234B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B2A21-79BF-48C9-96C2-DA68DA6047B4}"/>
              </a:ext>
            </a:extLst>
          </p:cNvPr>
          <p:cNvSpPr txBox="1"/>
          <p:nvPr/>
        </p:nvSpPr>
        <p:spPr>
          <a:xfrm>
            <a:off x="1917639" y="607725"/>
            <a:ext cx="731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60D41-7FD4-C62C-A7DC-72BA75AFA9FE}"/>
              </a:ext>
            </a:extLst>
          </p:cNvPr>
          <p:cNvSpPr txBox="1"/>
          <p:nvPr/>
        </p:nvSpPr>
        <p:spPr>
          <a:xfrm>
            <a:off x="698375" y="1429505"/>
            <a:ext cx="655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</a:p>
          <a:p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6B24D-1D86-11B1-76AA-8BA8915491DB}"/>
              </a:ext>
            </a:extLst>
          </p:cNvPr>
          <p:cNvSpPr txBox="1"/>
          <p:nvPr/>
        </p:nvSpPr>
        <p:spPr>
          <a:xfrm>
            <a:off x="648952" y="2403630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2,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54533-BE51-B6CF-A44A-B29302E7C16B}"/>
              </a:ext>
            </a:extLst>
          </p:cNvPr>
          <p:cNvSpPr txBox="1"/>
          <p:nvPr/>
        </p:nvSpPr>
        <p:spPr>
          <a:xfrm>
            <a:off x="608453" y="3536073"/>
            <a:ext cx="6552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rộng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</a:p>
          <a:p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310408-8EF5-93AD-6A2D-B6822D1DF2BE}"/>
              </a:ext>
            </a:extLst>
          </p:cNvPr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2,5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  <p:pic>
        <p:nvPicPr>
          <p:cNvPr id="9" name="Picture 2" descr="Bộ mẫu chữ hoa cơ bản (tham khảo) - Bút mài LeTa - Luyện chữ đẹp Lê Ta">
            <a:extLst>
              <a:ext uri="{FF2B5EF4-FFF2-40B4-BE49-F238E27FC236}">
                <a16:creationId xmlns:a16="http://schemas.microsoft.com/office/drawing/2014/main" id="{F7497525-77ED-4B90-6220-E6F94E506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 bwMode="auto">
          <a:xfrm>
            <a:off x="6806448" y="1212627"/>
            <a:ext cx="3897573" cy="473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594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" name="圆角矩形 69">
            <a:extLst>
              <a:ext uri="{FF2B5EF4-FFF2-40B4-BE49-F238E27FC236}">
                <a16:creationId xmlns:a16="http://schemas.microsoft.com/office/drawing/2014/main" id="{1EF86F21-D5C4-7A5C-4706-6F1F9A6C8C5B}"/>
              </a:ext>
            </a:extLst>
          </p:cNvPr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FB47D236-1DF8-53C5-35A0-D8FD03FA00AC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428C59-1C81-3691-1520-CE69C293EED8}"/>
              </a:ext>
            </a:extLst>
          </p:cNvPr>
          <p:cNvSpPr txBox="1"/>
          <p:nvPr/>
        </p:nvSpPr>
        <p:spPr>
          <a:xfrm>
            <a:off x="1917639" y="607725"/>
            <a:ext cx="731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6F6DE-8D99-9F46-E2E3-2A7A02A31D44}"/>
              </a:ext>
            </a:extLst>
          </p:cNvPr>
          <p:cNvSpPr txBox="1"/>
          <p:nvPr/>
        </p:nvSpPr>
        <p:spPr>
          <a:xfrm>
            <a:off x="698375" y="1688818"/>
            <a:ext cx="5240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gồm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nét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27554-55C8-F284-7A58-3594DA3D0A13}"/>
              </a:ext>
            </a:extLst>
          </p:cNvPr>
          <p:cNvSpPr txBox="1"/>
          <p:nvPr/>
        </p:nvSpPr>
        <p:spPr>
          <a:xfrm>
            <a:off x="631887" y="3149334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1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nét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4000" dirty="0"/>
          </a:p>
        </p:txBody>
      </p:sp>
      <p:pic>
        <p:nvPicPr>
          <p:cNvPr id="7" name="Picture 2" descr="Bộ mẫu chữ hoa cơ bản (tham khảo) - Bút mài LeTa - Luyện chữ đẹp Lê Ta">
            <a:extLst>
              <a:ext uri="{FF2B5EF4-FFF2-40B4-BE49-F238E27FC236}">
                <a16:creationId xmlns:a16="http://schemas.microsoft.com/office/drawing/2014/main" id="{C0C7BB45-3474-2449-E514-09FDE0207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 bwMode="auto">
          <a:xfrm>
            <a:off x="6806448" y="1212627"/>
            <a:ext cx="3897573" cy="473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02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" name="圆角矩形 70">
            <a:extLst>
              <a:ext uri="{FF2B5EF4-FFF2-40B4-BE49-F238E27FC236}">
                <a16:creationId xmlns:a16="http://schemas.microsoft.com/office/drawing/2014/main" id="{F78EF053-50B1-189E-6AE2-8DA66167D438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DEDD6-F85D-BD97-EC0D-54001A2263DF}"/>
              </a:ext>
            </a:extLst>
          </p:cNvPr>
          <p:cNvSpPr txBox="1"/>
          <p:nvPr/>
        </p:nvSpPr>
        <p:spPr>
          <a:xfrm>
            <a:off x="1917639" y="607725"/>
            <a:ext cx="731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/>
              </a:rPr>
              <a:t>f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y2mate.com - Lớp 2 Tuần 32 Chữ hoa V kiểu 2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3E8D9376-7F5C-5D68-9C1B-EABB43EADD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755" end="5741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0459" y="1561689"/>
            <a:ext cx="7882343" cy="44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2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-1031-7">
  <a:themeElements>
    <a:clrScheme name="自定义 142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BF8F9">
            <a:alpha val="89000"/>
          </a:srgbClr>
        </a:solidFill>
        <a:ln>
          <a:solidFill>
            <a:schemeClr val="bg1"/>
          </a:solidFill>
        </a:ln>
      </a:spPr>
      <a:bodyPr rtlCol="0" anchor="ctr"/>
      <a:lstStyle>
        <a:defPPr algn="ctr"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  <a:effectLst>
          <a:outerShdw blurRad="50800" dist="50800" dir="12000000" sx="1000" sy="1000" algn="ctr" rotWithShape="0">
            <a:sysClr val="window" lastClr="FFFFFF">
              <a:alpha val="43000"/>
            </a:sysClr>
          </a:outerShdw>
        </a:effectLst>
      </a:spPr>
      <a:bodyPr wrap="square" rtlCol="0">
        <a:prstTxWarp prst="textCanUp">
          <a:avLst/>
        </a:prstTxWarp>
        <a:spAutoFit/>
        <a:scene3d>
          <a:camera prst="obliqueBottomRight"/>
          <a:lightRig rig="threePt" dir="t"/>
        </a:scene3d>
        <a:sp3d extrusionH="57150">
          <a:bevelT w="38100" h="38100"/>
        </a:sp3d>
      </a:bodyPr>
      <a:lstStyle>
        <a:defPPr marL="0" marR="0" indent="0" algn="l" defTabSz="609585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0" b="1" i="0" u="none" strike="noStrike" kern="1200" cap="none" spc="0" normalizeH="0" baseline="0" noProof="0" dirty="0" smtClean="0">
            <a:ln>
              <a:noFill/>
            </a:ln>
            <a:solidFill>
              <a:srgbClr val="FF0000"/>
            </a:solidFill>
            <a:effectLst>
              <a:outerShdw dist="63500" dir="11040000" sx="99000" sy="99000" algn="tl">
                <a:srgbClr val="FFFF00">
                  <a:alpha val="42000"/>
                </a:srgbClr>
              </a:outerShdw>
            </a:effectLst>
            <a:uLnTx/>
            <a:uFillTx/>
            <a:latin typeface="UVN Binh Duong" pitchFamily="2" charset="0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自定义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A87E9"/>
      </a:accent1>
      <a:accent2>
        <a:srgbClr val="2173FC"/>
      </a:accent2>
      <a:accent3>
        <a:srgbClr val="45BDFF"/>
      </a:accent3>
      <a:accent4>
        <a:srgbClr val="FFBD02"/>
      </a:accent4>
      <a:accent5>
        <a:srgbClr val="FF9A15"/>
      </a:accent5>
      <a:accent6>
        <a:srgbClr val="6FE2FF"/>
      </a:accent6>
      <a:hlink>
        <a:srgbClr val="FA9C32"/>
      </a:hlink>
      <a:folHlink>
        <a:srgbClr val="954F72"/>
      </a:folHlink>
    </a:clrScheme>
    <a:fontScheme name="自定义 3">
      <a:majorFont>
        <a:latin typeface="汉仪正圆-45W"/>
        <a:ea typeface="汉仪润圆-65W"/>
        <a:cs typeface=""/>
      </a:majorFont>
      <a:minorFont>
        <a:latin typeface="汉仪正圆-45W"/>
        <a:ea typeface="汉仪润圆-6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418</Words>
  <Application>Microsoft Office PowerPoint</Application>
  <PresentationFormat>Widescreen</PresentationFormat>
  <Paragraphs>59</Paragraphs>
  <Slides>16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44" baseType="lpstr">
      <vt:lpstr>思源黑体 CN</vt:lpstr>
      <vt:lpstr>汉仪正圆-45W</vt:lpstr>
      <vt:lpstr>#9Slide07 IcielPony</vt:lpstr>
      <vt:lpstr>Times New Roman</vt:lpstr>
      <vt:lpstr>Yeseva One</vt:lpstr>
      <vt:lpstr>SVN-Poky's</vt:lpstr>
      <vt:lpstr>#9Slide07 Altus</vt:lpstr>
      <vt:lpstr>SVN-Dancing Script</vt:lpstr>
      <vt:lpstr>思源黑体 CN Bold</vt:lpstr>
      <vt:lpstr>Cambria</vt:lpstr>
      <vt:lpstr>Arial</vt:lpstr>
      <vt:lpstr>Fredoka One</vt:lpstr>
      <vt:lpstr>Calibri</vt:lpstr>
      <vt:lpstr>#9Slide07 IcielBC Cubano Normal</vt:lpstr>
      <vt:lpstr>#9Slide03 Arima Madurai Black</vt:lpstr>
      <vt:lpstr>字魂79号-萌趣奶油体</vt:lpstr>
      <vt:lpstr>HP001 4 hàng</vt:lpstr>
      <vt:lpstr>#9Slide07 HoneyCream</vt:lpstr>
      <vt:lpstr>SVN-Newton</vt:lpstr>
      <vt:lpstr>UTM Avo</vt:lpstr>
      <vt:lpstr>UTM Guanine</vt:lpstr>
      <vt:lpstr>M PLUS Rounded 1c</vt:lpstr>
      <vt:lpstr>HP001 5 hàng</vt:lpstr>
      <vt:lpstr>Amazone</vt:lpstr>
      <vt:lpstr>Office 主题</vt:lpstr>
      <vt:lpstr>2-1031-7</vt:lpstr>
      <vt:lpstr>Office 主题​​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7</cp:revision>
  <dcterms:created xsi:type="dcterms:W3CDTF">2023-04-10T08:30:22Z</dcterms:created>
  <dcterms:modified xsi:type="dcterms:W3CDTF">2023-04-16T03:35:14Z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2023-04-11T01:05:45Z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3b040cc5-c1a1-411d-b78e-5a2ea74b366b</vt:lpwstr>
  </property>
  <property fmtid="{D5CDD505-2E9C-101B-9397-08002B2CF9AE}" pid="8" name="MSIP_Label_defa4170-0d19-0005-0004-bc88714345d2_ContentBits">
    <vt:lpwstr>0</vt:lpwstr>
  </property>
</Properties>
</file>