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</p:sldMasterIdLst>
  <p:sldIdLst>
    <p:sldId id="256" r:id="rId3"/>
    <p:sldId id="288" r:id="rId4"/>
    <p:sldId id="273" r:id="rId5"/>
    <p:sldId id="283" r:id="rId6"/>
    <p:sldId id="257" r:id="rId7"/>
    <p:sldId id="290" r:id="rId8"/>
    <p:sldId id="289" r:id="rId9"/>
    <p:sldId id="282" r:id="rId10"/>
    <p:sldId id="285" r:id="rId11"/>
    <p:sldId id="275" r:id="rId12"/>
    <p:sldId id="286" r:id="rId13"/>
    <p:sldId id="287" r:id="rId14"/>
    <p:sldId id="269" r:id="rId15"/>
    <p:sldId id="291" r:id="rId16"/>
  </p:sldIdLst>
  <p:sldSz cx="12192000" cy="6858000"/>
  <p:notesSz cx="6858000" cy="9144000"/>
  <p:embeddedFontLst>
    <p:embeddedFont>
      <p:font typeface="#9Slide07 Altus" pitchFamily="2" charset="0"/>
      <p:regular r:id="rId17"/>
    </p:embeddedFont>
    <p:embeddedFont>
      <p:font typeface="#9Slide07 HoneyCream" pitchFamily="2" charset="0"/>
      <p:regular r:id="rId18"/>
    </p:embeddedFont>
    <p:embeddedFont>
      <p:font typeface="#9Slide07 IcielBC Cubano Normal" panose="00000500000000000000" pitchFamily="2" charset="0"/>
      <p:regular r:id="rId19"/>
    </p:embeddedFont>
    <p:embeddedFont>
      <p:font typeface="#9Slide07 IcielPony" panose="020000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Fredoka One" panose="02000000000000000000" pitchFamily="2" charset="0"/>
      <p:regular r:id="rId31"/>
    </p:embeddedFont>
    <p:embeddedFont>
      <p:font typeface="Frosting for Breakfast" panose="02000507000000020002" pitchFamily="50" charset="0"/>
      <p:regular r:id="rId32"/>
    </p:embeddedFont>
    <p:embeddedFont>
      <p:font typeface="SVN-Avo" panose="02040603050506020204" pitchFamily="18" charset="0"/>
      <p:regular r:id="rId33"/>
      <p:bold r:id="rId34"/>
      <p:italic r:id="rId35"/>
      <p:boldItalic r:id="rId36"/>
    </p:embeddedFont>
    <p:embeddedFont>
      <p:font typeface="SVN-Dancing Script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SVN-Nickel" pitchFamily="2" charset="0"/>
      <p:regular r:id="rId39"/>
    </p:embeddedFont>
    <p:embeddedFont>
      <p:font typeface="SVN-Poky's" panose="020B0606040200020203" pitchFamily="34" charset="0"/>
      <p:regular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UTM Americana" panose="02040603050506020204" pitchFamily="18" charset="0"/>
      <p:regular r:id="rId43"/>
      <p:bold r:id="rId44"/>
      <p:italic r:id="rId45"/>
    </p:embeddedFont>
    <p:embeddedFont>
      <p:font typeface="UTM Aristote" panose="02040603050506020204" pitchFamily="18" charset="0"/>
      <p:regular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  <p:embeddedFont>
      <p:font typeface="UTM Showcard" panose="0204060305050602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7A1E"/>
    <a:srgbClr val="FFE21A"/>
    <a:srgbClr val="EB871E"/>
    <a:srgbClr val="475967"/>
    <a:srgbClr val="009B93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874" y="5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font" Target="fonts/font3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3.fntdata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font" Target="fonts/font32.fntdata"/><Relationship Id="rId8" Type="http://schemas.openxmlformats.org/officeDocument/2006/relationships/slide" Target="slides/slide6.xml"/><Relationship Id="rId51" Type="http://schemas.openxmlformats.org/officeDocument/2006/relationships/font" Target="fonts/font3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font" Target="fonts/font33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/>
          <p:cNvSpPr txBox="1"/>
          <p:nvPr userDrawn="1"/>
        </p:nvSpPr>
        <p:spPr>
          <a:xfrm>
            <a:off x="-13511" y="53736"/>
            <a:ext cx="12874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95000"/>
                  </a:schemeClr>
                </a:solidFill>
                <a:latin typeface="Frosting for Breakfast" panose="02000507000000020002" pitchFamily="50" charset="0"/>
              </a:rPr>
              <a:t>Măngnon</a:t>
            </a:r>
            <a:endParaRPr lang="en-US" sz="1300" dirty="0">
              <a:solidFill>
                <a:schemeClr val="bg1">
                  <a:lumMod val="95000"/>
                </a:schemeClr>
              </a:solidFill>
              <a:latin typeface="Frosting for Breakfast" panose="02000507000000020002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7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18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04E4DCF2-CB87-44F5-B6C1-6DD26082BF51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40DD634-3308-4F64-A17E-F46428958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1197F1B-410C-4BBE-8EFA-1F9D6FAE1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57254C75-1A6C-4D42-9BEA-7B212EA6446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22BD2-238C-416D-8228-FC96BD51A40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4DC2789A-6738-4AC2-A05E-9918DE3168D6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3575F18B-685E-4626-8A4E-09C14C80C3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6242" y="-24666689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278038B-16BE-4B3D-9BFE-0906A41C78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548" y="-22807813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9E1BB3E-9F52-42A1-A3EF-27A58E9643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9" y="27317759"/>
            <a:ext cx="2186247" cy="371775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106015-694C-46AC-A982-2AFD775A6F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65858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6410A19C-EC41-4C3F-AA91-C07F668B178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By:.......................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117D3EB9-4A6F-4E4D-AC29-F804BFCF0170}"/>
              </a:ext>
            </a:extLst>
          </p:cNvPr>
          <p:cNvSpPr txBox="1">
            <a:spLocks/>
          </p:cNvSpPr>
          <p:nvPr userDrawn="1"/>
        </p:nvSpPr>
        <p:spPr>
          <a:xfrm>
            <a:off x="10250951" y="-8951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192569D2-29C6-4E0D-8A74-0FB8FA645BB3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4455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6.wdp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6.wdp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4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656325" y="45858"/>
            <a:ext cx="6833419" cy="6867832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9111" y="0"/>
            <a:ext cx="3342276" cy="6959549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5BE843F-51EE-4940-A867-F8611D1E73B1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7EF14B3-9E06-403D-9FDE-9FF1006A45F5}"/>
              </a:ext>
            </a:extLst>
          </p:cNvPr>
          <p:cNvSpPr/>
          <p:nvPr/>
        </p:nvSpPr>
        <p:spPr>
          <a:xfrm>
            <a:off x="2820646" y="169999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656BFE0-996C-422E-BD62-91B89B96CF38}"/>
              </a:ext>
            </a:extLst>
          </p:cNvPr>
          <p:cNvGrpSpPr/>
          <p:nvPr/>
        </p:nvGrpSpPr>
        <p:grpSpPr>
          <a:xfrm>
            <a:off x="1529046" y="393201"/>
            <a:ext cx="1127415" cy="880576"/>
            <a:chOff x="937505" y="123244"/>
            <a:chExt cx="1127415" cy="880576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8013CF-55FA-4FBB-9C29-79BA67B2B36B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E0564A2-679C-4857-97E5-A55789DF0CA4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B9E9C6-384E-4D06-A69B-135DEF50B70B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DDBFA4-BE47-4B59-9E09-ECC98C8330AC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E9601A-F612-4B6A-B587-EBDD43C51F9F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E963BBB-FAEE-4E23-BFDC-358C42D58E4E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4C71A4-8716-474B-98E7-611AE10313B2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93B2DD-FC10-417A-A533-6806E234FA51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004FAC6-548D-4784-9CDD-03D8137A83D7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EC4619A-B7B3-4E22-B767-489FC70FB66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A0C72B-EE53-4A80-B778-786C1FEEC84C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DE6BC9-9BF0-49BB-88F4-AED80AC74BF4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7666673-03B0-4596-9A5D-658F2FF176B6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DDA966-8A50-4E4D-B507-1E5AFE41D78A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A0450A-384A-4651-AE5A-DBDFE440B1B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B17E87-E1F0-45E2-9866-D00E1907289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184C98-EA8B-43FA-B380-588BC84D14FA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04D09C2-83CB-4990-91CF-69407DE70E0F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7F6A2E2-B1EF-4953-B672-B353747ECAD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2E1030-4474-4EE7-A82B-B3D6DEA02C8C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519720-E224-44AD-AECF-E38F4DA9B17E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E325BED-CEB6-4F94-93A3-B999EE461934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60039F31-AE28-4452-B515-EFC8192BF9A8}"/>
              </a:ext>
            </a:extLst>
          </p:cNvPr>
          <p:cNvSpPr/>
          <p:nvPr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1F65A9A-BEF3-403A-B08B-9F44B796A0A8}"/>
              </a:ext>
            </a:extLst>
          </p:cNvPr>
          <p:cNvSpPr/>
          <p:nvPr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468A78A1-30B3-4866-AABB-96D9B416BA77}"/>
              </a:ext>
            </a:extLst>
          </p:cNvPr>
          <p:cNvSpPr/>
          <p:nvPr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C94BEC67-6715-41E7-839E-EEB062F72EE4}"/>
              </a:ext>
            </a:extLst>
          </p:cNvPr>
          <p:cNvSpPr/>
          <p:nvPr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5A02FAE1-3AAE-4063-887B-4B9B78293A87}"/>
              </a:ext>
            </a:extLst>
          </p:cNvPr>
          <p:cNvSpPr/>
          <p:nvPr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31A5AECF-E33E-48F1-BE31-EBE09C7136F8}"/>
              </a:ext>
            </a:extLst>
          </p:cNvPr>
          <p:cNvSpPr/>
          <p:nvPr/>
        </p:nvSpPr>
        <p:spPr>
          <a:xfrm>
            <a:off x="4933447" y="1361060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B00B157-B9B1-473E-8848-0994AF3B7852}"/>
              </a:ext>
            </a:extLst>
          </p:cNvPr>
          <p:cNvGrpSpPr/>
          <p:nvPr/>
        </p:nvGrpSpPr>
        <p:grpSpPr>
          <a:xfrm>
            <a:off x="256815" y="904146"/>
            <a:ext cx="1277548" cy="1438063"/>
            <a:chOff x="-223896" y="1190389"/>
            <a:chExt cx="1277548" cy="14380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3AB8BA4-70AF-46DC-BBE0-F70F67BD038F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0E15946-3D5E-4E6D-B48E-1A9883582D0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3C677C8-2477-4808-ACB9-475D9504E49F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1CEE75A-7DD1-4AB9-9012-976FED654592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1234B4D-4626-4527-977B-4111C2189F17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C8F08D3-B9EE-4728-BD26-CA06CF8E514A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DBD87A1-6280-47E4-93EF-2B266A2DD806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0D32F47-888C-4E7B-8CC3-B52D7B1098ED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1F843CB-445F-4530-A770-6EEA14961922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057B7B5-95A1-4983-AC3A-84048D833100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14A6C37-2EF5-47B8-A916-087FA758A09F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D23D827-0CE0-41EC-954F-93D2B782923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9E9B1DE-9446-4627-AEF7-2AE07CDD100F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32E862D-BFDB-4653-B68B-1EECECFA4F35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81802F3-4228-4735-A8C8-77BFE7F63962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B1D06F-1484-4891-9DF5-9E5A74BFB6A4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0F453A-F89D-4BAB-82B0-E6CAE7AFB58C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4BB6FD6-4CA8-4954-B2B5-2C14C6D0EB49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19A4EBC-5BF1-4341-A4E9-E53F8A2B3A1F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6282F27-1F1F-4DE6-8154-689B5D3A0142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F9421D6-1059-4B27-BBDD-669BF388A413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37E2609-CF75-4164-A4AF-249230AD890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0CA3D23-5F0F-47CB-A2E3-E6E287FA8536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8FE70B9-B45D-459F-909E-66251D63D62E}"/>
              </a:ext>
            </a:extLst>
          </p:cNvPr>
          <p:cNvGrpSpPr/>
          <p:nvPr/>
        </p:nvGrpSpPr>
        <p:grpSpPr>
          <a:xfrm>
            <a:off x="3038214" y="497916"/>
            <a:ext cx="1423136" cy="1356162"/>
            <a:chOff x="3028553" y="-226049"/>
            <a:chExt cx="1423136" cy="1356162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CB3B414-0081-4881-8E33-75985BFCEBC9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8CA952-271C-4C37-AFAA-42656B5EC4A0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C4450A3-A187-43C3-B01E-B3D1F3789572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D888F49-C4E8-4444-A8AF-40D6706B46FB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B509C8C-B568-464C-84FF-1B303C06AA9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BA8DEFA-E4E7-41F9-A919-C7F96055D5E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8B7183D1-0BDD-4D82-A42F-32BF9EBE054D}"/>
              </a:ext>
            </a:extLst>
          </p:cNvPr>
          <p:cNvSpPr/>
          <p:nvPr/>
        </p:nvSpPr>
        <p:spPr>
          <a:xfrm>
            <a:off x="1533829" y="1867465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D2707DC-8DEE-4086-A6EE-B7598DDDB7C2}"/>
              </a:ext>
            </a:extLst>
          </p:cNvPr>
          <p:cNvGrpSpPr/>
          <p:nvPr/>
        </p:nvGrpSpPr>
        <p:grpSpPr>
          <a:xfrm>
            <a:off x="7601837" y="234317"/>
            <a:ext cx="2836417" cy="1911554"/>
            <a:chOff x="13929495" y="839483"/>
            <a:chExt cx="2836417" cy="1911554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82DBAB2-268E-4F21-AC4A-F84D71C90B99}"/>
                </a:ext>
              </a:extLst>
            </p:cNvPr>
            <p:cNvSpPr/>
            <p:nvPr/>
          </p:nvSpPr>
          <p:spPr>
            <a:xfrm>
              <a:off x="13929495" y="839483"/>
              <a:ext cx="2836417" cy="1911554"/>
            </a:xfrm>
            <a:custGeom>
              <a:avLst/>
              <a:gdLst>
                <a:gd name="connsiteX0" fmla="*/ 2302443 w 2836417"/>
                <a:gd name="connsiteY0" fmla="*/ 86 h 1911554"/>
                <a:gd name="connsiteX1" fmla="*/ 2667666 w 2836417"/>
                <a:gd name="connsiteY1" fmla="*/ 120106 h 1911554"/>
                <a:gd name="connsiteX2" fmla="*/ 2793163 w 2836417"/>
                <a:gd name="connsiteY2" fmla="*/ 559989 h 1911554"/>
                <a:gd name="connsiteX3" fmla="*/ 2833545 w 2836417"/>
                <a:gd name="connsiteY3" fmla="*/ 1116603 h 1911554"/>
                <a:gd name="connsiteX4" fmla="*/ 2722321 w 2836417"/>
                <a:gd name="connsiteY4" fmla="*/ 1370197 h 1911554"/>
                <a:gd name="connsiteX5" fmla="*/ 2499114 w 2836417"/>
                <a:gd name="connsiteY5" fmla="*/ 1428359 h 1911554"/>
                <a:gd name="connsiteX6" fmla="*/ 2452013 w 2836417"/>
                <a:gd name="connsiteY6" fmla="*/ 1430621 h 1911554"/>
                <a:gd name="connsiteX7" fmla="*/ 2456184 w 2836417"/>
                <a:gd name="connsiteY7" fmla="*/ 1421727 h 1911554"/>
                <a:gd name="connsiteX8" fmla="*/ 2421372 w 2836417"/>
                <a:gd name="connsiteY8" fmla="*/ 1432093 h 1911554"/>
                <a:gd name="connsiteX9" fmla="*/ 2452013 w 2836417"/>
                <a:gd name="connsiteY9" fmla="*/ 1430621 h 1911554"/>
                <a:gd name="connsiteX10" fmla="*/ 2342236 w 2836417"/>
                <a:gd name="connsiteY10" fmla="*/ 1664718 h 1911554"/>
                <a:gd name="connsiteX11" fmla="*/ 2209541 w 2836417"/>
                <a:gd name="connsiteY11" fmla="*/ 1900521 h 1911554"/>
                <a:gd name="connsiteX12" fmla="*/ 2137655 w 2836417"/>
                <a:gd name="connsiteY12" fmla="*/ 1896765 h 1911554"/>
                <a:gd name="connsiteX13" fmla="*/ 2100237 w 2836417"/>
                <a:gd name="connsiteY13" fmla="*/ 1465675 h 1911554"/>
                <a:gd name="connsiteX14" fmla="*/ 2144965 w 2836417"/>
                <a:gd name="connsiteY14" fmla="*/ 1461239 h 1911554"/>
                <a:gd name="connsiteX15" fmla="*/ 2098665 w 2836417"/>
                <a:gd name="connsiteY15" fmla="*/ 1447567 h 1911554"/>
                <a:gd name="connsiteX16" fmla="*/ 2100237 w 2836417"/>
                <a:gd name="connsiteY16" fmla="*/ 1465675 h 1911554"/>
                <a:gd name="connsiteX17" fmla="*/ 1919117 w 2836417"/>
                <a:gd name="connsiteY17" fmla="*/ 1483635 h 1911554"/>
                <a:gd name="connsiteX18" fmla="*/ 1236548 w 2836417"/>
                <a:gd name="connsiteY18" fmla="*/ 1511417 h 1911554"/>
                <a:gd name="connsiteX19" fmla="*/ 468945 w 2836417"/>
                <a:gd name="connsiteY19" fmla="*/ 1534402 h 1911554"/>
                <a:gd name="connsiteX20" fmla="*/ 461979 w 2836417"/>
                <a:gd name="connsiteY20" fmla="*/ 1532975 h 1911554"/>
                <a:gd name="connsiteX21" fmla="*/ 482358 w 2836417"/>
                <a:gd name="connsiteY21" fmla="*/ 1530771 h 1911554"/>
                <a:gd name="connsiteX22" fmla="*/ 478344 w 2836417"/>
                <a:gd name="connsiteY22" fmla="*/ 1506158 h 1911554"/>
                <a:gd name="connsiteX23" fmla="*/ 476275 w 2836417"/>
                <a:gd name="connsiteY23" fmla="*/ 1505870 h 1911554"/>
                <a:gd name="connsiteX24" fmla="*/ 655822 w 2836417"/>
                <a:gd name="connsiteY24" fmla="*/ 1506165 h 1911554"/>
                <a:gd name="connsiteX25" fmla="*/ 1217401 w 2836417"/>
                <a:gd name="connsiteY25" fmla="*/ 1483623 h 1911554"/>
                <a:gd name="connsiteX26" fmla="*/ 2125645 w 2836417"/>
                <a:gd name="connsiteY26" fmla="*/ 1433896 h 1911554"/>
                <a:gd name="connsiteX27" fmla="*/ 2171944 w 2836417"/>
                <a:gd name="connsiteY27" fmla="*/ 1447567 h 1911554"/>
                <a:gd name="connsiteX28" fmla="*/ 2201028 w 2836417"/>
                <a:gd name="connsiteY28" fmla="*/ 1782638 h 1911554"/>
                <a:gd name="connsiteX29" fmla="*/ 2139221 w 2836417"/>
                <a:gd name="connsiteY29" fmla="*/ 1892408 h 1911554"/>
                <a:gd name="connsiteX30" fmla="*/ 2210934 w 2836417"/>
                <a:gd name="connsiteY30" fmla="*/ 1896765 h 1911554"/>
                <a:gd name="connsiteX31" fmla="*/ 2201028 w 2836417"/>
                <a:gd name="connsiteY31" fmla="*/ 1782638 h 1911554"/>
                <a:gd name="connsiteX32" fmla="*/ 2271942 w 2836417"/>
                <a:gd name="connsiteY32" fmla="*/ 1656692 h 1911554"/>
                <a:gd name="connsiteX33" fmla="*/ 2385864 w 2836417"/>
                <a:gd name="connsiteY33" fmla="*/ 1413765 h 1911554"/>
                <a:gd name="connsiteX34" fmla="*/ 2420676 w 2836417"/>
                <a:gd name="connsiteY34" fmla="*/ 1403249 h 1911554"/>
                <a:gd name="connsiteX35" fmla="*/ 2658441 w 2836417"/>
                <a:gd name="connsiteY35" fmla="*/ 1355324 h 1911554"/>
                <a:gd name="connsiteX36" fmla="*/ 2755392 w 2836417"/>
                <a:gd name="connsiteY36" fmla="*/ 1166030 h 1911554"/>
                <a:gd name="connsiteX37" fmla="*/ 2759396 w 2836417"/>
                <a:gd name="connsiteY37" fmla="*/ 937826 h 1911554"/>
                <a:gd name="connsiteX38" fmla="*/ 2685595 w 2836417"/>
                <a:gd name="connsiteY38" fmla="*/ 382864 h 1911554"/>
                <a:gd name="connsiteX39" fmla="*/ 2457054 w 2836417"/>
                <a:gd name="connsiteY39" fmla="*/ 44388 h 1911554"/>
                <a:gd name="connsiteX40" fmla="*/ 2023820 w 2836417"/>
                <a:gd name="connsiteY40" fmla="*/ 42886 h 1911554"/>
                <a:gd name="connsiteX41" fmla="*/ 1018625 w 2836417"/>
                <a:gd name="connsiteY41" fmla="*/ 111242 h 1911554"/>
                <a:gd name="connsiteX42" fmla="*/ 633779 w 2836417"/>
                <a:gd name="connsiteY42" fmla="*/ 138585 h 1911554"/>
                <a:gd name="connsiteX43" fmla="*/ 212555 w 2836417"/>
                <a:gd name="connsiteY43" fmla="*/ 231128 h 1911554"/>
                <a:gd name="connsiteX44" fmla="*/ 79574 w 2836417"/>
                <a:gd name="connsiteY44" fmla="*/ 521229 h 1911554"/>
                <a:gd name="connsiteX45" fmla="*/ 87406 w 2836417"/>
                <a:gd name="connsiteY45" fmla="*/ 913788 h 1911554"/>
                <a:gd name="connsiteX46" fmla="*/ 419974 w 2836417"/>
                <a:gd name="connsiteY46" fmla="*/ 1498033 h 1911554"/>
                <a:gd name="connsiteX47" fmla="*/ 476275 w 2836417"/>
                <a:gd name="connsiteY47" fmla="*/ 1505870 h 1911554"/>
                <a:gd name="connsiteX48" fmla="*/ 468945 w 2836417"/>
                <a:gd name="connsiteY48" fmla="*/ 1505858 h 1911554"/>
                <a:gd name="connsiteX49" fmla="*/ 444394 w 2836417"/>
                <a:gd name="connsiteY49" fmla="*/ 1529372 h 1911554"/>
                <a:gd name="connsiteX50" fmla="*/ 461979 w 2836417"/>
                <a:gd name="connsiteY50" fmla="*/ 1532975 h 1911554"/>
                <a:gd name="connsiteX51" fmla="*/ 458501 w 2836417"/>
                <a:gd name="connsiteY51" fmla="*/ 1533351 h 1911554"/>
                <a:gd name="connsiteX52" fmla="*/ 16564 w 2836417"/>
                <a:gd name="connsiteY52" fmla="*/ 955854 h 1911554"/>
                <a:gd name="connsiteX53" fmla="*/ 8383 w 2836417"/>
                <a:gd name="connsiteY53" fmla="*/ 455877 h 1911554"/>
                <a:gd name="connsiteX54" fmla="*/ 186620 w 2836417"/>
                <a:gd name="connsiteY54" fmla="*/ 193720 h 1911554"/>
                <a:gd name="connsiteX55" fmla="*/ 626991 w 2836417"/>
                <a:gd name="connsiteY55" fmla="*/ 110190 h 1911554"/>
                <a:gd name="connsiteX56" fmla="*/ 1109310 w 2836417"/>
                <a:gd name="connsiteY56" fmla="*/ 76688 h 1911554"/>
                <a:gd name="connsiteX57" fmla="*/ 2171074 w 2836417"/>
                <a:gd name="connsiteY57" fmla="*/ 5628 h 1911554"/>
                <a:gd name="connsiteX58" fmla="*/ 2302443 w 2836417"/>
                <a:gd name="connsiteY58" fmla="*/ 86 h 19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36417" h="1911554">
                  <a:moveTo>
                    <a:pt x="2302443" y="86"/>
                  </a:moveTo>
                  <a:cubicBezTo>
                    <a:pt x="2441171" y="-1443"/>
                    <a:pt x="2592212" y="16445"/>
                    <a:pt x="2667666" y="120106"/>
                  </a:cubicBezTo>
                  <a:cubicBezTo>
                    <a:pt x="2755915" y="241645"/>
                    <a:pt x="2770884" y="422075"/>
                    <a:pt x="2793163" y="559989"/>
                  </a:cubicBezTo>
                  <a:cubicBezTo>
                    <a:pt x="2822579" y="743123"/>
                    <a:pt x="2844511" y="931516"/>
                    <a:pt x="2833545" y="1116603"/>
                  </a:cubicBezTo>
                  <a:cubicBezTo>
                    <a:pt x="2827975" y="1208396"/>
                    <a:pt x="2815791" y="1312207"/>
                    <a:pt x="2722321" y="1370197"/>
                  </a:cubicBezTo>
                  <a:cubicBezTo>
                    <a:pt x="2658224" y="1409972"/>
                    <a:pt x="2577972" y="1422873"/>
                    <a:pt x="2499114" y="1428359"/>
                  </a:cubicBezTo>
                  <a:lnTo>
                    <a:pt x="2452013" y="1430621"/>
                  </a:lnTo>
                  <a:lnTo>
                    <a:pt x="2456184" y="1421727"/>
                  </a:lnTo>
                  <a:lnTo>
                    <a:pt x="2421372" y="1432093"/>
                  </a:lnTo>
                  <a:lnTo>
                    <a:pt x="2452013" y="1430621"/>
                  </a:lnTo>
                  <a:lnTo>
                    <a:pt x="2342236" y="1664718"/>
                  </a:lnTo>
                  <a:cubicBezTo>
                    <a:pt x="2301105" y="1744564"/>
                    <a:pt x="2256850" y="1823211"/>
                    <a:pt x="2209541" y="1900521"/>
                  </a:cubicBezTo>
                  <a:cubicBezTo>
                    <a:pt x="2200664" y="1914943"/>
                    <a:pt x="2139395" y="1916746"/>
                    <a:pt x="2137655" y="1896765"/>
                  </a:cubicBezTo>
                  <a:lnTo>
                    <a:pt x="2100237" y="1465675"/>
                  </a:lnTo>
                  <a:lnTo>
                    <a:pt x="2144965" y="1461239"/>
                  </a:lnTo>
                  <a:lnTo>
                    <a:pt x="2098665" y="1447567"/>
                  </a:lnTo>
                  <a:lnTo>
                    <a:pt x="2100237" y="1465675"/>
                  </a:lnTo>
                  <a:lnTo>
                    <a:pt x="1919117" y="1483635"/>
                  </a:lnTo>
                  <a:cubicBezTo>
                    <a:pt x="1692084" y="1500459"/>
                    <a:pt x="1462260" y="1502854"/>
                    <a:pt x="1236548" y="1511417"/>
                  </a:cubicBezTo>
                  <a:cubicBezTo>
                    <a:pt x="982247" y="1520881"/>
                    <a:pt x="723594" y="1540261"/>
                    <a:pt x="468945" y="1534402"/>
                  </a:cubicBezTo>
                  <a:lnTo>
                    <a:pt x="461979" y="1532975"/>
                  </a:lnTo>
                  <a:lnTo>
                    <a:pt x="482358" y="1530771"/>
                  </a:lnTo>
                  <a:cubicBezTo>
                    <a:pt x="504127" y="1524299"/>
                    <a:pt x="515419" y="1508637"/>
                    <a:pt x="478344" y="1506158"/>
                  </a:cubicBezTo>
                  <a:lnTo>
                    <a:pt x="476275" y="1505870"/>
                  </a:lnTo>
                  <a:lnTo>
                    <a:pt x="655822" y="1506165"/>
                  </a:lnTo>
                  <a:cubicBezTo>
                    <a:pt x="843162" y="1502919"/>
                    <a:pt x="1031505" y="1490609"/>
                    <a:pt x="1217401" y="1483623"/>
                  </a:cubicBezTo>
                  <a:cubicBezTo>
                    <a:pt x="1518350" y="1472506"/>
                    <a:pt x="1827306" y="1472206"/>
                    <a:pt x="2125645" y="1433896"/>
                  </a:cubicBezTo>
                  <a:cubicBezTo>
                    <a:pt x="2137132" y="1432544"/>
                    <a:pt x="2170726" y="1432544"/>
                    <a:pt x="2171944" y="1447567"/>
                  </a:cubicBezTo>
                  <a:lnTo>
                    <a:pt x="2201028" y="1782638"/>
                  </a:lnTo>
                  <a:lnTo>
                    <a:pt x="2139221" y="1892408"/>
                  </a:lnTo>
                  <a:lnTo>
                    <a:pt x="2210934" y="1896765"/>
                  </a:lnTo>
                  <a:lnTo>
                    <a:pt x="2201028" y="1782638"/>
                  </a:lnTo>
                  <a:lnTo>
                    <a:pt x="2271942" y="1656692"/>
                  </a:lnTo>
                  <a:cubicBezTo>
                    <a:pt x="2313072" y="1576873"/>
                    <a:pt x="2351070" y="1495853"/>
                    <a:pt x="2385864" y="1413765"/>
                  </a:cubicBezTo>
                  <a:cubicBezTo>
                    <a:pt x="2389345" y="1404300"/>
                    <a:pt x="2412147" y="1403249"/>
                    <a:pt x="2420676" y="1403249"/>
                  </a:cubicBezTo>
                  <a:cubicBezTo>
                    <a:pt x="2499699" y="1400394"/>
                    <a:pt x="2591776" y="1397089"/>
                    <a:pt x="2658441" y="1355324"/>
                  </a:cubicBezTo>
                  <a:cubicBezTo>
                    <a:pt x="2729632" y="1310705"/>
                    <a:pt x="2747038" y="1237541"/>
                    <a:pt x="2755392" y="1166030"/>
                  </a:cubicBezTo>
                  <a:cubicBezTo>
                    <a:pt x="2762912" y="1090132"/>
                    <a:pt x="2764252" y="1013874"/>
                    <a:pt x="2759396" y="937826"/>
                  </a:cubicBezTo>
                  <a:cubicBezTo>
                    <a:pt x="2751093" y="751493"/>
                    <a:pt x="2726429" y="565973"/>
                    <a:pt x="2685595" y="382864"/>
                  </a:cubicBezTo>
                  <a:cubicBezTo>
                    <a:pt x="2654090" y="243447"/>
                    <a:pt x="2631984" y="96970"/>
                    <a:pt x="2457054" y="44388"/>
                  </a:cubicBezTo>
                  <a:cubicBezTo>
                    <a:pt x="2327206" y="5328"/>
                    <a:pt x="2160631" y="34022"/>
                    <a:pt x="2023820" y="42886"/>
                  </a:cubicBezTo>
                  <a:cubicBezTo>
                    <a:pt x="1688807" y="65020"/>
                    <a:pt x="1353742" y="87806"/>
                    <a:pt x="1018625" y="111242"/>
                  </a:cubicBezTo>
                  <a:cubicBezTo>
                    <a:pt x="889938" y="119756"/>
                    <a:pt x="761656" y="128869"/>
                    <a:pt x="633779" y="138585"/>
                  </a:cubicBezTo>
                  <a:cubicBezTo>
                    <a:pt x="492791" y="149101"/>
                    <a:pt x="327086" y="151505"/>
                    <a:pt x="212555" y="231128"/>
                  </a:cubicBezTo>
                  <a:cubicBezTo>
                    <a:pt x="104812" y="305794"/>
                    <a:pt x="83229" y="408554"/>
                    <a:pt x="79574" y="521229"/>
                  </a:cubicBezTo>
                  <a:cubicBezTo>
                    <a:pt x="74816" y="652732"/>
                    <a:pt x="77427" y="783586"/>
                    <a:pt x="87406" y="913788"/>
                  </a:cubicBezTo>
                  <a:cubicBezTo>
                    <a:pt x="102419" y="1119843"/>
                    <a:pt x="144051" y="1439453"/>
                    <a:pt x="419974" y="1498033"/>
                  </a:cubicBezTo>
                  <a:lnTo>
                    <a:pt x="476275" y="1505870"/>
                  </a:lnTo>
                  <a:lnTo>
                    <a:pt x="468945" y="1505858"/>
                  </a:lnTo>
                  <a:cubicBezTo>
                    <a:pt x="436309" y="1505182"/>
                    <a:pt x="428052" y="1520985"/>
                    <a:pt x="444394" y="1529372"/>
                  </a:cubicBezTo>
                  <a:lnTo>
                    <a:pt x="461979" y="1532975"/>
                  </a:lnTo>
                  <a:lnTo>
                    <a:pt x="458501" y="1533351"/>
                  </a:lnTo>
                  <a:cubicBezTo>
                    <a:pt x="119259" y="1509163"/>
                    <a:pt x="38147" y="1197429"/>
                    <a:pt x="16564" y="955854"/>
                  </a:cubicBezTo>
                  <a:cubicBezTo>
                    <a:pt x="1943" y="791198"/>
                    <a:pt x="-7804" y="621134"/>
                    <a:pt x="8383" y="455877"/>
                  </a:cubicBezTo>
                  <a:cubicBezTo>
                    <a:pt x="18827" y="347860"/>
                    <a:pt x="76789" y="250809"/>
                    <a:pt x="186620" y="193720"/>
                  </a:cubicBezTo>
                  <a:cubicBezTo>
                    <a:pt x="316295" y="126115"/>
                    <a:pt x="479737" y="121007"/>
                    <a:pt x="626991" y="110190"/>
                  </a:cubicBezTo>
                  <a:cubicBezTo>
                    <a:pt x="787939" y="98672"/>
                    <a:pt x="948711" y="87505"/>
                    <a:pt x="1109310" y="76688"/>
                  </a:cubicBezTo>
                  <a:cubicBezTo>
                    <a:pt x="1463522" y="52050"/>
                    <a:pt x="1817211" y="26360"/>
                    <a:pt x="2171074" y="5628"/>
                  </a:cubicBezTo>
                  <a:cubicBezTo>
                    <a:pt x="2211325" y="3262"/>
                    <a:pt x="2256200" y="595"/>
                    <a:pt x="2302443" y="86"/>
                  </a:cubicBezTo>
                  <a:close/>
                </a:path>
              </a:pathLst>
            </a:custGeom>
            <a:solidFill>
              <a:srgbClr val="FFC000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B9930F0-083C-4892-A8F6-92F3A8EDB5CC}"/>
                </a:ext>
              </a:extLst>
            </p:cNvPr>
            <p:cNvSpPr/>
            <p:nvPr/>
          </p:nvSpPr>
          <p:spPr>
            <a:xfrm>
              <a:off x="13996764" y="852225"/>
              <a:ext cx="2684982" cy="1758234"/>
            </a:xfrm>
            <a:custGeom>
              <a:avLst/>
              <a:gdLst>
                <a:gd name="connsiteX0" fmla="*/ 2165779 w 2684982"/>
                <a:gd name="connsiteY0" fmla="*/ 1262 h 1758234"/>
                <a:gd name="connsiteX1" fmla="*/ 2379785 w 2684982"/>
                <a:gd name="connsiteY1" fmla="*/ 19984 h 1758234"/>
                <a:gd name="connsiteX2" fmla="*/ 2608326 w 2684982"/>
                <a:gd name="connsiteY2" fmla="*/ 358460 h 1758234"/>
                <a:gd name="connsiteX3" fmla="*/ 2682127 w 2684982"/>
                <a:gd name="connsiteY3" fmla="*/ 913422 h 1758234"/>
                <a:gd name="connsiteX4" fmla="*/ 2678123 w 2684982"/>
                <a:gd name="connsiteY4" fmla="*/ 1141626 h 1758234"/>
                <a:gd name="connsiteX5" fmla="*/ 2581172 w 2684982"/>
                <a:gd name="connsiteY5" fmla="*/ 1330920 h 1758234"/>
                <a:gd name="connsiteX6" fmla="*/ 2343407 w 2684982"/>
                <a:gd name="connsiteY6" fmla="*/ 1378845 h 1758234"/>
                <a:gd name="connsiteX7" fmla="*/ 2308595 w 2684982"/>
                <a:gd name="connsiteY7" fmla="*/ 1389361 h 1758234"/>
                <a:gd name="connsiteX8" fmla="*/ 2194673 w 2684982"/>
                <a:gd name="connsiteY8" fmla="*/ 1632288 h 1758234"/>
                <a:gd name="connsiteX9" fmla="*/ 2123759 w 2684982"/>
                <a:gd name="connsiteY9" fmla="*/ 1758234 h 1758234"/>
                <a:gd name="connsiteX10" fmla="*/ 2094675 w 2684982"/>
                <a:gd name="connsiteY10" fmla="*/ 1423163 h 1758234"/>
                <a:gd name="connsiteX11" fmla="*/ 2048376 w 2684982"/>
                <a:gd name="connsiteY11" fmla="*/ 1409492 h 1758234"/>
                <a:gd name="connsiteX12" fmla="*/ 1140132 w 2684982"/>
                <a:gd name="connsiteY12" fmla="*/ 1459219 h 1758234"/>
                <a:gd name="connsiteX13" fmla="*/ 578553 w 2684982"/>
                <a:gd name="connsiteY13" fmla="*/ 1481761 h 1758234"/>
                <a:gd name="connsiteX14" fmla="*/ 399006 w 2684982"/>
                <a:gd name="connsiteY14" fmla="*/ 1481466 h 1758234"/>
                <a:gd name="connsiteX15" fmla="*/ 342705 w 2684982"/>
                <a:gd name="connsiteY15" fmla="*/ 1473629 h 1758234"/>
                <a:gd name="connsiteX16" fmla="*/ 10137 w 2684982"/>
                <a:gd name="connsiteY16" fmla="*/ 889384 h 1758234"/>
                <a:gd name="connsiteX17" fmla="*/ 2305 w 2684982"/>
                <a:gd name="connsiteY17" fmla="*/ 496825 h 1758234"/>
                <a:gd name="connsiteX18" fmla="*/ 135286 w 2684982"/>
                <a:gd name="connsiteY18" fmla="*/ 206724 h 1758234"/>
                <a:gd name="connsiteX19" fmla="*/ 556510 w 2684982"/>
                <a:gd name="connsiteY19" fmla="*/ 114181 h 1758234"/>
                <a:gd name="connsiteX20" fmla="*/ 941356 w 2684982"/>
                <a:gd name="connsiteY20" fmla="*/ 86838 h 1758234"/>
                <a:gd name="connsiteX21" fmla="*/ 1946551 w 2684982"/>
                <a:gd name="connsiteY21" fmla="*/ 18482 h 1758234"/>
                <a:gd name="connsiteX22" fmla="*/ 2165779 w 2684982"/>
                <a:gd name="connsiteY22" fmla="*/ 1262 h 17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84982" h="1758234">
                  <a:moveTo>
                    <a:pt x="2165779" y="1262"/>
                  </a:moveTo>
                  <a:cubicBezTo>
                    <a:pt x="2240755" y="-2137"/>
                    <a:pt x="2314861" y="454"/>
                    <a:pt x="2379785" y="19984"/>
                  </a:cubicBezTo>
                  <a:cubicBezTo>
                    <a:pt x="2554715" y="72566"/>
                    <a:pt x="2576821" y="219043"/>
                    <a:pt x="2608326" y="358460"/>
                  </a:cubicBezTo>
                  <a:cubicBezTo>
                    <a:pt x="2649160" y="541569"/>
                    <a:pt x="2673824" y="727089"/>
                    <a:pt x="2682127" y="913422"/>
                  </a:cubicBezTo>
                  <a:cubicBezTo>
                    <a:pt x="2686983" y="989470"/>
                    <a:pt x="2685643" y="1065728"/>
                    <a:pt x="2678123" y="1141626"/>
                  </a:cubicBezTo>
                  <a:cubicBezTo>
                    <a:pt x="2669769" y="1213137"/>
                    <a:pt x="2652363" y="1286301"/>
                    <a:pt x="2581172" y="1330920"/>
                  </a:cubicBezTo>
                  <a:cubicBezTo>
                    <a:pt x="2514507" y="1372685"/>
                    <a:pt x="2422430" y="1375990"/>
                    <a:pt x="2343407" y="1378845"/>
                  </a:cubicBezTo>
                  <a:cubicBezTo>
                    <a:pt x="2334878" y="1378845"/>
                    <a:pt x="2312076" y="1379896"/>
                    <a:pt x="2308595" y="1389361"/>
                  </a:cubicBezTo>
                  <a:cubicBezTo>
                    <a:pt x="2273801" y="1471449"/>
                    <a:pt x="2235803" y="1552469"/>
                    <a:pt x="2194673" y="1632288"/>
                  </a:cubicBezTo>
                  <a:lnTo>
                    <a:pt x="2123759" y="1758234"/>
                  </a:lnTo>
                  <a:lnTo>
                    <a:pt x="2094675" y="1423163"/>
                  </a:lnTo>
                  <a:cubicBezTo>
                    <a:pt x="2093457" y="1408140"/>
                    <a:pt x="2059863" y="1408140"/>
                    <a:pt x="2048376" y="1409492"/>
                  </a:cubicBezTo>
                  <a:cubicBezTo>
                    <a:pt x="1750037" y="1447802"/>
                    <a:pt x="1441081" y="1448102"/>
                    <a:pt x="1140132" y="1459219"/>
                  </a:cubicBezTo>
                  <a:cubicBezTo>
                    <a:pt x="954236" y="1466205"/>
                    <a:pt x="765893" y="1478515"/>
                    <a:pt x="578553" y="1481761"/>
                  </a:cubicBezTo>
                  <a:lnTo>
                    <a:pt x="399006" y="1481466"/>
                  </a:lnTo>
                  <a:lnTo>
                    <a:pt x="342705" y="1473629"/>
                  </a:lnTo>
                  <a:cubicBezTo>
                    <a:pt x="66782" y="1415049"/>
                    <a:pt x="25150" y="1095439"/>
                    <a:pt x="10137" y="889384"/>
                  </a:cubicBezTo>
                  <a:cubicBezTo>
                    <a:pt x="158" y="759182"/>
                    <a:pt x="-2453" y="628328"/>
                    <a:pt x="2305" y="496825"/>
                  </a:cubicBezTo>
                  <a:cubicBezTo>
                    <a:pt x="5960" y="384150"/>
                    <a:pt x="27543" y="281390"/>
                    <a:pt x="135286" y="206724"/>
                  </a:cubicBezTo>
                  <a:cubicBezTo>
                    <a:pt x="249817" y="127101"/>
                    <a:pt x="415522" y="124697"/>
                    <a:pt x="556510" y="114181"/>
                  </a:cubicBezTo>
                  <a:cubicBezTo>
                    <a:pt x="684387" y="104465"/>
                    <a:pt x="812669" y="95352"/>
                    <a:pt x="941356" y="86838"/>
                  </a:cubicBezTo>
                  <a:cubicBezTo>
                    <a:pt x="1276473" y="63402"/>
                    <a:pt x="1611538" y="40616"/>
                    <a:pt x="1946551" y="18482"/>
                  </a:cubicBezTo>
                  <a:cubicBezTo>
                    <a:pt x="2014957" y="14050"/>
                    <a:pt x="2090803" y="4661"/>
                    <a:pt x="2165779" y="1262"/>
                  </a:cubicBezTo>
                  <a:close/>
                </a:path>
              </a:pathLst>
            </a:custGeom>
            <a:solidFill>
              <a:schemeClr val="bg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91163D79-AACC-4650-A48F-3210E922B8AD}"/>
                </a:ext>
              </a:extLst>
            </p:cNvPr>
            <p:cNvSpPr/>
            <p:nvPr/>
          </p:nvSpPr>
          <p:spPr>
            <a:xfrm>
              <a:off x="16350866" y="2261210"/>
              <a:ext cx="34812" cy="10366"/>
            </a:xfrm>
            <a:custGeom>
              <a:avLst/>
              <a:gdLst>
                <a:gd name="connsiteX0" fmla="*/ 34812 w 34812"/>
                <a:gd name="connsiteY0" fmla="*/ 0 h 10366"/>
                <a:gd name="connsiteX1" fmla="*/ 30641 w 34812"/>
                <a:gd name="connsiteY1" fmla="*/ 8894 h 10366"/>
                <a:gd name="connsiteX2" fmla="*/ 0 w 34812"/>
                <a:gd name="connsiteY2" fmla="*/ 10366 h 10366"/>
                <a:gd name="connsiteX3" fmla="*/ 34812 w 34812"/>
                <a:gd name="connsiteY3" fmla="*/ 0 h 1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2" h="10366">
                  <a:moveTo>
                    <a:pt x="34812" y="0"/>
                  </a:moveTo>
                  <a:lnTo>
                    <a:pt x="30641" y="8894"/>
                  </a:lnTo>
                  <a:lnTo>
                    <a:pt x="0" y="10366"/>
                  </a:lnTo>
                  <a:lnTo>
                    <a:pt x="34812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A123CD5-27DD-455F-877A-B027D7125310}"/>
                </a:ext>
              </a:extLst>
            </p:cNvPr>
            <p:cNvSpPr/>
            <p:nvPr/>
          </p:nvSpPr>
          <p:spPr>
            <a:xfrm>
              <a:off x="16028159" y="2287050"/>
              <a:ext cx="46300" cy="18108"/>
            </a:xfrm>
            <a:custGeom>
              <a:avLst/>
              <a:gdLst>
                <a:gd name="connsiteX0" fmla="*/ 0 w 46300"/>
                <a:gd name="connsiteY0" fmla="*/ 0 h 18108"/>
                <a:gd name="connsiteX1" fmla="*/ 46300 w 46300"/>
                <a:gd name="connsiteY1" fmla="*/ 13672 h 18108"/>
                <a:gd name="connsiteX2" fmla="*/ 1572 w 46300"/>
                <a:gd name="connsiteY2" fmla="*/ 18108 h 18108"/>
                <a:gd name="connsiteX3" fmla="*/ 0 w 46300"/>
                <a:gd name="connsiteY3" fmla="*/ 0 h 1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" h="18108">
                  <a:moveTo>
                    <a:pt x="0" y="0"/>
                  </a:moveTo>
                  <a:lnTo>
                    <a:pt x="46300" y="13672"/>
                  </a:lnTo>
                  <a:lnTo>
                    <a:pt x="1572" y="18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6D0CA89E-9273-47A3-A1DD-B00F87528D58}"/>
                </a:ext>
              </a:extLst>
            </p:cNvPr>
            <p:cNvSpPr/>
            <p:nvPr/>
          </p:nvSpPr>
          <p:spPr>
            <a:xfrm>
              <a:off x="14365738" y="2345319"/>
              <a:ext cx="66257" cy="27139"/>
            </a:xfrm>
            <a:custGeom>
              <a:avLst/>
              <a:gdLst>
                <a:gd name="connsiteX0" fmla="*/ 32702 w 66257"/>
                <a:gd name="connsiteY0" fmla="*/ 22 h 27139"/>
                <a:gd name="connsiteX1" fmla="*/ 40032 w 66257"/>
                <a:gd name="connsiteY1" fmla="*/ 34 h 27139"/>
                <a:gd name="connsiteX2" fmla="*/ 42101 w 66257"/>
                <a:gd name="connsiteY2" fmla="*/ 322 h 27139"/>
                <a:gd name="connsiteX3" fmla="*/ 46115 w 66257"/>
                <a:gd name="connsiteY3" fmla="*/ 24935 h 27139"/>
                <a:gd name="connsiteX4" fmla="*/ 25736 w 66257"/>
                <a:gd name="connsiteY4" fmla="*/ 27139 h 27139"/>
                <a:gd name="connsiteX5" fmla="*/ 8151 w 66257"/>
                <a:gd name="connsiteY5" fmla="*/ 23536 h 27139"/>
                <a:gd name="connsiteX6" fmla="*/ 32702 w 66257"/>
                <a:gd name="connsiteY6" fmla="*/ 22 h 2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57" h="27139">
                  <a:moveTo>
                    <a:pt x="32702" y="22"/>
                  </a:moveTo>
                  <a:lnTo>
                    <a:pt x="40032" y="34"/>
                  </a:lnTo>
                  <a:lnTo>
                    <a:pt x="42101" y="322"/>
                  </a:lnTo>
                  <a:cubicBezTo>
                    <a:pt x="79176" y="2801"/>
                    <a:pt x="67884" y="18463"/>
                    <a:pt x="46115" y="24935"/>
                  </a:cubicBezTo>
                  <a:lnTo>
                    <a:pt x="25736" y="27139"/>
                  </a:lnTo>
                  <a:lnTo>
                    <a:pt x="8151" y="23536"/>
                  </a:lnTo>
                  <a:cubicBezTo>
                    <a:pt x="-8191" y="15149"/>
                    <a:pt x="66" y="-654"/>
                    <a:pt x="32702" y="22"/>
                  </a:cubicBez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B80F53E-264B-4B35-AE9C-D639A40D3DA2}"/>
                </a:ext>
              </a:extLst>
            </p:cNvPr>
            <p:cNvSpPr/>
            <p:nvPr/>
          </p:nvSpPr>
          <p:spPr>
            <a:xfrm>
              <a:off x="16068716" y="2622121"/>
              <a:ext cx="71713" cy="114127"/>
            </a:xfrm>
            <a:custGeom>
              <a:avLst/>
              <a:gdLst>
                <a:gd name="connsiteX0" fmla="*/ 61807 w 71713"/>
                <a:gd name="connsiteY0" fmla="*/ 0 h 114127"/>
                <a:gd name="connsiteX1" fmla="*/ 71713 w 71713"/>
                <a:gd name="connsiteY1" fmla="*/ 114127 h 114127"/>
                <a:gd name="connsiteX2" fmla="*/ 0 w 71713"/>
                <a:gd name="connsiteY2" fmla="*/ 109770 h 114127"/>
                <a:gd name="connsiteX3" fmla="*/ 61807 w 71713"/>
                <a:gd name="connsiteY3" fmla="*/ 0 h 1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13" h="114127">
                  <a:moveTo>
                    <a:pt x="61807" y="0"/>
                  </a:moveTo>
                  <a:lnTo>
                    <a:pt x="71713" y="114127"/>
                  </a:lnTo>
                  <a:lnTo>
                    <a:pt x="0" y="109770"/>
                  </a:lnTo>
                  <a:lnTo>
                    <a:pt x="61807" y="0"/>
                  </a:lnTo>
                  <a:close/>
                </a:path>
              </a:pathLst>
            </a:custGeom>
            <a:solidFill>
              <a:schemeClr val="accent1"/>
            </a:solidFill>
            <a:ln w="17355" cap="flat">
              <a:solidFill>
                <a:srgbClr val="EB871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5" name="TextBox 314">
            <a:extLst>
              <a:ext uri="{FF2B5EF4-FFF2-40B4-BE49-F238E27FC236}">
                <a16:creationId xmlns:a16="http://schemas.microsoft.com/office/drawing/2014/main" id="{1C65FAC2-4034-4044-8B5B-E11348915260}"/>
              </a:ext>
            </a:extLst>
          </p:cNvPr>
          <p:cNvSpPr txBox="1"/>
          <p:nvPr/>
        </p:nvSpPr>
        <p:spPr>
          <a:xfrm rot="21277947">
            <a:off x="7696038" y="400421"/>
            <a:ext cx="2544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C000"/>
                </a:solidFill>
                <a:latin typeface="SVN-Nickel" pitchFamily="2" charset="0"/>
                <a:cs typeface="2005_iannnnnMTV" panose="02000000000000000000" pitchFamily="2" charset="0"/>
              </a:rPr>
              <a:t>TOÁN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F341B21C-E3A6-431C-A540-0BEE8936BC88}"/>
              </a:ext>
            </a:extLst>
          </p:cNvPr>
          <p:cNvGrpSpPr/>
          <p:nvPr/>
        </p:nvGrpSpPr>
        <p:grpSpPr>
          <a:xfrm rot="715655">
            <a:off x="5303821" y="4656917"/>
            <a:ext cx="1109964" cy="762561"/>
            <a:chOff x="5928790" y="5863083"/>
            <a:chExt cx="1479647" cy="1132233"/>
          </a:xfrm>
        </p:grpSpPr>
        <p:sp>
          <p:nvSpPr>
            <p:cNvPr id="243" name="Freeform: Shape 208">
              <a:extLst>
                <a:ext uri="{FF2B5EF4-FFF2-40B4-BE49-F238E27FC236}">
                  <a16:creationId xmlns:a16="http://schemas.microsoft.com/office/drawing/2014/main" id="{89B4B0B1-D2E8-4218-8ECA-E83F3190C1F9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09">
              <a:extLst>
                <a:ext uri="{FF2B5EF4-FFF2-40B4-BE49-F238E27FC236}">
                  <a16:creationId xmlns:a16="http://schemas.microsoft.com/office/drawing/2014/main" id="{E412E91E-69B0-4071-8117-24A493A0DD3B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10">
              <a:extLst>
                <a:ext uri="{FF2B5EF4-FFF2-40B4-BE49-F238E27FC236}">
                  <a16:creationId xmlns:a16="http://schemas.microsoft.com/office/drawing/2014/main" id="{62630B7E-9730-4307-95A1-9C4BD372D7D5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11">
              <a:extLst>
                <a:ext uri="{FF2B5EF4-FFF2-40B4-BE49-F238E27FC236}">
                  <a16:creationId xmlns:a16="http://schemas.microsoft.com/office/drawing/2014/main" id="{B0CC0493-FD80-450B-8E26-82263040CF48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12">
              <a:extLst>
                <a:ext uri="{FF2B5EF4-FFF2-40B4-BE49-F238E27FC236}">
                  <a16:creationId xmlns:a16="http://schemas.microsoft.com/office/drawing/2014/main" id="{25B41762-E253-44CA-9349-B29FDB27AEB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8" name="Graphic 71">
              <a:extLst>
                <a:ext uri="{FF2B5EF4-FFF2-40B4-BE49-F238E27FC236}">
                  <a16:creationId xmlns:a16="http://schemas.microsoft.com/office/drawing/2014/main" id="{3D25EC7F-2225-4B88-B69F-DEF83839F873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51" name="Freeform: Shape 214">
                <a:extLst>
                  <a:ext uri="{FF2B5EF4-FFF2-40B4-BE49-F238E27FC236}">
                    <a16:creationId xmlns:a16="http://schemas.microsoft.com/office/drawing/2014/main" id="{452A09C5-E7EC-4065-AFC4-DFA23FBFD373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15">
                <a:extLst>
                  <a:ext uri="{FF2B5EF4-FFF2-40B4-BE49-F238E27FC236}">
                    <a16:creationId xmlns:a16="http://schemas.microsoft.com/office/drawing/2014/main" id="{2AF63A24-7B5D-43FD-B289-9ED528939E4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9" name="Freeform: Shape 216">
              <a:extLst>
                <a:ext uri="{FF2B5EF4-FFF2-40B4-BE49-F238E27FC236}">
                  <a16:creationId xmlns:a16="http://schemas.microsoft.com/office/drawing/2014/main" id="{AA4FC674-94B2-4443-8B20-7A3E546D05D7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17">
              <a:extLst>
                <a:ext uri="{FF2B5EF4-FFF2-40B4-BE49-F238E27FC236}">
                  <a16:creationId xmlns:a16="http://schemas.microsoft.com/office/drawing/2014/main" id="{CEF3204D-5DE0-4659-9B25-035765EA5B7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3458893" y="5418227"/>
            <a:ext cx="1018256" cy="876571"/>
            <a:chOff x="5337376" y="3832625"/>
            <a:chExt cx="1864191" cy="1403213"/>
          </a:xfrm>
        </p:grpSpPr>
        <p:sp>
          <p:nvSpPr>
            <p:cNvPr id="255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826487" y="5160699"/>
            <a:ext cx="876911" cy="1262705"/>
            <a:chOff x="10947587" y="5253678"/>
            <a:chExt cx="1115360" cy="1891197"/>
          </a:xfrm>
        </p:grpSpPr>
        <p:sp>
          <p:nvSpPr>
            <p:cNvPr id="298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82940" y="16490"/>
            <a:ext cx="12874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95000"/>
                  </a:schemeClr>
                </a:solidFill>
                <a:latin typeface="Frosting for Breakfast" panose="02000507000000020002" pitchFamily="50" charset="0"/>
              </a:rPr>
              <a:t>Măngnon</a:t>
            </a:r>
            <a:endParaRPr lang="en-US" sz="1300" dirty="0">
              <a:solidFill>
                <a:schemeClr val="bg1">
                  <a:lumMod val="95000"/>
                </a:schemeClr>
              </a:solidFill>
              <a:latin typeface="Frosting for Breakfast" panose="02000507000000020002" pitchFamily="50" charset="0"/>
            </a:endParaRPr>
          </a:p>
        </p:txBody>
      </p:sp>
      <p:pic>
        <p:nvPicPr>
          <p:cNvPr id="156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30C1F831-98CB-41F4-A8BC-CDE7BA23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833" y="3477144"/>
            <a:ext cx="3502188" cy="311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1528" y="2463381"/>
            <a:ext cx="9019518" cy="26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5" y="179282"/>
            <a:ext cx="10522147" cy="255495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7B0E4F4-F8DD-4AB0-A688-44EAD7499380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D848C3-EEEC-4CC3-BFFD-048F7D95F10B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AC6D1BB-D653-47DE-A52A-44B7534A580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BEFA5A5-E707-4A02-8E9A-30A698502147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F4B192-CC54-4533-9B95-1AF71D482BA6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10455AB-6964-4542-A835-3F145C29970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8436AD7-5481-422D-9E15-9C251EC6D795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DAEEB7-2434-4E0F-8378-FE6268484FEC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5440CB-B6FA-49D3-BFD6-07CE15D3BF5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69F868-3D9F-4C5D-A0BF-E62A03BEE047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6BC7C2-4C43-4775-8ABB-6F655A9DADC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07332F-6BF6-4FAA-951A-437F1F709254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78C996-31DE-4E98-9085-AC3856771EEF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9233EC-F970-4FEC-BFD5-A44571266F4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7A5446-9C95-466E-9E21-20C8F852FD7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A00CD4-C9B2-4E72-987E-FEEEBD9AEF7E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E28CFC-497E-4A28-86B2-E9FDF00169E2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112BD8F-FA74-4EBB-AE71-73D13D5597CA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553B768-FD8F-4652-8436-FF6B3F67F43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687CF9-8403-43F3-986A-C3A4E8C96672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BF9A7C7-AC1E-4801-80B5-4E70A1B6B52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488448-1727-4B4A-8F64-460D649609A1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3A2FD4-ECBE-432D-B8A9-A88A2ABC6D94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A57315E-B7DB-445B-A102-C51B914359F8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A377CE5-0BC3-4162-B1AF-50784697C36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7BA2D66-D9DB-4266-9680-FBB2E49F6518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8504AB-566D-4BED-929B-8E04266FF61A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41450A2-300D-4806-823D-6F7C9A92B77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C665A3-B4E9-456C-A105-691DBF4C5B9C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12218A9-9367-49F5-808D-DFA1AD6440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9A4EDE-922E-4643-9C01-FCA1BC144CE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8F300FE-95A8-42D7-8422-96E8B84748C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068551-C829-424F-8DCA-BF38E306F4C2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27F9DD7-9F38-4BDC-93DB-176C035ED86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E1CC9D-063B-42DE-A6C6-63D2AFD12C25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62AA9AA-159D-4E78-93B7-B73A5E8771E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4237BE9-1A54-4364-ACF5-22F6B492D94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BC81A1A-8080-4C4E-9671-B2E54EFA445D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EE9A7-7F64-4D9D-B2E4-2B1340803FE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C3E5507-294F-41E0-B261-EBAE9B28317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CAB5503-C7CC-4951-919F-839E3E07251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483DCD-7982-462C-8B88-9044603B0526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011FE65-623B-4EED-A603-CD2B472237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DBE5368-0A24-40A2-B968-450B0C465B1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EF6700-4CDA-4D58-9930-69079F4BE9C1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3EC0941-7559-4DED-B267-E19FCC4E8E34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57E2DB2-7CEE-44C0-9356-E31038C60AFF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AC6EC41-7FDC-4C57-95EC-E90972282007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4015A61-5B69-4CB4-AD5C-7F9B079DBB91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E205A1-E4DC-4FE9-B4B1-0B618C7D08FC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93BE4E-4179-45ED-A999-DDB0A43789A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1B39532-7CFE-472D-9D9B-3F7EE5418AF9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9C5073F-A667-4A66-87CF-16D89D45764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37826E-2892-44B4-9856-714FAAE38F2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2BDBBC-2E19-467E-8147-43CEE3FC0BAB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F03FEF2-6F72-4CD4-9AFB-F58822B1176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8C42FB4-1677-40E1-855C-919666B2728B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228F285-FB00-42DC-ADCA-1CDECD19907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0DBC775-D845-4659-A84D-21F8FD767DFE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C709734-1B17-4694-8605-BFFB2A248CA2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57D2223-BA67-44D2-8226-BA935EFCBA38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3BFF28BD-DC8F-46D1-AC30-085BEAB765E1}"/>
              </a:ext>
            </a:extLst>
          </p:cNvPr>
          <p:cNvSpPr txBox="1"/>
          <p:nvPr/>
        </p:nvSpPr>
        <p:spPr>
          <a:xfrm>
            <a:off x="3434693" y="336275"/>
            <a:ext cx="5416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UTM Americana" panose="02040603050506020204" pitchFamily="18" charset="0"/>
              <a:cs typeface="2005_iannnnnMTV" panose="02000000000000000000" pitchFamily="2" charset="0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52CE78E-4FC8-4FF9-AF2E-EEB1F58E7FB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EAC0444-D2D7-4C31-A2F2-7180DCDCD45C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4B6D2F3-BEA3-4A60-A822-375D8A24C0E6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965C0B3C-27EF-4772-829B-C907BEE8AAC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2671DC2-31ED-48A9-A3DD-EC47E383B58D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B488DB5-CB76-46D6-9557-B4D1810C8E1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D2E3C85-71CE-432D-9F1D-5A5BAA3BF627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F83586E-D36D-4AB4-A677-73F691B1CE6C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7E74B50-7556-4661-9D5A-AD7C356C79E5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BD550D0-0F48-420F-8727-76E437653DE2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ECC7ABB-DED4-4A62-8150-E1A99F05193B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F49364C-0DB4-48C9-AFA4-17CEE8A20D1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BA20E87-696E-4009-ACA3-2FE8A5E485D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96B9A67-1C12-435F-BA49-3A3DDEB17B1A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5CAACB0-5037-4B70-A9FE-7BB5DE5DD94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BA384B4-4FC1-4DA1-B167-BA416E6F3AA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768E0E0-663F-48EB-8779-B4D3DDEE5623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B2B9982-954B-40F2-8784-A7797FE10E51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DE67B41-FAC7-4FE6-A68A-129BDEB5BB9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919429EC-9C79-4026-B4D7-72D2D5D75CA0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6B503A0-20A6-44BB-A74A-AE0A8B6C5BCD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84AD00B-F98B-46BA-97D1-665240C186C6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A48BFE0-4648-4FD2-9B5F-1A1D3F6DFF4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A8FFD68-6171-4F51-BC58-3CBD90D840F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04A87A1-F5D0-47CA-A4D9-FF9DE88EAC7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D47161F1-B6B4-471F-875C-412A2CE3D9F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6F7589F-3793-4085-8D5D-77FE49B89877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D3DBD7-706D-47AD-90F8-08E8582112CC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428D6867-228C-44C9-9B19-93BAEEA9994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08372CE-4C3C-46B7-A28B-DD55E4F29D02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2B6E721-D5CD-4683-9DF4-B30167925CE7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EDEFCA0-6E05-4411-9379-CDBDFF5BFAC8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0480A54-7FE7-423B-B5AE-D4EEDB8BD7DE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C35B953-80A4-43C1-955D-6017AFF5D36A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C4A3A72-1EB9-4E40-B937-732D0BB12F6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C672690-2010-40B4-AEFE-4325F71BD776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E11FC04-72D1-4A36-9A12-CB580C32EED4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AC469F0-58D2-4D73-A996-ED3E6679934E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4B549B6-AD3B-4425-9BA0-C910D1982B66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09ADCB85-6843-41D3-A9FF-13DFD77D8C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A6C789D-DCC6-4B61-9BCB-1B81CC9B570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37BB92F-F282-4442-A7B3-32F0432ECDCD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7E33A30-A369-4B25-A57B-BED2264D63E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2C089049-4257-4672-9027-3C605AA65D12}"/>
              </a:ext>
            </a:extLst>
          </p:cNvPr>
          <p:cNvSpPr txBox="1"/>
          <p:nvPr/>
        </p:nvSpPr>
        <p:spPr>
          <a:xfrm>
            <a:off x="1740823" y="740284"/>
            <a:ext cx="908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2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Câu</a:t>
            </a:r>
            <a:r>
              <a:rPr lang="en-US" altLang="en-US" sz="4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1:</a:t>
            </a:r>
            <a:r>
              <a:rPr lang="vi-VN" altLang="en-US" sz="42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Ba trăm linh hai viết  là?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6087">
                  <a:lumMod val="50000"/>
                </a:srgbClr>
              </a:solidFill>
              <a:effectLst/>
              <a:uLnTx/>
              <a:uFillTx/>
              <a:latin typeface="UTM Americana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5E766446-A81A-477C-A655-48682310BEAF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206" name="Picture 205" descr="1456.png">
              <a:extLst>
                <a:ext uri="{FF2B5EF4-FFF2-40B4-BE49-F238E27FC236}">
                  <a16:creationId xmlns:a16="http://schemas.microsoft.com/office/drawing/2014/main" id="{1973B3ED-7D68-462B-A29D-5F8DCD8C2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3037BD50-B17D-4D77-A835-AB934DE5FEC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320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8" name="Picture 207" descr="Shape&#10;&#10;Description automatically generated">
              <a:extLst>
                <a:ext uri="{FF2B5EF4-FFF2-40B4-BE49-F238E27FC236}">
                  <a16:creationId xmlns:a16="http://schemas.microsoft.com/office/drawing/2014/main" id="{69D9B7E7-A8F1-4177-9A93-AF62C9EBE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8572A50-26DE-4944-803E-9999AB52208F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210" name="Picture 209" descr="1456.png">
              <a:extLst>
                <a:ext uri="{FF2B5EF4-FFF2-40B4-BE49-F238E27FC236}">
                  <a16:creationId xmlns:a16="http://schemas.microsoft.com/office/drawing/2014/main" id="{2B3A7E1C-2365-4FFC-BEF3-C8F3B3969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B9A5C2FC-25B9-4F14-A348-EEBA64B97921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noProof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302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2" name="Picture 211" descr="Shape&#10;&#10;Description automatically generated">
              <a:extLst>
                <a:ext uri="{FF2B5EF4-FFF2-40B4-BE49-F238E27FC236}">
                  <a16:creationId xmlns:a16="http://schemas.microsoft.com/office/drawing/2014/main" id="{821A0C17-2989-4A0C-AF3C-3862145ED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3445C753-D510-408B-8FF1-49016F56BB56}"/>
              </a:ext>
            </a:extLst>
          </p:cNvPr>
          <p:cNvGrpSpPr/>
          <p:nvPr/>
        </p:nvGrpSpPr>
        <p:grpSpPr>
          <a:xfrm>
            <a:off x="6370454" y="2350355"/>
            <a:ext cx="5027757" cy="1942211"/>
            <a:chOff x="2351861" y="2483491"/>
            <a:chExt cx="6732586" cy="1540837"/>
          </a:xfrm>
        </p:grpSpPr>
        <p:pic>
          <p:nvPicPr>
            <p:cNvPr id="214" name="Picture 213" descr="1456.png">
              <a:extLst>
                <a:ext uri="{FF2B5EF4-FFF2-40B4-BE49-F238E27FC236}">
                  <a16:creationId xmlns:a16="http://schemas.microsoft.com/office/drawing/2014/main" id="{C9CC5696-9794-4EFC-8478-59F77DAE5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835D122-6048-41EF-A1E9-036D3D7CDD92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mericana" panose="02040603050506020204" pitchFamily="18" charset="0"/>
                  <a:cs typeface="Times New Roman" panose="02020603050405020304" pitchFamily="18" charset="0"/>
                </a:rPr>
                <a:t>230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6" name="Picture 215" descr="Shape&#10;&#10;Description automatically generated">
              <a:extLst>
                <a:ext uri="{FF2B5EF4-FFF2-40B4-BE49-F238E27FC236}">
                  <a16:creationId xmlns:a16="http://schemas.microsoft.com/office/drawing/2014/main" id="{D58B34C2-E4C1-4B41-9263-C28689F3E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ACF452B-8453-44D7-ABA0-A335D87BC3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B32637BA-AB2F-4095-8AAE-0024B398A0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89A2B16-C4C3-4585-99B5-F8833C230083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20" name="Picture 219" descr="1456.png">
              <a:extLst>
                <a:ext uri="{FF2B5EF4-FFF2-40B4-BE49-F238E27FC236}">
                  <a16:creationId xmlns:a16="http://schemas.microsoft.com/office/drawing/2014/main" id="{70AFBD8D-A87F-420D-9BDE-A13F4BC6E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8EB53808-9CDA-4B6D-99D3-B2E71AB8E33E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noProof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203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2" name="Picture 221" descr="Shape&#10;&#10;Description automatically generated">
              <a:extLst>
                <a:ext uri="{FF2B5EF4-FFF2-40B4-BE49-F238E27FC236}">
                  <a16:creationId xmlns:a16="http://schemas.microsoft.com/office/drawing/2014/main" id="{8FC20027-FE65-4D72-8942-7B8A58367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223" name="Picture 222">
            <a:extLst>
              <a:ext uri="{FF2B5EF4-FFF2-40B4-BE49-F238E27FC236}">
                <a16:creationId xmlns:a16="http://schemas.microsoft.com/office/drawing/2014/main" id="{6FA2CC91-40FC-44C7-8438-4496BB40BF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43B92AAC-B190-41B7-B940-8038070D8B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09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0" y="234700"/>
            <a:ext cx="12078730" cy="2554953"/>
          </a:xfrm>
          <a:prstGeom prst="rect">
            <a:avLst/>
          </a:prstGeom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04799" y="533400"/>
            <a:ext cx="1154703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002060"/>
                </a:solidFill>
                <a:latin typeface="UTM Americana" panose="02040603050506020204" pitchFamily="18" charset="0"/>
              </a:rPr>
              <a:t>    </a:t>
            </a:r>
            <a:r>
              <a:rPr lang="en-US" altLang="en-US" sz="44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Câu</a:t>
            </a:r>
            <a:r>
              <a:rPr lang="en-US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2:</a:t>
            </a:r>
            <a:r>
              <a:rPr lang="vi-VN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Trong các số: </a:t>
            </a:r>
          </a:p>
          <a:p>
            <a:pPr algn="ctr" eaLnBrk="1" hangingPunct="1"/>
            <a:r>
              <a:rPr lang="vi-VN" altLang="en-US" sz="4400" b="1" dirty="0">
                <a:solidFill>
                  <a:srgbClr val="C00000"/>
                </a:solidFill>
                <a:latin typeface="UTM Americana" panose="02040603050506020204" pitchFamily="18" charset="0"/>
              </a:rPr>
              <a:t>320, 230, 193, 203 số lớn nhất là?</a:t>
            </a:r>
            <a:endParaRPr lang="en-US" altLang="en-US" sz="4400" b="1" dirty="0">
              <a:solidFill>
                <a:srgbClr val="002060"/>
              </a:solidFill>
              <a:latin typeface="UTM Americana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1B43E0-ED2A-4A07-96B0-DBB9B2E4A650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5" name="Picture 4" descr="1456.png">
              <a:extLst>
                <a:ext uri="{FF2B5EF4-FFF2-40B4-BE49-F238E27FC236}">
                  <a16:creationId xmlns:a16="http://schemas.microsoft.com/office/drawing/2014/main" id="{CB5DFE54-DD10-4781-8989-A2D072193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884CA4-8823-41C4-BA72-E248AC15656B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noProof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193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927C1759-FCF3-44D9-8825-18357BCFA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41A3654-46AD-4211-BF10-A0558E859F18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9" name="Picture 8" descr="1456.png">
              <a:extLst>
                <a:ext uri="{FF2B5EF4-FFF2-40B4-BE49-F238E27FC236}">
                  <a16:creationId xmlns:a16="http://schemas.microsoft.com/office/drawing/2014/main" id="{62974ECD-07CB-467F-ACFE-DB5060576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7DD97E-BDFE-4DFD-80A7-F11E9F4453F1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noProof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203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3276B8CE-6B8E-48DF-839B-A124D12EE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3BF6C7-6B21-47FF-819D-CF424A78F963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13" name="Picture 12" descr="1456.png">
              <a:extLst>
                <a:ext uri="{FF2B5EF4-FFF2-40B4-BE49-F238E27FC236}">
                  <a16:creationId xmlns:a16="http://schemas.microsoft.com/office/drawing/2014/main" id="{C7BA4E7C-EE71-43F3-9BDA-029A7779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1607BB-7CE0-40D4-95F9-872A20216007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mericana" panose="02040603050506020204" pitchFamily="18" charset="0"/>
                  <a:cs typeface="Times New Roman" panose="02020603050405020304" pitchFamily="18" charset="0"/>
                </a:rPr>
                <a:t>320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3A83156E-E0AF-4F1E-95A1-C9386A880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D7D8D0B-5EB3-4D60-BF94-BA410615D4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03467-2DFA-4832-9F04-4655641666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8C847CC-6113-4F68-A2B9-D0FCD3BAE12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id="{F72189B8-4AAE-4CC4-8174-6B89CFF4C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CA6241-852C-47C9-BBBD-3A5E12B28065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noProof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230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7FE7942A-E9A5-4FC2-A908-A1FACD155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A3B2444-DA93-45F5-9BAB-09344250AB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E14A93-B2D4-447C-825B-F17BE5E0B7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6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6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6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6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53CD31-D749-414B-8CDD-FB8475E732D1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3" name="Picture 2" descr="1456.png">
              <a:extLst>
                <a:ext uri="{FF2B5EF4-FFF2-40B4-BE49-F238E27FC236}">
                  <a16:creationId xmlns:a16="http://schemas.microsoft.com/office/drawing/2014/main" id="{5C808DCC-F655-4B14-B148-07683165E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7692D5-9114-4ADE-A3EB-D4D4A09B63DD}"/>
                </a:ext>
              </a:extLst>
            </p:cNvPr>
            <p:cNvSpPr txBox="1"/>
            <p:nvPr/>
          </p:nvSpPr>
          <p:spPr>
            <a:xfrm>
              <a:off x="3692900" y="2888160"/>
              <a:ext cx="5221115" cy="667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mericana" panose="02040603050506020204" pitchFamily="18" charset="0"/>
                  <a:cs typeface="Times New Roman" panose="02020603050405020304" pitchFamily="18" charset="0"/>
                </a:rPr>
                <a:t>120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110F158C-ED24-482F-A92F-848ACFAB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7C265E-EE51-4F21-B351-77D09271280A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7" name="Picture 6" descr="1456.png">
              <a:extLst>
                <a:ext uri="{FF2B5EF4-FFF2-40B4-BE49-F238E27FC236}">
                  <a16:creationId xmlns:a16="http://schemas.microsoft.com/office/drawing/2014/main" id="{3A8FFABA-9219-4C70-A853-58E0B631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40A610-6E46-4C80-B688-4E4E3B50F769}"/>
                </a:ext>
              </a:extLst>
            </p:cNvPr>
            <p:cNvSpPr txBox="1"/>
            <p:nvPr/>
          </p:nvSpPr>
          <p:spPr>
            <a:xfrm>
              <a:off x="3959551" y="2924810"/>
              <a:ext cx="5046661" cy="64922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mericana" panose="02040603050506020204" pitchFamily="18" charset="0"/>
                  <a:cs typeface="Times New Roman" panose="02020603050405020304" pitchFamily="18" charset="0"/>
                </a:rPr>
                <a:t>222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9C33CC44-4B9B-4629-A7ED-4ED9883DF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D7C054-B434-4DE4-B004-7360C6AFAFC7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11" name="Picture 10" descr="1456.png">
              <a:extLst>
                <a:ext uri="{FF2B5EF4-FFF2-40B4-BE49-F238E27FC236}">
                  <a16:creationId xmlns:a16="http://schemas.microsoft.com/office/drawing/2014/main" id="{F72F974A-A8BB-4F6E-8B34-F7DAA4C1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E269B1-2C86-4318-A9D4-BD3ABC56279A}"/>
                </a:ext>
              </a:extLst>
            </p:cNvPr>
            <p:cNvSpPr txBox="1"/>
            <p:nvPr/>
          </p:nvSpPr>
          <p:spPr>
            <a:xfrm>
              <a:off x="3687856" y="2919384"/>
              <a:ext cx="5291900" cy="6594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noProof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cs typeface="Times New Roman" panose="02020603050405020304" pitchFamily="18" charset="0"/>
                </a:rPr>
                <a:t>212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 descr="Shape&#10;&#10;Description automatically generated">
              <a:extLst>
                <a:ext uri="{FF2B5EF4-FFF2-40B4-BE49-F238E27FC236}">
                  <a16:creationId xmlns:a16="http://schemas.microsoft.com/office/drawing/2014/main" id="{2142A222-B85D-4139-AD2F-7EAAF767C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86EB0C-9133-43E4-9CE7-3BEE36EFF8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CCC159-B7C6-41D8-9073-F0671BEB1FC4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16" name="Picture 15" descr="1456.png">
              <a:extLst>
                <a:ext uri="{FF2B5EF4-FFF2-40B4-BE49-F238E27FC236}">
                  <a16:creationId xmlns:a16="http://schemas.microsoft.com/office/drawing/2014/main" id="{BD973975-8904-44DB-A221-65104AA8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B67C5A-EE29-4A03-B83C-BDC3FE3499DE}"/>
                </a:ext>
              </a:extLst>
            </p:cNvPr>
            <p:cNvSpPr txBox="1"/>
            <p:nvPr/>
          </p:nvSpPr>
          <p:spPr>
            <a:xfrm>
              <a:off x="3803455" y="2892302"/>
              <a:ext cx="5181252" cy="68505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mericana" panose="02040603050506020204" pitchFamily="18" charset="0"/>
                  <a:cs typeface="Times New Roman" panose="02020603050405020304" pitchFamily="18" charset="0"/>
                </a:rPr>
                <a:t>112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a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95892922-F627-4A88-BE23-CFDBB8C20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F4AAE98-3A7D-4796-8D79-6831BA6275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7F3A78-CD42-4160-B7B0-A03951339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11CA28-39DD-4DC2-8EB8-3219BB947E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" y="1"/>
            <a:ext cx="12224084" cy="3008808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831821" y="401729"/>
            <a:ext cx="101294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 </a:t>
            </a:r>
            <a:r>
              <a:rPr lang="vi-V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Câu 3: Tìm số bé nhất trong các số sau:</a:t>
            </a:r>
          </a:p>
          <a:p>
            <a:pPr algn="ctr" eaLnBrk="1" hangingPunct="1"/>
            <a:r>
              <a:rPr lang="vi-V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a" panose="02040603050506020204" pitchFamily="18" charset="0"/>
              </a:rPr>
              <a:t>120, 112, 212, 222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4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4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4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4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293470" y="1520371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86134" y="-32846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2" y="3960420"/>
            <a:ext cx="3169828" cy="282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985E1AA-07D9-4850-8E15-56DFED4F94D5}"/>
              </a:ext>
            </a:extLst>
          </p:cNvPr>
          <p:cNvGrpSpPr/>
          <p:nvPr/>
        </p:nvGrpSpPr>
        <p:grpSpPr>
          <a:xfrm rot="2322366">
            <a:off x="6038788" y="6008950"/>
            <a:ext cx="801825" cy="411081"/>
            <a:chOff x="772158" y="169853"/>
            <a:chExt cx="801825" cy="411081"/>
          </a:xfrm>
        </p:grpSpPr>
        <p:sp>
          <p:nvSpPr>
            <p:cNvPr id="154" name="Freeform: Shape 28">
              <a:extLst>
                <a:ext uri="{FF2B5EF4-FFF2-40B4-BE49-F238E27FC236}">
                  <a16:creationId xmlns:a16="http://schemas.microsoft.com/office/drawing/2014/main" id="{FDCC8A66-E9EE-4770-B87F-4526CBB0E031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29">
              <a:extLst>
                <a:ext uri="{FF2B5EF4-FFF2-40B4-BE49-F238E27FC236}">
                  <a16:creationId xmlns:a16="http://schemas.microsoft.com/office/drawing/2014/main" id="{24E382D6-4141-430A-A04C-C3082301663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30">
              <a:extLst>
                <a:ext uri="{FF2B5EF4-FFF2-40B4-BE49-F238E27FC236}">
                  <a16:creationId xmlns:a16="http://schemas.microsoft.com/office/drawing/2014/main" id="{D6F26922-EEB5-485C-9DAC-619473884CA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31">
              <a:extLst>
                <a:ext uri="{FF2B5EF4-FFF2-40B4-BE49-F238E27FC236}">
                  <a16:creationId xmlns:a16="http://schemas.microsoft.com/office/drawing/2014/main" id="{754F86B6-AC08-49D1-B86B-2CDDFAD24DBA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32">
              <a:extLst>
                <a:ext uri="{FF2B5EF4-FFF2-40B4-BE49-F238E27FC236}">
                  <a16:creationId xmlns:a16="http://schemas.microsoft.com/office/drawing/2014/main" id="{05057EF3-E3B1-49B6-93A4-16623F68169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33">
              <a:extLst>
                <a:ext uri="{FF2B5EF4-FFF2-40B4-BE49-F238E27FC236}">
                  <a16:creationId xmlns:a16="http://schemas.microsoft.com/office/drawing/2014/main" id="{875D3843-99FA-41E9-BC8A-E41674F6E8F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34">
              <a:extLst>
                <a:ext uri="{FF2B5EF4-FFF2-40B4-BE49-F238E27FC236}">
                  <a16:creationId xmlns:a16="http://schemas.microsoft.com/office/drawing/2014/main" id="{79ADFA69-C9A8-452D-AA94-9CC15AC8E0E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35">
              <a:extLst>
                <a:ext uri="{FF2B5EF4-FFF2-40B4-BE49-F238E27FC236}">
                  <a16:creationId xmlns:a16="http://schemas.microsoft.com/office/drawing/2014/main" id="{18CCF6F6-D369-4F54-9F1C-1FAFCF424709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36">
              <a:extLst>
                <a:ext uri="{FF2B5EF4-FFF2-40B4-BE49-F238E27FC236}">
                  <a16:creationId xmlns:a16="http://schemas.microsoft.com/office/drawing/2014/main" id="{26EAC25A-C031-4570-8409-E6DC99F6B52C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37">
              <a:extLst>
                <a:ext uri="{FF2B5EF4-FFF2-40B4-BE49-F238E27FC236}">
                  <a16:creationId xmlns:a16="http://schemas.microsoft.com/office/drawing/2014/main" id="{BA0D1E9B-4C45-47A0-BF0E-C872B3AA84A3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38">
              <a:extLst>
                <a:ext uri="{FF2B5EF4-FFF2-40B4-BE49-F238E27FC236}">
                  <a16:creationId xmlns:a16="http://schemas.microsoft.com/office/drawing/2014/main" id="{B8EB8F94-A5B3-45CF-A297-2EF5EF646F4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39">
              <a:extLst>
                <a:ext uri="{FF2B5EF4-FFF2-40B4-BE49-F238E27FC236}">
                  <a16:creationId xmlns:a16="http://schemas.microsoft.com/office/drawing/2014/main" id="{9962B3C2-5F4B-41EC-9D82-24B136E3C69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3" name="Rectangle 142"/>
          <p:cNvSpPr/>
          <p:nvPr/>
        </p:nvSpPr>
        <p:spPr>
          <a:xfrm>
            <a:off x="2703796" y="1923462"/>
            <a:ext cx="742062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tốt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ristot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154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376557" y="1613155"/>
            <a:ext cx="9886856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81" y="4143883"/>
            <a:ext cx="2949307" cy="26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25" y="1773694"/>
            <a:ext cx="11010330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3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196" y="0"/>
            <a:ext cx="11344895" cy="679065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17770" y="-28937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234139" y="2641913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18430" y="819123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36669" y="88448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04782" y="795496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171412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5797896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4824331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2754959" y="89955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3419783" y="832921"/>
            <a:ext cx="3887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" name="Picture 92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0016" y="38549"/>
            <a:ext cx="2237784" cy="863493"/>
          </a:xfrm>
          <a:prstGeom prst="rect">
            <a:avLst/>
          </a:prstGeom>
          <a:noFill/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4A70DBA-063B-4FED-BA35-26A6376CC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9174" y="1383232"/>
            <a:ext cx="7317923" cy="5155278"/>
          </a:xfrm>
          <a:prstGeom prst="rect">
            <a:avLst/>
          </a:prstGeom>
        </p:spPr>
      </p:pic>
      <p:sp>
        <p:nvSpPr>
          <p:cNvPr id="95" name="Freeform: Shape 20">
            <a:extLst>
              <a:ext uri="{FF2B5EF4-FFF2-40B4-BE49-F238E27FC236}">
                <a16:creationId xmlns:a16="http://schemas.microsoft.com/office/drawing/2014/main" id="{C9B3340C-3937-4FCB-90D3-6DE97F8338A1}"/>
              </a:ext>
            </a:extLst>
          </p:cNvPr>
          <p:cNvSpPr/>
          <p:nvPr/>
        </p:nvSpPr>
        <p:spPr>
          <a:xfrm>
            <a:off x="4850860" y="4815332"/>
            <a:ext cx="3949086" cy="1327575"/>
          </a:xfrm>
          <a:custGeom>
            <a:avLst/>
            <a:gdLst>
              <a:gd name="connsiteX0" fmla="*/ 0 w 3432313"/>
              <a:gd name="connsiteY0" fmla="*/ 2252869 h 2252869"/>
              <a:gd name="connsiteX1" fmla="*/ 993913 w 3432313"/>
              <a:gd name="connsiteY1" fmla="*/ 1895061 h 2252869"/>
              <a:gd name="connsiteX2" fmla="*/ 1722783 w 3432313"/>
              <a:gd name="connsiteY2" fmla="*/ 1020417 h 2252869"/>
              <a:gd name="connsiteX3" fmla="*/ 3432313 w 3432313"/>
              <a:gd name="connsiteY3" fmla="*/ 0 h 225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313" h="2252869">
                <a:moveTo>
                  <a:pt x="0" y="2252869"/>
                </a:moveTo>
                <a:cubicBezTo>
                  <a:pt x="353391" y="2176669"/>
                  <a:pt x="706783" y="2100470"/>
                  <a:pt x="993913" y="1895061"/>
                </a:cubicBezTo>
                <a:cubicBezTo>
                  <a:pt x="1281043" y="1689652"/>
                  <a:pt x="1316383" y="1336260"/>
                  <a:pt x="1722783" y="1020417"/>
                </a:cubicBezTo>
                <a:cubicBezTo>
                  <a:pt x="2129183" y="704573"/>
                  <a:pt x="2780748" y="352286"/>
                  <a:pt x="343231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6" name="Freeform: Shape 7">
            <a:extLst>
              <a:ext uri="{FF2B5EF4-FFF2-40B4-BE49-F238E27FC236}">
                <a16:creationId xmlns:a16="http://schemas.microsoft.com/office/drawing/2014/main" id="{9A1E28E3-5998-4A0F-A835-D0FA8BB2744B}"/>
              </a:ext>
            </a:extLst>
          </p:cNvPr>
          <p:cNvSpPr/>
          <p:nvPr/>
        </p:nvSpPr>
        <p:spPr>
          <a:xfrm>
            <a:off x="6955370" y="4878764"/>
            <a:ext cx="1844576" cy="1200709"/>
          </a:xfrm>
          <a:custGeom>
            <a:avLst/>
            <a:gdLst>
              <a:gd name="connsiteX0" fmla="*/ 0 w 1915013"/>
              <a:gd name="connsiteY0" fmla="*/ 0 h 1200709"/>
              <a:gd name="connsiteX1" fmla="*/ 520700 w 1915013"/>
              <a:gd name="connsiteY1" fmla="*/ 1155700 h 1200709"/>
              <a:gd name="connsiteX2" fmla="*/ 1803400 w 1915013"/>
              <a:gd name="connsiteY2" fmla="*/ 965200 h 1200709"/>
              <a:gd name="connsiteX3" fmla="*/ 1765300 w 1915013"/>
              <a:gd name="connsiteY3" fmla="*/ 965200 h 120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5013" h="1200709">
                <a:moveTo>
                  <a:pt x="0" y="0"/>
                </a:moveTo>
                <a:cubicBezTo>
                  <a:pt x="110066" y="497416"/>
                  <a:pt x="220133" y="994833"/>
                  <a:pt x="520700" y="1155700"/>
                </a:cubicBezTo>
                <a:cubicBezTo>
                  <a:pt x="821267" y="1316567"/>
                  <a:pt x="1595967" y="996950"/>
                  <a:pt x="1803400" y="965200"/>
                </a:cubicBezTo>
                <a:cubicBezTo>
                  <a:pt x="2010833" y="933450"/>
                  <a:pt x="1888066" y="949325"/>
                  <a:pt x="1765300" y="9652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19">
            <a:extLst>
              <a:ext uri="{FF2B5EF4-FFF2-40B4-BE49-F238E27FC236}">
                <a16:creationId xmlns:a16="http://schemas.microsoft.com/office/drawing/2014/main" id="{1C7D3A51-2AD4-46CA-A1AE-A7DD08CADF8A}"/>
              </a:ext>
            </a:extLst>
          </p:cNvPr>
          <p:cNvSpPr/>
          <p:nvPr/>
        </p:nvSpPr>
        <p:spPr>
          <a:xfrm>
            <a:off x="3650095" y="2194216"/>
            <a:ext cx="5143500" cy="1828800"/>
          </a:xfrm>
          <a:custGeom>
            <a:avLst/>
            <a:gdLst>
              <a:gd name="connsiteX0" fmla="*/ 0 w 5143500"/>
              <a:gd name="connsiteY0" fmla="*/ 0 h 1828800"/>
              <a:gd name="connsiteX1" fmla="*/ 1016000 w 5143500"/>
              <a:gd name="connsiteY1" fmla="*/ 1206500 h 1828800"/>
              <a:gd name="connsiteX2" fmla="*/ 5143500 w 51435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0" h="1828800">
                <a:moveTo>
                  <a:pt x="0" y="0"/>
                </a:moveTo>
                <a:cubicBezTo>
                  <a:pt x="79375" y="450850"/>
                  <a:pt x="158750" y="901700"/>
                  <a:pt x="1016000" y="1206500"/>
                </a:cubicBezTo>
                <a:cubicBezTo>
                  <a:pt x="1873250" y="1511300"/>
                  <a:pt x="3508375" y="1670050"/>
                  <a:pt x="5143500" y="1828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24">
            <a:extLst>
              <a:ext uri="{FF2B5EF4-FFF2-40B4-BE49-F238E27FC236}">
                <a16:creationId xmlns:a16="http://schemas.microsoft.com/office/drawing/2014/main" id="{45E608DD-FAFB-44E4-A967-3D56AF621314}"/>
              </a:ext>
            </a:extLst>
          </p:cNvPr>
          <p:cNvSpPr/>
          <p:nvPr/>
        </p:nvSpPr>
        <p:spPr>
          <a:xfrm>
            <a:off x="4196195" y="2030273"/>
            <a:ext cx="4610100" cy="1726043"/>
          </a:xfrm>
          <a:custGeom>
            <a:avLst/>
            <a:gdLst>
              <a:gd name="connsiteX0" fmla="*/ 0 w 4559300"/>
              <a:gd name="connsiteY0" fmla="*/ 1823589 h 1823589"/>
              <a:gd name="connsiteX1" fmla="*/ 2844800 w 4559300"/>
              <a:gd name="connsiteY1" fmla="*/ 1366389 h 1823589"/>
              <a:gd name="connsiteX2" fmla="*/ 3162300 w 4559300"/>
              <a:gd name="connsiteY2" fmla="*/ 70989 h 1823589"/>
              <a:gd name="connsiteX3" fmla="*/ 4559300 w 4559300"/>
              <a:gd name="connsiteY3" fmla="*/ 159889 h 1823589"/>
              <a:gd name="connsiteX4" fmla="*/ 4559300 w 4559300"/>
              <a:gd name="connsiteY4" fmla="*/ 159889 h 1823589"/>
              <a:gd name="connsiteX0" fmla="*/ 0 w 4559300"/>
              <a:gd name="connsiteY0" fmla="*/ 1726043 h 1726043"/>
              <a:gd name="connsiteX1" fmla="*/ 2844800 w 4559300"/>
              <a:gd name="connsiteY1" fmla="*/ 1268843 h 1726043"/>
              <a:gd name="connsiteX2" fmla="*/ 3375821 w 4559300"/>
              <a:gd name="connsiteY2" fmla="*/ 100443 h 1726043"/>
              <a:gd name="connsiteX3" fmla="*/ 4559300 w 4559300"/>
              <a:gd name="connsiteY3" fmla="*/ 62343 h 1726043"/>
              <a:gd name="connsiteX4" fmla="*/ 4559300 w 4559300"/>
              <a:gd name="connsiteY4" fmla="*/ 62343 h 172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300" h="1726043">
                <a:moveTo>
                  <a:pt x="0" y="1726043"/>
                </a:moveTo>
                <a:cubicBezTo>
                  <a:pt x="1158875" y="1643493"/>
                  <a:pt x="2282163" y="1539776"/>
                  <a:pt x="2844800" y="1268843"/>
                </a:cubicBezTo>
                <a:cubicBezTo>
                  <a:pt x="3407437" y="997910"/>
                  <a:pt x="3090071" y="301526"/>
                  <a:pt x="3375821" y="100443"/>
                </a:cubicBezTo>
                <a:cubicBezTo>
                  <a:pt x="3661571" y="-100640"/>
                  <a:pt x="4559300" y="62343"/>
                  <a:pt x="4559300" y="62343"/>
                </a:cubicBezTo>
                <a:lnTo>
                  <a:pt x="4559300" y="6234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761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  <p:bldP spid="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41954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01471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41954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493067" y="3887805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891695" y="2690992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8073073" y="3615652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6687707" y="3579356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Graphic 3">
            <a:extLst>
              <a:ext uri="{FF2B5EF4-FFF2-40B4-BE49-F238E27FC236}">
                <a16:creationId xmlns:a16="http://schemas.microsoft.com/office/drawing/2014/main" id="{D64FE9B8-4455-43D9-8A87-642D281F7C79}"/>
              </a:ext>
            </a:extLst>
          </p:cNvPr>
          <p:cNvSpPr/>
          <p:nvPr/>
        </p:nvSpPr>
        <p:spPr>
          <a:xfrm>
            <a:off x="228972" y="1913299"/>
            <a:ext cx="10119371" cy="3438834"/>
          </a:xfrm>
          <a:custGeom>
            <a:avLst/>
            <a:gdLst>
              <a:gd name="connsiteX0" fmla="*/ 2838243 w 2838361"/>
              <a:gd name="connsiteY0" fmla="*/ 1165646 h 1930262"/>
              <a:gd name="connsiteX1" fmla="*/ 2811297 w 2838361"/>
              <a:gd name="connsiteY1" fmla="*/ 722606 h 1930262"/>
              <a:gd name="connsiteX2" fmla="*/ 2835573 w 2838361"/>
              <a:gd name="connsiteY2" fmla="*/ 344382 h 1930262"/>
              <a:gd name="connsiteX3" fmla="*/ 2752548 w 2838361"/>
              <a:gd name="connsiteY3" fmla="*/ 122255 h 1930262"/>
              <a:gd name="connsiteX4" fmla="*/ 2511243 w 2838361"/>
              <a:gd name="connsiteY4" fmla="*/ 19567 h 1930262"/>
              <a:gd name="connsiteX5" fmla="*/ 2080097 w 2838361"/>
              <a:gd name="connsiteY5" fmla="*/ 30005 h 1930262"/>
              <a:gd name="connsiteX6" fmla="*/ 606288 w 2838361"/>
              <a:gd name="connsiteY6" fmla="*/ 5729 h 1930262"/>
              <a:gd name="connsiteX7" fmla="*/ 577157 w 2838361"/>
              <a:gd name="connsiteY7" fmla="*/ 3544 h 1930262"/>
              <a:gd name="connsiteX8" fmla="*/ 288998 w 2838361"/>
              <a:gd name="connsiteY8" fmla="*/ 19809 h 1930262"/>
              <a:gd name="connsiteX9" fmla="*/ 175628 w 2838361"/>
              <a:gd name="connsiteY9" fmla="*/ 55738 h 1930262"/>
              <a:gd name="connsiteX10" fmla="*/ 170045 w 2838361"/>
              <a:gd name="connsiteY10" fmla="*/ 59137 h 1930262"/>
              <a:gd name="connsiteX11" fmla="*/ 170045 w 2838361"/>
              <a:gd name="connsiteY11" fmla="*/ 59137 h 1930262"/>
              <a:gd name="connsiteX12" fmla="*/ 29243 w 2838361"/>
              <a:gd name="connsiteY12" fmla="*/ 434933 h 1930262"/>
              <a:gd name="connsiteX13" fmla="*/ 18076 w 2838361"/>
              <a:gd name="connsiteY13" fmla="*/ 894481 h 1930262"/>
              <a:gd name="connsiteX14" fmla="*/ 6180 w 2838361"/>
              <a:gd name="connsiteY14" fmla="*/ 1396270 h 1930262"/>
              <a:gd name="connsiteX15" fmla="*/ 9822 w 2838361"/>
              <a:gd name="connsiteY15" fmla="*/ 1654812 h 1930262"/>
              <a:gd name="connsiteX16" fmla="*/ 245786 w 2838361"/>
              <a:gd name="connsiteY16" fmla="*/ 1855091 h 1930262"/>
              <a:gd name="connsiteX17" fmla="*/ 514524 w 2838361"/>
              <a:gd name="connsiteY17" fmla="*/ 1905828 h 1930262"/>
              <a:gd name="connsiteX18" fmla="*/ 775979 w 2838361"/>
              <a:gd name="connsiteY18" fmla="*/ 1926463 h 1930262"/>
              <a:gd name="connsiteX19" fmla="*/ 2228910 w 2838361"/>
              <a:gd name="connsiteY19" fmla="*/ 1916510 h 1930262"/>
              <a:gd name="connsiteX20" fmla="*/ 2395445 w 2838361"/>
              <a:gd name="connsiteY20" fmla="*/ 1922336 h 1930262"/>
              <a:gd name="connsiteX21" fmla="*/ 2450309 w 2838361"/>
              <a:gd name="connsiteY21" fmla="*/ 1929862 h 1930262"/>
              <a:gd name="connsiteX22" fmla="*/ 2793818 w 2838361"/>
              <a:gd name="connsiteY22" fmla="*/ 1623981 h 1930262"/>
              <a:gd name="connsiteX23" fmla="*/ 2838243 w 2838361"/>
              <a:gd name="connsiteY23" fmla="*/ 1165646 h 193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38361" h="1930262">
                <a:moveTo>
                  <a:pt x="2838243" y="1165646"/>
                </a:moveTo>
                <a:cubicBezTo>
                  <a:pt x="2839700" y="1017319"/>
                  <a:pt x="2812025" y="870933"/>
                  <a:pt x="2811297" y="722606"/>
                </a:cubicBezTo>
                <a:cubicBezTo>
                  <a:pt x="2811297" y="596855"/>
                  <a:pt x="2844070" y="469405"/>
                  <a:pt x="2835573" y="344382"/>
                </a:cubicBezTo>
                <a:cubicBezTo>
                  <a:pt x="2833655" y="263105"/>
                  <a:pt x="2804402" y="184863"/>
                  <a:pt x="2752548" y="122255"/>
                </a:cubicBezTo>
                <a:cubicBezTo>
                  <a:pt x="2687488" y="49426"/>
                  <a:pt x="2602278" y="27335"/>
                  <a:pt x="2511243" y="19567"/>
                </a:cubicBezTo>
                <a:cubicBezTo>
                  <a:pt x="2367479" y="11385"/>
                  <a:pt x="2223303" y="14881"/>
                  <a:pt x="2080097" y="30005"/>
                </a:cubicBezTo>
                <a:cubicBezTo>
                  <a:pt x="1936867" y="41172"/>
                  <a:pt x="664066" y="11798"/>
                  <a:pt x="606288" y="5729"/>
                </a:cubicBezTo>
                <a:cubicBezTo>
                  <a:pt x="596694" y="3884"/>
                  <a:pt x="586918" y="3156"/>
                  <a:pt x="577157" y="3544"/>
                </a:cubicBezTo>
                <a:cubicBezTo>
                  <a:pt x="480817" y="-4564"/>
                  <a:pt x="383816" y="922"/>
                  <a:pt x="288998" y="19809"/>
                </a:cubicBezTo>
                <a:cubicBezTo>
                  <a:pt x="248826" y="22261"/>
                  <a:pt x="209880" y="34593"/>
                  <a:pt x="175628" y="55738"/>
                </a:cubicBezTo>
                <a:lnTo>
                  <a:pt x="170045" y="59137"/>
                </a:lnTo>
                <a:lnTo>
                  <a:pt x="170045" y="59137"/>
                </a:lnTo>
                <a:cubicBezTo>
                  <a:pt x="56432" y="130023"/>
                  <a:pt x="2053" y="292188"/>
                  <a:pt x="29243" y="434933"/>
                </a:cubicBezTo>
                <a:cubicBezTo>
                  <a:pt x="22202" y="587873"/>
                  <a:pt x="21960" y="741541"/>
                  <a:pt x="18076" y="894481"/>
                </a:cubicBezTo>
                <a:cubicBezTo>
                  <a:pt x="14191" y="1061817"/>
                  <a:pt x="10227" y="1229080"/>
                  <a:pt x="6180" y="1396270"/>
                </a:cubicBezTo>
                <a:cubicBezTo>
                  <a:pt x="3995" y="1479538"/>
                  <a:pt x="-8628" y="1572759"/>
                  <a:pt x="9822" y="1654812"/>
                </a:cubicBezTo>
                <a:cubicBezTo>
                  <a:pt x="34098" y="1767211"/>
                  <a:pt x="131203" y="1863588"/>
                  <a:pt x="245786" y="1855091"/>
                </a:cubicBezTo>
                <a:cubicBezTo>
                  <a:pt x="250884" y="1855091"/>
                  <a:pt x="430286" y="1893933"/>
                  <a:pt x="514524" y="1905828"/>
                </a:cubicBezTo>
                <a:cubicBezTo>
                  <a:pt x="601185" y="1917918"/>
                  <a:pt x="688495" y="1924812"/>
                  <a:pt x="775979" y="1926463"/>
                </a:cubicBezTo>
                <a:cubicBezTo>
                  <a:pt x="956594" y="1930105"/>
                  <a:pt x="2114327" y="1909227"/>
                  <a:pt x="2228910" y="1916510"/>
                </a:cubicBezTo>
                <a:cubicBezTo>
                  <a:pt x="2284139" y="1923453"/>
                  <a:pt x="2339877" y="1925395"/>
                  <a:pt x="2395445" y="1922336"/>
                </a:cubicBezTo>
                <a:cubicBezTo>
                  <a:pt x="2413021" y="1928551"/>
                  <a:pt x="2431690" y="1931124"/>
                  <a:pt x="2450309" y="1929862"/>
                </a:cubicBezTo>
                <a:cubicBezTo>
                  <a:pt x="2620243" y="1918209"/>
                  <a:pt x="2747936" y="1797071"/>
                  <a:pt x="2793818" y="1623981"/>
                </a:cubicBezTo>
                <a:cubicBezTo>
                  <a:pt x="2829746" y="1482694"/>
                  <a:pt x="2836787" y="1313732"/>
                  <a:pt x="2838243" y="1165646"/>
                </a:cubicBezTo>
                <a:close/>
              </a:path>
            </a:pathLst>
          </a:custGeom>
          <a:solidFill>
            <a:schemeClr val="bg1"/>
          </a:solidFill>
          <a:ln w="24263" cap="flat">
            <a:solidFill>
              <a:srgbClr val="FFC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9" name="Graphic 126">
            <a:extLst>
              <a:ext uri="{FF2B5EF4-FFF2-40B4-BE49-F238E27FC236}">
                <a16:creationId xmlns:a16="http://schemas.microsoft.com/office/drawing/2014/main" id="{333C9D6B-EF37-4E5C-B257-D2CF2C1A5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9832" y="66944"/>
            <a:ext cx="2665346" cy="1911885"/>
          </a:xfrm>
          <a:prstGeom prst="rect">
            <a:avLst/>
          </a:prstGeom>
        </p:spPr>
      </p:pic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175" y="1802932"/>
            <a:ext cx="2670104" cy="1030312"/>
          </a:xfrm>
          <a:prstGeom prst="rect">
            <a:avLst/>
          </a:prstGeom>
          <a:noFill/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705519" y="27090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220254" y="2688956"/>
            <a:ext cx="111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3FDDAE8-B180-4906-B013-E17380E1AF1E}"/>
              </a:ext>
            </a:extLst>
          </p:cNvPr>
          <p:cNvSpPr txBox="1"/>
          <p:nvPr/>
        </p:nvSpPr>
        <p:spPr>
          <a:xfrm>
            <a:off x="611471" y="3263081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476992A-BA26-4228-93CD-234EB75B90DB}"/>
              </a:ext>
            </a:extLst>
          </p:cNvPr>
          <p:cNvGrpSpPr/>
          <p:nvPr/>
        </p:nvGrpSpPr>
        <p:grpSpPr>
          <a:xfrm>
            <a:off x="536129" y="3850498"/>
            <a:ext cx="9202054" cy="1114325"/>
            <a:chOff x="1073058" y="1305580"/>
            <a:chExt cx="9202054" cy="1114325"/>
          </a:xfrm>
        </p:grpSpPr>
        <p:sp>
          <p:nvSpPr>
            <p:cNvPr id="104" name="Flowchart: Magnetic Disk 103">
              <a:extLst>
                <a:ext uri="{FF2B5EF4-FFF2-40B4-BE49-F238E27FC236}">
                  <a16:creationId xmlns:a16="http://schemas.microsoft.com/office/drawing/2014/main" id="{6F7BDF48-9F22-4CBE-B898-DD9C3AC7AE37}"/>
                </a:ext>
              </a:extLst>
            </p:cNvPr>
            <p:cNvSpPr/>
            <p:nvPr/>
          </p:nvSpPr>
          <p:spPr>
            <a:xfrm>
              <a:off x="1073058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251</a:t>
              </a:r>
            </a:p>
          </p:txBody>
        </p:sp>
        <p:sp>
          <p:nvSpPr>
            <p:cNvPr id="105" name="Flowchart: Magnetic Disk 104">
              <a:extLst>
                <a:ext uri="{FF2B5EF4-FFF2-40B4-BE49-F238E27FC236}">
                  <a16:creationId xmlns:a16="http://schemas.microsoft.com/office/drawing/2014/main" id="{B4EC5155-FE3D-45F3-9F8C-47E44201F0CA}"/>
                </a:ext>
              </a:extLst>
            </p:cNvPr>
            <p:cNvSpPr/>
            <p:nvPr/>
          </p:nvSpPr>
          <p:spPr>
            <a:xfrm>
              <a:off x="2093186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252</a:t>
              </a:r>
            </a:p>
          </p:txBody>
        </p:sp>
        <p:sp>
          <p:nvSpPr>
            <p:cNvPr id="106" name="Flowchart: Magnetic Disk 105">
              <a:extLst>
                <a:ext uri="{FF2B5EF4-FFF2-40B4-BE49-F238E27FC236}">
                  <a16:creationId xmlns:a16="http://schemas.microsoft.com/office/drawing/2014/main" id="{9AE684B9-58AC-47AC-A3D1-4AF45CD06A30}"/>
                </a:ext>
              </a:extLst>
            </p:cNvPr>
            <p:cNvSpPr/>
            <p:nvPr/>
          </p:nvSpPr>
          <p:spPr>
            <a:xfrm>
              <a:off x="314860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253</a:t>
              </a:r>
            </a:p>
          </p:txBody>
        </p:sp>
        <p:sp>
          <p:nvSpPr>
            <p:cNvPr id="107" name="Flowchart: Magnetic Disk 106">
              <a:extLst>
                <a:ext uri="{FF2B5EF4-FFF2-40B4-BE49-F238E27FC236}">
                  <a16:creationId xmlns:a16="http://schemas.microsoft.com/office/drawing/2014/main" id="{16503DFB-094F-427D-9F5C-808ACB57DDF8}"/>
                </a:ext>
              </a:extLst>
            </p:cNvPr>
            <p:cNvSpPr/>
            <p:nvPr/>
          </p:nvSpPr>
          <p:spPr>
            <a:xfrm>
              <a:off x="4186371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08" name="Flowchart: Magnetic Disk 107">
              <a:extLst>
                <a:ext uri="{FF2B5EF4-FFF2-40B4-BE49-F238E27FC236}">
                  <a16:creationId xmlns:a16="http://schemas.microsoft.com/office/drawing/2014/main" id="{9C993CAC-BE70-4E3E-A591-B6B485785205}"/>
                </a:ext>
              </a:extLst>
            </p:cNvPr>
            <p:cNvSpPr/>
            <p:nvPr/>
          </p:nvSpPr>
          <p:spPr>
            <a:xfrm>
              <a:off x="5224142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09" name="Flowchart: Magnetic Disk 108">
              <a:extLst>
                <a:ext uri="{FF2B5EF4-FFF2-40B4-BE49-F238E27FC236}">
                  <a16:creationId xmlns:a16="http://schemas.microsoft.com/office/drawing/2014/main" id="{5B487FE8-A58E-4F09-9E76-FF151CF0C37F}"/>
                </a:ext>
              </a:extLst>
            </p:cNvPr>
            <p:cNvSpPr/>
            <p:nvPr/>
          </p:nvSpPr>
          <p:spPr>
            <a:xfrm>
              <a:off x="6261913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256</a:t>
              </a:r>
            </a:p>
          </p:txBody>
        </p:sp>
        <p:sp>
          <p:nvSpPr>
            <p:cNvPr id="110" name="Flowchart: Magnetic Disk 109">
              <a:extLst>
                <a:ext uri="{FF2B5EF4-FFF2-40B4-BE49-F238E27FC236}">
                  <a16:creationId xmlns:a16="http://schemas.microsoft.com/office/drawing/2014/main" id="{75936E13-9358-43F4-8B27-6E2447A55166}"/>
                </a:ext>
              </a:extLst>
            </p:cNvPr>
            <p:cNvSpPr/>
            <p:nvPr/>
          </p:nvSpPr>
          <p:spPr>
            <a:xfrm>
              <a:off x="7314199" y="1331333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11" name="Flowchart: Magnetic Disk 110">
              <a:extLst>
                <a:ext uri="{FF2B5EF4-FFF2-40B4-BE49-F238E27FC236}">
                  <a16:creationId xmlns:a16="http://schemas.microsoft.com/office/drawing/2014/main" id="{C1429C3B-B462-45D3-A8BF-BBC6A6792A0B}"/>
                </a:ext>
              </a:extLst>
            </p:cNvPr>
            <p:cNvSpPr/>
            <p:nvPr/>
          </p:nvSpPr>
          <p:spPr>
            <a:xfrm>
              <a:off x="835197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12" name="Flowchart: Magnetic Disk 111">
              <a:extLst>
                <a:ext uri="{FF2B5EF4-FFF2-40B4-BE49-F238E27FC236}">
                  <a16:creationId xmlns:a16="http://schemas.microsoft.com/office/drawing/2014/main" id="{6BD417D4-F78A-4D90-88F6-578AF970A6E2}"/>
                </a:ext>
              </a:extLst>
            </p:cNvPr>
            <p:cNvSpPr/>
            <p:nvPr/>
          </p:nvSpPr>
          <p:spPr>
            <a:xfrm>
              <a:off x="9389741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259</a:t>
              </a:r>
            </a:p>
          </p:txBody>
        </p:sp>
      </p:grpSp>
      <p:sp>
        <p:nvSpPr>
          <p:cNvPr id="113" name="Flowchart: Magnetic Disk 112">
            <a:extLst>
              <a:ext uri="{FF2B5EF4-FFF2-40B4-BE49-F238E27FC236}">
                <a16:creationId xmlns:a16="http://schemas.microsoft.com/office/drawing/2014/main" id="{AED62A23-309C-4EF0-AF9F-D447E9EFC537}"/>
              </a:ext>
            </a:extLst>
          </p:cNvPr>
          <p:cNvSpPr/>
          <p:nvPr/>
        </p:nvSpPr>
        <p:spPr>
          <a:xfrm>
            <a:off x="3649079" y="3872622"/>
            <a:ext cx="945224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254</a:t>
            </a:r>
          </a:p>
        </p:txBody>
      </p:sp>
      <p:sp>
        <p:nvSpPr>
          <p:cNvPr id="114" name="Flowchart: Magnetic Disk 113">
            <a:extLst>
              <a:ext uri="{FF2B5EF4-FFF2-40B4-BE49-F238E27FC236}">
                <a16:creationId xmlns:a16="http://schemas.microsoft.com/office/drawing/2014/main" id="{5F8B4076-5AEB-4596-8106-62D6EB0A67EE}"/>
              </a:ext>
            </a:extLst>
          </p:cNvPr>
          <p:cNvSpPr/>
          <p:nvPr/>
        </p:nvSpPr>
        <p:spPr>
          <a:xfrm>
            <a:off x="4687213" y="3865738"/>
            <a:ext cx="945224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255</a:t>
            </a:r>
          </a:p>
        </p:txBody>
      </p:sp>
      <p:sp>
        <p:nvSpPr>
          <p:cNvPr id="115" name="Flowchart: Magnetic Disk 114">
            <a:extLst>
              <a:ext uri="{FF2B5EF4-FFF2-40B4-BE49-F238E27FC236}">
                <a16:creationId xmlns:a16="http://schemas.microsoft.com/office/drawing/2014/main" id="{7E2234BD-5FA9-436D-923E-2658CD912201}"/>
              </a:ext>
            </a:extLst>
          </p:cNvPr>
          <p:cNvSpPr/>
          <p:nvPr/>
        </p:nvSpPr>
        <p:spPr>
          <a:xfrm>
            <a:off x="6777270" y="3882147"/>
            <a:ext cx="945224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257</a:t>
            </a:r>
          </a:p>
        </p:txBody>
      </p:sp>
      <p:sp>
        <p:nvSpPr>
          <p:cNvPr id="116" name="Flowchart: Magnetic Disk 115">
            <a:extLst>
              <a:ext uri="{FF2B5EF4-FFF2-40B4-BE49-F238E27FC236}">
                <a16:creationId xmlns:a16="http://schemas.microsoft.com/office/drawing/2014/main" id="{32C2624C-3FC8-4872-9E4B-7EEC69652DD1}"/>
              </a:ext>
            </a:extLst>
          </p:cNvPr>
          <p:cNvSpPr/>
          <p:nvPr/>
        </p:nvSpPr>
        <p:spPr>
          <a:xfrm>
            <a:off x="7820031" y="3875263"/>
            <a:ext cx="945224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258</a:t>
            </a:r>
          </a:p>
        </p:txBody>
      </p:sp>
    </p:spTree>
    <p:extLst>
      <p:ext uri="{BB962C8B-B14F-4D97-AF65-F5344CB8AC3E}">
        <p14:creationId xmlns:p14="http://schemas.microsoft.com/office/powerpoint/2010/main" val="404586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13" grpId="0" animBg="1"/>
      <p:bldP spid="114" grpId="0" animBg="1"/>
      <p:bldP spid="115" grpId="0" animBg="1"/>
      <p:bldP spid="1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759" y="7766258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766" y="7752342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5943" y="7694793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59953" y="7852984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511" y="7896019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7122" y="3552805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214" y="5859940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600">
              <a:latin typeface="UTM Americana" panose="020406030505060202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084" y="4487983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3000" b="1">
                <a:latin typeface="UTM Americana" panose="02040603050506020204" pitchFamily="18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681" y="6043248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871" y="3548062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954" y="5698810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UTM Americana" panose="02040603050506020204" pitchFamily="18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576765" y="4381361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9142979" y="72743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295482" y="1132335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7122" y="3582380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latin typeface="UTM Americana" panose="02040603050506020204" pitchFamily="18" charset="0"/>
            </a:endParaRPr>
          </a:p>
        </p:txBody>
      </p:sp>
      <p:sp>
        <p:nvSpPr>
          <p:cNvPr id="97" name="Graphic 3">
            <a:extLst>
              <a:ext uri="{FF2B5EF4-FFF2-40B4-BE49-F238E27FC236}">
                <a16:creationId xmlns:a16="http://schemas.microsoft.com/office/drawing/2014/main" id="{558F24C8-2D9B-44E2-A9C8-C4A9D5F39BDC}"/>
              </a:ext>
            </a:extLst>
          </p:cNvPr>
          <p:cNvSpPr/>
          <p:nvPr/>
        </p:nvSpPr>
        <p:spPr>
          <a:xfrm>
            <a:off x="821376" y="2008687"/>
            <a:ext cx="10107184" cy="2287228"/>
          </a:xfrm>
          <a:custGeom>
            <a:avLst/>
            <a:gdLst>
              <a:gd name="connsiteX0" fmla="*/ 2838243 w 2838361"/>
              <a:gd name="connsiteY0" fmla="*/ 1165646 h 1930262"/>
              <a:gd name="connsiteX1" fmla="*/ 2811297 w 2838361"/>
              <a:gd name="connsiteY1" fmla="*/ 722606 h 1930262"/>
              <a:gd name="connsiteX2" fmla="*/ 2835573 w 2838361"/>
              <a:gd name="connsiteY2" fmla="*/ 344382 h 1930262"/>
              <a:gd name="connsiteX3" fmla="*/ 2752548 w 2838361"/>
              <a:gd name="connsiteY3" fmla="*/ 122255 h 1930262"/>
              <a:gd name="connsiteX4" fmla="*/ 2511243 w 2838361"/>
              <a:gd name="connsiteY4" fmla="*/ 19567 h 1930262"/>
              <a:gd name="connsiteX5" fmla="*/ 2080097 w 2838361"/>
              <a:gd name="connsiteY5" fmla="*/ 30005 h 1930262"/>
              <a:gd name="connsiteX6" fmla="*/ 606288 w 2838361"/>
              <a:gd name="connsiteY6" fmla="*/ 5729 h 1930262"/>
              <a:gd name="connsiteX7" fmla="*/ 577157 w 2838361"/>
              <a:gd name="connsiteY7" fmla="*/ 3544 h 1930262"/>
              <a:gd name="connsiteX8" fmla="*/ 288998 w 2838361"/>
              <a:gd name="connsiteY8" fmla="*/ 19809 h 1930262"/>
              <a:gd name="connsiteX9" fmla="*/ 175628 w 2838361"/>
              <a:gd name="connsiteY9" fmla="*/ 55738 h 1930262"/>
              <a:gd name="connsiteX10" fmla="*/ 170045 w 2838361"/>
              <a:gd name="connsiteY10" fmla="*/ 59137 h 1930262"/>
              <a:gd name="connsiteX11" fmla="*/ 170045 w 2838361"/>
              <a:gd name="connsiteY11" fmla="*/ 59137 h 1930262"/>
              <a:gd name="connsiteX12" fmla="*/ 29243 w 2838361"/>
              <a:gd name="connsiteY12" fmla="*/ 434933 h 1930262"/>
              <a:gd name="connsiteX13" fmla="*/ 18076 w 2838361"/>
              <a:gd name="connsiteY13" fmla="*/ 894481 h 1930262"/>
              <a:gd name="connsiteX14" fmla="*/ 6180 w 2838361"/>
              <a:gd name="connsiteY14" fmla="*/ 1396270 h 1930262"/>
              <a:gd name="connsiteX15" fmla="*/ 9822 w 2838361"/>
              <a:gd name="connsiteY15" fmla="*/ 1654812 h 1930262"/>
              <a:gd name="connsiteX16" fmla="*/ 245786 w 2838361"/>
              <a:gd name="connsiteY16" fmla="*/ 1855091 h 1930262"/>
              <a:gd name="connsiteX17" fmla="*/ 514524 w 2838361"/>
              <a:gd name="connsiteY17" fmla="*/ 1905828 h 1930262"/>
              <a:gd name="connsiteX18" fmla="*/ 775979 w 2838361"/>
              <a:gd name="connsiteY18" fmla="*/ 1926463 h 1930262"/>
              <a:gd name="connsiteX19" fmla="*/ 2228910 w 2838361"/>
              <a:gd name="connsiteY19" fmla="*/ 1916510 h 1930262"/>
              <a:gd name="connsiteX20" fmla="*/ 2395445 w 2838361"/>
              <a:gd name="connsiteY20" fmla="*/ 1922336 h 1930262"/>
              <a:gd name="connsiteX21" fmla="*/ 2450309 w 2838361"/>
              <a:gd name="connsiteY21" fmla="*/ 1929862 h 1930262"/>
              <a:gd name="connsiteX22" fmla="*/ 2793818 w 2838361"/>
              <a:gd name="connsiteY22" fmla="*/ 1623981 h 1930262"/>
              <a:gd name="connsiteX23" fmla="*/ 2838243 w 2838361"/>
              <a:gd name="connsiteY23" fmla="*/ 1165646 h 193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838361" h="1930262">
                <a:moveTo>
                  <a:pt x="2838243" y="1165646"/>
                </a:moveTo>
                <a:cubicBezTo>
                  <a:pt x="2839700" y="1017319"/>
                  <a:pt x="2812025" y="870933"/>
                  <a:pt x="2811297" y="722606"/>
                </a:cubicBezTo>
                <a:cubicBezTo>
                  <a:pt x="2811297" y="596855"/>
                  <a:pt x="2844070" y="469405"/>
                  <a:pt x="2835573" y="344382"/>
                </a:cubicBezTo>
                <a:cubicBezTo>
                  <a:pt x="2833655" y="263105"/>
                  <a:pt x="2804402" y="184863"/>
                  <a:pt x="2752548" y="122255"/>
                </a:cubicBezTo>
                <a:cubicBezTo>
                  <a:pt x="2687488" y="49426"/>
                  <a:pt x="2602278" y="27335"/>
                  <a:pt x="2511243" y="19567"/>
                </a:cubicBezTo>
                <a:cubicBezTo>
                  <a:pt x="2367479" y="11385"/>
                  <a:pt x="2223303" y="14881"/>
                  <a:pt x="2080097" y="30005"/>
                </a:cubicBezTo>
                <a:cubicBezTo>
                  <a:pt x="1936867" y="41172"/>
                  <a:pt x="664066" y="11798"/>
                  <a:pt x="606288" y="5729"/>
                </a:cubicBezTo>
                <a:cubicBezTo>
                  <a:pt x="596694" y="3884"/>
                  <a:pt x="586918" y="3156"/>
                  <a:pt x="577157" y="3544"/>
                </a:cubicBezTo>
                <a:cubicBezTo>
                  <a:pt x="480817" y="-4564"/>
                  <a:pt x="383816" y="922"/>
                  <a:pt x="288998" y="19809"/>
                </a:cubicBezTo>
                <a:cubicBezTo>
                  <a:pt x="248826" y="22261"/>
                  <a:pt x="209880" y="34593"/>
                  <a:pt x="175628" y="55738"/>
                </a:cubicBezTo>
                <a:lnTo>
                  <a:pt x="170045" y="59137"/>
                </a:lnTo>
                <a:lnTo>
                  <a:pt x="170045" y="59137"/>
                </a:lnTo>
                <a:cubicBezTo>
                  <a:pt x="56432" y="130023"/>
                  <a:pt x="2053" y="292188"/>
                  <a:pt x="29243" y="434933"/>
                </a:cubicBezTo>
                <a:cubicBezTo>
                  <a:pt x="22202" y="587873"/>
                  <a:pt x="21960" y="741541"/>
                  <a:pt x="18076" y="894481"/>
                </a:cubicBezTo>
                <a:cubicBezTo>
                  <a:pt x="14191" y="1061817"/>
                  <a:pt x="10227" y="1229080"/>
                  <a:pt x="6180" y="1396270"/>
                </a:cubicBezTo>
                <a:cubicBezTo>
                  <a:pt x="3995" y="1479538"/>
                  <a:pt x="-8628" y="1572759"/>
                  <a:pt x="9822" y="1654812"/>
                </a:cubicBezTo>
                <a:cubicBezTo>
                  <a:pt x="34098" y="1767211"/>
                  <a:pt x="131203" y="1863588"/>
                  <a:pt x="245786" y="1855091"/>
                </a:cubicBezTo>
                <a:cubicBezTo>
                  <a:pt x="250884" y="1855091"/>
                  <a:pt x="430286" y="1893933"/>
                  <a:pt x="514524" y="1905828"/>
                </a:cubicBezTo>
                <a:cubicBezTo>
                  <a:pt x="601185" y="1917918"/>
                  <a:pt x="688495" y="1924812"/>
                  <a:pt x="775979" y="1926463"/>
                </a:cubicBezTo>
                <a:cubicBezTo>
                  <a:pt x="956594" y="1930105"/>
                  <a:pt x="2114327" y="1909227"/>
                  <a:pt x="2228910" y="1916510"/>
                </a:cubicBezTo>
                <a:cubicBezTo>
                  <a:pt x="2284139" y="1923453"/>
                  <a:pt x="2339877" y="1925395"/>
                  <a:pt x="2395445" y="1922336"/>
                </a:cubicBezTo>
                <a:cubicBezTo>
                  <a:pt x="2413021" y="1928551"/>
                  <a:pt x="2431690" y="1931124"/>
                  <a:pt x="2450309" y="1929862"/>
                </a:cubicBezTo>
                <a:cubicBezTo>
                  <a:pt x="2620243" y="1918209"/>
                  <a:pt x="2747936" y="1797071"/>
                  <a:pt x="2793818" y="1623981"/>
                </a:cubicBezTo>
                <a:cubicBezTo>
                  <a:pt x="2829746" y="1482694"/>
                  <a:pt x="2836787" y="1313732"/>
                  <a:pt x="2838243" y="1165646"/>
                </a:cubicBezTo>
                <a:close/>
              </a:path>
            </a:pathLst>
          </a:custGeom>
          <a:solidFill>
            <a:schemeClr val="bg1"/>
          </a:solidFill>
          <a:ln w="24263" cap="flat">
            <a:solidFill>
              <a:srgbClr val="FFC000"/>
            </a:solidFill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 altLang="en-US" sz="2600" b="1" dirty="0">
              <a:solidFill>
                <a:srgbClr val="002060"/>
              </a:solidFill>
              <a:latin typeface="SVN-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862025" y="157480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51DB07C3-191D-4CA9-A25D-857D22C2424E}"/>
              </a:ext>
            </a:extLst>
          </p:cNvPr>
          <p:cNvSpPr txBox="1"/>
          <p:nvPr/>
        </p:nvSpPr>
        <p:spPr>
          <a:xfrm>
            <a:off x="1373250" y="2195694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EADDAE-8138-4CC9-AF42-0AF1A0817700}"/>
              </a:ext>
            </a:extLst>
          </p:cNvPr>
          <p:cNvGrpSpPr/>
          <p:nvPr/>
        </p:nvGrpSpPr>
        <p:grpSpPr>
          <a:xfrm>
            <a:off x="998140" y="2886791"/>
            <a:ext cx="9236525" cy="888566"/>
            <a:chOff x="1758537" y="3425805"/>
            <a:chExt cx="9236525" cy="88856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2E2E38C-0A62-403F-B249-C03AD4EA79C5}"/>
                </a:ext>
              </a:extLst>
            </p:cNvPr>
            <p:cNvGrpSpPr/>
            <p:nvPr/>
          </p:nvGrpSpPr>
          <p:grpSpPr>
            <a:xfrm>
              <a:off x="1758537" y="3429000"/>
              <a:ext cx="885371" cy="885371"/>
              <a:chOff x="1750278" y="3429000"/>
              <a:chExt cx="885371" cy="885371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737B415D-9CC8-44FE-9714-E746CD47CEA1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A98C184-9B14-4B63-B43C-536AF4164320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992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20B44AF-A5E2-46BB-9EC5-02DF26E1079D}"/>
                </a:ext>
              </a:extLst>
            </p:cNvPr>
            <p:cNvGrpSpPr/>
            <p:nvPr/>
          </p:nvGrpSpPr>
          <p:grpSpPr>
            <a:xfrm>
              <a:off x="2778666" y="3428999"/>
              <a:ext cx="885371" cy="885371"/>
              <a:chOff x="1750278" y="3429000"/>
              <a:chExt cx="885371" cy="885371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16B6B374-9588-43E7-91A6-359B8D38FC95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CD09EE9-0ECB-457D-873C-35962C0F7F27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993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02148BA-2C98-4F8E-8B11-E7C374AB0EF3}"/>
                </a:ext>
              </a:extLst>
            </p:cNvPr>
            <p:cNvGrpSpPr/>
            <p:nvPr/>
          </p:nvGrpSpPr>
          <p:grpSpPr>
            <a:xfrm>
              <a:off x="3834079" y="3428999"/>
              <a:ext cx="885371" cy="885371"/>
              <a:chOff x="1750278" y="3429000"/>
              <a:chExt cx="885371" cy="885371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4DE66B71-18A1-4922-B332-67B97CD7CAC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1D1CD86-0E2F-4AB4-A503-6F05E7E105AC}"/>
                  </a:ext>
                </a:extLst>
              </p:cNvPr>
              <p:cNvSpPr txBox="1"/>
              <p:nvPr/>
            </p:nvSpPr>
            <p:spPr>
              <a:xfrm>
                <a:off x="1987521" y="361002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3F891D-CD27-47F8-9332-00643728D190}"/>
                </a:ext>
              </a:extLst>
            </p:cNvPr>
            <p:cNvGrpSpPr/>
            <p:nvPr/>
          </p:nvGrpSpPr>
          <p:grpSpPr>
            <a:xfrm>
              <a:off x="4871487" y="3428998"/>
              <a:ext cx="885371" cy="885371"/>
              <a:chOff x="1750278" y="3429000"/>
              <a:chExt cx="885371" cy="885371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F88412D8-5BF3-43A9-B1DC-9C922BFCBA6E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CF49C75-98C0-4B61-BDD0-6318E77E1107}"/>
                  </a:ext>
                </a:extLst>
              </p:cNvPr>
              <p:cNvSpPr txBox="1"/>
              <p:nvPr/>
            </p:nvSpPr>
            <p:spPr>
              <a:xfrm>
                <a:off x="2017977" y="360688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1E19940-D8F7-4E02-A9D1-C482CB0EC1FD}"/>
                </a:ext>
              </a:extLst>
            </p:cNvPr>
            <p:cNvGrpSpPr/>
            <p:nvPr/>
          </p:nvGrpSpPr>
          <p:grpSpPr>
            <a:xfrm>
              <a:off x="5889793" y="3425808"/>
              <a:ext cx="885371" cy="885371"/>
              <a:chOff x="1750278" y="3429000"/>
              <a:chExt cx="885371" cy="885371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3D88D980-71D4-4FA4-B980-AAAB55F93C0D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DF11397-1FEC-40C1-AED0-A19942A126B0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996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BDC9B65-CDAD-4D2F-8CEE-3A8BAF2524F5}"/>
                </a:ext>
              </a:extLst>
            </p:cNvPr>
            <p:cNvGrpSpPr/>
            <p:nvPr/>
          </p:nvGrpSpPr>
          <p:grpSpPr>
            <a:xfrm>
              <a:off x="6909922" y="3425807"/>
              <a:ext cx="885371" cy="885371"/>
              <a:chOff x="1750278" y="3429000"/>
              <a:chExt cx="885371" cy="885371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625125D1-9D20-4502-9D9C-C34DCC636907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019F035-0AE7-4774-BD37-9DAAB3EFAAE7}"/>
                  </a:ext>
                </a:extLst>
              </p:cNvPr>
              <p:cNvSpPr txBox="1"/>
              <p:nvPr/>
            </p:nvSpPr>
            <p:spPr>
              <a:xfrm>
                <a:off x="2002287" y="361007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BF4C2B6-CF67-4164-BB95-5156F15B85A1}"/>
                </a:ext>
              </a:extLst>
            </p:cNvPr>
            <p:cNvGrpSpPr/>
            <p:nvPr/>
          </p:nvGrpSpPr>
          <p:grpSpPr>
            <a:xfrm>
              <a:off x="7965335" y="3425807"/>
              <a:ext cx="885371" cy="885371"/>
              <a:chOff x="1750278" y="3429000"/>
              <a:chExt cx="885371" cy="885371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FBBE9CCB-CDFA-4C53-9BA6-E3C46C201918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C29A6AC-AA52-497D-AACD-00C188CECC23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998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9E6E30A-8B64-4645-B8D0-435B79A542CA}"/>
                </a:ext>
              </a:extLst>
            </p:cNvPr>
            <p:cNvGrpSpPr/>
            <p:nvPr/>
          </p:nvGrpSpPr>
          <p:grpSpPr>
            <a:xfrm>
              <a:off x="9002743" y="3425806"/>
              <a:ext cx="885371" cy="885371"/>
              <a:chOff x="1750278" y="3429000"/>
              <a:chExt cx="885371" cy="885371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FFDA4E80-4413-491A-B0EB-E3A1F46C8AEA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2F1039E-C781-4977-9F5F-2709F3412DC2}"/>
                  </a:ext>
                </a:extLst>
              </p:cNvPr>
              <p:cNvSpPr txBox="1"/>
              <p:nvPr/>
            </p:nvSpPr>
            <p:spPr>
              <a:xfrm>
                <a:off x="2017977" y="361007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04FE663-7243-4CA7-A3AC-48647AC9D275}"/>
                </a:ext>
              </a:extLst>
            </p:cNvPr>
            <p:cNvGrpSpPr/>
            <p:nvPr/>
          </p:nvGrpSpPr>
          <p:grpSpPr>
            <a:xfrm>
              <a:off x="10008895" y="3425805"/>
              <a:ext cx="986167" cy="885371"/>
              <a:chOff x="1683953" y="3429000"/>
              <a:chExt cx="986167" cy="885371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CBA9146C-7866-4F79-84AA-F26442F2325D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6B3647B-FEAD-4BA4-ABCD-D59C21697203}"/>
                  </a:ext>
                </a:extLst>
              </p:cNvPr>
              <p:cNvSpPr txBox="1"/>
              <p:nvPr/>
            </p:nvSpPr>
            <p:spPr>
              <a:xfrm>
                <a:off x="1683953" y="3610075"/>
                <a:ext cx="986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1000</a:t>
                </a:r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F1F9190-148F-4750-BC3A-F0B6342B2BA6}"/>
              </a:ext>
            </a:extLst>
          </p:cNvPr>
          <p:cNvGrpSpPr/>
          <p:nvPr/>
        </p:nvGrpSpPr>
        <p:grpSpPr>
          <a:xfrm>
            <a:off x="3072717" y="2872142"/>
            <a:ext cx="885371" cy="885371"/>
            <a:chOff x="3194064" y="4778345"/>
            <a:chExt cx="885371" cy="885371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32AF8783-7D54-4897-A5BD-A32A0AB39AD7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E21A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CBFD590-A36F-4FCF-85E7-AADCD92C8AC5}"/>
                </a:ext>
              </a:extLst>
            </p:cNvPr>
            <p:cNvSpPr txBox="1"/>
            <p:nvPr/>
          </p:nvSpPr>
          <p:spPr>
            <a:xfrm>
              <a:off x="3243852" y="4968032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E21A"/>
                  </a:solidFill>
                  <a:latin typeface="Cambria" panose="02040503050406030204" pitchFamily="18" charset="0"/>
                </a:rPr>
                <a:t>994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81C1E8E-7CD0-4D82-943A-0C59158A9F2A}"/>
              </a:ext>
            </a:extLst>
          </p:cNvPr>
          <p:cNvGrpSpPr/>
          <p:nvPr/>
        </p:nvGrpSpPr>
        <p:grpSpPr>
          <a:xfrm>
            <a:off x="4118020" y="2880753"/>
            <a:ext cx="885371" cy="885371"/>
            <a:chOff x="3194064" y="4778345"/>
            <a:chExt cx="885371" cy="885371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148B804-042D-44FA-A6A5-8AD8F0E3FE34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E21A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EB65921-19D6-4E74-8970-CC2E5AB8C625}"/>
                </a:ext>
              </a:extLst>
            </p:cNvPr>
            <p:cNvSpPr txBox="1"/>
            <p:nvPr/>
          </p:nvSpPr>
          <p:spPr>
            <a:xfrm>
              <a:off x="3243852" y="4968032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E21A"/>
                  </a:solidFill>
                  <a:latin typeface="Cambria" panose="02040503050406030204" pitchFamily="18" charset="0"/>
                </a:rPr>
                <a:t>995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257AD43-D0FF-4813-BD2D-B9D839F1F944}"/>
              </a:ext>
            </a:extLst>
          </p:cNvPr>
          <p:cNvGrpSpPr/>
          <p:nvPr/>
        </p:nvGrpSpPr>
        <p:grpSpPr>
          <a:xfrm>
            <a:off x="6151511" y="2872142"/>
            <a:ext cx="885371" cy="885371"/>
            <a:chOff x="3194064" y="4778345"/>
            <a:chExt cx="885371" cy="885371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DC6B2BB-E886-42EA-ACD4-B0C6687F17A0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E21A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925E136-BB72-465D-8F75-F629BE05E056}"/>
                </a:ext>
              </a:extLst>
            </p:cNvPr>
            <p:cNvSpPr txBox="1"/>
            <p:nvPr/>
          </p:nvSpPr>
          <p:spPr>
            <a:xfrm>
              <a:off x="3243852" y="4968032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E21A"/>
                  </a:solidFill>
                  <a:latin typeface="Cambria" panose="02040503050406030204" pitchFamily="18" charset="0"/>
                </a:rPr>
                <a:t>997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C687A98-6EE0-42E2-9146-E219F9923BBA}"/>
              </a:ext>
            </a:extLst>
          </p:cNvPr>
          <p:cNvGrpSpPr/>
          <p:nvPr/>
        </p:nvGrpSpPr>
        <p:grpSpPr>
          <a:xfrm>
            <a:off x="8242399" y="2872141"/>
            <a:ext cx="885371" cy="885371"/>
            <a:chOff x="3194064" y="4778345"/>
            <a:chExt cx="885371" cy="88537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BC17767-3A4B-47BA-88F7-8796509CB346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E21A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982D8C1-C5AA-47F9-928C-045F44F850E9}"/>
                </a:ext>
              </a:extLst>
            </p:cNvPr>
            <p:cNvSpPr txBox="1"/>
            <p:nvPr/>
          </p:nvSpPr>
          <p:spPr>
            <a:xfrm>
              <a:off x="3243852" y="4968032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E21A"/>
                  </a:solidFill>
                  <a:latin typeface="Cambria" panose="02040503050406030204" pitchFamily="18" charset="0"/>
                </a:rPr>
                <a:t>999</a:t>
              </a:r>
            </a:p>
          </p:txBody>
        </p:sp>
      </p:grpSp>
      <p:pic>
        <p:nvPicPr>
          <p:cNvPr id="142" name="Picture 141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89" y="-42780"/>
            <a:ext cx="2767561" cy="1067918"/>
          </a:xfrm>
          <a:prstGeom prst="rect">
            <a:avLst/>
          </a:prstGeom>
          <a:noFill/>
        </p:spPr>
      </p:pic>
      <p:sp>
        <p:nvSpPr>
          <p:cNvPr id="143" name="Oval 14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904190" y="10898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448990" y="1083900"/>
            <a:ext cx="111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0" y="3458256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34056" y="1112315"/>
            <a:ext cx="11058010" cy="4271900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344199" y="1538602"/>
            <a:ext cx="1531578" cy="2595772"/>
            <a:chOff x="10011690" y="1604642"/>
            <a:chExt cx="1531578" cy="2595772"/>
          </a:xfrm>
        </p:grpSpPr>
        <p:sp>
          <p:nvSpPr>
            <p:cNvPr id="6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Graphic 130">
            <a:extLst>
              <a:ext uri="{FF2B5EF4-FFF2-40B4-BE49-F238E27FC236}">
                <a16:creationId xmlns:a16="http://schemas.microsoft.com/office/drawing/2014/main" id="{75FA1A92-7A37-4561-AFE6-05EEE47C1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70" y="4192097"/>
            <a:ext cx="3389149" cy="2742582"/>
          </a:xfrm>
          <a:prstGeom prst="rect">
            <a:avLst/>
          </a:prstGeom>
        </p:spPr>
      </p:pic>
      <p:pic>
        <p:nvPicPr>
          <p:cNvPr id="26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271" y="4017646"/>
            <a:ext cx="3146084" cy="27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-75623" y="-27809"/>
            <a:ext cx="1185234" cy="770467"/>
            <a:chOff x="8135504" y="335463"/>
            <a:chExt cx="1185234" cy="770467"/>
          </a:xfrm>
        </p:grpSpPr>
        <p:sp>
          <p:nvSpPr>
            <p:cNvPr id="30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7948913" y="207090"/>
            <a:ext cx="681892" cy="752873"/>
            <a:chOff x="11346282" y="2617079"/>
            <a:chExt cx="681892" cy="752873"/>
          </a:xfrm>
        </p:grpSpPr>
        <p:sp>
          <p:nvSpPr>
            <p:cNvPr id="49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6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 rot="770607">
            <a:off x="9107043" y="740222"/>
            <a:ext cx="1384726" cy="945621"/>
            <a:chOff x="10460878" y="-261208"/>
            <a:chExt cx="1553983" cy="1188617"/>
          </a:xfrm>
        </p:grpSpPr>
        <p:sp>
          <p:nvSpPr>
            <p:cNvPr id="62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7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70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B1868EE-6725-4809-8122-BF90254B75F5}"/>
              </a:ext>
            </a:extLst>
          </p:cNvPr>
          <p:cNvGrpSpPr/>
          <p:nvPr/>
        </p:nvGrpSpPr>
        <p:grpSpPr>
          <a:xfrm>
            <a:off x="444138" y="2622172"/>
            <a:ext cx="9389722" cy="900993"/>
            <a:chOff x="1666547" y="5249872"/>
            <a:chExt cx="9389722" cy="90099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24C1626-C719-4AEC-B8E2-4D4D97B8BDCC}"/>
                </a:ext>
              </a:extLst>
            </p:cNvPr>
            <p:cNvGrpSpPr/>
            <p:nvPr/>
          </p:nvGrpSpPr>
          <p:grpSpPr>
            <a:xfrm>
              <a:off x="1666547" y="5249872"/>
              <a:ext cx="8359316" cy="900993"/>
              <a:chOff x="1666547" y="5249872"/>
              <a:chExt cx="8359316" cy="900993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2EB0F61-5C11-4C35-9C24-65BA7F9880E7}"/>
                  </a:ext>
                </a:extLst>
              </p:cNvPr>
              <p:cNvGrpSpPr/>
              <p:nvPr/>
            </p:nvGrpSpPr>
            <p:grpSpPr>
              <a:xfrm>
                <a:off x="1666547" y="5265494"/>
                <a:ext cx="927571" cy="885371"/>
                <a:chOff x="1666547" y="5265494"/>
                <a:chExt cx="927571" cy="885371"/>
              </a:xfrm>
            </p:grpSpPr>
            <p:sp>
              <p:nvSpPr>
                <p:cNvPr id="99" name="Cube 98">
                  <a:extLst>
                    <a:ext uri="{FF2B5EF4-FFF2-40B4-BE49-F238E27FC236}">
                      <a16:creationId xmlns:a16="http://schemas.microsoft.com/office/drawing/2014/main" id="{77A44529-15A7-4AD6-9EA2-15B7DF641A89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FE1A7441-A5D3-4C1D-B1E9-199CA8BE967D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590</a:t>
                  </a: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9AA800C9-3669-4D16-A048-A86CFC8F2246}"/>
                  </a:ext>
                </a:extLst>
              </p:cNvPr>
              <p:cNvGrpSpPr/>
              <p:nvPr/>
            </p:nvGrpSpPr>
            <p:grpSpPr>
              <a:xfrm>
                <a:off x="2746572" y="5265493"/>
                <a:ext cx="927571" cy="885371"/>
                <a:chOff x="1666547" y="5265494"/>
                <a:chExt cx="927571" cy="885371"/>
              </a:xfrm>
            </p:grpSpPr>
            <p:sp>
              <p:nvSpPr>
                <p:cNvPr id="97" name="Cube 96">
                  <a:extLst>
                    <a:ext uri="{FF2B5EF4-FFF2-40B4-BE49-F238E27FC236}">
                      <a16:creationId xmlns:a16="http://schemas.microsoft.com/office/drawing/2014/main" id="{9A2863D2-A206-449C-98AD-8F67640DB223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69850BB2-A2D3-42B3-8D93-BFF5C02C46F8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592</a:t>
                  </a: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B551E24-715C-4501-983B-66BEDCC9CE11}"/>
                  </a:ext>
                </a:extLst>
              </p:cNvPr>
              <p:cNvGrpSpPr/>
              <p:nvPr/>
            </p:nvGrpSpPr>
            <p:grpSpPr>
              <a:xfrm>
                <a:off x="3824846" y="5256260"/>
                <a:ext cx="927571" cy="885371"/>
                <a:chOff x="1666547" y="5265494"/>
                <a:chExt cx="927571" cy="885371"/>
              </a:xfrm>
            </p:grpSpPr>
            <p:sp>
              <p:nvSpPr>
                <p:cNvPr id="95" name="Cube 94">
                  <a:extLst>
                    <a:ext uri="{FF2B5EF4-FFF2-40B4-BE49-F238E27FC236}">
                      <a16:creationId xmlns:a16="http://schemas.microsoft.com/office/drawing/2014/main" id="{E9D6AA1C-5DDF-41F0-995C-C7A4C0C4F0A3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E0FF0D57-4201-4041-83A9-0BDA79FF9B9B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594</a:t>
                  </a: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1E08FE37-B770-4455-936C-C21F7B299FE8}"/>
                  </a:ext>
                </a:extLst>
              </p:cNvPr>
              <p:cNvGrpSpPr/>
              <p:nvPr/>
            </p:nvGrpSpPr>
            <p:grpSpPr>
              <a:xfrm>
                <a:off x="4947071" y="5256259"/>
                <a:ext cx="885371" cy="885371"/>
                <a:chOff x="1708747" y="5265494"/>
                <a:chExt cx="885371" cy="885371"/>
              </a:xfrm>
            </p:grpSpPr>
            <p:sp>
              <p:nvSpPr>
                <p:cNvPr id="93" name="Cube 92">
                  <a:extLst>
                    <a:ext uri="{FF2B5EF4-FFF2-40B4-BE49-F238E27FC236}">
                      <a16:creationId xmlns:a16="http://schemas.microsoft.com/office/drawing/2014/main" id="{AF6BD568-5AFF-492A-8A11-29C76D2F166C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0C20B3E-4B21-4E45-9A20-C025D3E9DA3A}"/>
                    </a:ext>
                  </a:extLst>
                </p:cNvPr>
                <p:cNvSpPr txBox="1"/>
                <p:nvPr/>
              </p:nvSpPr>
              <p:spPr>
                <a:xfrm>
                  <a:off x="1884176" y="5581780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F116D52-9F18-4E99-A028-BEB6D68E77D2}"/>
                  </a:ext>
                </a:extLst>
              </p:cNvPr>
              <p:cNvGrpSpPr/>
              <p:nvPr/>
            </p:nvGrpSpPr>
            <p:grpSpPr>
              <a:xfrm>
                <a:off x="5961571" y="5259107"/>
                <a:ext cx="927571" cy="885371"/>
                <a:chOff x="1666547" y="5265494"/>
                <a:chExt cx="927571" cy="885371"/>
              </a:xfrm>
            </p:grpSpPr>
            <p:sp>
              <p:nvSpPr>
                <p:cNvPr id="91" name="Cube 90">
                  <a:extLst>
                    <a:ext uri="{FF2B5EF4-FFF2-40B4-BE49-F238E27FC236}">
                      <a16:creationId xmlns:a16="http://schemas.microsoft.com/office/drawing/2014/main" id="{B7641C43-5776-4CE8-8485-9EA497DF61CA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4A5D9EB7-7731-4454-AF0F-7393AA94550D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598</a:t>
                  </a: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A8C7947-9BE2-44A6-ADD0-7645BC356C2C}"/>
                  </a:ext>
                </a:extLst>
              </p:cNvPr>
              <p:cNvGrpSpPr/>
              <p:nvPr/>
            </p:nvGrpSpPr>
            <p:grpSpPr>
              <a:xfrm>
                <a:off x="7054766" y="5259106"/>
                <a:ext cx="885371" cy="885371"/>
                <a:chOff x="1708747" y="5265494"/>
                <a:chExt cx="885371" cy="885371"/>
              </a:xfrm>
            </p:grpSpPr>
            <p:sp>
              <p:nvSpPr>
                <p:cNvPr id="89" name="Cube 88">
                  <a:extLst>
                    <a:ext uri="{FF2B5EF4-FFF2-40B4-BE49-F238E27FC236}">
                      <a16:creationId xmlns:a16="http://schemas.microsoft.com/office/drawing/2014/main" id="{BCF230FF-72FA-469C-A931-A7517CB926DC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67D9912-FCFD-4256-AC34-6694C04629CB}"/>
                    </a:ext>
                  </a:extLst>
                </p:cNvPr>
                <p:cNvSpPr txBox="1"/>
                <p:nvPr/>
              </p:nvSpPr>
              <p:spPr>
                <a:xfrm>
                  <a:off x="1847245" y="5578933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8A058B6F-8A7D-47FF-9DC5-7E4525190291}"/>
                  </a:ext>
                </a:extLst>
              </p:cNvPr>
              <p:cNvGrpSpPr/>
              <p:nvPr/>
            </p:nvGrpSpPr>
            <p:grpSpPr>
              <a:xfrm>
                <a:off x="8104014" y="5249873"/>
                <a:ext cx="885371" cy="885371"/>
                <a:chOff x="1708747" y="5265494"/>
                <a:chExt cx="885371" cy="885371"/>
              </a:xfrm>
            </p:grpSpPr>
            <p:sp>
              <p:nvSpPr>
                <p:cNvPr id="87" name="Cube 86">
                  <a:extLst>
                    <a:ext uri="{FF2B5EF4-FFF2-40B4-BE49-F238E27FC236}">
                      <a16:creationId xmlns:a16="http://schemas.microsoft.com/office/drawing/2014/main" id="{862166EC-77DC-4E02-BDD4-FFC0A6399504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E46CBAAA-203F-43CD-BFDD-5631ADE7D0CA}"/>
                    </a:ext>
                  </a:extLst>
                </p:cNvPr>
                <p:cNvSpPr txBox="1"/>
                <p:nvPr/>
              </p:nvSpPr>
              <p:spPr>
                <a:xfrm>
                  <a:off x="1854576" y="5603787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17CCED9A-EBDB-4DE4-99D4-527DF2321009}"/>
                  </a:ext>
                </a:extLst>
              </p:cNvPr>
              <p:cNvGrpSpPr/>
              <p:nvPr/>
            </p:nvGrpSpPr>
            <p:grpSpPr>
              <a:xfrm>
                <a:off x="9098292" y="5249872"/>
                <a:ext cx="927571" cy="885371"/>
                <a:chOff x="1666547" y="5265494"/>
                <a:chExt cx="927571" cy="885371"/>
              </a:xfrm>
            </p:grpSpPr>
            <p:sp>
              <p:nvSpPr>
                <p:cNvPr id="85" name="Cube 84">
                  <a:extLst>
                    <a:ext uri="{FF2B5EF4-FFF2-40B4-BE49-F238E27FC236}">
                      <a16:creationId xmlns:a16="http://schemas.microsoft.com/office/drawing/2014/main" id="{CBBF86FA-1AFA-47C3-81E5-1A52240E941B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10531A67-AB00-4C3C-9C8A-E0ADEC426FE8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604</a:t>
                  </a:r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C08D41E-2912-4379-9D92-2017D4946F8C}"/>
                </a:ext>
              </a:extLst>
            </p:cNvPr>
            <p:cNvGrpSpPr/>
            <p:nvPr/>
          </p:nvGrpSpPr>
          <p:grpSpPr>
            <a:xfrm>
              <a:off x="10170898" y="5265493"/>
              <a:ext cx="885371" cy="885371"/>
              <a:chOff x="1708747" y="5265494"/>
              <a:chExt cx="885371" cy="885371"/>
            </a:xfrm>
          </p:grpSpPr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id="{BB3C03B6-E856-4088-B104-A914D7E83B70}"/>
                  </a:ext>
                </a:extLst>
              </p:cNvPr>
              <p:cNvSpPr/>
              <p:nvPr/>
            </p:nvSpPr>
            <p:spPr>
              <a:xfrm>
                <a:off x="1708747" y="5265494"/>
                <a:ext cx="885371" cy="885371"/>
              </a:xfrm>
              <a:prstGeom prst="cub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F52F975-DAC2-4E58-92EF-7F2375483585}"/>
                  </a:ext>
                </a:extLst>
              </p:cNvPr>
              <p:cNvSpPr txBox="1"/>
              <p:nvPr/>
            </p:nvSpPr>
            <p:spPr>
              <a:xfrm>
                <a:off x="1847306" y="558816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4692668-A4FF-4B36-8A77-F4EFE276C68F}"/>
              </a:ext>
            </a:extLst>
          </p:cNvPr>
          <p:cNvGrpSpPr/>
          <p:nvPr/>
        </p:nvGrpSpPr>
        <p:grpSpPr>
          <a:xfrm>
            <a:off x="3670492" y="2621144"/>
            <a:ext cx="927571" cy="885371"/>
            <a:chOff x="4438860" y="4378559"/>
            <a:chExt cx="927571" cy="885371"/>
          </a:xfrm>
        </p:grpSpPr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CB82C866-9037-4516-A182-041904C2F71F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199719E-C86B-432A-B07C-FB5CC0C10625}"/>
                </a:ext>
              </a:extLst>
            </p:cNvPr>
            <p:cNvSpPr txBox="1"/>
            <p:nvPr/>
          </p:nvSpPr>
          <p:spPr>
            <a:xfrm>
              <a:off x="4438860" y="4701232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596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D4C23B7-F108-41F3-91F2-7435875530BD}"/>
              </a:ext>
            </a:extLst>
          </p:cNvPr>
          <p:cNvGrpSpPr/>
          <p:nvPr/>
        </p:nvGrpSpPr>
        <p:grpSpPr>
          <a:xfrm>
            <a:off x="5780325" y="2622171"/>
            <a:ext cx="927571" cy="885371"/>
            <a:chOff x="4438860" y="4378559"/>
            <a:chExt cx="927571" cy="885371"/>
          </a:xfrm>
        </p:grpSpPr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6BDAC1CD-430E-4060-A7A3-AAC242DB62CF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0B91A7D-4A1B-426A-A386-BA85C2874D5C}"/>
                </a:ext>
              </a:extLst>
            </p:cNvPr>
            <p:cNvSpPr txBox="1"/>
            <p:nvPr/>
          </p:nvSpPr>
          <p:spPr>
            <a:xfrm>
              <a:off x="4438860" y="4701232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600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092F8EE-8DCC-4479-BFF1-84B5582553C5}"/>
              </a:ext>
            </a:extLst>
          </p:cNvPr>
          <p:cNvGrpSpPr/>
          <p:nvPr/>
        </p:nvGrpSpPr>
        <p:grpSpPr>
          <a:xfrm>
            <a:off x="6824281" y="2628418"/>
            <a:ext cx="927571" cy="885371"/>
            <a:chOff x="4438860" y="4378559"/>
            <a:chExt cx="927571" cy="885371"/>
          </a:xfrm>
        </p:grpSpPr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F2469FC1-C280-47F9-8A10-41559A74C5BC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7BE776D-063E-4A3A-B410-B25F4C806147}"/>
                </a:ext>
              </a:extLst>
            </p:cNvPr>
            <p:cNvSpPr txBox="1"/>
            <p:nvPr/>
          </p:nvSpPr>
          <p:spPr>
            <a:xfrm>
              <a:off x="4438860" y="4701232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602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A33DB06-6508-4C30-A2C5-49D713722ABF}"/>
              </a:ext>
            </a:extLst>
          </p:cNvPr>
          <p:cNvGrpSpPr/>
          <p:nvPr/>
        </p:nvGrpSpPr>
        <p:grpSpPr>
          <a:xfrm>
            <a:off x="8901827" y="2635419"/>
            <a:ext cx="927571" cy="885371"/>
            <a:chOff x="4438860" y="4378559"/>
            <a:chExt cx="927571" cy="885371"/>
          </a:xfrm>
        </p:grpSpPr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A757971A-4895-4000-BCD6-131E89E69C3A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638571C-914F-449F-9FC3-198243A3AC1F}"/>
                </a:ext>
              </a:extLst>
            </p:cNvPr>
            <p:cNvSpPr txBox="1"/>
            <p:nvPr/>
          </p:nvSpPr>
          <p:spPr>
            <a:xfrm>
              <a:off x="4438860" y="4701232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606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283DD6CF-8253-4C41-92A7-46CFE3018393}"/>
              </a:ext>
            </a:extLst>
          </p:cNvPr>
          <p:cNvSpPr txBox="1"/>
          <p:nvPr/>
        </p:nvSpPr>
        <p:spPr>
          <a:xfrm>
            <a:off x="729850" y="1773236"/>
            <a:ext cx="63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Picture 113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0823" y="61394"/>
            <a:ext cx="2670104" cy="1030312"/>
          </a:xfrm>
          <a:prstGeom prst="rect">
            <a:avLst/>
          </a:prstGeom>
          <a:noFill/>
        </p:spPr>
      </p:pic>
      <p:sp>
        <p:nvSpPr>
          <p:cNvPr id="115" name="Oval 114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946167" y="9674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460902" y="947418"/>
            <a:ext cx="111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5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B1225F4-4E02-4651-913D-E5ACEE2E98E5}"/>
              </a:ext>
            </a:extLst>
          </p:cNvPr>
          <p:cNvGrpSpPr/>
          <p:nvPr/>
        </p:nvGrpSpPr>
        <p:grpSpPr>
          <a:xfrm>
            <a:off x="36144" y="1158617"/>
            <a:ext cx="11303014" cy="5339848"/>
            <a:chOff x="702733" y="2018184"/>
            <a:chExt cx="4840510" cy="3233147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34749BA-DD32-448A-8A22-0FD51ECB6D07}"/>
                </a:ext>
              </a:extLst>
            </p:cNvPr>
            <p:cNvGrpSpPr/>
            <p:nvPr/>
          </p:nvGrpSpPr>
          <p:grpSpPr>
            <a:xfrm>
              <a:off x="903779" y="2159111"/>
              <a:ext cx="4639464" cy="3092220"/>
              <a:chOff x="944033" y="2199745"/>
              <a:chExt cx="4014436" cy="2675636"/>
            </a:xfrm>
          </p:grpSpPr>
          <p:pic>
            <p:nvPicPr>
              <p:cNvPr id="153" name="Graphic 8">
                <a:extLst>
                  <a:ext uri="{FF2B5EF4-FFF2-40B4-BE49-F238E27FC236}">
                    <a16:creationId xmlns:a16="http://schemas.microsoft.com/office/drawing/2014/main" id="{9ABCBECC-C837-4006-851F-4894B0F8D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4033" y="2199745"/>
                <a:ext cx="3956051" cy="2646074"/>
              </a:xfrm>
              <a:prstGeom prst="rect">
                <a:avLst/>
              </a:prstGeom>
            </p:spPr>
          </p:pic>
          <p:sp>
            <p:nvSpPr>
              <p:cNvPr id="154" name="Graphic 3">
                <a:extLst>
                  <a:ext uri="{FF2B5EF4-FFF2-40B4-BE49-F238E27FC236}">
                    <a16:creationId xmlns:a16="http://schemas.microsoft.com/office/drawing/2014/main" id="{A87E434E-BE9E-4A55-B74B-2C415D3062BF}"/>
                  </a:ext>
                </a:extLst>
              </p:cNvPr>
              <p:cNvSpPr/>
              <p:nvPr/>
            </p:nvSpPr>
            <p:spPr>
              <a:xfrm>
                <a:off x="1002418" y="2282312"/>
                <a:ext cx="3956051" cy="2593069"/>
              </a:xfrm>
              <a:custGeom>
                <a:avLst/>
                <a:gdLst>
                  <a:gd name="connsiteX0" fmla="*/ -48 w 2472818"/>
                  <a:gd name="connsiteY0" fmla="*/ 6362 h 1620856"/>
                  <a:gd name="connsiteX1" fmla="*/ 2472738 w 2472818"/>
                  <a:gd name="connsiteY1" fmla="*/ 6362 h 1620856"/>
                  <a:gd name="connsiteX2" fmla="*/ 2441305 w 2472818"/>
                  <a:gd name="connsiteY2" fmla="*/ 1498834 h 1620856"/>
                  <a:gd name="connsiteX3" fmla="*/ 31480 w 2472818"/>
                  <a:gd name="connsiteY3" fmla="*/ 1610086 h 1620856"/>
                  <a:gd name="connsiteX4" fmla="*/ -48 w 2472818"/>
                  <a:gd name="connsiteY4" fmla="*/ 6362 h 162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818" h="1620856">
                    <a:moveTo>
                      <a:pt x="-48" y="6362"/>
                    </a:moveTo>
                    <a:cubicBezTo>
                      <a:pt x="31385" y="15887"/>
                      <a:pt x="2483215" y="-12117"/>
                      <a:pt x="2472738" y="6362"/>
                    </a:cubicBezTo>
                    <a:cubicBezTo>
                      <a:pt x="2462260" y="24840"/>
                      <a:pt x="2409873" y="1415395"/>
                      <a:pt x="2441305" y="1498834"/>
                    </a:cubicBezTo>
                    <a:cubicBezTo>
                      <a:pt x="2472738" y="1582273"/>
                      <a:pt x="52340" y="1647138"/>
                      <a:pt x="31480" y="1610086"/>
                    </a:cubicBezTo>
                    <a:cubicBezTo>
                      <a:pt x="10620" y="1573034"/>
                      <a:pt x="-48" y="6362"/>
                      <a:pt x="-48" y="63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51" name="Graphic 11">
              <a:extLst>
                <a:ext uri="{FF2B5EF4-FFF2-40B4-BE49-F238E27FC236}">
                  <a16:creationId xmlns:a16="http://schemas.microsoft.com/office/drawing/2014/main" id="{78DE2CE8-BDAD-4E61-83D1-D594E9DE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33" y="2052229"/>
              <a:ext cx="483318" cy="466651"/>
            </a:xfrm>
            <a:prstGeom prst="rect">
              <a:avLst/>
            </a:prstGeom>
          </p:spPr>
        </p:pic>
        <p:pic>
          <p:nvPicPr>
            <p:cNvPr id="152" name="Graphic 13">
              <a:extLst>
                <a:ext uri="{FF2B5EF4-FFF2-40B4-BE49-F238E27FC236}">
                  <a16:creationId xmlns:a16="http://schemas.microsoft.com/office/drawing/2014/main" id="{E24D03E6-316E-441C-AEA4-9365906F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03248" y="2018184"/>
              <a:ext cx="617008" cy="534740"/>
            </a:xfrm>
            <a:prstGeom prst="rect">
              <a:avLst/>
            </a:prstGeom>
          </p:spPr>
        </p:pic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36144" y="4234395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5401" y="4138987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677" y="-64863"/>
            <a:ext cx="2949307" cy="26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8418" y="1300965"/>
            <a:ext cx="2237784" cy="863493"/>
          </a:xfrm>
          <a:prstGeom prst="rect">
            <a:avLst/>
          </a:prstGeom>
          <a:noFill/>
        </p:spPr>
      </p:pic>
      <p:sp>
        <p:nvSpPr>
          <p:cNvPr id="134" name="Oval 133">
            <a:extLst>
              <a:ext uri="{FF2B5EF4-FFF2-40B4-BE49-F238E27FC236}">
                <a16:creationId xmlns:a16="http://schemas.microsoft.com/office/drawing/2014/main" id="{FF24DA8D-AEA6-4848-80D6-82989DEB8547}"/>
              </a:ext>
            </a:extLst>
          </p:cNvPr>
          <p:cNvSpPr/>
          <p:nvPr/>
        </p:nvSpPr>
        <p:spPr>
          <a:xfrm>
            <a:off x="3886794" y="170186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2C216E2-23B0-4F2A-A2B5-3FA978882D9C}"/>
              </a:ext>
            </a:extLst>
          </p:cNvPr>
          <p:cNvGrpSpPr/>
          <p:nvPr/>
        </p:nvGrpSpPr>
        <p:grpSpPr>
          <a:xfrm>
            <a:off x="4455712" y="1702792"/>
            <a:ext cx="1444980" cy="461666"/>
            <a:chOff x="1931814" y="1440653"/>
            <a:chExt cx="1444980" cy="461666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33D88FEC-2244-4D42-BF5D-1D1B8AE3049D}"/>
                </a:ext>
              </a:extLst>
            </p:cNvPr>
            <p:cNvGrpSpPr/>
            <p:nvPr/>
          </p:nvGrpSpPr>
          <p:grpSpPr>
            <a:xfrm>
              <a:off x="1931814" y="1440654"/>
              <a:ext cx="1125244" cy="461665"/>
              <a:chOff x="1931814" y="1440654"/>
              <a:chExt cx="1125244" cy="461665"/>
            </a:xfrm>
          </p:grpSpPr>
          <p:sp>
            <p:nvSpPr>
              <p:cNvPr id="138" name="Rectangle: Rounded Corners 18">
                <a:extLst>
                  <a:ext uri="{FF2B5EF4-FFF2-40B4-BE49-F238E27FC236}">
                    <a16:creationId xmlns:a16="http://schemas.microsoft.com/office/drawing/2014/main" id="{ADA5AD4C-A913-4158-B36B-99CA66C686C1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1125244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0507528-1D35-4B22-B3FC-72D5D9E42C0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&gt;, &lt;, =</a:t>
                </a:r>
                <a:endParaRPr lang="vi-VN" sz="2400" dirty="0"/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45A397AB-9FE3-4070-93ED-3321E28CAFAE}"/>
                </a:ext>
              </a:extLst>
            </p:cNvPr>
            <p:cNvSpPr txBox="1"/>
            <p:nvPr/>
          </p:nvSpPr>
          <p:spPr>
            <a:xfrm>
              <a:off x="3020606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41" name="Rectangle: Rounded Corners 49">
            <a:extLst>
              <a:ext uri="{FF2B5EF4-FFF2-40B4-BE49-F238E27FC236}">
                <a16:creationId xmlns:a16="http://schemas.microsoft.com/office/drawing/2014/main" id="{93FD17DD-3F4A-4C00-BDCF-EAD4FA836C37}"/>
              </a:ext>
            </a:extLst>
          </p:cNvPr>
          <p:cNvSpPr/>
          <p:nvPr/>
        </p:nvSpPr>
        <p:spPr>
          <a:xfrm>
            <a:off x="1979807" y="246165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2" name="Rectangle: Rounded Corners 50">
            <a:extLst>
              <a:ext uri="{FF2B5EF4-FFF2-40B4-BE49-F238E27FC236}">
                <a16:creationId xmlns:a16="http://schemas.microsoft.com/office/drawing/2014/main" id="{E1111D58-4323-49FC-B9E4-D086B1BC7135}"/>
              </a:ext>
            </a:extLst>
          </p:cNvPr>
          <p:cNvSpPr/>
          <p:nvPr/>
        </p:nvSpPr>
        <p:spPr>
          <a:xfrm>
            <a:off x="7406131" y="246165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5" name="Rectangle: Rounded Corners 57">
            <a:extLst>
              <a:ext uri="{FF2B5EF4-FFF2-40B4-BE49-F238E27FC236}">
                <a16:creationId xmlns:a16="http://schemas.microsoft.com/office/drawing/2014/main" id="{A04C4213-5247-480C-AF27-C870C2140EB8}"/>
              </a:ext>
            </a:extLst>
          </p:cNvPr>
          <p:cNvSpPr/>
          <p:nvPr/>
        </p:nvSpPr>
        <p:spPr>
          <a:xfrm>
            <a:off x="1979807" y="301495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6" name="Rectangle: Rounded Corners 59">
            <a:extLst>
              <a:ext uri="{FF2B5EF4-FFF2-40B4-BE49-F238E27FC236}">
                <a16:creationId xmlns:a16="http://schemas.microsoft.com/office/drawing/2014/main" id="{B7C2992E-6E85-46AA-B2E8-6DA767AE27E5}"/>
              </a:ext>
            </a:extLst>
          </p:cNvPr>
          <p:cNvSpPr/>
          <p:nvPr/>
        </p:nvSpPr>
        <p:spPr>
          <a:xfrm>
            <a:off x="7407927" y="306373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8" y="2298553"/>
            <a:ext cx="3320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</a:rPr>
              <a:t>438       483</a:t>
            </a:r>
          </a:p>
          <a:p>
            <a:r>
              <a:rPr lang="vi-VN" sz="4000" b="1" dirty="0">
                <a:latin typeface="Cambria" panose="02040503050406030204" pitchFamily="18" charset="0"/>
              </a:rPr>
              <a:t>524       519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57406" y="2337498"/>
            <a:ext cx="3320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</a:rPr>
              <a:t>756       802</a:t>
            </a:r>
          </a:p>
          <a:p>
            <a:r>
              <a:rPr lang="vi-VN" sz="4000" b="1" dirty="0">
                <a:latin typeface="Cambria" panose="02040503050406030204" pitchFamily="18" charset="0"/>
              </a:rPr>
              <a:t>178       99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646746" y="4728003"/>
            <a:ext cx="3320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lain" startAt="672"/>
            </a:pPr>
            <a:r>
              <a:rPr lang="vi-VN" sz="4000" b="1" dirty="0">
                <a:latin typeface="Cambria" panose="02040503050406030204" pitchFamily="18" charset="0"/>
              </a:rPr>
              <a:t>      675</a:t>
            </a:r>
          </a:p>
          <a:p>
            <a:r>
              <a:rPr lang="vi-VN" sz="4000" b="1" dirty="0">
                <a:latin typeface="Cambria" panose="02040503050406030204" pitchFamily="18" charset="0"/>
              </a:rPr>
              <a:t>960       899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406131" y="4564905"/>
            <a:ext cx="3320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</a:rPr>
              <a:t>308        300</a:t>
            </a:r>
          </a:p>
          <a:p>
            <a:r>
              <a:rPr lang="vi-VN" sz="4000" b="1" dirty="0">
                <a:latin typeface="Cambria" panose="02040503050406030204" pitchFamily="18" charset="0"/>
              </a:rPr>
              <a:t>218        222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58" name="Rectangle: Rounded Corners 55">
            <a:extLst>
              <a:ext uri="{FF2B5EF4-FFF2-40B4-BE49-F238E27FC236}">
                <a16:creationId xmlns:a16="http://schemas.microsoft.com/office/drawing/2014/main" id="{20E88F8A-7FFC-4CBA-B535-8FE09EEC8406}"/>
              </a:ext>
            </a:extLst>
          </p:cNvPr>
          <p:cNvSpPr/>
          <p:nvPr/>
        </p:nvSpPr>
        <p:spPr>
          <a:xfrm>
            <a:off x="3720927" y="485371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9" name="Rectangle: Rounded Corners 56">
            <a:extLst>
              <a:ext uri="{FF2B5EF4-FFF2-40B4-BE49-F238E27FC236}">
                <a16:creationId xmlns:a16="http://schemas.microsoft.com/office/drawing/2014/main" id="{B9EE89C4-F96E-4500-AE77-7DDAF35E47CB}"/>
              </a:ext>
            </a:extLst>
          </p:cNvPr>
          <p:cNvSpPr/>
          <p:nvPr/>
        </p:nvSpPr>
        <p:spPr>
          <a:xfrm>
            <a:off x="8656880" y="474134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0" name="Rectangle: Rounded Corners 60">
            <a:extLst>
              <a:ext uri="{FF2B5EF4-FFF2-40B4-BE49-F238E27FC236}">
                <a16:creationId xmlns:a16="http://schemas.microsoft.com/office/drawing/2014/main" id="{7DFE6E6C-6D15-4291-AEE3-046939C2D05A}"/>
              </a:ext>
            </a:extLst>
          </p:cNvPr>
          <p:cNvSpPr/>
          <p:nvPr/>
        </p:nvSpPr>
        <p:spPr>
          <a:xfrm>
            <a:off x="3714095" y="549902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1" name="Rectangle: Rounded Corners 61">
            <a:extLst>
              <a:ext uri="{FF2B5EF4-FFF2-40B4-BE49-F238E27FC236}">
                <a16:creationId xmlns:a16="http://schemas.microsoft.com/office/drawing/2014/main" id="{616DBFF9-DAF7-43BC-9E40-CBF2AE4CEC29}"/>
              </a:ext>
            </a:extLst>
          </p:cNvPr>
          <p:cNvSpPr/>
          <p:nvPr/>
        </p:nvSpPr>
        <p:spPr>
          <a:xfrm>
            <a:off x="8656880" y="532233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r>
              <a:rPr lang="vi-VN" sz="32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14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5" grpId="0" animBg="1"/>
      <p:bldP spid="146" grpId="0" animBg="1"/>
      <p:bldP spid="158" grpId="0" animBg="1"/>
      <p:bldP spid="159" grpId="0" animBg="1"/>
      <p:bldP spid="160" grpId="0" animBg="1"/>
      <p:bldP spid="1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B1225F4-4E02-4651-913D-E5ACEE2E98E5}"/>
              </a:ext>
            </a:extLst>
          </p:cNvPr>
          <p:cNvGrpSpPr/>
          <p:nvPr/>
        </p:nvGrpSpPr>
        <p:grpSpPr>
          <a:xfrm>
            <a:off x="819185" y="1020998"/>
            <a:ext cx="10519870" cy="4762208"/>
            <a:chOff x="702733" y="2018184"/>
            <a:chExt cx="4817523" cy="319898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34749BA-DD32-448A-8A22-0FD51ECB6D07}"/>
                </a:ext>
              </a:extLst>
            </p:cNvPr>
            <p:cNvGrpSpPr/>
            <p:nvPr/>
          </p:nvGrpSpPr>
          <p:grpSpPr>
            <a:xfrm>
              <a:off x="825500" y="2159111"/>
              <a:ext cx="4650268" cy="3058055"/>
              <a:chOff x="876300" y="2199745"/>
              <a:chExt cx="4023784" cy="2646074"/>
            </a:xfrm>
          </p:grpSpPr>
          <p:pic>
            <p:nvPicPr>
              <p:cNvPr id="120" name="Graphic 8">
                <a:extLst>
                  <a:ext uri="{FF2B5EF4-FFF2-40B4-BE49-F238E27FC236}">
                    <a16:creationId xmlns:a16="http://schemas.microsoft.com/office/drawing/2014/main" id="{9ABCBECC-C837-4006-851F-4894B0F8D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44033" y="2199745"/>
                <a:ext cx="3956051" cy="2646074"/>
              </a:xfrm>
              <a:prstGeom prst="rect">
                <a:avLst/>
              </a:prstGeom>
            </p:spPr>
          </p:pic>
          <p:sp>
            <p:nvSpPr>
              <p:cNvPr id="121" name="Graphic 3">
                <a:extLst>
                  <a:ext uri="{FF2B5EF4-FFF2-40B4-BE49-F238E27FC236}">
                    <a16:creationId xmlns:a16="http://schemas.microsoft.com/office/drawing/2014/main" id="{A87E434E-BE9E-4A55-B74B-2C415D3062BF}"/>
                  </a:ext>
                </a:extLst>
              </p:cNvPr>
              <p:cNvSpPr/>
              <p:nvPr/>
            </p:nvSpPr>
            <p:spPr>
              <a:xfrm>
                <a:off x="876300" y="2226247"/>
                <a:ext cx="3956051" cy="2593069"/>
              </a:xfrm>
              <a:custGeom>
                <a:avLst/>
                <a:gdLst>
                  <a:gd name="connsiteX0" fmla="*/ -48 w 2472818"/>
                  <a:gd name="connsiteY0" fmla="*/ 6362 h 1620856"/>
                  <a:gd name="connsiteX1" fmla="*/ 2472738 w 2472818"/>
                  <a:gd name="connsiteY1" fmla="*/ 6362 h 1620856"/>
                  <a:gd name="connsiteX2" fmla="*/ 2441305 w 2472818"/>
                  <a:gd name="connsiteY2" fmla="*/ 1498834 h 1620856"/>
                  <a:gd name="connsiteX3" fmla="*/ 31480 w 2472818"/>
                  <a:gd name="connsiteY3" fmla="*/ 1610086 h 1620856"/>
                  <a:gd name="connsiteX4" fmla="*/ -48 w 2472818"/>
                  <a:gd name="connsiteY4" fmla="*/ 6362 h 162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818" h="1620856">
                    <a:moveTo>
                      <a:pt x="-48" y="6362"/>
                    </a:moveTo>
                    <a:cubicBezTo>
                      <a:pt x="31385" y="15887"/>
                      <a:pt x="2483215" y="-12117"/>
                      <a:pt x="2472738" y="6362"/>
                    </a:cubicBezTo>
                    <a:cubicBezTo>
                      <a:pt x="2462260" y="24840"/>
                      <a:pt x="2409873" y="1415395"/>
                      <a:pt x="2441305" y="1498834"/>
                    </a:cubicBezTo>
                    <a:cubicBezTo>
                      <a:pt x="2472738" y="1582273"/>
                      <a:pt x="52340" y="1647138"/>
                      <a:pt x="31480" y="1610086"/>
                    </a:cubicBezTo>
                    <a:cubicBezTo>
                      <a:pt x="10620" y="1573034"/>
                      <a:pt x="-48" y="6362"/>
                      <a:pt x="-48" y="63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18" name="Graphic 11">
              <a:extLst>
                <a:ext uri="{FF2B5EF4-FFF2-40B4-BE49-F238E27FC236}">
                  <a16:creationId xmlns:a16="http://schemas.microsoft.com/office/drawing/2014/main" id="{78DE2CE8-BDAD-4E61-83D1-D594E9DE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33" y="2052229"/>
              <a:ext cx="483318" cy="466651"/>
            </a:xfrm>
            <a:prstGeom prst="rect">
              <a:avLst/>
            </a:prstGeom>
          </p:spPr>
        </p:pic>
        <p:pic>
          <p:nvPicPr>
            <p:cNvPr id="119" name="Graphic 13">
              <a:extLst>
                <a:ext uri="{FF2B5EF4-FFF2-40B4-BE49-F238E27FC236}">
                  <a16:creationId xmlns:a16="http://schemas.microsoft.com/office/drawing/2014/main" id="{E24D03E6-316E-441C-AEA4-9365906F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03248" y="2018184"/>
              <a:ext cx="617008" cy="534740"/>
            </a:xfrm>
            <a:prstGeom prst="rect">
              <a:avLst/>
            </a:prstGeom>
          </p:spPr>
        </p:pic>
      </p:grpSp>
      <p:sp>
        <p:nvSpPr>
          <p:cNvPr id="83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C00000"/>
              </a:solidFill>
              <a:latin typeface="UTM Americana" panose="02040603050506020204" pitchFamily="18" charset="0"/>
            </a:endParaRPr>
          </a:p>
        </p:txBody>
      </p:sp>
      <p:sp>
        <p:nvSpPr>
          <p:cNvPr id="19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8767620" y="5944569"/>
            <a:ext cx="3497607" cy="88216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8589166" y="5258140"/>
            <a:ext cx="2111292" cy="1512089"/>
            <a:chOff x="5337376" y="3832625"/>
            <a:chExt cx="1864191" cy="1403213"/>
          </a:xfrm>
        </p:grpSpPr>
        <p:sp>
          <p:nvSpPr>
            <p:cNvPr id="21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710498" y="4562764"/>
            <a:ext cx="1464555" cy="2324264"/>
            <a:chOff x="10947587" y="5253678"/>
            <a:chExt cx="1115360" cy="1891197"/>
          </a:xfrm>
        </p:grpSpPr>
        <p:sp>
          <p:nvSpPr>
            <p:cNvPr id="64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-280424" y="-164367"/>
            <a:ext cx="1369514" cy="885063"/>
            <a:chOff x="304495" y="624348"/>
            <a:chExt cx="1369514" cy="885063"/>
          </a:xfrm>
        </p:grpSpPr>
        <p:sp>
          <p:nvSpPr>
            <p:cNvPr id="8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 rot="555222">
            <a:off x="197646" y="798300"/>
            <a:ext cx="762835" cy="478230"/>
            <a:chOff x="772158" y="169853"/>
            <a:chExt cx="801825" cy="411081"/>
          </a:xfrm>
        </p:grpSpPr>
        <p:sp>
          <p:nvSpPr>
            <p:cNvPr id="104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5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6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7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8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9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0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1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2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3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4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5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22" name="Graphic 128">
            <a:extLst>
              <a:ext uri="{FF2B5EF4-FFF2-40B4-BE49-F238E27FC236}">
                <a16:creationId xmlns:a16="http://schemas.microsoft.com/office/drawing/2014/main" id="{899AB2DD-1105-4A01-83A8-11C639F22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6" y="4747448"/>
            <a:ext cx="3252445" cy="2050454"/>
          </a:xfrm>
          <a:prstGeom prst="rect">
            <a:avLst/>
          </a:prstGeom>
        </p:spPr>
      </p:pic>
      <p:sp>
        <p:nvSpPr>
          <p:cNvPr id="123" name="Oval 122">
            <a:extLst>
              <a:ext uri="{FF2B5EF4-FFF2-40B4-BE49-F238E27FC236}">
                <a16:creationId xmlns:a16="http://schemas.microsoft.com/office/drawing/2014/main" id="{28145F82-1058-451D-94B1-7D6A7A21C61D}"/>
              </a:ext>
            </a:extLst>
          </p:cNvPr>
          <p:cNvSpPr/>
          <p:nvPr/>
        </p:nvSpPr>
        <p:spPr>
          <a:xfrm>
            <a:off x="984219" y="15478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4</a:t>
            </a:r>
            <a:endParaRPr lang="vi-VN" sz="3200" b="1" dirty="0">
              <a:latin typeface="Cambria" panose="02040503050406030204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59C7DF8-559C-4DD7-B27C-7FE966AA4406}"/>
              </a:ext>
            </a:extLst>
          </p:cNvPr>
          <p:cNvSpPr txBox="1"/>
          <p:nvPr/>
        </p:nvSpPr>
        <p:spPr>
          <a:xfrm>
            <a:off x="1524668" y="1504940"/>
            <a:ext cx="731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4D7B761-4D88-4EA3-99EE-F889D8ED4C9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880" y="2028160"/>
            <a:ext cx="5783531" cy="2917021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F46D427A-F1DF-4E3F-83E5-CF645FF2C44D}"/>
              </a:ext>
            </a:extLst>
          </p:cNvPr>
          <p:cNvSpPr txBox="1"/>
          <p:nvPr/>
        </p:nvSpPr>
        <p:spPr>
          <a:xfrm>
            <a:off x="7247852" y="2151859"/>
            <a:ext cx="398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</a:rPr>
              <a:t>435, 490, 527, 618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3ECAE3B-746D-4065-BD2C-D8E88580A496}"/>
              </a:ext>
            </a:extLst>
          </p:cNvPr>
          <p:cNvSpPr txBox="1"/>
          <p:nvPr/>
        </p:nvSpPr>
        <p:spPr>
          <a:xfrm>
            <a:off x="1524668" y="1514638"/>
            <a:ext cx="9194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5D97F84-2655-4090-BC15-2306E24DD25A}"/>
              </a:ext>
            </a:extLst>
          </p:cNvPr>
          <p:cNvGrpSpPr/>
          <p:nvPr/>
        </p:nvGrpSpPr>
        <p:grpSpPr>
          <a:xfrm>
            <a:off x="4207936" y="2347331"/>
            <a:ext cx="6748938" cy="1134490"/>
            <a:chOff x="4207936" y="3791120"/>
            <a:chExt cx="6748938" cy="1134490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51A515B-9805-4385-9A09-91A841992F75}"/>
                </a:ext>
              </a:extLst>
            </p:cNvPr>
            <p:cNvGrpSpPr/>
            <p:nvPr/>
          </p:nvGrpSpPr>
          <p:grpSpPr>
            <a:xfrm>
              <a:off x="4207936" y="3791120"/>
              <a:ext cx="3276145" cy="1134490"/>
              <a:chOff x="4207936" y="3791120"/>
              <a:chExt cx="3276145" cy="113449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E1C4CD78-11A6-4CFF-8A09-007230DB3D3E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BBD8ADB3-47B1-421E-A233-564185A02EF8}"/>
                  </a:ext>
                </a:extLst>
              </p:cNvPr>
              <p:cNvCxnSpPr>
                <a:stCxn id="131" idx="6"/>
              </p:cNvCxnSpPr>
              <p:nvPr/>
            </p:nvCxnSpPr>
            <p:spPr>
              <a:xfrm>
                <a:off x="5342426" y="4358365"/>
                <a:ext cx="2141655" cy="96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835D087-7155-4545-92F7-A562312457A0}"/>
                </a:ext>
              </a:extLst>
            </p:cNvPr>
            <p:cNvSpPr txBox="1"/>
            <p:nvPr/>
          </p:nvSpPr>
          <p:spPr>
            <a:xfrm>
              <a:off x="7745521" y="4096755"/>
              <a:ext cx="32113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nhất</a:t>
              </a:r>
              <a:r>
                <a:rPr lang="vi-VN" sz="2800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là 435</a:t>
              </a:r>
              <a:endParaRPr lang="vi-VN" sz="2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4259A86-A647-426F-ACB3-D4B2ACF7E8E3}"/>
              </a:ext>
            </a:extLst>
          </p:cNvPr>
          <p:cNvGrpSpPr/>
          <p:nvPr/>
        </p:nvGrpSpPr>
        <p:grpSpPr>
          <a:xfrm>
            <a:off x="3183996" y="3630266"/>
            <a:ext cx="7731796" cy="1134490"/>
            <a:chOff x="4207936" y="3791120"/>
            <a:chExt cx="7731796" cy="1134490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A5B7A43-DA7E-47CF-BA72-9A1B98B33993}"/>
                </a:ext>
              </a:extLst>
            </p:cNvPr>
            <p:cNvGrpSpPr/>
            <p:nvPr/>
          </p:nvGrpSpPr>
          <p:grpSpPr>
            <a:xfrm>
              <a:off x="4207936" y="3791120"/>
              <a:ext cx="4689520" cy="1134490"/>
              <a:chOff x="4207936" y="3791120"/>
              <a:chExt cx="4689520" cy="113449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C7E2562-4BAD-4814-9C5B-1CB851D55DD9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</a:endParaRPr>
              </a:p>
            </p:txBody>
          </p:sp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id="{E0152FF0-BF75-4535-8478-19C0879945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3519" y="4677536"/>
                <a:ext cx="3643937" cy="165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9993533-F625-4428-BB7F-3905FCC8A6A2}"/>
                </a:ext>
              </a:extLst>
            </p:cNvPr>
            <p:cNvSpPr txBox="1"/>
            <p:nvPr/>
          </p:nvSpPr>
          <p:spPr>
            <a:xfrm>
              <a:off x="8897455" y="4386926"/>
              <a:ext cx="30422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lớn</a:t>
              </a:r>
              <a:r>
                <a:rPr lang="en-US" sz="2800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vi-VN" sz="2800" dirty="0">
                  <a:solidFill>
                    <a:srgbClr val="FF0000"/>
                  </a:solidFill>
                  <a:latin typeface="Cambria" panose="02040503050406030204" pitchFamily="18" charset="0"/>
                  <a:sym typeface="Wingdings" panose="05000000000000000000" pitchFamily="2" charset="2"/>
                </a:rPr>
                <a:t>nhất là 618</a:t>
              </a:r>
              <a:endParaRPr lang="vi-VN" sz="2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/>
      <p:bldP spid="124" grpId="1"/>
      <p:bldP spid="126" grpId="0"/>
      <p:bldP spid="126" grpId="1"/>
      <p:bldP spid="1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1376557" y="1614165"/>
            <a:ext cx="9886856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C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81" y="4143883"/>
            <a:ext cx="2949307" cy="26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2073544" y="2451536"/>
            <a:ext cx="8887673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8800" dirty="0">
                <a:solidFill>
                  <a:srgbClr val="00206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Ai Nhanh hơn</a:t>
            </a:r>
            <a:endParaRPr lang="zh-CN" altLang="en-US" sz="8800" dirty="0">
              <a:solidFill>
                <a:srgbClr val="002060"/>
              </a:solidFill>
              <a:latin typeface="UTM Showcard" panose="02040603050506020204" pitchFamily="18" charset="0"/>
              <a:ea typeface="字魂151号-联盟综艺体" panose="00000500000000000000" charset="-122"/>
              <a:cs typeface="字魂151号-联盟综艺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812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1752</TotalTime>
  <Words>273</Words>
  <Application>Microsoft Office PowerPoint</Application>
  <PresentationFormat>Widescreen</PresentationFormat>
  <Paragraphs>105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UTM Showcard</vt:lpstr>
      <vt:lpstr>SVN-Poky's</vt:lpstr>
      <vt:lpstr>SVN-Dancing Script</vt:lpstr>
      <vt:lpstr>Tahoma</vt:lpstr>
      <vt:lpstr>UTM Aristote</vt:lpstr>
      <vt:lpstr>SVN-Avo</vt:lpstr>
      <vt:lpstr>Calibri</vt:lpstr>
      <vt:lpstr>#9Slide07 HoneyCream</vt:lpstr>
      <vt:lpstr>Calibri Light</vt:lpstr>
      <vt:lpstr>SVN-Newton</vt:lpstr>
      <vt:lpstr>SVN-Nickel</vt:lpstr>
      <vt:lpstr>UTM Avo</vt:lpstr>
      <vt:lpstr>UTM Americana</vt:lpstr>
      <vt:lpstr>#9Slide07 IcielPony</vt:lpstr>
      <vt:lpstr>Fredoka One</vt:lpstr>
      <vt:lpstr>Cambria</vt:lpstr>
      <vt:lpstr>#9Slide07 Altus</vt:lpstr>
      <vt:lpstr>#9Slide07 IcielBC Cubano Normal</vt:lpstr>
      <vt:lpstr>Arial</vt:lpstr>
      <vt:lpstr>Frosting for Breakfast</vt:lpstr>
      <vt:lpstr>Times New Roman</vt:lpstr>
      <vt:lpstr>M PLUS Rounded 1c</vt:lpstr>
      <vt:lpstr>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Măng non</dc:creator>
  <cp:keywords>Măngnon</cp:keywords>
  <cp:lastModifiedBy>Windows User</cp:lastModifiedBy>
  <cp:revision>54</cp:revision>
  <dcterms:created xsi:type="dcterms:W3CDTF">2021-07-23T14:52:23Z</dcterms:created>
  <dcterms:modified xsi:type="dcterms:W3CDTF">2023-04-16T04:09:29Z</dcterms:modified>
  <cp:category>Education</cp:category>
</cp:coreProperties>
</file>