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  <p:sldMasterId id="2147483663" r:id="rId2"/>
  </p:sldMasterIdLst>
  <p:sldIdLst>
    <p:sldId id="258" r:id="rId3"/>
    <p:sldId id="260" r:id="rId4"/>
    <p:sldId id="261" r:id="rId5"/>
    <p:sldId id="262" r:id="rId6"/>
    <p:sldId id="263" r:id="rId7"/>
    <p:sldId id="266" r:id="rId8"/>
    <p:sldId id="267" r:id="rId9"/>
    <p:sldId id="264" r:id="rId10"/>
    <p:sldId id="268" r:id="rId11"/>
    <p:sldId id="269" r:id="rId12"/>
    <p:sldId id="270" r:id="rId13"/>
    <p:sldId id="271" r:id="rId14"/>
    <p:sldId id="272" r:id="rId15"/>
    <p:sldId id="265" r:id="rId16"/>
    <p:sldId id="273" r:id="rId17"/>
  </p:sldIdLst>
  <p:sldSz cx="12192000" cy="6858000"/>
  <p:notesSz cx="6858000" cy="9144000"/>
  <p:embeddedFontLst>
    <p:embeddedFont>
      <p:font typeface="#9Slide07 HoneyCream" pitchFamily="2" charset="0"/>
      <p:regular r:id="rId18"/>
    </p:embeddedFont>
    <p:embeddedFont>
      <p:font typeface="#9Slide07 IcielBC Cubano Normal" panose="00000500000000000000" pitchFamily="2" charset="0"/>
      <p:regular r:id="rId19"/>
    </p:embeddedFont>
    <p:embeddedFont>
      <p:font typeface="#9Slide07 IcielPony" panose="02000000000000000000" pitchFamily="2" charset="0"/>
      <p:regular r:id="rId20"/>
    </p:embeddedFon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Cambria" panose="02040503050406030204" pitchFamily="18" charset="0"/>
      <p:regular r:id="rId25"/>
      <p:bold r:id="rId26"/>
      <p:italic r:id="rId27"/>
      <p:boldItalic r:id="rId28"/>
    </p:embeddedFont>
    <p:embeddedFont>
      <p:font typeface="SVN-Dancing Script" panose="02040603050506020204" pitchFamily="18" charset="0"/>
      <p:regular r:id="rId29"/>
    </p:embeddedFont>
    <p:embeddedFont>
      <p:font typeface="SVN-Lobster" panose="02040603050506020204" pitchFamily="18" charset="0"/>
      <p:regular r:id="rId30"/>
    </p:embeddedFont>
    <p:embeddedFont>
      <p:font typeface="SVN-Newton" panose="02040603050506020204" pitchFamily="18" charset="0"/>
      <p:regular r:id="rId31"/>
    </p:embeddedFont>
    <p:embeddedFont>
      <p:font typeface="SVN-Poky's" panose="020B0606040200020203" pitchFamily="34" charset="0"/>
      <p:regular r:id="rId32"/>
    </p:embeddedFont>
    <p:embeddedFont>
      <p:font typeface="Tahoma" panose="020B0604030504040204" pitchFamily="34" charset="0"/>
      <p:regular r:id="rId33"/>
      <p:bold r:id="rId34"/>
    </p:embeddedFont>
    <p:embeddedFont>
      <p:font typeface="UTM Avo" panose="02040603050506020204" pitchFamily="18" charset="0"/>
      <p:regular r:id="rId35"/>
      <p:bold r:id="rId36"/>
      <p:italic r:id="rId37"/>
      <p:boldItalic r:id="rId38"/>
    </p:embeddedFont>
    <p:embeddedFont>
      <p:font typeface="UTM Cancel" panose="02040603050506020204" pitchFamily="18" charset="0"/>
      <p:regular r:id="rId39"/>
    </p:embeddedFont>
    <p:embeddedFont>
      <p:font typeface="UTM Cookies" panose="02040603050506020204" pitchFamily="18" charset="0"/>
      <p:regular r:id="rId40"/>
    </p:embeddedFont>
    <p:embeddedFont>
      <p:font typeface="UTM Hanzel" panose="02040603050506020204" pitchFamily="18" charset="0"/>
      <p:regular r:id="rId4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42C38"/>
    <a:srgbClr val="FF1919"/>
    <a:srgbClr val="FF6600"/>
    <a:srgbClr val="FF66FF"/>
    <a:srgbClr val="1EC6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632" autoAdjust="0"/>
    <p:restoredTop sz="94660"/>
  </p:normalViewPr>
  <p:slideViewPr>
    <p:cSldViewPr snapToGrid="0">
      <p:cViewPr varScale="1">
        <p:scale>
          <a:sx n="77" d="100"/>
          <a:sy n="77" d="100"/>
        </p:scale>
        <p:origin x="312" y="1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9" Type="http://schemas.openxmlformats.org/officeDocument/2006/relationships/font" Target="fonts/font22.fntdata"/><Relationship Id="rId21" Type="http://schemas.openxmlformats.org/officeDocument/2006/relationships/font" Target="fonts/font4.fntdata"/><Relationship Id="rId34" Type="http://schemas.openxmlformats.org/officeDocument/2006/relationships/font" Target="fonts/font17.fntdata"/><Relationship Id="rId42" Type="http://schemas.openxmlformats.org/officeDocument/2006/relationships/presProps" Target="pres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7.fntdata"/><Relationship Id="rId32" Type="http://schemas.openxmlformats.org/officeDocument/2006/relationships/font" Target="fonts/font15.fntdata"/><Relationship Id="rId37" Type="http://schemas.openxmlformats.org/officeDocument/2006/relationships/font" Target="fonts/font20.fntdata"/><Relationship Id="rId40" Type="http://schemas.openxmlformats.org/officeDocument/2006/relationships/font" Target="fonts/font23.fntdata"/><Relationship Id="rId45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36" Type="http://schemas.openxmlformats.org/officeDocument/2006/relationships/font" Target="fonts/font19.fntdata"/><Relationship Id="rId10" Type="http://schemas.openxmlformats.org/officeDocument/2006/relationships/slide" Target="slides/slide8.xml"/><Relationship Id="rId19" Type="http://schemas.openxmlformats.org/officeDocument/2006/relationships/font" Target="fonts/font2.fntdata"/><Relationship Id="rId31" Type="http://schemas.openxmlformats.org/officeDocument/2006/relationships/font" Target="fonts/font14.fntdata"/><Relationship Id="rId44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font" Target="fonts/font13.fntdata"/><Relationship Id="rId35" Type="http://schemas.openxmlformats.org/officeDocument/2006/relationships/font" Target="fonts/font18.fntdata"/><Relationship Id="rId43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8.fntdata"/><Relationship Id="rId33" Type="http://schemas.openxmlformats.org/officeDocument/2006/relationships/font" Target="fonts/font16.fntdata"/><Relationship Id="rId38" Type="http://schemas.openxmlformats.org/officeDocument/2006/relationships/font" Target="fonts/font21.fntdata"/><Relationship Id="rId20" Type="http://schemas.openxmlformats.org/officeDocument/2006/relationships/font" Target="fonts/font3.fntdata"/><Relationship Id="rId41" Type="http://schemas.openxmlformats.org/officeDocument/2006/relationships/font" Target="fonts/font24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7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4.gi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6.gif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89746046"/>
      </p:ext>
    </p:extLst>
  </p:cSld>
  <p:clrMapOvr>
    <a:masterClrMapping/>
  </p:clrMapOvr>
  <p:transition spd="slow">
    <p:randomBar dir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 userDrawn="1"/>
        </p:nvGrpSpPr>
        <p:grpSpPr>
          <a:xfrm>
            <a:off x="-4484" y="-61176"/>
            <a:ext cx="12192002" cy="6858000"/>
            <a:chOff x="1" y="0"/>
            <a:chExt cx="12192002" cy="6858000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188259" y="0"/>
              <a:ext cx="0" cy="6858000"/>
            </a:xfrm>
            <a:prstGeom prst="line">
              <a:avLst/>
            </a:prstGeom>
            <a:ln>
              <a:solidFill>
                <a:srgbClr val="435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457200" y="0"/>
              <a:ext cx="0" cy="6858000"/>
            </a:xfrm>
            <a:prstGeom prst="line">
              <a:avLst/>
            </a:prstGeom>
            <a:ln>
              <a:solidFill>
                <a:srgbClr val="435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726141" y="0"/>
              <a:ext cx="0" cy="6858000"/>
            </a:xfrm>
            <a:prstGeom prst="line">
              <a:avLst/>
            </a:prstGeom>
            <a:ln>
              <a:solidFill>
                <a:srgbClr val="435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995083" y="0"/>
              <a:ext cx="0" cy="6858000"/>
            </a:xfrm>
            <a:prstGeom prst="line">
              <a:avLst/>
            </a:prstGeom>
            <a:ln>
              <a:solidFill>
                <a:srgbClr val="435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1264024" y="0"/>
              <a:ext cx="0" cy="6858000"/>
            </a:xfrm>
            <a:prstGeom prst="line">
              <a:avLst/>
            </a:prstGeom>
            <a:ln>
              <a:solidFill>
                <a:srgbClr val="435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1532965" y="0"/>
              <a:ext cx="0" cy="6858000"/>
            </a:xfrm>
            <a:prstGeom prst="line">
              <a:avLst/>
            </a:prstGeom>
            <a:ln>
              <a:solidFill>
                <a:srgbClr val="435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1788459" y="0"/>
              <a:ext cx="0" cy="6858000"/>
            </a:xfrm>
            <a:prstGeom prst="line">
              <a:avLst/>
            </a:prstGeom>
            <a:ln>
              <a:solidFill>
                <a:srgbClr val="435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2057400" y="0"/>
              <a:ext cx="0" cy="6858000"/>
            </a:xfrm>
            <a:prstGeom prst="line">
              <a:avLst/>
            </a:prstGeom>
            <a:ln>
              <a:solidFill>
                <a:srgbClr val="435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2326341" y="0"/>
              <a:ext cx="0" cy="6858000"/>
            </a:xfrm>
            <a:prstGeom prst="line">
              <a:avLst/>
            </a:prstGeom>
            <a:ln>
              <a:solidFill>
                <a:srgbClr val="435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2595283" y="0"/>
              <a:ext cx="0" cy="6858000"/>
            </a:xfrm>
            <a:prstGeom prst="line">
              <a:avLst/>
            </a:prstGeom>
            <a:ln>
              <a:solidFill>
                <a:srgbClr val="435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2864224" y="0"/>
              <a:ext cx="0" cy="6858000"/>
            </a:xfrm>
            <a:prstGeom prst="line">
              <a:avLst/>
            </a:prstGeom>
            <a:ln>
              <a:solidFill>
                <a:srgbClr val="435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3133165" y="0"/>
              <a:ext cx="0" cy="6858000"/>
            </a:xfrm>
            <a:prstGeom prst="line">
              <a:avLst/>
            </a:prstGeom>
            <a:ln>
              <a:solidFill>
                <a:srgbClr val="435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3415553" y="0"/>
              <a:ext cx="0" cy="6858000"/>
            </a:xfrm>
            <a:prstGeom prst="line">
              <a:avLst/>
            </a:prstGeom>
            <a:ln>
              <a:solidFill>
                <a:srgbClr val="435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3684494" y="0"/>
              <a:ext cx="0" cy="6858000"/>
            </a:xfrm>
            <a:prstGeom prst="line">
              <a:avLst/>
            </a:prstGeom>
            <a:ln>
              <a:solidFill>
                <a:srgbClr val="435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3953435" y="0"/>
              <a:ext cx="0" cy="6858000"/>
            </a:xfrm>
            <a:prstGeom prst="line">
              <a:avLst/>
            </a:prstGeom>
            <a:ln>
              <a:solidFill>
                <a:srgbClr val="435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>
              <a:off x="4222377" y="0"/>
              <a:ext cx="0" cy="6858000"/>
            </a:xfrm>
            <a:prstGeom prst="line">
              <a:avLst/>
            </a:prstGeom>
            <a:ln>
              <a:solidFill>
                <a:srgbClr val="435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4491318" y="0"/>
              <a:ext cx="0" cy="6858000"/>
            </a:xfrm>
            <a:prstGeom prst="line">
              <a:avLst/>
            </a:prstGeom>
            <a:ln>
              <a:solidFill>
                <a:srgbClr val="435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4760259" y="0"/>
              <a:ext cx="0" cy="6858000"/>
            </a:xfrm>
            <a:prstGeom prst="line">
              <a:avLst/>
            </a:prstGeom>
            <a:ln>
              <a:solidFill>
                <a:srgbClr val="435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5015753" y="0"/>
              <a:ext cx="0" cy="6858000"/>
            </a:xfrm>
            <a:prstGeom prst="line">
              <a:avLst/>
            </a:prstGeom>
            <a:ln>
              <a:solidFill>
                <a:srgbClr val="435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5284694" y="0"/>
              <a:ext cx="0" cy="6858000"/>
            </a:xfrm>
            <a:prstGeom prst="line">
              <a:avLst/>
            </a:prstGeom>
            <a:ln>
              <a:solidFill>
                <a:srgbClr val="435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5553635" y="0"/>
              <a:ext cx="0" cy="6858000"/>
            </a:xfrm>
            <a:prstGeom prst="line">
              <a:avLst/>
            </a:prstGeom>
            <a:ln>
              <a:solidFill>
                <a:srgbClr val="435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5822577" y="0"/>
              <a:ext cx="0" cy="6858000"/>
            </a:xfrm>
            <a:prstGeom prst="line">
              <a:avLst/>
            </a:prstGeom>
            <a:ln>
              <a:solidFill>
                <a:srgbClr val="435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>
              <a:off x="6091518" y="0"/>
              <a:ext cx="0" cy="6858000"/>
            </a:xfrm>
            <a:prstGeom prst="line">
              <a:avLst/>
            </a:prstGeom>
            <a:ln>
              <a:solidFill>
                <a:srgbClr val="435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6360459" y="0"/>
              <a:ext cx="0" cy="6858000"/>
            </a:xfrm>
            <a:prstGeom prst="line">
              <a:avLst/>
            </a:prstGeom>
            <a:ln>
              <a:solidFill>
                <a:srgbClr val="435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>
              <a:off x="6629400" y="0"/>
              <a:ext cx="0" cy="6858000"/>
            </a:xfrm>
            <a:prstGeom prst="line">
              <a:avLst/>
            </a:prstGeom>
            <a:ln>
              <a:solidFill>
                <a:srgbClr val="435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>
              <a:off x="6898341" y="0"/>
              <a:ext cx="0" cy="6858000"/>
            </a:xfrm>
            <a:prstGeom prst="line">
              <a:avLst/>
            </a:prstGeom>
            <a:ln>
              <a:solidFill>
                <a:srgbClr val="435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>
              <a:off x="7167282" y="0"/>
              <a:ext cx="0" cy="6858000"/>
            </a:xfrm>
            <a:prstGeom prst="line">
              <a:avLst/>
            </a:prstGeom>
            <a:ln>
              <a:solidFill>
                <a:srgbClr val="435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7436224" y="0"/>
              <a:ext cx="0" cy="6858000"/>
            </a:xfrm>
            <a:prstGeom prst="line">
              <a:avLst/>
            </a:prstGeom>
            <a:ln>
              <a:solidFill>
                <a:srgbClr val="435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7705165" y="0"/>
              <a:ext cx="0" cy="6858000"/>
            </a:xfrm>
            <a:prstGeom prst="line">
              <a:avLst/>
            </a:prstGeom>
            <a:ln>
              <a:solidFill>
                <a:srgbClr val="435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>
              <a:off x="7974106" y="0"/>
              <a:ext cx="0" cy="6858000"/>
            </a:xfrm>
            <a:prstGeom prst="line">
              <a:avLst/>
            </a:prstGeom>
            <a:ln>
              <a:solidFill>
                <a:srgbClr val="435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>
              <a:off x="8229600" y="0"/>
              <a:ext cx="0" cy="6858000"/>
            </a:xfrm>
            <a:prstGeom prst="line">
              <a:avLst/>
            </a:prstGeom>
            <a:ln>
              <a:solidFill>
                <a:srgbClr val="435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>
              <a:off x="8498541" y="0"/>
              <a:ext cx="0" cy="6858000"/>
            </a:xfrm>
            <a:prstGeom prst="line">
              <a:avLst/>
            </a:prstGeom>
            <a:ln>
              <a:solidFill>
                <a:srgbClr val="435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>
              <a:off x="8767482" y="0"/>
              <a:ext cx="0" cy="6858000"/>
            </a:xfrm>
            <a:prstGeom prst="line">
              <a:avLst/>
            </a:prstGeom>
            <a:ln>
              <a:solidFill>
                <a:srgbClr val="435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>
              <a:off x="9036424" y="0"/>
              <a:ext cx="0" cy="6858000"/>
            </a:xfrm>
            <a:prstGeom prst="line">
              <a:avLst/>
            </a:prstGeom>
            <a:ln>
              <a:solidFill>
                <a:srgbClr val="435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>
              <a:off x="9305365" y="0"/>
              <a:ext cx="0" cy="6858000"/>
            </a:xfrm>
            <a:prstGeom prst="line">
              <a:avLst/>
            </a:prstGeom>
            <a:ln>
              <a:solidFill>
                <a:srgbClr val="435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>
              <a:off x="9574306" y="0"/>
              <a:ext cx="0" cy="6858000"/>
            </a:xfrm>
            <a:prstGeom prst="line">
              <a:avLst/>
            </a:prstGeom>
            <a:ln>
              <a:solidFill>
                <a:srgbClr val="435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>
              <a:off x="9856694" y="0"/>
              <a:ext cx="0" cy="6858000"/>
            </a:xfrm>
            <a:prstGeom prst="line">
              <a:avLst/>
            </a:prstGeom>
            <a:ln>
              <a:solidFill>
                <a:srgbClr val="435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>
              <a:off x="10125635" y="0"/>
              <a:ext cx="0" cy="6858000"/>
            </a:xfrm>
            <a:prstGeom prst="line">
              <a:avLst/>
            </a:prstGeom>
            <a:ln>
              <a:solidFill>
                <a:srgbClr val="435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>
              <a:off x="10394576" y="0"/>
              <a:ext cx="0" cy="6858000"/>
            </a:xfrm>
            <a:prstGeom prst="line">
              <a:avLst/>
            </a:prstGeom>
            <a:ln>
              <a:solidFill>
                <a:srgbClr val="435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>
              <a:off x="10663518" y="0"/>
              <a:ext cx="0" cy="6858000"/>
            </a:xfrm>
            <a:prstGeom prst="line">
              <a:avLst/>
            </a:prstGeom>
            <a:ln>
              <a:solidFill>
                <a:srgbClr val="435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>
              <a:off x="10932459" y="0"/>
              <a:ext cx="0" cy="6858000"/>
            </a:xfrm>
            <a:prstGeom prst="line">
              <a:avLst/>
            </a:prstGeom>
            <a:ln>
              <a:solidFill>
                <a:srgbClr val="435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>
              <a:off x="11201400" y="0"/>
              <a:ext cx="0" cy="6858000"/>
            </a:xfrm>
            <a:prstGeom prst="line">
              <a:avLst/>
            </a:prstGeom>
            <a:ln>
              <a:solidFill>
                <a:srgbClr val="435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>
              <a:off x="11456894" y="0"/>
              <a:ext cx="0" cy="6858000"/>
            </a:xfrm>
            <a:prstGeom prst="line">
              <a:avLst/>
            </a:prstGeom>
            <a:ln>
              <a:solidFill>
                <a:srgbClr val="435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>
              <a:off x="11725835" y="0"/>
              <a:ext cx="0" cy="6858000"/>
            </a:xfrm>
            <a:prstGeom prst="line">
              <a:avLst/>
            </a:prstGeom>
            <a:ln>
              <a:solidFill>
                <a:srgbClr val="435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>
              <a:off x="11994776" y="0"/>
              <a:ext cx="0" cy="6858000"/>
            </a:xfrm>
            <a:prstGeom prst="line">
              <a:avLst/>
            </a:prstGeom>
            <a:ln>
              <a:solidFill>
                <a:srgbClr val="435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1" name="Group 50"/>
            <p:cNvGrpSpPr/>
            <p:nvPr/>
          </p:nvGrpSpPr>
          <p:grpSpPr>
            <a:xfrm rot="5400000">
              <a:off x="2861984" y="-2662518"/>
              <a:ext cx="6468035" cy="12192002"/>
              <a:chOff x="6512859" y="152400"/>
              <a:chExt cx="6468035" cy="6858000"/>
            </a:xfrm>
          </p:grpSpPr>
          <p:cxnSp>
            <p:nvCxnSpPr>
              <p:cNvPr id="52" name="Straight Connector 51"/>
              <p:cNvCxnSpPr/>
              <p:nvPr/>
            </p:nvCxnSpPr>
            <p:spPr>
              <a:xfrm>
                <a:off x="6512859" y="152400"/>
                <a:ext cx="0" cy="6858000"/>
              </a:xfrm>
              <a:prstGeom prst="line">
                <a:avLst/>
              </a:prstGeom>
              <a:ln>
                <a:solidFill>
                  <a:srgbClr val="43536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/>
              <p:cNvCxnSpPr/>
              <p:nvPr/>
            </p:nvCxnSpPr>
            <p:spPr>
              <a:xfrm>
                <a:off x="6781800" y="152400"/>
                <a:ext cx="0" cy="6858000"/>
              </a:xfrm>
              <a:prstGeom prst="line">
                <a:avLst/>
              </a:prstGeom>
              <a:ln>
                <a:solidFill>
                  <a:srgbClr val="43536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/>
              <p:cNvCxnSpPr/>
              <p:nvPr/>
            </p:nvCxnSpPr>
            <p:spPr>
              <a:xfrm>
                <a:off x="7050741" y="152400"/>
                <a:ext cx="0" cy="6858000"/>
              </a:xfrm>
              <a:prstGeom prst="line">
                <a:avLst/>
              </a:prstGeom>
              <a:ln>
                <a:solidFill>
                  <a:srgbClr val="43536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/>
              <p:cNvCxnSpPr/>
              <p:nvPr/>
            </p:nvCxnSpPr>
            <p:spPr>
              <a:xfrm>
                <a:off x="7319682" y="152400"/>
                <a:ext cx="0" cy="6858000"/>
              </a:xfrm>
              <a:prstGeom prst="line">
                <a:avLst/>
              </a:prstGeom>
              <a:ln>
                <a:solidFill>
                  <a:srgbClr val="43536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/>
              <p:cNvCxnSpPr/>
              <p:nvPr/>
            </p:nvCxnSpPr>
            <p:spPr>
              <a:xfrm>
                <a:off x="7588624" y="152400"/>
                <a:ext cx="0" cy="6858000"/>
              </a:xfrm>
              <a:prstGeom prst="line">
                <a:avLst/>
              </a:prstGeom>
              <a:ln>
                <a:solidFill>
                  <a:srgbClr val="43536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/>
              <p:cNvCxnSpPr/>
              <p:nvPr/>
            </p:nvCxnSpPr>
            <p:spPr>
              <a:xfrm>
                <a:off x="7857565" y="152400"/>
                <a:ext cx="0" cy="6858000"/>
              </a:xfrm>
              <a:prstGeom prst="line">
                <a:avLst/>
              </a:prstGeom>
              <a:ln>
                <a:solidFill>
                  <a:srgbClr val="43536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57"/>
              <p:cNvCxnSpPr/>
              <p:nvPr/>
            </p:nvCxnSpPr>
            <p:spPr>
              <a:xfrm>
                <a:off x="8126506" y="152400"/>
                <a:ext cx="0" cy="6858000"/>
              </a:xfrm>
              <a:prstGeom prst="line">
                <a:avLst/>
              </a:prstGeom>
              <a:ln>
                <a:solidFill>
                  <a:srgbClr val="43536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/>
              <p:cNvCxnSpPr/>
              <p:nvPr/>
            </p:nvCxnSpPr>
            <p:spPr>
              <a:xfrm>
                <a:off x="8382000" y="152400"/>
                <a:ext cx="0" cy="6858000"/>
              </a:xfrm>
              <a:prstGeom prst="line">
                <a:avLst/>
              </a:prstGeom>
              <a:ln>
                <a:solidFill>
                  <a:srgbClr val="43536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/>
              <p:cNvCxnSpPr/>
              <p:nvPr/>
            </p:nvCxnSpPr>
            <p:spPr>
              <a:xfrm>
                <a:off x="8650941" y="152400"/>
                <a:ext cx="0" cy="6858000"/>
              </a:xfrm>
              <a:prstGeom prst="line">
                <a:avLst/>
              </a:prstGeom>
              <a:ln>
                <a:solidFill>
                  <a:srgbClr val="43536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0"/>
              <p:cNvCxnSpPr/>
              <p:nvPr/>
            </p:nvCxnSpPr>
            <p:spPr>
              <a:xfrm>
                <a:off x="8919882" y="152400"/>
                <a:ext cx="0" cy="6858000"/>
              </a:xfrm>
              <a:prstGeom prst="line">
                <a:avLst/>
              </a:prstGeom>
              <a:ln>
                <a:solidFill>
                  <a:srgbClr val="43536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1"/>
              <p:cNvCxnSpPr/>
              <p:nvPr/>
            </p:nvCxnSpPr>
            <p:spPr>
              <a:xfrm>
                <a:off x="9188824" y="152400"/>
                <a:ext cx="0" cy="6858000"/>
              </a:xfrm>
              <a:prstGeom prst="line">
                <a:avLst/>
              </a:prstGeom>
              <a:ln>
                <a:solidFill>
                  <a:srgbClr val="43536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2"/>
              <p:cNvCxnSpPr/>
              <p:nvPr/>
            </p:nvCxnSpPr>
            <p:spPr>
              <a:xfrm>
                <a:off x="9457765" y="152400"/>
                <a:ext cx="0" cy="6858000"/>
              </a:xfrm>
              <a:prstGeom prst="line">
                <a:avLst/>
              </a:prstGeom>
              <a:ln>
                <a:solidFill>
                  <a:srgbClr val="43536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3"/>
              <p:cNvCxnSpPr/>
              <p:nvPr/>
            </p:nvCxnSpPr>
            <p:spPr>
              <a:xfrm>
                <a:off x="9726706" y="152400"/>
                <a:ext cx="0" cy="6858000"/>
              </a:xfrm>
              <a:prstGeom prst="line">
                <a:avLst/>
              </a:prstGeom>
              <a:ln>
                <a:solidFill>
                  <a:srgbClr val="43536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Straight Connector 64"/>
              <p:cNvCxnSpPr/>
              <p:nvPr/>
            </p:nvCxnSpPr>
            <p:spPr>
              <a:xfrm>
                <a:off x="10009094" y="152400"/>
                <a:ext cx="0" cy="6858000"/>
              </a:xfrm>
              <a:prstGeom prst="line">
                <a:avLst/>
              </a:prstGeom>
              <a:ln>
                <a:solidFill>
                  <a:srgbClr val="43536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65"/>
              <p:cNvCxnSpPr/>
              <p:nvPr/>
            </p:nvCxnSpPr>
            <p:spPr>
              <a:xfrm>
                <a:off x="10278035" y="152400"/>
                <a:ext cx="0" cy="6858000"/>
              </a:xfrm>
              <a:prstGeom prst="line">
                <a:avLst/>
              </a:prstGeom>
              <a:ln>
                <a:solidFill>
                  <a:srgbClr val="43536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66"/>
              <p:cNvCxnSpPr/>
              <p:nvPr/>
            </p:nvCxnSpPr>
            <p:spPr>
              <a:xfrm>
                <a:off x="10546976" y="152400"/>
                <a:ext cx="0" cy="6858000"/>
              </a:xfrm>
              <a:prstGeom prst="line">
                <a:avLst/>
              </a:prstGeom>
              <a:ln>
                <a:solidFill>
                  <a:srgbClr val="43536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67"/>
              <p:cNvCxnSpPr/>
              <p:nvPr/>
            </p:nvCxnSpPr>
            <p:spPr>
              <a:xfrm>
                <a:off x="10815918" y="152400"/>
                <a:ext cx="0" cy="6858000"/>
              </a:xfrm>
              <a:prstGeom prst="line">
                <a:avLst/>
              </a:prstGeom>
              <a:ln>
                <a:solidFill>
                  <a:srgbClr val="43536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68"/>
              <p:cNvCxnSpPr/>
              <p:nvPr/>
            </p:nvCxnSpPr>
            <p:spPr>
              <a:xfrm>
                <a:off x="11084859" y="152400"/>
                <a:ext cx="0" cy="6858000"/>
              </a:xfrm>
              <a:prstGeom prst="line">
                <a:avLst/>
              </a:prstGeom>
              <a:ln>
                <a:solidFill>
                  <a:srgbClr val="43536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69"/>
              <p:cNvCxnSpPr/>
              <p:nvPr/>
            </p:nvCxnSpPr>
            <p:spPr>
              <a:xfrm>
                <a:off x="11353800" y="152400"/>
                <a:ext cx="0" cy="6858000"/>
              </a:xfrm>
              <a:prstGeom prst="line">
                <a:avLst/>
              </a:prstGeom>
              <a:ln>
                <a:solidFill>
                  <a:srgbClr val="43536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70"/>
              <p:cNvCxnSpPr/>
              <p:nvPr/>
            </p:nvCxnSpPr>
            <p:spPr>
              <a:xfrm>
                <a:off x="11609294" y="152400"/>
                <a:ext cx="0" cy="6858000"/>
              </a:xfrm>
              <a:prstGeom prst="line">
                <a:avLst/>
              </a:prstGeom>
              <a:ln>
                <a:solidFill>
                  <a:srgbClr val="43536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71"/>
              <p:cNvCxnSpPr/>
              <p:nvPr/>
            </p:nvCxnSpPr>
            <p:spPr>
              <a:xfrm>
                <a:off x="11878235" y="152400"/>
                <a:ext cx="0" cy="6858000"/>
              </a:xfrm>
              <a:prstGeom prst="line">
                <a:avLst/>
              </a:prstGeom>
              <a:ln>
                <a:solidFill>
                  <a:srgbClr val="43536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Connector 72"/>
              <p:cNvCxnSpPr/>
              <p:nvPr/>
            </p:nvCxnSpPr>
            <p:spPr>
              <a:xfrm>
                <a:off x="12147176" y="152400"/>
                <a:ext cx="0" cy="6858000"/>
              </a:xfrm>
              <a:prstGeom prst="line">
                <a:avLst/>
              </a:prstGeom>
              <a:ln>
                <a:solidFill>
                  <a:srgbClr val="43536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73"/>
              <p:cNvCxnSpPr/>
              <p:nvPr/>
            </p:nvCxnSpPr>
            <p:spPr>
              <a:xfrm>
                <a:off x="12443011" y="152400"/>
                <a:ext cx="0" cy="6858000"/>
              </a:xfrm>
              <a:prstGeom prst="line">
                <a:avLst/>
              </a:prstGeom>
              <a:ln>
                <a:solidFill>
                  <a:srgbClr val="43536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74"/>
              <p:cNvCxnSpPr/>
              <p:nvPr/>
            </p:nvCxnSpPr>
            <p:spPr>
              <a:xfrm>
                <a:off x="12711953" y="152400"/>
                <a:ext cx="0" cy="6858000"/>
              </a:xfrm>
              <a:prstGeom prst="line">
                <a:avLst/>
              </a:prstGeom>
              <a:ln>
                <a:solidFill>
                  <a:srgbClr val="43536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75"/>
              <p:cNvCxnSpPr/>
              <p:nvPr/>
            </p:nvCxnSpPr>
            <p:spPr>
              <a:xfrm>
                <a:off x="12980894" y="152400"/>
                <a:ext cx="0" cy="6858000"/>
              </a:xfrm>
              <a:prstGeom prst="line">
                <a:avLst/>
              </a:prstGeom>
              <a:ln>
                <a:solidFill>
                  <a:srgbClr val="43536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77" name="Group 76"/>
          <p:cNvGrpSpPr/>
          <p:nvPr userDrawn="1"/>
        </p:nvGrpSpPr>
        <p:grpSpPr>
          <a:xfrm rot="20376177">
            <a:off x="-1259516" y="4223594"/>
            <a:ext cx="4123961" cy="4071268"/>
            <a:chOff x="-1575619" y="4152315"/>
            <a:chExt cx="4123961" cy="4071268"/>
          </a:xfrm>
        </p:grpSpPr>
        <p:pic>
          <p:nvPicPr>
            <p:cNvPr id="78" name="Picture 7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042855" flipH="1" flipV="1">
              <a:off x="-880331" y="3457027"/>
              <a:ext cx="2558989" cy="3949565"/>
            </a:xfrm>
            <a:prstGeom prst="rect">
              <a:avLst/>
            </a:prstGeom>
          </p:spPr>
        </p:pic>
        <p:pic>
          <p:nvPicPr>
            <p:cNvPr id="79" name="Picture 7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9226499">
              <a:off x="514606" y="5084698"/>
              <a:ext cx="2033736" cy="3138885"/>
            </a:xfrm>
            <a:prstGeom prst="rect">
              <a:avLst/>
            </a:prstGeom>
          </p:spPr>
        </p:pic>
      </p:grpSp>
      <p:grpSp>
        <p:nvGrpSpPr>
          <p:cNvPr id="80" name="Group 79"/>
          <p:cNvGrpSpPr/>
          <p:nvPr userDrawn="1"/>
        </p:nvGrpSpPr>
        <p:grpSpPr>
          <a:xfrm rot="6623823" flipV="1">
            <a:off x="9663853" y="-1538827"/>
            <a:ext cx="4123961" cy="4071268"/>
            <a:chOff x="-1575619" y="4152315"/>
            <a:chExt cx="4123961" cy="4071268"/>
          </a:xfrm>
        </p:grpSpPr>
        <p:pic>
          <p:nvPicPr>
            <p:cNvPr id="81" name="Picture 8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042855" flipH="1" flipV="1">
              <a:off x="-880331" y="3457027"/>
              <a:ext cx="2558989" cy="3949565"/>
            </a:xfrm>
            <a:prstGeom prst="rect">
              <a:avLst/>
            </a:prstGeom>
          </p:spPr>
        </p:pic>
        <p:pic>
          <p:nvPicPr>
            <p:cNvPr id="82" name="Picture 8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9226499">
              <a:off x="514606" y="5084698"/>
              <a:ext cx="2033736" cy="3138885"/>
            </a:xfrm>
            <a:prstGeom prst="rect">
              <a:avLst/>
            </a:prstGeom>
          </p:spPr>
        </p:pic>
      </p:grpSp>
      <p:pic>
        <p:nvPicPr>
          <p:cNvPr id="83" name="Picture 8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3113" y="5917276"/>
            <a:ext cx="1161217" cy="1088641"/>
          </a:xfrm>
          <a:prstGeom prst="rect">
            <a:avLst/>
          </a:prstGeom>
        </p:spPr>
      </p:pic>
      <p:pic>
        <p:nvPicPr>
          <p:cNvPr id="84" name="Picture 8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5659" y="-58322"/>
            <a:ext cx="1161217" cy="1088641"/>
          </a:xfrm>
          <a:prstGeom prst="rect">
            <a:avLst/>
          </a:prstGeom>
        </p:spPr>
      </p:pic>
      <p:pic>
        <p:nvPicPr>
          <p:cNvPr id="85" name="Picture 84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127" y="5752603"/>
            <a:ext cx="4572000" cy="962025"/>
          </a:xfrm>
          <a:prstGeom prst="rect">
            <a:avLst/>
          </a:prstGeom>
        </p:spPr>
      </p:pic>
      <p:pic>
        <p:nvPicPr>
          <p:cNvPr id="86" name="Picture 85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36274" y="-294765"/>
            <a:ext cx="2914996" cy="3089873"/>
          </a:xfrm>
          <a:prstGeom prst="rect">
            <a:avLst/>
          </a:prstGeom>
        </p:spPr>
      </p:pic>
      <p:pic>
        <p:nvPicPr>
          <p:cNvPr id="87" name="Picture 86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2" y="6858002"/>
            <a:ext cx="2432012" cy="2669980"/>
          </a:xfrm>
          <a:prstGeom prst="rect">
            <a:avLst/>
          </a:prstGeom>
        </p:spPr>
      </p:pic>
      <p:sp>
        <p:nvSpPr>
          <p:cNvPr id="88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324760" y="860089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0382348780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 -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0984848929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89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4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90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74111" y="9086149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91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3496166" y="2549368"/>
            <a:ext cx="443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err="1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  <a:sym typeface="Arial"/>
              </a:rPr>
              <a:t>Măng</a:t>
            </a:r>
            <a:r>
              <a:rPr kumimoji="0" lang="en-US" sz="4000" b="0" i="0" u="none" strike="noStrike" kern="0" cap="none" spc="0" normalizeH="0" baseline="0" noProof="0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  <a:sym typeface="Arial"/>
              </a:rPr>
              <a:t> Non</a:t>
            </a:r>
            <a:endParaRPr kumimoji="0" lang="id-ID" sz="4000" b="0" i="0" u="none" strike="noStrike" kern="0" cap="none" spc="0" normalizeH="0" baseline="0" noProof="0">
              <a:ln w="0"/>
              <a:gradFill>
                <a:gsLst>
                  <a:gs pos="0">
                    <a:srgbClr val="FF6374">
                      <a:lumMod val="50000"/>
                    </a:srgbClr>
                  </a:gs>
                  <a:gs pos="50000">
                    <a:srgbClr val="FF6374"/>
                  </a:gs>
                  <a:gs pos="100000">
                    <a:srgbClr val="FF6374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2382582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92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" grpId="0"/>
      <p:bldP spid="92" grpId="1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8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792981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9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85" name="Google Shape;985;p14"/>
          <p:cNvSpPr/>
          <p:nvPr/>
        </p:nvSpPr>
        <p:spPr>
          <a:xfrm>
            <a:off x="586919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87" name="Google Shape;987;p14"/>
          <p:cNvSpPr/>
          <p:nvPr/>
        </p:nvSpPr>
        <p:spPr>
          <a:xfrm>
            <a:off x="11432702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53901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7" Type="http://schemas.openxmlformats.org/officeDocument/2006/relationships/hyperlink" Target="https://www.facebook.com/groups/629898828017053" TargetMode="Externa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www.facebook.com/groups/629898828017053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Picture 83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2977" y="0"/>
            <a:ext cx="12197954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36274" y="-294765"/>
            <a:ext cx="2914996" cy="308987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2" y="6858002"/>
            <a:ext cx="2432012" cy="2669980"/>
          </a:xfrm>
          <a:prstGeom prst="rect">
            <a:avLst/>
          </a:prstGeom>
        </p:spPr>
      </p:pic>
      <p:sp>
        <p:nvSpPr>
          <p:cNvPr id="5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324760" y="860089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0382348780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 -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0984848929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4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74111" y="9086149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3496166" y="2549368"/>
            <a:ext cx="443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err="1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  <a:sym typeface="Arial"/>
              </a:rPr>
              <a:t>Măng</a:t>
            </a:r>
            <a:r>
              <a:rPr kumimoji="0" lang="en-US" sz="4000" b="0" i="0" u="none" strike="noStrike" kern="0" cap="none" spc="0" normalizeH="0" baseline="0" noProof="0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  <a:sym typeface="Arial"/>
              </a:rPr>
              <a:t> Non</a:t>
            </a:r>
            <a:endParaRPr kumimoji="0" lang="id-ID" sz="4000" b="0" i="0" u="none" strike="noStrike" kern="0" cap="none" spc="0" normalizeH="0" baseline="0" noProof="0">
              <a:ln w="0"/>
              <a:gradFill>
                <a:gsLst>
                  <a:gs pos="0">
                    <a:srgbClr val="FF6374">
                      <a:lumMod val="50000"/>
                    </a:srgbClr>
                  </a:gs>
                  <a:gs pos="50000">
                    <a:srgbClr val="FF6374"/>
                  </a:gs>
                  <a:gs pos="100000">
                    <a:srgbClr val="FF6374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34440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d-ID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36274" y="-294765"/>
            <a:ext cx="2914996" cy="30898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2" y="6858002"/>
            <a:ext cx="2432012" cy="2669980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324760" y="860089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0382348780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 -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0984848929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4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74111" y="9086149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3"/>
            <a:ext cx="4836708" cy="634889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3"/>
            <a:ext cx="4836708" cy="634889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3496166" y="2549368"/>
            <a:ext cx="443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err="1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  <a:sym typeface="Arial"/>
              </a:rPr>
              <a:t>Măng</a:t>
            </a:r>
            <a:r>
              <a:rPr kumimoji="0" lang="en-US" sz="4000" b="0" i="0" u="none" strike="noStrike" kern="0" cap="none" spc="0" normalizeH="0" baseline="0" noProof="0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  <a:sym typeface="Arial"/>
              </a:rPr>
              <a:t> Non</a:t>
            </a:r>
            <a:endParaRPr kumimoji="0" lang="id-ID" sz="4000" b="0" i="0" u="none" strike="noStrike" kern="0" cap="none" spc="0" normalizeH="0" baseline="0" noProof="0">
              <a:ln w="0"/>
              <a:gradFill>
                <a:gsLst>
                  <a:gs pos="0">
                    <a:srgbClr val="FF6374">
                      <a:lumMod val="50000"/>
                    </a:srgbClr>
                  </a:gs>
                  <a:gs pos="50000">
                    <a:srgbClr val="FF6374"/>
                  </a:gs>
                  <a:gs pos="100000">
                    <a:srgbClr val="FF6374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3749755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4" r:id="rId1"/>
    <p:sldLayoutId id="2147483665" r:id="rId2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9" grpId="1"/>
    </p:bldLst>
  </p:timing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11" Type="http://schemas.openxmlformats.org/officeDocument/2006/relationships/image" Target="../media/image6.gif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0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gif"/><Relationship Id="rId5" Type="http://schemas.openxmlformats.org/officeDocument/2006/relationships/image" Target="../media/image39.png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11" Type="http://schemas.openxmlformats.org/officeDocument/2006/relationships/image" Target="../media/image22.png"/><Relationship Id="rId5" Type="http://schemas.openxmlformats.org/officeDocument/2006/relationships/image" Target="../media/image12.png"/><Relationship Id="rId10" Type="http://schemas.openxmlformats.org/officeDocument/2006/relationships/image" Target="../media/image21.png"/><Relationship Id="rId4" Type="http://schemas.openxmlformats.org/officeDocument/2006/relationships/image" Target="../media/image11.png"/><Relationship Id="rId9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14.png"/><Relationship Id="rId3" Type="http://schemas.openxmlformats.org/officeDocument/2006/relationships/image" Target="../media/image4.gif"/><Relationship Id="rId7" Type="http://schemas.openxmlformats.org/officeDocument/2006/relationships/image" Target="../media/image28.png"/><Relationship Id="rId12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11" Type="http://schemas.openxmlformats.org/officeDocument/2006/relationships/image" Target="../media/image10.png"/><Relationship Id="rId5" Type="http://schemas.openxmlformats.org/officeDocument/2006/relationships/image" Target="../media/image26.png"/><Relationship Id="rId10" Type="http://schemas.openxmlformats.org/officeDocument/2006/relationships/image" Target="../media/image9.png"/><Relationship Id="rId4" Type="http://schemas.openxmlformats.org/officeDocument/2006/relationships/image" Target="../media/image25.gif"/><Relationship Id="rId9" Type="http://schemas.openxmlformats.org/officeDocument/2006/relationships/image" Target="../media/image30.png"/><Relationship Id="rId1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11" Type="http://schemas.openxmlformats.org/officeDocument/2006/relationships/image" Target="../media/image6.gif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73000">
              <a:srgbClr val="222A35"/>
            </a:gs>
            <a:gs pos="0">
              <a:srgbClr val="303C4C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" name="Group 80"/>
          <p:cNvGrpSpPr/>
          <p:nvPr/>
        </p:nvGrpSpPr>
        <p:grpSpPr>
          <a:xfrm>
            <a:off x="0" y="0"/>
            <a:ext cx="12192002" cy="6858000"/>
            <a:chOff x="1" y="0"/>
            <a:chExt cx="12192002" cy="6858000"/>
          </a:xfrm>
        </p:grpSpPr>
        <p:cxnSp>
          <p:nvCxnSpPr>
            <p:cNvPr id="7" name="Straight Connector 6"/>
            <p:cNvCxnSpPr/>
            <p:nvPr/>
          </p:nvCxnSpPr>
          <p:spPr>
            <a:xfrm>
              <a:off x="188259" y="0"/>
              <a:ext cx="0" cy="6858000"/>
            </a:xfrm>
            <a:prstGeom prst="line">
              <a:avLst/>
            </a:prstGeom>
            <a:ln>
              <a:solidFill>
                <a:srgbClr val="435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457200" y="0"/>
              <a:ext cx="0" cy="6858000"/>
            </a:xfrm>
            <a:prstGeom prst="line">
              <a:avLst/>
            </a:prstGeom>
            <a:ln>
              <a:solidFill>
                <a:srgbClr val="435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26141" y="0"/>
              <a:ext cx="0" cy="6858000"/>
            </a:xfrm>
            <a:prstGeom prst="line">
              <a:avLst/>
            </a:prstGeom>
            <a:ln>
              <a:solidFill>
                <a:srgbClr val="435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995083" y="0"/>
              <a:ext cx="0" cy="6858000"/>
            </a:xfrm>
            <a:prstGeom prst="line">
              <a:avLst/>
            </a:prstGeom>
            <a:ln>
              <a:solidFill>
                <a:srgbClr val="435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1264024" y="0"/>
              <a:ext cx="0" cy="6858000"/>
            </a:xfrm>
            <a:prstGeom prst="line">
              <a:avLst/>
            </a:prstGeom>
            <a:ln>
              <a:solidFill>
                <a:srgbClr val="435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1532965" y="0"/>
              <a:ext cx="0" cy="6858000"/>
            </a:xfrm>
            <a:prstGeom prst="line">
              <a:avLst/>
            </a:prstGeom>
            <a:ln>
              <a:solidFill>
                <a:srgbClr val="435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1788459" y="0"/>
              <a:ext cx="0" cy="6858000"/>
            </a:xfrm>
            <a:prstGeom prst="line">
              <a:avLst/>
            </a:prstGeom>
            <a:ln>
              <a:solidFill>
                <a:srgbClr val="435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2057400" y="0"/>
              <a:ext cx="0" cy="6858000"/>
            </a:xfrm>
            <a:prstGeom prst="line">
              <a:avLst/>
            </a:prstGeom>
            <a:ln>
              <a:solidFill>
                <a:srgbClr val="435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2326341" y="0"/>
              <a:ext cx="0" cy="6858000"/>
            </a:xfrm>
            <a:prstGeom prst="line">
              <a:avLst/>
            </a:prstGeom>
            <a:ln>
              <a:solidFill>
                <a:srgbClr val="435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2595283" y="0"/>
              <a:ext cx="0" cy="6858000"/>
            </a:xfrm>
            <a:prstGeom prst="line">
              <a:avLst/>
            </a:prstGeom>
            <a:ln>
              <a:solidFill>
                <a:srgbClr val="435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2864224" y="0"/>
              <a:ext cx="0" cy="6858000"/>
            </a:xfrm>
            <a:prstGeom prst="line">
              <a:avLst/>
            </a:prstGeom>
            <a:ln>
              <a:solidFill>
                <a:srgbClr val="435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3133165" y="0"/>
              <a:ext cx="0" cy="6858000"/>
            </a:xfrm>
            <a:prstGeom prst="line">
              <a:avLst/>
            </a:prstGeom>
            <a:ln>
              <a:solidFill>
                <a:srgbClr val="435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3415553" y="0"/>
              <a:ext cx="0" cy="6858000"/>
            </a:xfrm>
            <a:prstGeom prst="line">
              <a:avLst/>
            </a:prstGeom>
            <a:ln>
              <a:solidFill>
                <a:srgbClr val="435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3684494" y="0"/>
              <a:ext cx="0" cy="6858000"/>
            </a:xfrm>
            <a:prstGeom prst="line">
              <a:avLst/>
            </a:prstGeom>
            <a:ln>
              <a:solidFill>
                <a:srgbClr val="435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>
              <a:off x="3953435" y="0"/>
              <a:ext cx="0" cy="6858000"/>
            </a:xfrm>
            <a:prstGeom prst="line">
              <a:avLst/>
            </a:prstGeom>
            <a:ln>
              <a:solidFill>
                <a:srgbClr val="435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4222377" y="0"/>
              <a:ext cx="0" cy="6858000"/>
            </a:xfrm>
            <a:prstGeom prst="line">
              <a:avLst/>
            </a:prstGeom>
            <a:ln>
              <a:solidFill>
                <a:srgbClr val="435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4491318" y="0"/>
              <a:ext cx="0" cy="6858000"/>
            </a:xfrm>
            <a:prstGeom prst="line">
              <a:avLst/>
            </a:prstGeom>
            <a:ln>
              <a:solidFill>
                <a:srgbClr val="435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4760259" y="0"/>
              <a:ext cx="0" cy="6858000"/>
            </a:xfrm>
            <a:prstGeom prst="line">
              <a:avLst/>
            </a:prstGeom>
            <a:ln>
              <a:solidFill>
                <a:srgbClr val="435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5015753" y="0"/>
              <a:ext cx="0" cy="6858000"/>
            </a:xfrm>
            <a:prstGeom prst="line">
              <a:avLst/>
            </a:prstGeom>
            <a:ln>
              <a:solidFill>
                <a:srgbClr val="435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5284694" y="0"/>
              <a:ext cx="0" cy="6858000"/>
            </a:xfrm>
            <a:prstGeom prst="line">
              <a:avLst/>
            </a:prstGeom>
            <a:ln>
              <a:solidFill>
                <a:srgbClr val="435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5553635" y="0"/>
              <a:ext cx="0" cy="6858000"/>
            </a:xfrm>
            <a:prstGeom prst="line">
              <a:avLst/>
            </a:prstGeom>
            <a:ln>
              <a:solidFill>
                <a:srgbClr val="435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>
              <a:off x="5822577" y="0"/>
              <a:ext cx="0" cy="6858000"/>
            </a:xfrm>
            <a:prstGeom prst="line">
              <a:avLst/>
            </a:prstGeom>
            <a:ln>
              <a:solidFill>
                <a:srgbClr val="435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6091518" y="0"/>
              <a:ext cx="0" cy="6858000"/>
            </a:xfrm>
            <a:prstGeom prst="line">
              <a:avLst/>
            </a:prstGeom>
            <a:ln>
              <a:solidFill>
                <a:srgbClr val="435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>
              <a:off x="6360459" y="0"/>
              <a:ext cx="0" cy="6858000"/>
            </a:xfrm>
            <a:prstGeom prst="line">
              <a:avLst/>
            </a:prstGeom>
            <a:ln>
              <a:solidFill>
                <a:srgbClr val="435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>
              <a:off x="6629400" y="0"/>
              <a:ext cx="0" cy="6858000"/>
            </a:xfrm>
            <a:prstGeom prst="line">
              <a:avLst/>
            </a:prstGeom>
            <a:ln>
              <a:solidFill>
                <a:srgbClr val="435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>
              <a:off x="6898341" y="0"/>
              <a:ext cx="0" cy="6858000"/>
            </a:xfrm>
            <a:prstGeom prst="line">
              <a:avLst/>
            </a:prstGeom>
            <a:ln>
              <a:solidFill>
                <a:srgbClr val="435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7167282" y="0"/>
              <a:ext cx="0" cy="6858000"/>
            </a:xfrm>
            <a:prstGeom prst="line">
              <a:avLst/>
            </a:prstGeom>
            <a:ln>
              <a:solidFill>
                <a:srgbClr val="435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7436224" y="0"/>
              <a:ext cx="0" cy="6858000"/>
            </a:xfrm>
            <a:prstGeom prst="line">
              <a:avLst/>
            </a:prstGeom>
            <a:ln>
              <a:solidFill>
                <a:srgbClr val="435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>
              <a:off x="7705165" y="0"/>
              <a:ext cx="0" cy="6858000"/>
            </a:xfrm>
            <a:prstGeom prst="line">
              <a:avLst/>
            </a:prstGeom>
            <a:ln>
              <a:solidFill>
                <a:srgbClr val="435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>
              <a:off x="7974106" y="0"/>
              <a:ext cx="0" cy="6858000"/>
            </a:xfrm>
            <a:prstGeom prst="line">
              <a:avLst/>
            </a:prstGeom>
            <a:ln>
              <a:solidFill>
                <a:srgbClr val="435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>
              <a:off x="8229600" y="0"/>
              <a:ext cx="0" cy="6858000"/>
            </a:xfrm>
            <a:prstGeom prst="line">
              <a:avLst/>
            </a:prstGeom>
            <a:ln>
              <a:solidFill>
                <a:srgbClr val="435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>
              <a:off x="8498541" y="0"/>
              <a:ext cx="0" cy="6858000"/>
            </a:xfrm>
            <a:prstGeom prst="line">
              <a:avLst/>
            </a:prstGeom>
            <a:ln>
              <a:solidFill>
                <a:srgbClr val="435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>
              <a:off x="8767482" y="0"/>
              <a:ext cx="0" cy="6858000"/>
            </a:xfrm>
            <a:prstGeom prst="line">
              <a:avLst/>
            </a:prstGeom>
            <a:ln>
              <a:solidFill>
                <a:srgbClr val="435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>
              <a:off x="9036424" y="0"/>
              <a:ext cx="0" cy="6858000"/>
            </a:xfrm>
            <a:prstGeom prst="line">
              <a:avLst/>
            </a:prstGeom>
            <a:ln>
              <a:solidFill>
                <a:srgbClr val="435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>
              <a:off x="9305365" y="0"/>
              <a:ext cx="0" cy="6858000"/>
            </a:xfrm>
            <a:prstGeom prst="line">
              <a:avLst/>
            </a:prstGeom>
            <a:ln>
              <a:solidFill>
                <a:srgbClr val="435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>
              <a:off x="9574306" y="0"/>
              <a:ext cx="0" cy="6858000"/>
            </a:xfrm>
            <a:prstGeom prst="line">
              <a:avLst/>
            </a:prstGeom>
            <a:ln>
              <a:solidFill>
                <a:srgbClr val="435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>
              <a:off x="9856694" y="0"/>
              <a:ext cx="0" cy="6858000"/>
            </a:xfrm>
            <a:prstGeom prst="line">
              <a:avLst/>
            </a:prstGeom>
            <a:ln>
              <a:solidFill>
                <a:srgbClr val="435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>
              <a:off x="10125635" y="0"/>
              <a:ext cx="0" cy="6858000"/>
            </a:xfrm>
            <a:prstGeom prst="line">
              <a:avLst/>
            </a:prstGeom>
            <a:ln>
              <a:solidFill>
                <a:srgbClr val="435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>
              <a:off x="10394576" y="0"/>
              <a:ext cx="0" cy="6858000"/>
            </a:xfrm>
            <a:prstGeom prst="line">
              <a:avLst/>
            </a:prstGeom>
            <a:ln>
              <a:solidFill>
                <a:srgbClr val="435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>
              <a:off x="10663518" y="0"/>
              <a:ext cx="0" cy="6858000"/>
            </a:xfrm>
            <a:prstGeom prst="line">
              <a:avLst/>
            </a:prstGeom>
            <a:ln>
              <a:solidFill>
                <a:srgbClr val="435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>
              <a:off x="10932459" y="0"/>
              <a:ext cx="0" cy="6858000"/>
            </a:xfrm>
            <a:prstGeom prst="line">
              <a:avLst/>
            </a:prstGeom>
            <a:ln>
              <a:solidFill>
                <a:srgbClr val="435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>
              <a:off x="11201400" y="0"/>
              <a:ext cx="0" cy="6858000"/>
            </a:xfrm>
            <a:prstGeom prst="line">
              <a:avLst/>
            </a:prstGeom>
            <a:ln>
              <a:solidFill>
                <a:srgbClr val="435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>
              <a:off x="11456894" y="0"/>
              <a:ext cx="0" cy="6858000"/>
            </a:xfrm>
            <a:prstGeom prst="line">
              <a:avLst/>
            </a:prstGeom>
            <a:ln>
              <a:solidFill>
                <a:srgbClr val="435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>
              <a:off x="11725835" y="0"/>
              <a:ext cx="0" cy="6858000"/>
            </a:xfrm>
            <a:prstGeom prst="line">
              <a:avLst/>
            </a:prstGeom>
            <a:ln>
              <a:solidFill>
                <a:srgbClr val="435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>
              <a:off x="11994776" y="0"/>
              <a:ext cx="0" cy="6858000"/>
            </a:xfrm>
            <a:prstGeom prst="line">
              <a:avLst/>
            </a:prstGeom>
            <a:ln>
              <a:solidFill>
                <a:srgbClr val="435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7" name="Group 76"/>
            <p:cNvGrpSpPr/>
            <p:nvPr/>
          </p:nvGrpSpPr>
          <p:grpSpPr>
            <a:xfrm rot="5400000">
              <a:off x="2861984" y="-2662518"/>
              <a:ext cx="6468035" cy="12192002"/>
              <a:chOff x="6512859" y="152400"/>
              <a:chExt cx="6468035" cy="6858000"/>
            </a:xfrm>
          </p:grpSpPr>
          <p:cxnSp>
            <p:nvCxnSpPr>
              <p:cNvPr id="55" name="Straight Connector 54"/>
              <p:cNvCxnSpPr/>
              <p:nvPr/>
            </p:nvCxnSpPr>
            <p:spPr>
              <a:xfrm>
                <a:off x="6512859" y="152400"/>
                <a:ext cx="0" cy="6858000"/>
              </a:xfrm>
              <a:prstGeom prst="line">
                <a:avLst/>
              </a:prstGeom>
              <a:ln>
                <a:solidFill>
                  <a:srgbClr val="43536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/>
              <p:cNvCxnSpPr/>
              <p:nvPr/>
            </p:nvCxnSpPr>
            <p:spPr>
              <a:xfrm>
                <a:off x="6781800" y="152400"/>
                <a:ext cx="0" cy="6858000"/>
              </a:xfrm>
              <a:prstGeom prst="line">
                <a:avLst/>
              </a:prstGeom>
              <a:ln>
                <a:solidFill>
                  <a:srgbClr val="43536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/>
              <p:cNvCxnSpPr/>
              <p:nvPr/>
            </p:nvCxnSpPr>
            <p:spPr>
              <a:xfrm>
                <a:off x="7050741" y="152400"/>
                <a:ext cx="0" cy="6858000"/>
              </a:xfrm>
              <a:prstGeom prst="line">
                <a:avLst/>
              </a:prstGeom>
              <a:ln>
                <a:solidFill>
                  <a:srgbClr val="43536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57"/>
              <p:cNvCxnSpPr/>
              <p:nvPr/>
            </p:nvCxnSpPr>
            <p:spPr>
              <a:xfrm>
                <a:off x="7319682" y="152400"/>
                <a:ext cx="0" cy="6858000"/>
              </a:xfrm>
              <a:prstGeom prst="line">
                <a:avLst/>
              </a:prstGeom>
              <a:ln>
                <a:solidFill>
                  <a:srgbClr val="43536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/>
              <p:cNvCxnSpPr/>
              <p:nvPr/>
            </p:nvCxnSpPr>
            <p:spPr>
              <a:xfrm>
                <a:off x="7588624" y="152400"/>
                <a:ext cx="0" cy="6858000"/>
              </a:xfrm>
              <a:prstGeom prst="line">
                <a:avLst/>
              </a:prstGeom>
              <a:ln>
                <a:solidFill>
                  <a:srgbClr val="43536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/>
              <p:cNvCxnSpPr/>
              <p:nvPr/>
            </p:nvCxnSpPr>
            <p:spPr>
              <a:xfrm>
                <a:off x="7857565" y="152400"/>
                <a:ext cx="0" cy="6858000"/>
              </a:xfrm>
              <a:prstGeom prst="line">
                <a:avLst/>
              </a:prstGeom>
              <a:ln>
                <a:solidFill>
                  <a:srgbClr val="43536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0"/>
              <p:cNvCxnSpPr/>
              <p:nvPr/>
            </p:nvCxnSpPr>
            <p:spPr>
              <a:xfrm>
                <a:off x="8126506" y="152400"/>
                <a:ext cx="0" cy="6858000"/>
              </a:xfrm>
              <a:prstGeom prst="line">
                <a:avLst/>
              </a:prstGeom>
              <a:ln>
                <a:solidFill>
                  <a:srgbClr val="43536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1"/>
              <p:cNvCxnSpPr/>
              <p:nvPr/>
            </p:nvCxnSpPr>
            <p:spPr>
              <a:xfrm>
                <a:off x="8382000" y="152400"/>
                <a:ext cx="0" cy="6858000"/>
              </a:xfrm>
              <a:prstGeom prst="line">
                <a:avLst/>
              </a:prstGeom>
              <a:ln>
                <a:solidFill>
                  <a:srgbClr val="43536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2"/>
              <p:cNvCxnSpPr/>
              <p:nvPr/>
            </p:nvCxnSpPr>
            <p:spPr>
              <a:xfrm>
                <a:off x="8650941" y="152400"/>
                <a:ext cx="0" cy="6858000"/>
              </a:xfrm>
              <a:prstGeom prst="line">
                <a:avLst/>
              </a:prstGeom>
              <a:ln>
                <a:solidFill>
                  <a:srgbClr val="43536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3"/>
              <p:cNvCxnSpPr/>
              <p:nvPr/>
            </p:nvCxnSpPr>
            <p:spPr>
              <a:xfrm>
                <a:off x="8919882" y="152400"/>
                <a:ext cx="0" cy="6858000"/>
              </a:xfrm>
              <a:prstGeom prst="line">
                <a:avLst/>
              </a:prstGeom>
              <a:ln>
                <a:solidFill>
                  <a:srgbClr val="43536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Straight Connector 64"/>
              <p:cNvCxnSpPr/>
              <p:nvPr/>
            </p:nvCxnSpPr>
            <p:spPr>
              <a:xfrm>
                <a:off x="9188824" y="152400"/>
                <a:ext cx="0" cy="6858000"/>
              </a:xfrm>
              <a:prstGeom prst="line">
                <a:avLst/>
              </a:prstGeom>
              <a:ln>
                <a:solidFill>
                  <a:srgbClr val="43536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65"/>
              <p:cNvCxnSpPr/>
              <p:nvPr/>
            </p:nvCxnSpPr>
            <p:spPr>
              <a:xfrm>
                <a:off x="9457765" y="152400"/>
                <a:ext cx="0" cy="6858000"/>
              </a:xfrm>
              <a:prstGeom prst="line">
                <a:avLst/>
              </a:prstGeom>
              <a:ln>
                <a:solidFill>
                  <a:srgbClr val="43536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66"/>
              <p:cNvCxnSpPr/>
              <p:nvPr/>
            </p:nvCxnSpPr>
            <p:spPr>
              <a:xfrm>
                <a:off x="9726706" y="152400"/>
                <a:ext cx="0" cy="6858000"/>
              </a:xfrm>
              <a:prstGeom prst="line">
                <a:avLst/>
              </a:prstGeom>
              <a:ln>
                <a:solidFill>
                  <a:srgbClr val="43536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67"/>
              <p:cNvCxnSpPr/>
              <p:nvPr/>
            </p:nvCxnSpPr>
            <p:spPr>
              <a:xfrm>
                <a:off x="10009094" y="152400"/>
                <a:ext cx="0" cy="6858000"/>
              </a:xfrm>
              <a:prstGeom prst="line">
                <a:avLst/>
              </a:prstGeom>
              <a:ln>
                <a:solidFill>
                  <a:srgbClr val="43536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68"/>
              <p:cNvCxnSpPr/>
              <p:nvPr/>
            </p:nvCxnSpPr>
            <p:spPr>
              <a:xfrm>
                <a:off x="10278035" y="152400"/>
                <a:ext cx="0" cy="6858000"/>
              </a:xfrm>
              <a:prstGeom prst="line">
                <a:avLst/>
              </a:prstGeom>
              <a:ln>
                <a:solidFill>
                  <a:srgbClr val="43536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69"/>
              <p:cNvCxnSpPr/>
              <p:nvPr/>
            </p:nvCxnSpPr>
            <p:spPr>
              <a:xfrm>
                <a:off x="10546976" y="152400"/>
                <a:ext cx="0" cy="6858000"/>
              </a:xfrm>
              <a:prstGeom prst="line">
                <a:avLst/>
              </a:prstGeom>
              <a:ln>
                <a:solidFill>
                  <a:srgbClr val="43536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70"/>
              <p:cNvCxnSpPr/>
              <p:nvPr/>
            </p:nvCxnSpPr>
            <p:spPr>
              <a:xfrm>
                <a:off x="10815918" y="152400"/>
                <a:ext cx="0" cy="6858000"/>
              </a:xfrm>
              <a:prstGeom prst="line">
                <a:avLst/>
              </a:prstGeom>
              <a:ln>
                <a:solidFill>
                  <a:srgbClr val="43536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71"/>
              <p:cNvCxnSpPr/>
              <p:nvPr/>
            </p:nvCxnSpPr>
            <p:spPr>
              <a:xfrm>
                <a:off x="11084859" y="152400"/>
                <a:ext cx="0" cy="6858000"/>
              </a:xfrm>
              <a:prstGeom prst="line">
                <a:avLst/>
              </a:prstGeom>
              <a:ln>
                <a:solidFill>
                  <a:srgbClr val="43536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Connector 72"/>
              <p:cNvCxnSpPr/>
              <p:nvPr/>
            </p:nvCxnSpPr>
            <p:spPr>
              <a:xfrm>
                <a:off x="11353800" y="152400"/>
                <a:ext cx="0" cy="6858000"/>
              </a:xfrm>
              <a:prstGeom prst="line">
                <a:avLst/>
              </a:prstGeom>
              <a:ln>
                <a:solidFill>
                  <a:srgbClr val="43536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73"/>
              <p:cNvCxnSpPr/>
              <p:nvPr/>
            </p:nvCxnSpPr>
            <p:spPr>
              <a:xfrm>
                <a:off x="11609294" y="152400"/>
                <a:ext cx="0" cy="6858000"/>
              </a:xfrm>
              <a:prstGeom prst="line">
                <a:avLst/>
              </a:prstGeom>
              <a:ln>
                <a:solidFill>
                  <a:srgbClr val="43536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74"/>
              <p:cNvCxnSpPr/>
              <p:nvPr/>
            </p:nvCxnSpPr>
            <p:spPr>
              <a:xfrm>
                <a:off x="11878235" y="152400"/>
                <a:ext cx="0" cy="6858000"/>
              </a:xfrm>
              <a:prstGeom prst="line">
                <a:avLst/>
              </a:prstGeom>
              <a:ln>
                <a:solidFill>
                  <a:srgbClr val="43536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75"/>
              <p:cNvCxnSpPr/>
              <p:nvPr/>
            </p:nvCxnSpPr>
            <p:spPr>
              <a:xfrm>
                <a:off x="12147176" y="152400"/>
                <a:ext cx="0" cy="6858000"/>
              </a:xfrm>
              <a:prstGeom prst="line">
                <a:avLst/>
              </a:prstGeom>
              <a:ln>
                <a:solidFill>
                  <a:srgbClr val="43536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77"/>
              <p:cNvCxnSpPr/>
              <p:nvPr/>
            </p:nvCxnSpPr>
            <p:spPr>
              <a:xfrm>
                <a:off x="12443011" y="152400"/>
                <a:ext cx="0" cy="6858000"/>
              </a:xfrm>
              <a:prstGeom prst="line">
                <a:avLst/>
              </a:prstGeom>
              <a:ln>
                <a:solidFill>
                  <a:srgbClr val="43536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78"/>
              <p:cNvCxnSpPr/>
              <p:nvPr/>
            </p:nvCxnSpPr>
            <p:spPr>
              <a:xfrm>
                <a:off x="12711953" y="152400"/>
                <a:ext cx="0" cy="6858000"/>
              </a:xfrm>
              <a:prstGeom prst="line">
                <a:avLst/>
              </a:prstGeom>
              <a:ln>
                <a:solidFill>
                  <a:srgbClr val="43536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79"/>
              <p:cNvCxnSpPr/>
              <p:nvPr/>
            </p:nvCxnSpPr>
            <p:spPr>
              <a:xfrm>
                <a:off x="12980894" y="152400"/>
                <a:ext cx="0" cy="6858000"/>
              </a:xfrm>
              <a:prstGeom prst="line">
                <a:avLst/>
              </a:prstGeom>
              <a:ln>
                <a:solidFill>
                  <a:srgbClr val="43536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104" name="Picture 10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39612" flipH="1" flipV="1">
            <a:off x="9489108" y="-1178479"/>
            <a:ext cx="1802755" cy="3105080"/>
          </a:xfrm>
          <a:prstGeom prst="rect">
            <a:avLst/>
          </a:prstGeom>
        </p:spPr>
      </p:pic>
      <p:pic>
        <p:nvPicPr>
          <p:cNvPr id="108" name="Picture 10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211698" flipH="1" flipV="1">
            <a:off x="6860286" y="-779416"/>
            <a:ext cx="2068288" cy="2173201"/>
          </a:xfrm>
          <a:prstGeom prst="rect">
            <a:avLst/>
          </a:prstGeom>
        </p:spPr>
      </p:pic>
      <p:pic>
        <p:nvPicPr>
          <p:cNvPr id="87" name="Picture 8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671869">
            <a:off x="-331961" y="1988827"/>
            <a:ext cx="1723553" cy="1790487"/>
          </a:xfrm>
          <a:prstGeom prst="rect">
            <a:avLst/>
          </a:prstGeom>
        </p:spPr>
      </p:pic>
      <p:pic>
        <p:nvPicPr>
          <p:cNvPr id="84" name="Picture 8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39612">
            <a:off x="991131" y="4732592"/>
            <a:ext cx="1802755" cy="3105080"/>
          </a:xfrm>
          <a:prstGeom prst="rect">
            <a:avLst/>
          </a:prstGeom>
        </p:spPr>
      </p:pic>
      <p:sp>
        <p:nvSpPr>
          <p:cNvPr id="82" name="Rounded Rectangle 81"/>
          <p:cNvSpPr/>
          <p:nvPr/>
        </p:nvSpPr>
        <p:spPr>
          <a:xfrm>
            <a:off x="1415783" y="1484421"/>
            <a:ext cx="9038815" cy="3459326"/>
          </a:xfrm>
          <a:prstGeom prst="roundRect">
            <a:avLst>
              <a:gd name="adj" fmla="val 4817"/>
            </a:avLst>
          </a:prstGeom>
          <a:solidFill>
            <a:schemeClr val="bg1"/>
          </a:solidFill>
          <a:ln w="44450" cap="rnd">
            <a:solidFill>
              <a:srgbClr val="FFCCFF"/>
            </a:solidFill>
            <a:prstDash val="solid"/>
            <a:bevel/>
          </a:ln>
          <a:effectLst>
            <a:glow rad="254000">
              <a:srgbClr val="FF0066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0" name="Picture 8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211698">
            <a:off x="3354420" y="5265408"/>
            <a:ext cx="2068288" cy="2173201"/>
          </a:xfrm>
          <a:prstGeom prst="rect">
            <a:avLst/>
          </a:prstGeom>
        </p:spPr>
      </p:pic>
      <p:pic>
        <p:nvPicPr>
          <p:cNvPr id="91" name="Picture 9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432392" y="2791973"/>
            <a:ext cx="1540179" cy="2916747"/>
          </a:xfrm>
          <a:prstGeom prst="rect">
            <a:avLst/>
          </a:prstGeom>
        </p:spPr>
      </p:pic>
      <p:pic>
        <p:nvPicPr>
          <p:cNvPr id="86" name="Picture 8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521688">
            <a:off x="2404737" y="5217857"/>
            <a:ext cx="2254540" cy="2342095"/>
          </a:xfrm>
          <a:prstGeom prst="rect">
            <a:avLst/>
          </a:prstGeom>
        </p:spPr>
      </p:pic>
      <p:pic>
        <p:nvPicPr>
          <p:cNvPr id="88" name="Picture 8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03292">
            <a:off x="-407095" y="3750994"/>
            <a:ext cx="2068288" cy="2173201"/>
          </a:xfrm>
          <a:prstGeom prst="rect">
            <a:avLst/>
          </a:prstGeom>
        </p:spPr>
      </p:pic>
      <p:pic>
        <p:nvPicPr>
          <p:cNvPr id="85" name="Picture 8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687729">
            <a:off x="-537699" y="4853010"/>
            <a:ext cx="2245359" cy="2332557"/>
          </a:xfrm>
          <a:prstGeom prst="rect">
            <a:avLst/>
          </a:prstGeom>
        </p:spPr>
      </p:pic>
      <p:pic>
        <p:nvPicPr>
          <p:cNvPr id="89" name="Picture 8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47281" flipH="1">
            <a:off x="1587712" y="4671245"/>
            <a:ext cx="1540179" cy="2916747"/>
          </a:xfrm>
          <a:prstGeom prst="rect">
            <a:avLst/>
          </a:prstGeom>
        </p:spPr>
      </p:pic>
      <p:pic>
        <p:nvPicPr>
          <p:cNvPr id="106" name="Picture 10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546415" flipH="1" flipV="1">
            <a:off x="10993210" y="3026169"/>
            <a:ext cx="1510012" cy="1568653"/>
          </a:xfrm>
          <a:prstGeom prst="rect">
            <a:avLst/>
          </a:prstGeom>
        </p:spPr>
      </p:pic>
      <p:pic>
        <p:nvPicPr>
          <p:cNvPr id="109" name="Picture 10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521688" flipH="1" flipV="1">
            <a:off x="7623717" y="-900759"/>
            <a:ext cx="2254540" cy="2342095"/>
          </a:xfrm>
          <a:prstGeom prst="rect">
            <a:avLst/>
          </a:prstGeom>
        </p:spPr>
      </p:pic>
      <p:pic>
        <p:nvPicPr>
          <p:cNvPr id="110" name="Picture 10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11302461" y="1014116"/>
            <a:ext cx="1540179" cy="2916747"/>
          </a:xfrm>
          <a:prstGeom prst="rect">
            <a:avLst/>
          </a:prstGeom>
        </p:spPr>
      </p:pic>
      <p:pic>
        <p:nvPicPr>
          <p:cNvPr id="113" name="Picture 1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750009">
            <a:off x="10624179" y="920626"/>
            <a:ext cx="2068288" cy="2173201"/>
          </a:xfrm>
          <a:prstGeom prst="rect">
            <a:avLst/>
          </a:prstGeom>
        </p:spPr>
      </p:pic>
      <p:pic>
        <p:nvPicPr>
          <p:cNvPr id="111" name="Picture 1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687729" flipH="1" flipV="1">
            <a:off x="10575334" y="-526374"/>
            <a:ext cx="2245359" cy="2332557"/>
          </a:xfrm>
          <a:prstGeom prst="rect">
            <a:avLst/>
          </a:prstGeom>
        </p:spPr>
      </p:pic>
      <p:pic>
        <p:nvPicPr>
          <p:cNvPr id="112" name="Picture 1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47281" flipV="1">
            <a:off x="9155103" y="-928799"/>
            <a:ext cx="1540179" cy="291674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5486" y="5064089"/>
            <a:ext cx="2143125" cy="21431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4007" y="1484333"/>
            <a:ext cx="1064255" cy="1064255"/>
          </a:xfrm>
          <a:prstGeom prst="rect">
            <a:avLst/>
          </a:prstGeom>
        </p:spPr>
      </p:pic>
      <p:sp>
        <p:nvSpPr>
          <p:cNvPr id="115" name="TextBox 114"/>
          <p:cNvSpPr txBox="1"/>
          <p:nvPr/>
        </p:nvSpPr>
        <p:spPr>
          <a:xfrm>
            <a:off x="1352056" y="1797512"/>
            <a:ext cx="853883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b="1">
                <a:ln w="22225">
                  <a:noFill/>
                  <a:prstDash val="solid"/>
                </a:ln>
                <a:gradFill flip="none" rotWithShape="1">
                  <a:gsLst>
                    <a:gs pos="43000">
                      <a:srgbClr val="FFFF00"/>
                    </a:gs>
                    <a:gs pos="16000">
                      <a:srgbClr val="92D050"/>
                    </a:gs>
                    <a:gs pos="78000">
                      <a:srgbClr val="FF1919"/>
                    </a:gs>
                    <a:gs pos="100000">
                      <a:srgbClr val="FF6600"/>
                    </a:gs>
                  </a:gsLst>
                  <a:lin ang="5400000" scaled="1"/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ancel" panose="02040603050506020204" pitchFamily="18" charset="0"/>
                <a:cs typeface="Aharoni" panose="02010803020104030203" pitchFamily="2" charset="-79"/>
              </a:rPr>
              <a:t>Ôn tập các số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b="1">
                <a:ln w="22225">
                  <a:noFill/>
                  <a:prstDash val="solid"/>
                </a:ln>
                <a:gradFill flip="none" rotWithShape="1">
                  <a:gsLst>
                    <a:gs pos="43000">
                      <a:srgbClr val="FFFF00"/>
                    </a:gs>
                    <a:gs pos="16000">
                      <a:srgbClr val="92D050"/>
                    </a:gs>
                    <a:gs pos="78000">
                      <a:srgbClr val="FF1919"/>
                    </a:gs>
                    <a:gs pos="100000">
                      <a:srgbClr val="FF6600"/>
                    </a:gs>
                  </a:gsLst>
                  <a:lin ang="5400000" scaled="1"/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ancel" panose="02040603050506020204" pitchFamily="18" charset="0"/>
                <a:cs typeface="Aharoni" panose="02010803020104030203" pitchFamily="2" charset="-79"/>
              </a:rPr>
              <a:t>trong phạm vi 1000</a:t>
            </a:r>
            <a:endParaRPr kumimoji="0" lang="id-ID" sz="7200" b="1" i="0" u="none" strike="noStrike" kern="1200" cap="none" spc="0" normalizeH="0" baseline="0" noProof="0" dirty="0">
              <a:ln w="22225">
                <a:noFill/>
                <a:prstDash val="solid"/>
              </a:ln>
              <a:gradFill flip="none" rotWithShape="1">
                <a:gsLst>
                  <a:gs pos="43000">
                    <a:srgbClr val="FFFF00"/>
                  </a:gs>
                  <a:gs pos="16000">
                    <a:srgbClr val="92D050"/>
                  </a:gs>
                  <a:gs pos="78000">
                    <a:srgbClr val="FF1919"/>
                  </a:gs>
                  <a:gs pos="100000">
                    <a:srgbClr val="FF6600"/>
                  </a:gs>
                </a:gsLst>
                <a:lin ang="5400000" scaled="1"/>
                <a:tileRect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Cancel" panose="02040603050506020204" pitchFamily="18" charset="0"/>
              <a:cs typeface="Aharoni" panose="02010803020104030203" pitchFamily="2" charset="-79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6944379" y="3834961"/>
            <a:ext cx="2902658" cy="2902658"/>
            <a:chOff x="6944379" y="3834961"/>
            <a:chExt cx="2902658" cy="2902658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44379" y="3834961"/>
              <a:ext cx="2902658" cy="2902658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C07E9D25-BA49-4245-93B3-227C53BD9F7A}"/>
                </a:ext>
              </a:extLst>
            </p:cNvPr>
            <p:cNvSpPr/>
            <p:nvPr/>
          </p:nvSpPr>
          <p:spPr>
            <a:xfrm>
              <a:off x="7415079" y="4332288"/>
              <a:ext cx="2050528" cy="1088675"/>
            </a:xfrm>
            <a:prstGeom prst="rect">
              <a:avLst/>
            </a:prstGeom>
            <a:solidFill>
              <a:srgbClr val="4E901E"/>
            </a:solidFill>
            <a:ln>
              <a:solidFill>
                <a:srgbClr val="4E901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Trang 111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96" name="Picture 9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3668" y="178734"/>
            <a:ext cx="4572000" cy="962025"/>
          </a:xfrm>
          <a:prstGeom prst="rect">
            <a:avLst/>
          </a:prstGeom>
        </p:spPr>
      </p:pic>
      <p:pic>
        <p:nvPicPr>
          <p:cNvPr id="97" name="Picture 96">
            <a:extLst>
              <a:ext uri="{FF2B5EF4-FFF2-40B4-BE49-F238E27FC236}">
                <a16:creationId xmlns:a16="http://schemas.microsoft.com/office/drawing/2014/main" id="{416AA52A-2568-3B14-1382-2943F1A7FFD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80802" y="-150784"/>
            <a:ext cx="1523956" cy="1678399"/>
          </a:xfrm>
          <a:prstGeom prst="rect">
            <a:avLst/>
          </a:prstGeom>
        </p:spPr>
      </p:pic>
      <p:sp>
        <p:nvSpPr>
          <p:cNvPr id="98" name="TextBox 97"/>
          <p:cNvSpPr txBox="1"/>
          <p:nvPr/>
        </p:nvSpPr>
        <p:spPr>
          <a:xfrm>
            <a:off x="1009360" y="497123"/>
            <a:ext cx="316382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Lobster" panose="02040603050506020204" pitchFamily="18" charset="0"/>
              </a:rPr>
              <a:t>Toán </a:t>
            </a:r>
          </a:p>
        </p:txBody>
      </p:sp>
      <p:sp>
        <p:nvSpPr>
          <p:cNvPr id="100" name="TextBox 99"/>
          <p:cNvSpPr txBox="1"/>
          <p:nvPr/>
        </p:nvSpPr>
        <p:spPr>
          <a:xfrm>
            <a:off x="4964393" y="4295542"/>
            <a:ext cx="21848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002060"/>
                </a:solidFill>
                <a:latin typeface="UTM Hanzel" panose="02040603050506020204" pitchFamily="18" charset="0"/>
              </a:rPr>
              <a:t>(Tiết 2)</a:t>
            </a:r>
          </a:p>
        </p:txBody>
      </p:sp>
    </p:spTree>
    <p:extLst>
      <p:ext uri="{BB962C8B-B14F-4D97-AF65-F5344CB8AC3E}">
        <p14:creationId xmlns:p14="http://schemas.microsoft.com/office/powerpoint/2010/main" val="266354863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28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28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28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28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28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28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28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27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27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27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75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3" presetClass="entr" presetSubtype="27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3" presetClass="entr" presetSubtype="27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75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3" presetClass="entr" presetSubtype="27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9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9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3" presetClass="entr" presetSubtype="27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75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75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3" presetClass="entr" presetSubtype="27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75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18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1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78" dur="2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00000">
                                      <p:cBhvr>
                                        <p:cTn id="80" dur="2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1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00000">
                                      <p:cBhvr>
                                        <p:cTn id="82" dur="2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3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84" dur="2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5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00000">
                                      <p:cBhvr>
                                        <p:cTn id="86" dur="2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7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00000">
                                      <p:cBhvr>
                                        <p:cTn id="88" dur="3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300000">
                                      <p:cBhvr>
                                        <p:cTn id="90" dur="175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1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00000">
                                      <p:cBhvr>
                                        <p:cTn id="92" dur="3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3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300000">
                                      <p:cBhvr>
                                        <p:cTn id="94" dur="175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5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300000">
                                      <p:cBhvr>
                                        <p:cTn id="96" dur="3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7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00000">
                                      <p:cBhvr>
                                        <p:cTn id="98" dur="175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300000">
                                      <p:cBhvr>
                                        <p:cTn id="100" dur="3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1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300000">
                                      <p:cBhvr>
                                        <p:cTn id="102" dur="175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2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2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2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6000"/>
                            </p:stCondLst>
                            <p:childTnLst>
                              <p:par>
                                <p:cTn id="12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" grpId="0" animBg="1"/>
      <p:bldP spid="115" grpId="0"/>
      <p:bldP spid="98" grpId="0"/>
      <p:bldP spid="10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389965" y="502786"/>
            <a:ext cx="11335870" cy="6019038"/>
          </a:xfrm>
          <a:prstGeom prst="roundRect">
            <a:avLst>
              <a:gd name="adj" fmla="val 4817"/>
            </a:avLst>
          </a:prstGeom>
          <a:solidFill>
            <a:schemeClr val="bg1"/>
          </a:solidFill>
          <a:ln w="44450" cap="rnd">
            <a:solidFill>
              <a:srgbClr val="FFCCFF"/>
            </a:solidFill>
            <a:prstDash val="solid"/>
            <a:bevel/>
          </a:ln>
          <a:effectLst>
            <a:glow rad="254000">
              <a:srgbClr val="FF0066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EB4DBBDD-2F0F-46B9-9B5C-57E7D6F572FC}"/>
              </a:ext>
            </a:extLst>
          </p:cNvPr>
          <p:cNvSpPr/>
          <p:nvPr/>
        </p:nvSpPr>
        <p:spPr>
          <a:xfrm>
            <a:off x="531480" y="660735"/>
            <a:ext cx="655036" cy="661696"/>
          </a:xfrm>
          <a:prstGeom prst="ellipse">
            <a:avLst/>
          </a:prstGeom>
          <a:solidFill>
            <a:srgbClr val="92D050"/>
          </a:solidFill>
          <a:ln w="12700" cap="flat" cmpd="sng" algn="ctr">
            <a:solidFill>
              <a:srgbClr val="92D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  <a:endParaRPr kumimoji="0" lang="vi-VN" sz="40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B27EF96-4506-4078-8D68-7605AD6E4312}"/>
              </a:ext>
            </a:extLst>
          </p:cNvPr>
          <p:cNvSpPr txBox="1"/>
          <p:nvPr/>
        </p:nvSpPr>
        <p:spPr>
          <a:xfrm>
            <a:off x="1186516" y="764854"/>
            <a:ext cx="112315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Viết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số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thành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tổng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trăm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,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chục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,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đơn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vị</a:t>
            </a:r>
            <a:r>
              <a:rPr kumimoji="0" lang="en-US" sz="32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 (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theo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mẫu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).</a:t>
            </a:r>
            <a:endParaRPr kumimoji="0" lang="vi-VN" sz="32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D76E103-F8C1-44DA-8B0B-09828DB90048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35786" y="1453748"/>
            <a:ext cx="5658037" cy="2098521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3F15ED44-0A01-423D-8AB3-8229183FB76E}"/>
              </a:ext>
            </a:extLst>
          </p:cNvPr>
          <p:cNvGrpSpPr/>
          <p:nvPr/>
        </p:nvGrpSpPr>
        <p:grpSpPr>
          <a:xfrm>
            <a:off x="912020" y="2274673"/>
            <a:ext cx="4095569" cy="948849"/>
            <a:chOff x="1508519" y="4738254"/>
            <a:chExt cx="3477049" cy="685800"/>
          </a:xfrm>
          <a:solidFill>
            <a:srgbClr val="FDDD82"/>
          </a:solidFill>
        </p:grpSpPr>
        <p:sp>
          <p:nvSpPr>
            <p:cNvPr id="10" name="Rectangle: Rounded Corners 43">
              <a:extLst>
                <a:ext uri="{FF2B5EF4-FFF2-40B4-BE49-F238E27FC236}">
                  <a16:creationId xmlns:a16="http://schemas.microsoft.com/office/drawing/2014/main" id="{13FD1620-CAEF-4231-9A07-2CD952C7C422}"/>
                </a:ext>
              </a:extLst>
            </p:cNvPr>
            <p:cNvSpPr/>
            <p:nvPr/>
          </p:nvSpPr>
          <p:spPr>
            <a:xfrm>
              <a:off x="1508519" y="4738254"/>
              <a:ext cx="3477049" cy="685800"/>
            </a:xfrm>
            <a:prstGeom prst="roundRect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3217E9E-FF69-4DA4-A0C0-E6B372061FCD}"/>
                </a:ext>
              </a:extLst>
            </p:cNvPr>
            <p:cNvSpPr txBox="1"/>
            <p:nvPr/>
          </p:nvSpPr>
          <p:spPr>
            <a:xfrm>
              <a:off x="1579701" y="4858420"/>
              <a:ext cx="3365814" cy="42265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525 = 500 + 20 + 5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5BDD828-2B25-403D-9816-695FFEB9890D}"/>
              </a:ext>
            </a:extLst>
          </p:cNvPr>
          <p:cNvGrpSpPr/>
          <p:nvPr/>
        </p:nvGrpSpPr>
        <p:grpSpPr>
          <a:xfrm>
            <a:off x="925466" y="3546175"/>
            <a:ext cx="4095570" cy="948849"/>
            <a:chOff x="1508519" y="4738254"/>
            <a:chExt cx="3477049" cy="685800"/>
          </a:xfrm>
          <a:solidFill>
            <a:srgbClr val="C4EBFC"/>
          </a:solidFill>
        </p:grpSpPr>
        <p:sp>
          <p:nvSpPr>
            <p:cNvPr id="13" name="Rectangle: Rounded Corners 46">
              <a:extLst>
                <a:ext uri="{FF2B5EF4-FFF2-40B4-BE49-F238E27FC236}">
                  <a16:creationId xmlns:a16="http://schemas.microsoft.com/office/drawing/2014/main" id="{0CF5E72F-BD45-497D-87CD-5AF49B43408D}"/>
                </a:ext>
              </a:extLst>
            </p:cNvPr>
            <p:cNvSpPr/>
            <p:nvPr/>
          </p:nvSpPr>
          <p:spPr>
            <a:xfrm>
              <a:off x="1508519" y="4738254"/>
              <a:ext cx="3477049" cy="685800"/>
            </a:xfrm>
            <a:prstGeom prst="roundRect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9386F85-9893-4294-A877-745BAB84188D}"/>
                </a:ext>
              </a:extLst>
            </p:cNvPr>
            <p:cNvSpPr txBox="1"/>
            <p:nvPr/>
          </p:nvSpPr>
          <p:spPr>
            <a:xfrm>
              <a:off x="1896221" y="4860491"/>
              <a:ext cx="2511159" cy="42265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106 = 100 + 6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F93E08B-25C3-4658-9E47-6B16AE99A86C}"/>
              </a:ext>
            </a:extLst>
          </p:cNvPr>
          <p:cNvGrpSpPr/>
          <p:nvPr/>
        </p:nvGrpSpPr>
        <p:grpSpPr>
          <a:xfrm>
            <a:off x="925467" y="5012359"/>
            <a:ext cx="4095570" cy="948849"/>
            <a:chOff x="1508519" y="4738254"/>
            <a:chExt cx="3477049" cy="685800"/>
          </a:xfrm>
          <a:solidFill>
            <a:srgbClr val="8064A2">
              <a:lumMod val="40000"/>
              <a:lumOff val="60000"/>
            </a:srgbClr>
          </a:solidFill>
        </p:grpSpPr>
        <p:sp>
          <p:nvSpPr>
            <p:cNvPr id="16" name="Rectangle: Rounded Corners 49">
              <a:extLst>
                <a:ext uri="{FF2B5EF4-FFF2-40B4-BE49-F238E27FC236}">
                  <a16:creationId xmlns:a16="http://schemas.microsoft.com/office/drawing/2014/main" id="{AB04DBC4-A2D1-4A64-85DF-60BBFFA6DF82}"/>
                </a:ext>
              </a:extLst>
            </p:cNvPr>
            <p:cNvSpPr/>
            <p:nvPr/>
          </p:nvSpPr>
          <p:spPr>
            <a:xfrm>
              <a:off x="1508519" y="4738254"/>
              <a:ext cx="3477049" cy="685800"/>
            </a:xfrm>
            <a:prstGeom prst="roundRect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21AFF2B2-7F30-4C34-B1FC-A696A4BF470F}"/>
                </a:ext>
              </a:extLst>
            </p:cNvPr>
            <p:cNvSpPr txBox="1"/>
            <p:nvPr/>
          </p:nvSpPr>
          <p:spPr>
            <a:xfrm>
              <a:off x="1840199" y="4859154"/>
              <a:ext cx="2833696" cy="42265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810 = 800 + 10 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03F60E7F-D359-46FE-99EC-014F64FAD83A}"/>
              </a:ext>
            </a:extLst>
          </p:cNvPr>
          <p:cNvGrpSpPr/>
          <p:nvPr/>
        </p:nvGrpSpPr>
        <p:grpSpPr>
          <a:xfrm>
            <a:off x="6651145" y="3884196"/>
            <a:ext cx="4095569" cy="948849"/>
            <a:chOff x="1508519" y="4738254"/>
            <a:chExt cx="3477049" cy="685800"/>
          </a:xfrm>
          <a:solidFill>
            <a:srgbClr val="4F81BD">
              <a:lumMod val="40000"/>
              <a:lumOff val="60000"/>
            </a:srgbClr>
          </a:solidFill>
        </p:grpSpPr>
        <p:sp>
          <p:nvSpPr>
            <p:cNvPr id="19" name="Rectangle: Rounded Corners 52">
              <a:extLst>
                <a:ext uri="{FF2B5EF4-FFF2-40B4-BE49-F238E27FC236}">
                  <a16:creationId xmlns:a16="http://schemas.microsoft.com/office/drawing/2014/main" id="{C686F820-2CDC-4F3A-92C9-2FE4FC0CA2FE}"/>
                </a:ext>
              </a:extLst>
            </p:cNvPr>
            <p:cNvSpPr/>
            <p:nvPr/>
          </p:nvSpPr>
          <p:spPr>
            <a:xfrm>
              <a:off x="1508519" y="4738254"/>
              <a:ext cx="3477049" cy="685800"/>
            </a:xfrm>
            <a:prstGeom prst="roundRect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EDB469B8-C1CE-4402-89EF-AAC6D55A38A8}"/>
                </a:ext>
              </a:extLst>
            </p:cNvPr>
            <p:cNvSpPr txBox="1"/>
            <p:nvPr/>
          </p:nvSpPr>
          <p:spPr>
            <a:xfrm>
              <a:off x="1579701" y="4838982"/>
              <a:ext cx="3365814" cy="42265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433 = 400 + 30 + 3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4B8695E7-3A7A-481A-AEE2-C0220EA52D40}"/>
              </a:ext>
            </a:extLst>
          </p:cNvPr>
          <p:cNvGrpSpPr/>
          <p:nvPr/>
        </p:nvGrpSpPr>
        <p:grpSpPr>
          <a:xfrm>
            <a:off x="6644022" y="5147110"/>
            <a:ext cx="4095569" cy="948849"/>
            <a:chOff x="1508519" y="4738254"/>
            <a:chExt cx="3477049" cy="685800"/>
          </a:xfrm>
          <a:solidFill>
            <a:srgbClr val="C0504D">
              <a:lumMod val="40000"/>
              <a:lumOff val="60000"/>
            </a:srgbClr>
          </a:solidFill>
        </p:grpSpPr>
        <p:sp>
          <p:nvSpPr>
            <p:cNvPr id="22" name="Rectangle: Rounded Corners 55">
              <a:extLst>
                <a:ext uri="{FF2B5EF4-FFF2-40B4-BE49-F238E27FC236}">
                  <a16:creationId xmlns:a16="http://schemas.microsoft.com/office/drawing/2014/main" id="{A3BFD2D7-A5F0-4E79-9E58-9BE43BFA8488}"/>
                </a:ext>
              </a:extLst>
            </p:cNvPr>
            <p:cNvSpPr/>
            <p:nvPr/>
          </p:nvSpPr>
          <p:spPr>
            <a:xfrm>
              <a:off x="1508519" y="4738254"/>
              <a:ext cx="3477049" cy="685800"/>
            </a:xfrm>
            <a:prstGeom prst="roundRect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83B6BCF1-8D2A-4647-88ED-121BB4962538}"/>
                </a:ext>
              </a:extLst>
            </p:cNvPr>
            <p:cNvSpPr txBox="1"/>
            <p:nvPr/>
          </p:nvSpPr>
          <p:spPr>
            <a:xfrm>
              <a:off x="1613950" y="4858420"/>
              <a:ext cx="3258302" cy="42265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777 = 700 +70 + 7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9357640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389965" y="502786"/>
            <a:ext cx="11335870" cy="6019038"/>
          </a:xfrm>
          <a:prstGeom prst="roundRect">
            <a:avLst>
              <a:gd name="adj" fmla="val 4817"/>
            </a:avLst>
          </a:prstGeom>
          <a:solidFill>
            <a:schemeClr val="bg1"/>
          </a:solidFill>
          <a:ln w="44450" cap="rnd">
            <a:solidFill>
              <a:srgbClr val="FFCCFF"/>
            </a:solidFill>
            <a:prstDash val="solid"/>
            <a:bevel/>
          </a:ln>
          <a:effectLst>
            <a:glow rad="254000">
              <a:srgbClr val="FF0066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EE7E7F1C-9A33-4EDA-BA39-7C68D3A17A53}"/>
              </a:ext>
            </a:extLst>
          </p:cNvPr>
          <p:cNvSpPr/>
          <p:nvPr/>
        </p:nvSpPr>
        <p:spPr>
          <a:xfrm>
            <a:off x="712039" y="586581"/>
            <a:ext cx="646113" cy="674564"/>
          </a:xfrm>
          <a:prstGeom prst="ellipse">
            <a:avLst/>
          </a:prstGeom>
          <a:solidFill>
            <a:srgbClr val="92D050"/>
          </a:solidFill>
          <a:ln w="12700" cap="flat" cmpd="sng" algn="ctr">
            <a:solidFill>
              <a:srgbClr val="92D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</a:t>
            </a:r>
            <a:endParaRPr kumimoji="0" lang="vi-VN" sz="40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19FA063-1A1A-42C6-A2B8-0905FE36AA04}"/>
              </a:ext>
            </a:extLst>
          </p:cNvPr>
          <p:cNvSpPr txBox="1"/>
          <p:nvPr/>
        </p:nvSpPr>
        <p:spPr>
          <a:xfrm>
            <a:off x="1468903" y="586581"/>
            <a:ext cx="98058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Tìm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quả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bóng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cho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cá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heo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.</a:t>
            </a:r>
            <a:endParaRPr kumimoji="0" lang="vi-VN" sz="32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518ED43-1CF8-44ED-BCD1-9F9217DB488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2580" r="658" b="2041"/>
          <a:stretch/>
        </p:blipFill>
        <p:spPr>
          <a:xfrm>
            <a:off x="1683658" y="1302672"/>
            <a:ext cx="8447314" cy="4735270"/>
          </a:xfrm>
          <a:prstGeom prst="rect">
            <a:avLst/>
          </a:prstGeom>
        </p:spPr>
      </p:pic>
      <p:sp>
        <p:nvSpPr>
          <p:cNvPr id="6" name="Freeform: Shape 5">
            <a:extLst>
              <a:ext uri="{FF2B5EF4-FFF2-40B4-BE49-F238E27FC236}">
                <a16:creationId xmlns:a16="http://schemas.microsoft.com/office/drawing/2014/main" id="{2DD7CDE2-8FD1-4176-AB61-8B3D033436CC}"/>
              </a:ext>
            </a:extLst>
          </p:cNvPr>
          <p:cNvSpPr/>
          <p:nvPr/>
        </p:nvSpPr>
        <p:spPr>
          <a:xfrm>
            <a:off x="6807200" y="2844800"/>
            <a:ext cx="711200" cy="1480457"/>
          </a:xfrm>
          <a:custGeom>
            <a:avLst/>
            <a:gdLst>
              <a:gd name="connsiteX0" fmla="*/ 711200 w 711200"/>
              <a:gd name="connsiteY0" fmla="*/ 0 h 1480457"/>
              <a:gd name="connsiteX1" fmla="*/ 551543 w 711200"/>
              <a:gd name="connsiteY1" fmla="*/ 841829 h 1480457"/>
              <a:gd name="connsiteX2" fmla="*/ 0 w 711200"/>
              <a:gd name="connsiteY2" fmla="*/ 1480457 h 1480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11200" h="1480457">
                <a:moveTo>
                  <a:pt x="711200" y="0"/>
                </a:moveTo>
                <a:cubicBezTo>
                  <a:pt x="690638" y="297543"/>
                  <a:pt x="670076" y="595086"/>
                  <a:pt x="551543" y="841829"/>
                </a:cubicBezTo>
                <a:cubicBezTo>
                  <a:pt x="433010" y="1088572"/>
                  <a:pt x="216505" y="1284514"/>
                  <a:pt x="0" y="1480457"/>
                </a:cubicBezTo>
              </a:path>
            </a:pathLst>
          </a:custGeom>
          <a:noFill/>
          <a:ln w="28575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BB802020-F045-40E4-887F-A3AA927879BE}"/>
              </a:ext>
            </a:extLst>
          </p:cNvPr>
          <p:cNvSpPr/>
          <p:nvPr/>
        </p:nvSpPr>
        <p:spPr>
          <a:xfrm>
            <a:off x="4415551" y="3628571"/>
            <a:ext cx="548335" cy="1103086"/>
          </a:xfrm>
          <a:custGeom>
            <a:avLst/>
            <a:gdLst>
              <a:gd name="connsiteX0" fmla="*/ 127420 w 548335"/>
              <a:gd name="connsiteY0" fmla="*/ 1045029 h 1045029"/>
              <a:gd name="connsiteX1" fmla="*/ 25820 w 548335"/>
              <a:gd name="connsiteY1" fmla="*/ 348343 h 1045029"/>
              <a:gd name="connsiteX2" fmla="*/ 548335 w 548335"/>
              <a:gd name="connsiteY2" fmla="*/ 0 h 1045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48335" h="1045029">
                <a:moveTo>
                  <a:pt x="127420" y="1045029"/>
                </a:moveTo>
                <a:cubicBezTo>
                  <a:pt x="41543" y="783771"/>
                  <a:pt x="-44333" y="522514"/>
                  <a:pt x="25820" y="348343"/>
                </a:cubicBezTo>
                <a:cubicBezTo>
                  <a:pt x="95972" y="174171"/>
                  <a:pt x="322153" y="87085"/>
                  <a:pt x="548335" y="0"/>
                </a:cubicBezTo>
              </a:path>
            </a:pathLst>
          </a:custGeom>
          <a:noFill/>
          <a:ln w="28575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DF49480C-F11B-444E-A91C-227C584ACF47}"/>
              </a:ext>
            </a:extLst>
          </p:cNvPr>
          <p:cNvSpPr/>
          <p:nvPr/>
        </p:nvSpPr>
        <p:spPr>
          <a:xfrm>
            <a:off x="6807200" y="3439886"/>
            <a:ext cx="648752" cy="1162594"/>
          </a:xfrm>
          <a:custGeom>
            <a:avLst/>
            <a:gdLst>
              <a:gd name="connsiteX0" fmla="*/ 537029 w 648752"/>
              <a:gd name="connsiteY0" fmla="*/ 1103085 h 1103085"/>
              <a:gd name="connsiteX1" fmla="*/ 609600 w 648752"/>
              <a:gd name="connsiteY1" fmla="*/ 508000 h 1103085"/>
              <a:gd name="connsiteX2" fmla="*/ 0 w 648752"/>
              <a:gd name="connsiteY2" fmla="*/ 0 h 1103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48752" h="1103085">
                <a:moveTo>
                  <a:pt x="537029" y="1103085"/>
                </a:moveTo>
                <a:cubicBezTo>
                  <a:pt x="618067" y="897466"/>
                  <a:pt x="699105" y="691847"/>
                  <a:pt x="609600" y="508000"/>
                </a:cubicBezTo>
                <a:cubicBezTo>
                  <a:pt x="520095" y="324152"/>
                  <a:pt x="260047" y="162076"/>
                  <a:pt x="0" y="0"/>
                </a:cubicBezTo>
              </a:path>
            </a:pathLst>
          </a:custGeom>
          <a:noFill/>
          <a:ln w="28575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482439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6" grpId="0" animBg="1"/>
      <p:bldP spid="7" grpId="0" animBg="1"/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389965" y="502786"/>
            <a:ext cx="11335870" cy="6019038"/>
          </a:xfrm>
          <a:prstGeom prst="roundRect">
            <a:avLst>
              <a:gd name="adj" fmla="val 4817"/>
            </a:avLst>
          </a:prstGeom>
          <a:solidFill>
            <a:schemeClr val="bg1"/>
          </a:solidFill>
          <a:ln w="44450" cap="rnd">
            <a:solidFill>
              <a:srgbClr val="FFCCFF"/>
            </a:solidFill>
            <a:prstDash val="solid"/>
            <a:bevel/>
          </a:ln>
          <a:effectLst>
            <a:glow rad="254000">
              <a:srgbClr val="FF0066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EE7E7F1C-9A33-4EDA-BA39-7C68D3A17A53}"/>
              </a:ext>
            </a:extLst>
          </p:cNvPr>
          <p:cNvSpPr/>
          <p:nvPr/>
        </p:nvSpPr>
        <p:spPr>
          <a:xfrm>
            <a:off x="1282560" y="917042"/>
            <a:ext cx="646113" cy="674564"/>
          </a:xfrm>
          <a:prstGeom prst="ellipse">
            <a:avLst/>
          </a:prstGeom>
          <a:solidFill>
            <a:srgbClr val="92D050"/>
          </a:solidFill>
          <a:ln w="12700" cap="flat" cmpd="sng" algn="ctr">
            <a:solidFill>
              <a:srgbClr val="92D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kern="0" dirty="0">
                <a:solidFill>
                  <a:prstClr val="white"/>
                </a:solidFill>
                <a:latin typeface="Arial"/>
              </a:rPr>
              <a:t>4</a:t>
            </a:r>
            <a:endParaRPr kumimoji="0" lang="vi-VN" sz="40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19FA063-1A1A-42C6-A2B8-0905FE36AA04}"/>
              </a:ext>
            </a:extLst>
          </p:cNvPr>
          <p:cNvSpPr txBox="1"/>
          <p:nvPr/>
        </p:nvSpPr>
        <p:spPr>
          <a:xfrm>
            <a:off x="2066318" y="945275"/>
            <a:ext cx="18659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</a:rPr>
              <a:t>Số ?</a:t>
            </a:r>
            <a:endParaRPr kumimoji="0" lang="vi-VN" sz="4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1605616" y="2428203"/>
            <a:ext cx="5513623" cy="762405"/>
            <a:chOff x="1035095" y="2326341"/>
            <a:chExt cx="5513623" cy="762405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719FA063-1A1A-42C6-A2B8-0905FE36AA04}"/>
                </a:ext>
              </a:extLst>
            </p:cNvPr>
            <p:cNvSpPr txBox="1"/>
            <p:nvPr/>
          </p:nvSpPr>
          <p:spPr>
            <a:xfrm>
              <a:off x="1035095" y="2380860"/>
              <a:ext cx="551362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a) 100 +         = 106</a:t>
              </a:r>
              <a:endParaRPr kumimoji="0" lang="vi-VN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4" name="Rectangle: Rounded Corners 10">
              <a:extLst>
                <a:ext uri="{FF2B5EF4-FFF2-40B4-BE49-F238E27FC236}">
                  <a16:creationId xmlns:a16="http://schemas.microsoft.com/office/drawing/2014/main" id="{41D39CE6-9F5D-4C24-B8BB-16E2E8773A71}"/>
                </a:ext>
              </a:extLst>
            </p:cNvPr>
            <p:cNvSpPr/>
            <p:nvPr/>
          </p:nvSpPr>
          <p:spPr>
            <a:xfrm>
              <a:off x="3561990" y="2326341"/>
              <a:ext cx="835198" cy="66559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>
                  <a:solidFill>
                    <a:schemeClr val="tx1"/>
                  </a:solidFill>
                  <a:latin typeface="UTM Avo" panose="02040603050506020204" pitchFamily="18" charset="0"/>
                </a:rPr>
                <a:t>?</a:t>
              </a: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1571834" y="4052844"/>
            <a:ext cx="9393263" cy="707886"/>
            <a:chOff x="1035095" y="2380860"/>
            <a:chExt cx="9393263" cy="707886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719FA063-1A1A-42C6-A2B8-0905FE36AA04}"/>
                </a:ext>
              </a:extLst>
            </p:cNvPr>
            <p:cNvSpPr txBox="1"/>
            <p:nvPr/>
          </p:nvSpPr>
          <p:spPr>
            <a:xfrm>
              <a:off x="1035095" y="2380860"/>
              <a:ext cx="939326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kern="0">
                  <a:solidFill>
                    <a:prstClr val="black"/>
                  </a:solidFill>
                  <a:latin typeface="UTM Avo" panose="02040603050506020204" pitchFamily="18" charset="0"/>
                </a:rPr>
                <a:t>b</a:t>
              </a:r>
              <a:r>
                <a:rPr kumimoji="0" lang="en-US" sz="40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) 600 + 30 +          = 634</a:t>
              </a:r>
              <a:endParaRPr kumimoji="0" lang="vi-VN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9" name="Rectangle: Rounded Corners 10">
              <a:extLst>
                <a:ext uri="{FF2B5EF4-FFF2-40B4-BE49-F238E27FC236}">
                  <a16:creationId xmlns:a16="http://schemas.microsoft.com/office/drawing/2014/main" id="{41D39CE6-9F5D-4C24-B8BB-16E2E8773A71}"/>
                </a:ext>
              </a:extLst>
            </p:cNvPr>
            <p:cNvSpPr/>
            <p:nvPr/>
          </p:nvSpPr>
          <p:spPr>
            <a:xfrm>
              <a:off x="4896528" y="2380860"/>
              <a:ext cx="835198" cy="66559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>
                  <a:solidFill>
                    <a:schemeClr val="tx1"/>
                  </a:solidFill>
                  <a:latin typeface="UTM Avo" panose="02040603050506020204" pitchFamily="18" charset="0"/>
                </a:rPr>
                <a:t>?</a:t>
              </a:r>
            </a:p>
          </p:txBody>
        </p:sp>
      </p:grpSp>
      <p:sp>
        <p:nvSpPr>
          <p:cNvPr id="30" name="Rectangle: Rounded Corners 10">
            <a:extLst>
              <a:ext uri="{FF2B5EF4-FFF2-40B4-BE49-F238E27FC236}">
                <a16:creationId xmlns:a16="http://schemas.microsoft.com/office/drawing/2014/main" id="{41D39CE6-9F5D-4C24-B8BB-16E2E8773A71}"/>
              </a:ext>
            </a:extLst>
          </p:cNvPr>
          <p:cNvSpPr/>
          <p:nvPr/>
        </p:nvSpPr>
        <p:spPr>
          <a:xfrm>
            <a:off x="4136994" y="2432686"/>
            <a:ext cx="835198" cy="665595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1919"/>
                </a:solidFill>
                <a:latin typeface="UTM Avo" panose="02040603050506020204" pitchFamily="18" charset="0"/>
              </a:rPr>
              <a:t>6</a:t>
            </a:r>
          </a:p>
        </p:txBody>
      </p:sp>
      <p:sp>
        <p:nvSpPr>
          <p:cNvPr id="31" name="Rectangle: Rounded Corners 10">
            <a:extLst>
              <a:ext uri="{FF2B5EF4-FFF2-40B4-BE49-F238E27FC236}">
                <a16:creationId xmlns:a16="http://schemas.microsoft.com/office/drawing/2014/main" id="{41D39CE6-9F5D-4C24-B8BB-16E2E8773A71}"/>
              </a:ext>
            </a:extLst>
          </p:cNvPr>
          <p:cNvSpPr/>
          <p:nvPr/>
        </p:nvSpPr>
        <p:spPr>
          <a:xfrm>
            <a:off x="5433267" y="4055287"/>
            <a:ext cx="835198" cy="665595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1919"/>
                </a:solidFill>
                <a:latin typeface="UTM Avo" panose="02040603050506020204" pitchFamily="18" charset="0"/>
              </a:rPr>
              <a:t>4</a:t>
            </a: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16" t="32458" r="54312" b="41297"/>
          <a:stretch/>
        </p:blipFill>
        <p:spPr>
          <a:xfrm rot="14633310">
            <a:off x="8330365" y="-978419"/>
            <a:ext cx="2813985" cy="3259826"/>
          </a:xfrm>
          <a:prstGeom prst="rect">
            <a:avLst/>
          </a:prstGeom>
          <a:effectLst>
            <a:outerShdw blurRad="1524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44" t="6069" r="55067" b="72207"/>
          <a:stretch/>
        </p:blipFill>
        <p:spPr>
          <a:xfrm rot="15934285">
            <a:off x="9543042" y="-739296"/>
            <a:ext cx="2497940" cy="2836974"/>
          </a:xfrm>
          <a:prstGeom prst="rect">
            <a:avLst/>
          </a:prstGeom>
          <a:effectLst>
            <a:outerShdw blurRad="139700" dist="101600" dir="2700000" sx="102000" sy="102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70" t="66389" r="55270" b="2500"/>
          <a:stretch/>
        </p:blipFill>
        <p:spPr>
          <a:xfrm rot="11620310" flipH="1">
            <a:off x="10888466" y="-215556"/>
            <a:ext cx="1769070" cy="3095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224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/>
      <p:bldP spid="30" grpId="0" animBg="1"/>
      <p:bldP spid="3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389965" y="502786"/>
            <a:ext cx="11335870" cy="6019038"/>
          </a:xfrm>
          <a:prstGeom prst="roundRect">
            <a:avLst>
              <a:gd name="adj" fmla="val 4817"/>
            </a:avLst>
          </a:prstGeom>
          <a:solidFill>
            <a:schemeClr val="bg1"/>
          </a:solidFill>
          <a:ln w="44450" cap="rnd">
            <a:solidFill>
              <a:srgbClr val="FFCCFF"/>
            </a:solidFill>
            <a:prstDash val="solid"/>
            <a:bevel/>
          </a:ln>
          <a:effectLst>
            <a:glow rad="254000">
              <a:srgbClr val="FF0066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A0EFB354-D8C2-45F2-8D74-43C3D0F331C4}"/>
              </a:ext>
            </a:extLst>
          </p:cNvPr>
          <p:cNvSpPr/>
          <p:nvPr/>
        </p:nvSpPr>
        <p:spPr>
          <a:xfrm>
            <a:off x="744106" y="731291"/>
            <a:ext cx="751386" cy="707543"/>
          </a:xfrm>
          <a:prstGeom prst="ellipse">
            <a:avLst/>
          </a:prstGeom>
          <a:solidFill>
            <a:srgbClr val="92D050"/>
          </a:solidFill>
          <a:ln w="12700" cap="flat" cmpd="sng" algn="ctr">
            <a:solidFill>
              <a:srgbClr val="92D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5</a:t>
            </a:r>
            <a:endParaRPr kumimoji="0" lang="vi-VN" sz="40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3F6D928-B5DF-443B-AF9C-B3C9A4F68EF5}"/>
              </a:ext>
            </a:extLst>
          </p:cNvPr>
          <p:cNvSpPr txBox="1"/>
          <p:nvPr/>
        </p:nvSpPr>
        <p:spPr>
          <a:xfrm>
            <a:off x="1495492" y="759001"/>
            <a:ext cx="974182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</a:rPr>
              <a:t>a)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</a:rPr>
              <a:t>Ghép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</a:rPr>
              <a:t>ba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</a:rPr>
              <a:t>thẻ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</a:rPr>
              <a:t>số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</a:rPr>
              <a:t>dưới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</a:rPr>
              <a:t>đây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</a:rPr>
              <a:t>được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</a:rPr>
              <a:t>các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</a:rPr>
              <a:t>số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</a:rPr>
              <a:t>có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</a:rPr>
              <a:t>ba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</a:rPr>
              <a:t>chữ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</a:rPr>
              <a:t>số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</a:rPr>
              <a:t>nào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</a:rPr>
              <a:t>?</a:t>
            </a:r>
            <a:endParaRPr kumimoji="0" lang="vi-VN" sz="32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AF9596EE-8A5F-45F1-9D98-DBC09C9CB9AB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06970" y="1868375"/>
            <a:ext cx="6034178" cy="2040972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47BF2ECA-A33F-47CD-9DDE-B30728A72322}"/>
              </a:ext>
            </a:extLst>
          </p:cNvPr>
          <p:cNvGrpSpPr/>
          <p:nvPr/>
        </p:nvGrpSpPr>
        <p:grpSpPr>
          <a:xfrm>
            <a:off x="7622511" y="1763919"/>
            <a:ext cx="1377322" cy="891649"/>
            <a:chOff x="1508519" y="4738254"/>
            <a:chExt cx="1092161" cy="685800"/>
          </a:xfrm>
          <a:solidFill>
            <a:srgbClr val="C4EBFC"/>
          </a:solidFill>
        </p:grpSpPr>
        <p:sp>
          <p:nvSpPr>
            <p:cNvPr id="20" name="Rectangle: Rounded Corners 21">
              <a:extLst>
                <a:ext uri="{FF2B5EF4-FFF2-40B4-BE49-F238E27FC236}">
                  <a16:creationId xmlns:a16="http://schemas.microsoft.com/office/drawing/2014/main" id="{49FE29E6-F5B1-4735-98B5-927FDC105C70}"/>
                </a:ext>
              </a:extLst>
            </p:cNvPr>
            <p:cNvSpPr/>
            <p:nvPr/>
          </p:nvSpPr>
          <p:spPr>
            <a:xfrm>
              <a:off x="1508519" y="4738254"/>
              <a:ext cx="1092161" cy="685800"/>
            </a:xfrm>
            <a:prstGeom prst="roundRect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E6F11803-9AFB-4142-9203-B9EF8EDD08A3}"/>
                </a:ext>
              </a:extLst>
            </p:cNvPr>
            <p:cNvSpPr txBox="1"/>
            <p:nvPr/>
          </p:nvSpPr>
          <p:spPr>
            <a:xfrm>
              <a:off x="1574311" y="4788516"/>
              <a:ext cx="973930" cy="59180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405</a:t>
              </a:r>
              <a:endPara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D77BEF14-14C9-4BC0-B3ED-F75664C81D3E}"/>
              </a:ext>
            </a:extLst>
          </p:cNvPr>
          <p:cNvGrpSpPr/>
          <p:nvPr/>
        </p:nvGrpSpPr>
        <p:grpSpPr>
          <a:xfrm>
            <a:off x="7620944" y="2846632"/>
            <a:ext cx="1377322" cy="891649"/>
            <a:chOff x="1508519" y="4738254"/>
            <a:chExt cx="1092161" cy="685800"/>
          </a:xfrm>
          <a:solidFill>
            <a:srgbClr val="C4EBFC"/>
          </a:solidFill>
        </p:grpSpPr>
        <p:sp>
          <p:nvSpPr>
            <p:cNvPr id="36" name="Rectangle: Rounded Corners 24">
              <a:extLst>
                <a:ext uri="{FF2B5EF4-FFF2-40B4-BE49-F238E27FC236}">
                  <a16:creationId xmlns:a16="http://schemas.microsoft.com/office/drawing/2014/main" id="{43631609-9C6A-4F79-BF52-C980FB2FE571}"/>
                </a:ext>
              </a:extLst>
            </p:cNvPr>
            <p:cNvSpPr/>
            <p:nvPr/>
          </p:nvSpPr>
          <p:spPr>
            <a:xfrm>
              <a:off x="1508519" y="4738254"/>
              <a:ext cx="1092161" cy="685800"/>
            </a:xfrm>
            <a:prstGeom prst="roundRect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D6658649-4503-4627-8B4B-E0283DB767FD}"/>
                </a:ext>
              </a:extLst>
            </p:cNvPr>
            <p:cNvSpPr txBox="1"/>
            <p:nvPr/>
          </p:nvSpPr>
          <p:spPr>
            <a:xfrm>
              <a:off x="1595637" y="4798858"/>
              <a:ext cx="973930" cy="59180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450</a:t>
              </a:r>
              <a:endPara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4B82323C-063A-48F8-821B-0B92BD70A59F}"/>
              </a:ext>
            </a:extLst>
          </p:cNvPr>
          <p:cNvGrpSpPr/>
          <p:nvPr/>
        </p:nvGrpSpPr>
        <p:grpSpPr>
          <a:xfrm>
            <a:off x="9226425" y="1752377"/>
            <a:ext cx="1377322" cy="891649"/>
            <a:chOff x="1508519" y="4738254"/>
            <a:chExt cx="1092161" cy="685800"/>
          </a:xfrm>
          <a:solidFill>
            <a:srgbClr val="C4EBFC"/>
          </a:solidFill>
        </p:grpSpPr>
        <p:sp>
          <p:nvSpPr>
            <p:cNvPr id="39" name="Rectangle: Rounded Corners 27">
              <a:extLst>
                <a:ext uri="{FF2B5EF4-FFF2-40B4-BE49-F238E27FC236}">
                  <a16:creationId xmlns:a16="http://schemas.microsoft.com/office/drawing/2014/main" id="{753A951A-6528-4790-BD4F-F23C93C58941}"/>
                </a:ext>
              </a:extLst>
            </p:cNvPr>
            <p:cNvSpPr/>
            <p:nvPr/>
          </p:nvSpPr>
          <p:spPr>
            <a:xfrm>
              <a:off x="1508519" y="4738254"/>
              <a:ext cx="1092161" cy="685800"/>
            </a:xfrm>
            <a:prstGeom prst="roundRect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6F5E6AA5-ECED-4A62-B064-053F59003B7E}"/>
                </a:ext>
              </a:extLst>
            </p:cNvPr>
            <p:cNvSpPr txBox="1"/>
            <p:nvPr/>
          </p:nvSpPr>
          <p:spPr>
            <a:xfrm>
              <a:off x="1606300" y="4788516"/>
              <a:ext cx="973930" cy="59180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504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DD5639AC-21B2-4317-9869-78F98E6B8647}"/>
              </a:ext>
            </a:extLst>
          </p:cNvPr>
          <p:cNvGrpSpPr/>
          <p:nvPr/>
        </p:nvGrpSpPr>
        <p:grpSpPr>
          <a:xfrm>
            <a:off x="9259302" y="2846632"/>
            <a:ext cx="1377322" cy="891649"/>
            <a:chOff x="1508519" y="4738254"/>
            <a:chExt cx="1092161" cy="685800"/>
          </a:xfrm>
          <a:solidFill>
            <a:srgbClr val="C4EBFC"/>
          </a:solidFill>
        </p:grpSpPr>
        <p:sp>
          <p:nvSpPr>
            <p:cNvPr id="42" name="Rectangle: Rounded Corners 30">
              <a:extLst>
                <a:ext uri="{FF2B5EF4-FFF2-40B4-BE49-F238E27FC236}">
                  <a16:creationId xmlns:a16="http://schemas.microsoft.com/office/drawing/2014/main" id="{10B2C7C9-BC37-401C-9706-47D2385F0AD1}"/>
                </a:ext>
              </a:extLst>
            </p:cNvPr>
            <p:cNvSpPr/>
            <p:nvPr/>
          </p:nvSpPr>
          <p:spPr>
            <a:xfrm>
              <a:off x="1508519" y="4738254"/>
              <a:ext cx="1092161" cy="685800"/>
            </a:xfrm>
            <a:prstGeom prst="roundRect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C9FC35F6-486D-4D30-BF60-7F2941B96653}"/>
                </a:ext>
              </a:extLst>
            </p:cNvPr>
            <p:cNvSpPr txBox="1"/>
            <p:nvPr/>
          </p:nvSpPr>
          <p:spPr>
            <a:xfrm>
              <a:off x="1616963" y="4788516"/>
              <a:ext cx="973930" cy="59180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540</a:t>
              </a:r>
            </a:p>
          </p:txBody>
        </p:sp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id="{24D580F1-BC1E-4030-978C-89076950DA27}"/>
              </a:ext>
            </a:extLst>
          </p:cNvPr>
          <p:cNvSpPr txBox="1"/>
          <p:nvPr/>
        </p:nvSpPr>
        <p:spPr>
          <a:xfrm>
            <a:off x="597987" y="4015170"/>
            <a:ext cx="1063932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</a:rPr>
              <a:t>b)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</a:rPr>
              <a:t>Tìm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</a:rPr>
              <a:t>số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</a:rPr>
              <a:t>lớn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</a:rPr>
              <a:t>nhất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</a:rPr>
              <a:t>và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</a:rPr>
              <a:t>số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</a:rPr>
              <a:t>bé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</a:rPr>
              <a:t>nhất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</a:rPr>
              <a:t>trong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</a:rPr>
              <a:t>các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</a:rPr>
              <a:t>số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</a:rPr>
              <a:t>có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</a:rPr>
              <a:t>ba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</a:rPr>
              <a:t>chữ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</a:rPr>
              <a:t>số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</a:rPr>
              <a:t>ghép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</a:rPr>
              <a:t>được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</a:rPr>
              <a:t> ở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</a:rPr>
              <a:t>câu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</a:rPr>
              <a:t> a.</a:t>
            </a:r>
            <a:endParaRPr kumimoji="0" lang="vi-VN" sz="32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6A700D89-0D3F-4860-A822-FD4309B63FFF}"/>
              </a:ext>
            </a:extLst>
          </p:cNvPr>
          <p:cNvSpPr txBox="1"/>
          <p:nvPr/>
        </p:nvSpPr>
        <p:spPr>
          <a:xfrm>
            <a:off x="3254456" y="4860171"/>
            <a:ext cx="436648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è"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</a:rPr>
              <a:t>Số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</a:rPr>
              <a:t>lớn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</a:rPr>
              <a:t>nhất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</a:rPr>
              <a:t>: 540</a:t>
            </a:r>
          </a:p>
          <a:p>
            <a:pPr marL="457200" marR="0" lvl="0" indent="-45720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è"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</a:rPr>
              <a:t>Số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</a:rPr>
              <a:t>bé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</a:rPr>
              <a:t>nhất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</a:rPr>
              <a:t>: 405</a:t>
            </a:r>
            <a:endParaRPr kumimoji="0" lang="vi-VN" sz="36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43405347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/>
      <p:bldP spid="44" grpId="0"/>
      <p:bldP spid="4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" y="0"/>
            <a:ext cx="12192002" cy="6858000"/>
            <a:chOff x="1" y="0"/>
            <a:chExt cx="12192002" cy="6858000"/>
          </a:xfrm>
        </p:grpSpPr>
        <p:cxnSp>
          <p:nvCxnSpPr>
            <p:cNvPr id="3" name="Straight Connector 2"/>
            <p:cNvCxnSpPr/>
            <p:nvPr/>
          </p:nvCxnSpPr>
          <p:spPr>
            <a:xfrm>
              <a:off x="188259" y="0"/>
              <a:ext cx="0" cy="6858000"/>
            </a:xfrm>
            <a:prstGeom prst="line">
              <a:avLst/>
            </a:prstGeom>
            <a:ln>
              <a:solidFill>
                <a:srgbClr val="435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Straight Connector 3"/>
            <p:cNvCxnSpPr/>
            <p:nvPr/>
          </p:nvCxnSpPr>
          <p:spPr>
            <a:xfrm>
              <a:off x="457200" y="0"/>
              <a:ext cx="0" cy="6858000"/>
            </a:xfrm>
            <a:prstGeom prst="line">
              <a:avLst/>
            </a:prstGeom>
            <a:ln>
              <a:solidFill>
                <a:srgbClr val="435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/>
            <p:cNvCxnSpPr/>
            <p:nvPr/>
          </p:nvCxnSpPr>
          <p:spPr>
            <a:xfrm>
              <a:off x="726141" y="0"/>
              <a:ext cx="0" cy="6858000"/>
            </a:xfrm>
            <a:prstGeom prst="line">
              <a:avLst/>
            </a:prstGeom>
            <a:ln>
              <a:solidFill>
                <a:srgbClr val="435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>
              <a:off x="995083" y="0"/>
              <a:ext cx="0" cy="6858000"/>
            </a:xfrm>
            <a:prstGeom prst="line">
              <a:avLst/>
            </a:prstGeom>
            <a:ln>
              <a:solidFill>
                <a:srgbClr val="435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1264024" y="0"/>
              <a:ext cx="0" cy="6858000"/>
            </a:xfrm>
            <a:prstGeom prst="line">
              <a:avLst/>
            </a:prstGeom>
            <a:ln>
              <a:solidFill>
                <a:srgbClr val="435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1532965" y="0"/>
              <a:ext cx="0" cy="6858000"/>
            </a:xfrm>
            <a:prstGeom prst="line">
              <a:avLst/>
            </a:prstGeom>
            <a:ln>
              <a:solidFill>
                <a:srgbClr val="435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1788459" y="0"/>
              <a:ext cx="0" cy="6858000"/>
            </a:xfrm>
            <a:prstGeom prst="line">
              <a:avLst/>
            </a:prstGeom>
            <a:ln>
              <a:solidFill>
                <a:srgbClr val="435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2057400" y="0"/>
              <a:ext cx="0" cy="6858000"/>
            </a:xfrm>
            <a:prstGeom prst="line">
              <a:avLst/>
            </a:prstGeom>
            <a:ln>
              <a:solidFill>
                <a:srgbClr val="435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2326341" y="0"/>
              <a:ext cx="0" cy="6858000"/>
            </a:xfrm>
            <a:prstGeom prst="line">
              <a:avLst/>
            </a:prstGeom>
            <a:ln>
              <a:solidFill>
                <a:srgbClr val="435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2595283" y="0"/>
              <a:ext cx="0" cy="6858000"/>
            </a:xfrm>
            <a:prstGeom prst="line">
              <a:avLst/>
            </a:prstGeom>
            <a:ln>
              <a:solidFill>
                <a:srgbClr val="435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2864224" y="0"/>
              <a:ext cx="0" cy="6858000"/>
            </a:xfrm>
            <a:prstGeom prst="line">
              <a:avLst/>
            </a:prstGeom>
            <a:ln>
              <a:solidFill>
                <a:srgbClr val="435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3133165" y="0"/>
              <a:ext cx="0" cy="6858000"/>
            </a:xfrm>
            <a:prstGeom prst="line">
              <a:avLst/>
            </a:prstGeom>
            <a:ln>
              <a:solidFill>
                <a:srgbClr val="435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3415553" y="0"/>
              <a:ext cx="0" cy="6858000"/>
            </a:xfrm>
            <a:prstGeom prst="line">
              <a:avLst/>
            </a:prstGeom>
            <a:ln>
              <a:solidFill>
                <a:srgbClr val="435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3684494" y="0"/>
              <a:ext cx="0" cy="6858000"/>
            </a:xfrm>
            <a:prstGeom prst="line">
              <a:avLst/>
            </a:prstGeom>
            <a:ln>
              <a:solidFill>
                <a:srgbClr val="435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3953435" y="0"/>
              <a:ext cx="0" cy="6858000"/>
            </a:xfrm>
            <a:prstGeom prst="line">
              <a:avLst/>
            </a:prstGeom>
            <a:ln>
              <a:solidFill>
                <a:srgbClr val="435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4222377" y="0"/>
              <a:ext cx="0" cy="6858000"/>
            </a:xfrm>
            <a:prstGeom prst="line">
              <a:avLst/>
            </a:prstGeom>
            <a:ln>
              <a:solidFill>
                <a:srgbClr val="435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4491318" y="0"/>
              <a:ext cx="0" cy="6858000"/>
            </a:xfrm>
            <a:prstGeom prst="line">
              <a:avLst/>
            </a:prstGeom>
            <a:ln>
              <a:solidFill>
                <a:srgbClr val="435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4760259" y="0"/>
              <a:ext cx="0" cy="6858000"/>
            </a:xfrm>
            <a:prstGeom prst="line">
              <a:avLst/>
            </a:prstGeom>
            <a:ln>
              <a:solidFill>
                <a:srgbClr val="435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>
              <a:off x="5015753" y="0"/>
              <a:ext cx="0" cy="6858000"/>
            </a:xfrm>
            <a:prstGeom prst="line">
              <a:avLst/>
            </a:prstGeom>
            <a:ln>
              <a:solidFill>
                <a:srgbClr val="435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5284694" y="0"/>
              <a:ext cx="0" cy="6858000"/>
            </a:xfrm>
            <a:prstGeom prst="line">
              <a:avLst/>
            </a:prstGeom>
            <a:ln>
              <a:solidFill>
                <a:srgbClr val="435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5553635" y="0"/>
              <a:ext cx="0" cy="6858000"/>
            </a:xfrm>
            <a:prstGeom prst="line">
              <a:avLst/>
            </a:prstGeom>
            <a:ln>
              <a:solidFill>
                <a:srgbClr val="435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5822577" y="0"/>
              <a:ext cx="0" cy="6858000"/>
            </a:xfrm>
            <a:prstGeom prst="line">
              <a:avLst/>
            </a:prstGeom>
            <a:ln>
              <a:solidFill>
                <a:srgbClr val="435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6091518" y="0"/>
              <a:ext cx="0" cy="6858000"/>
            </a:xfrm>
            <a:prstGeom prst="line">
              <a:avLst/>
            </a:prstGeom>
            <a:ln>
              <a:solidFill>
                <a:srgbClr val="435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6360459" y="0"/>
              <a:ext cx="0" cy="6858000"/>
            </a:xfrm>
            <a:prstGeom prst="line">
              <a:avLst/>
            </a:prstGeom>
            <a:ln>
              <a:solidFill>
                <a:srgbClr val="435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6629400" y="0"/>
              <a:ext cx="0" cy="6858000"/>
            </a:xfrm>
            <a:prstGeom prst="line">
              <a:avLst/>
            </a:prstGeom>
            <a:ln>
              <a:solidFill>
                <a:srgbClr val="435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>
              <a:off x="6898341" y="0"/>
              <a:ext cx="0" cy="6858000"/>
            </a:xfrm>
            <a:prstGeom prst="line">
              <a:avLst/>
            </a:prstGeom>
            <a:ln>
              <a:solidFill>
                <a:srgbClr val="435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7167282" y="0"/>
              <a:ext cx="0" cy="6858000"/>
            </a:xfrm>
            <a:prstGeom prst="line">
              <a:avLst/>
            </a:prstGeom>
            <a:ln>
              <a:solidFill>
                <a:srgbClr val="435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>
              <a:off x="7436224" y="0"/>
              <a:ext cx="0" cy="6858000"/>
            </a:xfrm>
            <a:prstGeom prst="line">
              <a:avLst/>
            </a:prstGeom>
            <a:ln>
              <a:solidFill>
                <a:srgbClr val="435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>
              <a:off x="7705165" y="0"/>
              <a:ext cx="0" cy="6858000"/>
            </a:xfrm>
            <a:prstGeom prst="line">
              <a:avLst/>
            </a:prstGeom>
            <a:ln>
              <a:solidFill>
                <a:srgbClr val="435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>
              <a:off x="7974106" y="0"/>
              <a:ext cx="0" cy="6858000"/>
            </a:xfrm>
            <a:prstGeom prst="line">
              <a:avLst/>
            </a:prstGeom>
            <a:ln>
              <a:solidFill>
                <a:srgbClr val="435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8229600" y="0"/>
              <a:ext cx="0" cy="6858000"/>
            </a:xfrm>
            <a:prstGeom prst="line">
              <a:avLst/>
            </a:prstGeom>
            <a:ln>
              <a:solidFill>
                <a:srgbClr val="435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8498541" y="0"/>
              <a:ext cx="0" cy="6858000"/>
            </a:xfrm>
            <a:prstGeom prst="line">
              <a:avLst/>
            </a:prstGeom>
            <a:ln>
              <a:solidFill>
                <a:srgbClr val="435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>
              <a:off x="8767482" y="0"/>
              <a:ext cx="0" cy="6858000"/>
            </a:xfrm>
            <a:prstGeom prst="line">
              <a:avLst/>
            </a:prstGeom>
            <a:ln>
              <a:solidFill>
                <a:srgbClr val="435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>
              <a:off x="9036424" y="0"/>
              <a:ext cx="0" cy="6858000"/>
            </a:xfrm>
            <a:prstGeom prst="line">
              <a:avLst/>
            </a:prstGeom>
            <a:ln>
              <a:solidFill>
                <a:srgbClr val="435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>
              <a:off x="9305365" y="0"/>
              <a:ext cx="0" cy="6858000"/>
            </a:xfrm>
            <a:prstGeom prst="line">
              <a:avLst/>
            </a:prstGeom>
            <a:ln>
              <a:solidFill>
                <a:srgbClr val="435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>
              <a:off x="9574306" y="0"/>
              <a:ext cx="0" cy="6858000"/>
            </a:xfrm>
            <a:prstGeom prst="line">
              <a:avLst/>
            </a:prstGeom>
            <a:ln>
              <a:solidFill>
                <a:srgbClr val="435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>
              <a:off x="9856694" y="0"/>
              <a:ext cx="0" cy="6858000"/>
            </a:xfrm>
            <a:prstGeom prst="line">
              <a:avLst/>
            </a:prstGeom>
            <a:ln>
              <a:solidFill>
                <a:srgbClr val="435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>
              <a:off x="10125635" y="0"/>
              <a:ext cx="0" cy="6858000"/>
            </a:xfrm>
            <a:prstGeom prst="line">
              <a:avLst/>
            </a:prstGeom>
            <a:ln>
              <a:solidFill>
                <a:srgbClr val="435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>
              <a:off x="10394576" y="0"/>
              <a:ext cx="0" cy="6858000"/>
            </a:xfrm>
            <a:prstGeom prst="line">
              <a:avLst/>
            </a:prstGeom>
            <a:ln>
              <a:solidFill>
                <a:srgbClr val="435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>
              <a:off x="10663518" y="0"/>
              <a:ext cx="0" cy="6858000"/>
            </a:xfrm>
            <a:prstGeom prst="line">
              <a:avLst/>
            </a:prstGeom>
            <a:ln>
              <a:solidFill>
                <a:srgbClr val="435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>
              <a:off x="10932459" y="0"/>
              <a:ext cx="0" cy="6858000"/>
            </a:xfrm>
            <a:prstGeom prst="line">
              <a:avLst/>
            </a:prstGeom>
            <a:ln>
              <a:solidFill>
                <a:srgbClr val="435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>
              <a:off x="11201400" y="0"/>
              <a:ext cx="0" cy="6858000"/>
            </a:xfrm>
            <a:prstGeom prst="line">
              <a:avLst/>
            </a:prstGeom>
            <a:ln>
              <a:solidFill>
                <a:srgbClr val="435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>
              <a:off x="11456894" y="0"/>
              <a:ext cx="0" cy="6858000"/>
            </a:xfrm>
            <a:prstGeom prst="line">
              <a:avLst/>
            </a:prstGeom>
            <a:ln>
              <a:solidFill>
                <a:srgbClr val="435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>
              <a:off x="11725835" y="0"/>
              <a:ext cx="0" cy="6858000"/>
            </a:xfrm>
            <a:prstGeom prst="line">
              <a:avLst/>
            </a:prstGeom>
            <a:ln>
              <a:solidFill>
                <a:srgbClr val="435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>
              <a:off x="11994776" y="0"/>
              <a:ext cx="0" cy="6858000"/>
            </a:xfrm>
            <a:prstGeom prst="line">
              <a:avLst/>
            </a:prstGeom>
            <a:ln>
              <a:solidFill>
                <a:srgbClr val="435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8" name="Group 47"/>
            <p:cNvGrpSpPr/>
            <p:nvPr/>
          </p:nvGrpSpPr>
          <p:grpSpPr>
            <a:xfrm rot="5400000">
              <a:off x="2861984" y="-2662518"/>
              <a:ext cx="6468035" cy="12192002"/>
              <a:chOff x="6512859" y="152400"/>
              <a:chExt cx="6468035" cy="6858000"/>
            </a:xfrm>
          </p:grpSpPr>
          <p:cxnSp>
            <p:nvCxnSpPr>
              <p:cNvPr id="49" name="Straight Connector 48"/>
              <p:cNvCxnSpPr/>
              <p:nvPr/>
            </p:nvCxnSpPr>
            <p:spPr>
              <a:xfrm>
                <a:off x="6512859" y="152400"/>
                <a:ext cx="0" cy="6858000"/>
              </a:xfrm>
              <a:prstGeom prst="line">
                <a:avLst/>
              </a:prstGeom>
              <a:ln>
                <a:solidFill>
                  <a:srgbClr val="43536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/>
              <p:cNvCxnSpPr/>
              <p:nvPr/>
            </p:nvCxnSpPr>
            <p:spPr>
              <a:xfrm>
                <a:off x="6781800" y="152400"/>
                <a:ext cx="0" cy="6858000"/>
              </a:xfrm>
              <a:prstGeom prst="line">
                <a:avLst/>
              </a:prstGeom>
              <a:ln>
                <a:solidFill>
                  <a:srgbClr val="43536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/>
              <p:cNvCxnSpPr/>
              <p:nvPr/>
            </p:nvCxnSpPr>
            <p:spPr>
              <a:xfrm>
                <a:off x="7050741" y="152400"/>
                <a:ext cx="0" cy="6858000"/>
              </a:xfrm>
              <a:prstGeom prst="line">
                <a:avLst/>
              </a:prstGeom>
              <a:ln>
                <a:solidFill>
                  <a:srgbClr val="43536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/>
              <p:cNvCxnSpPr/>
              <p:nvPr/>
            </p:nvCxnSpPr>
            <p:spPr>
              <a:xfrm>
                <a:off x="7319682" y="152400"/>
                <a:ext cx="0" cy="6858000"/>
              </a:xfrm>
              <a:prstGeom prst="line">
                <a:avLst/>
              </a:prstGeom>
              <a:ln>
                <a:solidFill>
                  <a:srgbClr val="43536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/>
              <p:cNvCxnSpPr/>
              <p:nvPr/>
            </p:nvCxnSpPr>
            <p:spPr>
              <a:xfrm>
                <a:off x="7588624" y="152400"/>
                <a:ext cx="0" cy="6858000"/>
              </a:xfrm>
              <a:prstGeom prst="line">
                <a:avLst/>
              </a:prstGeom>
              <a:ln>
                <a:solidFill>
                  <a:srgbClr val="43536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/>
              <p:cNvCxnSpPr/>
              <p:nvPr/>
            </p:nvCxnSpPr>
            <p:spPr>
              <a:xfrm>
                <a:off x="7857565" y="152400"/>
                <a:ext cx="0" cy="6858000"/>
              </a:xfrm>
              <a:prstGeom prst="line">
                <a:avLst/>
              </a:prstGeom>
              <a:ln>
                <a:solidFill>
                  <a:srgbClr val="43536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/>
              <p:cNvCxnSpPr/>
              <p:nvPr/>
            </p:nvCxnSpPr>
            <p:spPr>
              <a:xfrm>
                <a:off x="8126506" y="152400"/>
                <a:ext cx="0" cy="6858000"/>
              </a:xfrm>
              <a:prstGeom prst="line">
                <a:avLst/>
              </a:prstGeom>
              <a:ln>
                <a:solidFill>
                  <a:srgbClr val="43536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/>
              <p:cNvCxnSpPr/>
              <p:nvPr/>
            </p:nvCxnSpPr>
            <p:spPr>
              <a:xfrm>
                <a:off x="8382000" y="152400"/>
                <a:ext cx="0" cy="6858000"/>
              </a:xfrm>
              <a:prstGeom prst="line">
                <a:avLst/>
              </a:prstGeom>
              <a:ln>
                <a:solidFill>
                  <a:srgbClr val="43536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/>
              <p:cNvCxnSpPr/>
              <p:nvPr/>
            </p:nvCxnSpPr>
            <p:spPr>
              <a:xfrm>
                <a:off x="8650941" y="152400"/>
                <a:ext cx="0" cy="6858000"/>
              </a:xfrm>
              <a:prstGeom prst="line">
                <a:avLst/>
              </a:prstGeom>
              <a:ln>
                <a:solidFill>
                  <a:srgbClr val="43536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57"/>
              <p:cNvCxnSpPr/>
              <p:nvPr/>
            </p:nvCxnSpPr>
            <p:spPr>
              <a:xfrm>
                <a:off x="8919882" y="152400"/>
                <a:ext cx="0" cy="6858000"/>
              </a:xfrm>
              <a:prstGeom prst="line">
                <a:avLst/>
              </a:prstGeom>
              <a:ln>
                <a:solidFill>
                  <a:srgbClr val="43536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/>
              <p:cNvCxnSpPr/>
              <p:nvPr/>
            </p:nvCxnSpPr>
            <p:spPr>
              <a:xfrm>
                <a:off x="9188824" y="152400"/>
                <a:ext cx="0" cy="6858000"/>
              </a:xfrm>
              <a:prstGeom prst="line">
                <a:avLst/>
              </a:prstGeom>
              <a:ln>
                <a:solidFill>
                  <a:srgbClr val="43536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/>
              <p:cNvCxnSpPr/>
              <p:nvPr/>
            </p:nvCxnSpPr>
            <p:spPr>
              <a:xfrm>
                <a:off x="9457765" y="152400"/>
                <a:ext cx="0" cy="6858000"/>
              </a:xfrm>
              <a:prstGeom prst="line">
                <a:avLst/>
              </a:prstGeom>
              <a:ln>
                <a:solidFill>
                  <a:srgbClr val="43536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0"/>
              <p:cNvCxnSpPr/>
              <p:nvPr/>
            </p:nvCxnSpPr>
            <p:spPr>
              <a:xfrm>
                <a:off x="9726706" y="152400"/>
                <a:ext cx="0" cy="6858000"/>
              </a:xfrm>
              <a:prstGeom prst="line">
                <a:avLst/>
              </a:prstGeom>
              <a:ln>
                <a:solidFill>
                  <a:srgbClr val="43536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1"/>
              <p:cNvCxnSpPr/>
              <p:nvPr/>
            </p:nvCxnSpPr>
            <p:spPr>
              <a:xfrm>
                <a:off x="10009094" y="152400"/>
                <a:ext cx="0" cy="6858000"/>
              </a:xfrm>
              <a:prstGeom prst="line">
                <a:avLst/>
              </a:prstGeom>
              <a:ln>
                <a:solidFill>
                  <a:srgbClr val="43536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2"/>
              <p:cNvCxnSpPr/>
              <p:nvPr/>
            </p:nvCxnSpPr>
            <p:spPr>
              <a:xfrm>
                <a:off x="10278035" y="152400"/>
                <a:ext cx="0" cy="6858000"/>
              </a:xfrm>
              <a:prstGeom prst="line">
                <a:avLst/>
              </a:prstGeom>
              <a:ln>
                <a:solidFill>
                  <a:srgbClr val="43536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3"/>
              <p:cNvCxnSpPr/>
              <p:nvPr/>
            </p:nvCxnSpPr>
            <p:spPr>
              <a:xfrm>
                <a:off x="10546976" y="152400"/>
                <a:ext cx="0" cy="6858000"/>
              </a:xfrm>
              <a:prstGeom prst="line">
                <a:avLst/>
              </a:prstGeom>
              <a:ln>
                <a:solidFill>
                  <a:srgbClr val="43536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Straight Connector 64"/>
              <p:cNvCxnSpPr/>
              <p:nvPr/>
            </p:nvCxnSpPr>
            <p:spPr>
              <a:xfrm>
                <a:off x="10815918" y="152400"/>
                <a:ext cx="0" cy="6858000"/>
              </a:xfrm>
              <a:prstGeom prst="line">
                <a:avLst/>
              </a:prstGeom>
              <a:ln>
                <a:solidFill>
                  <a:srgbClr val="43536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65"/>
              <p:cNvCxnSpPr/>
              <p:nvPr/>
            </p:nvCxnSpPr>
            <p:spPr>
              <a:xfrm>
                <a:off x="11084859" y="152400"/>
                <a:ext cx="0" cy="6858000"/>
              </a:xfrm>
              <a:prstGeom prst="line">
                <a:avLst/>
              </a:prstGeom>
              <a:ln>
                <a:solidFill>
                  <a:srgbClr val="43536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66"/>
              <p:cNvCxnSpPr/>
              <p:nvPr/>
            </p:nvCxnSpPr>
            <p:spPr>
              <a:xfrm>
                <a:off x="11353800" y="152400"/>
                <a:ext cx="0" cy="6858000"/>
              </a:xfrm>
              <a:prstGeom prst="line">
                <a:avLst/>
              </a:prstGeom>
              <a:ln>
                <a:solidFill>
                  <a:srgbClr val="43536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67"/>
              <p:cNvCxnSpPr/>
              <p:nvPr/>
            </p:nvCxnSpPr>
            <p:spPr>
              <a:xfrm>
                <a:off x="11609294" y="152400"/>
                <a:ext cx="0" cy="6858000"/>
              </a:xfrm>
              <a:prstGeom prst="line">
                <a:avLst/>
              </a:prstGeom>
              <a:ln>
                <a:solidFill>
                  <a:srgbClr val="43536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68"/>
              <p:cNvCxnSpPr/>
              <p:nvPr/>
            </p:nvCxnSpPr>
            <p:spPr>
              <a:xfrm>
                <a:off x="11878235" y="152400"/>
                <a:ext cx="0" cy="6858000"/>
              </a:xfrm>
              <a:prstGeom prst="line">
                <a:avLst/>
              </a:prstGeom>
              <a:ln>
                <a:solidFill>
                  <a:srgbClr val="43536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69"/>
              <p:cNvCxnSpPr/>
              <p:nvPr/>
            </p:nvCxnSpPr>
            <p:spPr>
              <a:xfrm>
                <a:off x="12147176" y="152400"/>
                <a:ext cx="0" cy="6858000"/>
              </a:xfrm>
              <a:prstGeom prst="line">
                <a:avLst/>
              </a:prstGeom>
              <a:ln>
                <a:solidFill>
                  <a:srgbClr val="43536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70"/>
              <p:cNvCxnSpPr/>
              <p:nvPr/>
            </p:nvCxnSpPr>
            <p:spPr>
              <a:xfrm>
                <a:off x="12443011" y="152400"/>
                <a:ext cx="0" cy="6858000"/>
              </a:xfrm>
              <a:prstGeom prst="line">
                <a:avLst/>
              </a:prstGeom>
              <a:ln>
                <a:solidFill>
                  <a:srgbClr val="43536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71"/>
              <p:cNvCxnSpPr/>
              <p:nvPr/>
            </p:nvCxnSpPr>
            <p:spPr>
              <a:xfrm>
                <a:off x="12711953" y="152400"/>
                <a:ext cx="0" cy="6858000"/>
              </a:xfrm>
              <a:prstGeom prst="line">
                <a:avLst/>
              </a:prstGeom>
              <a:ln>
                <a:solidFill>
                  <a:srgbClr val="43536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Connector 72"/>
              <p:cNvCxnSpPr/>
              <p:nvPr/>
            </p:nvCxnSpPr>
            <p:spPr>
              <a:xfrm>
                <a:off x="12980894" y="152400"/>
                <a:ext cx="0" cy="6858000"/>
              </a:xfrm>
              <a:prstGeom prst="line">
                <a:avLst/>
              </a:prstGeom>
              <a:ln>
                <a:solidFill>
                  <a:srgbClr val="43536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74" name="TextBox 73"/>
          <p:cNvSpPr txBox="1"/>
          <p:nvPr/>
        </p:nvSpPr>
        <p:spPr>
          <a:xfrm rot="20641888">
            <a:off x="5243622" y="1908654"/>
            <a:ext cx="1657826" cy="307777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id-ID" sz="1400" spc="300" dirty="0">
                <a:solidFill>
                  <a:srgbClr val="FFFFCC"/>
                </a:solidFill>
                <a:effectLst>
                  <a:glow rad="127000">
                    <a:srgbClr val="FF9966">
                      <a:alpha val="39000"/>
                    </a:srgbClr>
                  </a:glow>
                </a:effectLst>
                <a:latin typeface="Tropical" pitchFamily="2" charset="0"/>
              </a:rPr>
              <a:t>...See you...</a:t>
            </a:r>
          </a:p>
        </p:txBody>
      </p:sp>
      <p:cxnSp>
        <p:nvCxnSpPr>
          <p:cNvPr id="75" name="Straight Connector 74"/>
          <p:cNvCxnSpPr/>
          <p:nvPr/>
        </p:nvCxnSpPr>
        <p:spPr>
          <a:xfrm flipH="1">
            <a:off x="6911799" y="1318375"/>
            <a:ext cx="1823197" cy="528675"/>
          </a:xfrm>
          <a:prstGeom prst="line">
            <a:avLst/>
          </a:prstGeom>
          <a:ln w="19050" cap="rnd">
            <a:solidFill>
              <a:srgbClr val="FFFFCC"/>
            </a:solidFill>
          </a:ln>
          <a:effectLst>
            <a:glow rad="127000">
              <a:srgbClr val="FF9966">
                <a:alpha val="28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TextBox 75"/>
          <p:cNvSpPr txBox="1"/>
          <p:nvPr/>
        </p:nvSpPr>
        <p:spPr>
          <a:xfrm rot="20610212">
            <a:off x="1585887" y="2210049"/>
            <a:ext cx="9358652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spc="300" dirty="0">
                <a:ln>
                  <a:solidFill>
                    <a:srgbClr val="FFFFCC"/>
                  </a:solidFill>
                </a:ln>
                <a:solidFill>
                  <a:schemeClr val="bg1"/>
                </a:solidFill>
                <a:effectLst>
                  <a:glow rad="101600">
                    <a:srgbClr val="00B0F0">
                      <a:alpha val="40000"/>
                    </a:srgbClr>
                  </a:glow>
                </a:effectLst>
                <a:latin typeface="UTM Cookies" panose="02040603050506020204" pitchFamily="18" charset="0"/>
              </a:rPr>
              <a:t>CHÚC CÁC EM HỌC TỐT</a:t>
            </a:r>
            <a:endParaRPr lang="id-ID" sz="6600" b="1" spc="300" dirty="0">
              <a:ln>
                <a:solidFill>
                  <a:srgbClr val="FFFFCC"/>
                </a:solidFill>
              </a:ln>
              <a:solidFill>
                <a:schemeClr val="bg1"/>
              </a:solidFill>
              <a:effectLst>
                <a:glow rad="101600">
                  <a:srgbClr val="00B0F0">
                    <a:alpha val="40000"/>
                  </a:srgbClr>
                </a:glow>
              </a:effectLst>
              <a:latin typeface="UTM Cookies" panose="02040603050506020204" pitchFamily="18" charset="0"/>
            </a:endParaRPr>
          </a:p>
        </p:txBody>
      </p:sp>
      <p:cxnSp>
        <p:nvCxnSpPr>
          <p:cNvPr id="77" name="Straight Connector 76"/>
          <p:cNvCxnSpPr/>
          <p:nvPr/>
        </p:nvCxnSpPr>
        <p:spPr>
          <a:xfrm flipH="1">
            <a:off x="3903477" y="2867199"/>
            <a:ext cx="5530690" cy="1660105"/>
          </a:xfrm>
          <a:prstGeom prst="line">
            <a:avLst/>
          </a:prstGeom>
          <a:ln w="19050" cap="rnd">
            <a:solidFill>
              <a:srgbClr val="FFB7B9"/>
            </a:solidFill>
          </a:ln>
          <a:effectLst>
            <a:glow rad="127000">
              <a:srgbClr val="FF9966">
                <a:alpha val="29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8" name="Picture 7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160" t="25791" r="6138" b="42099"/>
          <a:stretch/>
        </p:blipFill>
        <p:spPr>
          <a:xfrm rot="6549178">
            <a:off x="-242886" y="-1134778"/>
            <a:ext cx="1667999" cy="3109959"/>
          </a:xfrm>
          <a:prstGeom prst="rect">
            <a:avLst/>
          </a:prstGeom>
          <a:effectLst>
            <a:outerShdw blurRad="127000" sx="108000" sy="108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9" name="Picture 7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44" t="6069" r="55067" b="72207"/>
          <a:stretch/>
        </p:blipFill>
        <p:spPr>
          <a:xfrm rot="10453401">
            <a:off x="-578004" y="37987"/>
            <a:ext cx="1917991" cy="2178312"/>
          </a:xfrm>
          <a:prstGeom prst="rect">
            <a:avLst/>
          </a:prstGeom>
          <a:effectLst>
            <a:outerShdw blurRad="139700" dist="101600" dir="2700000" sx="102000" sy="102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0" name="Picture 7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09" t="68148" r="3531" b="12963"/>
          <a:stretch/>
        </p:blipFill>
        <p:spPr>
          <a:xfrm rot="10448749">
            <a:off x="-415951" y="1518898"/>
            <a:ext cx="1815794" cy="1929283"/>
          </a:xfrm>
          <a:prstGeom prst="rect">
            <a:avLst/>
          </a:prstGeom>
        </p:spPr>
      </p:pic>
      <p:pic>
        <p:nvPicPr>
          <p:cNvPr id="81" name="Picture 8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09" t="68148" r="3531" b="12963"/>
          <a:stretch/>
        </p:blipFill>
        <p:spPr>
          <a:xfrm rot="8693359">
            <a:off x="401927" y="4045939"/>
            <a:ext cx="1502160" cy="1596047"/>
          </a:xfrm>
          <a:prstGeom prst="rect">
            <a:avLst/>
          </a:prstGeom>
        </p:spPr>
      </p:pic>
      <p:pic>
        <p:nvPicPr>
          <p:cNvPr id="82" name="Picture 8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70" t="66389" r="55270" b="2500"/>
          <a:stretch/>
        </p:blipFill>
        <p:spPr>
          <a:xfrm rot="201764" flipH="1">
            <a:off x="-727414" y="2553008"/>
            <a:ext cx="1769070" cy="3095873"/>
          </a:xfrm>
          <a:prstGeom prst="rect">
            <a:avLst/>
          </a:prstGeom>
        </p:spPr>
      </p:pic>
      <p:pic>
        <p:nvPicPr>
          <p:cNvPr id="83" name="Picture 8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160" t="25791" r="6138" b="42099"/>
          <a:stretch/>
        </p:blipFill>
        <p:spPr>
          <a:xfrm>
            <a:off x="903132" y="4574638"/>
            <a:ext cx="1667999" cy="3109959"/>
          </a:xfrm>
          <a:prstGeom prst="rect">
            <a:avLst/>
          </a:prstGeom>
          <a:effectLst>
            <a:outerShdw blurRad="127000" sx="108000" sy="108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4" name="Picture 8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16" t="32458" r="54312" b="41297"/>
          <a:stretch/>
        </p:blipFill>
        <p:spPr>
          <a:xfrm rot="1445374">
            <a:off x="-786074" y="3338845"/>
            <a:ext cx="2189341" cy="2536215"/>
          </a:xfrm>
          <a:prstGeom prst="rect">
            <a:avLst/>
          </a:prstGeom>
          <a:effectLst>
            <a:outerShdw blurRad="1524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5" name="Picture 8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79" t="1625" r="15719" b="76651"/>
          <a:stretch/>
        </p:blipFill>
        <p:spPr>
          <a:xfrm rot="3463328">
            <a:off x="2476466" y="4860336"/>
            <a:ext cx="2491944" cy="3143426"/>
          </a:xfrm>
          <a:prstGeom prst="rect">
            <a:avLst/>
          </a:prstGeom>
        </p:spPr>
      </p:pic>
      <p:pic>
        <p:nvPicPr>
          <p:cNvPr id="86" name="Picture 8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44" t="6069" r="55067" b="72207"/>
          <a:stretch/>
        </p:blipFill>
        <p:spPr>
          <a:xfrm rot="2472916">
            <a:off x="-657857" y="4711129"/>
            <a:ext cx="2497940" cy="2836974"/>
          </a:xfrm>
          <a:prstGeom prst="rect">
            <a:avLst/>
          </a:prstGeom>
          <a:effectLst>
            <a:outerShdw blurRad="139700" dist="101600" dir="2700000" sx="102000" sy="102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7" name="Picture 8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70" t="66389" r="55270" b="2500"/>
          <a:stretch/>
        </p:blipFill>
        <p:spPr>
          <a:xfrm rot="20530498" flipH="1">
            <a:off x="1604257" y="4621402"/>
            <a:ext cx="1769070" cy="3095873"/>
          </a:xfrm>
          <a:prstGeom prst="rect">
            <a:avLst/>
          </a:prstGeom>
        </p:spPr>
      </p:pic>
      <p:pic>
        <p:nvPicPr>
          <p:cNvPr id="88" name="Picture 8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16" t="32458" r="54312" b="41297"/>
          <a:stretch/>
        </p:blipFill>
        <p:spPr>
          <a:xfrm rot="2233883">
            <a:off x="1698198" y="5207830"/>
            <a:ext cx="2113571" cy="2448439"/>
          </a:xfrm>
          <a:prstGeom prst="rect">
            <a:avLst/>
          </a:prstGeom>
          <a:effectLst>
            <a:outerShdw blurRad="1524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9" name="Picture 8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16" t="32458" r="54312" b="41297"/>
          <a:stretch/>
        </p:blipFill>
        <p:spPr>
          <a:xfrm rot="10989389">
            <a:off x="527456" y="-852584"/>
            <a:ext cx="1751653" cy="2029181"/>
          </a:xfrm>
          <a:prstGeom prst="rect">
            <a:avLst/>
          </a:prstGeom>
          <a:effectLst>
            <a:outerShdw blurRad="152400" sx="102000" sy="102000" algn="ctr" rotWithShape="0">
              <a:prstClr val="black">
                <a:alpha val="40000"/>
              </a:prstClr>
            </a:outerShdw>
          </a:effectLst>
        </p:spPr>
      </p:pic>
      <p:cxnSp>
        <p:nvCxnSpPr>
          <p:cNvPr id="90" name="Straight Connector 89"/>
          <p:cNvCxnSpPr/>
          <p:nvPr/>
        </p:nvCxnSpPr>
        <p:spPr>
          <a:xfrm flipH="1">
            <a:off x="3265953" y="2388530"/>
            <a:ext cx="1823197" cy="528675"/>
          </a:xfrm>
          <a:prstGeom prst="line">
            <a:avLst/>
          </a:prstGeom>
          <a:ln w="19050" cap="rnd">
            <a:solidFill>
              <a:srgbClr val="FFFFCC"/>
            </a:solidFill>
          </a:ln>
          <a:effectLst>
            <a:glow rad="127000">
              <a:srgbClr val="FF9966">
                <a:alpha val="28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1" name="Picture 9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5635" y="4488664"/>
            <a:ext cx="4572000" cy="962025"/>
          </a:xfrm>
          <a:prstGeom prst="rect">
            <a:avLst/>
          </a:prstGeom>
        </p:spPr>
      </p:pic>
      <p:pic>
        <p:nvPicPr>
          <p:cNvPr id="92" name="Picture 9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3738" y="346966"/>
            <a:ext cx="1524003" cy="1524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83435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" grpId="0"/>
      <p:bldP spid="7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35C837E-3055-8E50-4C0C-71381A4835EE}"/>
              </a:ext>
            </a:extLst>
          </p:cNvPr>
          <p:cNvSpPr/>
          <p:nvPr/>
        </p:nvSpPr>
        <p:spPr>
          <a:xfrm>
            <a:off x="-2305857" y="3927570"/>
            <a:ext cx="13680376" cy="6050415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7FA83EA8-EFE2-6A5A-76DB-8CC29E9F8F6C}"/>
              </a:ext>
            </a:extLst>
          </p:cNvPr>
          <p:cNvSpPr/>
          <p:nvPr/>
        </p:nvSpPr>
        <p:spPr>
          <a:xfrm>
            <a:off x="-599807" y="225256"/>
            <a:ext cx="13680376" cy="6727523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10099680" y="4322042"/>
            <a:ext cx="2549677" cy="263073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BDDB922-33F1-518C-22DC-8FE301946D6C}"/>
              </a:ext>
            </a:extLst>
          </p:cNvPr>
          <p:cNvSpPr txBox="1"/>
          <p:nvPr/>
        </p:nvSpPr>
        <p:spPr>
          <a:xfrm>
            <a:off x="-2892747" y="670334"/>
            <a:ext cx="17141853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333" b="0" i="0" u="none" strike="noStrike" kern="0" cap="none" spc="0" normalizeH="0" baseline="0" noProof="0">
                <a:ln>
                  <a:solidFill>
                    <a:srgbClr val="002060"/>
                  </a:solidFill>
                </a:ln>
                <a:gradFill>
                  <a:gsLst>
                    <a:gs pos="100000">
                      <a:srgbClr val="FCF2BA">
                        <a:lumMod val="5000"/>
                        <a:lumOff val="95000"/>
                      </a:srgbClr>
                    </a:gs>
                    <a:gs pos="34000">
                      <a:srgbClr val="E65C87"/>
                    </a:gs>
                    <a:gs pos="71000">
                      <a:srgbClr val="FCC7AA"/>
                    </a:gs>
                    <a:gs pos="0">
                      <a:srgbClr val="F0305E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7 IcielPony" panose="02000000000000000000" pitchFamily="2" charset="0"/>
                <a:ea typeface="+mn-ea"/>
                <a:cs typeface="#9Slide05 Bodega Script" pitchFamily="2" charset="0"/>
                <a:sym typeface="Arial"/>
              </a:rPr>
              <a:t>GIÁO ÁN ĐIỆN TỬ LỚP 4</a:t>
            </a:r>
            <a:endParaRPr kumimoji="0" lang="id-ID" sz="5333" b="0" i="0" u="none" strike="noStrike" kern="0" cap="none" spc="0" normalizeH="0" baseline="0" noProof="0">
              <a:ln>
                <a:solidFill>
                  <a:srgbClr val="002060"/>
                </a:solidFill>
              </a:ln>
              <a:gradFill>
                <a:gsLst>
                  <a:gs pos="100000">
                    <a:srgbClr val="FCF2BA">
                      <a:lumMod val="5000"/>
                      <a:lumOff val="95000"/>
                    </a:srgbClr>
                  </a:gs>
                  <a:gs pos="34000">
                    <a:srgbClr val="E65C87"/>
                  </a:gs>
                  <a:gs pos="71000">
                    <a:srgbClr val="FCC7AA"/>
                  </a:gs>
                  <a:gs pos="0">
                    <a:srgbClr val="F0305E"/>
                  </a:gs>
                </a:gsLst>
                <a:lin ang="5400000" scaled="1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#9Slide07 IcielPony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356D0AD-0626-9CD3-3C65-B149D1487C2E}"/>
              </a:ext>
            </a:extLst>
          </p:cNvPr>
          <p:cNvSpPr txBox="1"/>
          <p:nvPr/>
        </p:nvSpPr>
        <p:spPr>
          <a:xfrm>
            <a:off x="997587" y="1619436"/>
            <a:ext cx="11371987" cy="17336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gradFill>
                  <a:gsLst>
                    <a:gs pos="24000">
                      <a:srgbClr val="124282"/>
                    </a:gs>
                    <a:gs pos="100000">
                      <a:srgbClr val="FCF2BA">
                        <a:lumMod val="5000"/>
                        <a:lumOff val="95000"/>
                      </a:srgbClr>
                    </a:gs>
                    <a:gs pos="51000">
                      <a:srgbClr val="FF6374">
                        <a:lumMod val="75000"/>
                      </a:srgbClr>
                    </a:gs>
                    <a:gs pos="74000">
                      <a:srgbClr val="00B0F0"/>
                    </a:gs>
                    <a:gs pos="0">
                      <a:srgbClr val="002060"/>
                    </a:gs>
                  </a:gsLst>
                  <a:lin ang="5400000" scaled="1"/>
                </a:gradFill>
                <a:effectLst/>
                <a:uLnTx/>
                <a:uFillTx/>
                <a:latin typeface="#9Slide07 IcielBC Cubano Normal" panose="00000500000000000000" pitchFamily="2" charset="0"/>
                <a:ea typeface="+mn-ea"/>
                <a:cs typeface="#9Slide05 Bodega Script" pitchFamily="2" charset="0"/>
                <a:sym typeface="Arial"/>
              </a:rPr>
              <a:t>GIÁO ÁN ĐIỆN TỬ LỚP 2 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gradFill>
                  <a:gsLst>
                    <a:gs pos="24000">
                      <a:srgbClr val="124282"/>
                    </a:gs>
                    <a:gs pos="100000">
                      <a:srgbClr val="FCF2BA">
                        <a:lumMod val="5000"/>
                        <a:lumOff val="95000"/>
                      </a:srgbClr>
                    </a:gs>
                    <a:gs pos="51000">
                      <a:srgbClr val="FF6374">
                        <a:lumMod val="75000"/>
                      </a:srgbClr>
                    </a:gs>
                    <a:gs pos="74000">
                      <a:srgbClr val="00B0F0"/>
                    </a:gs>
                    <a:gs pos="0">
                      <a:srgbClr val="002060"/>
                    </a:gs>
                  </a:gsLst>
                  <a:lin ang="5400000" scaled="1"/>
                </a:gradFill>
                <a:effectLst/>
                <a:uLnTx/>
                <a:uFillTx/>
                <a:latin typeface="#9Slide07 IcielPony" panose="02000000000000000000" pitchFamily="2" charset="0"/>
                <a:ea typeface="+mn-ea"/>
                <a:cs typeface="#9Slide05 Bodega Script" pitchFamily="2" charset="0"/>
                <a:sym typeface="Arial"/>
              </a:rPr>
              <a:t>&amp;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gradFill>
                  <a:gsLst>
                    <a:gs pos="24000">
                      <a:srgbClr val="124282"/>
                    </a:gs>
                    <a:gs pos="100000">
                      <a:srgbClr val="FCF2BA">
                        <a:lumMod val="5000"/>
                        <a:lumOff val="95000"/>
                      </a:srgbClr>
                    </a:gs>
                    <a:gs pos="51000">
                      <a:srgbClr val="FF6374">
                        <a:lumMod val="75000"/>
                      </a:srgbClr>
                    </a:gs>
                    <a:gs pos="74000">
                      <a:srgbClr val="00B0F0"/>
                    </a:gs>
                    <a:gs pos="0">
                      <a:srgbClr val="002060"/>
                    </a:gs>
                  </a:gsLst>
                  <a:lin ang="5400000" scaled="1"/>
                </a:gradFill>
                <a:effectLst/>
                <a:uLnTx/>
                <a:uFillTx/>
                <a:latin typeface="#9Slide07 IcielBC Cubano Normal" panose="00000500000000000000" pitchFamily="2" charset="0"/>
                <a:ea typeface="+mn-ea"/>
                <a:cs typeface="#9Slide05 Bodega Script" pitchFamily="2" charset="0"/>
                <a:sym typeface="Arial"/>
              </a:rPr>
              <a:t> LỚP 3</a:t>
            </a:r>
          </a:p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F0305E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B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ộ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F0305E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 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2E9733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K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EE9CAA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ế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422B24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t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F0305E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 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FCF2BA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n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ố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92D050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i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F0305E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 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BC3259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t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r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000000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i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F0305E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 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00B0F0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t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E65C87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h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ứ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422B24">
                    <a:lumMod val="40000"/>
                    <a:lumOff val="60000"/>
                  </a:srgbClr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c</a:t>
            </a:r>
            <a:endParaRPr kumimoji="0" lang="id-ID" sz="5333" b="0" i="0" u="none" strike="noStrike" kern="0" cap="none" spc="0" normalizeH="0" baseline="0" noProof="0">
              <a:ln>
                <a:solidFill>
                  <a:srgbClr val="FFC51C">
                    <a:lumMod val="50000"/>
                  </a:srgbClr>
                </a:solidFill>
              </a:ln>
              <a:solidFill>
                <a:srgbClr val="422B24">
                  <a:lumMod val="40000"/>
                  <a:lumOff val="60000"/>
                </a:srgbClr>
              </a:solidFill>
              <a:effectLst/>
              <a:uLnTx/>
              <a:uFillTx/>
              <a:latin typeface="SVN-Poky's" panose="020B0606040200020203" pitchFamily="34" charset="0"/>
              <a:ea typeface="+mn-ea"/>
              <a:cs typeface="#9Slide05 Bodega Script" pitchFamily="2" charset="0"/>
              <a:sym typeface="Arial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A49B2F85-1F36-8233-A1FC-540CBAA07DFC}"/>
              </a:ext>
            </a:extLst>
          </p:cNvPr>
          <p:cNvSpPr txBox="1">
            <a:spLocks/>
          </p:cNvSpPr>
          <p:nvPr/>
        </p:nvSpPr>
        <p:spPr>
          <a:xfrm>
            <a:off x="-777378" y="3044206"/>
            <a:ext cx="12969380" cy="1600439"/>
          </a:xfrm>
          <a:prstGeom prst="rect">
            <a:avLst/>
          </a:prstGeom>
        </p:spPr>
        <p:txBody>
          <a:bodyPr vert="horz" lIns="121920" tIns="60960" rIns="121920" bIns="60960" rtlCol="0" anchor="b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Soạn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yêu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cầu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các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khối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lớp</a:t>
            </a:r>
            <a:endParaRPr kumimoji="0" lang="en-US" sz="4667" b="1" i="0" u="none" strike="noStrike" kern="1200" cap="none" spc="0" normalizeH="0" baseline="0" noProof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SVN-Dancing Script" panose="02040603050506020204" pitchFamily="18" charset="0"/>
              <a:ea typeface="+mj-ea"/>
              <a:cs typeface="#9Slide05 Bodega Script" pitchFamily="2" charset="0"/>
              <a:sym typeface="Arial"/>
            </a:endParaRPr>
          </a:p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Thiết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kế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2E9733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E – Learning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AC1BF12-2D57-A04F-768A-0BB37B02C051}"/>
              </a:ext>
            </a:extLst>
          </p:cNvPr>
          <p:cNvSpPr txBox="1"/>
          <p:nvPr/>
        </p:nvSpPr>
        <p:spPr>
          <a:xfrm>
            <a:off x="394983" y="4768184"/>
            <a:ext cx="10346724" cy="13236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43671B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 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Mời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cập: MĂNG NON- TÀI LIỆU TIỂU HỌC/ Facebook</a:t>
            </a:r>
            <a:endParaRPr kumimoji="0" lang="en-US" sz="2667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2667" b="1" i="0" u="sng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0382348780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- </a:t>
            </a:r>
            <a:r>
              <a:rPr kumimoji="0" lang="en-US" sz="2667" b="1" i="0" u="sng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0984848929</a:t>
            </a:r>
            <a:endParaRPr kumimoji="0" lang="en-US" sz="2667" b="1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75000"/>
                </a:srgbClr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5321593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0" presetClass="entr" presetSubtype="0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" grpId="0" animBg="1"/>
      <p:bldP spid="6" grpId="0"/>
      <p:bldP spid="7" grpId="0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1">
            <a:extLst>
              <a:ext uri="{FF2B5EF4-FFF2-40B4-BE49-F238E27FC236}">
                <a16:creationId xmlns:a16="http://schemas.microsoft.com/office/drawing/2014/main" id="{195438CB-8689-AFB9-A130-495548C79062}"/>
              </a:ext>
            </a:extLst>
          </p:cNvPr>
          <p:cNvSpPr/>
          <p:nvPr/>
        </p:nvSpPr>
        <p:spPr>
          <a:xfrm>
            <a:off x="529533" y="579443"/>
            <a:ext cx="10861131" cy="5159906"/>
          </a:xfrm>
          <a:prstGeom prst="roundRect">
            <a:avLst>
              <a:gd name="adj" fmla="val 4817"/>
            </a:avLst>
          </a:prstGeom>
          <a:solidFill>
            <a:schemeClr val="bg1"/>
          </a:solidFill>
          <a:ln w="44450" cap="rnd">
            <a:solidFill>
              <a:srgbClr val="FFCCFF"/>
            </a:solidFill>
            <a:prstDash val="solid"/>
            <a:bevel/>
          </a:ln>
          <a:effectLst>
            <a:glow rad="254000">
              <a:srgbClr val="FF0066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255310" y="375394"/>
            <a:ext cx="492492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 err="1">
                <a:solidFill>
                  <a:srgbClr val="1EC6B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Poky's" panose="020B0606040200020203" pitchFamily="34" charset="0"/>
              </a:rPr>
              <a:t>M</a:t>
            </a:r>
            <a:r>
              <a:rPr lang="en-US" sz="6600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Poky's" panose="020B0606040200020203" pitchFamily="34" charset="0"/>
              </a:rPr>
              <a:t>ụ</a:t>
            </a:r>
            <a:r>
              <a:rPr lang="en-US" sz="6600" dirty="0" err="1">
                <a:solidFill>
                  <a:srgbClr val="FF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Poky's" panose="020B0606040200020203" pitchFamily="34" charset="0"/>
              </a:rPr>
              <a:t>c</a:t>
            </a:r>
            <a:r>
              <a:rPr lang="en-US" sz="6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Poky's" panose="020B0606040200020203" pitchFamily="34" charset="0"/>
              </a:rPr>
              <a:t> </a:t>
            </a:r>
            <a:r>
              <a:rPr lang="en-US" sz="66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Poky's" panose="020B0606040200020203" pitchFamily="34" charset="0"/>
              </a:rPr>
              <a:t>t</a:t>
            </a:r>
            <a:r>
              <a:rPr lang="en-US" sz="6600" dirty="0" err="1">
                <a:solidFill>
                  <a:srgbClr val="00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Poky's" panose="020B0606040200020203" pitchFamily="34" charset="0"/>
              </a:rPr>
              <a:t>i</a:t>
            </a:r>
            <a:r>
              <a:rPr lang="en-US" sz="66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Poky's" panose="020B0606040200020203" pitchFamily="34" charset="0"/>
              </a:rPr>
              <a:t>ê</a:t>
            </a:r>
            <a:r>
              <a:rPr lang="en-US" sz="6600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Poky's" panose="020B0606040200020203" pitchFamily="34" charset="0"/>
              </a:rPr>
              <a:t>u</a:t>
            </a:r>
            <a:endParaRPr lang="en-US" sz="660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VN-Poky's" panose="020B0606040200020203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31099" y="1215034"/>
            <a:ext cx="977334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>
                <a:solidFill>
                  <a:srgbClr val="242C3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3600" dirty="0" err="1">
                <a:solidFill>
                  <a:srgbClr val="242C3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3600" dirty="0">
                <a:solidFill>
                  <a:srgbClr val="242C3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dirty="0" err="1">
                <a:solidFill>
                  <a:srgbClr val="242C3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3600" dirty="0">
                <a:solidFill>
                  <a:srgbClr val="242C3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so </a:t>
            </a:r>
            <a:r>
              <a:rPr lang="en-US" sz="3600" dirty="0" err="1">
                <a:solidFill>
                  <a:srgbClr val="242C3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sánh</a:t>
            </a:r>
            <a:r>
              <a:rPr lang="en-US" sz="3600" dirty="0">
                <a:solidFill>
                  <a:srgbClr val="242C3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242C3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3600" dirty="0">
                <a:solidFill>
                  <a:srgbClr val="242C3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242C3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600" dirty="0">
                <a:solidFill>
                  <a:srgbClr val="242C3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242C3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dirty="0">
                <a:solidFill>
                  <a:srgbClr val="242C3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242C3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600" dirty="0">
                <a:solidFill>
                  <a:srgbClr val="242C3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242C3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phạm</a:t>
            </a:r>
            <a:r>
              <a:rPr lang="en-US" sz="3600" dirty="0">
                <a:solidFill>
                  <a:srgbClr val="242C3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vi 1000.</a:t>
            </a:r>
          </a:p>
          <a:p>
            <a:pPr algn="just"/>
            <a:r>
              <a:rPr lang="en-US" sz="3600" dirty="0">
                <a:solidFill>
                  <a:srgbClr val="242C3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3600" dirty="0" err="1">
                <a:solidFill>
                  <a:srgbClr val="242C3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3600" dirty="0">
                <a:solidFill>
                  <a:srgbClr val="242C3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242C3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3600" dirty="0">
                <a:solidFill>
                  <a:srgbClr val="242C3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242C3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600" dirty="0">
                <a:solidFill>
                  <a:srgbClr val="242C3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242C3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dirty="0">
                <a:solidFill>
                  <a:srgbClr val="242C3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242C3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3600" dirty="0">
                <a:solidFill>
                  <a:srgbClr val="242C3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242C3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lang="en-US" sz="3600" dirty="0">
                <a:solidFill>
                  <a:srgbClr val="242C3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242C3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3600" dirty="0">
                <a:solidFill>
                  <a:srgbClr val="242C3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242C3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600" dirty="0">
                <a:solidFill>
                  <a:srgbClr val="242C3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242C3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en-US" sz="3600" dirty="0">
                <a:solidFill>
                  <a:srgbClr val="242C3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242C3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3600" dirty="0">
                <a:solidFill>
                  <a:srgbClr val="242C3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242C3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3600" dirty="0">
                <a:solidFill>
                  <a:srgbClr val="242C3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242C3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600" dirty="0">
                <a:solidFill>
                  <a:srgbClr val="242C3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242C3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600" dirty="0">
                <a:solidFill>
                  <a:srgbClr val="242C3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242C3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3600" dirty="0">
                <a:solidFill>
                  <a:srgbClr val="242C3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242C3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3600" dirty="0">
                <a:solidFill>
                  <a:srgbClr val="242C3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242C3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en-US" sz="3600" dirty="0">
                <a:solidFill>
                  <a:srgbClr val="242C3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 </a:t>
            </a:r>
            <a:r>
              <a:rPr lang="en-US" sz="3600" dirty="0" err="1">
                <a:solidFill>
                  <a:srgbClr val="242C3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dirty="0">
                <a:solidFill>
                  <a:srgbClr val="242C3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242C3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3600" dirty="0">
                <a:solidFill>
                  <a:srgbClr val="242C3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242C3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quá</a:t>
            </a:r>
            <a:r>
              <a:rPr lang="en-US" sz="3600" dirty="0">
                <a:solidFill>
                  <a:srgbClr val="242C3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 </a:t>
            </a:r>
            <a:r>
              <a:rPr lang="en-US" sz="3600" dirty="0" err="1">
                <a:solidFill>
                  <a:srgbClr val="242C3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dirty="0">
                <a:solidFill>
                  <a:srgbClr val="242C3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).</a:t>
            </a:r>
          </a:p>
          <a:p>
            <a:pPr algn="just"/>
            <a:r>
              <a:rPr lang="en-US" sz="3600" dirty="0">
                <a:solidFill>
                  <a:srgbClr val="242C3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3600" dirty="0" err="1">
                <a:solidFill>
                  <a:srgbClr val="242C3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3600" dirty="0">
                <a:solidFill>
                  <a:srgbClr val="242C3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242C3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3600" dirty="0">
                <a:solidFill>
                  <a:srgbClr val="242C3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242C3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dirty="0">
                <a:solidFill>
                  <a:srgbClr val="242C3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242C3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3600" dirty="0">
                <a:solidFill>
                  <a:srgbClr val="242C3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242C3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3600" dirty="0">
                <a:solidFill>
                  <a:srgbClr val="242C3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dirty="0" err="1">
                <a:solidFill>
                  <a:srgbClr val="242C3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dirty="0">
                <a:solidFill>
                  <a:srgbClr val="242C3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242C3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en-US" sz="3600" dirty="0">
                <a:solidFill>
                  <a:srgbClr val="242C3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242C3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3600" dirty="0">
                <a:solidFill>
                  <a:srgbClr val="242C3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242C3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600" dirty="0">
                <a:solidFill>
                  <a:srgbClr val="242C3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 </a:t>
            </a:r>
            <a:r>
              <a:rPr lang="en-US" sz="3600" dirty="0" err="1">
                <a:solidFill>
                  <a:srgbClr val="242C3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dirty="0">
                <a:solidFill>
                  <a:srgbClr val="242C3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242C3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3600" dirty="0">
                <a:solidFill>
                  <a:srgbClr val="242C3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242C3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3600" dirty="0">
                <a:solidFill>
                  <a:srgbClr val="242C3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/>
            <a:r>
              <a:rPr lang="en-US" sz="3600" dirty="0">
                <a:solidFill>
                  <a:srgbClr val="242C3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3600" dirty="0" err="1">
                <a:solidFill>
                  <a:srgbClr val="242C3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sz="3600" dirty="0">
                <a:solidFill>
                  <a:srgbClr val="242C3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242C3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3600" dirty="0">
                <a:solidFill>
                  <a:srgbClr val="242C3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242C3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3600" dirty="0">
                <a:solidFill>
                  <a:srgbClr val="242C3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242C3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en-US" sz="3600" dirty="0">
                <a:solidFill>
                  <a:srgbClr val="242C3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242C3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3600" dirty="0">
                <a:solidFill>
                  <a:srgbClr val="242C3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242C3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dirty="0">
                <a:solidFill>
                  <a:srgbClr val="242C3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242C3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3600" dirty="0">
                <a:solidFill>
                  <a:srgbClr val="242C3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242C3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tổng</a:t>
            </a:r>
            <a:r>
              <a:rPr lang="en-US" sz="3600" dirty="0">
                <a:solidFill>
                  <a:srgbClr val="242C3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242C3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600" dirty="0">
                <a:solidFill>
                  <a:srgbClr val="242C3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242C3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trăm</a:t>
            </a:r>
            <a:r>
              <a:rPr lang="en-US" sz="3600" dirty="0">
                <a:solidFill>
                  <a:srgbClr val="242C3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dirty="0" err="1">
                <a:solidFill>
                  <a:srgbClr val="242C3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chục</a:t>
            </a:r>
            <a:r>
              <a:rPr lang="en-US" sz="3600" dirty="0">
                <a:solidFill>
                  <a:srgbClr val="242C3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dirty="0" err="1">
                <a:solidFill>
                  <a:srgbClr val="242C3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đơn</a:t>
            </a:r>
            <a:r>
              <a:rPr lang="en-US" sz="3600" dirty="0">
                <a:solidFill>
                  <a:srgbClr val="242C3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242C3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vị</a:t>
            </a:r>
            <a:r>
              <a:rPr lang="en-US" sz="3600" dirty="0">
                <a:solidFill>
                  <a:srgbClr val="242C3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81143930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" y="0"/>
            <a:ext cx="12192002" cy="6858000"/>
            <a:chOff x="1" y="0"/>
            <a:chExt cx="12192002" cy="6858000"/>
          </a:xfrm>
        </p:grpSpPr>
        <p:cxnSp>
          <p:nvCxnSpPr>
            <p:cNvPr id="3" name="Straight Connector 2"/>
            <p:cNvCxnSpPr/>
            <p:nvPr/>
          </p:nvCxnSpPr>
          <p:spPr>
            <a:xfrm>
              <a:off x="188259" y="0"/>
              <a:ext cx="0" cy="6858000"/>
            </a:xfrm>
            <a:prstGeom prst="line">
              <a:avLst/>
            </a:prstGeom>
            <a:ln>
              <a:solidFill>
                <a:srgbClr val="435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Straight Connector 3"/>
            <p:cNvCxnSpPr/>
            <p:nvPr/>
          </p:nvCxnSpPr>
          <p:spPr>
            <a:xfrm>
              <a:off x="457200" y="0"/>
              <a:ext cx="0" cy="6858000"/>
            </a:xfrm>
            <a:prstGeom prst="line">
              <a:avLst/>
            </a:prstGeom>
            <a:ln>
              <a:solidFill>
                <a:srgbClr val="435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/>
            <p:cNvCxnSpPr/>
            <p:nvPr/>
          </p:nvCxnSpPr>
          <p:spPr>
            <a:xfrm>
              <a:off x="726141" y="0"/>
              <a:ext cx="0" cy="6858000"/>
            </a:xfrm>
            <a:prstGeom prst="line">
              <a:avLst/>
            </a:prstGeom>
            <a:ln>
              <a:solidFill>
                <a:srgbClr val="435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>
              <a:off x="995083" y="0"/>
              <a:ext cx="0" cy="6858000"/>
            </a:xfrm>
            <a:prstGeom prst="line">
              <a:avLst/>
            </a:prstGeom>
            <a:ln>
              <a:solidFill>
                <a:srgbClr val="435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1264024" y="0"/>
              <a:ext cx="0" cy="6858000"/>
            </a:xfrm>
            <a:prstGeom prst="line">
              <a:avLst/>
            </a:prstGeom>
            <a:ln>
              <a:solidFill>
                <a:srgbClr val="435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1532965" y="0"/>
              <a:ext cx="0" cy="6858000"/>
            </a:xfrm>
            <a:prstGeom prst="line">
              <a:avLst/>
            </a:prstGeom>
            <a:ln>
              <a:solidFill>
                <a:srgbClr val="435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1788459" y="0"/>
              <a:ext cx="0" cy="6858000"/>
            </a:xfrm>
            <a:prstGeom prst="line">
              <a:avLst/>
            </a:prstGeom>
            <a:ln>
              <a:solidFill>
                <a:srgbClr val="435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2057400" y="0"/>
              <a:ext cx="0" cy="6858000"/>
            </a:xfrm>
            <a:prstGeom prst="line">
              <a:avLst/>
            </a:prstGeom>
            <a:ln>
              <a:solidFill>
                <a:srgbClr val="435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2326341" y="0"/>
              <a:ext cx="0" cy="6858000"/>
            </a:xfrm>
            <a:prstGeom prst="line">
              <a:avLst/>
            </a:prstGeom>
            <a:ln>
              <a:solidFill>
                <a:srgbClr val="435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2595283" y="0"/>
              <a:ext cx="0" cy="6858000"/>
            </a:xfrm>
            <a:prstGeom prst="line">
              <a:avLst/>
            </a:prstGeom>
            <a:ln>
              <a:solidFill>
                <a:srgbClr val="435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2864224" y="0"/>
              <a:ext cx="0" cy="6858000"/>
            </a:xfrm>
            <a:prstGeom prst="line">
              <a:avLst/>
            </a:prstGeom>
            <a:ln>
              <a:solidFill>
                <a:srgbClr val="435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3133165" y="0"/>
              <a:ext cx="0" cy="6858000"/>
            </a:xfrm>
            <a:prstGeom prst="line">
              <a:avLst/>
            </a:prstGeom>
            <a:ln>
              <a:solidFill>
                <a:srgbClr val="435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3415553" y="0"/>
              <a:ext cx="0" cy="6858000"/>
            </a:xfrm>
            <a:prstGeom prst="line">
              <a:avLst/>
            </a:prstGeom>
            <a:ln>
              <a:solidFill>
                <a:srgbClr val="435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3684494" y="0"/>
              <a:ext cx="0" cy="6858000"/>
            </a:xfrm>
            <a:prstGeom prst="line">
              <a:avLst/>
            </a:prstGeom>
            <a:ln>
              <a:solidFill>
                <a:srgbClr val="435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3953435" y="0"/>
              <a:ext cx="0" cy="6858000"/>
            </a:xfrm>
            <a:prstGeom prst="line">
              <a:avLst/>
            </a:prstGeom>
            <a:ln>
              <a:solidFill>
                <a:srgbClr val="435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4222377" y="0"/>
              <a:ext cx="0" cy="6858000"/>
            </a:xfrm>
            <a:prstGeom prst="line">
              <a:avLst/>
            </a:prstGeom>
            <a:ln>
              <a:solidFill>
                <a:srgbClr val="435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4491318" y="0"/>
              <a:ext cx="0" cy="6858000"/>
            </a:xfrm>
            <a:prstGeom prst="line">
              <a:avLst/>
            </a:prstGeom>
            <a:ln>
              <a:solidFill>
                <a:srgbClr val="435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4760259" y="0"/>
              <a:ext cx="0" cy="6858000"/>
            </a:xfrm>
            <a:prstGeom prst="line">
              <a:avLst/>
            </a:prstGeom>
            <a:ln>
              <a:solidFill>
                <a:srgbClr val="435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>
              <a:off x="5015753" y="0"/>
              <a:ext cx="0" cy="6858000"/>
            </a:xfrm>
            <a:prstGeom prst="line">
              <a:avLst/>
            </a:prstGeom>
            <a:ln>
              <a:solidFill>
                <a:srgbClr val="435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5284694" y="0"/>
              <a:ext cx="0" cy="6858000"/>
            </a:xfrm>
            <a:prstGeom prst="line">
              <a:avLst/>
            </a:prstGeom>
            <a:ln>
              <a:solidFill>
                <a:srgbClr val="435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5553635" y="0"/>
              <a:ext cx="0" cy="6858000"/>
            </a:xfrm>
            <a:prstGeom prst="line">
              <a:avLst/>
            </a:prstGeom>
            <a:ln>
              <a:solidFill>
                <a:srgbClr val="435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5822577" y="0"/>
              <a:ext cx="0" cy="6858000"/>
            </a:xfrm>
            <a:prstGeom prst="line">
              <a:avLst/>
            </a:prstGeom>
            <a:ln>
              <a:solidFill>
                <a:srgbClr val="435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6091518" y="0"/>
              <a:ext cx="0" cy="6858000"/>
            </a:xfrm>
            <a:prstGeom prst="line">
              <a:avLst/>
            </a:prstGeom>
            <a:ln>
              <a:solidFill>
                <a:srgbClr val="435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6360459" y="0"/>
              <a:ext cx="0" cy="6858000"/>
            </a:xfrm>
            <a:prstGeom prst="line">
              <a:avLst/>
            </a:prstGeom>
            <a:ln>
              <a:solidFill>
                <a:srgbClr val="435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6629400" y="0"/>
              <a:ext cx="0" cy="6858000"/>
            </a:xfrm>
            <a:prstGeom prst="line">
              <a:avLst/>
            </a:prstGeom>
            <a:ln>
              <a:solidFill>
                <a:srgbClr val="435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>
              <a:off x="6898341" y="0"/>
              <a:ext cx="0" cy="6858000"/>
            </a:xfrm>
            <a:prstGeom prst="line">
              <a:avLst/>
            </a:prstGeom>
            <a:ln>
              <a:solidFill>
                <a:srgbClr val="435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7167282" y="0"/>
              <a:ext cx="0" cy="6858000"/>
            </a:xfrm>
            <a:prstGeom prst="line">
              <a:avLst/>
            </a:prstGeom>
            <a:ln>
              <a:solidFill>
                <a:srgbClr val="435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>
              <a:off x="7436224" y="0"/>
              <a:ext cx="0" cy="6858000"/>
            </a:xfrm>
            <a:prstGeom prst="line">
              <a:avLst/>
            </a:prstGeom>
            <a:ln>
              <a:solidFill>
                <a:srgbClr val="435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>
              <a:off x="7705165" y="0"/>
              <a:ext cx="0" cy="6858000"/>
            </a:xfrm>
            <a:prstGeom prst="line">
              <a:avLst/>
            </a:prstGeom>
            <a:ln>
              <a:solidFill>
                <a:srgbClr val="435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>
              <a:off x="7974106" y="0"/>
              <a:ext cx="0" cy="6858000"/>
            </a:xfrm>
            <a:prstGeom prst="line">
              <a:avLst/>
            </a:prstGeom>
            <a:ln>
              <a:solidFill>
                <a:srgbClr val="435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8229600" y="0"/>
              <a:ext cx="0" cy="6858000"/>
            </a:xfrm>
            <a:prstGeom prst="line">
              <a:avLst/>
            </a:prstGeom>
            <a:ln>
              <a:solidFill>
                <a:srgbClr val="435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8498541" y="0"/>
              <a:ext cx="0" cy="6858000"/>
            </a:xfrm>
            <a:prstGeom prst="line">
              <a:avLst/>
            </a:prstGeom>
            <a:ln>
              <a:solidFill>
                <a:srgbClr val="435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>
              <a:off x="8767482" y="0"/>
              <a:ext cx="0" cy="6858000"/>
            </a:xfrm>
            <a:prstGeom prst="line">
              <a:avLst/>
            </a:prstGeom>
            <a:ln>
              <a:solidFill>
                <a:srgbClr val="435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>
              <a:off x="9036424" y="0"/>
              <a:ext cx="0" cy="6858000"/>
            </a:xfrm>
            <a:prstGeom prst="line">
              <a:avLst/>
            </a:prstGeom>
            <a:ln>
              <a:solidFill>
                <a:srgbClr val="435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>
              <a:off x="9305365" y="0"/>
              <a:ext cx="0" cy="6858000"/>
            </a:xfrm>
            <a:prstGeom prst="line">
              <a:avLst/>
            </a:prstGeom>
            <a:ln>
              <a:solidFill>
                <a:srgbClr val="435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>
              <a:off x="9574306" y="0"/>
              <a:ext cx="0" cy="6858000"/>
            </a:xfrm>
            <a:prstGeom prst="line">
              <a:avLst/>
            </a:prstGeom>
            <a:ln>
              <a:solidFill>
                <a:srgbClr val="435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>
              <a:off x="9856694" y="0"/>
              <a:ext cx="0" cy="6858000"/>
            </a:xfrm>
            <a:prstGeom prst="line">
              <a:avLst/>
            </a:prstGeom>
            <a:ln>
              <a:solidFill>
                <a:srgbClr val="435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>
              <a:off x="10125635" y="0"/>
              <a:ext cx="0" cy="6858000"/>
            </a:xfrm>
            <a:prstGeom prst="line">
              <a:avLst/>
            </a:prstGeom>
            <a:ln>
              <a:solidFill>
                <a:srgbClr val="435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>
              <a:off x="10394576" y="0"/>
              <a:ext cx="0" cy="6858000"/>
            </a:xfrm>
            <a:prstGeom prst="line">
              <a:avLst/>
            </a:prstGeom>
            <a:ln>
              <a:solidFill>
                <a:srgbClr val="435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>
              <a:off x="10663518" y="0"/>
              <a:ext cx="0" cy="6858000"/>
            </a:xfrm>
            <a:prstGeom prst="line">
              <a:avLst/>
            </a:prstGeom>
            <a:ln>
              <a:solidFill>
                <a:srgbClr val="435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>
              <a:off x="10932459" y="0"/>
              <a:ext cx="0" cy="6858000"/>
            </a:xfrm>
            <a:prstGeom prst="line">
              <a:avLst/>
            </a:prstGeom>
            <a:ln>
              <a:solidFill>
                <a:srgbClr val="435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>
              <a:off x="11201400" y="0"/>
              <a:ext cx="0" cy="6858000"/>
            </a:xfrm>
            <a:prstGeom prst="line">
              <a:avLst/>
            </a:prstGeom>
            <a:ln>
              <a:solidFill>
                <a:srgbClr val="435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>
              <a:off x="11456894" y="0"/>
              <a:ext cx="0" cy="6858000"/>
            </a:xfrm>
            <a:prstGeom prst="line">
              <a:avLst/>
            </a:prstGeom>
            <a:ln>
              <a:solidFill>
                <a:srgbClr val="435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>
              <a:off x="11725835" y="0"/>
              <a:ext cx="0" cy="6858000"/>
            </a:xfrm>
            <a:prstGeom prst="line">
              <a:avLst/>
            </a:prstGeom>
            <a:ln>
              <a:solidFill>
                <a:srgbClr val="435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>
              <a:off x="11994776" y="0"/>
              <a:ext cx="0" cy="6858000"/>
            </a:xfrm>
            <a:prstGeom prst="line">
              <a:avLst/>
            </a:prstGeom>
            <a:ln>
              <a:solidFill>
                <a:srgbClr val="435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8" name="Group 47"/>
            <p:cNvGrpSpPr/>
            <p:nvPr/>
          </p:nvGrpSpPr>
          <p:grpSpPr>
            <a:xfrm rot="5400000">
              <a:off x="2861984" y="-2662518"/>
              <a:ext cx="6468035" cy="12192002"/>
              <a:chOff x="6512859" y="152400"/>
              <a:chExt cx="6468035" cy="6858000"/>
            </a:xfrm>
          </p:grpSpPr>
          <p:cxnSp>
            <p:nvCxnSpPr>
              <p:cNvPr id="49" name="Straight Connector 48"/>
              <p:cNvCxnSpPr/>
              <p:nvPr/>
            </p:nvCxnSpPr>
            <p:spPr>
              <a:xfrm>
                <a:off x="6512859" y="152400"/>
                <a:ext cx="0" cy="6858000"/>
              </a:xfrm>
              <a:prstGeom prst="line">
                <a:avLst/>
              </a:prstGeom>
              <a:ln>
                <a:solidFill>
                  <a:srgbClr val="43536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/>
              <p:cNvCxnSpPr/>
              <p:nvPr/>
            </p:nvCxnSpPr>
            <p:spPr>
              <a:xfrm>
                <a:off x="6781800" y="152400"/>
                <a:ext cx="0" cy="6858000"/>
              </a:xfrm>
              <a:prstGeom prst="line">
                <a:avLst/>
              </a:prstGeom>
              <a:ln>
                <a:solidFill>
                  <a:srgbClr val="43536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/>
              <p:cNvCxnSpPr/>
              <p:nvPr/>
            </p:nvCxnSpPr>
            <p:spPr>
              <a:xfrm>
                <a:off x="7050741" y="152400"/>
                <a:ext cx="0" cy="6858000"/>
              </a:xfrm>
              <a:prstGeom prst="line">
                <a:avLst/>
              </a:prstGeom>
              <a:ln>
                <a:solidFill>
                  <a:srgbClr val="43536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/>
              <p:cNvCxnSpPr/>
              <p:nvPr/>
            </p:nvCxnSpPr>
            <p:spPr>
              <a:xfrm>
                <a:off x="7319682" y="152400"/>
                <a:ext cx="0" cy="6858000"/>
              </a:xfrm>
              <a:prstGeom prst="line">
                <a:avLst/>
              </a:prstGeom>
              <a:ln>
                <a:solidFill>
                  <a:srgbClr val="43536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/>
              <p:cNvCxnSpPr/>
              <p:nvPr/>
            </p:nvCxnSpPr>
            <p:spPr>
              <a:xfrm>
                <a:off x="7588624" y="152400"/>
                <a:ext cx="0" cy="6858000"/>
              </a:xfrm>
              <a:prstGeom prst="line">
                <a:avLst/>
              </a:prstGeom>
              <a:ln>
                <a:solidFill>
                  <a:srgbClr val="43536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/>
              <p:cNvCxnSpPr/>
              <p:nvPr/>
            </p:nvCxnSpPr>
            <p:spPr>
              <a:xfrm>
                <a:off x="7857565" y="152400"/>
                <a:ext cx="0" cy="6858000"/>
              </a:xfrm>
              <a:prstGeom prst="line">
                <a:avLst/>
              </a:prstGeom>
              <a:ln>
                <a:solidFill>
                  <a:srgbClr val="43536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/>
              <p:cNvCxnSpPr/>
              <p:nvPr/>
            </p:nvCxnSpPr>
            <p:spPr>
              <a:xfrm>
                <a:off x="8126506" y="152400"/>
                <a:ext cx="0" cy="6858000"/>
              </a:xfrm>
              <a:prstGeom prst="line">
                <a:avLst/>
              </a:prstGeom>
              <a:ln>
                <a:solidFill>
                  <a:srgbClr val="43536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/>
              <p:cNvCxnSpPr/>
              <p:nvPr/>
            </p:nvCxnSpPr>
            <p:spPr>
              <a:xfrm>
                <a:off x="8382000" y="152400"/>
                <a:ext cx="0" cy="6858000"/>
              </a:xfrm>
              <a:prstGeom prst="line">
                <a:avLst/>
              </a:prstGeom>
              <a:ln>
                <a:solidFill>
                  <a:srgbClr val="43536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/>
              <p:cNvCxnSpPr/>
              <p:nvPr/>
            </p:nvCxnSpPr>
            <p:spPr>
              <a:xfrm>
                <a:off x="8650941" y="152400"/>
                <a:ext cx="0" cy="6858000"/>
              </a:xfrm>
              <a:prstGeom prst="line">
                <a:avLst/>
              </a:prstGeom>
              <a:ln>
                <a:solidFill>
                  <a:srgbClr val="43536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57"/>
              <p:cNvCxnSpPr/>
              <p:nvPr/>
            </p:nvCxnSpPr>
            <p:spPr>
              <a:xfrm>
                <a:off x="8919882" y="152400"/>
                <a:ext cx="0" cy="6858000"/>
              </a:xfrm>
              <a:prstGeom prst="line">
                <a:avLst/>
              </a:prstGeom>
              <a:ln>
                <a:solidFill>
                  <a:srgbClr val="43536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/>
              <p:cNvCxnSpPr/>
              <p:nvPr/>
            </p:nvCxnSpPr>
            <p:spPr>
              <a:xfrm>
                <a:off x="9188824" y="152400"/>
                <a:ext cx="0" cy="6858000"/>
              </a:xfrm>
              <a:prstGeom prst="line">
                <a:avLst/>
              </a:prstGeom>
              <a:ln>
                <a:solidFill>
                  <a:srgbClr val="43536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/>
              <p:cNvCxnSpPr/>
              <p:nvPr/>
            </p:nvCxnSpPr>
            <p:spPr>
              <a:xfrm>
                <a:off x="9457765" y="152400"/>
                <a:ext cx="0" cy="6858000"/>
              </a:xfrm>
              <a:prstGeom prst="line">
                <a:avLst/>
              </a:prstGeom>
              <a:ln>
                <a:solidFill>
                  <a:srgbClr val="43536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0"/>
              <p:cNvCxnSpPr/>
              <p:nvPr/>
            </p:nvCxnSpPr>
            <p:spPr>
              <a:xfrm>
                <a:off x="9726706" y="152400"/>
                <a:ext cx="0" cy="6858000"/>
              </a:xfrm>
              <a:prstGeom prst="line">
                <a:avLst/>
              </a:prstGeom>
              <a:ln>
                <a:solidFill>
                  <a:srgbClr val="43536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1"/>
              <p:cNvCxnSpPr/>
              <p:nvPr/>
            </p:nvCxnSpPr>
            <p:spPr>
              <a:xfrm>
                <a:off x="10009094" y="152400"/>
                <a:ext cx="0" cy="6858000"/>
              </a:xfrm>
              <a:prstGeom prst="line">
                <a:avLst/>
              </a:prstGeom>
              <a:ln>
                <a:solidFill>
                  <a:srgbClr val="43536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2"/>
              <p:cNvCxnSpPr/>
              <p:nvPr/>
            </p:nvCxnSpPr>
            <p:spPr>
              <a:xfrm>
                <a:off x="10278035" y="152400"/>
                <a:ext cx="0" cy="6858000"/>
              </a:xfrm>
              <a:prstGeom prst="line">
                <a:avLst/>
              </a:prstGeom>
              <a:ln>
                <a:solidFill>
                  <a:srgbClr val="43536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3"/>
              <p:cNvCxnSpPr/>
              <p:nvPr/>
            </p:nvCxnSpPr>
            <p:spPr>
              <a:xfrm>
                <a:off x="10546976" y="152400"/>
                <a:ext cx="0" cy="6858000"/>
              </a:xfrm>
              <a:prstGeom prst="line">
                <a:avLst/>
              </a:prstGeom>
              <a:ln>
                <a:solidFill>
                  <a:srgbClr val="43536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Straight Connector 64"/>
              <p:cNvCxnSpPr/>
              <p:nvPr/>
            </p:nvCxnSpPr>
            <p:spPr>
              <a:xfrm>
                <a:off x="10815918" y="152400"/>
                <a:ext cx="0" cy="6858000"/>
              </a:xfrm>
              <a:prstGeom prst="line">
                <a:avLst/>
              </a:prstGeom>
              <a:ln>
                <a:solidFill>
                  <a:srgbClr val="43536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65"/>
              <p:cNvCxnSpPr/>
              <p:nvPr/>
            </p:nvCxnSpPr>
            <p:spPr>
              <a:xfrm>
                <a:off x="11084859" y="152400"/>
                <a:ext cx="0" cy="6858000"/>
              </a:xfrm>
              <a:prstGeom prst="line">
                <a:avLst/>
              </a:prstGeom>
              <a:ln>
                <a:solidFill>
                  <a:srgbClr val="43536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66"/>
              <p:cNvCxnSpPr/>
              <p:nvPr/>
            </p:nvCxnSpPr>
            <p:spPr>
              <a:xfrm>
                <a:off x="11353800" y="152400"/>
                <a:ext cx="0" cy="6858000"/>
              </a:xfrm>
              <a:prstGeom prst="line">
                <a:avLst/>
              </a:prstGeom>
              <a:ln>
                <a:solidFill>
                  <a:srgbClr val="43536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67"/>
              <p:cNvCxnSpPr/>
              <p:nvPr/>
            </p:nvCxnSpPr>
            <p:spPr>
              <a:xfrm>
                <a:off x="11609294" y="152400"/>
                <a:ext cx="0" cy="6858000"/>
              </a:xfrm>
              <a:prstGeom prst="line">
                <a:avLst/>
              </a:prstGeom>
              <a:ln>
                <a:solidFill>
                  <a:srgbClr val="43536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68"/>
              <p:cNvCxnSpPr/>
              <p:nvPr/>
            </p:nvCxnSpPr>
            <p:spPr>
              <a:xfrm>
                <a:off x="11878235" y="152400"/>
                <a:ext cx="0" cy="6858000"/>
              </a:xfrm>
              <a:prstGeom prst="line">
                <a:avLst/>
              </a:prstGeom>
              <a:ln>
                <a:solidFill>
                  <a:srgbClr val="43536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69"/>
              <p:cNvCxnSpPr/>
              <p:nvPr/>
            </p:nvCxnSpPr>
            <p:spPr>
              <a:xfrm>
                <a:off x="12147176" y="152400"/>
                <a:ext cx="0" cy="6858000"/>
              </a:xfrm>
              <a:prstGeom prst="line">
                <a:avLst/>
              </a:prstGeom>
              <a:ln>
                <a:solidFill>
                  <a:srgbClr val="43536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70"/>
              <p:cNvCxnSpPr/>
              <p:nvPr/>
            </p:nvCxnSpPr>
            <p:spPr>
              <a:xfrm>
                <a:off x="12443011" y="152400"/>
                <a:ext cx="0" cy="6858000"/>
              </a:xfrm>
              <a:prstGeom prst="line">
                <a:avLst/>
              </a:prstGeom>
              <a:ln>
                <a:solidFill>
                  <a:srgbClr val="43536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71"/>
              <p:cNvCxnSpPr/>
              <p:nvPr/>
            </p:nvCxnSpPr>
            <p:spPr>
              <a:xfrm>
                <a:off x="12711953" y="152400"/>
                <a:ext cx="0" cy="6858000"/>
              </a:xfrm>
              <a:prstGeom prst="line">
                <a:avLst/>
              </a:prstGeom>
              <a:ln>
                <a:solidFill>
                  <a:srgbClr val="43536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Connector 72"/>
              <p:cNvCxnSpPr/>
              <p:nvPr/>
            </p:nvCxnSpPr>
            <p:spPr>
              <a:xfrm>
                <a:off x="12980894" y="152400"/>
                <a:ext cx="0" cy="6858000"/>
              </a:xfrm>
              <a:prstGeom prst="line">
                <a:avLst/>
              </a:prstGeom>
              <a:ln>
                <a:solidFill>
                  <a:srgbClr val="43536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74" name="Picture 7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39612" flipH="1" flipV="1">
            <a:off x="9489108" y="-1178479"/>
            <a:ext cx="1802755" cy="3105080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211698" flipH="1" flipV="1">
            <a:off x="6860286" y="-779416"/>
            <a:ext cx="2068288" cy="2173201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671869">
            <a:off x="-331961" y="1988827"/>
            <a:ext cx="1723553" cy="1790487"/>
          </a:xfrm>
          <a:prstGeom prst="rect">
            <a:avLst/>
          </a:prstGeom>
        </p:spPr>
      </p:pic>
      <p:pic>
        <p:nvPicPr>
          <p:cNvPr id="77" name="Picture 7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39612">
            <a:off x="991131" y="4732592"/>
            <a:ext cx="1802755" cy="3105080"/>
          </a:xfrm>
          <a:prstGeom prst="rect">
            <a:avLst/>
          </a:prstGeom>
        </p:spPr>
      </p:pic>
      <p:sp>
        <p:nvSpPr>
          <p:cNvPr id="78" name="Rounded Rectangle 77"/>
          <p:cNvSpPr/>
          <p:nvPr/>
        </p:nvSpPr>
        <p:spPr>
          <a:xfrm>
            <a:off x="1540180" y="1737443"/>
            <a:ext cx="8896349" cy="3323912"/>
          </a:xfrm>
          <a:prstGeom prst="roundRect">
            <a:avLst>
              <a:gd name="adj" fmla="val 4817"/>
            </a:avLst>
          </a:prstGeom>
          <a:solidFill>
            <a:srgbClr val="92D050"/>
          </a:solidFill>
          <a:ln w="44450" cap="rnd">
            <a:solidFill>
              <a:srgbClr val="FFCCFF"/>
            </a:solidFill>
            <a:prstDash val="solid"/>
            <a:bevel/>
          </a:ln>
          <a:effectLst>
            <a:glow rad="254000">
              <a:srgbClr val="FF0066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pic>
        <p:nvPicPr>
          <p:cNvPr id="79" name="Picture 7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211698">
            <a:off x="3354420" y="5265408"/>
            <a:ext cx="2068288" cy="2173201"/>
          </a:xfrm>
          <a:prstGeom prst="rect">
            <a:avLst/>
          </a:prstGeom>
        </p:spPr>
      </p:pic>
      <p:pic>
        <p:nvPicPr>
          <p:cNvPr id="80" name="Picture 7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432392" y="2791973"/>
            <a:ext cx="1540179" cy="2916747"/>
          </a:xfrm>
          <a:prstGeom prst="rect">
            <a:avLst/>
          </a:prstGeom>
        </p:spPr>
      </p:pic>
      <p:pic>
        <p:nvPicPr>
          <p:cNvPr id="81" name="Picture 8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521688">
            <a:off x="2404737" y="5217857"/>
            <a:ext cx="2254540" cy="2342095"/>
          </a:xfrm>
          <a:prstGeom prst="rect">
            <a:avLst/>
          </a:prstGeom>
        </p:spPr>
      </p:pic>
      <p:pic>
        <p:nvPicPr>
          <p:cNvPr id="82" name="Picture 8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03292">
            <a:off x="-407095" y="3750994"/>
            <a:ext cx="2068288" cy="2173201"/>
          </a:xfrm>
          <a:prstGeom prst="rect">
            <a:avLst/>
          </a:prstGeom>
        </p:spPr>
      </p:pic>
      <p:pic>
        <p:nvPicPr>
          <p:cNvPr id="83" name="Picture 8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687729">
            <a:off x="-537699" y="4853010"/>
            <a:ext cx="2245359" cy="2332557"/>
          </a:xfrm>
          <a:prstGeom prst="rect">
            <a:avLst/>
          </a:prstGeom>
        </p:spPr>
      </p:pic>
      <p:pic>
        <p:nvPicPr>
          <p:cNvPr id="84" name="Picture 8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47281" flipH="1">
            <a:off x="1587712" y="4671245"/>
            <a:ext cx="1540179" cy="2916747"/>
          </a:xfrm>
          <a:prstGeom prst="rect">
            <a:avLst/>
          </a:prstGeom>
        </p:spPr>
      </p:pic>
      <p:pic>
        <p:nvPicPr>
          <p:cNvPr id="85" name="Picture 8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546415" flipH="1" flipV="1">
            <a:off x="10993210" y="3026169"/>
            <a:ext cx="1510012" cy="1568653"/>
          </a:xfrm>
          <a:prstGeom prst="rect">
            <a:avLst/>
          </a:prstGeom>
        </p:spPr>
      </p:pic>
      <p:pic>
        <p:nvPicPr>
          <p:cNvPr id="86" name="Picture 8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521688" flipH="1" flipV="1">
            <a:off x="7623717" y="-900759"/>
            <a:ext cx="2254540" cy="2342095"/>
          </a:xfrm>
          <a:prstGeom prst="rect">
            <a:avLst/>
          </a:prstGeom>
        </p:spPr>
      </p:pic>
      <p:pic>
        <p:nvPicPr>
          <p:cNvPr id="87" name="Picture 8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11302461" y="1014116"/>
            <a:ext cx="1540179" cy="2916747"/>
          </a:xfrm>
          <a:prstGeom prst="rect">
            <a:avLst/>
          </a:prstGeom>
        </p:spPr>
      </p:pic>
      <p:pic>
        <p:nvPicPr>
          <p:cNvPr id="88" name="Picture 8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750009">
            <a:off x="10624179" y="920626"/>
            <a:ext cx="2068288" cy="2173201"/>
          </a:xfrm>
          <a:prstGeom prst="rect">
            <a:avLst/>
          </a:prstGeom>
        </p:spPr>
      </p:pic>
      <p:pic>
        <p:nvPicPr>
          <p:cNvPr id="89" name="Picture 8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687729" flipH="1" flipV="1">
            <a:off x="10575334" y="-526374"/>
            <a:ext cx="2245359" cy="2332557"/>
          </a:xfrm>
          <a:prstGeom prst="rect">
            <a:avLst/>
          </a:prstGeom>
        </p:spPr>
      </p:pic>
      <p:pic>
        <p:nvPicPr>
          <p:cNvPr id="90" name="Picture 8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47281" flipV="1">
            <a:off x="9155103" y="-928799"/>
            <a:ext cx="1540179" cy="2916747"/>
          </a:xfrm>
          <a:prstGeom prst="rect">
            <a:avLst/>
          </a:prstGeom>
        </p:spPr>
      </p:pic>
      <p:sp>
        <p:nvSpPr>
          <p:cNvPr id="91" name="TextBox 90"/>
          <p:cNvSpPr txBox="1"/>
          <p:nvPr/>
        </p:nvSpPr>
        <p:spPr>
          <a:xfrm>
            <a:off x="1764220" y="2150443"/>
            <a:ext cx="8537915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800" b="1" dirty="0" err="1">
                <a:ln w="22225">
                  <a:solidFill>
                    <a:srgbClr val="FF0066"/>
                  </a:solidFill>
                  <a:prstDash val="solid"/>
                </a:ln>
                <a:solidFill>
                  <a:srgbClr val="FFFF00"/>
                </a:solidFill>
                <a:effectLst>
                  <a:glow rad="76200">
                    <a:srgbClr val="00B0F0">
                      <a:alpha val="40000"/>
                    </a:srgbClr>
                  </a:glow>
                </a:effectLst>
                <a:latin typeface="UTM Cookies" panose="02040603050506020204" pitchFamily="18" charset="0"/>
                <a:cs typeface="Aharoni" panose="02010803020104030203" pitchFamily="2" charset="-79"/>
              </a:rPr>
              <a:t>Khởi</a:t>
            </a:r>
            <a:r>
              <a:rPr lang="en-US" sz="13800" b="1" dirty="0">
                <a:ln w="22225">
                  <a:solidFill>
                    <a:srgbClr val="FF0066"/>
                  </a:solidFill>
                  <a:prstDash val="solid"/>
                </a:ln>
                <a:solidFill>
                  <a:srgbClr val="FFFF00"/>
                </a:solidFill>
                <a:effectLst>
                  <a:glow rad="76200">
                    <a:srgbClr val="00B0F0">
                      <a:alpha val="40000"/>
                    </a:srgbClr>
                  </a:glow>
                </a:effectLst>
                <a:latin typeface="UTM Cookies" panose="02040603050506020204" pitchFamily="18" charset="0"/>
                <a:cs typeface="Aharoni" panose="02010803020104030203" pitchFamily="2" charset="-79"/>
              </a:rPr>
              <a:t> </a:t>
            </a:r>
            <a:r>
              <a:rPr lang="en-US" sz="13800" b="1" dirty="0" err="1">
                <a:ln w="22225">
                  <a:solidFill>
                    <a:srgbClr val="FF0066"/>
                  </a:solidFill>
                  <a:prstDash val="solid"/>
                </a:ln>
                <a:solidFill>
                  <a:srgbClr val="FFFF00"/>
                </a:solidFill>
                <a:effectLst>
                  <a:glow rad="76200">
                    <a:srgbClr val="00B0F0">
                      <a:alpha val="40000"/>
                    </a:srgbClr>
                  </a:glow>
                </a:effectLst>
                <a:latin typeface="UTM Cookies" panose="02040603050506020204" pitchFamily="18" charset="0"/>
                <a:cs typeface="Aharoni" panose="02010803020104030203" pitchFamily="2" charset="-79"/>
              </a:rPr>
              <a:t>động</a:t>
            </a:r>
            <a:endParaRPr lang="id-ID" sz="13800" b="1" dirty="0">
              <a:ln w="22225">
                <a:solidFill>
                  <a:srgbClr val="FF0066"/>
                </a:solidFill>
                <a:prstDash val="solid"/>
              </a:ln>
              <a:solidFill>
                <a:srgbClr val="FFFF00"/>
              </a:solidFill>
              <a:effectLst>
                <a:glow rad="76200">
                  <a:srgbClr val="00B0F0">
                    <a:alpha val="40000"/>
                  </a:srgbClr>
                </a:glow>
              </a:effectLst>
              <a:latin typeface="UTM Cookies" panose="02040603050506020204" pitchFamily="18" charset="0"/>
              <a:cs typeface="Aharoni" panose="02010803020104030203" pitchFamily="2" charset="-79"/>
            </a:endParaRPr>
          </a:p>
        </p:txBody>
      </p:sp>
      <p:pic>
        <p:nvPicPr>
          <p:cNvPr id="92" name="Picture 9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0268" y="678336"/>
            <a:ext cx="1955445" cy="1679724"/>
          </a:xfrm>
          <a:prstGeom prst="rect">
            <a:avLst/>
          </a:prstGeom>
        </p:spPr>
      </p:pic>
      <p:pic>
        <p:nvPicPr>
          <p:cNvPr id="93" name="Picture 9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033" y="321568"/>
            <a:ext cx="1639040" cy="1639040"/>
          </a:xfrm>
          <a:prstGeom prst="rect">
            <a:avLst/>
          </a:prstGeom>
        </p:spPr>
      </p:pic>
      <p:pic>
        <p:nvPicPr>
          <p:cNvPr id="94" name="Picture 9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8568" y="4380909"/>
            <a:ext cx="2149417" cy="2149417"/>
          </a:xfrm>
          <a:prstGeom prst="rect">
            <a:avLst/>
          </a:prstGeom>
        </p:spPr>
      </p:pic>
      <p:pic>
        <p:nvPicPr>
          <p:cNvPr id="95" name="Picture 9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0773" y="5370471"/>
            <a:ext cx="1371296" cy="1371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08539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28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28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28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28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28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28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28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27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27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27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75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3" presetClass="entr" presetSubtype="27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3" presetClass="entr" presetSubtype="27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75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3" presetClass="entr" presetSubtype="27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9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9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3" presetClass="entr" presetSubtype="27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75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75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3" presetClass="entr" presetSubtype="27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75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18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1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78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00000">
                                      <p:cBhvr>
                                        <p:cTn id="80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1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00000">
                                      <p:cBhvr>
                                        <p:cTn id="82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3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84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5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00000">
                                      <p:cBhvr>
                                        <p:cTn id="86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7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00000">
                                      <p:cBhvr>
                                        <p:cTn id="88" dur="3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300000">
                                      <p:cBhvr>
                                        <p:cTn id="90" dur="175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1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00000">
                                      <p:cBhvr>
                                        <p:cTn id="92" dur="3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3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300000">
                                      <p:cBhvr>
                                        <p:cTn id="94" dur="175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5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300000">
                                      <p:cBhvr>
                                        <p:cTn id="96" dur="3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7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00000">
                                      <p:cBhvr>
                                        <p:cTn id="98" dur="175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300000">
                                      <p:cBhvr>
                                        <p:cTn id="100" dur="3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1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300000">
                                      <p:cBhvr>
                                        <p:cTn id="102" dur="175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" grpId="0" animBg="1"/>
      <p:bldP spid="9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840117" y="231859"/>
            <a:ext cx="10502801" cy="1404961"/>
            <a:chOff x="671024" y="889012"/>
            <a:chExt cx="10502801" cy="1404961"/>
          </a:xfrm>
        </p:grpSpPr>
        <p:sp>
          <p:nvSpPr>
            <p:cNvPr id="3" name="Rounded Rectangle 2"/>
            <p:cNvSpPr/>
            <p:nvPr/>
          </p:nvSpPr>
          <p:spPr>
            <a:xfrm>
              <a:off x="671024" y="889012"/>
              <a:ext cx="10502801" cy="1404961"/>
            </a:xfrm>
            <a:prstGeom prst="roundRect">
              <a:avLst>
                <a:gd name="adj" fmla="val 4817"/>
              </a:avLst>
            </a:prstGeom>
            <a:solidFill>
              <a:schemeClr val="bg1"/>
            </a:solidFill>
            <a:ln w="50800" cap="rnd">
              <a:solidFill>
                <a:srgbClr val="CCECFF"/>
              </a:solidFill>
              <a:prstDash val="solid"/>
              <a:bevel/>
            </a:ln>
            <a:effectLst>
              <a:glow rad="190500">
                <a:srgbClr val="92D050">
                  <a:alpha val="40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4" name="Rectangle 3"/>
            <p:cNvSpPr/>
            <p:nvPr/>
          </p:nvSpPr>
          <p:spPr>
            <a:xfrm>
              <a:off x="967128" y="1175776"/>
              <a:ext cx="9946891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en-US" sz="4000" b="1">
                  <a:solidFill>
                    <a:srgbClr val="0070C0"/>
                  </a:solidFill>
                  <a:latin typeface="UTM Avo" panose="02040603050506020204" pitchFamily="18" charset="0"/>
                </a:rPr>
                <a:t>“</a:t>
              </a:r>
              <a:r>
                <a:rPr lang="en-US" altLang="en-US" sz="4000" b="1">
                  <a:solidFill>
                    <a:schemeClr val="accent5">
                      <a:lumMod val="50000"/>
                    </a:schemeClr>
                  </a:solidFill>
                  <a:latin typeface="UTM Avo" panose="02040603050506020204" pitchFamily="18" charset="0"/>
                </a:rPr>
                <a:t>Ba trăm bảy mươi hai</a:t>
              </a:r>
              <a:r>
                <a:rPr lang="en-US" altLang="en-US" sz="4000" b="1">
                  <a:solidFill>
                    <a:srgbClr val="0070C0"/>
                  </a:solidFill>
                  <a:latin typeface="UTM Avo" panose="02040603050506020204" pitchFamily="18" charset="0"/>
                </a:rPr>
                <a:t>” được viết là:</a:t>
              </a:r>
              <a:endParaRPr lang="en-US" altLang="en-US" sz="4000" b="1" dirty="0">
                <a:solidFill>
                  <a:srgbClr val="0070C0"/>
                </a:solidFill>
                <a:latin typeface="UTM Avo" panose="02040603050506020204" pitchFamily="18" charset="0"/>
              </a:endParaRPr>
            </a:p>
          </p:txBody>
        </p:sp>
      </p:grpSp>
      <p:sp>
        <p:nvSpPr>
          <p:cNvPr id="5" name="AutoShape 8"/>
          <p:cNvSpPr>
            <a:spLocks noChangeArrowheads="1"/>
          </p:cNvSpPr>
          <p:nvPr/>
        </p:nvSpPr>
        <p:spPr bwMode="auto">
          <a:xfrm>
            <a:off x="1507268" y="4257534"/>
            <a:ext cx="3926339" cy="1339058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FFCCFF"/>
              </a:gs>
              <a:gs pos="50000">
                <a:schemeClr val="bg1"/>
              </a:gs>
              <a:gs pos="100000">
                <a:srgbClr val="FFCCFF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6000" b="1" dirty="0">
                <a:latin typeface="UTM Avo" panose="02040603050506020204" pitchFamily="18" charset="0"/>
              </a:rPr>
              <a:t>B</a:t>
            </a:r>
            <a:r>
              <a:rPr lang="en-US" sz="6000" b="1">
                <a:latin typeface="UTM Avo" panose="02040603050506020204" pitchFamily="18" charset="0"/>
              </a:rPr>
              <a:t>. </a:t>
            </a:r>
            <a:r>
              <a:rPr lang="en-US" sz="6000" b="1">
                <a:solidFill>
                  <a:srgbClr val="0070C0"/>
                </a:solidFill>
                <a:latin typeface="UTM Avo" panose="02040603050506020204" pitchFamily="18" charset="0"/>
              </a:rPr>
              <a:t>327</a:t>
            </a:r>
            <a:endParaRPr lang="en-US" sz="6000" b="1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sp>
        <p:nvSpPr>
          <p:cNvPr id="6" name="AutoShape 9"/>
          <p:cNvSpPr>
            <a:spLocks noChangeArrowheads="1"/>
          </p:cNvSpPr>
          <p:nvPr/>
        </p:nvSpPr>
        <p:spPr bwMode="auto">
          <a:xfrm>
            <a:off x="7068343" y="2414728"/>
            <a:ext cx="3926339" cy="1339058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FFCCFF"/>
              </a:gs>
              <a:gs pos="50000">
                <a:schemeClr val="bg1"/>
              </a:gs>
              <a:gs pos="100000">
                <a:srgbClr val="FFCCFF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6000" b="1" dirty="0">
                <a:latin typeface="UTM Avo" panose="02040603050506020204" pitchFamily="18" charset="0"/>
              </a:rPr>
              <a:t>C</a:t>
            </a:r>
            <a:r>
              <a:rPr lang="en-US" sz="6000" b="1">
                <a:latin typeface="UTM Avo" panose="02040603050506020204" pitchFamily="18" charset="0"/>
              </a:rPr>
              <a:t>. </a:t>
            </a:r>
            <a:r>
              <a:rPr lang="en-US" sz="6000" b="1">
                <a:solidFill>
                  <a:srgbClr val="0070C0"/>
                </a:solidFill>
                <a:latin typeface="UTM Avo" panose="02040603050506020204" pitchFamily="18" charset="0"/>
              </a:rPr>
              <a:t>372</a:t>
            </a:r>
            <a:endParaRPr lang="en-US" sz="6000" b="1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sp>
        <p:nvSpPr>
          <p:cNvPr id="7" name="AutoShape 11"/>
          <p:cNvSpPr>
            <a:spLocks noChangeArrowheads="1"/>
          </p:cNvSpPr>
          <p:nvPr/>
        </p:nvSpPr>
        <p:spPr bwMode="auto">
          <a:xfrm>
            <a:off x="7156772" y="4275358"/>
            <a:ext cx="3926339" cy="1339058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FFCCFF"/>
              </a:gs>
              <a:gs pos="50000">
                <a:schemeClr val="bg1"/>
              </a:gs>
              <a:gs pos="100000">
                <a:srgbClr val="FFCCFF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6000" b="1" dirty="0">
                <a:latin typeface="UTM Avo" panose="02040603050506020204" pitchFamily="18" charset="0"/>
              </a:rPr>
              <a:t>D</a:t>
            </a:r>
            <a:r>
              <a:rPr lang="en-US" sz="6000" b="1">
                <a:latin typeface="UTM Avo" panose="02040603050506020204" pitchFamily="18" charset="0"/>
              </a:rPr>
              <a:t>. </a:t>
            </a:r>
            <a:r>
              <a:rPr lang="en-US" sz="6000" b="1">
                <a:solidFill>
                  <a:srgbClr val="0070C0"/>
                </a:solidFill>
                <a:latin typeface="UTM Avo" panose="02040603050506020204" pitchFamily="18" charset="0"/>
              </a:rPr>
              <a:t>3702</a:t>
            </a:r>
            <a:endParaRPr lang="en-US" sz="6000" b="1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sp>
        <p:nvSpPr>
          <p:cNvPr id="8" name="AutoShape 7"/>
          <p:cNvSpPr>
            <a:spLocks noChangeArrowheads="1"/>
          </p:cNvSpPr>
          <p:nvPr/>
        </p:nvSpPr>
        <p:spPr bwMode="auto">
          <a:xfrm>
            <a:off x="1507268" y="2406077"/>
            <a:ext cx="3926339" cy="1339058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FFCCFF"/>
              </a:gs>
              <a:gs pos="50000">
                <a:schemeClr val="bg1"/>
              </a:gs>
              <a:gs pos="100000">
                <a:srgbClr val="FFCCFF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6000" b="1" dirty="0">
                <a:latin typeface="UTM Avo" panose="02040603050506020204" pitchFamily="18" charset="0"/>
              </a:rPr>
              <a:t>A</a:t>
            </a:r>
            <a:r>
              <a:rPr lang="en-US" sz="6000" b="1">
                <a:latin typeface="UTM Avo" panose="02040603050506020204" pitchFamily="18" charset="0"/>
              </a:rPr>
              <a:t>. </a:t>
            </a:r>
            <a:r>
              <a:rPr lang="en-US" sz="6000" b="1">
                <a:solidFill>
                  <a:srgbClr val="0070C0"/>
                </a:solidFill>
                <a:latin typeface="UTM Avo" panose="02040603050506020204" pitchFamily="18" charset="0"/>
              </a:rPr>
              <a:t>307</a:t>
            </a:r>
            <a:endParaRPr lang="en-US" sz="6000" b="1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3170" y="2552317"/>
            <a:ext cx="1192818" cy="1192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00675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840117" y="231859"/>
            <a:ext cx="10864787" cy="1404961"/>
            <a:chOff x="671024" y="889012"/>
            <a:chExt cx="10864787" cy="1404961"/>
          </a:xfrm>
        </p:grpSpPr>
        <p:sp>
          <p:nvSpPr>
            <p:cNvPr id="4" name="Rounded Rectangle 3"/>
            <p:cNvSpPr/>
            <p:nvPr/>
          </p:nvSpPr>
          <p:spPr>
            <a:xfrm>
              <a:off x="671024" y="889012"/>
              <a:ext cx="10502801" cy="1404961"/>
            </a:xfrm>
            <a:prstGeom prst="roundRect">
              <a:avLst>
                <a:gd name="adj" fmla="val 4817"/>
              </a:avLst>
            </a:prstGeom>
            <a:solidFill>
              <a:schemeClr val="bg1"/>
            </a:solidFill>
            <a:ln w="50800" cap="rnd">
              <a:solidFill>
                <a:srgbClr val="CCECFF"/>
              </a:solidFill>
              <a:prstDash val="solid"/>
              <a:bevel/>
            </a:ln>
            <a:effectLst>
              <a:glow rad="190500">
                <a:srgbClr val="92D050">
                  <a:alpha val="40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5" name="Rectangle 4"/>
            <p:cNvSpPr/>
            <p:nvPr/>
          </p:nvSpPr>
          <p:spPr>
            <a:xfrm>
              <a:off x="1588920" y="1175776"/>
              <a:ext cx="9946891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en-US" sz="4000" b="1">
                  <a:solidFill>
                    <a:srgbClr val="0070C0"/>
                  </a:solidFill>
                  <a:latin typeface="UTM Avo" panose="02040603050506020204" pitchFamily="18" charset="0"/>
                </a:rPr>
                <a:t>Viết số thích hợp:</a:t>
              </a:r>
              <a:endParaRPr lang="en-US" altLang="en-US" sz="4000" b="1" dirty="0">
                <a:solidFill>
                  <a:srgbClr val="0070C0"/>
                </a:solidFill>
                <a:latin typeface="UTM Avo" panose="02040603050506020204" pitchFamily="18" charset="0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711873" y="2367783"/>
            <a:ext cx="2340581" cy="2236763"/>
            <a:chOff x="750314" y="2385813"/>
            <a:chExt cx="2340581" cy="2236763"/>
          </a:xfrm>
        </p:grpSpPr>
        <p:sp>
          <p:nvSpPr>
            <p:cNvPr id="7" name="Rounded Rectangle 6"/>
            <p:cNvSpPr/>
            <p:nvPr/>
          </p:nvSpPr>
          <p:spPr>
            <a:xfrm>
              <a:off x="750314" y="2385813"/>
              <a:ext cx="2340581" cy="2236763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FFC0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 Box 98"/>
            <p:cNvSpPr txBox="1">
              <a:spLocks noChangeArrowheads="1"/>
            </p:cNvSpPr>
            <p:nvPr/>
          </p:nvSpPr>
          <p:spPr bwMode="auto">
            <a:xfrm>
              <a:off x="831785" y="2632769"/>
              <a:ext cx="1889753" cy="156966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ts val="0"/>
                </a:spcBef>
                <a:buFontTx/>
                <a:buNone/>
              </a:pPr>
              <a:r>
                <a:rPr lang="en-US" altLang="en-US" sz="9600">
                  <a:solidFill>
                    <a:srgbClr val="002060"/>
                  </a:solidFill>
                  <a:latin typeface="Times New Roman" panose="02020603050405020304" pitchFamily="18" charset="0"/>
                </a:rPr>
                <a:t>?</a:t>
              </a:r>
              <a:endParaRPr lang="en-US" altLang="en-US" sz="9600" dirty="0">
                <a:solidFill>
                  <a:srgbClr val="002060"/>
                </a:solidFill>
                <a:latin typeface="Times New Roman" panose="02020603050405020304" pitchFamily="18" charset="0"/>
              </a:endParaRPr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4413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7026" y="3080011"/>
            <a:ext cx="542485" cy="771211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6349369" y="2385813"/>
            <a:ext cx="2340581" cy="2236763"/>
            <a:chOff x="6382836" y="2385813"/>
            <a:chExt cx="2340581" cy="2236763"/>
          </a:xfrm>
        </p:grpSpPr>
        <p:sp>
          <p:nvSpPr>
            <p:cNvPr id="11" name="Rounded Rectangle 10"/>
            <p:cNvSpPr/>
            <p:nvPr/>
          </p:nvSpPr>
          <p:spPr>
            <a:xfrm>
              <a:off x="6382836" y="2385813"/>
              <a:ext cx="2340581" cy="2236763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FFC0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 Box 92"/>
            <p:cNvSpPr txBox="1">
              <a:spLocks noChangeArrowheads="1"/>
            </p:cNvSpPr>
            <p:nvPr/>
          </p:nvSpPr>
          <p:spPr bwMode="auto">
            <a:xfrm>
              <a:off x="6410889" y="2534698"/>
              <a:ext cx="2216025" cy="15696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spcBef>
                  <a:spcPts val="0"/>
                </a:spcBef>
                <a:buNone/>
              </a:pPr>
              <a:r>
                <a:rPr lang="en-US" altLang="en-US" sz="9600">
                  <a:solidFill>
                    <a:srgbClr val="002060"/>
                  </a:solidFill>
                  <a:latin typeface="Times New Roman" panose="02020603050405020304" pitchFamily="18" charset="0"/>
                </a:rPr>
                <a:t>?</a:t>
              </a:r>
              <a:endParaRPr lang="en-US" altLang="en-US" sz="9600" dirty="0">
                <a:solidFill>
                  <a:srgbClr val="002060"/>
                </a:solidFill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9150067" y="2347236"/>
            <a:ext cx="2349472" cy="2236763"/>
            <a:chOff x="9186240" y="2347236"/>
            <a:chExt cx="2349472" cy="2236763"/>
          </a:xfrm>
        </p:grpSpPr>
        <p:sp>
          <p:nvSpPr>
            <p:cNvPr id="14" name="Rounded Rectangle 13"/>
            <p:cNvSpPr/>
            <p:nvPr/>
          </p:nvSpPr>
          <p:spPr>
            <a:xfrm>
              <a:off x="9195131" y="2347236"/>
              <a:ext cx="2340581" cy="2236763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FFC0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 Box 92"/>
            <p:cNvSpPr txBox="1">
              <a:spLocks noChangeArrowheads="1"/>
            </p:cNvSpPr>
            <p:nvPr/>
          </p:nvSpPr>
          <p:spPr bwMode="auto">
            <a:xfrm>
              <a:off x="9186240" y="2838001"/>
              <a:ext cx="2174987" cy="120032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7200" b="1">
                  <a:solidFill>
                    <a:srgbClr val="002060"/>
                  </a:solidFill>
                  <a:latin typeface="UTM Avo" panose="02040603050506020204" pitchFamily="18" charset="0"/>
                </a:rPr>
                <a:t> 404</a:t>
              </a:r>
              <a:endParaRPr lang="en-US" altLang="en-US" sz="7200" b="1" dirty="0">
                <a:solidFill>
                  <a:srgbClr val="002060"/>
                </a:solidFill>
                <a:latin typeface="UTM Avo" panose="02040603050506020204" pitchFamily="18" charset="0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3523730" y="2367783"/>
            <a:ext cx="2356631" cy="2236763"/>
            <a:chOff x="3590663" y="2385813"/>
            <a:chExt cx="2356631" cy="2236763"/>
          </a:xfrm>
        </p:grpSpPr>
        <p:sp>
          <p:nvSpPr>
            <p:cNvPr id="17" name="Rounded Rectangle 16"/>
            <p:cNvSpPr/>
            <p:nvPr/>
          </p:nvSpPr>
          <p:spPr>
            <a:xfrm>
              <a:off x="3606713" y="2385813"/>
              <a:ext cx="2340581" cy="2236763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FFC0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 Box 84"/>
            <p:cNvSpPr txBox="1">
              <a:spLocks noChangeArrowheads="1"/>
            </p:cNvSpPr>
            <p:nvPr/>
          </p:nvSpPr>
          <p:spPr bwMode="auto">
            <a:xfrm>
              <a:off x="3590663" y="2878604"/>
              <a:ext cx="2320458" cy="1200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7200" b="1">
                  <a:solidFill>
                    <a:srgbClr val="002060"/>
                  </a:solidFill>
                  <a:latin typeface="UTM Avo" panose="02040603050506020204" pitchFamily="18" charset="0"/>
                </a:rPr>
                <a:t>400</a:t>
              </a:r>
              <a:endParaRPr lang="en-US" altLang="en-US" sz="7200" b="1" dirty="0">
                <a:solidFill>
                  <a:srgbClr val="002060"/>
                </a:solidFill>
                <a:latin typeface="UTM Avo" panose="02040603050506020204" pitchFamily="18" charset="0"/>
              </a:endParaRPr>
            </a:p>
          </p:txBody>
        </p:sp>
      </p:grpSp>
      <p:pic>
        <p:nvPicPr>
          <p:cNvPr id="19" name="Picture 18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4413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0801" y="3120534"/>
            <a:ext cx="542485" cy="77121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4413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0670" y="3080011"/>
            <a:ext cx="542485" cy="771211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801232" y="2904029"/>
            <a:ext cx="2066544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7200" b="1">
                <a:solidFill>
                  <a:srgbClr val="FF1919"/>
                </a:solidFill>
                <a:latin typeface="UTM Avo" panose="02040603050506020204" pitchFamily="18" charset="0"/>
              </a:rPr>
              <a:t>398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568936" y="2925607"/>
            <a:ext cx="2081287" cy="124405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7200" b="1">
                <a:solidFill>
                  <a:srgbClr val="FF1919"/>
                </a:solidFill>
                <a:latin typeface="UTM Avo" panose="02040603050506020204" pitchFamily="18" charset="0"/>
              </a:rPr>
              <a:t>402</a:t>
            </a:r>
          </a:p>
        </p:txBody>
      </p:sp>
    </p:spTree>
    <p:extLst>
      <p:ext uri="{BB962C8B-B14F-4D97-AF65-F5344CB8AC3E}">
        <p14:creationId xmlns:p14="http://schemas.microsoft.com/office/powerpoint/2010/main" val="31431127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" y="0"/>
            <a:ext cx="12192002" cy="6858000"/>
            <a:chOff x="1" y="0"/>
            <a:chExt cx="12192002" cy="6858000"/>
          </a:xfrm>
        </p:grpSpPr>
        <p:cxnSp>
          <p:nvCxnSpPr>
            <p:cNvPr id="3" name="Straight Connector 2"/>
            <p:cNvCxnSpPr/>
            <p:nvPr/>
          </p:nvCxnSpPr>
          <p:spPr>
            <a:xfrm>
              <a:off x="188259" y="0"/>
              <a:ext cx="0" cy="6858000"/>
            </a:xfrm>
            <a:prstGeom prst="line">
              <a:avLst/>
            </a:prstGeom>
            <a:ln>
              <a:solidFill>
                <a:srgbClr val="435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Straight Connector 3"/>
            <p:cNvCxnSpPr/>
            <p:nvPr/>
          </p:nvCxnSpPr>
          <p:spPr>
            <a:xfrm>
              <a:off x="457200" y="0"/>
              <a:ext cx="0" cy="6858000"/>
            </a:xfrm>
            <a:prstGeom prst="line">
              <a:avLst/>
            </a:prstGeom>
            <a:ln>
              <a:solidFill>
                <a:srgbClr val="435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/>
            <p:cNvCxnSpPr/>
            <p:nvPr/>
          </p:nvCxnSpPr>
          <p:spPr>
            <a:xfrm>
              <a:off x="726141" y="0"/>
              <a:ext cx="0" cy="6858000"/>
            </a:xfrm>
            <a:prstGeom prst="line">
              <a:avLst/>
            </a:prstGeom>
            <a:ln>
              <a:solidFill>
                <a:srgbClr val="435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>
              <a:off x="995083" y="0"/>
              <a:ext cx="0" cy="6858000"/>
            </a:xfrm>
            <a:prstGeom prst="line">
              <a:avLst/>
            </a:prstGeom>
            <a:ln>
              <a:solidFill>
                <a:srgbClr val="435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1264024" y="0"/>
              <a:ext cx="0" cy="6858000"/>
            </a:xfrm>
            <a:prstGeom prst="line">
              <a:avLst/>
            </a:prstGeom>
            <a:ln>
              <a:solidFill>
                <a:srgbClr val="435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1532965" y="0"/>
              <a:ext cx="0" cy="6858000"/>
            </a:xfrm>
            <a:prstGeom prst="line">
              <a:avLst/>
            </a:prstGeom>
            <a:ln>
              <a:solidFill>
                <a:srgbClr val="435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1788459" y="0"/>
              <a:ext cx="0" cy="6858000"/>
            </a:xfrm>
            <a:prstGeom prst="line">
              <a:avLst/>
            </a:prstGeom>
            <a:ln>
              <a:solidFill>
                <a:srgbClr val="435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2057400" y="0"/>
              <a:ext cx="0" cy="6858000"/>
            </a:xfrm>
            <a:prstGeom prst="line">
              <a:avLst/>
            </a:prstGeom>
            <a:ln>
              <a:solidFill>
                <a:srgbClr val="435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2326341" y="0"/>
              <a:ext cx="0" cy="6858000"/>
            </a:xfrm>
            <a:prstGeom prst="line">
              <a:avLst/>
            </a:prstGeom>
            <a:ln>
              <a:solidFill>
                <a:srgbClr val="435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2595283" y="0"/>
              <a:ext cx="0" cy="6858000"/>
            </a:xfrm>
            <a:prstGeom prst="line">
              <a:avLst/>
            </a:prstGeom>
            <a:ln>
              <a:solidFill>
                <a:srgbClr val="435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2864224" y="0"/>
              <a:ext cx="0" cy="6858000"/>
            </a:xfrm>
            <a:prstGeom prst="line">
              <a:avLst/>
            </a:prstGeom>
            <a:ln>
              <a:solidFill>
                <a:srgbClr val="435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3133165" y="0"/>
              <a:ext cx="0" cy="6858000"/>
            </a:xfrm>
            <a:prstGeom prst="line">
              <a:avLst/>
            </a:prstGeom>
            <a:ln>
              <a:solidFill>
                <a:srgbClr val="435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3415553" y="0"/>
              <a:ext cx="0" cy="6858000"/>
            </a:xfrm>
            <a:prstGeom prst="line">
              <a:avLst/>
            </a:prstGeom>
            <a:ln>
              <a:solidFill>
                <a:srgbClr val="435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3684494" y="0"/>
              <a:ext cx="0" cy="6858000"/>
            </a:xfrm>
            <a:prstGeom prst="line">
              <a:avLst/>
            </a:prstGeom>
            <a:ln>
              <a:solidFill>
                <a:srgbClr val="435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3953435" y="0"/>
              <a:ext cx="0" cy="6858000"/>
            </a:xfrm>
            <a:prstGeom prst="line">
              <a:avLst/>
            </a:prstGeom>
            <a:ln>
              <a:solidFill>
                <a:srgbClr val="435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4222377" y="0"/>
              <a:ext cx="0" cy="6858000"/>
            </a:xfrm>
            <a:prstGeom prst="line">
              <a:avLst/>
            </a:prstGeom>
            <a:ln>
              <a:solidFill>
                <a:srgbClr val="435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4491318" y="0"/>
              <a:ext cx="0" cy="6858000"/>
            </a:xfrm>
            <a:prstGeom prst="line">
              <a:avLst/>
            </a:prstGeom>
            <a:ln>
              <a:solidFill>
                <a:srgbClr val="435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4760259" y="0"/>
              <a:ext cx="0" cy="6858000"/>
            </a:xfrm>
            <a:prstGeom prst="line">
              <a:avLst/>
            </a:prstGeom>
            <a:ln>
              <a:solidFill>
                <a:srgbClr val="435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>
              <a:off x="5015753" y="0"/>
              <a:ext cx="0" cy="6858000"/>
            </a:xfrm>
            <a:prstGeom prst="line">
              <a:avLst/>
            </a:prstGeom>
            <a:ln>
              <a:solidFill>
                <a:srgbClr val="435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5284694" y="0"/>
              <a:ext cx="0" cy="6858000"/>
            </a:xfrm>
            <a:prstGeom prst="line">
              <a:avLst/>
            </a:prstGeom>
            <a:ln>
              <a:solidFill>
                <a:srgbClr val="435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5553635" y="0"/>
              <a:ext cx="0" cy="6858000"/>
            </a:xfrm>
            <a:prstGeom prst="line">
              <a:avLst/>
            </a:prstGeom>
            <a:ln>
              <a:solidFill>
                <a:srgbClr val="435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5822577" y="0"/>
              <a:ext cx="0" cy="6858000"/>
            </a:xfrm>
            <a:prstGeom prst="line">
              <a:avLst/>
            </a:prstGeom>
            <a:ln>
              <a:solidFill>
                <a:srgbClr val="435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6091518" y="0"/>
              <a:ext cx="0" cy="6858000"/>
            </a:xfrm>
            <a:prstGeom prst="line">
              <a:avLst/>
            </a:prstGeom>
            <a:ln>
              <a:solidFill>
                <a:srgbClr val="435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6360459" y="0"/>
              <a:ext cx="0" cy="6858000"/>
            </a:xfrm>
            <a:prstGeom prst="line">
              <a:avLst/>
            </a:prstGeom>
            <a:ln>
              <a:solidFill>
                <a:srgbClr val="435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6629400" y="0"/>
              <a:ext cx="0" cy="6858000"/>
            </a:xfrm>
            <a:prstGeom prst="line">
              <a:avLst/>
            </a:prstGeom>
            <a:ln>
              <a:solidFill>
                <a:srgbClr val="435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>
              <a:off x="6898341" y="0"/>
              <a:ext cx="0" cy="6858000"/>
            </a:xfrm>
            <a:prstGeom prst="line">
              <a:avLst/>
            </a:prstGeom>
            <a:ln>
              <a:solidFill>
                <a:srgbClr val="435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7167282" y="0"/>
              <a:ext cx="0" cy="6858000"/>
            </a:xfrm>
            <a:prstGeom prst="line">
              <a:avLst/>
            </a:prstGeom>
            <a:ln>
              <a:solidFill>
                <a:srgbClr val="435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>
              <a:off x="7436224" y="0"/>
              <a:ext cx="0" cy="6858000"/>
            </a:xfrm>
            <a:prstGeom prst="line">
              <a:avLst/>
            </a:prstGeom>
            <a:ln>
              <a:solidFill>
                <a:srgbClr val="435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>
              <a:off x="7705165" y="0"/>
              <a:ext cx="0" cy="6858000"/>
            </a:xfrm>
            <a:prstGeom prst="line">
              <a:avLst/>
            </a:prstGeom>
            <a:ln>
              <a:solidFill>
                <a:srgbClr val="435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>
              <a:off x="7974106" y="0"/>
              <a:ext cx="0" cy="6858000"/>
            </a:xfrm>
            <a:prstGeom prst="line">
              <a:avLst/>
            </a:prstGeom>
            <a:ln>
              <a:solidFill>
                <a:srgbClr val="435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8229600" y="0"/>
              <a:ext cx="0" cy="6858000"/>
            </a:xfrm>
            <a:prstGeom prst="line">
              <a:avLst/>
            </a:prstGeom>
            <a:ln>
              <a:solidFill>
                <a:srgbClr val="435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8498541" y="0"/>
              <a:ext cx="0" cy="6858000"/>
            </a:xfrm>
            <a:prstGeom prst="line">
              <a:avLst/>
            </a:prstGeom>
            <a:ln>
              <a:solidFill>
                <a:srgbClr val="435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>
              <a:off x="8767482" y="0"/>
              <a:ext cx="0" cy="6858000"/>
            </a:xfrm>
            <a:prstGeom prst="line">
              <a:avLst/>
            </a:prstGeom>
            <a:ln>
              <a:solidFill>
                <a:srgbClr val="435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>
              <a:off x="9036424" y="0"/>
              <a:ext cx="0" cy="6858000"/>
            </a:xfrm>
            <a:prstGeom prst="line">
              <a:avLst/>
            </a:prstGeom>
            <a:ln>
              <a:solidFill>
                <a:srgbClr val="435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>
              <a:off x="9305365" y="0"/>
              <a:ext cx="0" cy="6858000"/>
            </a:xfrm>
            <a:prstGeom prst="line">
              <a:avLst/>
            </a:prstGeom>
            <a:ln>
              <a:solidFill>
                <a:srgbClr val="435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>
              <a:off x="9574306" y="0"/>
              <a:ext cx="0" cy="6858000"/>
            </a:xfrm>
            <a:prstGeom prst="line">
              <a:avLst/>
            </a:prstGeom>
            <a:ln>
              <a:solidFill>
                <a:srgbClr val="435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>
              <a:off x="9856694" y="0"/>
              <a:ext cx="0" cy="6858000"/>
            </a:xfrm>
            <a:prstGeom prst="line">
              <a:avLst/>
            </a:prstGeom>
            <a:ln>
              <a:solidFill>
                <a:srgbClr val="435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>
              <a:off x="10125635" y="0"/>
              <a:ext cx="0" cy="6858000"/>
            </a:xfrm>
            <a:prstGeom prst="line">
              <a:avLst/>
            </a:prstGeom>
            <a:ln>
              <a:solidFill>
                <a:srgbClr val="435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>
              <a:off x="10394576" y="0"/>
              <a:ext cx="0" cy="6858000"/>
            </a:xfrm>
            <a:prstGeom prst="line">
              <a:avLst/>
            </a:prstGeom>
            <a:ln>
              <a:solidFill>
                <a:srgbClr val="435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>
              <a:off x="10663518" y="0"/>
              <a:ext cx="0" cy="6858000"/>
            </a:xfrm>
            <a:prstGeom prst="line">
              <a:avLst/>
            </a:prstGeom>
            <a:ln>
              <a:solidFill>
                <a:srgbClr val="435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>
              <a:off x="10932459" y="0"/>
              <a:ext cx="0" cy="6858000"/>
            </a:xfrm>
            <a:prstGeom prst="line">
              <a:avLst/>
            </a:prstGeom>
            <a:ln>
              <a:solidFill>
                <a:srgbClr val="435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>
              <a:off x="11201400" y="0"/>
              <a:ext cx="0" cy="6858000"/>
            </a:xfrm>
            <a:prstGeom prst="line">
              <a:avLst/>
            </a:prstGeom>
            <a:ln>
              <a:solidFill>
                <a:srgbClr val="435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>
              <a:off x="11456894" y="0"/>
              <a:ext cx="0" cy="6858000"/>
            </a:xfrm>
            <a:prstGeom prst="line">
              <a:avLst/>
            </a:prstGeom>
            <a:ln>
              <a:solidFill>
                <a:srgbClr val="435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>
              <a:off x="11725835" y="0"/>
              <a:ext cx="0" cy="6858000"/>
            </a:xfrm>
            <a:prstGeom prst="line">
              <a:avLst/>
            </a:prstGeom>
            <a:ln>
              <a:solidFill>
                <a:srgbClr val="435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>
              <a:off x="11994776" y="0"/>
              <a:ext cx="0" cy="6858000"/>
            </a:xfrm>
            <a:prstGeom prst="line">
              <a:avLst/>
            </a:prstGeom>
            <a:ln>
              <a:solidFill>
                <a:srgbClr val="435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8" name="Group 47"/>
            <p:cNvGrpSpPr/>
            <p:nvPr/>
          </p:nvGrpSpPr>
          <p:grpSpPr>
            <a:xfrm rot="5400000">
              <a:off x="2861984" y="-2662518"/>
              <a:ext cx="6468035" cy="12192002"/>
              <a:chOff x="6512859" y="152400"/>
              <a:chExt cx="6468035" cy="6858000"/>
            </a:xfrm>
          </p:grpSpPr>
          <p:cxnSp>
            <p:nvCxnSpPr>
              <p:cNvPr id="49" name="Straight Connector 48"/>
              <p:cNvCxnSpPr/>
              <p:nvPr/>
            </p:nvCxnSpPr>
            <p:spPr>
              <a:xfrm>
                <a:off x="6512859" y="152400"/>
                <a:ext cx="0" cy="6858000"/>
              </a:xfrm>
              <a:prstGeom prst="line">
                <a:avLst/>
              </a:prstGeom>
              <a:ln>
                <a:solidFill>
                  <a:srgbClr val="43536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/>
              <p:cNvCxnSpPr/>
              <p:nvPr/>
            </p:nvCxnSpPr>
            <p:spPr>
              <a:xfrm>
                <a:off x="6781800" y="152400"/>
                <a:ext cx="0" cy="6858000"/>
              </a:xfrm>
              <a:prstGeom prst="line">
                <a:avLst/>
              </a:prstGeom>
              <a:ln>
                <a:solidFill>
                  <a:srgbClr val="43536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/>
              <p:cNvCxnSpPr/>
              <p:nvPr/>
            </p:nvCxnSpPr>
            <p:spPr>
              <a:xfrm>
                <a:off x="7050741" y="152400"/>
                <a:ext cx="0" cy="6858000"/>
              </a:xfrm>
              <a:prstGeom prst="line">
                <a:avLst/>
              </a:prstGeom>
              <a:ln>
                <a:solidFill>
                  <a:srgbClr val="43536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/>
              <p:cNvCxnSpPr/>
              <p:nvPr/>
            </p:nvCxnSpPr>
            <p:spPr>
              <a:xfrm>
                <a:off x="7319682" y="152400"/>
                <a:ext cx="0" cy="6858000"/>
              </a:xfrm>
              <a:prstGeom prst="line">
                <a:avLst/>
              </a:prstGeom>
              <a:ln>
                <a:solidFill>
                  <a:srgbClr val="43536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/>
              <p:cNvCxnSpPr/>
              <p:nvPr/>
            </p:nvCxnSpPr>
            <p:spPr>
              <a:xfrm>
                <a:off x="7588624" y="152400"/>
                <a:ext cx="0" cy="6858000"/>
              </a:xfrm>
              <a:prstGeom prst="line">
                <a:avLst/>
              </a:prstGeom>
              <a:ln>
                <a:solidFill>
                  <a:srgbClr val="43536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/>
              <p:cNvCxnSpPr/>
              <p:nvPr/>
            </p:nvCxnSpPr>
            <p:spPr>
              <a:xfrm>
                <a:off x="7857565" y="152400"/>
                <a:ext cx="0" cy="6858000"/>
              </a:xfrm>
              <a:prstGeom prst="line">
                <a:avLst/>
              </a:prstGeom>
              <a:ln>
                <a:solidFill>
                  <a:srgbClr val="43536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/>
              <p:cNvCxnSpPr/>
              <p:nvPr/>
            </p:nvCxnSpPr>
            <p:spPr>
              <a:xfrm>
                <a:off x="8126506" y="152400"/>
                <a:ext cx="0" cy="6858000"/>
              </a:xfrm>
              <a:prstGeom prst="line">
                <a:avLst/>
              </a:prstGeom>
              <a:ln>
                <a:solidFill>
                  <a:srgbClr val="43536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/>
              <p:cNvCxnSpPr/>
              <p:nvPr/>
            </p:nvCxnSpPr>
            <p:spPr>
              <a:xfrm>
                <a:off x="8382000" y="152400"/>
                <a:ext cx="0" cy="6858000"/>
              </a:xfrm>
              <a:prstGeom prst="line">
                <a:avLst/>
              </a:prstGeom>
              <a:ln>
                <a:solidFill>
                  <a:srgbClr val="43536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/>
              <p:cNvCxnSpPr/>
              <p:nvPr/>
            </p:nvCxnSpPr>
            <p:spPr>
              <a:xfrm>
                <a:off x="8650941" y="152400"/>
                <a:ext cx="0" cy="6858000"/>
              </a:xfrm>
              <a:prstGeom prst="line">
                <a:avLst/>
              </a:prstGeom>
              <a:ln>
                <a:solidFill>
                  <a:srgbClr val="43536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57"/>
              <p:cNvCxnSpPr/>
              <p:nvPr/>
            </p:nvCxnSpPr>
            <p:spPr>
              <a:xfrm>
                <a:off x="8919882" y="152400"/>
                <a:ext cx="0" cy="6858000"/>
              </a:xfrm>
              <a:prstGeom prst="line">
                <a:avLst/>
              </a:prstGeom>
              <a:ln>
                <a:solidFill>
                  <a:srgbClr val="43536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/>
              <p:cNvCxnSpPr/>
              <p:nvPr/>
            </p:nvCxnSpPr>
            <p:spPr>
              <a:xfrm>
                <a:off x="9188824" y="152400"/>
                <a:ext cx="0" cy="6858000"/>
              </a:xfrm>
              <a:prstGeom prst="line">
                <a:avLst/>
              </a:prstGeom>
              <a:ln>
                <a:solidFill>
                  <a:srgbClr val="43536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/>
              <p:cNvCxnSpPr/>
              <p:nvPr/>
            </p:nvCxnSpPr>
            <p:spPr>
              <a:xfrm>
                <a:off x="9457765" y="152400"/>
                <a:ext cx="0" cy="6858000"/>
              </a:xfrm>
              <a:prstGeom prst="line">
                <a:avLst/>
              </a:prstGeom>
              <a:ln>
                <a:solidFill>
                  <a:srgbClr val="43536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0"/>
              <p:cNvCxnSpPr/>
              <p:nvPr/>
            </p:nvCxnSpPr>
            <p:spPr>
              <a:xfrm>
                <a:off x="9726706" y="152400"/>
                <a:ext cx="0" cy="6858000"/>
              </a:xfrm>
              <a:prstGeom prst="line">
                <a:avLst/>
              </a:prstGeom>
              <a:ln>
                <a:solidFill>
                  <a:srgbClr val="43536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1"/>
              <p:cNvCxnSpPr/>
              <p:nvPr/>
            </p:nvCxnSpPr>
            <p:spPr>
              <a:xfrm>
                <a:off x="10009094" y="152400"/>
                <a:ext cx="0" cy="6858000"/>
              </a:xfrm>
              <a:prstGeom prst="line">
                <a:avLst/>
              </a:prstGeom>
              <a:ln>
                <a:solidFill>
                  <a:srgbClr val="43536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2"/>
              <p:cNvCxnSpPr/>
              <p:nvPr/>
            </p:nvCxnSpPr>
            <p:spPr>
              <a:xfrm>
                <a:off x="10278035" y="152400"/>
                <a:ext cx="0" cy="6858000"/>
              </a:xfrm>
              <a:prstGeom prst="line">
                <a:avLst/>
              </a:prstGeom>
              <a:ln>
                <a:solidFill>
                  <a:srgbClr val="43536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3"/>
              <p:cNvCxnSpPr/>
              <p:nvPr/>
            </p:nvCxnSpPr>
            <p:spPr>
              <a:xfrm>
                <a:off x="10546976" y="152400"/>
                <a:ext cx="0" cy="6858000"/>
              </a:xfrm>
              <a:prstGeom prst="line">
                <a:avLst/>
              </a:prstGeom>
              <a:ln>
                <a:solidFill>
                  <a:srgbClr val="43536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Straight Connector 64"/>
              <p:cNvCxnSpPr/>
              <p:nvPr/>
            </p:nvCxnSpPr>
            <p:spPr>
              <a:xfrm>
                <a:off x="10815918" y="152400"/>
                <a:ext cx="0" cy="6858000"/>
              </a:xfrm>
              <a:prstGeom prst="line">
                <a:avLst/>
              </a:prstGeom>
              <a:ln>
                <a:solidFill>
                  <a:srgbClr val="43536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65"/>
              <p:cNvCxnSpPr/>
              <p:nvPr/>
            </p:nvCxnSpPr>
            <p:spPr>
              <a:xfrm>
                <a:off x="11084859" y="152400"/>
                <a:ext cx="0" cy="6858000"/>
              </a:xfrm>
              <a:prstGeom prst="line">
                <a:avLst/>
              </a:prstGeom>
              <a:ln>
                <a:solidFill>
                  <a:srgbClr val="43536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66"/>
              <p:cNvCxnSpPr/>
              <p:nvPr/>
            </p:nvCxnSpPr>
            <p:spPr>
              <a:xfrm>
                <a:off x="11353800" y="152400"/>
                <a:ext cx="0" cy="6858000"/>
              </a:xfrm>
              <a:prstGeom prst="line">
                <a:avLst/>
              </a:prstGeom>
              <a:ln>
                <a:solidFill>
                  <a:srgbClr val="43536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67"/>
              <p:cNvCxnSpPr/>
              <p:nvPr/>
            </p:nvCxnSpPr>
            <p:spPr>
              <a:xfrm>
                <a:off x="11609294" y="152400"/>
                <a:ext cx="0" cy="6858000"/>
              </a:xfrm>
              <a:prstGeom prst="line">
                <a:avLst/>
              </a:prstGeom>
              <a:ln>
                <a:solidFill>
                  <a:srgbClr val="43536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68"/>
              <p:cNvCxnSpPr/>
              <p:nvPr/>
            </p:nvCxnSpPr>
            <p:spPr>
              <a:xfrm>
                <a:off x="11878235" y="152400"/>
                <a:ext cx="0" cy="6858000"/>
              </a:xfrm>
              <a:prstGeom prst="line">
                <a:avLst/>
              </a:prstGeom>
              <a:ln>
                <a:solidFill>
                  <a:srgbClr val="43536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69"/>
              <p:cNvCxnSpPr/>
              <p:nvPr/>
            </p:nvCxnSpPr>
            <p:spPr>
              <a:xfrm>
                <a:off x="12147176" y="152400"/>
                <a:ext cx="0" cy="6858000"/>
              </a:xfrm>
              <a:prstGeom prst="line">
                <a:avLst/>
              </a:prstGeom>
              <a:ln>
                <a:solidFill>
                  <a:srgbClr val="43536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70"/>
              <p:cNvCxnSpPr/>
              <p:nvPr/>
            </p:nvCxnSpPr>
            <p:spPr>
              <a:xfrm>
                <a:off x="12443011" y="152400"/>
                <a:ext cx="0" cy="6858000"/>
              </a:xfrm>
              <a:prstGeom prst="line">
                <a:avLst/>
              </a:prstGeom>
              <a:ln>
                <a:solidFill>
                  <a:srgbClr val="43536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71"/>
              <p:cNvCxnSpPr/>
              <p:nvPr/>
            </p:nvCxnSpPr>
            <p:spPr>
              <a:xfrm>
                <a:off x="12711953" y="152400"/>
                <a:ext cx="0" cy="6858000"/>
              </a:xfrm>
              <a:prstGeom prst="line">
                <a:avLst/>
              </a:prstGeom>
              <a:ln>
                <a:solidFill>
                  <a:srgbClr val="43536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Connector 72"/>
              <p:cNvCxnSpPr/>
              <p:nvPr/>
            </p:nvCxnSpPr>
            <p:spPr>
              <a:xfrm>
                <a:off x="12980894" y="152400"/>
                <a:ext cx="0" cy="6858000"/>
              </a:xfrm>
              <a:prstGeom prst="line">
                <a:avLst/>
              </a:prstGeom>
              <a:ln>
                <a:solidFill>
                  <a:srgbClr val="43536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74" name="Rounded Rectangle 73"/>
          <p:cNvSpPr/>
          <p:nvPr/>
        </p:nvSpPr>
        <p:spPr>
          <a:xfrm>
            <a:off x="161185" y="445477"/>
            <a:ext cx="8852344" cy="1267589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38100">
            <a:solidFill>
              <a:schemeClr val="accent1">
                <a:lumMod val="20000"/>
                <a:lumOff val="80000"/>
              </a:schemeClr>
            </a:solidFill>
          </a:ln>
          <a:effectLst>
            <a:glow rad="114300">
              <a:srgbClr val="00B0F0">
                <a:alpha val="31000"/>
              </a:srgbClr>
            </a:glow>
            <a:outerShdw blurRad="76200" dist="177800" dir="2820000" algn="tl" rotWithShape="0">
              <a:prstClr val="black">
                <a:alpha val="35000"/>
              </a:prstClr>
            </a:outerShdw>
            <a:softEdge rad="0"/>
          </a:effectLst>
          <a:scene3d>
            <a:camera prst="orthographicFront"/>
            <a:lightRig rig="soft" dir="t"/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75" name="Pentagon 74"/>
          <p:cNvSpPr/>
          <p:nvPr/>
        </p:nvSpPr>
        <p:spPr>
          <a:xfrm>
            <a:off x="652628" y="2605990"/>
            <a:ext cx="2861675" cy="1189757"/>
          </a:xfrm>
          <a:prstGeom prst="homePlate">
            <a:avLst/>
          </a:prstGeom>
          <a:noFill/>
          <a:ln w="25400">
            <a:solidFill>
              <a:schemeClr val="bg1"/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  <a:outerShdw blurRad="38100" dist="1778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76" name="Chevron 75"/>
          <p:cNvSpPr/>
          <p:nvPr/>
        </p:nvSpPr>
        <p:spPr>
          <a:xfrm>
            <a:off x="3326866" y="2605990"/>
            <a:ext cx="2861675" cy="1189757"/>
          </a:xfrm>
          <a:prstGeom prst="chevron">
            <a:avLst/>
          </a:prstGeom>
          <a:noFill/>
          <a:ln w="25400">
            <a:solidFill>
              <a:srgbClr val="FFE5E6"/>
            </a:solidFill>
          </a:ln>
          <a:effectLst>
            <a:glow rad="139700">
              <a:srgbClr val="FF0066">
                <a:alpha val="40000"/>
              </a:srgbClr>
            </a:glow>
            <a:outerShdw blurRad="38100" dist="1778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solidFill>
                <a:schemeClr val="tx1"/>
              </a:solidFill>
            </a:endParaRPr>
          </a:p>
        </p:txBody>
      </p:sp>
      <p:sp>
        <p:nvSpPr>
          <p:cNvPr id="77" name="Chevron 76"/>
          <p:cNvSpPr/>
          <p:nvPr/>
        </p:nvSpPr>
        <p:spPr>
          <a:xfrm>
            <a:off x="6001104" y="2605990"/>
            <a:ext cx="2861675" cy="1189757"/>
          </a:xfrm>
          <a:prstGeom prst="chevron">
            <a:avLst/>
          </a:prstGeom>
          <a:noFill/>
          <a:ln w="25400">
            <a:solidFill>
              <a:srgbClr val="00B050"/>
            </a:solidFill>
          </a:ln>
          <a:effectLst>
            <a:glow rad="139700">
              <a:srgbClr val="00B0F0">
                <a:alpha val="40000"/>
              </a:srgbClr>
            </a:glow>
            <a:outerShdw blurRad="38100" dist="1778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solidFill>
                <a:schemeClr val="tx1"/>
              </a:solidFill>
            </a:endParaRPr>
          </a:p>
        </p:txBody>
      </p:sp>
      <p:sp>
        <p:nvSpPr>
          <p:cNvPr id="78" name="Chevron 77"/>
          <p:cNvSpPr/>
          <p:nvPr/>
        </p:nvSpPr>
        <p:spPr>
          <a:xfrm>
            <a:off x="8718089" y="2605990"/>
            <a:ext cx="2861675" cy="1189757"/>
          </a:xfrm>
          <a:prstGeom prst="chevron">
            <a:avLst/>
          </a:prstGeom>
          <a:noFill/>
          <a:ln w="25400">
            <a:solidFill>
              <a:schemeClr val="accent1"/>
            </a:solidFill>
          </a:ln>
          <a:effectLst>
            <a:glow rad="139700">
              <a:srgbClr val="00FF00">
                <a:alpha val="40000"/>
              </a:srgbClr>
            </a:glow>
            <a:outerShdw blurRad="38100" dist="1778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solidFill>
                <a:schemeClr val="tx1"/>
              </a:solidFill>
            </a:endParaRPr>
          </a:p>
        </p:txBody>
      </p:sp>
      <p:grpSp>
        <p:nvGrpSpPr>
          <p:cNvPr id="79" name="Group 78"/>
          <p:cNvGrpSpPr/>
          <p:nvPr/>
        </p:nvGrpSpPr>
        <p:grpSpPr>
          <a:xfrm>
            <a:off x="10463576" y="-914316"/>
            <a:ext cx="2643872" cy="3058785"/>
            <a:chOff x="10463576" y="-914316"/>
            <a:chExt cx="2643872" cy="3058785"/>
          </a:xfrm>
        </p:grpSpPr>
        <p:pic>
          <p:nvPicPr>
            <p:cNvPr id="80" name="Picture 7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2625612">
              <a:off x="11125610" y="-914316"/>
              <a:ext cx="1981838" cy="3058785"/>
            </a:xfrm>
            <a:prstGeom prst="rect">
              <a:avLst/>
            </a:prstGeom>
          </p:spPr>
        </p:pic>
        <p:pic>
          <p:nvPicPr>
            <p:cNvPr id="81" name="Picture 8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093252" flipH="1" flipV="1">
              <a:off x="10463576" y="-880474"/>
              <a:ext cx="1536246" cy="2306562"/>
            </a:xfrm>
            <a:prstGeom prst="rect">
              <a:avLst/>
            </a:prstGeom>
          </p:spPr>
        </p:pic>
      </p:grpSp>
      <p:pic>
        <p:nvPicPr>
          <p:cNvPr id="82" name="Picture 8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3875" y="-247799"/>
            <a:ext cx="2486195" cy="2486195"/>
          </a:xfrm>
          <a:prstGeom prst="rect">
            <a:avLst/>
          </a:prstGeom>
        </p:spPr>
      </p:pic>
      <p:cxnSp>
        <p:nvCxnSpPr>
          <p:cNvPr id="83" name="Straight Connector 82"/>
          <p:cNvCxnSpPr/>
          <p:nvPr/>
        </p:nvCxnSpPr>
        <p:spPr>
          <a:xfrm>
            <a:off x="1874098" y="3970269"/>
            <a:ext cx="0" cy="744196"/>
          </a:xfrm>
          <a:prstGeom prst="line">
            <a:avLst/>
          </a:prstGeom>
          <a:ln w="28575">
            <a:solidFill>
              <a:srgbClr val="FFFFCC"/>
            </a:solidFill>
            <a:prstDash val="sysDash"/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/>
          <p:cNvCxnSpPr/>
          <p:nvPr/>
        </p:nvCxnSpPr>
        <p:spPr>
          <a:xfrm>
            <a:off x="4774623" y="3970269"/>
            <a:ext cx="0" cy="744196"/>
          </a:xfrm>
          <a:prstGeom prst="line">
            <a:avLst/>
          </a:prstGeom>
          <a:ln w="28575">
            <a:solidFill>
              <a:srgbClr val="FFE5E6"/>
            </a:solidFill>
            <a:prstDash val="sysDash"/>
          </a:ln>
          <a:effectLst>
            <a:glow rad="139700">
              <a:srgbClr val="FF0066">
                <a:alpha val="4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84"/>
          <p:cNvCxnSpPr/>
          <p:nvPr/>
        </p:nvCxnSpPr>
        <p:spPr>
          <a:xfrm>
            <a:off x="7383449" y="3970269"/>
            <a:ext cx="0" cy="744196"/>
          </a:xfrm>
          <a:prstGeom prst="line">
            <a:avLst/>
          </a:prstGeom>
          <a:ln w="28575">
            <a:solidFill>
              <a:schemeClr val="accent1">
                <a:lumMod val="20000"/>
                <a:lumOff val="80000"/>
              </a:schemeClr>
            </a:solidFill>
            <a:prstDash val="sysDash"/>
          </a:ln>
          <a:effectLst>
            <a:glow rad="139700">
              <a:srgbClr val="00B0F0">
                <a:alpha val="4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/>
          <p:cNvCxnSpPr/>
          <p:nvPr/>
        </p:nvCxnSpPr>
        <p:spPr>
          <a:xfrm>
            <a:off x="10218603" y="3970269"/>
            <a:ext cx="0" cy="744196"/>
          </a:xfrm>
          <a:prstGeom prst="line">
            <a:avLst/>
          </a:prstGeom>
          <a:ln w="28575">
            <a:solidFill>
              <a:schemeClr val="accent6">
                <a:lumMod val="20000"/>
                <a:lumOff val="80000"/>
              </a:schemeClr>
            </a:solidFill>
            <a:prstDash val="sysDash"/>
          </a:ln>
          <a:effectLst>
            <a:glow rad="139700">
              <a:srgbClr val="00FF00">
                <a:alpha val="4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TextBox 86"/>
          <p:cNvSpPr txBox="1"/>
          <p:nvPr/>
        </p:nvSpPr>
        <p:spPr>
          <a:xfrm>
            <a:off x="654730" y="2649151"/>
            <a:ext cx="229805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6600" b="1">
                <a:solidFill>
                  <a:srgbClr val="FFFF00"/>
                </a:solidFill>
                <a:latin typeface="UTM Avo" panose="02040603050506020204" pitchFamily="18" charset="0"/>
              </a:rPr>
              <a:t>500</a:t>
            </a:r>
            <a:endParaRPr lang="en-US" sz="6600" b="1" dirty="0">
              <a:solidFill>
                <a:srgbClr val="FFFF00"/>
              </a:solidFill>
              <a:latin typeface="UTM Avo" panose="02040603050506020204" pitchFamily="18" charset="0"/>
            </a:endParaRPr>
          </a:p>
        </p:txBody>
      </p:sp>
      <p:sp>
        <p:nvSpPr>
          <p:cNvPr id="88" name="TextBox 87"/>
          <p:cNvSpPr txBox="1"/>
          <p:nvPr/>
        </p:nvSpPr>
        <p:spPr>
          <a:xfrm>
            <a:off x="3775702" y="2715870"/>
            <a:ext cx="211738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6000" b="1">
                <a:solidFill>
                  <a:srgbClr val="FFFF00"/>
                </a:solidFill>
                <a:latin typeface="UTM Avo" panose="02040603050506020204" pitchFamily="18" charset="0"/>
              </a:rPr>
              <a:t>499</a:t>
            </a:r>
            <a:endParaRPr lang="en-US" sz="6000" b="1" dirty="0">
              <a:solidFill>
                <a:srgbClr val="FFFF00"/>
              </a:solidFill>
              <a:latin typeface="UTM Avo" panose="02040603050506020204" pitchFamily="18" charset="0"/>
            </a:endParaRPr>
          </a:p>
        </p:txBody>
      </p:sp>
      <p:sp>
        <p:nvSpPr>
          <p:cNvPr id="89" name="TextBox 88"/>
          <p:cNvSpPr txBox="1"/>
          <p:nvPr/>
        </p:nvSpPr>
        <p:spPr>
          <a:xfrm>
            <a:off x="6508272" y="2697357"/>
            <a:ext cx="211738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6000" b="1">
                <a:solidFill>
                  <a:srgbClr val="FFFF00"/>
                </a:solidFill>
                <a:latin typeface="UTM Avo" panose="02040603050506020204" pitchFamily="18" charset="0"/>
              </a:rPr>
              <a:t>501</a:t>
            </a:r>
            <a:endParaRPr lang="en-US" sz="6000" b="1" dirty="0">
              <a:solidFill>
                <a:srgbClr val="FFFF00"/>
              </a:solidFill>
              <a:latin typeface="UTM Avo" panose="02040603050506020204" pitchFamily="18" charset="0"/>
            </a:endParaRPr>
          </a:p>
        </p:txBody>
      </p:sp>
      <p:sp>
        <p:nvSpPr>
          <p:cNvPr id="90" name="TextBox 89"/>
          <p:cNvSpPr txBox="1"/>
          <p:nvPr/>
        </p:nvSpPr>
        <p:spPr>
          <a:xfrm>
            <a:off x="9175394" y="2631598"/>
            <a:ext cx="211738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6000" b="1">
                <a:solidFill>
                  <a:srgbClr val="FFFF00"/>
                </a:solidFill>
                <a:latin typeface="UTM Avo" panose="02040603050506020204" pitchFamily="18" charset="0"/>
              </a:rPr>
              <a:t>150</a:t>
            </a:r>
            <a:endParaRPr lang="en-US" sz="6000" b="1" dirty="0">
              <a:solidFill>
                <a:srgbClr val="FFFF00"/>
              </a:solidFill>
              <a:latin typeface="UTM Avo" panose="02040603050506020204" pitchFamily="18" charset="0"/>
            </a:endParaRPr>
          </a:p>
        </p:txBody>
      </p:sp>
      <p:sp>
        <p:nvSpPr>
          <p:cNvPr id="91" name="Rectangle 90"/>
          <p:cNvSpPr/>
          <p:nvPr/>
        </p:nvSpPr>
        <p:spPr>
          <a:xfrm>
            <a:off x="1352854" y="676362"/>
            <a:ext cx="593282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4400" b="1">
                <a:solidFill>
                  <a:srgbClr val="0070C0"/>
                </a:solidFill>
                <a:latin typeface="UTM Avo" panose="02040603050506020204" pitchFamily="18" charset="0"/>
              </a:rPr>
              <a:t>Số nào lớn nhất?</a:t>
            </a:r>
            <a:endParaRPr lang="en-US" altLang="en-US" sz="4400" b="1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pic>
        <p:nvPicPr>
          <p:cNvPr id="92" name="Picture 9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3138" y="4849555"/>
            <a:ext cx="1007668" cy="1451726"/>
          </a:xfrm>
          <a:prstGeom prst="rect">
            <a:avLst/>
          </a:prstGeom>
        </p:spPr>
      </p:pic>
      <p:pic>
        <p:nvPicPr>
          <p:cNvPr id="93" name="Picture 9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8863" y="4818586"/>
            <a:ext cx="1122230" cy="1214216"/>
          </a:xfrm>
          <a:prstGeom prst="rect">
            <a:avLst/>
          </a:prstGeom>
        </p:spPr>
      </p:pic>
      <p:pic>
        <p:nvPicPr>
          <p:cNvPr id="94" name="Picture 9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3921" y="4759033"/>
            <a:ext cx="959991" cy="1333321"/>
          </a:xfrm>
          <a:prstGeom prst="rect">
            <a:avLst/>
          </a:prstGeom>
        </p:spPr>
      </p:pic>
      <p:pic>
        <p:nvPicPr>
          <p:cNvPr id="95" name="Picture 9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0833" y="4874527"/>
            <a:ext cx="1035992" cy="1352058"/>
          </a:xfrm>
          <a:prstGeom prst="rect">
            <a:avLst/>
          </a:prstGeom>
        </p:spPr>
      </p:pic>
      <p:pic>
        <p:nvPicPr>
          <p:cNvPr id="96" name="Picture 9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3492" y="4218799"/>
            <a:ext cx="998804" cy="998804"/>
          </a:xfrm>
          <a:prstGeom prst="rect">
            <a:avLst/>
          </a:prstGeom>
        </p:spPr>
      </p:pic>
      <p:pic>
        <p:nvPicPr>
          <p:cNvPr id="97" name="Picture 96">
            <a:extLst>
              <a:ext uri="{FF2B5EF4-FFF2-40B4-BE49-F238E27FC236}">
                <a16:creationId xmlns:a16="http://schemas.microsoft.com/office/drawing/2014/main" id="{CECE7C0A-CCC9-4D9D-8F9D-66AB04F98ED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39612">
            <a:off x="-512002" y="5173450"/>
            <a:ext cx="1802755" cy="3105080"/>
          </a:xfrm>
          <a:prstGeom prst="rect">
            <a:avLst/>
          </a:prstGeom>
        </p:spPr>
      </p:pic>
      <p:pic>
        <p:nvPicPr>
          <p:cNvPr id="98" name="Picture 97">
            <a:extLst>
              <a:ext uri="{FF2B5EF4-FFF2-40B4-BE49-F238E27FC236}">
                <a16:creationId xmlns:a16="http://schemas.microsoft.com/office/drawing/2014/main" id="{2FD4EAB6-FAA3-43C8-A6EC-22CAB530EED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211698">
            <a:off x="1851287" y="5706266"/>
            <a:ext cx="2068288" cy="2173201"/>
          </a:xfrm>
          <a:prstGeom prst="rect">
            <a:avLst/>
          </a:prstGeom>
        </p:spPr>
      </p:pic>
      <p:pic>
        <p:nvPicPr>
          <p:cNvPr id="99" name="Picture 98">
            <a:extLst>
              <a:ext uri="{FF2B5EF4-FFF2-40B4-BE49-F238E27FC236}">
                <a16:creationId xmlns:a16="http://schemas.microsoft.com/office/drawing/2014/main" id="{1B8615A9-C448-4F70-8640-93A26CF475D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521688">
            <a:off x="736189" y="6134217"/>
            <a:ext cx="2254540" cy="2342095"/>
          </a:xfrm>
          <a:prstGeom prst="rect">
            <a:avLst/>
          </a:prstGeom>
        </p:spPr>
      </p:pic>
      <p:pic>
        <p:nvPicPr>
          <p:cNvPr id="100" name="Picture 99">
            <a:extLst>
              <a:ext uri="{FF2B5EF4-FFF2-40B4-BE49-F238E27FC236}">
                <a16:creationId xmlns:a16="http://schemas.microsoft.com/office/drawing/2014/main" id="{144D60DE-A145-4EBC-8FFF-FF3F79E0F33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03292">
            <a:off x="-1406331" y="3891601"/>
            <a:ext cx="2068288" cy="2173201"/>
          </a:xfrm>
          <a:prstGeom prst="rect">
            <a:avLst/>
          </a:prstGeom>
        </p:spPr>
      </p:pic>
      <p:pic>
        <p:nvPicPr>
          <p:cNvPr id="101" name="Picture 100">
            <a:extLst>
              <a:ext uri="{FF2B5EF4-FFF2-40B4-BE49-F238E27FC236}">
                <a16:creationId xmlns:a16="http://schemas.microsoft.com/office/drawing/2014/main" id="{9BA5FB1A-C7BC-470A-9E39-8165512B4C8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687729">
            <a:off x="-1473279" y="4555782"/>
            <a:ext cx="2245359" cy="2332557"/>
          </a:xfrm>
          <a:prstGeom prst="rect">
            <a:avLst/>
          </a:prstGeom>
        </p:spPr>
      </p:pic>
      <p:pic>
        <p:nvPicPr>
          <p:cNvPr id="102" name="Picture 101">
            <a:extLst>
              <a:ext uri="{FF2B5EF4-FFF2-40B4-BE49-F238E27FC236}">
                <a16:creationId xmlns:a16="http://schemas.microsoft.com/office/drawing/2014/main" id="{27B7D44C-E57B-4849-9998-76179E1E971F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47281" flipH="1">
            <a:off x="-96626" y="5347906"/>
            <a:ext cx="1540179" cy="2916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92074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7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7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2" presetClass="entr" presetSubtype="1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47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7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2" presetClass="entr" presetSubtype="1" fill="hold" nodeType="withEffect">
                                  <p:stCondLst>
                                    <p:cond delay="36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47" presetClass="entr" presetSubtype="0" fill="hold" grpId="0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7" presetClass="entr" presetSubtype="0" fill="hold" grpId="0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2" presetClass="entr" presetSubtype="1" fill="hold" nodeType="withEffect">
                                  <p:stCondLst>
                                    <p:cond delay="47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28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75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75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3" presetClass="entr" presetSubtype="28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75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75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3" presetClass="entr" presetSubtype="28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75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75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3" presetClass="entr" presetSubtype="28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75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75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3" presetClass="entr" presetSubtype="28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75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75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3" presetClass="entr" presetSubtype="288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75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75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00000">
                                      <p:cBhvr>
                                        <p:cTn id="102" dur="2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3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00000">
                                      <p:cBhvr>
                                        <p:cTn id="104" dur="2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5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106" dur="2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7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00000">
                                      <p:cBhvr>
                                        <p:cTn id="108" dur="2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" grpId="0" animBg="1"/>
      <p:bldP spid="75" grpId="0" animBg="1"/>
      <p:bldP spid="76" grpId="0" animBg="1"/>
      <p:bldP spid="77" grpId="0" animBg="1"/>
      <p:bldP spid="78" grpId="0" animBg="1"/>
      <p:bldP spid="87" grpId="0"/>
      <p:bldP spid="88" grpId="0"/>
      <p:bldP spid="89" grpId="0"/>
      <p:bldP spid="90" grpId="0"/>
      <p:bldP spid="9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73000">
              <a:srgbClr val="222A35"/>
            </a:gs>
            <a:gs pos="0">
              <a:srgbClr val="303C4C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" name="Group 80"/>
          <p:cNvGrpSpPr/>
          <p:nvPr/>
        </p:nvGrpSpPr>
        <p:grpSpPr>
          <a:xfrm>
            <a:off x="0" y="0"/>
            <a:ext cx="12192002" cy="6858000"/>
            <a:chOff x="1" y="0"/>
            <a:chExt cx="12192002" cy="6858000"/>
          </a:xfrm>
        </p:grpSpPr>
        <p:cxnSp>
          <p:nvCxnSpPr>
            <p:cNvPr id="7" name="Straight Connector 6"/>
            <p:cNvCxnSpPr/>
            <p:nvPr/>
          </p:nvCxnSpPr>
          <p:spPr>
            <a:xfrm>
              <a:off x="188259" y="0"/>
              <a:ext cx="0" cy="6858000"/>
            </a:xfrm>
            <a:prstGeom prst="line">
              <a:avLst/>
            </a:prstGeom>
            <a:ln>
              <a:solidFill>
                <a:srgbClr val="435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457200" y="0"/>
              <a:ext cx="0" cy="6858000"/>
            </a:xfrm>
            <a:prstGeom prst="line">
              <a:avLst/>
            </a:prstGeom>
            <a:ln>
              <a:solidFill>
                <a:srgbClr val="435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26141" y="0"/>
              <a:ext cx="0" cy="6858000"/>
            </a:xfrm>
            <a:prstGeom prst="line">
              <a:avLst/>
            </a:prstGeom>
            <a:ln>
              <a:solidFill>
                <a:srgbClr val="435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995083" y="0"/>
              <a:ext cx="0" cy="6858000"/>
            </a:xfrm>
            <a:prstGeom prst="line">
              <a:avLst/>
            </a:prstGeom>
            <a:ln>
              <a:solidFill>
                <a:srgbClr val="435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1264024" y="0"/>
              <a:ext cx="0" cy="6858000"/>
            </a:xfrm>
            <a:prstGeom prst="line">
              <a:avLst/>
            </a:prstGeom>
            <a:ln>
              <a:solidFill>
                <a:srgbClr val="435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1532965" y="0"/>
              <a:ext cx="0" cy="6858000"/>
            </a:xfrm>
            <a:prstGeom prst="line">
              <a:avLst/>
            </a:prstGeom>
            <a:ln>
              <a:solidFill>
                <a:srgbClr val="435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1788459" y="0"/>
              <a:ext cx="0" cy="6858000"/>
            </a:xfrm>
            <a:prstGeom prst="line">
              <a:avLst/>
            </a:prstGeom>
            <a:ln>
              <a:solidFill>
                <a:srgbClr val="435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2057400" y="0"/>
              <a:ext cx="0" cy="6858000"/>
            </a:xfrm>
            <a:prstGeom prst="line">
              <a:avLst/>
            </a:prstGeom>
            <a:ln>
              <a:solidFill>
                <a:srgbClr val="435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2326341" y="0"/>
              <a:ext cx="0" cy="6858000"/>
            </a:xfrm>
            <a:prstGeom prst="line">
              <a:avLst/>
            </a:prstGeom>
            <a:ln>
              <a:solidFill>
                <a:srgbClr val="435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2595283" y="0"/>
              <a:ext cx="0" cy="6858000"/>
            </a:xfrm>
            <a:prstGeom prst="line">
              <a:avLst/>
            </a:prstGeom>
            <a:ln>
              <a:solidFill>
                <a:srgbClr val="435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2864224" y="0"/>
              <a:ext cx="0" cy="6858000"/>
            </a:xfrm>
            <a:prstGeom prst="line">
              <a:avLst/>
            </a:prstGeom>
            <a:ln>
              <a:solidFill>
                <a:srgbClr val="435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3133165" y="0"/>
              <a:ext cx="0" cy="6858000"/>
            </a:xfrm>
            <a:prstGeom prst="line">
              <a:avLst/>
            </a:prstGeom>
            <a:ln>
              <a:solidFill>
                <a:srgbClr val="435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3415553" y="0"/>
              <a:ext cx="0" cy="6858000"/>
            </a:xfrm>
            <a:prstGeom prst="line">
              <a:avLst/>
            </a:prstGeom>
            <a:ln>
              <a:solidFill>
                <a:srgbClr val="435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3684494" y="0"/>
              <a:ext cx="0" cy="6858000"/>
            </a:xfrm>
            <a:prstGeom prst="line">
              <a:avLst/>
            </a:prstGeom>
            <a:ln>
              <a:solidFill>
                <a:srgbClr val="435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>
              <a:off x="3953435" y="0"/>
              <a:ext cx="0" cy="6858000"/>
            </a:xfrm>
            <a:prstGeom prst="line">
              <a:avLst/>
            </a:prstGeom>
            <a:ln>
              <a:solidFill>
                <a:srgbClr val="435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4222377" y="0"/>
              <a:ext cx="0" cy="6858000"/>
            </a:xfrm>
            <a:prstGeom prst="line">
              <a:avLst/>
            </a:prstGeom>
            <a:ln>
              <a:solidFill>
                <a:srgbClr val="435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4491318" y="0"/>
              <a:ext cx="0" cy="6858000"/>
            </a:xfrm>
            <a:prstGeom prst="line">
              <a:avLst/>
            </a:prstGeom>
            <a:ln>
              <a:solidFill>
                <a:srgbClr val="435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4760259" y="0"/>
              <a:ext cx="0" cy="6858000"/>
            </a:xfrm>
            <a:prstGeom prst="line">
              <a:avLst/>
            </a:prstGeom>
            <a:ln>
              <a:solidFill>
                <a:srgbClr val="435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5015753" y="0"/>
              <a:ext cx="0" cy="6858000"/>
            </a:xfrm>
            <a:prstGeom prst="line">
              <a:avLst/>
            </a:prstGeom>
            <a:ln>
              <a:solidFill>
                <a:srgbClr val="435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5284694" y="0"/>
              <a:ext cx="0" cy="6858000"/>
            </a:xfrm>
            <a:prstGeom prst="line">
              <a:avLst/>
            </a:prstGeom>
            <a:ln>
              <a:solidFill>
                <a:srgbClr val="435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5553635" y="0"/>
              <a:ext cx="0" cy="6858000"/>
            </a:xfrm>
            <a:prstGeom prst="line">
              <a:avLst/>
            </a:prstGeom>
            <a:ln>
              <a:solidFill>
                <a:srgbClr val="435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>
              <a:off x="5822577" y="0"/>
              <a:ext cx="0" cy="6858000"/>
            </a:xfrm>
            <a:prstGeom prst="line">
              <a:avLst/>
            </a:prstGeom>
            <a:ln>
              <a:solidFill>
                <a:srgbClr val="435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6091518" y="0"/>
              <a:ext cx="0" cy="6858000"/>
            </a:xfrm>
            <a:prstGeom prst="line">
              <a:avLst/>
            </a:prstGeom>
            <a:ln>
              <a:solidFill>
                <a:srgbClr val="435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>
              <a:off x="6360459" y="0"/>
              <a:ext cx="0" cy="6858000"/>
            </a:xfrm>
            <a:prstGeom prst="line">
              <a:avLst/>
            </a:prstGeom>
            <a:ln>
              <a:solidFill>
                <a:srgbClr val="435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>
              <a:off x="6629400" y="0"/>
              <a:ext cx="0" cy="6858000"/>
            </a:xfrm>
            <a:prstGeom prst="line">
              <a:avLst/>
            </a:prstGeom>
            <a:ln>
              <a:solidFill>
                <a:srgbClr val="435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>
              <a:off x="6898341" y="0"/>
              <a:ext cx="0" cy="6858000"/>
            </a:xfrm>
            <a:prstGeom prst="line">
              <a:avLst/>
            </a:prstGeom>
            <a:ln>
              <a:solidFill>
                <a:srgbClr val="435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7167282" y="0"/>
              <a:ext cx="0" cy="6858000"/>
            </a:xfrm>
            <a:prstGeom prst="line">
              <a:avLst/>
            </a:prstGeom>
            <a:ln>
              <a:solidFill>
                <a:srgbClr val="435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7436224" y="0"/>
              <a:ext cx="0" cy="6858000"/>
            </a:xfrm>
            <a:prstGeom prst="line">
              <a:avLst/>
            </a:prstGeom>
            <a:ln>
              <a:solidFill>
                <a:srgbClr val="435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>
              <a:off x="7705165" y="0"/>
              <a:ext cx="0" cy="6858000"/>
            </a:xfrm>
            <a:prstGeom prst="line">
              <a:avLst/>
            </a:prstGeom>
            <a:ln>
              <a:solidFill>
                <a:srgbClr val="435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>
              <a:off x="7974106" y="0"/>
              <a:ext cx="0" cy="6858000"/>
            </a:xfrm>
            <a:prstGeom prst="line">
              <a:avLst/>
            </a:prstGeom>
            <a:ln>
              <a:solidFill>
                <a:srgbClr val="435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>
              <a:off x="8229600" y="0"/>
              <a:ext cx="0" cy="6858000"/>
            </a:xfrm>
            <a:prstGeom prst="line">
              <a:avLst/>
            </a:prstGeom>
            <a:ln>
              <a:solidFill>
                <a:srgbClr val="435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>
              <a:off x="8498541" y="0"/>
              <a:ext cx="0" cy="6858000"/>
            </a:xfrm>
            <a:prstGeom prst="line">
              <a:avLst/>
            </a:prstGeom>
            <a:ln>
              <a:solidFill>
                <a:srgbClr val="435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>
              <a:off x="8767482" y="0"/>
              <a:ext cx="0" cy="6858000"/>
            </a:xfrm>
            <a:prstGeom prst="line">
              <a:avLst/>
            </a:prstGeom>
            <a:ln>
              <a:solidFill>
                <a:srgbClr val="435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>
              <a:off x="9036424" y="0"/>
              <a:ext cx="0" cy="6858000"/>
            </a:xfrm>
            <a:prstGeom prst="line">
              <a:avLst/>
            </a:prstGeom>
            <a:ln>
              <a:solidFill>
                <a:srgbClr val="435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>
              <a:off x="9305365" y="0"/>
              <a:ext cx="0" cy="6858000"/>
            </a:xfrm>
            <a:prstGeom prst="line">
              <a:avLst/>
            </a:prstGeom>
            <a:ln>
              <a:solidFill>
                <a:srgbClr val="435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>
              <a:off x="9574306" y="0"/>
              <a:ext cx="0" cy="6858000"/>
            </a:xfrm>
            <a:prstGeom prst="line">
              <a:avLst/>
            </a:prstGeom>
            <a:ln>
              <a:solidFill>
                <a:srgbClr val="435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>
              <a:off x="9856694" y="0"/>
              <a:ext cx="0" cy="6858000"/>
            </a:xfrm>
            <a:prstGeom prst="line">
              <a:avLst/>
            </a:prstGeom>
            <a:ln>
              <a:solidFill>
                <a:srgbClr val="435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>
              <a:off x="10125635" y="0"/>
              <a:ext cx="0" cy="6858000"/>
            </a:xfrm>
            <a:prstGeom prst="line">
              <a:avLst/>
            </a:prstGeom>
            <a:ln>
              <a:solidFill>
                <a:srgbClr val="435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>
              <a:off x="10394576" y="0"/>
              <a:ext cx="0" cy="6858000"/>
            </a:xfrm>
            <a:prstGeom prst="line">
              <a:avLst/>
            </a:prstGeom>
            <a:ln>
              <a:solidFill>
                <a:srgbClr val="435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>
              <a:off x="10663518" y="0"/>
              <a:ext cx="0" cy="6858000"/>
            </a:xfrm>
            <a:prstGeom prst="line">
              <a:avLst/>
            </a:prstGeom>
            <a:ln>
              <a:solidFill>
                <a:srgbClr val="435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>
              <a:off x="10932459" y="0"/>
              <a:ext cx="0" cy="6858000"/>
            </a:xfrm>
            <a:prstGeom prst="line">
              <a:avLst/>
            </a:prstGeom>
            <a:ln>
              <a:solidFill>
                <a:srgbClr val="435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>
              <a:off x="11201400" y="0"/>
              <a:ext cx="0" cy="6858000"/>
            </a:xfrm>
            <a:prstGeom prst="line">
              <a:avLst/>
            </a:prstGeom>
            <a:ln>
              <a:solidFill>
                <a:srgbClr val="435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>
              <a:off x="11456894" y="0"/>
              <a:ext cx="0" cy="6858000"/>
            </a:xfrm>
            <a:prstGeom prst="line">
              <a:avLst/>
            </a:prstGeom>
            <a:ln>
              <a:solidFill>
                <a:srgbClr val="435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>
              <a:off x="11725835" y="0"/>
              <a:ext cx="0" cy="6858000"/>
            </a:xfrm>
            <a:prstGeom prst="line">
              <a:avLst/>
            </a:prstGeom>
            <a:ln>
              <a:solidFill>
                <a:srgbClr val="435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>
              <a:off x="11994776" y="0"/>
              <a:ext cx="0" cy="6858000"/>
            </a:xfrm>
            <a:prstGeom prst="line">
              <a:avLst/>
            </a:prstGeom>
            <a:ln>
              <a:solidFill>
                <a:srgbClr val="435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7" name="Group 76"/>
            <p:cNvGrpSpPr/>
            <p:nvPr/>
          </p:nvGrpSpPr>
          <p:grpSpPr>
            <a:xfrm rot="5400000">
              <a:off x="2861984" y="-2662518"/>
              <a:ext cx="6468035" cy="12192002"/>
              <a:chOff x="6512859" y="152400"/>
              <a:chExt cx="6468035" cy="6858000"/>
            </a:xfrm>
          </p:grpSpPr>
          <p:cxnSp>
            <p:nvCxnSpPr>
              <p:cNvPr id="55" name="Straight Connector 54"/>
              <p:cNvCxnSpPr/>
              <p:nvPr/>
            </p:nvCxnSpPr>
            <p:spPr>
              <a:xfrm>
                <a:off x="6512859" y="152400"/>
                <a:ext cx="0" cy="6858000"/>
              </a:xfrm>
              <a:prstGeom prst="line">
                <a:avLst/>
              </a:prstGeom>
              <a:ln>
                <a:solidFill>
                  <a:srgbClr val="43536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/>
              <p:cNvCxnSpPr/>
              <p:nvPr/>
            </p:nvCxnSpPr>
            <p:spPr>
              <a:xfrm>
                <a:off x="6781800" y="152400"/>
                <a:ext cx="0" cy="6858000"/>
              </a:xfrm>
              <a:prstGeom prst="line">
                <a:avLst/>
              </a:prstGeom>
              <a:ln>
                <a:solidFill>
                  <a:srgbClr val="43536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/>
              <p:cNvCxnSpPr/>
              <p:nvPr/>
            </p:nvCxnSpPr>
            <p:spPr>
              <a:xfrm>
                <a:off x="7050741" y="152400"/>
                <a:ext cx="0" cy="6858000"/>
              </a:xfrm>
              <a:prstGeom prst="line">
                <a:avLst/>
              </a:prstGeom>
              <a:ln>
                <a:solidFill>
                  <a:srgbClr val="43536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57"/>
              <p:cNvCxnSpPr/>
              <p:nvPr/>
            </p:nvCxnSpPr>
            <p:spPr>
              <a:xfrm>
                <a:off x="7319682" y="152400"/>
                <a:ext cx="0" cy="6858000"/>
              </a:xfrm>
              <a:prstGeom prst="line">
                <a:avLst/>
              </a:prstGeom>
              <a:ln>
                <a:solidFill>
                  <a:srgbClr val="43536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/>
              <p:cNvCxnSpPr/>
              <p:nvPr/>
            </p:nvCxnSpPr>
            <p:spPr>
              <a:xfrm>
                <a:off x="7588624" y="152400"/>
                <a:ext cx="0" cy="6858000"/>
              </a:xfrm>
              <a:prstGeom prst="line">
                <a:avLst/>
              </a:prstGeom>
              <a:ln>
                <a:solidFill>
                  <a:srgbClr val="43536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/>
              <p:cNvCxnSpPr/>
              <p:nvPr/>
            </p:nvCxnSpPr>
            <p:spPr>
              <a:xfrm>
                <a:off x="7857565" y="152400"/>
                <a:ext cx="0" cy="6858000"/>
              </a:xfrm>
              <a:prstGeom prst="line">
                <a:avLst/>
              </a:prstGeom>
              <a:ln>
                <a:solidFill>
                  <a:srgbClr val="43536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0"/>
              <p:cNvCxnSpPr/>
              <p:nvPr/>
            </p:nvCxnSpPr>
            <p:spPr>
              <a:xfrm>
                <a:off x="8126506" y="152400"/>
                <a:ext cx="0" cy="6858000"/>
              </a:xfrm>
              <a:prstGeom prst="line">
                <a:avLst/>
              </a:prstGeom>
              <a:ln>
                <a:solidFill>
                  <a:srgbClr val="43536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1"/>
              <p:cNvCxnSpPr/>
              <p:nvPr/>
            </p:nvCxnSpPr>
            <p:spPr>
              <a:xfrm>
                <a:off x="8382000" y="152400"/>
                <a:ext cx="0" cy="6858000"/>
              </a:xfrm>
              <a:prstGeom prst="line">
                <a:avLst/>
              </a:prstGeom>
              <a:ln>
                <a:solidFill>
                  <a:srgbClr val="43536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2"/>
              <p:cNvCxnSpPr/>
              <p:nvPr/>
            </p:nvCxnSpPr>
            <p:spPr>
              <a:xfrm>
                <a:off x="8650941" y="152400"/>
                <a:ext cx="0" cy="6858000"/>
              </a:xfrm>
              <a:prstGeom prst="line">
                <a:avLst/>
              </a:prstGeom>
              <a:ln>
                <a:solidFill>
                  <a:srgbClr val="43536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3"/>
              <p:cNvCxnSpPr/>
              <p:nvPr/>
            </p:nvCxnSpPr>
            <p:spPr>
              <a:xfrm>
                <a:off x="8919882" y="152400"/>
                <a:ext cx="0" cy="6858000"/>
              </a:xfrm>
              <a:prstGeom prst="line">
                <a:avLst/>
              </a:prstGeom>
              <a:ln>
                <a:solidFill>
                  <a:srgbClr val="43536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Straight Connector 64"/>
              <p:cNvCxnSpPr/>
              <p:nvPr/>
            </p:nvCxnSpPr>
            <p:spPr>
              <a:xfrm>
                <a:off x="9188824" y="152400"/>
                <a:ext cx="0" cy="6858000"/>
              </a:xfrm>
              <a:prstGeom prst="line">
                <a:avLst/>
              </a:prstGeom>
              <a:ln>
                <a:solidFill>
                  <a:srgbClr val="43536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65"/>
              <p:cNvCxnSpPr/>
              <p:nvPr/>
            </p:nvCxnSpPr>
            <p:spPr>
              <a:xfrm>
                <a:off x="9457765" y="152400"/>
                <a:ext cx="0" cy="6858000"/>
              </a:xfrm>
              <a:prstGeom prst="line">
                <a:avLst/>
              </a:prstGeom>
              <a:ln>
                <a:solidFill>
                  <a:srgbClr val="43536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66"/>
              <p:cNvCxnSpPr/>
              <p:nvPr/>
            </p:nvCxnSpPr>
            <p:spPr>
              <a:xfrm>
                <a:off x="9726706" y="152400"/>
                <a:ext cx="0" cy="6858000"/>
              </a:xfrm>
              <a:prstGeom prst="line">
                <a:avLst/>
              </a:prstGeom>
              <a:ln>
                <a:solidFill>
                  <a:srgbClr val="43536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67"/>
              <p:cNvCxnSpPr/>
              <p:nvPr/>
            </p:nvCxnSpPr>
            <p:spPr>
              <a:xfrm>
                <a:off x="10009094" y="152400"/>
                <a:ext cx="0" cy="6858000"/>
              </a:xfrm>
              <a:prstGeom prst="line">
                <a:avLst/>
              </a:prstGeom>
              <a:ln>
                <a:solidFill>
                  <a:srgbClr val="43536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68"/>
              <p:cNvCxnSpPr/>
              <p:nvPr/>
            </p:nvCxnSpPr>
            <p:spPr>
              <a:xfrm>
                <a:off x="10278035" y="152400"/>
                <a:ext cx="0" cy="6858000"/>
              </a:xfrm>
              <a:prstGeom prst="line">
                <a:avLst/>
              </a:prstGeom>
              <a:ln>
                <a:solidFill>
                  <a:srgbClr val="43536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69"/>
              <p:cNvCxnSpPr/>
              <p:nvPr/>
            </p:nvCxnSpPr>
            <p:spPr>
              <a:xfrm>
                <a:off x="10546976" y="152400"/>
                <a:ext cx="0" cy="6858000"/>
              </a:xfrm>
              <a:prstGeom prst="line">
                <a:avLst/>
              </a:prstGeom>
              <a:ln>
                <a:solidFill>
                  <a:srgbClr val="43536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70"/>
              <p:cNvCxnSpPr/>
              <p:nvPr/>
            </p:nvCxnSpPr>
            <p:spPr>
              <a:xfrm>
                <a:off x="10815918" y="152400"/>
                <a:ext cx="0" cy="6858000"/>
              </a:xfrm>
              <a:prstGeom prst="line">
                <a:avLst/>
              </a:prstGeom>
              <a:ln>
                <a:solidFill>
                  <a:srgbClr val="43536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71"/>
              <p:cNvCxnSpPr/>
              <p:nvPr/>
            </p:nvCxnSpPr>
            <p:spPr>
              <a:xfrm>
                <a:off x="11084859" y="152400"/>
                <a:ext cx="0" cy="6858000"/>
              </a:xfrm>
              <a:prstGeom prst="line">
                <a:avLst/>
              </a:prstGeom>
              <a:ln>
                <a:solidFill>
                  <a:srgbClr val="43536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Connector 72"/>
              <p:cNvCxnSpPr/>
              <p:nvPr/>
            </p:nvCxnSpPr>
            <p:spPr>
              <a:xfrm>
                <a:off x="11353800" y="152400"/>
                <a:ext cx="0" cy="6858000"/>
              </a:xfrm>
              <a:prstGeom prst="line">
                <a:avLst/>
              </a:prstGeom>
              <a:ln>
                <a:solidFill>
                  <a:srgbClr val="43536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73"/>
              <p:cNvCxnSpPr/>
              <p:nvPr/>
            </p:nvCxnSpPr>
            <p:spPr>
              <a:xfrm>
                <a:off x="11609294" y="152400"/>
                <a:ext cx="0" cy="6858000"/>
              </a:xfrm>
              <a:prstGeom prst="line">
                <a:avLst/>
              </a:prstGeom>
              <a:ln>
                <a:solidFill>
                  <a:srgbClr val="43536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74"/>
              <p:cNvCxnSpPr/>
              <p:nvPr/>
            </p:nvCxnSpPr>
            <p:spPr>
              <a:xfrm>
                <a:off x="11878235" y="152400"/>
                <a:ext cx="0" cy="6858000"/>
              </a:xfrm>
              <a:prstGeom prst="line">
                <a:avLst/>
              </a:prstGeom>
              <a:ln>
                <a:solidFill>
                  <a:srgbClr val="43536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75"/>
              <p:cNvCxnSpPr/>
              <p:nvPr/>
            </p:nvCxnSpPr>
            <p:spPr>
              <a:xfrm>
                <a:off x="12147176" y="152400"/>
                <a:ext cx="0" cy="6858000"/>
              </a:xfrm>
              <a:prstGeom prst="line">
                <a:avLst/>
              </a:prstGeom>
              <a:ln>
                <a:solidFill>
                  <a:srgbClr val="43536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77"/>
              <p:cNvCxnSpPr/>
              <p:nvPr/>
            </p:nvCxnSpPr>
            <p:spPr>
              <a:xfrm>
                <a:off x="12443011" y="152400"/>
                <a:ext cx="0" cy="6858000"/>
              </a:xfrm>
              <a:prstGeom prst="line">
                <a:avLst/>
              </a:prstGeom>
              <a:ln>
                <a:solidFill>
                  <a:srgbClr val="43536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78"/>
              <p:cNvCxnSpPr/>
              <p:nvPr/>
            </p:nvCxnSpPr>
            <p:spPr>
              <a:xfrm>
                <a:off x="12711953" y="152400"/>
                <a:ext cx="0" cy="6858000"/>
              </a:xfrm>
              <a:prstGeom prst="line">
                <a:avLst/>
              </a:prstGeom>
              <a:ln>
                <a:solidFill>
                  <a:srgbClr val="43536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79"/>
              <p:cNvCxnSpPr/>
              <p:nvPr/>
            </p:nvCxnSpPr>
            <p:spPr>
              <a:xfrm>
                <a:off x="12980894" y="152400"/>
                <a:ext cx="0" cy="6858000"/>
              </a:xfrm>
              <a:prstGeom prst="line">
                <a:avLst/>
              </a:prstGeom>
              <a:ln>
                <a:solidFill>
                  <a:srgbClr val="43536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104" name="Picture 10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39612" flipH="1" flipV="1">
            <a:off x="9489108" y="-1178479"/>
            <a:ext cx="1802755" cy="3105080"/>
          </a:xfrm>
          <a:prstGeom prst="rect">
            <a:avLst/>
          </a:prstGeom>
        </p:spPr>
      </p:pic>
      <p:pic>
        <p:nvPicPr>
          <p:cNvPr id="108" name="Picture 10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211698" flipH="1" flipV="1">
            <a:off x="6860286" y="-779416"/>
            <a:ext cx="2068288" cy="2173201"/>
          </a:xfrm>
          <a:prstGeom prst="rect">
            <a:avLst/>
          </a:prstGeom>
        </p:spPr>
      </p:pic>
      <p:pic>
        <p:nvPicPr>
          <p:cNvPr id="87" name="Picture 8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671869">
            <a:off x="-331961" y="1988827"/>
            <a:ext cx="1723553" cy="1790487"/>
          </a:xfrm>
          <a:prstGeom prst="rect">
            <a:avLst/>
          </a:prstGeom>
        </p:spPr>
      </p:pic>
      <p:pic>
        <p:nvPicPr>
          <p:cNvPr id="84" name="Picture 8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39612">
            <a:off x="991131" y="4732592"/>
            <a:ext cx="1802755" cy="3105080"/>
          </a:xfrm>
          <a:prstGeom prst="rect">
            <a:avLst/>
          </a:prstGeom>
        </p:spPr>
      </p:pic>
      <p:sp>
        <p:nvSpPr>
          <p:cNvPr id="82" name="Rounded Rectangle 81"/>
          <p:cNvSpPr/>
          <p:nvPr/>
        </p:nvSpPr>
        <p:spPr>
          <a:xfrm>
            <a:off x="1415783" y="1484421"/>
            <a:ext cx="9038815" cy="3459326"/>
          </a:xfrm>
          <a:prstGeom prst="roundRect">
            <a:avLst>
              <a:gd name="adj" fmla="val 4817"/>
            </a:avLst>
          </a:prstGeom>
          <a:solidFill>
            <a:schemeClr val="bg1"/>
          </a:solidFill>
          <a:ln w="44450" cap="rnd">
            <a:solidFill>
              <a:srgbClr val="FFCCFF"/>
            </a:solidFill>
            <a:prstDash val="solid"/>
            <a:bevel/>
          </a:ln>
          <a:effectLst>
            <a:glow rad="254000">
              <a:srgbClr val="FF0066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0" name="Picture 8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211698">
            <a:off x="3354420" y="5265408"/>
            <a:ext cx="2068288" cy="2173201"/>
          </a:xfrm>
          <a:prstGeom prst="rect">
            <a:avLst/>
          </a:prstGeom>
        </p:spPr>
      </p:pic>
      <p:pic>
        <p:nvPicPr>
          <p:cNvPr id="91" name="Picture 9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432392" y="2791973"/>
            <a:ext cx="1540179" cy="2916747"/>
          </a:xfrm>
          <a:prstGeom prst="rect">
            <a:avLst/>
          </a:prstGeom>
        </p:spPr>
      </p:pic>
      <p:pic>
        <p:nvPicPr>
          <p:cNvPr id="86" name="Picture 8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521688">
            <a:off x="2404737" y="5217857"/>
            <a:ext cx="2254540" cy="2342095"/>
          </a:xfrm>
          <a:prstGeom prst="rect">
            <a:avLst/>
          </a:prstGeom>
        </p:spPr>
      </p:pic>
      <p:pic>
        <p:nvPicPr>
          <p:cNvPr id="88" name="Picture 8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03292">
            <a:off x="-407095" y="3750994"/>
            <a:ext cx="2068288" cy="2173201"/>
          </a:xfrm>
          <a:prstGeom prst="rect">
            <a:avLst/>
          </a:prstGeom>
        </p:spPr>
      </p:pic>
      <p:pic>
        <p:nvPicPr>
          <p:cNvPr id="85" name="Picture 8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687729">
            <a:off x="-537699" y="4853010"/>
            <a:ext cx="2245359" cy="2332557"/>
          </a:xfrm>
          <a:prstGeom prst="rect">
            <a:avLst/>
          </a:prstGeom>
        </p:spPr>
      </p:pic>
      <p:pic>
        <p:nvPicPr>
          <p:cNvPr id="89" name="Picture 8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47281" flipH="1">
            <a:off x="1587712" y="4671245"/>
            <a:ext cx="1540179" cy="2916747"/>
          </a:xfrm>
          <a:prstGeom prst="rect">
            <a:avLst/>
          </a:prstGeom>
        </p:spPr>
      </p:pic>
      <p:pic>
        <p:nvPicPr>
          <p:cNvPr id="106" name="Picture 10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546415" flipH="1" flipV="1">
            <a:off x="10993210" y="3026169"/>
            <a:ext cx="1510012" cy="1568653"/>
          </a:xfrm>
          <a:prstGeom prst="rect">
            <a:avLst/>
          </a:prstGeom>
        </p:spPr>
      </p:pic>
      <p:pic>
        <p:nvPicPr>
          <p:cNvPr id="109" name="Picture 10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521688" flipH="1" flipV="1">
            <a:off x="7623717" y="-900759"/>
            <a:ext cx="2254540" cy="2342095"/>
          </a:xfrm>
          <a:prstGeom prst="rect">
            <a:avLst/>
          </a:prstGeom>
        </p:spPr>
      </p:pic>
      <p:pic>
        <p:nvPicPr>
          <p:cNvPr id="110" name="Picture 10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11302461" y="1014116"/>
            <a:ext cx="1540179" cy="2916747"/>
          </a:xfrm>
          <a:prstGeom prst="rect">
            <a:avLst/>
          </a:prstGeom>
        </p:spPr>
      </p:pic>
      <p:pic>
        <p:nvPicPr>
          <p:cNvPr id="113" name="Picture 1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750009">
            <a:off x="10624179" y="920626"/>
            <a:ext cx="2068288" cy="2173201"/>
          </a:xfrm>
          <a:prstGeom prst="rect">
            <a:avLst/>
          </a:prstGeom>
        </p:spPr>
      </p:pic>
      <p:pic>
        <p:nvPicPr>
          <p:cNvPr id="111" name="Picture 1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687729" flipH="1" flipV="1">
            <a:off x="10575334" y="-526374"/>
            <a:ext cx="2245359" cy="2332557"/>
          </a:xfrm>
          <a:prstGeom prst="rect">
            <a:avLst/>
          </a:prstGeom>
        </p:spPr>
      </p:pic>
      <p:pic>
        <p:nvPicPr>
          <p:cNvPr id="112" name="Picture 1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47281" flipV="1">
            <a:off x="9155103" y="-928799"/>
            <a:ext cx="1540179" cy="291674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5486" y="5064089"/>
            <a:ext cx="2143125" cy="21431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4007" y="1484333"/>
            <a:ext cx="1064255" cy="1064255"/>
          </a:xfrm>
          <a:prstGeom prst="rect">
            <a:avLst/>
          </a:prstGeom>
        </p:spPr>
      </p:pic>
      <p:sp>
        <p:nvSpPr>
          <p:cNvPr id="115" name="TextBox 114"/>
          <p:cNvSpPr txBox="1"/>
          <p:nvPr/>
        </p:nvSpPr>
        <p:spPr>
          <a:xfrm>
            <a:off x="1352056" y="1797512"/>
            <a:ext cx="853883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b="1">
                <a:ln w="22225">
                  <a:noFill/>
                  <a:prstDash val="solid"/>
                </a:ln>
                <a:gradFill flip="none" rotWithShape="1">
                  <a:gsLst>
                    <a:gs pos="43000">
                      <a:srgbClr val="FFFF00"/>
                    </a:gs>
                    <a:gs pos="16000">
                      <a:srgbClr val="92D050"/>
                    </a:gs>
                    <a:gs pos="78000">
                      <a:srgbClr val="FF1919"/>
                    </a:gs>
                    <a:gs pos="100000">
                      <a:srgbClr val="FF6600"/>
                    </a:gs>
                  </a:gsLst>
                  <a:lin ang="5400000" scaled="1"/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ancel" panose="02040603050506020204" pitchFamily="18" charset="0"/>
                <a:cs typeface="Aharoni" panose="02010803020104030203" pitchFamily="2" charset="-79"/>
              </a:rPr>
              <a:t>Ôn tập các số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b="1">
                <a:ln w="22225">
                  <a:noFill/>
                  <a:prstDash val="solid"/>
                </a:ln>
                <a:gradFill flip="none" rotWithShape="1">
                  <a:gsLst>
                    <a:gs pos="43000">
                      <a:srgbClr val="FFFF00"/>
                    </a:gs>
                    <a:gs pos="16000">
                      <a:srgbClr val="92D050"/>
                    </a:gs>
                    <a:gs pos="78000">
                      <a:srgbClr val="FF1919"/>
                    </a:gs>
                    <a:gs pos="100000">
                      <a:srgbClr val="FF6600"/>
                    </a:gs>
                  </a:gsLst>
                  <a:lin ang="5400000" scaled="1"/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ancel" panose="02040603050506020204" pitchFamily="18" charset="0"/>
                <a:cs typeface="Aharoni" panose="02010803020104030203" pitchFamily="2" charset="-79"/>
              </a:rPr>
              <a:t>trong phạm vi 1000</a:t>
            </a:r>
            <a:endParaRPr kumimoji="0" lang="id-ID" sz="7200" b="1" i="0" u="none" strike="noStrike" kern="1200" cap="none" spc="0" normalizeH="0" baseline="0" noProof="0" dirty="0">
              <a:ln w="22225">
                <a:noFill/>
                <a:prstDash val="solid"/>
              </a:ln>
              <a:gradFill flip="none" rotWithShape="1">
                <a:gsLst>
                  <a:gs pos="43000">
                    <a:srgbClr val="FFFF00"/>
                  </a:gs>
                  <a:gs pos="16000">
                    <a:srgbClr val="92D050"/>
                  </a:gs>
                  <a:gs pos="78000">
                    <a:srgbClr val="FF1919"/>
                  </a:gs>
                  <a:gs pos="100000">
                    <a:srgbClr val="FF6600"/>
                  </a:gs>
                </a:gsLst>
                <a:lin ang="5400000" scaled="1"/>
                <a:tileRect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Cancel" panose="02040603050506020204" pitchFamily="18" charset="0"/>
              <a:cs typeface="Aharoni" panose="02010803020104030203" pitchFamily="2" charset="-79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6944379" y="3834961"/>
            <a:ext cx="2902658" cy="2902658"/>
            <a:chOff x="6944379" y="3834961"/>
            <a:chExt cx="2902658" cy="2902658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44379" y="3834961"/>
              <a:ext cx="2902658" cy="2902658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C07E9D25-BA49-4245-93B3-227C53BD9F7A}"/>
                </a:ext>
              </a:extLst>
            </p:cNvPr>
            <p:cNvSpPr/>
            <p:nvPr/>
          </p:nvSpPr>
          <p:spPr>
            <a:xfrm>
              <a:off x="7415079" y="4332288"/>
              <a:ext cx="2050528" cy="1088675"/>
            </a:xfrm>
            <a:prstGeom prst="rect">
              <a:avLst/>
            </a:prstGeom>
            <a:solidFill>
              <a:srgbClr val="4E901E"/>
            </a:solidFill>
            <a:ln>
              <a:solidFill>
                <a:srgbClr val="4E901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Trang 111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96" name="Picture 9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3668" y="178734"/>
            <a:ext cx="4572000" cy="962025"/>
          </a:xfrm>
          <a:prstGeom prst="rect">
            <a:avLst/>
          </a:prstGeom>
        </p:spPr>
      </p:pic>
      <p:pic>
        <p:nvPicPr>
          <p:cNvPr id="97" name="Picture 96">
            <a:extLst>
              <a:ext uri="{FF2B5EF4-FFF2-40B4-BE49-F238E27FC236}">
                <a16:creationId xmlns:a16="http://schemas.microsoft.com/office/drawing/2014/main" id="{416AA52A-2568-3B14-1382-2943F1A7FFD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80802" y="-150784"/>
            <a:ext cx="1523956" cy="1678399"/>
          </a:xfrm>
          <a:prstGeom prst="rect">
            <a:avLst/>
          </a:prstGeom>
        </p:spPr>
      </p:pic>
      <p:sp>
        <p:nvSpPr>
          <p:cNvPr id="98" name="TextBox 97"/>
          <p:cNvSpPr txBox="1"/>
          <p:nvPr/>
        </p:nvSpPr>
        <p:spPr>
          <a:xfrm>
            <a:off x="1009360" y="497123"/>
            <a:ext cx="316382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Lobster" panose="02040603050506020204" pitchFamily="18" charset="0"/>
              </a:rPr>
              <a:t>Toán </a:t>
            </a:r>
          </a:p>
        </p:txBody>
      </p:sp>
      <p:sp>
        <p:nvSpPr>
          <p:cNvPr id="100" name="TextBox 99"/>
          <p:cNvSpPr txBox="1"/>
          <p:nvPr/>
        </p:nvSpPr>
        <p:spPr>
          <a:xfrm>
            <a:off x="4964393" y="4295542"/>
            <a:ext cx="21848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002060"/>
                </a:solidFill>
                <a:latin typeface="UTM Hanzel" panose="02040603050506020204" pitchFamily="18" charset="0"/>
              </a:rPr>
              <a:t>(Tiết 2)</a:t>
            </a:r>
          </a:p>
        </p:txBody>
      </p:sp>
    </p:spTree>
    <p:extLst>
      <p:ext uri="{BB962C8B-B14F-4D97-AF65-F5344CB8AC3E}">
        <p14:creationId xmlns:p14="http://schemas.microsoft.com/office/powerpoint/2010/main" val="156631030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288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28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28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28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28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28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288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27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272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272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75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3" presetClass="entr" presetSubtype="272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3" presetClass="entr" presetSubtype="27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75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3" presetClass="entr" presetSubtype="27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9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9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3" presetClass="entr" presetSubtype="27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75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75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3" presetClass="entr" presetSubtype="27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75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18" presetClass="entr" presetSubtype="3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1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53" presetClass="entr" presetSubtype="16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78" dur="2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00000">
                                      <p:cBhvr>
                                        <p:cTn id="80" dur="2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1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00000">
                                      <p:cBhvr>
                                        <p:cTn id="82" dur="2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3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84" dur="2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5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00000">
                                      <p:cBhvr>
                                        <p:cTn id="86" dur="2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7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00000">
                                      <p:cBhvr>
                                        <p:cTn id="88" dur="3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300000">
                                      <p:cBhvr>
                                        <p:cTn id="90" dur="175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1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00000">
                                      <p:cBhvr>
                                        <p:cTn id="92" dur="3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3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300000">
                                      <p:cBhvr>
                                        <p:cTn id="94" dur="175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5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300000">
                                      <p:cBhvr>
                                        <p:cTn id="96" dur="3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7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00000">
                                      <p:cBhvr>
                                        <p:cTn id="98" dur="175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300000">
                                      <p:cBhvr>
                                        <p:cTn id="100" dur="3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1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300000">
                                      <p:cBhvr>
                                        <p:cTn id="102" dur="175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6000"/>
                            </p:stCondLst>
                            <p:childTnLst>
                              <p:par>
                                <p:cTn id="110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2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2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2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8000"/>
                            </p:stCondLst>
                            <p:childTnLst>
                              <p:par>
                                <p:cTn id="1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3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" grpId="0" animBg="1"/>
      <p:bldP spid="115" grpId="0"/>
      <p:bldP spid="98" grpId="0"/>
      <p:bldP spid="10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389965" y="502786"/>
            <a:ext cx="11335870" cy="6019038"/>
          </a:xfrm>
          <a:prstGeom prst="roundRect">
            <a:avLst>
              <a:gd name="adj" fmla="val 4817"/>
            </a:avLst>
          </a:prstGeom>
          <a:solidFill>
            <a:schemeClr val="bg1"/>
          </a:solidFill>
          <a:ln w="44450" cap="rnd">
            <a:solidFill>
              <a:srgbClr val="FFCCFF"/>
            </a:solidFill>
            <a:prstDash val="solid"/>
            <a:bevel/>
          </a:ln>
          <a:effectLst>
            <a:glow rad="254000">
              <a:srgbClr val="FF0066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19B20532-FB07-4848-91BB-7181F8B0E95B}"/>
              </a:ext>
            </a:extLst>
          </p:cNvPr>
          <p:cNvSpPr/>
          <p:nvPr/>
        </p:nvSpPr>
        <p:spPr>
          <a:xfrm>
            <a:off x="2967936" y="545290"/>
            <a:ext cx="437322" cy="437322"/>
          </a:xfrm>
          <a:prstGeom prst="ellipse">
            <a:avLst/>
          </a:prstGeom>
          <a:solidFill>
            <a:srgbClr val="92D050"/>
          </a:solidFill>
          <a:ln w="12700" cap="flat" cmpd="sng" algn="ctr">
            <a:solidFill>
              <a:srgbClr val="92D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</a:t>
            </a:r>
            <a:endParaRPr kumimoji="0" lang="vi-VN" sz="3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9D20F8D-7545-4E33-BF00-A45C28ABB1F4}"/>
              </a:ext>
            </a:extLst>
          </p:cNvPr>
          <p:cNvSpPr txBox="1"/>
          <p:nvPr/>
        </p:nvSpPr>
        <p:spPr>
          <a:xfrm>
            <a:off x="3405259" y="545291"/>
            <a:ext cx="76868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Số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học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sinh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của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bốn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trường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tiểu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học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như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sau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:</a:t>
            </a:r>
            <a:endParaRPr kumimoji="0" lang="vi-VN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pic>
        <p:nvPicPr>
          <p:cNvPr id="5" name="Picture 4" descr="C:\Users\TUAN\Downloads\Luyện tập 1.png">
            <a:extLst>
              <a:ext uri="{FF2B5EF4-FFF2-40B4-BE49-F238E27FC236}">
                <a16:creationId xmlns:a16="http://schemas.microsoft.com/office/drawing/2014/main" id="{F3C565F2-A406-4696-AC38-130DAEBB0C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0152" y="328812"/>
            <a:ext cx="2237784" cy="863493"/>
          </a:xfrm>
          <a:prstGeom prst="rect">
            <a:avLst/>
          </a:prstGeom>
          <a:noFill/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45A62F4-C954-401A-8AF7-59A36EADC9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8427" y="1199090"/>
            <a:ext cx="5722814" cy="521556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7D26A00-E4E0-4D76-8035-E0C9B6229BBB}"/>
              </a:ext>
            </a:extLst>
          </p:cNvPr>
          <p:cNvSpPr txBox="1"/>
          <p:nvPr/>
        </p:nvSpPr>
        <p:spPr>
          <a:xfrm>
            <a:off x="6516624" y="1068511"/>
            <a:ext cx="4692150" cy="1951496"/>
          </a:xfrm>
          <a:prstGeom prst="rect">
            <a:avLst/>
          </a:prstGeom>
          <a:solidFill>
            <a:srgbClr val="FEF79C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>
                <a:solidFill>
                  <a:prstClr val="black"/>
                </a:solidFill>
                <a:latin typeface="UTM Avo" panose="02040603050506020204" pitchFamily="18" charset="0"/>
              </a:rPr>
              <a:t>a) </a:t>
            </a:r>
            <a:r>
              <a:rPr lang="en-US" sz="2800" b="1" dirty="0" err="1">
                <a:solidFill>
                  <a:prstClr val="black"/>
                </a:solidFill>
                <a:latin typeface="UTM Avo" panose="02040603050506020204" pitchFamily="18" charset="0"/>
              </a:rPr>
              <a:t>Trường</a:t>
            </a:r>
            <a:r>
              <a:rPr lang="en-US" sz="2800" b="1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UTM Avo" panose="02040603050506020204" pitchFamily="18" charset="0"/>
              </a:rPr>
              <a:t>nào</a:t>
            </a:r>
            <a:r>
              <a:rPr lang="en-US" sz="2800" b="1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UTM Avo" panose="02040603050506020204" pitchFamily="18" charset="0"/>
              </a:rPr>
              <a:t>có</a:t>
            </a:r>
            <a:r>
              <a:rPr lang="en-US" sz="2800" b="1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UTM Avo" panose="02040603050506020204" pitchFamily="18" charset="0"/>
              </a:rPr>
              <a:t>nhiều</a:t>
            </a:r>
            <a:r>
              <a:rPr lang="en-US" sz="2800" b="1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UTM Avo" panose="02040603050506020204" pitchFamily="18" charset="0"/>
              </a:rPr>
              <a:t>học</a:t>
            </a:r>
            <a:r>
              <a:rPr lang="en-US" sz="2800" b="1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UTM Avo" panose="02040603050506020204" pitchFamily="18" charset="0"/>
              </a:rPr>
              <a:t>sinh</a:t>
            </a:r>
            <a:r>
              <a:rPr lang="en-US" sz="2800" b="1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UTM Avo" panose="02040603050506020204" pitchFamily="18" charset="0"/>
              </a:rPr>
              <a:t>nhất</a:t>
            </a:r>
            <a:r>
              <a:rPr lang="en-US" sz="2800" b="1" dirty="0">
                <a:solidFill>
                  <a:prstClr val="black"/>
                </a:solidFill>
                <a:latin typeface="UTM Avo" panose="02040603050506020204" pitchFamily="18" charset="0"/>
              </a:rPr>
              <a:t>? </a:t>
            </a:r>
            <a:r>
              <a:rPr lang="en-US" sz="2800" b="1" dirty="0" err="1">
                <a:solidFill>
                  <a:prstClr val="black"/>
                </a:solidFill>
                <a:latin typeface="UTM Avo" panose="02040603050506020204" pitchFamily="18" charset="0"/>
              </a:rPr>
              <a:t>Trường</a:t>
            </a:r>
            <a:r>
              <a:rPr lang="en-US" sz="2800" b="1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UTM Avo" panose="02040603050506020204" pitchFamily="18" charset="0"/>
              </a:rPr>
              <a:t>nào</a:t>
            </a:r>
            <a:r>
              <a:rPr lang="en-US" sz="2800" b="1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UTM Avo" panose="02040603050506020204" pitchFamily="18" charset="0"/>
              </a:rPr>
              <a:t>có</a:t>
            </a:r>
            <a:r>
              <a:rPr lang="en-US" sz="2800" b="1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UTM Avo" panose="02040603050506020204" pitchFamily="18" charset="0"/>
              </a:rPr>
              <a:t>ít</a:t>
            </a:r>
            <a:r>
              <a:rPr lang="en-US" sz="2800" b="1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UTM Avo" panose="02040603050506020204" pitchFamily="18" charset="0"/>
              </a:rPr>
              <a:t>học</a:t>
            </a:r>
            <a:r>
              <a:rPr lang="en-US" sz="2800" b="1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UTM Avo" panose="02040603050506020204" pitchFamily="18" charset="0"/>
              </a:rPr>
              <a:t>sinh</a:t>
            </a:r>
            <a:r>
              <a:rPr lang="en-US" sz="2800" b="1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UTM Avo" panose="02040603050506020204" pitchFamily="18" charset="0"/>
              </a:rPr>
              <a:t>nhất</a:t>
            </a:r>
            <a:r>
              <a:rPr lang="en-US" sz="2800" b="1" dirty="0">
                <a:solidFill>
                  <a:prstClr val="black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8DA1E2A-9B1A-47F8-B2CA-7576D8D71C25}"/>
              </a:ext>
            </a:extLst>
          </p:cNvPr>
          <p:cNvSpPr txBox="1"/>
          <p:nvPr/>
        </p:nvSpPr>
        <p:spPr>
          <a:xfrm>
            <a:off x="6679454" y="3429000"/>
            <a:ext cx="452931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è"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</a:rPr>
              <a:t>Trường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</a:rPr>
              <a:t>Đoàn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</a:rPr>
              <a:t>Kết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</a:rPr>
              <a:t>có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2800" b="1" i="0" u="sng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</a:rPr>
              <a:t>nhiều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</a:rPr>
              <a:t>học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</a:rPr>
              <a:t>sinh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</a:rPr>
              <a:t>nhất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</a:rPr>
              <a:t>.</a:t>
            </a:r>
          </a:p>
          <a:p>
            <a:pPr marL="457200" marR="0" lvl="0" indent="-45720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è"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</a:rPr>
              <a:t>Trường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</a:rPr>
              <a:t>Thành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</a:rPr>
              <a:t>Công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</a:rPr>
              <a:t>có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2800" b="1" i="0" u="sng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</a:rPr>
              <a:t>ít</a:t>
            </a:r>
            <a:r>
              <a:rPr kumimoji="0" lang="en-US" sz="2800" b="1" i="0" u="sng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</a:rPr>
              <a:t>học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</a:rPr>
              <a:t>sinh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</a:rPr>
              <a:t>nhất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</a:rPr>
              <a:t>.</a:t>
            </a:r>
            <a:endParaRPr kumimoji="0" lang="vi-VN" sz="2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CA0AF75-127F-414E-B273-16ADBC73B35A}"/>
              </a:ext>
            </a:extLst>
          </p:cNvPr>
          <p:cNvSpPr txBox="1"/>
          <p:nvPr/>
        </p:nvSpPr>
        <p:spPr>
          <a:xfrm>
            <a:off x="6509085" y="1151930"/>
            <a:ext cx="5034400" cy="2031325"/>
          </a:xfrm>
          <a:prstGeom prst="rect">
            <a:avLst/>
          </a:prstGeom>
          <a:solidFill>
            <a:srgbClr val="FEF79C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>
                <a:solidFill>
                  <a:prstClr val="black"/>
                </a:solidFill>
                <a:latin typeface="UTM Avo" panose="02040603050506020204" pitchFamily="18" charset="0"/>
              </a:rPr>
              <a:t>b) </a:t>
            </a:r>
            <a:r>
              <a:rPr lang="en-US" sz="2800" b="1" dirty="0" err="1">
                <a:solidFill>
                  <a:prstClr val="black"/>
                </a:solidFill>
                <a:latin typeface="UTM Avo" panose="02040603050506020204" pitchFamily="18" charset="0"/>
              </a:rPr>
              <a:t>Viết</a:t>
            </a:r>
            <a:r>
              <a:rPr lang="en-US" sz="2800" b="1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UTM Avo" panose="02040603050506020204" pitchFamily="18" charset="0"/>
              </a:rPr>
              <a:t>tên</a:t>
            </a:r>
            <a:r>
              <a:rPr lang="en-US" sz="2800" b="1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UTM Avo" panose="02040603050506020204" pitchFamily="18" charset="0"/>
              </a:rPr>
              <a:t>các</a:t>
            </a:r>
            <a:r>
              <a:rPr lang="en-US" sz="2800" b="1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UTM Avo" panose="02040603050506020204" pitchFamily="18" charset="0"/>
              </a:rPr>
              <a:t>trường</a:t>
            </a:r>
            <a:r>
              <a:rPr lang="en-US" sz="2800" b="1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UTM Avo" panose="02040603050506020204" pitchFamily="18" charset="0"/>
              </a:rPr>
              <a:t>theo</a:t>
            </a:r>
            <a:r>
              <a:rPr lang="en-US" sz="2800" b="1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UTM Avo" panose="02040603050506020204" pitchFamily="18" charset="0"/>
              </a:rPr>
              <a:t>thứ</a:t>
            </a:r>
            <a:r>
              <a:rPr lang="en-US" sz="2800" b="1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UTM Avo" panose="02040603050506020204" pitchFamily="18" charset="0"/>
              </a:rPr>
              <a:t>tự</a:t>
            </a:r>
            <a:r>
              <a:rPr lang="en-US" sz="2800" b="1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UTM Avo" panose="02040603050506020204" pitchFamily="18" charset="0"/>
              </a:rPr>
              <a:t>có</a:t>
            </a:r>
            <a:r>
              <a:rPr lang="en-US" sz="2800" b="1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UTM Avo" panose="02040603050506020204" pitchFamily="18" charset="0"/>
              </a:rPr>
              <a:t>số</a:t>
            </a:r>
            <a:r>
              <a:rPr lang="en-US" sz="2800" b="1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UTM Avo" panose="02040603050506020204" pitchFamily="18" charset="0"/>
              </a:rPr>
              <a:t>học</a:t>
            </a:r>
            <a:r>
              <a:rPr lang="en-US" sz="2800" b="1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UTM Avo" panose="02040603050506020204" pitchFamily="18" charset="0"/>
              </a:rPr>
              <a:t>sinh</a:t>
            </a:r>
            <a:r>
              <a:rPr lang="en-US" sz="2800" b="1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UTM Avo" panose="02040603050506020204" pitchFamily="18" charset="0"/>
              </a:rPr>
              <a:t>từ</a:t>
            </a:r>
            <a:r>
              <a:rPr lang="en-US" sz="2800" b="1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UTM Avo" panose="02040603050506020204" pitchFamily="18" charset="0"/>
              </a:rPr>
              <a:t>ít</a:t>
            </a:r>
            <a:r>
              <a:rPr lang="en-US" sz="2800" b="1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UTM Avo" panose="02040603050506020204" pitchFamily="18" charset="0"/>
              </a:rPr>
              <a:t>nhất</a:t>
            </a:r>
            <a:r>
              <a:rPr lang="en-US" sz="2800" b="1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UTM Avo" panose="02040603050506020204" pitchFamily="18" charset="0"/>
              </a:rPr>
              <a:t>đến</a:t>
            </a:r>
            <a:r>
              <a:rPr lang="en-US" sz="2800" b="1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UTM Avo" panose="02040603050506020204" pitchFamily="18" charset="0"/>
              </a:rPr>
              <a:t>nhiều</a:t>
            </a:r>
            <a:r>
              <a:rPr lang="en-US" sz="2800" b="1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UTM Avo" panose="02040603050506020204" pitchFamily="18" charset="0"/>
              </a:rPr>
              <a:t>nhất</a:t>
            </a:r>
            <a:r>
              <a:rPr lang="en-US" sz="2800" b="1" dirty="0">
                <a:solidFill>
                  <a:prstClr val="black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00E7A58-4AAA-4A08-9FBC-4E0DFE648644}"/>
              </a:ext>
            </a:extLst>
          </p:cNvPr>
          <p:cNvSpPr txBox="1"/>
          <p:nvPr/>
        </p:nvSpPr>
        <p:spPr>
          <a:xfrm>
            <a:off x="6679455" y="3429000"/>
            <a:ext cx="4366488" cy="2597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è"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</a:rPr>
              <a:t>Thành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</a:rPr>
              <a:t>Công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</a:endParaRPr>
          </a:p>
          <a:p>
            <a:pPr marL="0" marR="0" lvl="0" indent="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</a:rPr>
              <a:t>    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</a:rPr>
              <a:t>Chiến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</a:rPr>
              <a:t>Thắng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</a:endParaRPr>
          </a:p>
          <a:p>
            <a:pPr marL="0" marR="0" lvl="0" indent="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</a:rPr>
              <a:t>    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</a:rPr>
              <a:t>Hòa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</a:rPr>
              <a:t>Bình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</a:endParaRPr>
          </a:p>
          <a:p>
            <a:pPr marL="0" marR="0" lvl="0" indent="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</a:rPr>
              <a:t>    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</a:rPr>
              <a:t>Đoàn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</a:rPr>
              <a:t>Kết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</a:rPr>
              <a:t>.</a:t>
            </a:r>
            <a:endParaRPr kumimoji="0" lang="vi-VN" sz="2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83713374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7" grpId="0" animBg="1"/>
      <p:bldP spid="7" grpId="1" animBg="1"/>
      <p:bldP spid="8" grpId="0"/>
      <p:bldP spid="8" grpId="1"/>
      <p:bldP spid="9" grpId="0" animBg="1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389965" y="502786"/>
            <a:ext cx="11335870" cy="6019038"/>
          </a:xfrm>
          <a:prstGeom prst="roundRect">
            <a:avLst>
              <a:gd name="adj" fmla="val 4817"/>
            </a:avLst>
          </a:prstGeom>
          <a:solidFill>
            <a:schemeClr val="bg1"/>
          </a:solidFill>
          <a:ln w="44450" cap="rnd">
            <a:solidFill>
              <a:srgbClr val="FFCCFF"/>
            </a:solidFill>
            <a:prstDash val="solid"/>
            <a:bevel/>
          </a:ln>
          <a:effectLst>
            <a:glow rad="254000">
              <a:srgbClr val="FF0066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EB4DBBDD-2F0F-46B9-9B5C-57E7D6F572FC}"/>
              </a:ext>
            </a:extLst>
          </p:cNvPr>
          <p:cNvSpPr/>
          <p:nvPr/>
        </p:nvSpPr>
        <p:spPr>
          <a:xfrm>
            <a:off x="531480" y="660735"/>
            <a:ext cx="655036" cy="661696"/>
          </a:xfrm>
          <a:prstGeom prst="ellipse">
            <a:avLst/>
          </a:prstGeom>
          <a:solidFill>
            <a:srgbClr val="92D050"/>
          </a:solidFill>
          <a:ln w="12700" cap="flat" cmpd="sng" algn="ctr">
            <a:solidFill>
              <a:srgbClr val="92D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  <a:endParaRPr kumimoji="0" lang="vi-VN" sz="40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B27EF96-4506-4078-8D68-7605AD6E4312}"/>
              </a:ext>
            </a:extLst>
          </p:cNvPr>
          <p:cNvSpPr txBox="1"/>
          <p:nvPr/>
        </p:nvSpPr>
        <p:spPr>
          <a:xfrm>
            <a:off x="1186516" y="764854"/>
            <a:ext cx="112315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Viết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số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thành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tổng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trăm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,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chục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,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đơn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vị</a:t>
            </a:r>
            <a:r>
              <a:rPr kumimoji="0" lang="en-US" sz="32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 (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theo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mẫu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).</a:t>
            </a:r>
            <a:endParaRPr kumimoji="0" lang="vi-VN" sz="32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8E28E03F-9D04-45F7-B6A4-41BC1227B090}"/>
              </a:ext>
            </a:extLst>
          </p:cNvPr>
          <p:cNvGrpSpPr/>
          <p:nvPr/>
        </p:nvGrpSpPr>
        <p:grpSpPr>
          <a:xfrm>
            <a:off x="1543183" y="1761566"/>
            <a:ext cx="6067852" cy="960352"/>
            <a:chOff x="1508519" y="4738254"/>
            <a:chExt cx="4984468" cy="685800"/>
          </a:xfrm>
          <a:solidFill>
            <a:srgbClr val="F79646">
              <a:lumMod val="40000"/>
              <a:lumOff val="60000"/>
            </a:srgbClr>
          </a:solidFill>
        </p:grpSpPr>
        <p:sp>
          <p:nvSpPr>
            <p:cNvPr id="6" name="Rectangle: Rounded Corners 40">
              <a:extLst>
                <a:ext uri="{FF2B5EF4-FFF2-40B4-BE49-F238E27FC236}">
                  <a16:creationId xmlns:a16="http://schemas.microsoft.com/office/drawing/2014/main" id="{F91CFF72-F60D-457E-A0DC-278B9203A8AD}"/>
                </a:ext>
              </a:extLst>
            </p:cNvPr>
            <p:cNvSpPr/>
            <p:nvPr/>
          </p:nvSpPr>
          <p:spPr>
            <a:xfrm>
              <a:off x="1508519" y="4738254"/>
              <a:ext cx="4874006" cy="685800"/>
            </a:xfrm>
            <a:prstGeom prst="roundRect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370FE95-AD56-4BEE-BAF8-48539222BAE3}"/>
                </a:ext>
              </a:extLst>
            </p:cNvPr>
            <p:cNvSpPr txBox="1"/>
            <p:nvPr/>
          </p:nvSpPr>
          <p:spPr>
            <a:xfrm>
              <a:off x="1643725" y="4862877"/>
              <a:ext cx="4849262" cy="4175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Mẫu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: 346 = 300 + 40 + 6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1D76E103-F8C1-44DA-8B0B-09828DB90048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94092" y="2904564"/>
            <a:ext cx="9260413" cy="3434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07296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Awesome Teachers Meeting by Slidesgo">
  <a:themeElements>
    <a:clrScheme name="Simple Light">
      <a:dk1>
        <a:srgbClr val="513632"/>
      </a:dk1>
      <a:lt1>
        <a:srgbClr val="FFB64C"/>
      </a:lt1>
      <a:dk2>
        <a:srgbClr val="FFFFFF"/>
      </a:dk2>
      <a:lt2>
        <a:srgbClr val="FFC51C"/>
      </a:lt2>
      <a:accent1>
        <a:srgbClr val="FCF2BA"/>
      </a:accent1>
      <a:accent2>
        <a:srgbClr val="422B24"/>
      </a:accent2>
      <a:accent3>
        <a:srgbClr val="78909C"/>
      </a:accent3>
      <a:accent4>
        <a:srgbClr val="FFC18A"/>
      </a:accent4>
      <a:accent5>
        <a:srgbClr val="FF6374"/>
      </a:accent5>
      <a:accent6>
        <a:srgbClr val="D63E3D"/>
      </a:accent6>
      <a:hlink>
        <a:srgbClr val="FDFDF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98</TotalTime>
  <Words>456</Words>
  <Application>Microsoft Office PowerPoint</Application>
  <PresentationFormat>Widescreen</PresentationFormat>
  <Paragraphs>82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35" baseType="lpstr">
      <vt:lpstr>Tahoma</vt:lpstr>
      <vt:lpstr>Tropical</vt:lpstr>
      <vt:lpstr>#9Slide07 HoneyCream</vt:lpstr>
      <vt:lpstr>#9Slide07 IcielPony</vt:lpstr>
      <vt:lpstr>SVN-Lobster</vt:lpstr>
      <vt:lpstr>SVN-Dancing Script</vt:lpstr>
      <vt:lpstr>UTM Hanzel</vt:lpstr>
      <vt:lpstr>Times New Roman</vt:lpstr>
      <vt:lpstr>UTM Cookies</vt:lpstr>
      <vt:lpstr>SVN-Poky's</vt:lpstr>
      <vt:lpstr>Cambria</vt:lpstr>
      <vt:lpstr>Wingdings</vt:lpstr>
      <vt:lpstr>SVN-Newton</vt:lpstr>
      <vt:lpstr>UTM Avo</vt:lpstr>
      <vt:lpstr>UTM Cancel</vt:lpstr>
      <vt:lpstr>Arial</vt:lpstr>
      <vt:lpstr>#9Slide07 IcielBC Cubano Normal</vt:lpstr>
      <vt:lpstr>Calibri</vt:lpstr>
      <vt:lpstr>1_Office Theme</vt:lpstr>
      <vt:lpstr>4_Awesome Teachers Meeting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BÍCH NGỌC</dc:creator>
  <cp:keywords>MĂNGNON</cp:keywords>
  <cp:lastModifiedBy>Windows User</cp:lastModifiedBy>
  <cp:revision>23</cp:revision>
  <dcterms:created xsi:type="dcterms:W3CDTF">2023-04-08T07:25:22Z</dcterms:created>
  <dcterms:modified xsi:type="dcterms:W3CDTF">2023-04-16T08:17:27Z</dcterms:modified>
</cp:coreProperties>
</file>