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sldIdLst>
    <p:sldId id="257" r:id="rId4"/>
    <p:sldId id="258" r:id="rId5"/>
    <p:sldId id="265" r:id="rId6"/>
    <p:sldId id="259" r:id="rId7"/>
    <p:sldId id="284" r:id="rId8"/>
    <p:sldId id="261" r:id="rId9"/>
    <p:sldId id="285" r:id="rId10"/>
    <p:sldId id="286" r:id="rId11"/>
    <p:sldId id="287" r:id="rId12"/>
    <p:sldId id="288" r:id="rId13"/>
    <p:sldId id="289" r:id="rId14"/>
    <p:sldId id="290" r:id="rId15"/>
    <p:sldId id="292" r:id="rId16"/>
    <p:sldId id="293" r:id="rId17"/>
    <p:sldId id="294" r:id="rId18"/>
    <p:sldId id="29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00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ED9B3-9C77-7FA8-EC03-29486BAD6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69C089-2265-1344-A5EB-1AEA4B71A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49761-A8E6-AF87-E18E-92904FFDE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461C-4315-47EB-8943-E34A36B89B5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14E81-3718-DE08-9975-E5AF49BA1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5EA69-1E65-F868-3276-D079AF4AD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4C11-8256-4A65-B2E3-D1A95C189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45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8530A-87B5-A603-BA61-5B4DA35EC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3D7E39-5A3E-13DA-4FE3-547CE37154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5E215-5EFD-BD46-D0DF-5B569B698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461C-4315-47EB-8943-E34A36B89B5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6F687-6014-6B71-C0C0-471D915C9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92B6E-7DA6-F34F-8169-261D7949A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4C11-8256-4A65-B2E3-D1A95C189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20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761B8A-3528-1B5E-6D5C-7B2055FFAC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4A479C-0820-D583-94BE-A94641609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973F7-1EA7-5A0F-4F22-8BD7F0659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461C-4315-47EB-8943-E34A36B89B5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F94D-0479-D032-5C06-B6793195C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FF503-F332-CFC0-8CDB-87276E91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4C11-8256-4A65-B2E3-D1A95C189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24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726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726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033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60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89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498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962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569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F3864-FC90-4920-F764-EA84E8E98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57484-2733-625C-801E-F56B9CFD2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3D444-147C-13F4-5F9D-ED09AAEF4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461C-4315-47EB-8943-E34A36B89B5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3954C-8779-83EC-9239-3927B82B3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83EE2-F5F4-2A93-08EF-1C80C943B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4C11-8256-4A65-B2E3-D1A95C189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336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609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76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28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76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93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821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107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862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46791-B84B-DE46-1981-F0DB4AF4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9B0FF-B799-7215-A698-5B38247F8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6124D-99C3-4AC2-F8A1-AC583F7F5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461C-4315-47EB-8943-E34A36B89B5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58EA6-0440-D54A-CF45-F3F68F51C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0CD40-7BDB-4284-DDBC-A43F2E56D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4C11-8256-4A65-B2E3-D1A95C189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12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2EC1-7DF4-993C-6D89-CDB8E25AE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B6AC7-9C86-347C-7919-F1C89EDA63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4DEE2D-4A4D-5505-22FE-8478F4CFB7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1227D4-FC6A-C0C5-D6DC-E90D84577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461C-4315-47EB-8943-E34A36B89B5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0B0704-BCB8-B80D-40E1-730CE21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7B8D28-5370-8D53-AF09-1AA8FA39A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4C11-8256-4A65-B2E3-D1A95C189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10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164DC-6CD4-1789-BFAA-C10AD617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24C5A-89E4-A7A5-6731-7C4BEA162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ADE332-4A79-92FF-8FEA-025413A11F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C546A-C3FE-6992-D7EB-D4F5D942F4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FBC287-CB67-9651-E120-CA21B09268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442B60-9846-62D9-56BB-67D1B5070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461C-4315-47EB-8943-E34A36B89B5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2285FD-F164-AA60-2BE9-CA4C60166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C17AE0-151D-FC0C-8DA3-054DDCDC5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4C11-8256-4A65-B2E3-D1A95C189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19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73520-260B-BAD3-2AC0-3F9564905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BA84B8-6691-BBB8-AEAF-2FB3EE389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461C-4315-47EB-8943-E34A36B89B5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5BF778-F831-68FC-DEE8-9554E9E63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8E3E4-C725-90E3-76CD-85BBD4786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4C11-8256-4A65-B2E3-D1A95C189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6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DEAD85-8848-2C88-4A9B-FF0AB5DDF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461C-4315-47EB-8943-E34A36B89B5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59353-881A-1BF3-0902-0B70AAB16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4C73C-A7BC-3EC0-764A-8DFABD58E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4C11-8256-4A65-B2E3-D1A95C189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22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A308F-3FE0-98BA-366A-D3FFCABCE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1375F-D477-33AE-0B28-AA1D86010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C9EAC-9B98-E247-C626-E1E7185A6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7ED51-AC63-5951-C18B-DD018AD94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461C-4315-47EB-8943-E34A36B89B5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2B295-646A-B577-0DA7-DB0F1256C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DF1CE-F80E-A4C6-1DEB-8BD321578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4C11-8256-4A65-B2E3-D1A95C189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32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9228E-8988-70B1-B1AD-A4B84B08A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FA15C5-093A-0EFA-1FA5-9DD17B1052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FBAB9C-131E-2B2F-72DE-C29A729193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496B4-AC7B-DA61-995D-B98A03DEE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461C-4315-47EB-8943-E34A36B89B5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6C702D-B9A6-4285-89D5-AF80F0E3C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F20050-7A0E-6D41-FE17-611B971A9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4C11-8256-4A65-B2E3-D1A95C189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5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theme" Target="../theme/theme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7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7FC06C-CD9D-E68F-9097-BFA6FCB0F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FD962-3652-9A7D-E700-6FFEF0FB2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65426-2785-3968-6A73-719D6C1923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2461C-4315-47EB-8943-E34A36B89B54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79187-52D1-C333-E05B-DE772B2C82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49980-5536-9049-6B32-BC0D1C6AA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94C11-8256-4A65-B2E3-D1A95C189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3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0980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3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06505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4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28.png"/><Relationship Id="rId7" Type="http://schemas.openxmlformats.org/officeDocument/2006/relationships/slide" Target="slide1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slide" Target="slide13.xml"/><Relationship Id="rId4" Type="http://schemas.openxmlformats.org/officeDocument/2006/relationships/slide" Target="slide12.xml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10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10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slide" Target="slide10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MURmz_ZRgkM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>
            <a:extLst>
              <a:ext uri="{FF2B5EF4-FFF2-40B4-BE49-F238E27FC236}">
                <a16:creationId xmlns:a16="http://schemas.microsoft.com/office/drawing/2014/main" id="{D0B8309C-4B80-41F8-ACF0-D979ECFB5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EB90AC0-1AEA-4C15-8ED6-166E4CCDA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42" y="4563352"/>
            <a:ext cx="2178628" cy="217862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ADB8D3C-9819-47E9-974B-4DC68403D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DE26421-E16E-495A-B3E0-B8241DAD2E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113" y="3367284"/>
            <a:ext cx="3737264" cy="373726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789E22A-731D-410C-8AC6-8C1FC77ABD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92" y="5373895"/>
            <a:ext cx="1681108" cy="1078671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8AB5470-20FB-4098-8E09-C8E5583726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735" y="2963100"/>
            <a:ext cx="2743854" cy="34894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1080" y="3774354"/>
            <a:ext cx="2389839" cy="1457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7" y="-341489"/>
            <a:ext cx="1100290" cy="16291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07302" y="449946"/>
            <a:ext cx="2914141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735" y="1536178"/>
            <a:ext cx="11132261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2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516923" y="536863"/>
            <a:ext cx="11158155" cy="5929251"/>
          </a:xfrm>
          <a:prstGeom prst="rect">
            <a:avLst/>
          </a:prstGeom>
          <a:solidFill>
            <a:schemeClr val="bg1"/>
          </a:solidFill>
          <a:ln w="38100">
            <a:solidFill>
              <a:srgbClr val="006666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0D4D271-4BF8-93D7-DE25-90A6F403F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96" y="596498"/>
            <a:ext cx="10818332" cy="1918437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699" y="4655399"/>
            <a:ext cx="3170195" cy="19021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1D3474E-FC59-B305-FDE4-F8E1447169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5894" y="1819113"/>
            <a:ext cx="5902595" cy="4464196"/>
          </a:xfrm>
          <a:prstGeom prst="rect">
            <a:avLst/>
          </a:prstGeom>
        </p:spPr>
      </p:pic>
      <p:sp>
        <p:nvSpPr>
          <p:cNvPr id="26" name="Arrow: Right 24">
            <a:hlinkClick r:id="rId7" action="ppaction://hlinksldjump"/>
            <a:extLst>
              <a:ext uri="{FF2B5EF4-FFF2-40B4-BE49-F238E27FC236}">
                <a16:creationId xmlns:a16="http://schemas.microsoft.com/office/drawing/2014/main" id="{9F58ABE2-DC81-82FE-0091-47E9BC78D1CA}"/>
              </a:ext>
            </a:extLst>
          </p:cNvPr>
          <p:cNvSpPr/>
          <p:nvPr/>
        </p:nvSpPr>
        <p:spPr>
          <a:xfrm rot="5400000">
            <a:off x="10565899" y="5434098"/>
            <a:ext cx="741119" cy="645001"/>
          </a:xfrm>
          <a:prstGeom prst="rightArrow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765" y="1471576"/>
            <a:ext cx="2766977" cy="1918437"/>
          </a:xfrm>
          <a:prstGeom prst="rect">
            <a:avLst/>
          </a:prstGeom>
        </p:spPr>
      </p:pic>
      <p:pic>
        <p:nvPicPr>
          <p:cNvPr id="20" name="Picture 19">
            <a:hlinkClick r:id="rId10" action="ppaction://hlinksldjump"/>
            <a:extLst>
              <a:ext uri="{FF2B5EF4-FFF2-40B4-BE49-F238E27FC236}">
                <a16:creationId xmlns:a16="http://schemas.microsoft.com/office/drawing/2014/main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5153" y="1937838"/>
            <a:ext cx="2489275" cy="158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6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76497" y="1214846"/>
            <a:ext cx="11639006" cy="5486400"/>
          </a:xfrm>
          <a:prstGeom prst="rect">
            <a:avLst/>
          </a:prstGeom>
          <a:solidFill>
            <a:schemeClr val="bg1"/>
          </a:solidFill>
          <a:ln w="38100">
            <a:solidFill>
              <a:srgbClr val="006666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8042" y="1570692"/>
            <a:ext cx="9775917" cy="4254005"/>
          </a:xfrm>
          <a:prstGeom prst="rect">
            <a:avLst/>
          </a:prstGeom>
        </p:spPr>
      </p:pic>
      <p:sp>
        <p:nvSpPr>
          <p:cNvPr id="17" name="Arrow: Right 24">
            <a:hlinkClick r:id="rId5" action="ppaction://hlinksldjump"/>
            <a:extLst>
              <a:ext uri="{FF2B5EF4-FFF2-40B4-BE49-F238E27FC236}">
                <a16:creationId xmlns:a16="http://schemas.microsoft.com/office/drawing/2014/main" id="{9F58ABE2-DC81-82FE-0091-47E9BC78D1CA}"/>
              </a:ext>
            </a:extLst>
          </p:cNvPr>
          <p:cNvSpPr/>
          <p:nvPr/>
        </p:nvSpPr>
        <p:spPr>
          <a:xfrm rot="5400000">
            <a:off x="303547" y="5872756"/>
            <a:ext cx="741119" cy="645001"/>
          </a:xfrm>
          <a:prstGeom prst="rightArrow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73104" y="5756421"/>
            <a:ext cx="3233329" cy="746394"/>
            <a:chOff x="1273104" y="5756421"/>
            <a:chExt cx="3233329" cy="746394"/>
          </a:xfrm>
        </p:grpSpPr>
        <p:sp>
          <p:nvSpPr>
            <p:cNvPr id="11" name="Rectangle 10"/>
            <p:cNvSpPr/>
            <p:nvPr/>
          </p:nvSpPr>
          <p:spPr>
            <a:xfrm>
              <a:off x="1273104" y="5756421"/>
              <a:ext cx="3233329" cy="74639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73867" y="5793269"/>
              <a:ext cx="29130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63381" y="5756421"/>
            <a:ext cx="3233329" cy="746394"/>
            <a:chOff x="4563381" y="5756421"/>
            <a:chExt cx="3233329" cy="746394"/>
          </a:xfrm>
        </p:grpSpPr>
        <p:sp>
          <p:nvSpPr>
            <p:cNvPr id="21" name="Rectangle 20"/>
            <p:cNvSpPr/>
            <p:nvPr/>
          </p:nvSpPr>
          <p:spPr>
            <a:xfrm>
              <a:off x="4563381" y="5756421"/>
              <a:ext cx="3233329" cy="74639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66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64144" y="5805189"/>
              <a:ext cx="29130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chắc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chắn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853658" y="5756421"/>
            <a:ext cx="3233329" cy="746394"/>
            <a:chOff x="7853658" y="5756421"/>
            <a:chExt cx="3233329" cy="746394"/>
          </a:xfrm>
        </p:grpSpPr>
        <p:sp>
          <p:nvSpPr>
            <p:cNvPr id="22" name="Rectangle 21"/>
            <p:cNvSpPr/>
            <p:nvPr/>
          </p:nvSpPr>
          <p:spPr>
            <a:xfrm>
              <a:off x="7853658" y="5756421"/>
              <a:ext cx="3233329" cy="74639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CC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897473" y="5808284"/>
              <a:ext cx="29130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497" y="-375798"/>
            <a:ext cx="1144318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5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09" y="-335570"/>
            <a:ext cx="7559695" cy="2139881"/>
          </a:xfrm>
          <a:prstGeom prst="rect">
            <a:avLst/>
          </a:prstGeom>
        </p:spPr>
      </p:pic>
      <p:sp>
        <p:nvSpPr>
          <p:cNvPr id="10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76497" y="1214846"/>
            <a:ext cx="11639006" cy="5486400"/>
          </a:xfrm>
          <a:prstGeom prst="rect">
            <a:avLst/>
          </a:prstGeom>
          <a:solidFill>
            <a:schemeClr val="bg1"/>
          </a:solidFill>
          <a:ln w="38100">
            <a:solidFill>
              <a:srgbClr val="006666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8512" y="1314437"/>
            <a:ext cx="9575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Mai gieo một xúc xắc có 6 mặt như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189" y="1843422"/>
            <a:ext cx="8150289" cy="11779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8510" y="3060504"/>
            <a:ext cx="10390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75558" y="3645279"/>
            <a:ext cx="924088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4 chấm.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Chắc chắn                    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Có thể                   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C.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Không thể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Ít hơn 7 chấm.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Chắc chắn                    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Có thể                   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C.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Không thể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Nhiều hơn 7 chấm.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Chắc chắn                    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Có thể                   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C.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Không thể</a:t>
            </a:r>
          </a:p>
        </p:txBody>
      </p:sp>
      <p:sp>
        <p:nvSpPr>
          <p:cNvPr id="9" name="Oval 8"/>
          <p:cNvSpPr/>
          <p:nvPr/>
        </p:nvSpPr>
        <p:spPr>
          <a:xfrm>
            <a:off x="5133703" y="4049486"/>
            <a:ext cx="444137" cy="627017"/>
          </a:xfrm>
          <a:prstGeom prst="ellipse">
            <a:avLst/>
          </a:prstGeom>
          <a:noFill/>
          <a:ln w="28575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Arrow: Right 24">
            <a:hlinkClick r:id="rId6" action="ppaction://hlinksldjump"/>
            <a:extLst>
              <a:ext uri="{FF2B5EF4-FFF2-40B4-BE49-F238E27FC236}">
                <a16:creationId xmlns:a16="http://schemas.microsoft.com/office/drawing/2014/main" id="{9F58ABE2-DC81-82FE-0091-47E9BC78D1CA}"/>
              </a:ext>
            </a:extLst>
          </p:cNvPr>
          <p:cNvSpPr/>
          <p:nvPr/>
        </p:nvSpPr>
        <p:spPr>
          <a:xfrm rot="5400000">
            <a:off x="303547" y="5872756"/>
            <a:ext cx="741119" cy="645001"/>
          </a:xfrm>
          <a:prstGeom prst="rightArrow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475558" y="4863920"/>
            <a:ext cx="444137" cy="627017"/>
          </a:xfrm>
          <a:prstGeom prst="ellipse">
            <a:avLst/>
          </a:prstGeom>
          <a:noFill/>
          <a:ln w="28575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173810" y="5780276"/>
            <a:ext cx="444137" cy="627017"/>
          </a:xfrm>
          <a:prstGeom prst="ellipse">
            <a:avLst/>
          </a:prstGeom>
          <a:noFill/>
          <a:ln w="28575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65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76497" y="1214846"/>
            <a:ext cx="11639006" cy="5486400"/>
          </a:xfrm>
          <a:prstGeom prst="rect">
            <a:avLst/>
          </a:prstGeom>
          <a:solidFill>
            <a:schemeClr val="bg1"/>
          </a:solidFill>
          <a:ln w="38100">
            <a:solidFill>
              <a:srgbClr val="006666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788" y="1477484"/>
            <a:ext cx="5337122" cy="246611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273104" y="3938136"/>
            <a:ext cx="5838008" cy="535893"/>
            <a:chOff x="1273104" y="3938136"/>
            <a:chExt cx="5838008" cy="535893"/>
          </a:xfrm>
        </p:grpSpPr>
        <p:sp>
          <p:nvSpPr>
            <p:cNvPr id="17" name="Rectangle 16"/>
            <p:cNvSpPr/>
            <p:nvPr/>
          </p:nvSpPr>
          <p:spPr>
            <a:xfrm>
              <a:off x="1273104" y="3938451"/>
              <a:ext cx="5838008" cy="53557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87947" y="3938136"/>
              <a:ext cx="5485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cũng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táo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273104" y="4585816"/>
            <a:ext cx="5838008" cy="551882"/>
            <a:chOff x="1273104" y="4585816"/>
            <a:chExt cx="5838008" cy="551882"/>
          </a:xfrm>
        </p:grpSpPr>
        <p:sp>
          <p:nvSpPr>
            <p:cNvPr id="22" name="Rectangle 21"/>
            <p:cNvSpPr/>
            <p:nvPr/>
          </p:nvSpPr>
          <p:spPr>
            <a:xfrm>
              <a:off x="1273104" y="4602120"/>
              <a:ext cx="5838008" cy="53557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87322" y="4585816"/>
              <a:ext cx="5485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còn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hai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táo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273104" y="5265789"/>
            <a:ext cx="5838008" cy="535578"/>
            <a:chOff x="1273104" y="5265789"/>
            <a:chExt cx="5838008" cy="535578"/>
          </a:xfrm>
        </p:grpSpPr>
        <p:sp>
          <p:nvSpPr>
            <p:cNvPr id="25" name="Rectangle 24"/>
            <p:cNvSpPr/>
            <p:nvPr/>
          </p:nvSpPr>
          <p:spPr>
            <a:xfrm>
              <a:off x="1273104" y="5265789"/>
              <a:ext cx="5838008" cy="53557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352205" y="5278147"/>
              <a:ext cx="5485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còn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táo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273104" y="5914282"/>
            <a:ext cx="5838008" cy="550753"/>
            <a:chOff x="1273104" y="5914282"/>
            <a:chExt cx="5838008" cy="550753"/>
          </a:xfrm>
        </p:grpSpPr>
        <p:sp>
          <p:nvSpPr>
            <p:cNvPr id="26" name="Rectangle 25"/>
            <p:cNvSpPr/>
            <p:nvPr/>
          </p:nvSpPr>
          <p:spPr>
            <a:xfrm>
              <a:off x="1273104" y="5929457"/>
              <a:ext cx="5838008" cy="53557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325254" y="5914282"/>
              <a:ext cx="5485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4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táo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064532" y="4066542"/>
            <a:ext cx="1992813" cy="558740"/>
            <a:chOff x="9064532" y="4066542"/>
            <a:chExt cx="1992813" cy="558740"/>
          </a:xfrm>
        </p:grpSpPr>
        <p:sp>
          <p:nvSpPr>
            <p:cNvPr id="29" name="Rectangle 28"/>
            <p:cNvSpPr/>
            <p:nvPr/>
          </p:nvSpPr>
          <p:spPr>
            <a:xfrm>
              <a:off x="9064532" y="4066542"/>
              <a:ext cx="1992813" cy="53557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245003" y="4102062"/>
              <a:ext cx="16318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045523" y="4884099"/>
            <a:ext cx="2011822" cy="535579"/>
            <a:chOff x="9045523" y="4884099"/>
            <a:chExt cx="2011822" cy="535579"/>
          </a:xfrm>
        </p:grpSpPr>
        <p:sp>
          <p:nvSpPr>
            <p:cNvPr id="27" name="Rectangle 26"/>
            <p:cNvSpPr/>
            <p:nvPr/>
          </p:nvSpPr>
          <p:spPr>
            <a:xfrm>
              <a:off x="9064532" y="4884100"/>
              <a:ext cx="1992813" cy="53557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045523" y="4884099"/>
              <a:ext cx="19928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033910" y="5701380"/>
            <a:ext cx="2023435" cy="535857"/>
            <a:chOff x="9033910" y="5701380"/>
            <a:chExt cx="2023435" cy="535857"/>
          </a:xfrm>
        </p:grpSpPr>
        <p:sp>
          <p:nvSpPr>
            <p:cNvPr id="28" name="Rectangle 27"/>
            <p:cNvSpPr/>
            <p:nvPr/>
          </p:nvSpPr>
          <p:spPr>
            <a:xfrm>
              <a:off x="9064532" y="5701659"/>
              <a:ext cx="1992813" cy="53557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033910" y="5701380"/>
              <a:ext cx="19928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Chắc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chắn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cxnSp>
        <p:nvCxnSpPr>
          <p:cNvPr id="44" name="Curved Connector 43"/>
          <p:cNvCxnSpPr>
            <a:endCxn id="39" idx="1"/>
          </p:cNvCxnSpPr>
          <p:nvPr/>
        </p:nvCxnSpPr>
        <p:spPr>
          <a:xfrm>
            <a:off x="7111112" y="4199746"/>
            <a:ext cx="1922798" cy="1763244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/>
          <p:cNvCxnSpPr>
            <a:stCxn id="22" idx="3"/>
            <a:endCxn id="37" idx="1"/>
          </p:cNvCxnSpPr>
          <p:nvPr/>
        </p:nvCxnSpPr>
        <p:spPr>
          <a:xfrm>
            <a:off x="7111112" y="4869909"/>
            <a:ext cx="1934411" cy="275800"/>
          </a:xfrm>
          <a:prstGeom prst="curvedConnector3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/>
          <p:cNvCxnSpPr>
            <a:stCxn id="26" idx="3"/>
            <a:endCxn id="37" idx="1"/>
          </p:cNvCxnSpPr>
          <p:nvPr/>
        </p:nvCxnSpPr>
        <p:spPr>
          <a:xfrm flipV="1">
            <a:off x="7111112" y="5145709"/>
            <a:ext cx="1934411" cy="1051537"/>
          </a:xfrm>
          <a:prstGeom prst="curvedConnector3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/>
          <p:cNvCxnSpPr>
            <a:stCxn id="25" idx="3"/>
            <a:endCxn id="29" idx="1"/>
          </p:cNvCxnSpPr>
          <p:nvPr/>
        </p:nvCxnSpPr>
        <p:spPr>
          <a:xfrm flipV="1">
            <a:off x="7111112" y="4334331"/>
            <a:ext cx="1953420" cy="1199247"/>
          </a:xfrm>
          <a:prstGeom prst="curvedConnector3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30" y="-435233"/>
            <a:ext cx="11638273" cy="2139881"/>
          </a:xfrm>
          <a:prstGeom prst="rect">
            <a:avLst/>
          </a:prstGeom>
        </p:spPr>
      </p:pic>
      <p:sp>
        <p:nvSpPr>
          <p:cNvPr id="55" name="Arrow: Right 24">
            <a:hlinkClick r:id="rId5" action="ppaction://hlinksldjump"/>
            <a:extLst>
              <a:ext uri="{FF2B5EF4-FFF2-40B4-BE49-F238E27FC236}">
                <a16:creationId xmlns:a16="http://schemas.microsoft.com/office/drawing/2014/main" id="{9F58ABE2-DC81-82FE-0091-47E9BC78D1CA}"/>
              </a:ext>
            </a:extLst>
          </p:cNvPr>
          <p:cNvSpPr/>
          <p:nvPr/>
        </p:nvSpPr>
        <p:spPr>
          <a:xfrm rot="5400000">
            <a:off x="303547" y="5872756"/>
            <a:ext cx="741119" cy="645001"/>
          </a:xfrm>
          <a:prstGeom prst="rightArrow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998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971794-66FD-47E8-9E1C-73DDFB79D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B7F480E-F221-496E-B273-CCA229607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C237E4E-C423-452F-AA49-8981AFF131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25" y="4617184"/>
            <a:ext cx="1673768" cy="16737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744E313-373F-48A4-9980-AD89AD431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3" y="3366654"/>
            <a:ext cx="3491345" cy="34913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538" y="1269389"/>
            <a:ext cx="1066892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516923" y="536863"/>
            <a:ext cx="11158155" cy="5929251"/>
          </a:xfrm>
          <a:prstGeom prst="rect">
            <a:avLst/>
          </a:prstGeom>
          <a:solidFill>
            <a:schemeClr val="bg1"/>
          </a:solidFill>
          <a:ln w="38100">
            <a:solidFill>
              <a:srgbClr val="006666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998617" y="1072749"/>
            <a:ext cx="7127427" cy="3398813"/>
            <a:chOff x="5841997" y="4123838"/>
            <a:chExt cx="3030426" cy="1760813"/>
          </a:xfrm>
        </p:grpSpPr>
        <p:grpSp>
          <p:nvGrpSpPr>
            <p:cNvPr id="19" name="Group 18"/>
            <p:cNvGrpSpPr/>
            <p:nvPr/>
          </p:nvGrpSpPr>
          <p:grpSpPr>
            <a:xfrm>
              <a:off x="5841997" y="4123838"/>
              <a:ext cx="3030426" cy="1760813"/>
              <a:chOff x="5841997" y="4123838"/>
              <a:chExt cx="3030426" cy="1760813"/>
            </a:xfrm>
          </p:grpSpPr>
          <p:sp>
            <p:nvSpPr>
              <p:cNvPr id="25" name="Cloud 24"/>
              <p:cNvSpPr/>
              <p:nvPr/>
            </p:nvSpPr>
            <p:spPr>
              <a:xfrm>
                <a:off x="5958680" y="4150055"/>
                <a:ext cx="2913743" cy="1734596"/>
              </a:xfrm>
              <a:prstGeom prst="cloud">
                <a:avLst/>
              </a:prstGeom>
              <a:solidFill>
                <a:srgbClr val="006666"/>
              </a:solidFill>
              <a:ln w="28575">
                <a:solidFill>
                  <a:schemeClr val="accent5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Cloud 25"/>
              <p:cNvSpPr/>
              <p:nvPr/>
            </p:nvSpPr>
            <p:spPr>
              <a:xfrm>
                <a:off x="5841997" y="4123838"/>
                <a:ext cx="2913743" cy="1734596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accent5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6189166" y="4468071"/>
              <a:ext cx="2313217" cy="971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Hôm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nay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qua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7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356" y="1674989"/>
            <a:ext cx="4631375" cy="4631375"/>
          </a:xfrm>
          <a:prstGeom prst="rect">
            <a:avLst/>
          </a:prstGeom>
        </p:spPr>
      </p:pic>
      <p:pic>
        <p:nvPicPr>
          <p:cNvPr id="28" name="图片 36">
            <a:extLst>
              <a:ext uri="{FF2B5EF4-FFF2-40B4-BE49-F238E27FC236}">
                <a16:creationId xmlns:a16="http://schemas.microsoft.com/office/drawing/2014/main" id="{58AB5470-20FB-4098-8E09-C8E558372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09" y="3031513"/>
            <a:ext cx="2743854" cy="348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4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7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0B8309C-4B80-41F8-ACF0-D979ECFB5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F294F37-4C24-4E55-87D0-7697332C7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3474" y="1159111"/>
            <a:ext cx="11025052" cy="5277394"/>
          </a:xfrm>
          <a:prstGeom prst="rect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00666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83ED46E-C6BB-4FE6-9124-4A2659E734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568" y="4598125"/>
            <a:ext cx="2759432" cy="27594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0449" y="1399586"/>
            <a:ext cx="10463347" cy="4796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HS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870" y="319667"/>
            <a:ext cx="11132261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4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971794-66FD-47E8-9E1C-73DDFB79D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B7F480E-F221-496E-B273-CCA229607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C237E4E-C423-452F-AA49-8981AFF131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25" y="4617184"/>
            <a:ext cx="1673768" cy="16737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744E313-373F-48A4-9980-AD89AD431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3" y="3366654"/>
            <a:ext cx="3491345" cy="34913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513" y="1168006"/>
            <a:ext cx="11808975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8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">
            <a:extLst>
              <a:ext uri="{FF2B5EF4-FFF2-40B4-BE49-F238E27FC236}">
                <a16:creationId xmlns:a16="http://schemas.microsoft.com/office/drawing/2014/main" id="{D0B8309C-4B80-41F8-ACF0-D979ECFB5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9" name="Vui Đến Trường - Nhóm Hoa Tay - Nhạc Thiếu Nhi Sôi Động Remi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20" name="Rectangle 19"/>
          <p:cNvSpPr/>
          <p:nvPr/>
        </p:nvSpPr>
        <p:spPr>
          <a:xfrm>
            <a:off x="6839792" y="138277"/>
            <a:ext cx="5165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/>
              </a:rPr>
              <a:t>https://www.youtube.com/watch?v=MURmz_ZRgkM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83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971794-66FD-47E8-9E1C-73DDFB79D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B7F480E-F221-496E-B273-CCA229607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C237E4E-C423-452F-AA49-8981AFF131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25" y="4617184"/>
            <a:ext cx="1673768" cy="16737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744E313-373F-48A4-9980-AD89AD431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3" y="3366654"/>
            <a:ext cx="3491345" cy="34913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05" y="1316256"/>
            <a:ext cx="1125419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516923" y="536863"/>
            <a:ext cx="11158155" cy="5929251"/>
          </a:xfrm>
          <a:prstGeom prst="rect">
            <a:avLst/>
          </a:prstGeom>
          <a:solidFill>
            <a:schemeClr val="bg1"/>
          </a:solidFill>
          <a:ln w="38100">
            <a:solidFill>
              <a:srgbClr val="006666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2706" y="638802"/>
            <a:ext cx="8626588" cy="257273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7377" y="3452471"/>
            <a:ext cx="5620128" cy="519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7377" y="4193683"/>
            <a:ext cx="10686195" cy="519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7377" y="4934895"/>
            <a:ext cx="3868367" cy="519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8002" y="4598217"/>
            <a:ext cx="4145639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2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516923" y="536863"/>
            <a:ext cx="11158155" cy="5929251"/>
          </a:xfrm>
          <a:prstGeom prst="rect">
            <a:avLst/>
          </a:prstGeom>
          <a:solidFill>
            <a:schemeClr val="bg1"/>
          </a:solidFill>
          <a:ln w="38100">
            <a:solidFill>
              <a:srgbClr val="006666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2706" y="1901365"/>
            <a:ext cx="8626588" cy="25727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8384" y="666206"/>
            <a:ext cx="108552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Mai,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 quan sát và cho biết khả năng lấy được bóng xanh của mỗi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0074" y="4598101"/>
            <a:ext cx="7470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10074" y="5191497"/>
            <a:ext cx="7470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10074" y="5784894"/>
            <a:ext cx="7470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450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516923" y="536863"/>
            <a:ext cx="11158155" cy="5929251"/>
          </a:xfrm>
          <a:prstGeom prst="rect">
            <a:avLst/>
          </a:prstGeom>
          <a:solidFill>
            <a:schemeClr val="bg1"/>
          </a:solidFill>
          <a:ln w="38100">
            <a:solidFill>
              <a:srgbClr val="006666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45359" y="804750"/>
            <a:ext cx="10505818" cy="1673768"/>
            <a:chOff x="545359" y="804750"/>
            <a:chExt cx="10505818" cy="1673768"/>
          </a:xfrm>
        </p:grpSpPr>
        <p:grpSp>
          <p:nvGrpSpPr>
            <p:cNvPr id="2" name="Group 1"/>
            <p:cNvGrpSpPr/>
            <p:nvPr/>
          </p:nvGrpSpPr>
          <p:grpSpPr>
            <a:xfrm>
              <a:off x="545359" y="804750"/>
              <a:ext cx="10505818" cy="1673768"/>
              <a:chOff x="545359" y="804750"/>
              <a:chExt cx="10505818" cy="1673768"/>
            </a:xfrm>
          </p:grpSpPr>
          <p:sp>
            <p:nvSpPr>
              <p:cNvPr id="12" name="矩形 5">
                <a:extLst>
                  <a:ext uri="{FF2B5EF4-FFF2-40B4-BE49-F238E27FC236}">
                    <a16:creationId xmlns:a16="http://schemas.microsoft.com/office/drawing/2014/main" id="{F1EFB486-808A-4B9A-BCE0-48113DA05147}"/>
                  </a:ext>
                </a:extLst>
              </p:cNvPr>
              <p:cNvSpPr/>
              <p:nvPr/>
            </p:nvSpPr>
            <p:spPr>
              <a:xfrm>
                <a:off x="2219127" y="846017"/>
                <a:ext cx="8832050" cy="162286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6666"/>
                </a:solidFill>
                <a:prstDash val="dash"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pic>
            <p:nvPicPr>
              <p:cNvPr id="17" name="图片 7">
                <a:extLst>
                  <a:ext uri="{FF2B5EF4-FFF2-40B4-BE49-F238E27FC236}">
                    <a16:creationId xmlns:a16="http://schemas.microsoft.com/office/drawing/2014/main" id="{C3EA6EC0-60BA-437E-B08C-60A5948EEE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359" y="804750"/>
                <a:ext cx="1673768" cy="1673768"/>
              </a:xfrm>
              <a:prstGeom prst="rect">
                <a:avLst/>
              </a:prstGeom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2219127" y="978596"/>
              <a:ext cx="8701421" cy="14754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Chắc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chắn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lấy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hộp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Mai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Mai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chắc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chắn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lấy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45028" y="2646265"/>
            <a:ext cx="8085909" cy="1622863"/>
            <a:chOff x="1045028" y="2778034"/>
            <a:chExt cx="8085909" cy="1622863"/>
          </a:xfrm>
        </p:grpSpPr>
        <p:sp>
          <p:nvSpPr>
            <p:cNvPr id="13" name="矩形 5">
              <a:extLst>
                <a:ext uri="{FF2B5EF4-FFF2-40B4-BE49-F238E27FC236}">
                  <a16:creationId xmlns:a16="http://schemas.microsoft.com/office/drawing/2014/main" id="{F1EFB486-808A-4B9A-BCE0-48113DA05147}"/>
                </a:ext>
              </a:extLst>
            </p:cNvPr>
            <p:cNvSpPr/>
            <p:nvPr/>
          </p:nvSpPr>
          <p:spPr>
            <a:xfrm>
              <a:off x="1045029" y="2778034"/>
              <a:ext cx="8085908" cy="16228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6666"/>
              </a:solidFill>
              <a:prstDash val="dash"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45028" y="2850648"/>
              <a:ext cx="7981405" cy="14754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lấy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lấy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hộp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lấy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45027" y="4423786"/>
            <a:ext cx="8085910" cy="1936428"/>
            <a:chOff x="1045027" y="4423786"/>
            <a:chExt cx="8085910" cy="1936428"/>
          </a:xfrm>
        </p:grpSpPr>
        <p:sp>
          <p:nvSpPr>
            <p:cNvPr id="14" name="矩形 5">
              <a:extLst>
                <a:ext uri="{FF2B5EF4-FFF2-40B4-BE49-F238E27FC236}">
                  <a16:creationId xmlns:a16="http://schemas.microsoft.com/office/drawing/2014/main" id="{F1EFB486-808A-4B9A-BCE0-48113DA05147}"/>
                </a:ext>
              </a:extLst>
            </p:cNvPr>
            <p:cNvSpPr/>
            <p:nvPr/>
          </p:nvSpPr>
          <p:spPr>
            <a:xfrm>
              <a:off x="1045029" y="4443064"/>
              <a:ext cx="8085908" cy="18642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6666"/>
              </a:solidFill>
              <a:prstDash val="dash"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45027" y="4423786"/>
              <a:ext cx="8085910" cy="19364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lấy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hộp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Nam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Nam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lấy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571" r="90000">
                        <a14:foregroundMark x1="44286" y1="32000" x2="60571" y2="30182"/>
                        <a14:foregroundMark x1="52000" y1="49091" x2="50857" y2="72364"/>
                        <a14:foregroundMark x1="45143" y1="55273" x2="59714" y2="54182"/>
                        <a14:foregroundMark x1="45143" y1="22545" x2="44571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432" y="3401629"/>
            <a:ext cx="3992672" cy="313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3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971794-66FD-47E8-9E1C-73DDFB79D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B7F480E-F221-496E-B273-CCA229607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C237E4E-C423-452F-AA49-8981AFF131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25" y="4617184"/>
            <a:ext cx="1673768" cy="16737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744E313-373F-48A4-9980-AD89AD431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3" y="3366654"/>
            <a:ext cx="3491345" cy="34913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03" y="1388202"/>
            <a:ext cx="1212599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5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486</Words>
  <Application>Microsoft Office PowerPoint</Application>
  <PresentationFormat>Widescreen</PresentationFormat>
  <Paragraphs>41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等线</vt:lpstr>
      <vt:lpstr>#9Slide05 Aphrodite Pro</vt:lpstr>
      <vt:lpstr>#9Slide07 Altus</vt:lpstr>
      <vt:lpstr>#9Slide07 HoneyCream</vt:lpstr>
      <vt:lpstr>Arial</vt:lpstr>
      <vt:lpstr>Calibri</vt:lpstr>
      <vt:lpstr>Calibri Light</vt:lpstr>
      <vt:lpstr>Cambria</vt:lpstr>
      <vt:lpstr>SVN-Dancing Script</vt:lpstr>
      <vt:lpstr>SVN-Newton</vt:lpstr>
      <vt:lpstr>Times New Roman</vt:lpstr>
      <vt:lpstr>UTM Avo</vt:lpstr>
      <vt:lpstr>Office Theme</vt:lpstr>
      <vt:lpstr>Office 主题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</cp:revision>
  <dcterms:created xsi:type="dcterms:W3CDTF">2023-04-16T08:42:31Z</dcterms:created>
  <dcterms:modified xsi:type="dcterms:W3CDTF">2023-04-16T08:44:10Z</dcterms:modified>
</cp:coreProperties>
</file>