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  <p:sldMasterId id="2147483676" r:id="rId2"/>
  </p:sldMasterIdLst>
  <p:notesMasterIdLst>
    <p:notesMasterId r:id="rId34"/>
  </p:notesMasterIdLst>
  <p:sldIdLst>
    <p:sldId id="257" r:id="rId3"/>
    <p:sldId id="277" r:id="rId4"/>
    <p:sldId id="259" r:id="rId5"/>
    <p:sldId id="306" r:id="rId6"/>
    <p:sldId id="465" r:id="rId7"/>
    <p:sldId id="466" r:id="rId8"/>
    <p:sldId id="307" r:id="rId9"/>
    <p:sldId id="298" r:id="rId10"/>
    <p:sldId id="467" r:id="rId11"/>
    <p:sldId id="470" r:id="rId12"/>
    <p:sldId id="468" r:id="rId13"/>
    <p:sldId id="471" r:id="rId14"/>
    <p:sldId id="474" r:id="rId15"/>
    <p:sldId id="472" r:id="rId16"/>
    <p:sldId id="475" r:id="rId17"/>
    <p:sldId id="476" r:id="rId18"/>
    <p:sldId id="477" r:id="rId19"/>
    <p:sldId id="478" r:id="rId20"/>
    <p:sldId id="479" r:id="rId21"/>
    <p:sldId id="480" r:id="rId22"/>
    <p:sldId id="294" r:id="rId23"/>
    <p:sldId id="295" r:id="rId24"/>
    <p:sldId id="483" r:id="rId25"/>
    <p:sldId id="482" r:id="rId26"/>
    <p:sldId id="308" r:id="rId27"/>
    <p:sldId id="463" r:id="rId28"/>
    <p:sldId id="484" r:id="rId29"/>
    <p:sldId id="485" r:id="rId30"/>
    <p:sldId id="486" r:id="rId31"/>
    <p:sldId id="481" r:id="rId32"/>
    <p:sldId id="318" r:id="rId33"/>
  </p:sldIdLst>
  <p:sldSz cx="12192000" cy="6858000"/>
  <p:notesSz cx="6858000" cy="9144000"/>
  <p:embeddedFontLst>
    <p:embeddedFont>
      <p:font typeface="#9Slide07 HoneyCream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sto MT" panose="02040603050505030304" pitchFamily="18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Poppins ExtraBold" panose="00000900000000000000" pitchFamily="2" charset="0"/>
      <p:bold r:id="rId48"/>
      <p:boldItalic r:id="rId49"/>
    </p:embeddedFont>
    <p:embeddedFont>
      <p:font typeface="SVN-Dancing Script" panose="02040603050506020204" pitchFamily="18" charset="0"/>
      <p:regular r:id="rId50"/>
    </p:embeddedFont>
    <p:embeddedFont>
      <p:font typeface="SVN-Ready" panose="02040603050506020204" pitchFamily="18" charset="0"/>
      <p:regular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  <p:embeddedFont>
      <p:font typeface="Vogue-ExtraBold" panose="020B0500000000000000" pitchFamily="34" charset="0"/>
      <p:regular r:id="rId5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3CF"/>
    <a:srgbClr val="B4DDD5"/>
    <a:srgbClr val="6DCB5A"/>
    <a:srgbClr val="D2DEEF"/>
    <a:srgbClr val="33334F"/>
    <a:srgbClr val="008D40"/>
    <a:srgbClr val="FFFFFF"/>
    <a:srgbClr val="A8DAD4"/>
    <a:srgbClr val="008C40"/>
    <a:srgbClr val="CFE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2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50BB-5581-43FE-970A-9A6822AF48BA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912F1-072E-4524-A851-834941597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92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C58C96-261C-E119-2E01-66BA9DBD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19DFAF-DC43-E130-E81A-D8B18F56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F37BEA-7AF2-7CE7-2400-2829292A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F7DA6-FE4B-DFD7-401D-9F5C48F37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AD0BF9-E4DC-D9D1-49B4-3C6439E11705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03A4755-E02F-68D9-65A3-DEC2CBD0FF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41C678BA-C579-1AD5-2E76-7739C2D580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E3AEF2B-28E8-DE22-E149-4F20EE4A43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8D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8D4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B5FF90A3-22E3-B094-86B3-65B278B5DA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2039B91-0510-56B4-771D-B0E60B515A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348174C-9414-581C-715A-42DF53FFF45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D6C41E1F-143A-9417-23B3-5FFD0E86DB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71189D9D-A2ED-4761-3C18-17F67D566C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6B1690-6D94-41E3-F6E0-A10BC956DE5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8D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8D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360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B34F2A-8EA2-FBEC-821F-7C2FF221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A37AAC7-9695-2F7F-94CE-D85B815F4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172B04-5127-B347-0BD2-17BABC1A6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4748FC-343D-A22D-6891-7B597258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0F9A39F-A910-2C5C-3D6C-597229A6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404C1D-6B72-2D5D-B16C-D2913989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88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D374F-48C7-D5D8-B1D3-378B659E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1887C7-B149-8F43-2587-D647F4DEA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F08942-CCBC-13B6-34EB-C60AB575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ADA653-0927-0CD9-ABE5-D9E903FC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5D13A1-2CC8-3EC2-D7D1-0DE8DC03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14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8DAC69F-A286-4B5A-2E6B-8A8DAF08D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898556-1748-F88B-0A19-34E499FB1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D90F00-6C9D-D797-E82E-EE0D77D6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12F5E-C09B-0B70-737F-3111F9ED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605A1F-68E2-68AB-F5F9-CCFBFCB5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28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69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C58C96-261C-E119-2E01-66BA9DBD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19DFAF-DC43-E130-E81A-D8B18F56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F37BEA-7AF2-7CE7-2400-2829292A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F7DA6-FE4B-DFD7-401D-9F5C48F37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5" descr="千库网_矢量手绘卡通大树_元素编号11747067">
            <a:extLst>
              <a:ext uri="{FF2B5EF4-FFF2-40B4-BE49-F238E27FC236}">
                <a16:creationId xmlns:a16="http://schemas.microsoft.com/office/drawing/2014/main" id="{C8A50B32-3B1D-8B2B-ABA5-94AD7D263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727D55B-A471-9F25-EAD7-50EA501D5A18}"/>
              </a:ext>
            </a:extLst>
          </p:cNvPr>
          <p:cNvGrpSpPr/>
          <p:nvPr userDrawn="1"/>
        </p:nvGrpSpPr>
        <p:grpSpPr>
          <a:xfrm>
            <a:off x="450211" y="813873"/>
            <a:ext cx="7559044" cy="4453182"/>
            <a:chOff x="450211" y="813873"/>
            <a:chExt cx="7559044" cy="4453182"/>
          </a:xfrm>
        </p:grpSpPr>
        <p:sp>
          <p:nvSpPr>
            <p:cNvPr id="7" name="圆角矩形 2">
              <a:extLst>
                <a:ext uri="{FF2B5EF4-FFF2-40B4-BE49-F238E27FC236}">
                  <a16:creationId xmlns:a16="http://schemas.microsoft.com/office/drawing/2014/main" id="{9D1C7D2E-A7CD-06DD-2ABD-AC0943BBA175}"/>
                </a:ext>
              </a:extLst>
            </p:cNvPr>
            <p:cNvSpPr/>
            <p:nvPr/>
          </p:nvSpPr>
          <p:spPr>
            <a:xfrm>
              <a:off x="824948" y="2221161"/>
              <a:ext cx="7100879" cy="30458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9" name="图片 17" descr="588ku_d86e2212d3e726cc7abb62f88b3a8de2_12503752">
              <a:extLst>
                <a:ext uri="{FF2B5EF4-FFF2-40B4-BE49-F238E27FC236}">
                  <a16:creationId xmlns:a16="http://schemas.microsoft.com/office/drawing/2014/main" id="{7968253C-ABD0-688A-0C37-73CE7735E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001" t="23514" r="12823" b="62445"/>
            <a:stretch>
              <a:fillRect/>
            </a:stretch>
          </p:blipFill>
          <p:spPr>
            <a:xfrm>
              <a:off x="450211" y="813873"/>
              <a:ext cx="7559044" cy="1588770"/>
            </a:xfrm>
            <a:prstGeom prst="rect">
              <a:avLst/>
            </a:prstGeom>
          </p:spPr>
        </p:pic>
      </p:grpSp>
      <p:pic>
        <p:nvPicPr>
          <p:cNvPr id="10" name="图片 8" descr="10 (20)">
            <a:extLst>
              <a:ext uri="{FF2B5EF4-FFF2-40B4-BE49-F238E27FC236}">
                <a16:creationId xmlns:a16="http://schemas.microsoft.com/office/drawing/2014/main" id="{769066C4-F311-7E4D-8D44-9E9E264596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2642" t="57976"/>
          <a:stretch>
            <a:fillRect/>
          </a:stretch>
        </p:blipFill>
        <p:spPr>
          <a:xfrm>
            <a:off x="0" y="5351145"/>
            <a:ext cx="12190095" cy="145605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86E31891-5AAE-ECB3-AE57-E02CBF770D75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7DE929BF-F12C-6C78-1438-7B3C2E05E4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E43F2662-7C98-3EB2-1DB4-5B7615BFD7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E3647B-77A8-E99A-A1B1-B2987A346C4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11E1FBEB-08E0-62AE-A357-688EDDBE72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1A4406CE-0337-CD49-BF11-19D4193C97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7861F93-AF7C-2278-749C-6904AABB37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5D913F9B-FECB-40D8-AFF9-0432CD65298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D2816ED7-5ED8-98A4-D577-8CBA442820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5E897E8-3C85-3042-DF09-A71DCF930DC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877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77D8B1-18B5-A6CB-DE54-D383B4B4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394CCC-5FD3-FB0C-AA1F-E92EBBD5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99FBEF-E5EB-468E-972A-09E32C1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14" descr="14">
            <a:extLst>
              <a:ext uri="{FF2B5EF4-FFF2-40B4-BE49-F238E27FC236}">
                <a16:creationId xmlns:a16="http://schemas.microsoft.com/office/drawing/2014/main" id="{00229515-7CF6-7515-B548-DAB198FC1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8" name="图片 8" descr="10 (20)">
            <a:extLst>
              <a:ext uri="{FF2B5EF4-FFF2-40B4-BE49-F238E27FC236}">
                <a16:creationId xmlns:a16="http://schemas.microsoft.com/office/drawing/2014/main" id="{BB373E9D-8706-74DA-6122-7D6D3EA4B2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0" name="图片 15" descr="千库网_矢量手绘卡通大树_元素编号11747067">
            <a:extLst>
              <a:ext uri="{FF2B5EF4-FFF2-40B4-BE49-F238E27FC236}">
                <a16:creationId xmlns:a16="http://schemas.microsoft.com/office/drawing/2014/main" id="{AEC68413-A60C-519D-1956-F5E9C85879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11" name="图片 20" descr="16 (21)">
            <a:extLst>
              <a:ext uri="{FF2B5EF4-FFF2-40B4-BE49-F238E27FC236}">
                <a16:creationId xmlns:a16="http://schemas.microsoft.com/office/drawing/2014/main" id="{1D411A50-1931-321F-EC59-77CDAC408B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12" name="组合 26">
            <a:extLst>
              <a:ext uri="{FF2B5EF4-FFF2-40B4-BE49-F238E27FC236}">
                <a16:creationId xmlns:a16="http://schemas.microsoft.com/office/drawing/2014/main" id="{B33B7163-6534-0D52-66BA-FF86F352C335}"/>
              </a:ext>
            </a:extLst>
          </p:cNvPr>
          <p:cNvGrpSpPr/>
          <p:nvPr userDrawn="1"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13" name="直接连接符 24">
              <a:extLst>
                <a:ext uri="{FF2B5EF4-FFF2-40B4-BE49-F238E27FC236}">
                  <a16:creationId xmlns:a16="http://schemas.microsoft.com/office/drawing/2014/main" id="{43F37767-0398-CE90-4C94-03DA70143D5D}"/>
                </a:ext>
              </a:extLst>
            </p:cNvPr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25">
              <a:extLst>
                <a:ext uri="{FF2B5EF4-FFF2-40B4-BE49-F238E27FC236}">
                  <a16:creationId xmlns:a16="http://schemas.microsoft.com/office/drawing/2014/main" id="{F17FF4DB-4E87-EA84-4C5E-5F3F87B1EB3E}"/>
                </a:ext>
              </a:extLst>
            </p:cNvPr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15" name="任意多边形 27">
            <a:extLst>
              <a:ext uri="{FF2B5EF4-FFF2-40B4-BE49-F238E27FC236}">
                <a16:creationId xmlns:a16="http://schemas.microsoft.com/office/drawing/2014/main" id="{A4411C0D-74AB-BD2E-FB96-57FCE72E6B86}"/>
              </a:ext>
            </a:extLst>
          </p:cNvPr>
          <p:cNvSpPr/>
          <p:nvPr userDrawn="1"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1" descr="21">
            <a:extLst>
              <a:ext uri="{FF2B5EF4-FFF2-40B4-BE49-F238E27FC236}">
                <a16:creationId xmlns:a16="http://schemas.microsoft.com/office/drawing/2014/main" id="{1A906953-CB5A-8B63-1219-D7454E94B9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7" name="图片 28" descr="21">
            <a:extLst>
              <a:ext uri="{FF2B5EF4-FFF2-40B4-BE49-F238E27FC236}">
                <a16:creationId xmlns:a16="http://schemas.microsoft.com/office/drawing/2014/main" id="{BF5D6370-B3BD-881D-A322-9DF123D0DC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>
            <a:extLst>
              <a:ext uri="{FF2B5EF4-FFF2-40B4-BE49-F238E27FC236}">
                <a16:creationId xmlns:a16="http://schemas.microsoft.com/office/drawing/2014/main" id="{DC4B9451-D423-9741-8CDE-6658E39330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A408BD0-E8F2-7781-430E-BA52DECB1CB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95AEDE5-643B-FBF3-FD84-CFA5FD5E6AFF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5754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2">
            <a:extLst>
              <a:ext uri="{FF2B5EF4-FFF2-40B4-BE49-F238E27FC236}">
                <a16:creationId xmlns:a16="http://schemas.microsoft.com/office/drawing/2014/main" id="{726689EA-A8C9-95C9-5926-099C5DF5555B}"/>
              </a:ext>
            </a:extLst>
          </p:cNvPr>
          <p:cNvSpPr/>
          <p:nvPr userDrawn="1"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8" name="图片 14" descr="14">
            <a:extLst>
              <a:ext uri="{FF2B5EF4-FFF2-40B4-BE49-F238E27FC236}">
                <a16:creationId xmlns:a16="http://schemas.microsoft.com/office/drawing/2014/main" id="{59D76958-47E6-0618-3720-CE6CB77CE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>
            <a:extLst>
              <a:ext uri="{FF2B5EF4-FFF2-40B4-BE49-F238E27FC236}">
                <a16:creationId xmlns:a16="http://schemas.microsoft.com/office/drawing/2014/main" id="{6ECD61CC-11BF-EC25-6128-9BE67351A1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10" name="图片 6" descr="21">
            <a:extLst>
              <a:ext uri="{FF2B5EF4-FFF2-40B4-BE49-F238E27FC236}">
                <a16:creationId xmlns:a16="http://schemas.microsoft.com/office/drawing/2014/main" id="{980A78B8-0C2A-D5D1-BEA1-AC9905C442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1" name="图片 15" descr="千库网_矢量手绘卡通大树_元素编号11747067">
            <a:extLst>
              <a:ext uri="{FF2B5EF4-FFF2-40B4-BE49-F238E27FC236}">
                <a16:creationId xmlns:a16="http://schemas.microsoft.com/office/drawing/2014/main" id="{5A50E6F6-72C7-9425-5954-6F43F87576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2" name="图片 17" descr="588ku_d86e2212d3e726cc7abb62f88b3a8de2_12503752">
            <a:extLst>
              <a:ext uri="{FF2B5EF4-FFF2-40B4-BE49-F238E27FC236}">
                <a16:creationId xmlns:a16="http://schemas.microsoft.com/office/drawing/2014/main" id="{B0623982-A404-6B91-CC03-5F110F6A62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0FD5E93-A24C-3255-A6FE-999090474C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37" y="182703"/>
            <a:ext cx="6516845" cy="63398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FE2F281-718A-3AAB-0581-2DD7E4AD48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2" y="3532910"/>
            <a:ext cx="3214485" cy="267841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D9A37EC-1A92-6668-4834-B1BD94B512E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875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6EE9D2-B335-6398-9AB4-37EF8CC8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454F1D0-0D25-FD72-3FB6-9938FB6AF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4B0888B-63C4-98E0-5C0B-DA29769BE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E1251-D5AF-9A44-6C99-B5FD8F65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B9B86A-AD8A-21A0-ED44-2264D0BA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7E46C66-5D29-B36D-596F-A76E68D1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70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D065AB-B558-3E75-3E5B-CC07B2D0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0B0E283-EF59-26BD-F638-C6947036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7534EB-223A-960D-71DE-5AE9393EA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BA76407-20C8-7D4A-572D-4A5244D8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1657173-E951-40AD-EA81-5CBA1C244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BA4E154-AE22-0214-F246-B4B387FC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C8B000-3D76-4456-70A6-4AD0F37A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5AD5099-A890-A762-DF7C-31947C09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06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6CD86C-1554-217D-4CDD-9D54C3EA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F1F92E2-74A7-98F3-ADA0-83B906E9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FB07A76-08FF-83DA-422F-671C1C10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13164C3-AE3D-2C51-CE57-CE35FBF8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064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0427EE-63E7-EB8C-D779-9869346C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FCCB5D3-C64C-60EB-E918-3E3E5FEE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74E5166-EFBA-8455-01E4-98955BB7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524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E7BD75-A5CE-2076-6211-C90316B1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5B3409-B845-1699-A53E-7CE1980C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8CEFC4-0622-CE49-D160-BCD03959D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B634CD5-6952-0E33-C95D-60150D8C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436F06A-13CB-445B-0913-7EC71425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322252-4C5E-D011-0814-875753E0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73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A3BEE8-00D9-10C3-4172-6240981F7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409F0-1112-4F4F-A2D7-4A240A065870}" type="datetimeFigureOut">
              <a:rPr lang="vi-VN" smtClean="0"/>
              <a:t>16/04/2023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5B0CDE-5C24-89F6-DB49-B4B1BC508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63CE36-C3AC-A9B2-2502-276A7276A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99F6C23-B93D-2137-2F12-9091D636E1F7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C16EBD-E62B-F7D6-5557-B8EC1D36BC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684EB9-BDFD-7A74-8A61-1AA89E21D9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9A1B3A2-BE17-6CED-6DE2-CF63FF5F79A7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8D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8D4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11C192BE-50E8-B9E7-CE7F-EF80A69FEF1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7B9CB77-E88D-A4D1-BEDB-3DB3FA2E5C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3EC43E7-1C02-EDC1-8809-60C3144F731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58B860-B771-62F0-1FC7-92C446CEFA8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255974-2106-4243-C233-B0673CFA5DC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7195A24-DDF0-380F-D3AA-496E1D53A38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8D4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8D4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365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D96147D2-2566-4416-F069-9B4697FA88DD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93FAE0B-0A73-3953-2571-36D1713BDA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2C7A3D6-C7DD-FED6-1C88-21091C1C20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58E38C-41AA-7CDE-3AAD-EF83898634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1BF7E-5C1B-6198-98D3-9E7E6CEF24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0324841-C480-CA40-C488-4B4F6F2B5D7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64D0D9BB-0137-87D9-761D-9FD18794B86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F05F051-8F09-8C33-6E7B-96DED05B4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5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A9FCF73-84F4-D15B-F3ED-67530BA18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751" y="838509"/>
            <a:ext cx="7364606" cy="232277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595FCC2E-B0E4-167E-3D1A-389A57B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592" y="1429623"/>
            <a:ext cx="1786283" cy="1280271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0715069-E1E1-3834-BAC5-0CBF6F1B7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14" y="2002883"/>
            <a:ext cx="5029636" cy="2121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>
            <a:extLst>
              <a:ext uri="{FF2B5EF4-FFF2-40B4-BE49-F238E27FC236}">
                <a16:creationId xmlns:a16="http://schemas.microsoft.com/office/drawing/2014/main" id="{1198DA47-B069-C4A7-53F7-3FF1BFBE9335}"/>
              </a:ext>
            </a:extLst>
          </p:cNvPr>
          <p:cNvGrpSpPr/>
          <p:nvPr/>
        </p:nvGrpSpPr>
        <p:grpSpPr>
          <a:xfrm>
            <a:off x="813395" y="2580757"/>
            <a:ext cx="3027084" cy="2802379"/>
            <a:chOff x="813395" y="2580757"/>
            <a:chExt cx="3027084" cy="2802379"/>
          </a:xfrm>
        </p:grpSpPr>
        <p:grpSp>
          <p:nvGrpSpPr>
            <p:cNvPr id="65" name="Đồ họa 63">
              <a:extLst>
                <a:ext uri="{FF2B5EF4-FFF2-40B4-BE49-F238E27FC236}">
                  <a16:creationId xmlns:a16="http://schemas.microsoft.com/office/drawing/2014/main" id="{E16C048B-8E1E-390B-449A-3030131E34FA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67" name="Đồ họa 63">
                <a:extLst>
                  <a:ext uri="{FF2B5EF4-FFF2-40B4-BE49-F238E27FC236}">
                    <a16:creationId xmlns:a16="http://schemas.microsoft.com/office/drawing/2014/main" id="{8D314FA0-2CAC-4956-DBA8-3D564AA62356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9E1AD1D6-01FB-A0AE-04C3-8AED1B65C65A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CF7FA10C-764B-2C3F-3A3B-645D28C25B4D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0" name="Đồ họa 63">
                <a:extLst>
                  <a:ext uri="{FF2B5EF4-FFF2-40B4-BE49-F238E27FC236}">
                    <a16:creationId xmlns:a16="http://schemas.microsoft.com/office/drawing/2014/main" id="{8EB057D2-E1D5-6389-78CA-CB33E287F84E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3D54E3C7-4BF0-AB86-3F48-36A7B22E9B05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5A7B3784-8653-5D12-B189-312344D7B1C7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3" name="Đồ họa 63">
                <a:extLst>
                  <a:ext uri="{FF2B5EF4-FFF2-40B4-BE49-F238E27FC236}">
                    <a16:creationId xmlns:a16="http://schemas.microsoft.com/office/drawing/2014/main" id="{713C69F8-11D8-0D83-6899-7050E0727ED4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603C10F5-668F-4D4D-3ED5-3F9C35E70C0F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AECDEA4B-5AAF-67DA-8192-323D00DD9529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6" name="Đồ họa 63">
                <a:extLst>
                  <a:ext uri="{FF2B5EF4-FFF2-40B4-BE49-F238E27FC236}">
                    <a16:creationId xmlns:a16="http://schemas.microsoft.com/office/drawing/2014/main" id="{3D1F2C2B-1791-C599-5A8E-E74AC511586D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DC5CF75C-5F69-A14F-A401-AF107C2430AF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4543AC62-4FB0-AA78-8D77-6A40276AE480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9" name="Đồ họa 63">
                <a:extLst>
                  <a:ext uri="{FF2B5EF4-FFF2-40B4-BE49-F238E27FC236}">
                    <a16:creationId xmlns:a16="http://schemas.microsoft.com/office/drawing/2014/main" id="{B1B00173-82B8-68CC-FC16-4F4B5E3D723E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4B45E41E-8BD7-AF30-49B9-332AF75BFDAE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56D604F0-6A27-D3C2-B6BF-7DFE63C42006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D4BDF555-15D0-C14E-6DE5-52EB477E8187}"/>
                </a:ext>
              </a:extLst>
            </p:cNvPr>
            <p:cNvSpPr txBox="1"/>
            <p:nvPr/>
          </p:nvSpPr>
          <p:spPr>
            <a:xfrm>
              <a:off x="1037352" y="3085641"/>
              <a:ext cx="253330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D0CA9BC1-C5F3-15CB-B208-D04030F31EA0}"/>
              </a:ext>
            </a:extLst>
          </p:cNvPr>
          <p:cNvGrpSpPr/>
          <p:nvPr/>
        </p:nvGrpSpPr>
        <p:grpSpPr>
          <a:xfrm>
            <a:off x="4498791" y="2558648"/>
            <a:ext cx="3027084" cy="2802379"/>
            <a:chOff x="813395" y="2580757"/>
            <a:chExt cx="3027084" cy="2802379"/>
          </a:xfrm>
        </p:grpSpPr>
        <p:grpSp>
          <p:nvGrpSpPr>
            <p:cNvPr id="86" name="Đồ họa 63">
              <a:extLst>
                <a:ext uri="{FF2B5EF4-FFF2-40B4-BE49-F238E27FC236}">
                  <a16:creationId xmlns:a16="http://schemas.microsoft.com/office/drawing/2014/main" id="{E06EC05A-D73F-BC4D-88EB-9FD4702E3470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88" name="Đồ họa 63">
                <a:extLst>
                  <a:ext uri="{FF2B5EF4-FFF2-40B4-BE49-F238E27FC236}">
                    <a16:creationId xmlns:a16="http://schemas.microsoft.com/office/drawing/2014/main" id="{1AE8A51F-0D7C-3D37-046E-BA6AAA5D1846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0886CCCC-332A-8965-6FF3-039B651E78A4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7C23DB7B-05A6-7435-FDC7-6290998BD74F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89" name="Đồ họa 63">
                <a:extLst>
                  <a:ext uri="{FF2B5EF4-FFF2-40B4-BE49-F238E27FC236}">
                    <a16:creationId xmlns:a16="http://schemas.microsoft.com/office/drawing/2014/main" id="{A560ABBF-9D94-EECD-F203-02DD8504FC9B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0217B8F2-B404-0608-6834-B21FD0407745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5A0F6E6F-8050-98FA-B687-A0F7FFEF0CAF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0" name="Đồ họa 63">
                <a:extLst>
                  <a:ext uri="{FF2B5EF4-FFF2-40B4-BE49-F238E27FC236}">
                    <a16:creationId xmlns:a16="http://schemas.microsoft.com/office/drawing/2014/main" id="{4F22DF07-E6A3-A355-9123-DA2834A3FF21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97B675D2-06CA-D9E5-879B-CA430854A8EF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59F0C0C-3536-1DDC-F58B-3F263EA9129C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" name="Đồ họa 63">
                <a:extLst>
                  <a:ext uri="{FF2B5EF4-FFF2-40B4-BE49-F238E27FC236}">
                    <a16:creationId xmlns:a16="http://schemas.microsoft.com/office/drawing/2014/main" id="{E9186B29-6A99-6D41-3B6A-AB23CEA392B1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DD629370-6F9B-72A1-8EF7-FF6D969AEC18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" name="Hình tự do: Hình 95">
                  <a:extLst>
                    <a:ext uri="{FF2B5EF4-FFF2-40B4-BE49-F238E27FC236}">
                      <a16:creationId xmlns:a16="http://schemas.microsoft.com/office/drawing/2014/main" id="{221EB51C-4E1E-87B1-F4D3-199A9570ABEC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2" name="Đồ họa 63">
                <a:extLst>
                  <a:ext uri="{FF2B5EF4-FFF2-40B4-BE49-F238E27FC236}">
                    <a16:creationId xmlns:a16="http://schemas.microsoft.com/office/drawing/2014/main" id="{171FDEC2-D727-0A35-F754-D1D1F86E2CCA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25DAC1BF-1D04-A586-CD49-7C7152CB6AC2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CA510C0A-B012-1A2E-0C21-3EA8A513A75E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87" name="Hộp Văn bản 86">
              <a:extLst>
                <a:ext uri="{FF2B5EF4-FFF2-40B4-BE49-F238E27FC236}">
                  <a16:creationId xmlns:a16="http://schemas.microsoft.com/office/drawing/2014/main" id="{F75EE37E-5953-2117-0A5E-6C180D5C0589}"/>
                </a:ext>
              </a:extLst>
            </p:cNvPr>
            <p:cNvSpPr txBox="1"/>
            <p:nvPr/>
          </p:nvSpPr>
          <p:spPr>
            <a:xfrm>
              <a:off x="1078894" y="3064965"/>
              <a:ext cx="252113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lóng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3" name="Nhóm 102">
            <a:extLst>
              <a:ext uri="{FF2B5EF4-FFF2-40B4-BE49-F238E27FC236}">
                <a16:creationId xmlns:a16="http://schemas.microsoft.com/office/drawing/2014/main" id="{96B740FC-18A0-B734-4073-A30C3AC3E728}"/>
              </a:ext>
            </a:extLst>
          </p:cNvPr>
          <p:cNvGrpSpPr/>
          <p:nvPr/>
        </p:nvGrpSpPr>
        <p:grpSpPr>
          <a:xfrm>
            <a:off x="8184188" y="2558648"/>
            <a:ext cx="3027084" cy="2802379"/>
            <a:chOff x="813395" y="2580757"/>
            <a:chExt cx="3027084" cy="2802379"/>
          </a:xfrm>
        </p:grpSpPr>
        <p:grpSp>
          <p:nvGrpSpPr>
            <p:cNvPr id="104" name="Đồ họa 63">
              <a:extLst>
                <a:ext uri="{FF2B5EF4-FFF2-40B4-BE49-F238E27FC236}">
                  <a16:creationId xmlns:a16="http://schemas.microsoft.com/office/drawing/2014/main" id="{42CDD978-4CB8-3C37-5B4D-D457E598783A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106" name="Đồ họa 63">
                <a:extLst>
                  <a:ext uri="{FF2B5EF4-FFF2-40B4-BE49-F238E27FC236}">
                    <a16:creationId xmlns:a16="http://schemas.microsoft.com/office/drawing/2014/main" id="{F50D02D9-837D-2ED1-558B-8B7307A73EA4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119" name="Hình tự do: Hình 118">
                  <a:extLst>
                    <a:ext uri="{FF2B5EF4-FFF2-40B4-BE49-F238E27FC236}">
                      <a16:creationId xmlns:a16="http://schemas.microsoft.com/office/drawing/2014/main" id="{9B38FF2C-2E38-12F7-6C54-B6C13F190BDD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120" name="Hình tự do: Hình 119">
                  <a:extLst>
                    <a:ext uri="{FF2B5EF4-FFF2-40B4-BE49-F238E27FC236}">
                      <a16:creationId xmlns:a16="http://schemas.microsoft.com/office/drawing/2014/main" id="{96DF72AF-3563-402A-ED17-AD783D0B21C5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7" name="Đồ họa 63">
                <a:extLst>
                  <a:ext uri="{FF2B5EF4-FFF2-40B4-BE49-F238E27FC236}">
                    <a16:creationId xmlns:a16="http://schemas.microsoft.com/office/drawing/2014/main" id="{E504F675-A3CC-EFD6-4A66-66E7B7DD9D41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40405205-2A5B-16A9-BE73-DD7D19086029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2F0EA5EF-B3FB-D6A2-A37E-789944E62F30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8" name="Đồ họa 63">
                <a:extLst>
                  <a:ext uri="{FF2B5EF4-FFF2-40B4-BE49-F238E27FC236}">
                    <a16:creationId xmlns:a16="http://schemas.microsoft.com/office/drawing/2014/main" id="{3198FA4B-A612-F5BC-1970-8728C091DB9E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115" name="Hình tự do: Hình 114">
                  <a:extLst>
                    <a:ext uri="{FF2B5EF4-FFF2-40B4-BE49-F238E27FC236}">
                      <a16:creationId xmlns:a16="http://schemas.microsoft.com/office/drawing/2014/main" id="{B5766FE9-D136-9C76-3C8F-5F30F645FC4E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3D6443FB-4B15-170E-C049-EA8C795C2D9F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9" name="Đồ họa 63">
                <a:extLst>
                  <a:ext uri="{FF2B5EF4-FFF2-40B4-BE49-F238E27FC236}">
                    <a16:creationId xmlns:a16="http://schemas.microsoft.com/office/drawing/2014/main" id="{EA404655-371A-A5FB-D4E3-0BD30AF6082E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70454BA2-54CD-BC0D-C0A4-3AD83D9AC560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ECE26E59-E986-3AE1-ABCC-9940A6D4D455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0" name="Đồ họa 63">
                <a:extLst>
                  <a:ext uri="{FF2B5EF4-FFF2-40B4-BE49-F238E27FC236}">
                    <a16:creationId xmlns:a16="http://schemas.microsoft.com/office/drawing/2014/main" id="{DE0BE757-6107-4BCF-F482-5D89759F0AEB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5B4C7A78-A994-8B60-062B-77C13E3867F4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C28BD213-7FCB-3EC8-15B0-83C2BEF3064E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5" name="Hộp Văn bản 104">
              <a:extLst>
                <a:ext uri="{FF2B5EF4-FFF2-40B4-BE49-F238E27FC236}">
                  <a16:creationId xmlns:a16="http://schemas.microsoft.com/office/drawing/2014/main" id="{4995CA42-318A-6385-B9DF-C7A5E0ECCCDC}"/>
                </a:ext>
              </a:extLst>
            </p:cNvPr>
            <p:cNvSpPr txBox="1"/>
            <p:nvPr/>
          </p:nvSpPr>
          <p:spPr>
            <a:xfrm>
              <a:off x="1066011" y="3600192"/>
              <a:ext cx="25211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</a:p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F54AF7-A8DB-91FF-5DC3-BB200161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9" y="614811"/>
            <a:ext cx="7651143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9036D04-81AB-CDFB-4DD7-CB0578ADEF2B}"/>
              </a:ext>
            </a:extLst>
          </p:cNvPr>
          <p:cNvGrpSpPr/>
          <p:nvPr/>
        </p:nvGrpSpPr>
        <p:grpSpPr>
          <a:xfrm>
            <a:off x="9653478" y="462873"/>
            <a:ext cx="1986545" cy="1269133"/>
            <a:chOff x="455616" y="2308045"/>
            <a:chExt cx="4266324" cy="1668249"/>
          </a:xfrm>
        </p:grpSpPr>
        <p:grpSp>
          <p:nvGrpSpPr>
            <p:cNvPr id="4" name="Đồ họa 18">
              <a:extLst>
                <a:ext uri="{FF2B5EF4-FFF2-40B4-BE49-F238E27FC236}">
                  <a16:creationId xmlns:a16="http://schemas.microsoft.com/office/drawing/2014/main" id="{D7ACBB60-8379-195A-D309-37CC15F03B11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1668249"/>
              <a:chOff x="396623" y="2202271"/>
              <a:chExt cx="4266324" cy="1668249"/>
            </a:xfrm>
          </p:grpSpPr>
          <p:grpSp>
            <p:nvGrpSpPr>
              <p:cNvPr id="8" name="Đồ họa 18">
                <a:extLst>
                  <a:ext uri="{FF2B5EF4-FFF2-40B4-BE49-F238E27FC236}">
                    <a16:creationId xmlns:a16="http://schemas.microsoft.com/office/drawing/2014/main" id="{1AFDFE37-00C4-17E8-2693-468A4D98A5D0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366870"/>
                <a:chOff x="396623" y="2503650"/>
                <a:chExt cx="4266324" cy="1366870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C07753AC-243F-AE8B-F020-2FB95468486C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53220" cy="1353767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A6833550-4B42-C33B-AECA-747EFC82BA91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366869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9" name="Đồ họa 18">
                <a:extLst>
                  <a:ext uri="{FF2B5EF4-FFF2-40B4-BE49-F238E27FC236}">
                    <a16:creationId xmlns:a16="http://schemas.microsoft.com/office/drawing/2014/main" id="{44CA83CA-BE18-3B96-9660-F2917D5AC79A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59E1D692-5B25-8C05-41DB-3D44122ACE38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CEB3582-EAC2-6066-50A3-9C9F8DF4AA6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AEEA22A-4B3C-3AB3-3549-E8028C00C6DE}"/>
                </a:ext>
              </a:extLst>
            </p:cNvPr>
            <p:cNvSpPr txBox="1"/>
            <p:nvPr/>
          </p:nvSpPr>
          <p:spPr>
            <a:xfrm>
              <a:off x="785366" y="2687363"/>
              <a:ext cx="3762424" cy="115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đoạn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4A2B877-D565-58C8-5B2B-A48630DD8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9FAA4A2-961B-7D5E-19AD-653C406ACC0B}"/>
              </a:ext>
            </a:extLst>
          </p:cNvPr>
          <p:cNvSpPr txBox="1"/>
          <p:nvPr/>
        </p:nvSpPr>
        <p:spPr>
          <a:xfrm>
            <a:off x="725035" y="5616017"/>
            <a:ext cx="6591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E452C1E-83CD-FDB7-BB92-A80C4904AA2F}"/>
              </a:ext>
            </a:extLst>
          </p:cNvPr>
          <p:cNvSpPr txBox="1"/>
          <p:nvPr/>
        </p:nvSpPr>
        <p:spPr>
          <a:xfrm>
            <a:off x="5012988" y="2563373"/>
            <a:ext cx="65914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algn="just">
              <a:defRPr sz="2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vi-VN" dirty="0"/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dirty="0"/>
              <a:t>Dù ai đi ngược về xuôi</a:t>
            </a:r>
          </a:p>
          <a:p>
            <a:pPr algn="ctr"/>
            <a:r>
              <a:rPr lang="vi-VN" dirty="0"/>
              <a:t>Nhớ ngày Giỗ Tổ mùng Mười tháng Ba.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DCB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DCB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60"/>
                            </p:stCondLst>
                            <p:childTnLst>
                              <p:par>
                                <p:cTn id="2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60"/>
                            </p:stCondLst>
                            <p:childTnLst>
                              <p:par>
                                <p:cTn id="3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900"/>
                            </p:stCondLst>
                            <p:childTnLst>
                              <p:par>
                                <p:cTn id="3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Nhóm 61">
            <a:extLst>
              <a:ext uri="{FF2B5EF4-FFF2-40B4-BE49-F238E27FC236}">
                <a16:creationId xmlns:a16="http://schemas.microsoft.com/office/drawing/2014/main" id="{54A3645E-6F1E-72D6-95FB-F3E798673B84}"/>
              </a:ext>
            </a:extLst>
          </p:cNvPr>
          <p:cNvGrpSpPr/>
          <p:nvPr/>
        </p:nvGrpSpPr>
        <p:grpSpPr>
          <a:xfrm>
            <a:off x="717900" y="3591980"/>
            <a:ext cx="3328675" cy="836165"/>
            <a:chOff x="738912" y="2414067"/>
            <a:chExt cx="4847241" cy="1107996"/>
          </a:xfrm>
        </p:grpSpPr>
        <p:grpSp>
          <p:nvGrpSpPr>
            <p:cNvPr id="63" name="Đồ họa 2">
              <a:extLst>
                <a:ext uri="{FF2B5EF4-FFF2-40B4-BE49-F238E27FC236}">
                  <a16:creationId xmlns:a16="http://schemas.microsoft.com/office/drawing/2014/main" id="{B289594A-FDF8-BBC5-155D-8371E1D5C666}"/>
                </a:ext>
              </a:extLst>
            </p:cNvPr>
            <p:cNvGrpSpPr/>
            <p:nvPr/>
          </p:nvGrpSpPr>
          <p:grpSpPr>
            <a:xfrm>
              <a:off x="738912" y="2414067"/>
              <a:ext cx="4847241" cy="1107996"/>
              <a:chOff x="738912" y="2414066"/>
              <a:chExt cx="5636472" cy="1556475"/>
            </a:xfrm>
          </p:grpSpPr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6C498A23-01C2-88F7-D2DA-509B9AC071A7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grpSp>
            <p:nvGrpSpPr>
              <p:cNvPr id="66" name="Đồ họa 2">
                <a:extLst>
                  <a:ext uri="{FF2B5EF4-FFF2-40B4-BE49-F238E27FC236}">
                    <a16:creationId xmlns:a16="http://schemas.microsoft.com/office/drawing/2014/main" id="{3652BBA9-ADFF-444C-9C50-F512024391AF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B2617219-776C-C35E-46A6-7D9794C83BF1}"/>
                    </a:ext>
                  </a:extLst>
                </p:cNvPr>
                <p:cNvSpPr/>
                <p:nvPr/>
              </p:nvSpPr>
              <p:spPr>
                <a:xfrm>
                  <a:off x="818353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B9FE30E4-62D0-5427-99C8-5B237BD933E1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67" name="Đồ họa 2">
                <a:extLst>
                  <a:ext uri="{FF2B5EF4-FFF2-40B4-BE49-F238E27FC236}">
                    <a16:creationId xmlns:a16="http://schemas.microsoft.com/office/drawing/2014/main" id="{C566ABED-F485-1950-D28A-29C437FACE68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A6E58557-3ADD-C254-7A9E-7C48CE3A2343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AE9E11EF-C2A4-DAE8-4F3C-2915C15D27E6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68" name="Đồ họa 2">
                <a:extLst>
                  <a:ext uri="{FF2B5EF4-FFF2-40B4-BE49-F238E27FC236}">
                    <a16:creationId xmlns:a16="http://schemas.microsoft.com/office/drawing/2014/main" id="{A5AE320D-ED1A-0F9C-1B99-CFB169114CEB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C039DAF1-E1DB-9DBE-0770-527C46D5FE92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4D989EA0-57DD-4887-AC7E-542D5DE0384D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69" name="Đồ họa 2">
                <a:extLst>
                  <a:ext uri="{FF2B5EF4-FFF2-40B4-BE49-F238E27FC236}">
                    <a16:creationId xmlns:a16="http://schemas.microsoft.com/office/drawing/2014/main" id="{D47DEB89-2E4B-3FAE-B760-581684A26CCC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F0DB2A3D-AA70-4E4D-2818-30EEC4DE66DC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7875D1CE-CE68-318A-F106-1F9AFA3E0E68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70" name="Đồ họa 2">
                <a:extLst>
                  <a:ext uri="{FF2B5EF4-FFF2-40B4-BE49-F238E27FC236}">
                    <a16:creationId xmlns:a16="http://schemas.microsoft.com/office/drawing/2014/main" id="{EF4622C8-355E-29C9-8500-9FDAE0FE9F64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20219FAF-F284-F6C4-20FC-CFFCEFEABE22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6A1AE4BB-1ECD-6381-F94B-5584446DBB1B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76EE1404-4661-6512-CF3F-C99A19F401BF}"/>
                </a:ext>
              </a:extLst>
            </p:cNvPr>
            <p:cNvSpPr txBox="1"/>
            <p:nvPr/>
          </p:nvSpPr>
          <p:spPr>
            <a:xfrm>
              <a:off x="1244966" y="2590518"/>
              <a:ext cx="4067527" cy="624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0" name="Nhóm 99">
            <a:extLst>
              <a:ext uri="{FF2B5EF4-FFF2-40B4-BE49-F238E27FC236}">
                <a16:creationId xmlns:a16="http://schemas.microsoft.com/office/drawing/2014/main" id="{EB3D6D46-C707-24FD-0AC0-CBAC03F1AECB}"/>
              </a:ext>
            </a:extLst>
          </p:cNvPr>
          <p:cNvGrpSpPr/>
          <p:nvPr/>
        </p:nvGrpSpPr>
        <p:grpSpPr>
          <a:xfrm>
            <a:off x="660008" y="5124616"/>
            <a:ext cx="4107443" cy="867185"/>
            <a:chOff x="738912" y="2414067"/>
            <a:chExt cx="4847240" cy="1107996"/>
          </a:xfrm>
        </p:grpSpPr>
        <p:grpSp>
          <p:nvGrpSpPr>
            <p:cNvPr id="101" name="Đồ họa 2">
              <a:extLst>
                <a:ext uri="{FF2B5EF4-FFF2-40B4-BE49-F238E27FC236}">
                  <a16:creationId xmlns:a16="http://schemas.microsoft.com/office/drawing/2014/main" id="{1DD380C3-1571-5B2A-D48F-53AF1E710594}"/>
                </a:ext>
              </a:extLst>
            </p:cNvPr>
            <p:cNvGrpSpPr/>
            <p:nvPr/>
          </p:nvGrpSpPr>
          <p:grpSpPr>
            <a:xfrm>
              <a:off x="738912" y="2414067"/>
              <a:ext cx="4847240" cy="1107996"/>
              <a:chOff x="738912" y="2414066"/>
              <a:chExt cx="5636472" cy="1556475"/>
            </a:xfrm>
          </p:grpSpPr>
          <p:sp>
            <p:nvSpPr>
              <p:cNvPr id="103" name="Hình tự do: Hình 102">
                <a:extLst>
                  <a:ext uri="{FF2B5EF4-FFF2-40B4-BE49-F238E27FC236}">
                    <a16:creationId xmlns:a16="http://schemas.microsoft.com/office/drawing/2014/main" id="{90DC9A22-D5BF-B86E-64ED-9F0AFFE46FB6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grpSp>
            <p:nvGrpSpPr>
              <p:cNvPr id="104" name="Đồ họa 2">
                <a:extLst>
                  <a:ext uri="{FF2B5EF4-FFF2-40B4-BE49-F238E27FC236}">
                    <a16:creationId xmlns:a16="http://schemas.microsoft.com/office/drawing/2014/main" id="{FE1ACB70-9B70-119E-8AED-C4A7195830EB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678ECF3F-4044-3F49-2E1A-4E0BF5BE5F9F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2410E895-6644-9031-C3C0-2F339BDF0BDC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5" name="Đồ họa 2">
                <a:extLst>
                  <a:ext uri="{FF2B5EF4-FFF2-40B4-BE49-F238E27FC236}">
                    <a16:creationId xmlns:a16="http://schemas.microsoft.com/office/drawing/2014/main" id="{003B5033-0F21-BAB8-7B73-A647A57DACED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115" name="Hình tự do: Hình 114">
                  <a:extLst>
                    <a:ext uri="{FF2B5EF4-FFF2-40B4-BE49-F238E27FC236}">
                      <a16:creationId xmlns:a16="http://schemas.microsoft.com/office/drawing/2014/main" id="{C04C14AE-A951-703A-83EF-92502CC0A085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F1F6CA5-334E-8380-2FA9-83A6F390B596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6" name="Đồ họa 2">
                <a:extLst>
                  <a:ext uri="{FF2B5EF4-FFF2-40B4-BE49-F238E27FC236}">
                    <a16:creationId xmlns:a16="http://schemas.microsoft.com/office/drawing/2014/main" id="{6183CD0B-D0D7-F497-5C3B-A73DADD4196F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F99E92D6-2E84-4A43-1CD5-0BF1C2691FD5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B3E6536A-CEB5-0FBF-3C23-B434E7A9EE00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7" name="Đồ họa 2">
                <a:extLst>
                  <a:ext uri="{FF2B5EF4-FFF2-40B4-BE49-F238E27FC236}">
                    <a16:creationId xmlns:a16="http://schemas.microsoft.com/office/drawing/2014/main" id="{B1FF8D88-0BA9-3E38-9A2A-3676C4EA5597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C1EA0531-B48F-C732-C001-8EADA73939E2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2101E8A6-8FD9-DE36-81C8-D1E71E9B2CA1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8" name="Đồ họa 2">
                <a:extLst>
                  <a:ext uri="{FF2B5EF4-FFF2-40B4-BE49-F238E27FC236}">
                    <a16:creationId xmlns:a16="http://schemas.microsoft.com/office/drawing/2014/main" id="{1BEB96B7-E030-84E3-9E50-FA7F041A3631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72836822-C3F2-4E17-0114-1E0029D77EBF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F9610CB5-CF51-0959-B584-88D7A1B81A3A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102" name="Hộp Văn bản 101">
              <a:extLst>
                <a:ext uri="{FF2B5EF4-FFF2-40B4-BE49-F238E27FC236}">
                  <a16:creationId xmlns:a16="http://schemas.microsoft.com/office/drawing/2014/main" id="{375D556E-6AAB-40C5-1570-370D879C6242}"/>
                </a:ext>
              </a:extLst>
            </p:cNvPr>
            <p:cNvSpPr txBox="1"/>
            <p:nvPr/>
          </p:nvSpPr>
          <p:spPr>
            <a:xfrm>
              <a:off x="1259651" y="2650633"/>
              <a:ext cx="4067527" cy="565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1" name="Hình chữ nhật: Góc Tròn 140">
            <a:extLst>
              <a:ext uri="{FF2B5EF4-FFF2-40B4-BE49-F238E27FC236}">
                <a16:creationId xmlns:a16="http://schemas.microsoft.com/office/drawing/2014/main" id="{921AD844-5015-019A-56B0-09D6449D34E3}"/>
              </a:ext>
            </a:extLst>
          </p:cNvPr>
          <p:cNvSpPr/>
          <p:nvPr/>
        </p:nvSpPr>
        <p:spPr>
          <a:xfrm>
            <a:off x="3009111" y="2315310"/>
            <a:ext cx="3328675" cy="1044720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1" name="Nhóm 120">
            <a:extLst>
              <a:ext uri="{FF2B5EF4-FFF2-40B4-BE49-F238E27FC236}">
                <a16:creationId xmlns:a16="http://schemas.microsoft.com/office/drawing/2014/main" id="{E4B9B755-13B0-FC74-3C76-C80306DCAB5F}"/>
              </a:ext>
            </a:extLst>
          </p:cNvPr>
          <p:cNvGrpSpPr/>
          <p:nvPr/>
        </p:nvGrpSpPr>
        <p:grpSpPr>
          <a:xfrm>
            <a:off x="804981" y="2070382"/>
            <a:ext cx="2204130" cy="825127"/>
            <a:chOff x="738912" y="2414067"/>
            <a:chExt cx="4995532" cy="1107996"/>
          </a:xfrm>
        </p:grpSpPr>
        <p:grpSp>
          <p:nvGrpSpPr>
            <p:cNvPr id="122" name="Đồ họa 2">
              <a:extLst>
                <a:ext uri="{FF2B5EF4-FFF2-40B4-BE49-F238E27FC236}">
                  <a16:creationId xmlns:a16="http://schemas.microsoft.com/office/drawing/2014/main" id="{38D19458-4F72-FF85-23C9-8F4FE2588373}"/>
                </a:ext>
              </a:extLst>
            </p:cNvPr>
            <p:cNvGrpSpPr/>
            <p:nvPr/>
          </p:nvGrpSpPr>
          <p:grpSpPr>
            <a:xfrm>
              <a:off x="738912" y="2414067"/>
              <a:ext cx="4847240" cy="1107996"/>
              <a:chOff x="738912" y="2414066"/>
              <a:chExt cx="5636472" cy="1556475"/>
            </a:xfrm>
          </p:grpSpPr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9A4A17E7-4F27-6140-8E54-49DA378B1CB9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grpSp>
            <p:nvGrpSpPr>
              <p:cNvPr id="125" name="Đồ họa 2">
                <a:extLst>
                  <a:ext uri="{FF2B5EF4-FFF2-40B4-BE49-F238E27FC236}">
                    <a16:creationId xmlns:a16="http://schemas.microsoft.com/office/drawing/2014/main" id="{E6982F10-EC09-AC91-5594-80FC584AD98E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E5389D02-C419-6B95-160C-49D474035E7D}"/>
                    </a:ext>
                  </a:extLst>
                </p:cNvPr>
                <p:cNvSpPr/>
                <p:nvPr/>
              </p:nvSpPr>
              <p:spPr>
                <a:xfrm>
                  <a:off x="818355" y="2635719"/>
                  <a:ext cx="5541330" cy="1135728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solidFill>
                    <a:srgbClr val="A8DAD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 dirty="0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EFF1FBD2-BECF-6F29-E463-C603A58AB427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6" name="Đồ họa 2">
                <a:extLst>
                  <a:ext uri="{FF2B5EF4-FFF2-40B4-BE49-F238E27FC236}">
                    <a16:creationId xmlns:a16="http://schemas.microsoft.com/office/drawing/2014/main" id="{B5BBBF97-CC2B-9033-10C6-FF91D26D2496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F46A8CB2-5880-71CB-C7FD-EE59D627601B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6CA2B4F0-87EB-143D-0B78-B48331D16112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7" name="Đồ họa 2">
                <a:extLst>
                  <a:ext uri="{FF2B5EF4-FFF2-40B4-BE49-F238E27FC236}">
                    <a16:creationId xmlns:a16="http://schemas.microsoft.com/office/drawing/2014/main" id="{E1045BC5-4995-4248-F1AC-9E1FCBA03F55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43072044-BD90-C79C-0C73-D44CFF2ADB73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B2570A9C-D970-7E52-E367-796701ED26AC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8" name="Đồ họa 2">
                <a:extLst>
                  <a:ext uri="{FF2B5EF4-FFF2-40B4-BE49-F238E27FC236}">
                    <a16:creationId xmlns:a16="http://schemas.microsoft.com/office/drawing/2014/main" id="{DEB72343-A8EB-B7FF-D224-44A26FE3801F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91FD8321-72D6-3A54-E808-97F0415CEF10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FDBCE0E2-E0CE-3396-E728-9AD49CAEC153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9" name="Đồ họa 2">
                <a:extLst>
                  <a:ext uri="{FF2B5EF4-FFF2-40B4-BE49-F238E27FC236}">
                    <a16:creationId xmlns:a16="http://schemas.microsoft.com/office/drawing/2014/main" id="{B2796260-80AB-C485-DE17-E51B7B16314A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162EF3D5-BDAC-9198-6863-E78960955CFC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495D5B44-009B-B1F0-A040-07F76B256EF3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123" name="Hộp Văn bản 122">
              <a:extLst>
                <a:ext uri="{FF2B5EF4-FFF2-40B4-BE49-F238E27FC236}">
                  <a16:creationId xmlns:a16="http://schemas.microsoft.com/office/drawing/2014/main" id="{CE1C90CA-B287-6455-FD25-1EC3ED4D6F4D}"/>
                </a:ext>
              </a:extLst>
            </p:cNvPr>
            <p:cNvSpPr txBox="1"/>
            <p:nvPr/>
          </p:nvSpPr>
          <p:spPr>
            <a:xfrm>
              <a:off x="1738943" y="2629912"/>
              <a:ext cx="3995501" cy="588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4" name="Nhóm 143">
            <a:extLst>
              <a:ext uri="{FF2B5EF4-FFF2-40B4-BE49-F238E27FC236}">
                <a16:creationId xmlns:a16="http://schemas.microsoft.com/office/drawing/2014/main" id="{69F51516-4D41-1B9C-7CA6-ADC18E2B0070}"/>
              </a:ext>
            </a:extLst>
          </p:cNvPr>
          <p:cNvGrpSpPr/>
          <p:nvPr/>
        </p:nvGrpSpPr>
        <p:grpSpPr>
          <a:xfrm>
            <a:off x="3096773" y="2156086"/>
            <a:ext cx="8227085" cy="746119"/>
            <a:chOff x="3096773" y="2156086"/>
            <a:chExt cx="8227085" cy="746119"/>
          </a:xfrm>
        </p:grpSpPr>
        <p:sp>
          <p:nvSpPr>
            <p:cNvPr id="142" name="Hình chữ nhật: Góc Tròn 141">
              <a:extLst>
                <a:ext uri="{FF2B5EF4-FFF2-40B4-BE49-F238E27FC236}">
                  <a16:creationId xmlns:a16="http://schemas.microsoft.com/office/drawing/2014/main" id="{A5199B58-AAA6-B13A-1C02-CB1EE39986C4}"/>
                </a:ext>
              </a:extLst>
            </p:cNvPr>
            <p:cNvSpPr/>
            <p:nvPr/>
          </p:nvSpPr>
          <p:spPr>
            <a:xfrm>
              <a:off x="3096773" y="2156086"/>
              <a:ext cx="8227085" cy="746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33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3" name="Hộp Văn bản 142">
              <a:extLst>
                <a:ext uri="{FF2B5EF4-FFF2-40B4-BE49-F238E27FC236}">
                  <a16:creationId xmlns:a16="http://schemas.microsoft.com/office/drawing/2014/main" id="{6E35D4AE-5242-B056-11D0-DE49BC157573}"/>
                </a:ext>
              </a:extLst>
            </p:cNvPr>
            <p:cNvSpPr txBox="1"/>
            <p:nvPr/>
          </p:nvSpPr>
          <p:spPr>
            <a:xfrm>
              <a:off x="3586483" y="2267535"/>
              <a:ext cx="7717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 do nhân dân sáng tác, được truyền miệng.</a:t>
              </a:r>
            </a:p>
          </p:txBody>
        </p:sp>
      </p:grpSp>
      <p:grpSp>
        <p:nvGrpSpPr>
          <p:cNvPr id="148" name="Nhóm 147">
            <a:extLst>
              <a:ext uri="{FF2B5EF4-FFF2-40B4-BE49-F238E27FC236}">
                <a16:creationId xmlns:a16="http://schemas.microsoft.com/office/drawing/2014/main" id="{D14950AC-B302-5D80-4722-7B5ABBF43B9C}"/>
              </a:ext>
            </a:extLst>
          </p:cNvPr>
          <p:cNvGrpSpPr/>
          <p:nvPr/>
        </p:nvGrpSpPr>
        <p:grpSpPr>
          <a:xfrm>
            <a:off x="4157767" y="3702098"/>
            <a:ext cx="4680184" cy="746119"/>
            <a:chOff x="3096774" y="2156086"/>
            <a:chExt cx="5339801" cy="746119"/>
          </a:xfrm>
        </p:grpSpPr>
        <p:sp>
          <p:nvSpPr>
            <p:cNvPr id="149" name="Hình chữ nhật: Góc Tròn 148">
              <a:extLst>
                <a:ext uri="{FF2B5EF4-FFF2-40B4-BE49-F238E27FC236}">
                  <a16:creationId xmlns:a16="http://schemas.microsoft.com/office/drawing/2014/main" id="{02FFA684-37F5-97DC-5FFA-33CC7C19D5A1}"/>
                </a:ext>
              </a:extLst>
            </p:cNvPr>
            <p:cNvSpPr/>
            <p:nvPr/>
          </p:nvSpPr>
          <p:spPr>
            <a:xfrm>
              <a:off x="3096774" y="2156086"/>
              <a:ext cx="5339801" cy="746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33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0" name="Hộp Văn bản 149">
              <a:extLst>
                <a:ext uri="{FF2B5EF4-FFF2-40B4-BE49-F238E27FC236}">
                  <a16:creationId xmlns:a16="http://schemas.microsoft.com/office/drawing/2014/main" id="{7ACD6AC5-6DBC-9761-D281-FDB562C73D8F}"/>
                </a:ext>
              </a:extLst>
            </p:cNvPr>
            <p:cNvSpPr txBox="1"/>
            <p:nvPr/>
          </p:nvSpPr>
          <p:spPr>
            <a:xfrm>
              <a:off x="3110371" y="2258046"/>
              <a:ext cx="532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tranh vẽ cảnh vật, sông núi.</a:t>
              </a:r>
            </a:p>
          </p:txBody>
        </p:sp>
      </p:grpSp>
      <p:grpSp>
        <p:nvGrpSpPr>
          <p:cNvPr id="151" name="Nhóm 150">
            <a:extLst>
              <a:ext uri="{FF2B5EF4-FFF2-40B4-BE49-F238E27FC236}">
                <a16:creationId xmlns:a16="http://schemas.microsoft.com/office/drawing/2014/main" id="{7D190505-57B8-263E-45AA-E2C3B0959BD3}"/>
              </a:ext>
            </a:extLst>
          </p:cNvPr>
          <p:cNvGrpSpPr/>
          <p:nvPr/>
        </p:nvGrpSpPr>
        <p:grpSpPr>
          <a:xfrm>
            <a:off x="4847768" y="5248109"/>
            <a:ext cx="6887518" cy="746119"/>
            <a:chOff x="3096774" y="2156086"/>
            <a:chExt cx="7858232" cy="746119"/>
          </a:xfrm>
        </p:grpSpPr>
        <p:sp>
          <p:nvSpPr>
            <p:cNvPr id="152" name="Hình chữ nhật: Góc Tròn 151">
              <a:extLst>
                <a:ext uri="{FF2B5EF4-FFF2-40B4-BE49-F238E27FC236}">
                  <a16:creationId xmlns:a16="http://schemas.microsoft.com/office/drawing/2014/main" id="{1E78C127-77B7-444B-73FB-7AFEC45D9222}"/>
                </a:ext>
              </a:extLst>
            </p:cNvPr>
            <p:cNvSpPr/>
            <p:nvPr/>
          </p:nvSpPr>
          <p:spPr>
            <a:xfrm>
              <a:off x="3096774" y="2156086"/>
              <a:ext cx="7858232" cy="746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33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Hộp Văn bản 152">
              <a:extLst>
                <a:ext uri="{FF2B5EF4-FFF2-40B4-BE49-F238E27FC236}">
                  <a16:creationId xmlns:a16="http://schemas.microsoft.com/office/drawing/2014/main" id="{976DA2B7-B835-5669-C42E-75ECF7DD495B}"/>
                </a:ext>
              </a:extLst>
            </p:cNvPr>
            <p:cNvSpPr txBox="1"/>
            <p:nvPr/>
          </p:nvSpPr>
          <p:spPr>
            <a:xfrm>
              <a:off x="3110371" y="2258046"/>
              <a:ext cx="7844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 vùng đất trũng rộng lớn ở miền Nam.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78B93EB-D39E-C314-37F2-D8A5071C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14" y="430855"/>
            <a:ext cx="765114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546788-511E-91F1-C611-1BCE1896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23" y="1054357"/>
            <a:ext cx="6378954" cy="42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F64C8B6-826E-BC65-096A-2CE642D37044}"/>
              </a:ext>
            </a:extLst>
          </p:cNvPr>
          <p:cNvGrpSpPr/>
          <p:nvPr/>
        </p:nvGrpSpPr>
        <p:grpSpPr>
          <a:xfrm>
            <a:off x="4042278" y="5460518"/>
            <a:ext cx="4107443" cy="867185"/>
            <a:chOff x="738912" y="2414067"/>
            <a:chExt cx="4847240" cy="1107996"/>
          </a:xfrm>
        </p:grpSpPr>
        <p:grpSp>
          <p:nvGrpSpPr>
            <p:cNvPr id="3" name="Đồ họa 2">
              <a:extLst>
                <a:ext uri="{FF2B5EF4-FFF2-40B4-BE49-F238E27FC236}">
                  <a16:creationId xmlns:a16="http://schemas.microsoft.com/office/drawing/2014/main" id="{59BE83C6-2CE4-C746-FBD1-6B64DCCC4B77}"/>
                </a:ext>
              </a:extLst>
            </p:cNvPr>
            <p:cNvGrpSpPr/>
            <p:nvPr/>
          </p:nvGrpSpPr>
          <p:grpSpPr>
            <a:xfrm>
              <a:off x="738912" y="2414067"/>
              <a:ext cx="4847240" cy="1107996"/>
              <a:chOff x="738912" y="2414066"/>
              <a:chExt cx="5636472" cy="1556475"/>
            </a:xfrm>
          </p:grpSpPr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E8068E1B-5593-417B-B451-36FC73B71EF9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grpSp>
            <p:nvGrpSpPr>
              <p:cNvPr id="25" name="Đồ họa 2">
                <a:extLst>
                  <a:ext uri="{FF2B5EF4-FFF2-40B4-BE49-F238E27FC236}">
                    <a16:creationId xmlns:a16="http://schemas.microsoft.com/office/drawing/2014/main" id="{4582C677-ABB0-08E4-2731-C0B650E3A87E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2055" name="Hình tự do: Hình 2054">
                  <a:extLst>
                    <a:ext uri="{FF2B5EF4-FFF2-40B4-BE49-F238E27FC236}">
                      <a16:creationId xmlns:a16="http://schemas.microsoft.com/office/drawing/2014/main" id="{E53A4F7A-A619-2DEA-43E6-BB0BAB995CF2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2056" name="Hình tự do: Hình 2055">
                  <a:extLst>
                    <a:ext uri="{FF2B5EF4-FFF2-40B4-BE49-F238E27FC236}">
                      <a16:creationId xmlns:a16="http://schemas.microsoft.com/office/drawing/2014/main" id="{298EA80D-0C49-5589-4710-899B8B582089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6" name="Đồ họa 2">
                <a:extLst>
                  <a:ext uri="{FF2B5EF4-FFF2-40B4-BE49-F238E27FC236}">
                    <a16:creationId xmlns:a16="http://schemas.microsoft.com/office/drawing/2014/main" id="{36881C52-B356-2BFC-389A-8B06D19230CE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2053" name="Hình tự do: Hình 2052">
                  <a:extLst>
                    <a:ext uri="{FF2B5EF4-FFF2-40B4-BE49-F238E27FC236}">
                      <a16:creationId xmlns:a16="http://schemas.microsoft.com/office/drawing/2014/main" id="{BFB9C30E-7919-BC8A-40AF-89A1D784AE50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054" name="Hình tự do: Hình 2053">
                  <a:extLst>
                    <a:ext uri="{FF2B5EF4-FFF2-40B4-BE49-F238E27FC236}">
                      <a16:creationId xmlns:a16="http://schemas.microsoft.com/office/drawing/2014/main" id="{3FB5DD1F-FF59-BF49-5E82-B143AD07E1BF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7" name="Đồ họa 2">
                <a:extLst>
                  <a:ext uri="{FF2B5EF4-FFF2-40B4-BE49-F238E27FC236}">
                    <a16:creationId xmlns:a16="http://schemas.microsoft.com/office/drawing/2014/main" id="{C67F1346-5EFD-2763-78A1-6546F4F68073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2051" name="Hình tự do: Hình 2050">
                  <a:extLst>
                    <a:ext uri="{FF2B5EF4-FFF2-40B4-BE49-F238E27FC236}">
                      <a16:creationId xmlns:a16="http://schemas.microsoft.com/office/drawing/2014/main" id="{EAAA3922-1335-7901-DF28-1253F6957926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052" name="Hình tự do: Hình 2051">
                  <a:extLst>
                    <a:ext uri="{FF2B5EF4-FFF2-40B4-BE49-F238E27FC236}">
                      <a16:creationId xmlns:a16="http://schemas.microsoft.com/office/drawing/2014/main" id="{EB217DE2-8202-14F1-04AA-D233AC5D19A0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8" name="Đồ họa 2">
                <a:extLst>
                  <a:ext uri="{FF2B5EF4-FFF2-40B4-BE49-F238E27FC236}">
                    <a16:creationId xmlns:a16="http://schemas.microsoft.com/office/drawing/2014/main" id="{DC0D7D86-1CC8-0BBE-97EC-0532CFE1C97A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2048" name="Hình tự do: Hình 2047">
                  <a:extLst>
                    <a:ext uri="{FF2B5EF4-FFF2-40B4-BE49-F238E27FC236}">
                      <a16:creationId xmlns:a16="http://schemas.microsoft.com/office/drawing/2014/main" id="{3D9CAAAE-4FF1-C595-0494-D78CA2430FC6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049" name="Hình tự do: Hình 2048">
                  <a:extLst>
                    <a:ext uri="{FF2B5EF4-FFF2-40B4-BE49-F238E27FC236}">
                      <a16:creationId xmlns:a16="http://schemas.microsoft.com/office/drawing/2014/main" id="{88C85CEE-B9F9-3D86-7539-C103109B661B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9" name="Đồ họa 2">
                <a:extLst>
                  <a:ext uri="{FF2B5EF4-FFF2-40B4-BE49-F238E27FC236}">
                    <a16:creationId xmlns:a16="http://schemas.microsoft.com/office/drawing/2014/main" id="{9042DAB7-CFF3-D781-8574-2D35926AA29A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5D7888B8-6427-86E0-609B-CAD94244CA6E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C69489B-944B-97ED-1DC8-98C34B853895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DC97095D-572D-6EB1-8288-6C6D5201F5FB}"/>
                </a:ext>
              </a:extLst>
            </p:cNvPr>
            <p:cNvSpPr txBox="1"/>
            <p:nvPr/>
          </p:nvSpPr>
          <p:spPr>
            <a:xfrm>
              <a:off x="1259651" y="2650633"/>
              <a:ext cx="4067527" cy="565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8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9036D04-81AB-CDFB-4DD7-CB0578ADEF2B}"/>
              </a:ext>
            </a:extLst>
          </p:cNvPr>
          <p:cNvGrpSpPr/>
          <p:nvPr/>
        </p:nvGrpSpPr>
        <p:grpSpPr>
          <a:xfrm>
            <a:off x="9653478" y="462873"/>
            <a:ext cx="1986545" cy="1269133"/>
            <a:chOff x="455616" y="2308045"/>
            <a:chExt cx="4266324" cy="1668249"/>
          </a:xfrm>
        </p:grpSpPr>
        <p:grpSp>
          <p:nvGrpSpPr>
            <p:cNvPr id="4" name="Đồ họa 18">
              <a:extLst>
                <a:ext uri="{FF2B5EF4-FFF2-40B4-BE49-F238E27FC236}">
                  <a16:creationId xmlns:a16="http://schemas.microsoft.com/office/drawing/2014/main" id="{D7ACBB60-8379-195A-D309-37CC15F03B11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1668249"/>
              <a:chOff x="396623" y="2202271"/>
              <a:chExt cx="4266324" cy="1668249"/>
            </a:xfrm>
          </p:grpSpPr>
          <p:grpSp>
            <p:nvGrpSpPr>
              <p:cNvPr id="8" name="Đồ họa 18">
                <a:extLst>
                  <a:ext uri="{FF2B5EF4-FFF2-40B4-BE49-F238E27FC236}">
                    <a16:creationId xmlns:a16="http://schemas.microsoft.com/office/drawing/2014/main" id="{1AFDFE37-00C4-17E8-2693-468A4D98A5D0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366870"/>
                <a:chOff x="396623" y="2503650"/>
                <a:chExt cx="4266324" cy="1366870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C07753AC-243F-AE8B-F020-2FB95468486C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53220" cy="1353767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A6833550-4B42-C33B-AECA-747EFC82BA91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366869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9" name="Đồ họa 18">
                <a:extLst>
                  <a:ext uri="{FF2B5EF4-FFF2-40B4-BE49-F238E27FC236}">
                    <a16:creationId xmlns:a16="http://schemas.microsoft.com/office/drawing/2014/main" id="{44CA83CA-BE18-3B96-9660-F2917D5AC79A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59E1D692-5B25-8C05-41DB-3D44122ACE38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CEB3582-EAC2-6066-50A3-9C9F8DF4AA6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AEEA22A-4B3C-3AB3-3549-E8028C00C6DE}"/>
                </a:ext>
              </a:extLst>
            </p:cNvPr>
            <p:cNvSpPr txBox="1"/>
            <p:nvPr/>
          </p:nvSpPr>
          <p:spPr>
            <a:xfrm>
              <a:off x="785366" y="2687363"/>
              <a:ext cx="3762424" cy="12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cặp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5E76B9C-8E36-2DAF-094B-B93D41BDB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6AB536-EED5-9DC7-C3CD-37137BE67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5" y="2735142"/>
            <a:ext cx="720609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8">
            <a:extLst>
              <a:ext uri="{FF2B5EF4-FFF2-40B4-BE49-F238E27FC236}">
                <a16:creationId xmlns:a16="http://schemas.microsoft.com/office/drawing/2014/main" id="{BF8044B3-FB0C-5C09-385F-48C63193D6FE}"/>
              </a:ext>
            </a:extLst>
          </p:cNvPr>
          <p:cNvGrpSpPr/>
          <p:nvPr/>
        </p:nvGrpSpPr>
        <p:grpSpPr>
          <a:xfrm>
            <a:off x="757556" y="1498989"/>
            <a:ext cx="4902972" cy="1729403"/>
            <a:chOff x="362940" y="989475"/>
            <a:chExt cx="11466120" cy="1244124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A182081F-EDF6-645D-C721-48E2A31C731D}"/>
                </a:ext>
              </a:extLst>
            </p:cNvPr>
            <p:cNvGrpSpPr/>
            <p:nvPr/>
          </p:nvGrpSpPr>
          <p:grpSpPr>
            <a:xfrm>
              <a:off x="362940" y="989475"/>
              <a:ext cx="11466120" cy="1244124"/>
              <a:chOff x="362940" y="989475"/>
              <a:chExt cx="11466120" cy="1244124"/>
            </a:xfrm>
          </p:grpSpPr>
          <p:sp>
            <p:nvSpPr>
              <p:cNvPr id="7" name="Speech Bubble: Rectangle with Corners Rounded 9">
                <a:extLst>
                  <a:ext uri="{FF2B5EF4-FFF2-40B4-BE49-F238E27FC236}">
                    <a16:creationId xmlns:a16="http://schemas.microsoft.com/office/drawing/2014/main" id="{8754D312-D38D-DB51-B20E-E5DE7DFCC0B8}"/>
                  </a:ext>
                </a:extLst>
              </p:cNvPr>
              <p:cNvSpPr/>
              <p:nvPr/>
            </p:nvSpPr>
            <p:spPr>
              <a:xfrm>
                <a:off x="362940" y="1097250"/>
                <a:ext cx="11371859" cy="1136349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with Corners Rounded 10">
                <a:extLst>
                  <a:ext uri="{FF2B5EF4-FFF2-40B4-BE49-F238E27FC236}">
                    <a16:creationId xmlns:a16="http://schemas.microsoft.com/office/drawing/2014/main" id="{2244E962-A86E-EB73-3342-79C3C7BA28E5}"/>
                  </a:ext>
                </a:extLst>
              </p:cNvPr>
              <p:cNvSpPr/>
              <p:nvPr/>
            </p:nvSpPr>
            <p:spPr>
              <a:xfrm>
                <a:off x="457201" y="989475"/>
                <a:ext cx="11371859" cy="1136349"/>
              </a:xfrm>
              <a:prstGeom prst="wedgeRoundRectCallou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EF56C8B-A4D1-A57C-AC29-9CEE032CCADA}"/>
                </a:ext>
              </a:extLst>
            </p:cNvPr>
            <p:cNvSpPr txBox="1"/>
            <p:nvPr/>
          </p:nvSpPr>
          <p:spPr>
            <a:xfrm>
              <a:off x="689760" y="1097250"/>
              <a:ext cx="10688442" cy="99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Xứ Huế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Ngày Giỗ Tổ Hùng Vương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c. Đồng Tháp Mười</a:t>
              </a: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id="{86617EE4-0801-5C76-9E79-EF268CB7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773" y="3033798"/>
            <a:ext cx="4573264" cy="3022391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91D3D46E-8028-6497-03E8-1C79FE611A04}"/>
              </a:ext>
            </a:extLst>
          </p:cNvPr>
          <p:cNvGrpSpPr/>
          <p:nvPr/>
        </p:nvGrpSpPr>
        <p:grpSpPr>
          <a:xfrm>
            <a:off x="563691" y="3629609"/>
            <a:ext cx="6306566" cy="2114079"/>
            <a:chOff x="931447" y="3166092"/>
            <a:chExt cx="6530986" cy="2114079"/>
          </a:xfrm>
        </p:grpSpPr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0D7C16BD-D533-1114-4127-C79D7464EB59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13" name="任意多边形: 形状 5">
                <a:extLst>
                  <a:ext uri="{FF2B5EF4-FFF2-40B4-BE49-F238E27FC236}">
                    <a16:creationId xmlns:a16="http://schemas.microsoft.com/office/drawing/2014/main" id="{B3B7F5E4-3F51-E01D-ADAB-FAC47C72A755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4" name="任意多边形: 形状 6">
                <a:extLst>
                  <a:ext uri="{FF2B5EF4-FFF2-40B4-BE49-F238E27FC236}">
                    <a16:creationId xmlns:a16="http://schemas.microsoft.com/office/drawing/2014/main" id="{0EFA6B9B-D273-2C09-434A-6F8D07306889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699021F-2D31-432F-8749-7BD87BC69A93}"/>
                </a:ext>
              </a:extLst>
            </p:cNvPr>
            <p:cNvSpPr txBox="1"/>
            <p:nvPr/>
          </p:nvSpPr>
          <p:spPr>
            <a:xfrm>
              <a:off x="1205813" y="3343989"/>
              <a:ext cx="30547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buAutoNum type="alphaLcPeriod"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Huế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CEAF0522-1885-31D3-35A2-EA5802FE6C63}"/>
                </a:ext>
              </a:extLst>
            </p:cNvPr>
            <p:cNvSpPr txBox="1"/>
            <p:nvPr/>
          </p:nvSpPr>
          <p:spPr>
            <a:xfrm>
              <a:off x="1235377" y="3805885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vô xứ Huế quanh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Non xanh nước biếc như tranh họa 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732122" y="73293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các câu thơ nói về: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CF37DBE-8FEA-D2BF-5AFB-22AA9D3F5B88}"/>
              </a:ext>
            </a:extLst>
          </p:cNvPr>
          <p:cNvGrpSpPr/>
          <p:nvPr/>
        </p:nvGrpSpPr>
        <p:grpSpPr>
          <a:xfrm>
            <a:off x="12348647" y="3552315"/>
            <a:ext cx="6306565" cy="2114079"/>
            <a:chOff x="931447" y="3166092"/>
            <a:chExt cx="6530985" cy="2114079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22AF03C3-E809-94FB-CE37-794DC71D7F6A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5" name="任意多边形: 形状 5">
                <a:extLst>
                  <a:ext uri="{FF2B5EF4-FFF2-40B4-BE49-F238E27FC236}">
                    <a16:creationId xmlns:a16="http://schemas.microsoft.com/office/drawing/2014/main" id="{0182DF71-DC9A-853A-171B-0C2F225A434A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任意多边形: 形状 6">
                <a:extLst>
                  <a:ext uri="{FF2B5EF4-FFF2-40B4-BE49-F238E27FC236}">
                    <a16:creationId xmlns:a16="http://schemas.microsoft.com/office/drawing/2014/main" id="{8A8B2C8D-E670-9D7D-D693-FF36545BE598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EC699AFF-E20B-4C1E-4A6B-9657093E3FD4}"/>
                </a:ext>
              </a:extLst>
            </p:cNvPr>
            <p:cNvSpPr txBox="1"/>
            <p:nvPr/>
          </p:nvSpPr>
          <p:spPr>
            <a:xfrm>
              <a:off x="1205813" y="3343989"/>
              <a:ext cx="5013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Giỗ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275EC21-CA7A-01E3-11C2-BB5D85F936F3}"/>
                </a:ext>
              </a:extLst>
            </p:cNvPr>
            <p:cNvSpPr txBox="1"/>
            <p:nvPr/>
          </p:nvSpPr>
          <p:spPr>
            <a:xfrm>
              <a:off x="1205813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</a:p>
          </p:txBody>
        </p:sp>
      </p:grp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3A2881F-6E30-F6CC-57C5-89D4156F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7" y="3436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8">
            <a:extLst>
              <a:ext uri="{FF2B5EF4-FFF2-40B4-BE49-F238E27FC236}">
                <a16:creationId xmlns:a16="http://schemas.microsoft.com/office/drawing/2014/main" id="{BF8044B3-FB0C-5C09-385F-48C63193D6FE}"/>
              </a:ext>
            </a:extLst>
          </p:cNvPr>
          <p:cNvGrpSpPr/>
          <p:nvPr/>
        </p:nvGrpSpPr>
        <p:grpSpPr>
          <a:xfrm>
            <a:off x="757556" y="1498989"/>
            <a:ext cx="4902972" cy="1729403"/>
            <a:chOff x="362940" y="989475"/>
            <a:chExt cx="11466120" cy="1244124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A182081F-EDF6-645D-C721-48E2A31C731D}"/>
                </a:ext>
              </a:extLst>
            </p:cNvPr>
            <p:cNvGrpSpPr/>
            <p:nvPr/>
          </p:nvGrpSpPr>
          <p:grpSpPr>
            <a:xfrm>
              <a:off x="362940" y="989475"/>
              <a:ext cx="11466120" cy="1244124"/>
              <a:chOff x="362940" y="989475"/>
              <a:chExt cx="11466120" cy="1244124"/>
            </a:xfrm>
          </p:grpSpPr>
          <p:sp>
            <p:nvSpPr>
              <p:cNvPr id="7" name="Speech Bubble: Rectangle with Corners Rounded 9">
                <a:extLst>
                  <a:ext uri="{FF2B5EF4-FFF2-40B4-BE49-F238E27FC236}">
                    <a16:creationId xmlns:a16="http://schemas.microsoft.com/office/drawing/2014/main" id="{8754D312-D38D-DB51-B20E-E5DE7DFCC0B8}"/>
                  </a:ext>
                </a:extLst>
              </p:cNvPr>
              <p:cNvSpPr/>
              <p:nvPr/>
            </p:nvSpPr>
            <p:spPr>
              <a:xfrm>
                <a:off x="362940" y="1097250"/>
                <a:ext cx="11371859" cy="1136349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with Corners Rounded 10">
                <a:extLst>
                  <a:ext uri="{FF2B5EF4-FFF2-40B4-BE49-F238E27FC236}">
                    <a16:creationId xmlns:a16="http://schemas.microsoft.com/office/drawing/2014/main" id="{2244E962-A86E-EB73-3342-79C3C7BA28E5}"/>
                  </a:ext>
                </a:extLst>
              </p:cNvPr>
              <p:cNvSpPr/>
              <p:nvPr/>
            </p:nvSpPr>
            <p:spPr>
              <a:xfrm>
                <a:off x="457201" y="989475"/>
                <a:ext cx="11371859" cy="1136349"/>
              </a:xfrm>
              <a:prstGeom prst="wedgeRoundRectCallou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EF56C8B-A4D1-A57C-AC29-9CEE032CCADA}"/>
                </a:ext>
              </a:extLst>
            </p:cNvPr>
            <p:cNvSpPr txBox="1"/>
            <p:nvPr/>
          </p:nvSpPr>
          <p:spPr>
            <a:xfrm>
              <a:off x="689760" y="1097250"/>
              <a:ext cx="10688442" cy="99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Xứ Huế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Ngày Giỗ Tổ Hùng Vương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c. Đồng Tháp Mười</a:t>
              </a: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id="{86617EE4-0801-5C76-9E79-EF268CB7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773" y="3033798"/>
            <a:ext cx="4573264" cy="3022391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91D3D46E-8028-6497-03E8-1C79FE611A04}"/>
              </a:ext>
            </a:extLst>
          </p:cNvPr>
          <p:cNvGrpSpPr/>
          <p:nvPr/>
        </p:nvGrpSpPr>
        <p:grpSpPr>
          <a:xfrm>
            <a:off x="-6629589" y="3629609"/>
            <a:ext cx="6306566" cy="2114079"/>
            <a:chOff x="931447" y="3166092"/>
            <a:chExt cx="6530986" cy="2114079"/>
          </a:xfrm>
        </p:grpSpPr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0D7C16BD-D533-1114-4127-C79D7464EB59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13" name="任意多边形: 形状 5">
                <a:extLst>
                  <a:ext uri="{FF2B5EF4-FFF2-40B4-BE49-F238E27FC236}">
                    <a16:creationId xmlns:a16="http://schemas.microsoft.com/office/drawing/2014/main" id="{B3B7F5E4-3F51-E01D-ADAB-FAC47C72A755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4" name="任意多边形: 形状 6">
                <a:extLst>
                  <a:ext uri="{FF2B5EF4-FFF2-40B4-BE49-F238E27FC236}">
                    <a16:creationId xmlns:a16="http://schemas.microsoft.com/office/drawing/2014/main" id="{0EFA6B9B-D273-2C09-434A-6F8D07306889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699021F-2D31-432F-8749-7BD87BC69A93}"/>
                </a:ext>
              </a:extLst>
            </p:cNvPr>
            <p:cNvSpPr txBox="1"/>
            <p:nvPr/>
          </p:nvSpPr>
          <p:spPr>
            <a:xfrm>
              <a:off x="1205813" y="3343989"/>
              <a:ext cx="30547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buAutoNum type="alphaLcPeriod"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Huế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CEAF0522-1885-31D3-35A2-EA5802FE6C63}"/>
                </a:ext>
              </a:extLst>
            </p:cNvPr>
            <p:cNvSpPr txBox="1"/>
            <p:nvPr/>
          </p:nvSpPr>
          <p:spPr>
            <a:xfrm>
              <a:off x="1235377" y="3805885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vô xứ Huế quanh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Non xanh nước biếc như tranh họa 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582247" y="70945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các câu thơ nói về: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CF37DBE-8FEA-D2BF-5AFB-22AA9D3F5B88}"/>
              </a:ext>
            </a:extLst>
          </p:cNvPr>
          <p:cNvGrpSpPr/>
          <p:nvPr/>
        </p:nvGrpSpPr>
        <p:grpSpPr>
          <a:xfrm>
            <a:off x="797862" y="3552315"/>
            <a:ext cx="6306565" cy="2114079"/>
            <a:chOff x="931447" y="3166092"/>
            <a:chExt cx="6530985" cy="2114079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22AF03C3-E809-94FB-CE37-794DC71D7F6A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5" name="任意多边形: 形状 5">
                <a:extLst>
                  <a:ext uri="{FF2B5EF4-FFF2-40B4-BE49-F238E27FC236}">
                    <a16:creationId xmlns:a16="http://schemas.microsoft.com/office/drawing/2014/main" id="{0182DF71-DC9A-853A-171B-0C2F225A434A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任意多边形: 形状 6">
                <a:extLst>
                  <a:ext uri="{FF2B5EF4-FFF2-40B4-BE49-F238E27FC236}">
                    <a16:creationId xmlns:a16="http://schemas.microsoft.com/office/drawing/2014/main" id="{8A8B2C8D-E670-9D7D-D693-FF36545BE598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EC699AFF-E20B-4C1E-4A6B-9657093E3FD4}"/>
                </a:ext>
              </a:extLst>
            </p:cNvPr>
            <p:cNvSpPr txBox="1"/>
            <p:nvPr/>
          </p:nvSpPr>
          <p:spPr>
            <a:xfrm>
              <a:off x="1205813" y="3343989"/>
              <a:ext cx="5013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Giỗ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275EC21-CA7A-01E3-11C2-BB5D85F936F3}"/>
                </a:ext>
              </a:extLst>
            </p:cNvPr>
            <p:cNvSpPr txBox="1"/>
            <p:nvPr/>
          </p:nvSpPr>
          <p:spPr>
            <a:xfrm>
              <a:off x="1205813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27E5503E-3824-F414-A0B6-9C470831273F}"/>
              </a:ext>
            </a:extLst>
          </p:cNvPr>
          <p:cNvGrpSpPr/>
          <p:nvPr/>
        </p:nvGrpSpPr>
        <p:grpSpPr>
          <a:xfrm>
            <a:off x="12192000" y="3429000"/>
            <a:ext cx="6437611" cy="2114079"/>
            <a:chOff x="931447" y="3166092"/>
            <a:chExt cx="6666694" cy="21140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28D8FE5-3A1C-FBDB-5D62-18A693A41E60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8" name="任意多边形: 形状 5">
                <a:extLst>
                  <a:ext uri="{FF2B5EF4-FFF2-40B4-BE49-F238E27FC236}">
                    <a16:creationId xmlns:a16="http://schemas.microsoft.com/office/drawing/2014/main" id="{82BD3FD3-06A1-8306-3F4E-39364395A3FC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9" name="任意多边形: 形状 6">
                <a:extLst>
                  <a:ext uri="{FF2B5EF4-FFF2-40B4-BE49-F238E27FC236}">
                    <a16:creationId xmlns:a16="http://schemas.microsoft.com/office/drawing/2014/main" id="{DDC2B2D1-4DCA-B16C-1C24-4F2B5A1850B3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04BC397-EB7D-8D8A-E2B1-58241F9095DE}"/>
                </a:ext>
              </a:extLst>
            </p:cNvPr>
            <p:cNvSpPr txBox="1"/>
            <p:nvPr/>
          </p:nvSpPr>
          <p:spPr>
            <a:xfrm>
              <a:off x="1205813" y="3343989"/>
              <a:ext cx="38290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74D8226-667C-23FA-691B-86FFCE7A90D2}"/>
                </a:ext>
              </a:extLst>
            </p:cNvPr>
            <p:cNvSpPr txBox="1"/>
            <p:nvPr/>
          </p:nvSpPr>
          <p:spPr>
            <a:xfrm>
              <a:off x="1371085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 Tháp Mười cò bay thẳng cánh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 Tháp Mười lóng lánh cá tôm.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D16D332-85AE-CF5C-0D2C-B951134BA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7" y="3436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4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8">
            <a:extLst>
              <a:ext uri="{FF2B5EF4-FFF2-40B4-BE49-F238E27FC236}">
                <a16:creationId xmlns:a16="http://schemas.microsoft.com/office/drawing/2014/main" id="{BF8044B3-FB0C-5C09-385F-48C63193D6FE}"/>
              </a:ext>
            </a:extLst>
          </p:cNvPr>
          <p:cNvGrpSpPr/>
          <p:nvPr/>
        </p:nvGrpSpPr>
        <p:grpSpPr>
          <a:xfrm>
            <a:off x="757556" y="1498989"/>
            <a:ext cx="4902972" cy="1729403"/>
            <a:chOff x="362940" y="989475"/>
            <a:chExt cx="11466120" cy="1244124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A182081F-EDF6-645D-C721-48E2A31C731D}"/>
                </a:ext>
              </a:extLst>
            </p:cNvPr>
            <p:cNvGrpSpPr/>
            <p:nvPr/>
          </p:nvGrpSpPr>
          <p:grpSpPr>
            <a:xfrm>
              <a:off x="362940" y="989475"/>
              <a:ext cx="11466120" cy="1244124"/>
              <a:chOff x="362940" y="989475"/>
              <a:chExt cx="11466120" cy="1244124"/>
            </a:xfrm>
          </p:grpSpPr>
          <p:sp>
            <p:nvSpPr>
              <p:cNvPr id="7" name="Speech Bubble: Rectangle with Corners Rounded 9">
                <a:extLst>
                  <a:ext uri="{FF2B5EF4-FFF2-40B4-BE49-F238E27FC236}">
                    <a16:creationId xmlns:a16="http://schemas.microsoft.com/office/drawing/2014/main" id="{8754D312-D38D-DB51-B20E-E5DE7DFCC0B8}"/>
                  </a:ext>
                </a:extLst>
              </p:cNvPr>
              <p:cNvSpPr/>
              <p:nvPr/>
            </p:nvSpPr>
            <p:spPr>
              <a:xfrm>
                <a:off x="362940" y="1097250"/>
                <a:ext cx="11371859" cy="1136349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with Corners Rounded 10">
                <a:extLst>
                  <a:ext uri="{FF2B5EF4-FFF2-40B4-BE49-F238E27FC236}">
                    <a16:creationId xmlns:a16="http://schemas.microsoft.com/office/drawing/2014/main" id="{2244E962-A86E-EB73-3342-79C3C7BA28E5}"/>
                  </a:ext>
                </a:extLst>
              </p:cNvPr>
              <p:cNvSpPr/>
              <p:nvPr/>
            </p:nvSpPr>
            <p:spPr>
              <a:xfrm>
                <a:off x="457201" y="989475"/>
                <a:ext cx="11371859" cy="1136349"/>
              </a:xfrm>
              <a:prstGeom prst="wedgeRoundRectCallou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EF56C8B-A4D1-A57C-AC29-9CEE032CCADA}"/>
                </a:ext>
              </a:extLst>
            </p:cNvPr>
            <p:cNvSpPr txBox="1"/>
            <p:nvPr/>
          </p:nvSpPr>
          <p:spPr>
            <a:xfrm>
              <a:off x="689760" y="1097250"/>
              <a:ext cx="10688442" cy="99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Xứ Huế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Ngày Giỗ Tổ Hùng Vương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c. Đồng Tháp Mười</a:t>
              </a: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id="{86617EE4-0801-5C76-9E79-EF268CB7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773" y="3033798"/>
            <a:ext cx="4573264" cy="302239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582247" y="70945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các câu thơ nói về: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CF37DBE-8FEA-D2BF-5AFB-22AA9D3F5B88}"/>
              </a:ext>
            </a:extLst>
          </p:cNvPr>
          <p:cNvGrpSpPr/>
          <p:nvPr/>
        </p:nvGrpSpPr>
        <p:grpSpPr>
          <a:xfrm>
            <a:off x="-6540784" y="3390352"/>
            <a:ext cx="6362490" cy="2114079"/>
            <a:chOff x="931447" y="3166092"/>
            <a:chExt cx="6588900" cy="2114079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22AF03C3-E809-94FB-CE37-794DC71D7F6A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5" name="任意多边形: 形状 5">
                <a:extLst>
                  <a:ext uri="{FF2B5EF4-FFF2-40B4-BE49-F238E27FC236}">
                    <a16:creationId xmlns:a16="http://schemas.microsoft.com/office/drawing/2014/main" id="{0182DF71-DC9A-853A-171B-0C2F225A434A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任意多边形: 形状 6">
                <a:extLst>
                  <a:ext uri="{FF2B5EF4-FFF2-40B4-BE49-F238E27FC236}">
                    <a16:creationId xmlns:a16="http://schemas.microsoft.com/office/drawing/2014/main" id="{8A8B2C8D-E670-9D7D-D693-FF36545BE598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EC699AFF-E20B-4C1E-4A6B-9657093E3FD4}"/>
                </a:ext>
              </a:extLst>
            </p:cNvPr>
            <p:cNvSpPr txBox="1"/>
            <p:nvPr/>
          </p:nvSpPr>
          <p:spPr>
            <a:xfrm>
              <a:off x="1205813" y="3343989"/>
              <a:ext cx="5013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Giỗ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275EC21-CA7A-01E3-11C2-BB5D85F936F3}"/>
                </a:ext>
              </a:extLst>
            </p:cNvPr>
            <p:cNvSpPr txBox="1"/>
            <p:nvPr/>
          </p:nvSpPr>
          <p:spPr>
            <a:xfrm>
              <a:off x="1205812" y="3967812"/>
              <a:ext cx="631453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27E5503E-3824-F414-A0B6-9C470831273F}"/>
              </a:ext>
            </a:extLst>
          </p:cNvPr>
          <p:cNvGrpSpPr/>
          <p:nvPr/>
        </p:nvGrpSpPr>
        <p:grpSpPr>
          <a:xfrm>
            <a:off x="797862" y="3467646"/>
            <a:ext cx="6437611" cy="2114079"/>
            <a:chOff x="931447" y="3166092"/>
            <a:chExt cx="6666694" cy="21140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28D8FE5-3A1C-FBDB-5D62-18A693A41E60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8" name="任意多边形: 形状 5">
                <a:extLst>
                  <a:ext uri="{FF2B5EF4-FFF2-40B4-BE49-F238E27FC236}">
                    <a16:creationId xmlns:a16="http://schemas.microsoft.com/office/drawing/2014/main" id="{82BD3FD3-06A1-8306-3F4E-39364395A3FC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9" name="任意多边形: 形状 6">
                <a:extLst>
                  <a:ext uri="{FF2B5EF4-FFF2-40B4-BE49-F238E27FC236}">
                    <a16:creationId xmlns:a16="http://schemas.microsoft.com/office/drawing/2014/main" id="{DDC2B2D1-4DCA-B16C-1C24-4F2B5A1850B3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04BC397-EB7D-8D8A-E2B1-58241F9095DE}"/>
                </a:ext>
              </a:extLst>
            </p:cNvPr>
            <p:cNvSpPr txBox="1"/>
            <p:nvPr/>
          </p:nvSpPr>
          <p:spPr>
            <a:xfrm>
              <a:off x="1205813" y="3343989"/>
              <a:ext cx="38290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74D8226-667C-23FA-691B-86FFCE7A90D2}"/>
                </a:ext>
              </a:extLst>
            </p:cNvPr>
            <p:cNvSpPr txBox="1"/>
            <p:nvPr/>
          </p:nvSpPr>
          <p:spPr>
            <a:xfrm>
              <a:off x="1371085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 Tháp Mười cò bay thẳng cánh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 Tháp Mười lóng lánh cá tôm.</a:t>
              </a:r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59A99F-152E-8CAA-4A25-F45354BBA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7" y="3436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2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856567" y="73293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Ngày Giỗ Tổ là ngày nào?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EBC76136-4428-9BC5-FD02-D7345578DCC4}"/>
              </a:ext>
            </a:extLst>
          </p:cNvPr>
          <p:cNvGrpSpPr/>
          <p:nvPr/>
        </p:nvGrpSpPr>
        <p:grpSpPr>
          <a:xfrm>
            <a:off x="714161" y="1646429"/>
            <a:ext cx="5628766" cy="4478633"/>
            <a:chOff x="772034" y="1554236"/>
            <a:chExt cx="5628766" cy="4478633"/>
          </a:xfrm>
        </p:grpSpPr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25FA9826-2E78-70F7-1CA5-CAE0D1F95641}"/>
                </a:ext>
              </a:extLst>
            </p:cNvPr>
            <p:cNvGrpSpPr/>
            <p:nvPr/>
          </p:nvGrpSpPr>
          <p:grpSpPr>
            <a:xfrm>
              <a:off x="772034" y="1554236"/>
              <a:ext cx="5628766" cy="4478633"/>
              <a:chOff x="476249" y="318882"/>
              <a:chExt cx="6599750" cy="5251215"/>
            </a:xfrm>
          </p:grpSpPr>
          <p:pic>
            <p:nvPicPr>
              <p:cNvPr id="3" name="Picture 3">
                <a:extLst>
                  <a:ext uri="{FF2B5EF4-FFF2-40B4-BE49-F238E27FC236}">
                    <a16:creationId xmlns:a16="http://schemas.microsoft.com/office/drawing/2014/main" id="{D8A929B1-8F98-2031-5AA7-F8667F5C1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6249" y="474379"/>
                <a:ext cx="6599750" cy="5095718"/>
              </a:xfrm>
              <a:prstGeom prst="rect">
                <a:avLst/>
              </a:prstGeom>
            </p:spPr>
          </p:pic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C2CF026F-A881-D990-89E5-AF8E8392E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27365" y="318882"/>
                <a:ext cx="3051067" cy="440635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8AFC22F3-80BB-67F9-D4DB-C4D6FD4EFCBE}"/>
                </a:ext>
              </a:extLst>
            </p:cNvPr>
            <p:cNvSpPr txBox="1"/>
            <p:nvPr/>
          </p:nvSpPr>
          <p:spPr>
            <a:xfrm>
              <a:off x="1003226" y="2108726"/>
              <a:ext cx="516638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 tiên, chúng ta sẽ đến Phú Thọ, miền Bắc nước ta, nơi có đền thờ Vua Hùng, nơi được gọi là “quê cha đất tổ”.</a:t>
              </a:r>
            </a:p>
            <a:p>
              <a:pPr algn="ctr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  <a:endParaRPr lang="en-US" sz="28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281B4D86-F7FB-68A4-6DAB-48D068A95BB2}"/>
              </a:ext>
            </a:extLst>
          </p:cNvPr>
          <p:cNvSpPr/>
          <p:nvPr/>
        </p:nvSpPr>
        <p:spPr>
          <a:xfrm>
            <a:off x="6574119" y="3429000"/>
            <a:ext cx="4588635" cy="1736646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Ngày Giỗ Tổ là ngày mồng mười tháng ba âm lịch.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F3F8F96-4DED-E55D-3DC1-636D10811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70" y="401648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20" descr="16 (21)">
            <a:extLst>
              <a:ext uri="{FF2B5EF4-FFF2-40B4-BE49-F238E27FC236}">
                <a16:creationId xmlns:a16="http://schemas.microsoft.com/office/drawing/2014/main" id="{9C67EFDD-99D7-062C-1975-064A91F6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sp>
        <p:nvSpPr>
          <p:cNvPr id="58" name="任意多边形 27">
            <a:extLst>
              <a:ext uri="{FF2B5EF4-FFF2-40B4-BE49-F238E27FC236}">
                <a16:creationId xmlns:a16="http://schemas.microsoft.com/office/drawing/2014/main" id="{F4D78AA1-2BC9-0672-B882-3B456EDA9293}"/>
              </a:ext>
            </a:extLst>
          </p:cNvPr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62" name="Google Shape;1424;p41">
            <a:extLst>
              <a:ext uri="{FF2B5EF4-FFF2-40B4-BE49-F238E27FC236}">
                <a16:creationId xmlns:a16="http://schemas.microsoft.com/office/drawing/2014/main" id="{51F0D441-74DC-2537-44E8-30A2782D8D5C}"/>
              </a:ext>
            </a:extLst>
          </p:cNvPr>
          <p:cNvSpPr txBox="1">
            <a:spLocks/>
          </p:cNvSpPr>
          <p:nvPr/>
        </p:nvSpPr>
        <p:spPr>
          <a:xfrm>
            <a:off x="2654459" y="1438750"/>
            <a:ext cx="8375968" cy="3739200"/>
          </a:xfrm>
          <a:prstGeom prst="roundRect">
            <a:avLst/>
          </a:prstGeom>
          <a:noFill/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lvl="0" algn="just">
              <a:buClr>
                <a:prstClr val="black"/>
              </a:buClr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1.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Kiến thức, kĩ năng: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Đọc đúng các tiếng trong bài, ngắt nghỉ đúng nhịp thơ trong bài.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Trả lời được các câu hỏi của bài.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Hiểu nội dung bài: biết được một số địa danh tiêu biểu ở 3 miền đất nước.</a:t>
            </a:r>
            <a:endParaRPr lang="vi-VN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>
              <a:buClr>
                <a:prstClr val="black"/>
              </a:buClr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Phát triển năng lực và phẩm chất: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Giúp hình thành và phát triển năng lực văn học: phát triển vốn từ về sản phẩm truyền thống của đất nước ; ôn kiểu câu giới thiệu.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Bồi dưỡng tình yêu quê hương đất </a:t>
            </a:r>
            <a:r>
              <a:rPr lang="vi-VN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nước,thêm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 yêu văn hóa Việt Nam.</a:t>
            </a:r>
          </a:p>
        </p:txBody>
      </p:sp>
      <p:pic>
        <p:nvPicPr>
          <p:cNvPr id="63" name="Hình ảnh 62">
            <a:extLst>
              <a:ext uri="{FF2B5EF4-FFF2-40B4-BE49-F238E27FC236}">
                <a16:creationId xmlns:a16="http://schemas.microsoft.com/office/drawing/2014/main" id="{648DF2DA-8D83-26A3-90EA-0D8680A0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190" y="774660"/>
            <a:ext cx="6236749" cy="157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856567" y="732938"/>
            <a:ext cx="7931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từ ngữ miêu tả vẻ đẹp của xứ Huế.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B219F442-376B-0F7E-8EFB-3555CF8F69C6}"/>
              </a:ext>
            </a:extLst>
          </p:cNvPr>
          <p:cNvGrpSpPr/>
          <p:nvPr/>
        </p:nvGrpSpPr>
        <p:grpSpPr>
          <a:xfrm rot="21269502">
            <a:off x="448615" y="1860298"/>
            <a:ext cx="6287851" cy="4415644"/>
            <a:chOff x="575936" y="2241089"/>
            <a:chExt cx="5552871" cy="3849658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BEF910AC-8BA8-9ABB-A371-3AA2A26BB76C}"/>
                </a:ext>
              </a:extLst>
            </p:cNvPr>
            <p:cNvGrpSpPr/>
            <p:nvPr/>
          </p:nvGrpSpPr>
          <p:grpSpPr>
            <a:xfrm rot="330369">
              <a:off x="575936" y="2241089"/>
              <a:ext cx="5552871" cy="3849658"/>
              <a:chOff x="0" y="0"/>
              <a:chExt cx="11105742" cy="7699316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0B792F37-7AAA-ADD8-8ED4-C6F457EEA0F0}"/>
                  </a:ext>
                </a:extLst>
              </p:cNvPr>
              <p:cNvGrpSpPr/>
              <p:nvPr/>
            </p:nvGrpSpPr>
            <p:grpSpPr>
              <a:xfrm>
                <a:off x="115127" y="96664"/>
                <a:ext cx="10876574" cy="7487776"/>
                <a:chOff x="0" y="0"/>
                <a:chExt cx="3954891" cy="2722671"/>
              </a:xfrm>
            </p:grpSpPr>
            <p:sp>
              <p:nvSpPr>
                <p:cNvPr id="37" name="Freeform 11">
                  <a:extLst>
                    <a:ext uri="{FF2B5EF4-FFF2-40B4-BE49-F238E27FC236}">
                      <a16:creationId xmlns:a16="http://schemas.microsoft.com/office/drawing/2014/main" id="{B2115319-7707-2216-51DF-5B5AA432A3F8}"/>
                    </a:ext>
                  </a:extLst>
                </p:cNvPr>
                <p:cNvSpPr/>
                <p:nvPr/>
              </p:nvSpPr>
              <p:spPr>
                <a:xfrm>
                  <a:off x="6350" y="6350"/>
                  <a:ext cx="3942191" cy="2709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1" h="2709971">
                      <a:moveTo>
                        <a:pt x="3942191" y="271780"/>
                      </a:moveTo>
                      <a:lnTo>
                        <a:pt x="3942191" y="2709971"/>
                      </a:lnTo>
                      <a:lnTo>
                        <a:pt x="0" y="2709971"/>
                      </a:lnTo>
                      <a:lnTo>
                        <a:pt x="0" y="0"/>
                      </a:lnTo>
                      <a:lnTo>
                        <a:pt x="3670410" y="0"/>
                      </a:lnTo>
                      <a:close/>
                    </a:path>
                  </a:pathLst>
                </a:custGeom>
                <a:solidFill>
                  <a:srgbClr val="E5F3D7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3479C3CA-EBDA-C681-0644-1C069A4556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954891" cy="2722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4891" h="2722671">
                      <a:moveTo>
                        <a:pt x="3679301" y="0"/>
                      </a:moveTo>
                      <a:lnTo>
                        <a:pt x="0" y="0"/>
                      </a:lnTo>
                      <a:lnTo>
                        <a:pt x="0" y="2722671"/>
                      </a:lnTo>
                      <a:lnTo>
                        <a:pt x="3954891" y="2722671"/>
                      </a:lnTo>
                      <a:lnTo>
                        <a:pt x="3954891" y="275590"/>
                      </a:lnTo>
                      <a:lnTo>
                        <a:pt x="3679301" y="0"/>
                      </a:lnTo>
                      <a:close/>
                      <a:moveTo>
                        <a:pt x="3942191" y="2709971"/>
                      </a:moveTo>
                      <a:lnTo>
                        <a:pt x="12700" y="2709971"/>
                      </a:lnTo>
                      <a:lnTo>
                        <a:pt x="12700" y="12700"/>
                      </a:lnTo>
                      <a:lnTo>
                        <a:pt x="3674221" y="12700"/>
                      </a:lnTo>
                      <a:lnTo>
                        <a:pt x="3676761" y="15240"/>
                      </a:lnTo>
                      <a:lnTo>
                        <a:pt x="3676761" y="278130"/>
                      </a:lnTo>
                      <a:lnTo>
                        <a:pt x="3939651" y="278130"/>
                      </a:lnTo>
                      <a:lnTo>
                        <a:pt x="3942191" y="280670"/>
                      </a:lnTo>
                      <a:cubicBezTo>
                        <a:pt x="3942191" y="280670"/>
                        <a:pt x="3942191" y="2709971"/>
                        <a:pt x="3942191" y="27099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id="{74332193-E79B-0E25-0BF3-DCFA5B44345F}"/>
                  </a:ext>
                </a:extLst>
              </p:cNvPr>
              <p:cNvGrpSpPr/>
              <p:nvPr/>
            </p:nvGrpSpPr>
            <p:grpSpPr>
              <a:xfrm>
                <a:off x="0" y="7418762"/>
                <a:ext cx="270416" cy="280554"/>
                <a:chOff x="0" y="0"/>
                <a:chExt cx="2376680" cy="2465786"/>
              </a:xfrm>
            </p:grpSpPr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5FDEC12B-8C7B-B6E5-44A1-6E4AD87076DA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9CFDB35C-3067-137E-67AD-0D9E2186B7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9" name="Group 16">
                <a:extLst>
                  <a:ext uri="{FF2B5EF4-FFF2-40B4-BE49-F238E27FC236}">
                    <a16:creationId xmlns:a16="http://schemas.microsoft.com/office/drawing/2014/main" id="{24F86C55-3C44-2491-BD3E-6E461D7FF7CC}"/>
                  </a:ext>
                </a:extLst>
              </p:cNvPr>
              <p:cNvGrpSpPr/>
              <p:nvPr/>
            </p:nvGrpSpPr>
            <p:grpSpPr>
              <a:xfrm>
                <a:off x="0" y="3840552"/>
                <a:ext cx="270416" cy="280554"/>
                <a:chOff x="0" y="0"/>
                <a:chExt cx="2376680" cy="2465786"/>
              </a:xfrm>
            </p:grpSpPr>
            <p:sp>
              <p:nvSpPr>
                <p:cNvPr id="33" name="Freeform 17">
                  <a:extLst>
                    <a:ext uri="{FF2B5EF4-FFF2-40B4-BE49-F238E27FC236}">
                      <a16:creationId xmlns:a16="http://schemas.microsoft.com/office/drawing/2014/main" id="{ECE5EFA8-66C5-C186-DF70-856A2AD90FFA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34" name="Freeform 18">
                  <a:extLst>
                    <a:ext uri="{FF2B5EF4-FFF2-40B4-BE49-F238E27FC236}">
                      <a16:creationId xmlns:a16="http://schemas.microsoft.com/office/drawing/2014/main" id="{3FF2B5D1-050C-E4A8-E719-368923A2906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10" name="Group 19">
                <a:extLst>
                  <a:ext uri="{FF2B5EF4-FFF2-40B4-BE49-F238E27FC236}">
                    <a16:creationId xmlns:a16="http://schemas.microsoft.com/office/drawing/2014/main" id="{9B7BBA3B-D085-9A0D-F876-5E136EBE25FF}"/>
                  </a:ext>
                </a:extLst>
              </p:cNvPr>
              <p:cNvGrpSpPr/>
              <p:nvPr/>
            </p:nvGrpSpPr>
            <p:grpSpPr>
              <a:xfrm>
                <a:off x="0" y="0"/>
                <a:ext cx="270416" cy="280554"/>
                <a:chOff x="0" y="0"/>
                <a:chExt cx="2376680" cy="2465786"/>
              </a:xfrm>
            </p:grpSpPr>
            <p:sp>
              <p:nvSpPr>
                <p:cNvPr id="31" name="Freeform 20">
                  <a:extLst>
                    <a:ext uri="{FF2B5EF4-FFF2-40B4-BE49-F238E27FC236}">
                      <a16:creationId xmlns:a16="http://schemas.microsoft.com/office/drawing/2014/main" id="{8895DEDD-738C-595C-861D-D31B357447A5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32" name="Freeform 21">
                  <a:extLst>
                    <a:ext uri="{FF2B5EF4-FFF2-40B4-BE49-F238E27FC236}">
                      <a16:creationId xmlns:a16="http://schemas.microsoft.com/office/drawing/2014/main" id="{6A769A51-B172-7623-2E89-8E83ED81FB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11" name="Group 22">
                <a:extLst>
                  <a:ext uri="{FF2B5EF4-FFF2-40B4-BE49-F238E27FC236}">
                    <a16:creationId xmlns:a16="http://schemas.microsoft.com/office/drawing/2014/main" id="{1E441D2D-A0AC-4539-41D1-1083A31E93B8}"/>
                  </a:ext>
                </a:extLst>
              </p:cNvPr>
              <p:cNvGrpSpPr/>
              <p:nvPr/>
            </p:nvGrpSpPr>
            <p:grpSpPr>
              <a:xfrm>
                <a:off x="10835326" y="7418762"/>
                <a:ext cx="270416" cy="280554"/>
                <a:chOff x="0" y="0"/>
                <a:chExt cx="2376680" cy="2465786"/>
              </a:xfrm>
            </p:grpSpPr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B56CDE3E-CE32-9E69-5957-EC2876D38F9D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0EBC979C-41FA-932F-90E5-F84191DF36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B9CD2C61-87BA-92B7-EA4F-60B6A6CA0231}"/>
                  </a:ext>
                </a:extLst>
              </p:cNvPr>
              <p:cNvGrpSpPr/>
              <p:nvPr/>
            </p:nvGrpSpPr>
            <p:grpSpPr>
              <a:xfrm>
                <a:off x="10835326" y="3840552"/>
                <a:ext cx="270416" cy="280554"/>
                <a:chOff x="0" y="0"/>
                <a:chExt cx="2376680" cy="2465786"/>
              </a:xfrm>
            </p:grpSpPr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537EDF18-6802-3C5C-7A85-26F301B84440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id="{7001A556-3AEE-EC42-50D2-27DD9B1801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13" name="Group 28">
                <a:extLst>
                  <a:ext uri="{FF2B5EF4-FFF2-40B4-BE49-F238E27FC236}">
                    <a16:creationId xmlns:a16="http://schemas.microsoft.com/office/drawing/2014/main" id="{CEDDC598-5C85-9A7B-F313-188B76B30042}"/>
                  </a:ext>
                </a:extLst>
              </p:cNvPr>
              <p:cNvGrpSpPr/>
              <p:nvPr/>
            </p:nvGrpSpPr>
            <p:grpSpPr>
              <a:xfrm>
                <a:off x="5418206" y="0"/>
                <a:ext cx="270416" cy="280554"/>
                <a:chOff x="0" y="0"/>
                <a:chExt cx="2376680" cy="2465786"/>
              </a:xfrm>
            </p:grpSpPr>
            <p:sp>
              <p:nvSpPr>
                <p:cNvPr id="22" name="Freeform 29">
                  <a:extLst>
                    <a:ext uri="{FF2B5EF4-FFF2-40B4-BE49-F238E27FC236}">
                      <a16:creationId xmlns:a16="http://schemas.microsoft.com/office/drawing/2014/main" id="{8DA47C9D-669E-BAF2-7425-5E3D14CA23F5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23" name="Freeform 30">
                  <a:extLst>
                    <a:ext uri="{FF2B5EF4-FFF2-40B4-BE49-F238E27FC236}">
                      <a16:creationId xmlns:a16="http://schemas.microsoft.com/office/drawing/2014/main" id="{A64D606B-205B-2495-3E72-C8BCFB0E16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  <p:grpSp>
            <p:nvGrpSpPr>
              <p:cNvPr id="14" name="Group 31">
                <a:extLst>
                  <a:ext uri="{FF2B5EF4-FFF2-40B4-BE49-F238E27FC236}">
                    <a16:creationId xmlns:a16="http://schemas.microsoft.com/office/drawing/2014/main" id="{E9A11AA2-0840-F857-5535-3EE7083A4190}"/>
                  </a:ext>
                </a:extLst>
              </p:cNvPr>
              <p:cNvGrpSpPr/>
              <p:nvPr/>
            </p:nvGrpSpPr>
            <p:grpSpPr>
              <a:xfrm>
                <a:off x="5418206" y="7418762"/>
                <a:ext cx="270416" cy="280554"/>
                <a:chOff x="0" y="0"/>
                <a:chExt cx="2376680" cy="2465786"/>
              </a:xfrm>
            </p:grpSpPr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0553B018-0734-3C49-B181-5B387AE0A6A0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86674476-24ED-8DF7-11BE-531D972A264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</p:sp>
          </p:grpSp>
        </p:grp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FCF7FEB-7A15-13E2-864C-C0BFCEABC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30498">
              <a:off x="730495" y="2871367"/>
              <a:ext cx="5167871" cy="265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 đến, chúng ta cùng vào miền Trung: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Đường vô xứ Huế quanh </a:t>
              </a:r>
              <a:r>
                <a:rPr kumimoji="0" lang="vi-VN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Non xanh nước biếc như tranh h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ọ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đồ.</a:t>
              </a:r>
            </a:p>
          </p:txBody>
        </p:sp>
      </p:grpSp>
      <p:sp>
        <p:nvSpPr>
          <p:cNvPr id="39" name="Rectangle: Rounded Corners 1">
            <a:extLst>
              <a:ext uri="{FF2B5EF4-FFF2-40B4-BE49-F238E27FC236}">
                <a16:creationId xmlns:a16="http://schemas.microsoft.com/office/drawing/2014/main" id="{CC901B44-9D4D-8ABA-F9DD-D12843435606}"/>
              </a:ext>
            </a:extLst>
          </p:cNvPr>
          <p:cNvSpPr/>
          <p:nvPr/>
        </p:nvSpPr>
        <p:spPr>
          <a:xfrm>
            <a:off x="7125153" y="2846162"/>
            <a:ext cx="4613569" cy="3139142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Những từ ngữ miêu tả vẻ đẹp của xứ Huế là: non xanh nước biếc, tranh họa đồ.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37132F5-2BFC-DFE5-44C3-0E000FDA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79" y="339761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D6AB90-98A1-CD9B-DD30-88076F719253}"/>
              </a:ext>
            </a:extLst>
          </p:cNvPr>
          <p:cNvSpPr txBox="1"/>
          <p:nvPr/>
        </p:nvSpPr>
        <p:spPr>
          <a:xfrm>
            <a:off x="2856566" y="732938"/>
            <a:ext cx="841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Chọn ý giải thích đ</a:t>
            </a:r>
            <a:r>
              <a:rPr lang="en-US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ú</a:t>
            </a:r>
            <a:r>
              <a:rPr lang="vi-VN" sz="36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</a:t>
            </a:r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cho mỗi câu sau: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CC5AB260-5E1C-96C9-37AC-25BE93EF0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38639"/>
              </p:ext>
            </p:extLst>
          </p:nvPr>
        </p:nvGraphicFramePr>
        <p:xfrm>
          <a:off x="777433" y="1737517"/>
          <a:ext cx="10637134" cy="43938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43691">
                  <a:extLst>
                    <a:ext uri="{9D8B030D-6E8A-4147-A177-3AD203B41FA5}">
                      <a16:colId xmlns:a16="http://schemas.microsoft.com/office/drawing/2014/main" val="3437029491"/>
                    </a:ext>
                  </a:extLst>
                </a:gridCol>
                <a:gridCol w="5893443">
                  <a:extLst>
                    <a:ext uri="{9D8B030D-6E8A-4147-A177-3AD203B41FA5}">
                      <a16:colId xmlns:a16="http://schemas.microsoft.com/office/drawing/2014/main" val="2620879503"/>
                    </a:ext>
                  </a:extLst>
                </a:gridCol>
              </a:tblGrid>
              <a:tr h="6671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3522515"/>
                  </a:ext>
                </a:extLst>
              </a:tr>
              <a:tr h="918463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 Tháp Mười cò bay thẳng cánh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Đồng Tháp Mười có rất nhiều cò.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97312"/>
                  </a:ext>
                </a:extLst>
              </a:tr>
              <a:tr h="91846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Đồng Tháp Mười rộng mênh mông.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801647"/>
                  </a:ext>
                </a:extLst>
              </a:tr>
              <a:tr h="918463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Tháp Mười lóng lánh cá tôm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Cá tôm ở Đồng Tháp Mười có nhiều màu sắc.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5457886"/>
                  </a:ext>
                </a:extLst>
              </a:tr>
              <a:tr h="918463">
                <a:tc vMerge="1"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Đồng Tháp Mười nhiều tôm cá.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112709"/>
                  </a:ext>
                </a:extLst>
              </a:tr>
            </a:tbl>
          </a:graphicData>
        </a:graphic>
      </p:graphicFrame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11B50DC-F2A0-C054-72A6-E44FC6AE70DC}"/>
              </a:ext>
            </a:extLst>
          </p:cNvPr>
          <p:cNvSpPr/>
          <p:nvPr/>
        </p:nvSpPr>
        <p:spPr>
          <a:xfrm>
            <a:off x="5544273" y="2419109"/>
            <a:ext cx="5870294" cy="87967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473EA5FF-A3B1-32E2-5399-30258C3F3ACB}"/>
              </a:ext>
            </a:extLst>
          </p:cNvPr>
          <p:cNvSpPr/>
          <p:nvPr/>
        </p:nvSpPr>
        <p:spPr>
          <a:xfrm>
            <a:off x="5544273" y="4275218"/>
            <a:ext cx="5870294" cy="87967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E287A4A-76E8-D16A-65FA-4931FBEC0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69" y="372738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A7EE2E67-708D-D666-00B2-906E82912FDE}"/>
              </a:ext>
            </a:extLst>
          </p:cNvPr>
          <p:cNvGrpSpPr/>
          <p:nvPr/>
        </p:nvGrpSpPr>
        <p:grpSpPr>
          <a:xfrm>
            <a:off x="383237" y="1446236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B6591287-8393-2B57-216D-0F09875C3B22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D62AB7BB-34AD-0BC3-D0F2-1759BB7C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37" y="2374060"/>
            <a:ext cx="11425526" cy="2281476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Mỗi một vùng miền trên đất nước ta đều mang những nét đẹp riêng. Chúng ta cần biết yêu và trân trọng mỗi một vẻ đẹp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vi-V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mà thiên nhiên ban tặng mà ông cha ta đã gìn giữ lại cho đến ngày nay.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6402F1-EB7A-B7BD-AC9F-58177E65A526}"/>
              </a:ext>
            </a:extLst>
          </p:cNvPr>
          <p:cNvGrpSpPr/>
          <p:nvPr/>
        </p:nvGrpSpPr>
        <p:grpSpPr>
          <a:xfrm>
            <a:off x="3490425" y="766435"/>
            <a:ext cx="5165304" cy="1116145"/>
            <a:chOff x="3936517" y="563907"/>
            <a:chExt cx="5165304" cy="111614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E0A9ECDE-BECB-DD1F-E06E-08C473B6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3936517" y="563907"/>
              <a:ext cx="5165304" cy="11161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78F0C-E081-5FBD-4BDC-CC20CC3C70C3}"/>
                </a:ext>
              </a:extLst>
            </p:cNvPr>
            <p:cNvSpPr/>
            <p:nvPr/>
          </p:nvSpPr>
          <p:spPr>
            <a:xfrm>
              <a:off x="4888012" y="658198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Nội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0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504EB37-4A04-AFDA-4000-17080A141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38" y="2844870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BDDAD-BBDC-E685-63D2-D0E1979E0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1DAB829-28B8-A823-6D91-F8605AB3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3" y="2443098"/>
            <a:ext cx="7151228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564EDF5-1E36-2C4B-82FD-2877CCE56A73}"/>
              </a:ext>
            </a:extLst>
          </p:cNvPr>
          <p:cNvSpPr txBox="1"/>
          <p:nvPr/>
        </p:nvSpPr>
        <p:spPr>
          <a:xfrm>
            <a:off x="2443350" y="1658578"/>
            <a:ext cx="9420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những tên riêng được nhắc đến trong bài.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Đồ họa 13">
            <a:extLst>
              <a:ext uri="{FF2B5EF4-FFF2-40B4-BE49-F238E27FC236}">
                <a16:creationId xmlns:a16="http://schemas.microsoft.com/office/drawing/2014/main" id="{927D5573-02AB-8F3E-2078-F51FF1640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6851" y="3041896"/>
            <a:ext cx="4573264" cy="30223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BB76B1-7BD8-FD93-C052-70A85CC4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5" y="11564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D61643D-08BA-011E-23B1-99E0E06FC962}"/>
              </a:ext>
            </a:extLst>
          </p:cNvPr>
          <p:cNvSpPr/>
          <p:nvPr/>
        </p:nvSpPr>
        <p:spPr>
          <a:xfrm>
            <a:off x="6124535" y="1791598"/>
            <a:ext cx="1167516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F27E1EB-53E2-0FF3-3538-7FDEBC39A923}"/>
              </a:ext>
            </a:extLst>
          </p:cNvPr>
          <p:cNvSpPr/>
          <p:nvPr/>
        </p:nvSpPr>
        <p:spPr>
          <a:xfrm>
            <a:off x="7966839" y="2417489"/>
            <a:ext cx="945667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CEBCA75-8FB4-3BBC-ECC7-D5E211B8C762}"/>
              </a:ext>
            </a:extLst>
          </p:cNvPr>
          <p:cNvSpPr/>
          <p:nvPr/>
        </p:nvSpPr>
        <p:spPr>
          <a:xfrm>
            <a:off x="9674972" y="2417489"/>
            <a:ext cx="402413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96F3C2C-6EAD-60FD-CCAA-E2397703023D}"/>
              </a:ext>
            </a:extLst>
          </p:cNvPr>
          <p:cNvSpPr/>
          <p:nvPr/>
        </p:nvSpPr>
        <p:spPr>
          <a:xfrm>
            <a:off x="6305880" y="2732865"/>
            <a:ext cx="1078768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797E21E-5625-532C-7E74-5F25A747184D}"/>
              </a:ext>
            </a:extLst>
          </p:cNvPr>
          <p:cNvSpPr/>
          <p:nvPr/>
        </p:nvSpPr>
        <p:spPr>
          <a:xfrm>
            <a:off x="4337325" y="3734308"/>
            <a:ext cx="675663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09156F9-63CB-337E-B857-7570ED1C9003}"/>
              </a:ext>
            </a:extLst>
          </p:cNvPr>
          <p:cNvSpPr/>
          <p:nvPr/>
        </p:nvSpPr>
        <p:spPr>
          <a:xfrm>
            <a:off x="3661662" y="4019958"/>
            <a:ext cx="516799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0FDB53B6-04D8-826C-D841-179043F88AC8}"/>
              </a:ext>
            </a:extLst>
          </p:cNvPr>
          <p:cNvSpPr/>
          <p:nvPr/>
        </p:nvSpPr>
        <p:spPr>
          <a:xfrm>
            <a:off x="4646274" y="4593037"/>
            <a:ext cx="898000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B05816B-AFFB-CDD1-793A-AE5DD7D1DD72}"/>
              </a:ext>
            </a:extLst>
          </p:cNvPr>
          <p:cNvSpPr/>
          <p:nvPr/>
        </p:nvSpPr>
        <p:spPr>
          <a:xfrm>
            <a:off x="1974318" y="4989054"/>
            <a:ext cx="1839066" cy="312151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D157E39-C6AE-015E-8488-87FE6BD9F618}"/>
              </a:ext>
            </a:extLst>
          </p:cNvPr>
          <p:cNvSpPr/>
          <p:nvPr/>
        </p:nvSpPr>
        <p:spPr>
          <a:xfrm>
            <a:off x="2661486" y="5300235"/>
            <a:ext cx="1186623" cy="283182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05C6FDCC-44BB-957A-E207-E190B9702FFE}"/>
              </a:ext>
            </a:extLst>
          </p:cNvPr>
          <p:cNvSpPr/>
          <p:nvPr/>
        </p:nvSpPr>
        <p:spPr>
          <a:xfrm>
            <a:off x="4419676" y="5602401"/>
            <a:ext cx="1886204" cy="30068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FA1AE22-9A46-89CF-B791-9A8E970CF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564EDF5-1E36-2C4B-82FD-2877CCE56A73}"/>
              </a:ext>
            </a:extLst>
          </p:cNvPr>
          <p:cNvSpPr txBox="1"/>
          <p:nvPr/>
        </p:nvSpPr>
        <p:spPr>
          <a:xfrm>
            <a:off x="2790590" y="1247598"/>
            <a:ext cx="9223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 câu ở cột A thuộc kiểu câu nào ở cột B?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82FDA31A-80CE-978F-C158-7176A0C822F8}"/>
              </a:ext>
            </a:extLst>
          </p:cNvPr>
          <p:cNvGrpSpPr/>
          <p:nvPr/>
        </p:nvGrpSpPr>
        <p:grpSpPr>
          <a:xfrm>
            <a:off x="852536" y="2181337"/>
            <a:ext cx="5454491" cy="612043"/>
            <a:chOff x="877073" y="1445131"/>
            <a:chExt cx="2042771" cy="612043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0983CBD1-D57A-292B-1447-55B495FF930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A02C8472-68AF-A6BA-6EF5-106002B607AB}"/>
                </a:ext>
              </a:extLst>
            </p:cNvPr>
            <p:cNvSpPr txBox="1"/>
            <p:nvPr/>
          </p:nvSpPr>
          <p:spPr>
            <a:xfrm>
              <a:off x="1806617" y="1445131"/>
              <a:ext cx="183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28DD6C70-0B4D-E393-5885-5029B9BBA015}"/>
              </a:ext>
            </a:extLst>
          </p:cNvPr>
          <p:cNvGrpSpPr/>
          <p:nvPr/>
        </p:nvGrpSpPr>
        <p:grpSpPr>
          <a:xfrm>
            <a:off x="6976150" y="2223830"/>
            <a:ext cx="3417809" cy="592905"/>
            <a:chOff x="2523283" y="1464266"/>
            <a:chExt cx="1532792" cy="592907"/>
          </a:xfrm>
        </p:grpSpPr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id="{4481501D-6AD0-8DB9-D234-A82B662AD8CD}"/>
                </a:ext>
              </a:extLst>
            </p:cNvPr>
            <p:cNvSpPr/>
            <p:nvPr/>
          </p:nvSpPr>
          <p:spPr>
            <a:xfrm>
              <a:off x="2523283" y="1464268"/>
              <a:ext cx="1532792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66B0249D-802B-26F3-0429-796DA6597D8F}"/>
                </a:ext>
              </a:extLst>
            </p:cNvPr>
            <p:cNvSpPr txBox="1"/>
            <p:nvPr/>
          </p:nvSpPr>
          <p:spPr>
            <a:xfrm>
              <a:off x="3171344" y="1464266"/>
              <a:ext cx="236671" cy="52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</a:t>
              </a:r>
              <a:endParaRPr lang="vi-VN" sz="2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0E887709-57D4-D3EF-C96A-761D27807F29}"/>
              </a:ext>
            </a:extLst>
          </p:cNvPr>
          <p:cNvGrpSpPr/>
          <p:nvPr/>
        </p:nvGrpSpPr>
        <p:grpSpPr>
          <a:xfrm>
            <a:off x="852537" y="3181495"/>
            <a:ext cx="5517921" cy="596696"/>
            <a:chOff x="877073" y="1460478"/>
            <a:chExt cx="2066526" cy="596696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7C9C7A46-56D2-8F17-7177-F3622BF6E74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9593DF6B-B515-BC9D-4B61-68A6937B701F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Đất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thật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đẹp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7FE78E27-DBFB-F3CA-3C49-26EF740B4FC0}"/>
              </a:ext>
            </a:extLst>
          </p:cNvPr>
          <p:cNvGrpSpPr/>
          <p:nvPr/>
        </p:nvGrpSpPr>
        <p:grpSpPr>
          <a:xfrm>
            <a:off x="852536" y="4166306"/>
            <a:ext cx="5548786" cy="954107"/>
            <a:chOff x="877073" y="1460478"/>
            <a:chExt cx="2066526" cy="645041"/>
          </a:xfrm>
        </p:grpSpPr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3124615E-2CB4-4FC5-C438-F2EAAEBEA842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75D4AD03-A9C2-0A9D-1F80-16ED9BCE59AE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64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Đồng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Tháp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tên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vùng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đất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ở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miền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Nam.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C6D0B7CC-E6BD-39A4-920F-8E595826A91F}"/>
              </a:ext>
            </a:extLst>
          </p:cNvPr>
          <p:cNvGrpSpPr/>
          <p:nvPr/>
        </p:nvGrpSpPr>
        <p:grpSpPr>
          <a:xfrm>
            <a:off x="883402" y="5508528"/>
            <a:ext cx="5517921" cy="954106"/>
            <a:chOff x="877073" y="1460478"/>
            <a:chExt cx="2066526" cy="633918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A6211E93-DF82-660C-8C8C-71D877C2A4B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1D30860C-EA0B-4680-CC15-9E492D1D4EB8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63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ba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miền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đất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5440FBC3-8EB8-9CDE-AFFE-5E145A3BEA65}"/>
              </a:ext>
            </a:extLst>
          </p:cNvPr>
          <p:cNvGrpSpPr/>
          <p:nvPr/>
        </p:nvGrpSpPr>
        <p:grpSpPr>
          <a:xfrm>
            <a:off x="7045076" y="3196355"/>
            <a:ext cx="3457554" cy="592903"/>
            <a:chOff x="877073" y="1460478"/>
            <a:chExt cx="2066526" cy="596696"/>
          </a:xfrm>
        </p:grpSpPr>
        <p:sp>
          <p:nvSpPr>
            <p:cNvPr id="77" name="Hình chữ nhật: Góc Tròn 76">
              <a:extLst>
                <a:ext uri="{FF2B5EF4-FFF2-40B4-BE49-F238E27FC236}">
                  <a16:creationId xmlns:a16="http://schemas.microsoft.com/office/drawing/2014/main" id="{A8AD91FD-B05A-17CE-530E-FB09B416177E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62C465B5-C1C3-B0C4-858B-EB4AD5EB7E3F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868A9F96-A2B8-A36F-11FB-0532233B0ECA}"/>
              </a:ext>
            </a:extLst>
          </p:cNvPr>
          <p:cNvGrpSpPr/>
          <p:nvPr/>
        </p:nvGrpSpPr>
        <p:grpSpPr>
          <a:xfrm>
            <a:off x="7069914" y="4333695"/>
            <a:ext cx="3457554" cy="592903"/>
            <a:chOff x="877073" y="1460478"/>
            <a:chExt cx="2066526" cy="596696"/>
          </a:xfrm>
        </p:grpSpPr>
        <p:sp>
          <p:nvSpPr>
            <p:cNvPr id="80" name="Hình chữ nhật: Góc Tròn 79">
              <a:extLst>
                <a:ext uri="{FF2B5EF4-FFF2-40B4-BE49-F238E27FC236}">
                  <a16:creationId xmlns:a16="http://schemas.microsoft.com/office/drawing/2014/main" id="{E5D826B5-B8AA-9856-1E58-1F587800BE1F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4DAB35A5-15F8-BAFA-B149-916BE2CC2F1C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84019AE9-4341-9A03-FFA7-CF5E5EE0A3A8}"/>
              </a:ext>
            </a:extLst>
          </p:cNvPr>
          <p:cNvGrpSpPr/>
          <p:nvPr/>
        </p:nvGrpSpPr>
        <p:grpSpPr>
          <a:xfrm>
            <a:off x="7045076" y="5610402"/>
            <a:ext cx="3457554" cy="646330"/>
            <a:chOff x="877073" y="1460478"/>
            <a:chExt cx="2066526" cy="596696"/>
          </a:xfrm>
        </p:grpSpPr>
        <p:sp>
          <p:nvSpPr>
            <p:cNvPr id="83" name="Hình chữ nhật: Góc Tròn 82">
              <a:extLst>
                <a:ext uri="{FF2B5EF4-FFF2-40B4-BE49-F238E27FC236}">
                  <a16:creationId xmlns:a16="http://schemas.microsoft.com/office/drawing/2014/main" id="{A75A124E-D2FF-2644-ADB8-D6C3C3F96C6F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ộp Văn bản 83">
              <a:extLst>
                <a:ext uri="{FF2B5EF4-FFF2-40B4-BE49-F238E27FC236}">
                  <a16:creationId xmlns:a16="http://schemas.microsoft.com/office/drawing/2014/main" id="{0D749259-25DA-4997-EEA8-D79071F941A7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giới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thiệu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CD431A64-A9EA-E0E1-8E25-528A10E76191}"/>
              </a:ext>
            </a:extLst>
          </p:cNvPr>
          <p:cNvCxnSpPr>
            <a:cxnSpLocks/>
            <a:stCxn id="69" idx="3"/>
            <a:endCxn id="80" idx="1"/>
          </p:cNvCxnSpPr>
          <p:nvPr/>
        </p:nvCxnSpPr>
        <p:spPr>
          <a:xfrm>
            <a:off x="6370458" y="3443105"/>
            <a:ext cx="699456" cy="1188925"/>
          </a:xfrm>
          <a:prstGeom prst="line">
            <a:avLst/>
          </a:prstGeom>
          <a:ln w="38100">
            <a:solidFill>
              <a:srgbClr val="6DCB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nối Thẳng 88">
            <a:extLst>
              <a:ext uri="{FF2B5EF4-FFF2-40B4-BE49-F238E27FC236}">
                <a16:creationId xmlns:a16="http://schemas.microsoft.com/office/drawing/2014/main" id="{6AD8BD5B-C023-8DF2-C06C-ABFB1D0EF9F7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6337538" y="3494690"/>
            <a:ext cx="707538" cy="2465733"/>
          </a:xfrm>
          <a:prstGeom prst="line">
            <a:avLst/>
          </a:prstGeom>
          <a:ln w="38100">
            <a:solidFill>
              <a:srgbClr val="6DCB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nối Thẳng 91">
            <a:extLst>
              <a:ext uri="{FF2B5EF4-FFF2-40B4-BE49-F238E27FC236}">
                <a16:creationId xmlns:a16="http://schemas.microsoft.com/office/drawing/2014/main" id="{57341758-231E-C7BA-1ED2-BF647C67268C}"/>
              </a:ext>
            </a:extLst>
          </p:cNvPr>
          <p:cNvCxnSpPr>
            <a:cxnSpLocks/>
          </p:cNvCxnSpPr>
          <p:nvPr/>
        </p:nvCxnSpPr>
        <p:spPr>
          <a:xfrm>
            <a:off x="6337538" y="4564455"/>
            <a:ext cx="699456" cy="1188925"/>
          </a:xfrm>
          <a:prstGeom prst="line">
            <a:avLst/>
          </a:prstGeom>
          <a:ln w="38100">
            <a:solidFill>
              <a:srgbClr val="6DCB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7CDE6E8-D049-200E-06CD-1792D9E5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7" y="767791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E67B6AE2-3250-08C8-C1A3-C1F4C91CF12D}"/>
              </a:ext>
            </a:extLst>
          </p:cNvPr>
          <p:cNvGrpSpPr/>
          <p:nvPr/>
        </p:nvGrpSpPr>
        <p:grpSpPr>
          <a:xfrm>
            <a:off x="2927220" y="2681521"/>
            <a:ext cx="6337556" cy="1194025"/>
            <a:chOff x="3736083" y="2234975"/>
            <a:chExt cx="4719832" cy="1194025"/>
          </a:xfrm>
          <a:solidFill>
            <a:srgbClr val="B4DDD5"/>
          </a:solidFill>
        </p:grpSpPr>
        <p:sp>
          <p:nvSpPr>
            <p:cNvPr id="8" name="Freeform 2144">
              <a:extLst>
                <a:ext uri="{FF2B5EF4-FFF2-40B4-BE49-F238E27FC236}">
                  <a16:creationId xmlns:a16="http://schemas.microsoft.com/office/drawing/2014/main" id="{B8275942-22BA-F1DF-6304-0A79B4659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6083" y="2234975"/>
              <a:ext cx="4719832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endParaRPr lang="en-US" sz="80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C8CCD8-1919-90F5-95A0-23E6FB1400E8}"/>
                </a:ext>
              </a:extLst>
            </p:cNvPr>
            <p:cNvSpPr txBox="1"/>
            <p:nvPr/>
          </p:nvSpPr>
          <p:spPr>
            <a:xfrm>
              <a:off x="4210793" y="2508821"/>
              <a:ext cx="412548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EDAE4A1E-457D-2E48-DFD3-BBDDECA888EA}"/>
              </a:ext>
            </a:extLst>
          </p:cNvPr>
          <p:cNvGrpSpPr/>
          <p:nvPr/>
        </p:nvGrpSpPr>
        <p:grpSpPr>
          <a:xfrm>
            <a:off x="2927220" y="4494049"/>
            <a:ext cx="6337557" cy="1194025"/>
            <a:chOff x="3736082" y="2234975"/>
            <a:chExt cx="6337557" cy="1194025"/>
          </a:xfrm>
          <a:solidFill>
            <a:srgbClr val="B4DDD5"/>
          </a:solidFill>
        </p:grpSpPr>
        <p:sp>
          <p:nvSpPr>
            <p:cNvPr id="11" name="Freeform 2144">
              <a:extLst>
                <a:ext uri="{FF2B5EF4-FFF2-40B4-BE49-F238E27FC236}">
                  <a16:creationId xmlns:a16="http://schemas.microsoft.com/office/drawing/2014/main" id="{A9885342-6543-F05A-7048-5DE5D4F9F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6082" y="2234975"/>
              <a:ext cx="6337557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endParaRPr lang="en-US" sz="80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09BE2D9E-3265-BB3D-BF1D-A1435DE93205}"/>
                </a:ext>
              </a:extLst>
            </p:cNvPr>
            <p:cNvSpPr txBox="1"/>
            <p:nvPr/>
          </p:nvSpPr>
          <p:spPr>
            <a:xfrm>
              <a:off x="4210793" y="2508821"/>
              <a:ext cx="586284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DA4F8DF-5345-4877-CEFF-6C5D8920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64" y="512330"/>
            <a:ext cx="512718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F63F309-C7AE-B68C-64E7-C6A25C04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38" y="2283271"/>
            <a:ext cx="7206097" cy="250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28">
            <a:extLst>
              <a:ext uri="{FF2B5EF4-FFF2-40B4-BE49-F238E27FC236}">
                <a16:creationId xmlns:a16="http://schemas.microsoft.com/office/drawing/2014/main" id="{6C1A4892-9216-7D39-6C51-65DC3F7A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261" y="588591"/>
            <a:ext cx="9900762" cy="28165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D7CB0F-24D5-5591-E62D-6C6A49F0B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18" y="1962875"/>
            <a:ext cx="5858764" cy="307874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8FE344F-A7E6-6BD2-7594-D38551E99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42" y="461835"/>
            <a:ext cx="4639458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1AA28993-CC79-041B-AE1B-5813094922E1}"/>
              </a:ext>
            </a:extLst>
          </p:cNvPr>
          <p:cNvGrpSpPr/>
          <p:nvPr/>
        </p:nvGrpSpPr>
        <p:grpSpPr>
          <a:xfrm>
            <a:off x="468720" y="2308045"/>
            <a:ext cx="4432043" cy="2241910"/>
            <a:chOff x="289897" y="2308045"/>
            <a:chExt cx="4432043" cy="2241910"/>
          </a:xfrm>
        </p:grpSpPr>
        <p:grpSp>
          <p:nvGrpSpPr>
            <p:cNvPr id="28" name="Đồ họa 18">
              <a:extLst>
                <a:ext uri="{FF2B5EF4-FFF2-40B4-BE49-F238E27FC236}">
                  <a16:creationId xmlns:a16="http://schemas.microsoft.com/office/drawing/2014/main" id="{18F31507-8787-74BB-9F93-133DB4B9D7C0}"/>
                </a:ext>
              </a:extLst>
            </p:cNvPr>
            <p:cNvGrpSpPr/>
            <p:nvPr/>
          </p:nvGrpSpPr>
          <p:grpSpPr>
            <a:xfrm>
              <a:off x="289897" y="2308045"/>
              <a:ext cx="4432043" cy="2241910"/>
              <a:chOff x="230904" y="2202271"/>
              <a:chExt cx="4432043" cy="2241910"/>
            </a:xfrm>
          </p:grpSpPr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E8EA3819-E5DA-BCBE-92FF-D9BCC7FBEA57}"/>
                  </a:ext>
                </a:extLst>
              </p:cNvPr>
              <p:cNvSpPr/>
              <p:nvPr/>
            </p:nvSpPr>
            <p:spPr>
              <a:xfrm>
                <a:off x="230904" y="2694806"/>
                <a:ext cx="4240122" cy="1749375"/>
              </a:xfrm>
              <a:custGeom>
                <a:avLst/>
                <a:gdLst>
                  <a:gd name="connsiteX0" fmla="*/ 4071314 w 4240122"/>
                  <a:gd name="connsiteY0" fmla="*/ 1345800 h 1345799"/>
                  <a:gd name="connsiteX1" fmla="*/ 168803 w 4240122"/>
                  <a:gd name="connsiteY1" fmla="*/ 1345800 h 1345799"/>
                  <a:gd name="connsiteX2" fmla="*/ 0 w 4240122"/>
                  <a:gd name="connsiteY2" fmla="*/ 1176997 h 1345799"/>
                  <a:gd name="connsiteX3" fmla="*/ 0 w 4240122"/>
                  <a:gd name="connsiteY3" fmla="*/ 168803 h 1345799"/>
                  <a:gd name="connsiteX4" fmla="*/ 168803 w 4240122"/>
                  <a:gd name="connsiteY4" fmla="*/ 0 h 1345799"/>
                  <a:gd name="connsiteX5" fmla="*/ 4071314 w 4240122"/>
                  <a:gd name="connsiteY5" fmla="*/ 0 h 1345799"/>
                  <a:gd name="connsiteX6" fmla="*/ 4240117 w 4240122"/>
                  <a:gd name="connsiteY6" fmla="*/ 168803 h 1345799"/>
                  <a:gd name="connsiteX7" fmla="*/ 4240117 w 4240122"/>
                  <a:gd name="connsiteY7" fmla="*/ 1176226 h 1345799"/>
                  <a:gd name="connsiteX8" fmla="*/ 4071314 w 4240122"/>
                  <a:gd name="connsiteY8" fmla="*/ 1345800 h 134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122" h="1345799">
                    <a:moveTo>
                      <a:pt x="4071314" y="1345800"/>
                    </a:moveTo>
                    <a:lnTo>
                      <a:pt x="168803" y="1345800"/>
                    </a:lnTo>
                    <a:cubicBezTo>
                      <a:pt x="75537" y="1345800"/>
                      <a:pt x="0" y="1270263"/>
                      <a:pt x="0" y="1176997"/>
                    </a:cubicBezTo>
                    <a:lnTo>
                      <a:pt x="0" y="168803"/>
                    </a:lnTo>
                    <a:cubicBezTo>
                      <a:pt x="0" y="75537"/>
                      <a:pt x="75537" y="0"/>
                      <a:pt x="168803" y="0"/>
                    </a:cubicBezTo>
                    <a:lnTo>
                      <a:pt x="4071314" y="0"/>
                    </a:lnTo>
                    <a:cubicBezTo>
                      <a:pt x="4164580" y="0"/>
                      <a:pt x="4240117" y="75537"/>
                      <a:pt x="4240117" y="168803"/>
                    </a:cubicBezTo>
                    <a:lnTo>
                      <a:pt x="4240117" y="1176226"/>
                    </a:lnTo>
                    <a:cubicBezTo>
                      <a:pt x="4240888" y="1270263"/>
                      <a:pt x="4165351" y="1345800"/>
                      <a:pt x="4071314" y="1345800"/>
                    </a:cubicBezTo>
                    <a:close/>
                  </a:path>
                </a:pathLst>
              </a:custGeom>
              <a:solidFill>
                <a:srgbClr val="33334F"/>
              </a:solidFill>
              <a:ln w="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" name="Đồ họa 18">
                <a:extLst>
                  <a:ext uri="{FF2B5EF4-FFF2-40B4-BE49-F238E27FC236}">
                    <a16:creationId xmlns:a16="http://schemas.microsoft.com/office/drawing/2014/main" id="{058BB296-86F5-8121-83B9-65169020FB13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E6532625-11B7-0484-8B5E-E34F8E48CA12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0464E5BA-400C-8113-6AE8-F77A29DBC4B4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" name="Đồ họa 18">
                <a:extLst>
                  <a:ext uri="{FF2B5EF4-FFF2-40B4-BE49-F238E27FC236}">
                    <a16:creationId xmlns:a16="http://schemas.microsoft.com/office/drawing/2014/main" id="{54842FE3-1D98-A2F8-C3F8-016C5027D98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28218FF0-6244-F1CB-BF6A-147EF9B8B9AC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90DC7395-58EB-9612-9ADE-A1530CC2FD1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426679A-329A-AE06-2C16-A207D48550C3}"/>
                </a:ext>
              </a:extLst>
            </p:cNvPr>
            <p:cNvSpPr txBox="1"/>
            <p:nvPr/>
          </p:nvSpPr>
          <p:spPr>
            <a:xfrm>
              <a:off x="706766" y="2949342"/>
              <a:ext cx="37624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Ruộng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bậc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thang ở Sapa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8BEA9B6-8FCF-0F1E-4D7A-2B13C59E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74" y="1452487"/>
            <a:ext cx="6543906" cy="4235473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89216AF5-A855-DD7F-C7A2-FA389BA27B53}"/>
              </a:ext>
            </a:extLst>
          </p:cNvPr>
          <p:cNvSpPr/>
          <p:nvPr/>
        </p:nvSpPr>
        <p:spPr>
          <a:xfrm>
            <a:off x="634439" y="2110902"/>
            <a:ext cx="4342746" cy="2636195"/>
          </a:xfrm>
          <a:prstGeom prst="wedgeEllipseCallou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đâu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1AA28993-CC79-041B-AE1B-5813094922E1}"/>
              </a:ext>
            </a:extLst>
          </p:cNvPr>
          <p:cNvGrpSpPr/>
          <p:nvPr/>
        </p:nvGrpSpPr>
        <p:grpSpPr>
          <a:xfrm>
            <a:off x="468720" y="2308045"/>
            <a:ext cx="4432043" cy="2241910"/>
            <a:chOff x="289897" y="2308045"/>
            <a:chExt cx="4432043" cy="2241910"/>
          </a:xfrm>
        </p:grpSpPr>
        <p:grpSp>
          <p:nvGrpSpPr>
            <p:cNvPr id="28" name="Đồ họa 18">
              <a:extLst>
                <a:ext uri="{FF2B5EF4-FFF2-40B4-BE49-F238E27FC236}">
                  <a16:creationId xmlns:a16="http://schemas.microsoft.com/office/drawing/2014/main" id="{18F31507-8787-74BB-9F93-133DB4B9D7C0}"/>
                </a:ext>
              </a:extLst>
            </p:cNvPr>
            <p:cNvGrpSpPr/>
            <p:nvPr/>
          </p:nvGrpSpPr>
          <p:grpSpPr>
            <a:xfrm>
              <a:off x="289897" y="2308045"/>
              <a:ext cx="4432043" cy="2241910"/>
              <a:chOff x="230904" y="2202271"/>
              <a:chExt cx="4432043" cy="2241910"/>
            </a:xfrm>
          </p:grpSpPr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E8EA3819-E5DA-BCBE-92FF-D9BCC7FBEA57}"/>
                  </a:ext>
                </a:extLst>
              </p:cNvPr>
              <p:cNvSpPr/>
              <p:nvPr/>
            </p:nvSpPr>
            <p:spPr>
              <a:xfrm>
                <a:off x="230904" y="2694806"/>
                <a:ext cx="4240122" cy="1749375"/>
              </a:xfrm>
              <a:custGeom>
                <a:avLst/>
                <a:gdLst>
                  <a:gd name="connsiteX0" fmla="*/ 4071314 w 4240122"/>
                  <a:gd name="connsiteY0" fmla="*/ 1345800 h 1345799"/>
                  <a:gd name="connsiteX1" fmla="*/ 168803 w 4240122"/>
                  <a:gd name="connsiteY1" fmla="*/ 1345800 h 1345799"/>
                  <a:gd name="connsiteX2" fmla="*/ 0 w 4240122"/>
                  <a:gd name="connsiteY2" fmla="*/ 1176997 h 1345799"/>
                  <a:gd name="connsiteX3" fmla="*/ 0 w 4240122"/>
                  <a:gd name="connsiteY3" fmla="*/ 168803 h 1345799"/>
                  <a:gd name="connsiteX4" fmla="*/ 168803 w 4240122"/>
                  <a:gd name="connsiteY4" fmla="*/ 0 h 1345799"/>
                  <a:gd name="connsiteX5" fmla="*/ 4071314 w 4240122"/>
                  <a:gd name="connsiteY5" fmla="*/ 0 h 1345799"/>
                  <a:gd name="connsiteX6" fmla="*/ 4240117 w 4240122"/>
                  <a:gd name="connsiteY6" fmla="*/ 168803 h 1345799"/>
                  <a:gd name="connsiteX7" fmla="*/ 4240117 w 4240122"/>
                  <a:gd name="connsiteY7" fmla="*/ 1176226 h 1345799"/>
                  <a:gd name="connsiteX8" fmla="*/ 4071314 w 4240122"/>
                  <a:gd name="connsiteY8" fmla="*/ 1345800 h 134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122" h="1345799">
                    <a:moveTo>
                      <a:pt x="4071314" y="1345800"/>
                    </a:moveTo>
                    <a:lnTo>
                      <a:pt x="168803" y="1345800"/>
                    </a:lnTo>
                    <a:cubicBezTo>
                      <a:pt x="75537" y="1345800"/>
                      <a:pt x="0" y="1270263"/>
                      <a:pt x="0" y="1176997"/>
                    </a:cubicBezTo>
                    <a:lnTo>
                      <a:pt x="0" y="168803"/>
                    </a:lnTo>
                    <a:cubicBezTo>
                      <a:pt x="0" y="75537"/>
                      <a:pt x="75537" y="0"/>
                      <a:pt x="168803" y="0"/>
                    </a:cubicBezTo>
                    <a:lnTo>
                      <a:pt x="4071314" y="0"/>
                    </a:lnTo>
                    <a:cubicBezTo>
                      <a:pt x="4164580" y="0"/>
                      <a:pt x="4240117" y="75537"/>
                      <a:pt x="4240117" y="168803"/>
                    </a:cubicBezTo>
                    <a:lnTo>
                      <a:pt x="4240117" y="1176226"/>
                    </a:lnTo>
                    <a:cubicBezTo>
                      <a:pt x="4240888" y="1270263"/>
                      <a:pt x="4165351" y="1345800"/>
                      <a:pt x="4071314" y="1345800"/>
                    </a:cubicBezTo>
                    <a:close/>
                  </a:path>
                </a:pathLst>
              </a:custGeom>
              <a:solidFill>
                <a:srgbClr val="33334F"/>
              </a:solidFill>
              <a:ln w="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" name="Đồ họa 18">
                <a:extLst>
                  <a:ext uri="{FF2B5EF4-FFF2-40B4-BE49-F238E27FC236}">
                    <a16:creationId xmlns:a16="http://schemas.microsoft.com/office/drawing/2014/main" id="{058BB296-86F5-8121-83B9-65169020FB13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E6532625-11B7-0484-8B5E-E34F8E48CA12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0464E5BA-400C-8113-6AE8-F77A29DBC4B4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" name="Đồ họa 18">
                <a:extLst>
                  <a:ext uri="{FF2B5EF4-FFF2-40B4-BE49-F238E27FC236}">
                    <a16:creationId xmlns:a16="http://schemas.microsoft.com/office/drawing/2014/main" id="{54842FE3-1D98-A2F8-C3F8-016C5027D98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28218FF0-6244-F1CB-BF6A-147EF9B8B9AC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90DC7395-58EB-9612-9ADE-A1530CC2FD1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426679A-329A-AE06-2C16-A207D48550C3}"/>
                </a:ext>
              </a:extLst>
            </p:cNvPr>
            <p:cNvSpPr txBox="1"/>
            <p:nvPr/>
          </p:nvSpPr>
          <p:spPr>
            <a:xfrm>
              <a:off x="707566" y="3167497"/>
              <a:ext cx="3762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Vịnh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Hạ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Long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8BEA9B6-8FCF-0F1E-4D7A-2B13C59E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006" y="1431769"/>
            <a:ext cx="6362298" cy="423547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BF8FB337-BF59-BEC4-9F4A-3AFCEE951CCF}"/>
              </a:ext>
            </a:extLst>
          </p:cNvPr>
          <p:cNvSpPr/>
          <p:nvPr/>
        </p:nvSpPr>
        <p:spPr>
          <a:xfrm>
            <a:off x="634439" y="2110902"/>
            <a:ext cx="4342746" cy="2636195"/>
          </a:xfrm>
          <a:prstGeom prst="wedgeEllipseCallou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đâu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1AA28993-CC79-041B-AE1B-5813094922E1}"/>
              </a:ext>
            </a:extLst>
          </p:cNvPr>
          <p:cNvGrpSpPr/>
          <p:nvPr/>
        </p:nvGrpSpPr>
        <p:grpSpPr>
          <a:xfrm>
            <a:off x="468720" y="2308045"/>
            <a:ext cx="4432043" cy="2241910"/>
            <a:chOff x="289897" y="2308045"/>
            <a:chExt cx="4432043" cy="2241910"/>
          </a:xfrm>
        </p:grpSpPr>
        <p:grpSp>
          <p:nvGrpSpPr>
            <p:cNvPr id="28" name="Đồ họa 18">
              <a:extLst>
                <a:ext uri="{FF2B5EF4-FFF2-40B4-BE49-F238E27FC236}">
                  <a16:creationId xmlns:a16="http://schemas.microsoft.com/office/drawing/2014/main" id="{18F31507-8787-74BB-9F93-133DB4B9D7C0}"/>
                </a:ext>
              </a:extLst>
            </p:cNvPr>
            <p:cNvGrpSpPr/>
            <p:nvPr/>
          </p:nvGrpSpPr>
          <p:grpSpPr>
            <a:xfrm>
              <a:off x="289897" y="2308045"/>
              <a:ext cx="4432043" cy="2241910"/>
              <a:chOff x="230904" y="2202271"/>
              <a:chExt cx="4432043" cy="2241910"/>
            </a:xfrm>
          </p:grpSpPr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E8EA3819-E5DA-BCBE-92FF-D9BCC7FBEA57}"/>
                  </a:ext>
                </a:extLst>
              </p:cNvPr>
              <p:cNvSpPr/>
              <p:nvPr/>
            </p:nvSpPr>
            <p:spPr>
              <a:xfrm>
                <a:off x="230904" y="2694806"/>
                <a:ext cx="4240122" cy="1749375"/>
              </a:xfrm>
              <a:custGeom>
                <a:avLst/>
                <a:gdLst>
                  <a:gd name="connsiteX0" fmla="*/ 4071314 w 4240122"/>
                  <a:gd name="connsiteY0" fmla="*/ 1345800 h 1345799"/>
                  <a:gd name="connsiteX1" fmla="*/ 168803 w 4240122"/>
                  <a:gd name="connsiteY1" fmla="*/ 1345800 h 1345799"/>
                  <a:gd name="connsiteX2" fmla="*/ 0 w 4240122"/>
                  <a:gd name="connsiteY2" fmla="*/ 1176997 h 1345799"/>
                  <a:gd name="connsiteX3" fmla="*/ 0 w 4240122"/>
                  <a:gd name="connsiteY3" fmla="*/ 168803 h 1345799"/>
                  <a:gd name="connsiteX4" fmla="*/ 168803 w 4240122"/>
                  <a:gd name="connsiteY4" fmla="*/ 0 h 1345799"/>
                  <a:gd name="connsiteX5" fmla="*/ 4071314 w 4240122"/>
                  <a:gd name="connsiteY5" fmla="*/ 0 h 1345799"/>
                  <a:gd name="connsiteX6" fmla="*/ 4240117 w 4240122"/>
                  <a:gd name="connsiteY6" fmla="*/ 168803 h 1345799"/>
                  <a:gd name="connsiteX7" fmla="*/ 4240117 w 4240122"/>
                  <a:gd name="connsiteY7" fmla="*/ 1176226 h 1345799"/>
                  <a:gd name="connsiteX8" fmla="*/ 4071314 w 4240122"/>
                  <a:gd name="connsiteY8" fmla="*/ 1345800 h 134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122" h="1345799">
                    <a:moveTo>
                      <a:pt x="4071314" y="1345800"/>
                    </a:moveTo>
                    <a:lnTo>
                      <a:pt x="168803" y="1345800"/>
                    </a:lnTo>
                    <a:cubicBezTo>
                      <a:pt x="75537" y="1345800"/>
                      <a:pt x="0" y="1270263"/>
                      <a:pt x="0" y="1176997"/>
                    </a:cubicBezTo>
                    <a:lnTo>
                      <a:pt x="0" y="168803"/>
                    </a:lnTo>
                    <a:cubicBezTo>
                      <a:pt x="0" y="75537"/>
                      <a:pt x="75537" y="0"/>
                      <a:pt x="168803" y="0"/>
                    </a:cubicBezTo>
                    <a:lnTo>
                      <a:pt x="4071314" y="0"/>
                    </a:lnTo>
                    <a:cubicBezTo>
                      <a:pt x="4164580" y="0"/>
                      <a:pt x="4240117" y="75537"/>
                      <a:pt x="4240117" y="168803"/>
                    </a:cubicBezTo>
                    <a:lnTo>
                      <a:pt x="4240117" y="1176226"/>
                    </a:lnTo>
                    <a:cubicBezTo>
                      <a:pt x="4240888" y="1270263"/>
                      <a:pt x="4165351" y="1345800"/>
                      <a:pt x="4071314" y="1345800"/>
                    </a:cubicBezTo>
                    <a:close/>
                  </a:path>
                </a:pathLst>
              </a:custGeom>
              <a:solidFill>
                <a:srgbClr val="33334F"/>
              </a:solidFill>
              <a:ln w="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" name="Đồ họa 18">
                <a:extLst>
                  <a:ext uri="{FF2B5EF4-FFF2-40B4-BE49-F238E27FC236}">
                    <a16:creationId xmlns:a16="http://schemas.microsoft.com/office/drawing/2014/main" id="{058BB296-86F5-8121-83B9-65169020FB13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E6532625-11B7-0484-8B5E-E34F8E48CA12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0464E5BA-400C-8113-6AE8-F77A29DBC4B4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" name="Đồ họa 18">
                <a:extLst>
                  <a:ext uri="{FF2B5EF4-FFF2-40B4-BE49-F238E27FC236}">
                    <a16:creationId xmlns:a16="http://schemas.microsoft.com/office/drawing/2014/main" id="{54842FE3-1D98-A2F8-C3F8-016C5027D98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28218FF0-6244-F1CB-BF6A-147EF9B8B9AC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90DC7395-58EB-9612-9ADE-A1530CC2FD1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426679A-329A-AE06-2C16-A207D48550C3}"/>
                </a:ext>
              </a:extLst>
            </p:cNvPr>
            <p:cNvSpPr txBox="1"/>
            <p:nvPr/>
          </p:nvSpPr>
          <p:spPr>
            <a:xfrm>
              <a:off x="707566" y="3167497"/>
              <a:ext cx="3762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Thê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Húc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8BEA9B6-8FCF-0F1E-4D7A-2B13C59E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213" y="2020009"/>
            <a:ext cx="6362298" cy="358763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44A2C30B-8231-63A1-0382-BDB8949D2C86}"/>
              </a:ext>
            </a:extLst>
          </p:cNvPr>
          <p:cNvSpPr/>
          <p:nvPr/>
        </p:nvSpPr>
        <p:spPr>
          <a:xfrm>
            <a:off x="634439" y="2110902"/>
            <a:ext cx="4342746" cy="2636195"/>
          </a:xfrm>
          <a:prstGeom prst="wedgeEllipseCallou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đâu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0D76960-35F2-BA1A-B09E-6EF5B6C1F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03" y="2402643"/>
            <a:ext cx="7309738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A2B3EAB-C8F4-945F-7174-933454CE7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9F89D892-A26C-BE49-F55A-C18559E56970}"/>
              </a:ext>
            </a:extLst>
          </p:cNvPr>
          <p:cNvGrpSpPr/>
          <p:nvPr/>
        </p:nvGrpSpPr>
        <p:grpSpPr>
          <a:xfrm>
            <a:off x="871916" y="2875002"/>
            <a:ext cx="4847241" cy="1107996"/>
            <a:chOff x="738912" y="2414067"/>
            <a:chExt cx="4847241" cy="1107996"/>
          </a:xfrm>
        </p:grpSpPr>
        <p:grpSp>
          <p:nvGrpSpPr>
            <p:cNvPr id="4" name="Đồ họa 2">
              <a:extLst>
                <a:ext uri="{FF2B5EF4-FFF2-40B4-BE49-F238E27FC236}">
                  <a16:creationId xmlns:a16="http://schemas.microsoft.com/office/drawing/2014/main" id="{3AA832E2-E5F4-BA9E-9DA9-871668D4574D}"/>
                </a:ext>
              </a:extLst>
            </p:cNvPr>
            <p:cNvGrpSpPr/>
            <p:nvPr/>
          </p:nvGrpSpPr>
          <p:grpSpPr>
            <a:xfrm>
              <a:off x="738912" y="2414067"/>
              <a:ext cx="4847241" cy="1107996"/>
              <a:chOff x="738912" y="2414066"/>
              <a:chExt cx="5636473" cy="15564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C4492234-421A-0C30-0ADE-072CEE192404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2">
                <a:extLst>
                  <a:ext uri="{FF2B5EF4-FFF2-40B4-BE49-F238E27FC236}">
                    <a16:creationId xmlns:a16="http://schemas.microsoft.com/office/drawing/2014/main" id="{F86BB72E-ADC9-C01A-D07A-3CA774F04BB9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6FEB69B8-DB7B-4252-0011-97C26A0D36C0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CFE2D6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D1BD7A0C-65A6-C044-F1BE-97EBA063835A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" name="Đồ họa 2">
                <a:extLst>
                  <a:ext uri="{FF2B5EF4-FFF2-40B4-BE49-F238E27FC236}">
                    <a16:creationId xmlns:a16="http://schemas.microsoft.com/office/drawing/2014/main" id="{54DE3F13-19D2-984D-6F13-18F2D05D49C4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BC6F494E-2CDB-2BEE-DB07-5D3C3C07EFC8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8D604504-3869-8C6E-B1B6-DDB57976E9B2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" name="Đồ họa 2">
                <a:extLst>
                  <a:ext uri="{FF2B5EF4-FFF2-40B4-BE49-F238E27FC236}">
                    <a16:creationId xmlns:a16="http://schemas.microsoft.com/office/drawing/2014/main" id="{2DB47C8F-9727-4C6D-7C21-52CD1B794D38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7A23444-8A45-3ECC-17EF-AD1BF0C60105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E61BC44F-9146-E27D-86EB-BEB5910E517F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2" name="Đồ họa 2">
                <a:extLst>
                  <a:ext uri="{FF2B5EF4-FFF2-40B4-BE49-F238E27FC236}">
                    <a16:creationId xmlns:a16="http://schemas.microsoft.com/office/drawing/2014/main" id="{05D7762E-6A77-E913-011E-9ADCF8999227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22768E2F-2073-C76D-68C4-C93CC7AFA496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5F05E629-41DB-C067-BB15-0EDF87287E43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5" name="Đồ họa 2">
                <a:extLst>
                  <a:ext uri="{FF2B5EF4-FFF2-40B4-BE49-F238E27FC236}">
                    <a16:creationId xmlns:a16="http://schemas.microsoft.com/office/drawing/2014/main" id="{E5A65C00-D370-F01C-05B0-B1B012CEE352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4FE96D85-B179-FD9C-5F7C-A316C895E223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255CA2EE-5C32-D743-5A46-BBF2DF99E407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855D3E3-3124-0F35-CC7D-76632A9CD513}"/>
                </a:ext>
              </a:extLst>
            </p:cNvPr>
            <p:cNvSpPr txBox="1"/>
            <p:nvPr/>
          </p:nvSpPr>
          <p:spPr>
            <a:xfrm>
              <a:off x="1399614" y="2652927"/>
              <a:ext cx="39955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xuôi</a:t>
              </a:r>
              <a:endParaRPr lang="en-US" sz="36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44B078D-E808-2120-2F6B-DB8C9E822A31}"/>
              </a:ext>
            </a:extLst>
          </p:cNvPr>
          <p:cNvGrpSpPr/>
          <p:nvPr/>
        </p:nvGrpSpPr>
        <p:grpSpPr>
          <a:xfrm>
            <a:off x="6096000" y="3982998"/>
            <a:ext cx="4847241" cy="1107996"/>
            <a:chOff x="738912" y="2414067"/>
            <a:chExt cx="4847241" cy="1107996"/>
          </a:xfrm>
        </p:grpSpPr>
        <p:grpSp>
          <p:nvGrpSpPr>
            <p:cNvPr id="30" name="Đồ họa 2">
              <a:extLst>
                <a:ext uri="{FF2B5EF4-FFF2-40B4-BE49-F238E27FC236}">
                  <a16:creationId xmlns:a16="http://schemas.microsoft.com/office/drawing/2014/main" id="{AEF114DE-FEF5-7B40-A13C-A972EABD5717}"/>
                </a:ext>
              </a:extLst>
            </p:cNvPr>
            <p:cNvGrpSpPr/>
            <p:nvPr/>
          </p:nvGrpSpPr>
          <p:grpSpPr>
            <a:xfrm>
              <a:off x="738912" y="2414067"/>
              <a:ext cx="4847241" cy="1107996"/>
              <a:chOff x="738912" y="2414066"/>
              <a:chExt cx="5636473" cy="1556475"/>
            </a:xfrm>
          </p:grpSpPr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B05A929-6B26-73CD-983E-F526963123F9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3" name="Đồ họa 2">
                <a:extLst>
                  <a:ext uri="{FF2B5EF4-FFF2-40B4-BE49-F238E27FC236}">
                    <a16:creationId xmlns:a16="http://schemas.microsoft.com/office/drawing/2014/main" id="{B4390634-FD2B-6F7A-5D95-A714425F9ED5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5CFA0CB3-F2F5-01BE-A51B-83BE9473C243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CFE2D6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EB29D63E-A0DE-E90E-8E4F-8D3364BE1B78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4" name="Đồ họa 2">
                <a:extLst>
                  <a:ext uri="{FF2B5EF4-FFF2-40B4-BE49-F238E27FC236}">
                    <a16:creationId xmlns:a16="http://schemas.microsoft.com/office/drawing/2014/main" id="{24F70878-E365-00E6-7766-550F2899097E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1F57C2CA-774A-4C5E-09C8-86EC7403C3B0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07B82603-0E3A-392B-0252-FFAA7334B50C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5" name="Đồ họa 2">
                <a:extLst>
                  <a:ext uri="{FF2B5EF4-FFF2-40B4-BE49-F238E27FC236}">
                    <a16:creationId xmlns:a16="http://schemas.microsoft.com/office/drawing/2014/main" id="{B80EB7FA-5B7B-036D-10DB-03518AE99F9E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B970A543-2F67-B037-EAE7-D852D8D01D7E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DFDECE1B-0DCA-33C9-5B6C-7A9B38E91FAD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6" name="Đồ họa 2">
                <a:extLst>
                  <a:ext uri="{FF2B5EF4-FFF2-40B4-BE49-F238E27FC236}">
                    <a16:creationId xmlns:a16="http://schemas.microsoft.com/office/drawing/2014/main" id="{E4279747-9B6E-43B2-3C27-D9D6A660CDB8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B302BD1A-9788-D843-BCBE-70BEBC77B155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EAB9D4DC-DA6B-9BE1-1E3F-E079A255CD62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7" name="Đồ họa 2">
                <a:extLst>
                  <a:ext uri="{FF2B5EF4-FFF2-40B4-BE49-F238E27FC236}">
                    <a16:creationId xmlns:a16="http://schemas.microsoft.com/office/drawing/2014/main" id="{33A599EA-D5C2-D0DC-6811-9AD751009116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F36B1555-151E-4CE6-CD59-786399B7181C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1DADC25E-EA0F-4B0D-1429-DFAE371C5890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7D6F4CF-46AB-02C9-17C5-6481EE4452D9}"/>
                </a:ext>
              </a:extLst>
            </p:cNvPr>
            <p:cNvSpPr txBox="1"/>
            <p:nvPr/>
          </p:nvSpPr>
          <p:spPr>
            <a:xfrm>
              <a:off x="1399614" y="2652927"/>
              <a:ext cx="39955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lang="en-US" sz="36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F2C816-1A90-F890-6FA6-360FA83B0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8" y="905038"/>
            <a:ext cx="765114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1564</Words>
  <Application>Microsoft Office PowerPoint</Application>
  <PresentationFormat>Widescreen</PresentationFormat>
  <Paragraphs>159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Calibri</vt:lpstr>
      <vt:lpstr>SVN-Ready</vt:lpstr>
      <vt:lpstr>Poppins ExtraBold</vt:lpstr>
      <vt:lpstr>UTM Avo</vt:lpstr>
      <vt:lpstr>Times New Roman</vt:lpstr>
      <vt:lpstr>思源黑体 CN Regular</vt:lpstr>
      <vt:lpstr>Arial</vt:lpstr>
      <vt:lpstr>Vogue-ExtraBold</vt:lpstr>
      <vt:lpstr>SVN-Dancing Script</vt:lpstr>
      <vt:lpstr>#9Slide07 HoneyCream</vt:lpstr>
      <vt:lpstr>Calisto MT</vt:lpstr>
      <vt:lpstr>Cambria</vt:lpstr>
      <vt:lpstr>字魂59号-创粗黑</vt:lpstr>
      <vt:lpstr>Thiết kế Tùy chỉnh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13</cp:revision>
  <dcterms:created xsi:type="dcterms:W3CDTF">2023-04-12T14:06:26Z</dcterms:created>
  <dcterms:modified xsi:type="dcterms:W3CDTF">2023-04-16T02:52:35Z</dcterms:modified>
</cp:coreProperties>
</file>