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Vogue-ExtraBold" panose="020B0500000000000000" charset="0"/>
      <p:regular r:id="rId22"/>
    </p:embeddedFont>
    <p:embeddedFont>
      <p:font typeface="Fredoka One" panose="020B0604020202020204" charset="0"/>
      <p:regular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9B9D"/>
    <a:srgbClr val="049B9B"/>
    <a:srgbClr val="F6B33E"/>
    <a:srgbClr val="F6BC48"/>
    <a:srgbClr val="FFE887"/>
    <a:srgbClr val="F5E249"/>
    <a:srgbClr val="F7B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BA573-A88F-408B-9318-48706916877F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2467D-AE29-422D-BF85-5E5732B280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507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A58AC9-8265-8D32-AA19-E875C3BF4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787D9A3-4310-0CA1-10AF-0C0AA95A2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D2F842-9F12-5702-3A0D-A4F0F0C6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37A21B-EE20-DB34-CD9B-7D5F9052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52DAC1-7B51-BC14-78D0-3499482F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38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30BA0C-FD20-69A8-E6CE-372031E6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647D0B3-D8C5-7FB3-DFF8-940DE879D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0931B7-73F4-53E6-C89B-ACCF0B8FF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36B1FE8-ACE0-4404-B2F3-F545F957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941800-C6E4-3454-F7FC-BF87F419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66CDAE-9BCA-43D2-3246-69082587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9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385351-403C-FF88-3247-C2D4CD2A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0FB095C-06BE-D8FE-BA87-140BAEFDC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8A1684-836A-8E96-06EE-848ECCF85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2395E9-11DF-5E35-7FF4-D97163BC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DCCC51-2006-4638-9AFF-48CFB49A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095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2200909-A4DB-1C3C-C280-44B1CD301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3B1900E-9472-9974-0DE2-E7329642D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A207A-F378-0DFA-CA1D-23AB93D2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18DE70-19A4-555B-F3C9-EA1BC4D5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9BD789-07D1-F520-BB92-B8F33280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40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828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378992-7507-74FD-E0D5-3BD5DBBC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11FCD4-0526-B42C-62FC-BEA4490F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24FFB0-6BE5-CB30-F9F6-13FB13C4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9A6C30-7D11-2384-9FF7-A5A61D6C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D9861A-0C86-05E4-26F3-A86ED190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847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D61C6A-B27E-860C-E873-79D0F095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D87C25-D093-7CFD-4E9E-CAD9D32CA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58325D-55EA-95D7-9F5E-6F0CB3DF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92F0B7-32F5-85DA-0BDB-E39B64177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B7A4A4-C6D8-CB16-95E8-19A12420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216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FF2028-3E76-FE07-C987-5675D58F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15DB98-C07C-7C36-539F-FD675E7F7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77BA577-E7DE-2639-36A2-B04343AE3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917F6C6-B455-29F5-A1E8-971FF495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4D157ED-6562-14BD-D4FF-1F7BDA81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E4512B-D3FA-9122-6F5F-138C08B5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35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0FA677-8C38-961B-E708-AED136D4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51A16B0-E4D3-0F8B-C2D5-76B389C68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54C849-12CE-C6C7-FADC-2A5971666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83F5860-C934-7653-591B-2A4A0E2AE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CFBE5-1210-7360-7B33-307F82A69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63224A3-3AB8-ED68-614C-AF4A5A66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B4EF3FA-1857-D85B-A7D7-FD904F14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9F8331C-5240-80FE-77DE-C422781E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56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B48BEB-281A-A111-73A3-5EC56ECB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1A25B7E-DF42-7EA8-2B69-CDE9187F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6E6BA3C-EB5D-3B94-7F03-102846DE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849F4CC-3C41-7F3C-0603-EAFE9F5FB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85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586C915-7A88-5B79-AE34-BF2DE02A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55689B-A413-B765-3A8C-E30701B6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61D82B2-78CF-8DFF-199F-21EA2C04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83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586C915-7A88-5B79-AE34-BF2DE02A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55689B-A413-B765-3A8C-E30701B6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61D82B2-78CF-8DFF-199F-21EA2C04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E53E99-A0F9-2130-4617-68C5B0214D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540026"/>
            <a:ext cx="6096012" cy="609601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30877C4-E0CE-6E91-963F-66EB8EA3A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/>
        </p:blipFill>
        <p:spPr>
          <a:xfrm>
            <a:off x="587885" y="0"/>
            <a:ext cx="2474843" cy="218329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0FD37C79-D4BF-09AF-D22E-C1957C538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040" y="540026"/>
            <a:ext cx="1596887" cy="21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38ECCC-2672-C53F-2B20-50D7C3D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0855D4-E9E0-02A1-A399-C21F8252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B46A605-75EB-04AA-F0DB-D64969E55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C91827F-8F15-FA39-509C-82BC11F9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6BC1D-EECE-4456-9D13-49545581C48B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94E23A6-F23F-096B-906F-4B5291B6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4F45C4B-8677-F18C-F3D9-1413A450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746D0-317C-446C-9E45-74ADFC2ED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20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2109CC-8497-B1A1-FB55-1B5E05EFE8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F194382-6E0E-ADA1-C985-27D3CDD643D1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4228193-590A-3AC9-C62C-3D6D7C1D3AA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6BD6E424-ACDC-0E8F-AE50-AD5C6D0EF1D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AC3D2D-D8BC-22C5-C075-1AB8B6F0001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E13EE063-496D-0912-D6DF-0CD407C0D9B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12D7985-059A-8242-1D9E-67C6CE5759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4F5DAE-7C5F-A95E-B3A9-A4D10C4C7B1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D99D531-450C-045D-5B83-C1C988B1AE1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E6826DB-7FB6-12EB-110C-BA3E21EDE20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B7945FE-879C-F3AA-CF6F-07A6F323AA8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422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58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7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>
            <a:extLst>
              <a:ext uri="{FF2B5EF4-FFF2-40B4-BE49-F238E27FC236}">
                <a16:creationId xmlns:a16="http://schemas.microsoft.com/office/drawing/2014/main" id="{67A55161-DC50-BFCE-AE96-8881923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/>
        </p:blipFill>
        <p:spPr>
          <a:xfrm>
            <a:off x="587885" y="0"/>
            <a:ext cx="2474843" cy="218329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FCE50A1-686C-E8EF-CB7B-6A151B693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040" y="540026"/>
            <a:ext cx="1596887" cy="218329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20529B96-0641-F616-C050-17CDDBFD5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12564"/>
            <a:ext cx="12192000" cy="745435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12EF6112-4321-B86D-7617-DA1221D33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7" r="70299"/>
          <a:stretch/>
        </p:blipFill>
        <p:spPr>
          <a:xfrm>
            <a:off x="0" y="5476568"/>
            <a:ext cx="953729" cy="100043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57DDBC84-FDAF-9F62-58D4-37800C65B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3729" y="3749040"/>
            <a:ext cx="2313931" cy="2587717"/>
          </a:xfrm>
          <a:prstGeom prst="rect">
            <a:avLst/>
          </a:prstGeom>
        </p:spPr>
      </p:pic>
      <p:pic>
        <p:nvPicPr>
          <p:cNvPr id="824" name="Hình ảnh 823">
            <a:extLst>
              <a:ext uri="{FF2B5EF4-FFF2-40B4-BE49-F238E27FC236}">
                <a16:creationId xmlns:a16="http://schemas.microsoft.com/office/drawing/2014/main" id="{3F75CC8B-6E1B-BE30-AF11-A3F2C044C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161" y="3470325"/>
            <a:ext cx="4205122" cy="2866432"/>
          </a:xfrm>
          <a:prstGeom prst="rect">
            <a:avLst/>
          </a:prstGeom>
        </p:spPr>
      </p:pic>
      <p:pic>
        <p:nvPicPr>
          <p:cNvPr id="828" name="Hình ảnh 827">
            <a:extLst>
              <a:ext uri="{FF2B5EF4-FFF2-40B4-BE49-F238E27FC236}">
                <a16:creationId xmlns:a16="http://schemas.microsoft.com/office/drawing/2014/main" id="{6E8137CC-C37A-722A-4790-58A7B6C365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4367" y="3532642"/>
            <a:ext cx="3972560" cy="274179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E7ABE25-A20B-DAE4-9EB6-193BAA232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7660" y="396644"/>
            <a:ext cx="5986791" cy="6950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E5AD7D4-2EBC-976B-9027-D003A4EA0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4028" y="1074807"/>
            <a:ext cx="77060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A7C153-9324-64B2-49C0-ADE0988F1E7A}"/>
              </a:ext>
            </a:extLst>
          </p:cNvPr>
          <p:cNvSpPr txBox="1"/>
          <p:nvPr/>
        </p:nvSpPr>
        <p:spPr>
          <a:xfrm>
            <a:off x="445775" y="579974"/>
            <a:ext cx="230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Trò</a:t>
            </a:r>
            <a:r>
              <a:rPr 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chơi</a:t>
            </a:r>
            <a:endParaRPr lang="vi-VN" sz="48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BAA51DE4-5EEF-0454-94C0-8A1C9BD87465}"/>
              </a:ext>
            </a:extLst>
          </p:cNvPr>
          <p:cNvGrpSpPr/>
          <p:nvPr/>
        </p:nvGrpSpPr>
        <p:grpSpPr>
          <a:xfrm>
            <a:off x="105048" y="1579418"/>
            <a:ext cx="6262054" cy="2535382"/>
            <a:chOff x="197426" y="1579418"/>
            <a:chExt cx="6262054" cy="2535382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5E0CBC1D-2B9D-9298-435E-7C3900D09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3933B75-DD7B-B7D8-F5CF-EA79295AADC8}"/>
                </a:ext>
              </a:extLst>
            </p:cNvPr>
            <p:cNvSpPr txBox="1"/>
            <p:nvPr/>
          </p:nvSpPr>
          <p:spPr>
            <a:xfrm>
              <a:off x="486980" y="2755114"/>
              <a:ext cx="597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D4E5071-6892-8DB0-1C05-1432F719DE4A}"/>
              </a:ext>
            </a:extLst>
          </p:cNvPr>
          <p:cNvGrpSpPr/>
          <p:nvPr/>
        </p:nvGrpSpPr>
        <p:grpSpPr>
          <a:xfrm>
            <a:off x="5929946" y="1579418"/>
            <a:ext cx="6262054" cy="2535382"/>
            <a:chOff x="197426" y="1579418"/>
            <a:chExt cx="6262054" cy="2535382"/>
          </a:xfrm>
        </p:grpSpPr>
        <p:pic>
          <p:nvPicPr>
            <p:cNvPr id="25" name="图片 3">
              <a:extLst>
                <a:ext uri="{FF2B5EF4-FFF2-40B4-BE49-F238E27FC236}">
                  <a16:creationId xmlns:a16="http://schemas.microsoft.com/office/drawing/2014/main" id="{36E8A0D3-FC9B-ED51-A180-8108BA910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C080B36B-B373-7FEE-9D41-B8B285D9B67B}"/>
                </a:ext>
              </a:extLst>
            </p:cNvPr>
            <p:cNvSpPr txBox="1"/>
            <p:nvPr/>
          </p:nvSpPr>
          <p:spPr>
            <a:xfrm>
              <a:off x="486980" y="2755114"/>
              <a:ext cx="597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5E8DD451-3D4B-41CB-E1D4-EB28F5E4335C}"/>
              </a:ext>
            </a:extLst>
          </p:cNvPr>
          <p:cNvGrpSpPr/>
          <p:nvPr/>
        </p:nvGrpSpPr>
        <p:grpSpPr>
          <a:xfrm>
            <a:off x="261435" y="3933737"/>
            <a:ext cx="6262054" cy="2535382"/>
            <a:chOff x="197426" y="1579418"/>
            <a:chExt cx="6262054" cy="2535382"/>
          </a:xfrm>
        </p:grpSpPr>
        <p:pic>
          <p:nvPicPr>
            <p:cNvPr id="28" name="图片 3">
              <a:extLst>
                <a:ext uri="{FF2B5EF4-FFF2-40B4-BE49-F238E27FC236}">
                  <a16:creationId xmlns:a16="http://schemas.microsoft.com/office/drawing/2014/main" id="{B8595D61-0A7A-4CF2-53F5-F35F9579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39FCAF9-9C66-16DD-639E-5837AA03866F}"/>
                </a:ext>
              </a:extLst>
            </p:cNvPr>
            <p:cNvSpPr txBox="1"/>
            <p:nvPr/>
          </p:nvSpPr>
          <p:spPr>
            <a:xfrm>
              <a:off x="486980" y="2755114"/>
              <a:ext cx="5972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47F2045-13C7-3DFB-98DC-946AD4B0B41E}"/>
              </a:ext>
            </a:extLst>
          </p:cNvPr>
          <p:cNvGrpSpPr/>
          <p:nvPr/>
        </p:nvGrpSpPr>
        <p:grpSpPr>
          <a:xfrm>
            <a:off x="6018384" y="4022805"/>
            <a:ext cx="5760889" cy="2535382"/>
            <a:chOff x="197426" y="1579418"/>
            <a:chExt cx="5760889" cy="2535382"/>
          </a:xfrm>
        </p:grpSpPr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3E101962-6A6A-2285-B6AD-3E4A3E259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86C4D31C-5FCC-2C5A-2DB7-9C9453C0D1B0}"/>
                </a:ext>
              </a:extLst>
            </p:cNvPr>
            <p:cNvSpPr txBox="1"/>
            <p:nvPr/>
          </p:nvSpPr>
          <p:spPr>
            <a:xfrm>
              <a:off x="702531" y="2767285"/>
              <a:ext cx="4872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sĩ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C7A9CB3-A36F-FC87-E62B-6D538A2C7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008" y="213625"/>
            <a:ext cx="650499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D9586B2-6B37-C5D9-0B42-C5CCA4E5D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01"/>
          <a:stretch/>
        </p:blipFill>
        <p:spPr>
          <a:xfrm>
            <a:off x="7170633" y="1444335"/>
            <a:ext cx="4352885" cy="4778121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BBA1200-EBD9-95FB-2838-51EC953900D9}"/>
              </a:ext>
            </a:extLst>
          </p:cNvPr>
          <p:cNvGrpSpPr/>
          <p:nvPr/>
        </p:nvGrpSpPr>
        <p:grpSpPr>
          <a:xfrm>
            <a:off x="70338" y="481894"/>
            <a:ext cx="7170633" cy="5894211"/>
            <a:chOff x="0" y="328245"/>
            <a:chExt cx="7170633" cy="589421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B375118-EB8D-766D-4D78-03225645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" t="16027" r="7166" b="11259"/>
            <a:stretch/>
          </p:blipFill>
          <p:spPr>
            <a:xfrm>
              <a:off x="0" y="328245"/>
              <a:ext cx="7170633" cy="5894211"/>
            </a:xfrm>
            <a:prstGeom prst="rect">
              <a:avLst/>
            </a:prstGeom>
          </p:spPr>
        </p:pic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F397DFFA-B5B4-A971-C9E2-519381427277}"/>
                </a:ext>
              </a:extLst>
            </p:cNvPr>
            <p:cNvGrpSpPr/>
            <p:nvPr/>
          </p:nvGrpSpPr>
          <p:grpSpPr>
            <a:xfrm>
              <a:off x="2042341" y="1696931"/>
              <a:ext cx="3085952" cy="749983"/>
              <a:chOff x="655705" y="799181"/>
              <a:chExt cx="3085952" cy="749983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BAAC67A6-E639-79C1-22A2-29FDB38AC00B}"/>
                  </a:ext>
                </a:extLst>
              </p:cNvPr>
              <p:cNvSpPr/>
              <p:nvPr/>
            </p:nvSpPr>
            <p:spPr>
              <a:xfrm>
                <a:off x="655705" y="799181"/>
                <a:ext cx="3085952" cy="749983"/>
              </a:xfrm>
              <a:custGeom>
                <a:avLst/>
                <a:gdLst>
                  <a:gd name="connsiteX0" fmla="*/ 31173 w 10494818"/>
                  <a:gd name="connsiteY0" fmla="*/ 10391 h 706581"/>
                  <a:gd name="connsiteX1" fmla="*/ 31173 w 10494818"/>
                  <a:gd name="connsiteY1" fmla="*/ 10391 h 706581"/>
                  <a:gd name="connsiteX2" fmla="*/ 155864 w 10494818"/>
                  <a:gd name="connsiteY2" fmla="*/ 51954 h 706581"/>
                  <a:gd name="connsiteX3" fmla="*/ 270164 w 10494818"/>
                  <a:gd name="connsiteY3" fmla="*/ 93518 h 706581"/>
                  <a:gd name="connsiteX4" fmla="*/ 311727 w 10494818"/>
                  <a:gd name="connsiteY4" fmla="*/ 114300 h 706581"/>
                  <a:gd name="connsiteX5" fmla="*/ 249382 w 10494818"/>
                  <a:gd name="connsiteY5" fmla="*/ 135081 h 706581"/>
                  <a:gd name="connsiteX6" fmla="*/ 124691 w 10494818"/>
                  <a:gd name="connsiteY6" fmla="*/ 207818 h 706581"/>
                  <a:gd name="connsiteX7" fmla="*/ 72737 w 10494818"/>
                  <a:gd name="connsiteY7" fmla="*/ 228600 h 706581"/>
                  <a:gd name="connsiteX8" fmla="*/ 114300 w 10494818"/>
                  <a:gd name="connsiteY8" fmla="*/ 270163 h 706581"/>
                  <a:gd name="connsiteX9" fmla="*/ 197427 w 10494818"/>
                  <a:gd name="connsiteY9" fmla="*/ 290945 h 706581"/>
                  <a:gd name="connsiteX10" fmla="*/ 228600 w 10494818"/>
                  <a:gd name="connsiteY10" fmla="*/ 301336 h 706581"/>
                  <a:gd name="connsiteX11" fmla="*/ 238991 w 10494818"/>
                  <a:gd name="connsiteY11" fmla="*/ 332509 h 706581"/>
                  <a:gd name="connsiteX12" fmla="*/ 166255 w 10494818"/>
                  <a:gd name="connsiteY12" fmla="*/ 384463 h 706581"/>
                  <a:gd name="connsiteX13" fmla="*/ 93518 w 10494818"/>
                  <a:gd name="connsiteY13" fmla="*/ 446809 h 706581"/>
                  <a:gd name="connsiteX14" fmla="*/ 51955 w 10494818"/>
                  <a:gd name="connsiteY14" fmla="*/ 477981 h 706581"/>
                  <a:gd name="connsiteX15" fmla="*/ 176646 w 10494818"/>
                  <a:gd name="connsiteY15" fmla="*/ 488372 h 706581"/>
                  <a:gd name="connsiteX16" fmla="*/ 145473 w 10494818"/>
                  <a:gd name="connsiteY16" fmla="*/ 540327 h 706581"/>
                  <a:gd name="connsiteX17" fmla="*/ 103909 w 10494818"/>
                  <a:gd name="connsiteY17" fmla="*/ 581891 h 706581"/>
                  <a:gd name="connsiteX18" fmla="*/ 0 w 10494818"/>
                  <a:gd name="connsiteY18" fmla="*/ 706581 h 706581"/>
                  <a:gd name="connsiteX19" fmla="*/ 10390909 w 10494818"/>
                  <a:gd name="connsiteY19" fmla="*/ 665018 h 706581"/>
                  <a:gd name="connsiteX20" fmla="*/ 10120746 w 10494818"/>
                  <a:gd name="connsiteY20" fmla="*/ 509154 h 706581"/>
                  <a:gd name="connsiteX21" fmla="*/ 10318173 w 10494818"/>
                  <a:gd name="connsiteY21" fmla="*/ 446809 h 706581"/>
                  <a:gd name="connsiteX22" fmla="*/ 10193482 w 10494818"/>
                  <a:gd name="connsiteY22" fmla="*/ 436418 h 706581"/>
                  <a:gd name="connsiteX23" fmla="*/ 10120746 w 10494818"/>
                  <a:gd name="connsiteY23" fmla="*/ 426027 h 706581"/>
                  <a:gd name="connsiteX24" fmla="*/ 10338955 w 10494818"/>
                  <a:gd name="connsiteY24" fmla="*/ 353291 h 706581"/>
                  <a:gd name="connsiteX25" fmla="*/ 10068791 w 10494818"/>
                  <a:gd name="connsiteY25" fmla="*/ 311727 h 706581"/>
                  <a:gd name="connsiteX26" fmla="*/ 10494818 w 10494818"/>
                  <a:gd name="connsiteY26" fmla="*/ 207818 h 706581"/>
                  <a:gd name="connsiteX27" fmla="*/ 10162309 w 10494818"/>
                  <a:gd name="connsiteY27" fmla="*/ 166254 h 706581"/>
                  <a:gd name="connsiteX28" fmla="*/ 10401300 w 10494818"/>
                  <a:gd name="connsiteY28" fmla="*/ 51954 h 706581"/>
                  <a:gd name="connsiteX29" fmla="*/ 83127 w 10494818"/>
                  <a:gd name="connsiteY29" fmla="*/ 0 h 70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494818" h="706581">
                    <a:moveTo>
                      <a:pt x="31173" y="10391"/>
                    </a:moveTo>
                    <a:lnTo>
                      <a:pt x="31173" y="10391"/>
                    </a:lnTo>
                    <a:cubicBezTo>
                      <a:pt x="72737" y="24245"/>
                      <a:pt x="114753" y="36808"/>
                      <a:pt x="155864" y="51954"/>
                    </a:cubicBezTo>
                    <a:cubicBezTo>
                      <a:pt x="285345" y="99657"/>
                      <a:pt x="179395" y="70826"/>
                      <a:pt x="270164" y="93518"/>
                    </a:cubicBezTo>
                    <a:cubicBezTo>
                      <a:pt x="284018" y="100445"/>
                      <a:pt x="318654" y="100446"/>
                      <a:pt x="311727" y="114300"/>
                    </a:cubicBezTo>
                    <a:cubicBezTo>
                      <a:pt x="301930" y="133893"/>
                      <a:pt x="269603" y="126656"/>
                      <a:pt x="249382" y="135081"/>
                    </a:cubicBezTo>
                    <a:cubicBezTo>
                      <a:pt x="147991" y="177327"/>
                      <a:pt x="224328" y="153470"/>
                      <a:pt x="124691" y="207818"/>
                    </a:cubicBezTo>
                    <a:cubicBezTo>
                      <a:pt x="108316" y="216750"/>
                      <a:pt x="90055" y="221673"/>
                      <a:pt x="72737" y="228600"/>
                    </a:cubicBezTo>
                    <a:cubicBezTo>
                      <a:pt x="86591" y="242454"/>
                      <a:pt x="96776" y="261401"/>
                      <a:pt x="114300" y="270163"/>
                    </a:cubicBezTo>
                    <a:cubicBezTo>
                      <a:pt x="139846" y="282936"/>
                      <a:pt x="170331" y="281913"/>
                      <a:pt x="197427" y="290945"/>
                    </a:cubicBezTo>
                    <a:lnTo>
                      <a:pt x="228600" y="301336"/>
                    </a:lnTo>
                    <a:cubicBezTo>
                      <a:pt x="232064" y="311727"/>
                      <a:pt x="245563" y="323747"/>
                      <a:pt x="238991" y="332509"/>
                    </a:cubicBezTo>
                    <a:cubicBezTo>
                      <a:pt x="221114" y="356345"/>
                      <a:pt x="189683" y="366055"/>
                      <a:pt x="166255" y="384463"/>
                    </a:cubicBezTo>
                    <a:cubicBezTo>
                      <a:pt x="141145" y="404192"/>
                      <a:pt x="118233" y="426588"/>
                      <a:pt x="93518" y="446809"/>
                    </a:cubicBezTo>
                    <a:cubicBezTo>
                      <a:pt x="80115" y="457775"/>
                      <a:pt x="65809" y="467590"/>
                      <a:pt x="51955" y="477981"/>
                    </a:cubicBezTo>
                    <a:cubicBezTo>
                      <a:pt x="93519" y="481445"/>
                      <a:pt x="141943" y="465237"/>
                      <a:pt x="176646" y="488372"/>
                    </a:cubicBezTo>
                    <a:cubicBezTo>
                      <a:pt x="193450" y="499575"/>
                      <a:pt x="157872" y="524385"/>
                      <a:pt x="145473" y="540327"/>
                    </a:cubicBezTo>
                    <a:cubicBezTo>
                      <a:pt x="133444" y="555793"/>
                      <a:pt x="116811" y="567145"/>
                      <a:pt x="103909" y="581891"/>
                    </a:cubicBezTo>
                    <a:cubicBezTo>
                      <a:pt x="68282" y="622608"/>
                      <a:pt x="0" y="706581"/>
                      <a:pt x="0" y="706581"/>
                    </a:cubicBezTo>
                    <a:lnTo>
                      <a:pt x="10390909" y="665018"/>
                    </a:lnTo>
                    <a:lnTo>
                      <a:pt x="10120746" y="509154"/>
                    </a:lnTo>
                    <a:lnTo>
                      <a:pt x="10318173" y="446809"/>
                    </a:lnTo>
                    <a:lnTo>
                      <a:pt x="10193482" y="436418"/>
                    </a:lnTo>
                    <a:lnTo>
                      <a:pt x="10120746" y="426027"/>
                    </a:lnTo>
                    <a:lnTo>
                      <a:pt x="10338955" y="353291"/>
                    </a:lnTo>
                    <a:lnTo>
                      <a:pt x="10068791" y="311727"/>
                    </a:lnTo>
                    <a:lnTo>
                      <a:pt x="10494818" y="207818"/>
                    </a:lnTo>
                    <a:lnTo>
                      <a:pt x="10162309" y="166254"/>
                    </a:lnTo>
                    <a:lnTo>
                      <a:pt x="10401300" y="51954"/>
                    </a:lnTo>
                    <a:lnTo>
                      <a:pt x="83127" y="0"/>
                    </a:lnTo>
                  </a:path>
                </a:pathLst>
              </a:custGeom>
              <a:solidFill>
                <a:srgbClr val="FFE887"/>
              </a:solidFill>
              <a:ln w="19050">
                <a:solidFill>
                  <a:srgbClr val="F6BC4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77BABF7-18E0-E19A-030F-0D35FA2BCADD}"/>
                  </a:ext>
                </a:extLst>
              </p:cNvPr>
              <p:cNvSpPr txBox="1"/>
              <p:nvPr/>
            </p:nvSpPr>
            <p:spPr>
              <a:xfrm>
                <a:off x="1270382" y="851006"/>
                <a:ext cx="18565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Kết</a:t>
                </a:r>
                <a:r>
                  <a:rPr lang="en-US" sz="36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lang="en-US" sz="3600" dirty="0" err="1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luận</a:t>
                </a:r>
                <a:endParaRPr lang="vi-VN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BA4909D7-AA1F-59A6-68A9-7196F2A9414A}"/>
                </a:ext>
              </a:extLst>
            </p:cNvPr>
            <p:cNvSpPr txBox="1"/>
            <p:nvPr/>
          </p:nvSpPr>
          <p:spPr>
            <a:xfrm>
              <a:off x="760174" y="3275350"/>
              <a:ext cx="57246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cũng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thiết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cho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xã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hội</a:t>
              </a:r>
              <a:r>
                <a:rPr lang="en-US" sz="40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5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FD79C3E-B881-71CD-86D7-B925611D1978}"/>
              </a:ext>
            </a:extLst>
          </p:cNvPr>
          <p:cNvGrpSpPr/>
          <p:nvPr/>
        </p:nvGrpSpPr>
        <p:grpSpPr>
          <a:xfrm>
            <a:off x="1620455" y="1412111"/>
            <a:ext cx="9259747" cy="5879940"/>
            <a:chOff x="1620455" y="1412111"/>
            <a:chExt cx="9259747" cy="587994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FBFC4C9-2693-F077-C652-2F4FAEA2FCCA}"/>
                </a:ext>
              </a:extLst>
            </p:cNvPr>
            <p:cNvGrpSpPr/>
            <p:nvPr/>
          </p:nvGrpSpPr>
          <p:grpSpPr>
            <a:xfrm>
              <a:off x="1620455" y="1412111"/>
              <a:ext cx="9259747" cy="5879940"/>
              <a:chOff x="3588954" y="1907031"/>
              <a:chExt cx="4486160" cy="4486160"/>
            </a:xfrm>
          </p:grpSpPr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BFB01893-CCE7-FE6E-24CD-DDD1A05AA13A}"/>
                  </a:ext>
                </a:extLst>
              </p:cNvPr>
              <p:cNvSpPr/>
              <p:nvPr/>
            </p:nvSpPr>
            <p:spPr>
              <a:xfrm>
                <a:off x="4448859" y="2639158"/>
                <a:ext cx="2766350" cy="3252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30号-快乐俏黑体" panose="00000500000000000000" pitchFamily="2" charset="-122"/>
                  <a:ea typeface="字魂130号-快乐俏黑体" panose="00000500000000000000" pitchFamily="2" charset="-122"/>
                  <a:sym typeface="字魂130号-快乐俏黑体" panose="00000500000000000000" pitchFamily="2" charset="-122"/>
                </a:endParaRPr>
              </a:p>
            </p:txBody>
          </p:sp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B0A0F8CA-FEFD-45EA-F8BF-7FF036A75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8954" y="1907031"/>
                <a:ext cx="4486160" cy="4486160"/>
              </a:xfrm>
              <a:prstGeom prst="rect">
                <a:avLst/>
              </a:prstGeom>
            </p:spPr>
          </p:pic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4B12F64B-EE93-EB90-F3F3-611A7A545583}"/>
                </a:ext>
              </a:extLst>
            </p:cNvPr>
            <p:cNvSpPr txBox="1"/>
            <p:nvPr/>
          </p:nvSpPr>
          <p:spPr>
            <a:xfrm>
              <a:off x="3514843" y="3383786"/>
              <a:ext cx="516230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8935792-87F3-95DA-2F63-08E0293CC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88" y="0"/>
            <a:ext cx="646841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>
            <a:extLst>
              <a:ext uri="{FF2B5EF4-FFF2-40B4-BE49-F238E27FC236}">
                <a16:creationId xmlns:a16="http://schemas.microsoft.com/office/drawing/2014/main" id="{67A55161-DC50-BFCE-AE96-8881923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/>
        </p:blipFill>
        <p:spPr>
          <a:xfrm>
            <a:off x="587885" y="0"/>
            <a:ext cx="2474843" cy="218329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FCE50A1-686C-E8EF-CB7B-6A151B693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040" y="540026"/>
            <a:ext cx="1596887" cy="218329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20529B96-0641-F616-C050-17CDDBFD5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12564"/>
            <a:ext cx="12192000" cy="745435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12EF6112-4321-B86D-7617-DA1221D33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7" r="70299"/>
          <a:stretch/>
        </p:blipFill>
        <p:spPr>
          <a:xfrm>
            <a:off x="0" y="5476568"/>
            <a:ext cx="953729" cy="1000432"/>
          </a:xfrm>
          <a:prstGeom prst="rect">
            <a:avLst/>
          </a:prstGeom>
        </p:spPr>
      </p:pic>
      <p:pic>
        <p:nvPicPr>
          <p:cNvPr id="828" name="Hình ảnh 827">
            <a:extLst>
              <a:ext uri="{FF2B5EF4-FFF2-40B4-BE49-F238E27FC236}">
                <a16:creationId xmlns:a16="http://schemas.microsoft.com/office/drawing/2014/main" id="{6E8137CC-C37A-722A-4790-58A7B6C36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367" y="3532642"/>
            <a:ext cx="3972560" cy="274179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CB55F3B-3E6A-DB57-BC1B-32415333A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542" y="1078740"/>
            <a:ext cx="5986791" cy="6950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25114A7-0B29-3B53-7F87-92B74CE4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647" y="1898778"/>
            <a:ext cx="10528705" cy="146926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059066-9724-9948-D6E9-0463A5E37D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5456" y="3505249"/>
            <a:ext cx="4206605" cy="2865368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1665730-FFE5-626E-AE20-450D18B34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965" y="3900353"/>
            <a:ext cx="2316681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2B52DAC-6F7B-F50A-8BD3-30B7F5E8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242" y="1987441"/>
            <a:ext cx="4011516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D819968E-03AD-21E9-CE78-7898CB5DF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31154" y="1412240"/>
            <a:ext cx="5954260" cy="46736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CD4FC732-FA57-4AC6-79A0-1B11761AA5DE}"/>
              </a:ext>
            </a:extLst>
          </p:cNvPr>
          <p:cNvGrpSpPr/>
          <p:nvPr/>
        </p:nvGrpSpPr>
        <p:grpSpPr>
          <a:xfrm>
            <a:off x="406586" y="433743"/>
            <a:ext cx="7025833" cy="1724627"/>
            <a:chOff x="406586" y="433743"/>
            <a:chExt cx="7025833" cy="1724627"/>
          </a:xfrm>
        </p:grpSpPr>
        <p:sp>
          <p:nvSpPr>
            <p:cNvPr id="8" name="Bong bóng Lời nói: Hình chữ nhật với Góc Tròn 7">
              <a:extLst>
                <a:ext uri="{FF2B5EF4-FFF2-40B4-BE49-F238E27FC236}">
                  <a16:creationId xmlns:a16="http://schemas.microsoft.com/office/drawing/2014/main" id="{38A178A7-F8D2-6541-71FA-F2500C835052}"/>
                </a:ext>
              </a:extLst>
            </p:cNvPr>
            <p:cNvSpPr/>
            <p:nvPr/>
          </p:nvSpPr>
          <p:spPr>
            <a:xfrm>
              <a:off x="406586" y="433743"/>
              <a:ext cx="7025833" cy="1724627"/>
            </a:xfrm>
            <a:prstGeom prst="wedgeRoundRectCallout">
              <a:avLst>
                <a:gd name="adj1" fmla="val 43417"/>
                <a:gd name="adj2" fmla="val 9001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049B9B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FDD8E4B-B069-F1E3-E6C9-764193CDB3BC}"/>
                </a:ext>
              </a:extLst>
            </p:cNvPr>
            <p:cNvSpPr txBox="1"/>
            <p:nvPr/>
          </p:nvSpPr>
          <p:spPr>
            <a:xfrm>
              <a:off x="406586" y="772160"/>
              <a:ext cx="69086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phi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7514688-A3FF-C28A-2D07-695E770DDB31}"/>
              </a:ext>
            </a:extLst>
          </p:cNvPr>
          <p:cNvGrpSpPr/>
          <p:nvPr/>
        </p:nvGrpSpPr>
        <p:grpSpPr>
          <a:xfrm>
            <a:off x="79373" y="1310769"/>
            <a:ext cx="6353029" cy="6353029"/>
            <a:chOff x="79373" y="1310769"/>
            <a:chExt cx="6353029" cy="6353029"/>
          </a:xfrm>
        </p:grpSpPr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9EDA2206-AA0C-0C45-340E-4664E607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" y="1310769"/>
              <a:ext cx="6353029" cy="6353029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EFA0BC3-7A41-D204-F158-22A60FD63D83}"/>
                </a:ext>
              </a:extLst>
            </p:cNvPr>
            <p:cNvSpPr txBox="1"/>
            <p:nvPr/>
          </p:nvSpPr>
          <p:spPr>
            <a:xfrm>
              <a:off x="821803" y="3214164"/>
              <a:ext cx="500935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gương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soi)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3211F3F5-32DC-D5DF-789D-309D244E7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92581" y="6858000"/>
            <a:ext cx="5347587" cy="30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49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9855CD16-8F66-BF1C-E392-30F295F80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20861" y="1562582"/>
            <a:ext cx="7598418" cy="4341953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8FF1BA2-09FD-9625-0762-D6897A19B257}"/>
              </a:ext>
            </a:extLst>
          </p:cNvPr>
          <p:cNvGrpSpPr/>
          <p:nvPr/>
        </p:nvGrpSpPr>
        <p:grpSpPr>
          <a:xfrm>
            <a:off x="6276577" y="1788701"/>
            <a:ext cx="5184574" cy="3889714"/>
            <a:chOff x="801681" y="2083642"/>
            <a:chExt cx="5184574" cy="3889714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2A5BAF22-6B18-BD40-ADE8-6A657466B28E}"/>
                </a:ext>
              </a:extLst>
            </p:cNvPr>
            <p:cNvGrpSpPr/>
            <p:nvPr/>
          </p:nvGrpSpPr>
          <p:grpSpPr>
            <a:xfrm>
              <a:off x="801681" y="2083642"/>
              <a:ext cx="5184574" cy="3889714"/>
              <a:chOff x="489767" y="1823085"/>
              <a:chExt cx="5222651" cy="3071732"/>
            </a:xfrm>
          </p:grpSpPr>
          <p:grpSp>
            <p:nvGrpSpPr>
              <p:cNvPr id="11" name="Đồ họa 52">
                <a:extLst>
                  <a:ext uri="{FF2B5EF4-FFF2-40B4-BE49-F238E27FC236}">
                    <a16:creationId xmlns:a16="http://schemas.microsoft.com/office/drawing/2014/main" id="{8021E88A-31C1-A35F-F54A-E48E9AE82760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5222651" cy="3071732"/>
                <a:chOff x="795361" y="1636323"/>
                <a:chExt cx="5556278" cy="3267957"/>
              </a:xfrm>
            </p:grpSpPr>
            <p:grpSp>
              <p:nvGrpSpPr>
                <p:cNvPr id="13" name="Đồ họa 52">
                  <a:extLst>
                    <a:ext uri="{FF2B5EF4-FFF2-40B4-BE49-F238E27FC236}">
                      <a16:creationId xmlns:a16="http://schemas.microsoft.com/office/drawing/2014/main" id="{DF2B5741-6169-B304-523B-671918E30732}"/>
                    </a:ext>
                  </a:extLst>
                </p:cNvPr>
                <p:cNvGrpSpPr/>
                <p:nvPr/>
              </p:nvGrpSpPr>
              <p:grpSpPr>
                <a:xfrm>
                  <a:off x="795361" y="1823742"/>
                  <a:ext cx="5556278" cy="3080538"/>
                  <a:chOff x="795361" y="1823742"/>
                  <a:chExt cx="5556278" cy="3080538"/>
                </a:xfrm>
              </p:grpSpPr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73DB276D-ECC5-685F-4C01-D99DF6EBA8CC}"/>
                      </a:ext>
                    </a:extLst>
                  </p:cNvPr>
                  <p:cNvSpPr/>
                  <p:nvPr/>
                </p:nvSpPr>
                <p:spPr>
                  <a:xfrm>
                    <a:off x="928712" y="2064725"/>
                    <a:ext cx="5422927" cy="2839555"/>
                  </a:xfrm>
                  <a:custGeom>
                    <a:avLst/>
                    <a:gdLst>
                      <a:gd name="connsiteX0" fmla="*/ 3803333 w 3825447"/>
                      <a:gd name="connsiteY0" fmla="*/ 4113848 h 4113847"/>
                      <a:gd name="connsiteX1" fmla="*/ 0 w 3825447"/>
                      <a:gd name="connsiteY1" fmla="*/ 4113848 h 4113847"/>
                      <a:gd name="connsiteX2" fmla="*/ 51435 w 3825447"/>
                      <a:gd name="connsiteY2" fmla="*/ 0 h 4113847"/>
                      <a:gd name="connsiteX3" fmla="*/ 3825240 w 3825447"/>
                      <a:gd name="connsiteY3" fmla="*/ 67627 h 4113847"/>
                      <a:gd name="connsiteX4" fmla="*/ 3803333 w 3825447"/>
                      <a:gd name="connsiteY4" fmla="*/ 4113848 h 411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3847">
                        <a:moveTo>
                          <a:pt x="3803333" y="4113848"/>
                        </a:moveTo>
                        <a:lnTo>
                          <a:pt x="0" y="4113848"/>
                        </a:lnTo>
                        <a:cubicBezTo>
                          <a:pt x="17145" y="2742248"/>
                          <a:pt x="34290" y="1371600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7"/>
                        </a:cubicBezTo>
                        <a:cubicBezTo>
                          <a:pt x="3828098" y="1426845"/>
                          <a:pt x="3800475" y="2754630"/>
                          <a:pt x="3803333" y="4113848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7805EAB-5A82-83EB-FE65-C2EB9976AF9B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5422927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EB45B840-8036-774B-DB11-6609312737CB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2"/>
                    <a:ext cx="5445788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4" name="Đồ họa 52">
                  <a:extLst>
                    <a:ext uri="{FF2B5EF4-FFF2-40B4-BE49-F238E27FC236}">
                      <a16:creationId xmlns:a16="http://schemas.microsoft.com/office/drawing/2014/main" id="{08FF0C89-9736-4432-45A8-EC9302B6CCF7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11BA0FB0-E988-D2E1-1F2E-CE331DF4B313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BC84FFDF-F869-B4FF-B09C-916D8E3370F7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6803643C-C04E-EB09-823B-DC7A67CB7BC7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603D96FE-3815-FF1A-807C-F1BC4C7BAA4B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BAECEBB-2B01-2F90-31F8-38BCA44A27F5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5793A2C-382C-C0F9-87CC-0715F7474BFE}"/>
                </a:ext>
              </a:extLst>
            </p:cNvPr>
            <p:cNvSpPr txBox="1"/>
            <p:nvPr/>
          </p:nvSpPr>
          <p:spPr>
            <a:xfrm>
              <a:off x="970234" y="2910658"/>
              <a:ext cx="465074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ngợi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nghề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phi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bay.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hẳn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phi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phi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hào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nghề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462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D66DE6F-C9DD-D56E-712B-1EB9ED8D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989" y="1938711"/>
            <a:ext cx="5054022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8B1756DB-3239-1B13-239C-D98686A6B2AD}"/>
              </a:ext>
            </a:extLst>
          </p:cNvPr>
          <p:cNvGrpSpPr/>
          <p:nvPr/>
        </p:nvGrpSpPr>
        <p:grpSpPr>
          <a:xfrm>
            <a:off x="848591" y="685800"/>
            <a:ext cx="10494818" cy="976746"/>
            <a:chOff x="848591" y="685800"/>
            <a:chExt cx="10494818" cy="976746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5FD39BA9-AB14-D093-3B93-530793BC4334}"/>
                </a:ext>
              </a:extLst>
            </p:cNvPr>
            <p:cNvSpPr/>
            <p:nvPr/>
          </p:nvSpPr>
          <p:spPr>
            <a:xfrm>
              <a:off x="848591" y="685800"/>
              <a:ext cx="10494818" cy="976746"/>
            </a:xfrm>
            <a:custGeom>
              <a:avLst/>
              <a:gdLst>
                <a:gd name="connsiteX0" fmla="*/ 31173 w 10494818"/>
                <a:gd name="connsiteY0" fmla="*/ 10391 h 706581"/>
                <a:gd name="connsiteX1" fmla="*/ 31173 w 10494818"/>
                <a:gd name="connsiteY1" fmla="*/ 10391 h 706581"/>
                <a:gd name="connsiteX2" fmla="*/ 155864 w 10494818"/>
                <a:gd name="connsiteY2" fmla="*/ 51954 h 706581"/>
                <a:gd name="connsiteX3" fmla="*/ 270164 w 10494818"/>
                <a:gd name="connsiteY3" fmla="*/ 93518 h 706581"/>
                <a:gd name="connsiteX4" fmla="*/ 311727 w 10494818"/>
                <a:gd name="connsiteY4" fmla="*/ 114300 h 706581"/>
                <a:gd name="connsiteX5" fmla="*/ 249382 w 10494818"/>
                <a:gd name="connsiteY5" fmla="*/ 135081 h 706581"/>
                <a:gd name="connsiteX6" fmla="*/ 124691 w 10494818"/>
                <a:gd name="connsiteY6" fmla="*/ 207818 h 706581"/>
                <a:gd name="connsiteX7" fmla="*/ 72737 w 10494818"/>
                <a:gd name="connsiteY7" fmla="*/ 228600 h 706581"/>
                <a:gd name="connsiteX8" fmla="*/ 114300 w 10494818"/>
                <a:gd name="connsiteY8" fmla="*/ 270163 h 706581"/>
                <a:gd name="connsiteX9" fmla="*/ 197427 w 10494818"/>
                <a:gd name="connsiteY9" fmla="*/ 290945 h 706581"/>
                <a:gd name="connsiteX10" fmla="*/ 228600 w 10494818"/>
                <a:gd name="connsiteY10" fmla="*/ 301336 h 706581"/>
                <a:gd name="connsiteX11" fmla="*/ 238991 w 10494818"/>
                <a:gd name="connsiteY11" fmla="*/ 332509 h 706581"/>
                <a:gd name="connsiteX12" fmla="*/ 166255 w 10494818"/>
                <a:gd name="connsiteY12" fmla="*/ 384463 h 706581"/>
                <a:gd name="connsiteX13" fmla="*/ 93518 w 10494818"/>
                <a:gd name="connsiteY13" fmla="*/ 446809 h 706581"/>
                <a:gd name="connsiteX14" fmla="*/ 51955 w 10494818"/>
                <a:gd name="connsiteY14" fmla="*/ 477981 h 706581"/>
                <a:gd name="connsiteX15" fmla="*/ 176646 w 10494818"/>
                <a:gd name="connsiteY15" fmla="*/ 488372 h 706581"/>
                <a:gd name="connsiteX16" fmla="*/ 145473 w 10494818"/>
                <a:gd name="connsiteY16" fmla="*/ 540327 h 706581"/>
                <a:gd name="connsiteX17" fmla="*/ 103909 w 10494818"/>
                <a:gd name="connsiteY17" fmla="*/ 581891 h 706581"/>
                <a:gd name="connsiteX18" fmla="*/ 0 w 10494818"/>
                <a:gd name="connsiteY18" fmla="*/ 706581 h 706581"/>
                <a:gd name="connsiteX19" fmla="*/ 10390909 w 10494818"/>
                <a:gd name="connsiteY19" fmla="*/ 665018 h 706581"/>
                <a:gd name="connsiteX20" fmla="*/ 10120746 w 10494818"/>
                <a:gd name="connsiteY20" fmla="*/ 509154 h 706581"/>
                <a:gd name="connsiteX21" fmla="*/ 10318173 w 10494818"/>
                <a:gd name="connsiteY21" fmla="*/ 446809 h 706581"/>
                <a:gd name="connsiteX22" fmla="*/ 10193482 w 10494818"/>
                <a:gd name="connsiteY22" fmla="*/ 436418 h 706581"/>
                <a:gd name="connsiteX23" fmla="*/ 10120746 w 10494818"/>
                <a:gd name="connsiteY23" fmla="*/ 426027 h 706581"/>
                <a:gd name="connsiteX24" fmla="*/ 10338955 w 10494818"/>
                <a:gd name="connsiteY24" fmla="*/ 353291 h 706581"/>
                <a:gd name="connsiteX25" fmla="*/ 10068791 w 10494818"/>
                <a:gd name="connsiteY25" fmla="*/ 311727 h 706581"/>
                <a:gd name="connsiteX26" fmla="*/ 10494818 w 10494818"/>
                <a:gd name="connsiteY26" fmla="*/ 207818 h 706581"/>
                <a:gd name="connsiteX27" fmla="*/ 10162309 w 10494818"/>
                <a:gd name="connsiteY27" fmla="*/ 166254 h 706581"/>
                <a:gd name="connsiteX28" fmla="*/ 10401300 w 10494818"/>
                <a:gd name="connsiteY28" fmla="*/ 51954 h 706581"/>
                <a:gd name="connsiteX29" fmla="*/ 83127 w 10494818"/>
                <a:gd name="connsiteY29" fmla="*/ 0 h 7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94818" h="706581">
                  <a:moveTo>
                    <a:pt x="31173" y="10391"/>
                  </a:moveTo>
                  <a:lnTo>
                    <a:pt x="31173" y="10391"/>
                  </a:lnTo>
                  <a:cubicBezTo>
                    <a:pt x="72737" y="24245"/>
                    <a:pt x="114753" y="36808"/>
                    <a:pt x="155864" y="51954"/>
                  </a:cubicBezTo>
                  <a:cubicBezTo>
                    <a:pt x="285345" y="99657"/>
                    <a:pt x="179395" y="70826"/>
                    <a:pt x="270164" y="93518"/>
                  </a:cubicBezTo>
                  <a:cubicBezTo>
                    <a:pt x="284018" y="100445"/>
                    <a:pt x="318654" y="100446"/>
                    <a:pt x="311727" y="114300"/>
                  </a:cubicBezTo>
                  <a:cubicBezTo>
                    <a:pt x="301930" y="133893"/>
                    <a:pt x="269603" y="126656"/>
                    <a:pt x="249382" y="135081"/>
                  </a:cubicBezTo>
                  <a:cubicBezTo>
                    <a:pt x="147991" y="177327"/>
                    <a:pt x="224328" y="153470"/>
                    <a:pt x="124691" y="207818"/>
                  </a:cubicBezTo>
                  <a:cubicBezTo>
                    <a:pt x="108316" y="216750"/>
                    <a:pt x="90055" y="221673"/>
                    <a:pt x="72737" y="228600"/>
                  </a:cubicBezTo>
                  <a:cubicBezTo>
                    <a:pt x="86591" y="242454"/>
                    <a:pt x="96776" y="261401"/>
                    <a:pt x="114300" y="270163"/>
                  </a:cubicBezTo>
                  <a:cubicBezTo>
                    <a:pt x="139846" y="282936"/>
                    <a:pt x="170331" y="281913"/>
                    <a:pt x="197427" y="290945"/>
                  </a:cubicBezTo>
                  <a:lnTo>
                    <a:pt x="228600" y="301336"/>
                  </a:lnTo>
                  <a:cubicBezTo>
                    <a:pt x="232064" y="311727"/>
                    <a:pt x="245563" y="323747"/>
                    <a:pt x="238991" y="332509"/>
                  </a:cubicBezTo>
                  <a:cubicBezTo>
                    <a:pt x="221114" y="356345"/>
                    <a:pt x="189683" y="366055"/>
                    <a:pt x="166255" y="384463"/>
                  </a:cubicBezTo>
                  <a:cubicBezTo>
                    <a:pt x="141145" y="404192"/>
                    <a:pt x="118233" y="426588"/>
                    <a:pt x="93518" y="446809"/>
                  </a:cubicBezTo>
                  <a:cubicBezTo>
                    <a:pt x="80115" y="457775"/>
                    <a:pt x="65809" y="467590"/>
                    <a:pt x="51955" y="477981"/>
                  </a:cubicBezTo>
                  <a:cubicBezTo>
                    <a:pt x="93519" y="481445"/>
                    <a:pt x="141943" y="465237"/>
                    <a:pt x="176646" y="488372"/>
                  </a:cubicBezTo>
                  <a:cubicBezTo>
                    <a:pt x="193450" y="499575"/>
                    <a:pt x="157872" y="524385"/>
                    <a:pt x="145473" y="540327"/>
                  </a:cubicBezTo>
                  <a:cubicBezTo>
                    <a:pt x="133444" y="555793"/>
                    <a:pt x="116811" y="567145"/>
                    <a:pt x="103909" y="581891"/>
                  </a:cubicBezTo>
                  <a:cubicBezTo>
                    <a:pt x="68282" y="622608"/>
                    <a:pt x="0" y="706581"/>
                    <a:pt x="0" y="706581"/>
                  </a:cubicBezTo>
                  <a:lnTo>
                    <a:pt x="10390909" y="665018"/>
                  </a:lnTo>
                  <a:lnTo>
                    <a:pt x="10120746" y="509154"/>
                  </a:lnTo>
                  <a:lnTo>
                    <a:pt x="10318173" y="446809"/>
                  </a:lnTo>
                  <a:lnTo>
                    <a:pt x="10193482" y="436418"/>
                  </a:lnTo>
                  <a:lnTo>
                    <a:pt x="10120746" y="426027"/>
                  </a:lnTo>
                  <a:lnTo>
                    <a:pt x="10338955" y="353291"/>
                  </a:lnTo>
                  <a:lnTo>
                    <a:pt x="10068791" y="311727"/>
                  </a:lnTo>
                  <a:lnTo>
                    <a:pt x="10494818" y="207818"/>
                  </a:lnTo>
                  <a:lnTo>
                    <a:pt x="10162309" y="166254"/>
                  </a:lnTo>
                  <a:lnTo>
                    <a:pt x="10401300" y="51954"/>
                  </a:lnTo>
                  <a:lnTo>
                    <a:pt x="83127" y="0"/>
                  </a:lnTo>
                </a:path>
              </a:pathLst>
            </a:custGeom>
            <a:solidFill>
              <a:srgbClr val="FFE887"/>
            </a:solidFill>
            <a:ln w="19050">
              <a:solidFill>
                <a:srgbClr val="F6BC4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04000E94-DC2E-83F2-9416-1DE89F7AD41D}"/>
                </a:ext>
              </a:extLst>
            </p:cNvPr>
            <p:cNvSpPr txBox="1"/>
            <p:nvPr/>
          </p:nvSpPr>
          <p:spPr>
            <a:xfrm>
              <a:off x="1454727" y="912563"/>
              <a:ext cx="945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Chia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hiểu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biết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nghiệp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công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50" name="Nhóm 449">
            <a:extLst>
              <a:ext uri="{FF2B5EF4-FFF2-40B4-BE49-F238E27FC236}">
                <a16:creationId xmlns:a16="http://schemas.microsoft.com/office/drawing/2014/main" id="{40F11F85-33AC-CB2D-3648-88E87B27FC61}"/>
              </a:ext>
            </a:extLst>
          </p:cNvPr>
          <p:cNvGrpSpPr/>
          <p:nvPr/>
        </p:nvGrpSpPr>
        <p:grpSpPr>
          <a:xfrm>
            <a:off x="848591" y="1911827"/>
            <a:ext cx="10321155" cy="1693718"/>
            <a:chOff x="848590" y="2067791"/>
            <a:chExt cx="10321155" cy="1693718"/>
          </a:xfrm>
        </p:grpSpPr>
        <p:sp>
          <p:nvSpPr>
            <p:cNvPr id="449" name="Hình tự do: Hình 448">
              <a:extLst>
                <a:ext uri="{FF2B5EF4-FFF2-40B4-BE49-F238E27FC236}">
                  <a16:creationId xmlns:a16="http://schemas.microsoft.com/office/drawing/2014/main" id="{BA7A1A12-AF21-4ED8-6C36-8846D544A452}"/>
                </a:ext>
              </a:extLst>
            </p:cNvPr>
            <p:cNvSpPr/>
            <p:nvPr/>
          </p:nvSpPr>
          <p:spPr>
            <a:xfrm>
              <a:off x="848590" y="2067791"/>
              <a:ext cx="10321155" cy="1693718"/>
            </a:xfrm>
            <a:custGeom>
              <a:avLst/>
              <a:gdLst>
                <a:gd name="connsiteX0" fmla="*/ 436418 w 10879282"/>
                <a:gd name="connsiteY0" fmla="*/ 62345 h 1693718"/>
                <a:gd name="connsiteX1" fmla="*/ 436418 w 10879282"/>
                <a:gd name="connsiteY1" fmla="*/ 62345 h 1693718"/>
                <a:gd name="connsiteX2" fmla="*/ 581891 w 10879282"/>
                <a:gd name="connsiteY2" fmla="*/ 41564 h 1693718"/>
                <a:gd name="connsiteX3" fmla="*/ 737754 w 10879282"/>
                <a:gd name="connsiteY3" fmla="*/ 20782 h 1693718"/>
                <a:gd name="connsiteX4" fmla="*/ 1569027 w 10879282"/>
                <a:gd name="connsiteY4" fmla="*/ 31173 h 1693718"/>
                <a:gd name="connsiteX5" fmla="*/ 1901536 w 10879282"/>
                <a:gd name="connsiteY5" fmla="*/ 51954 h 1693718"/>
                <a:gd name="connsiteX6" fmla="*/ 2452254 w 10879282"/>
                <a:gd name="connsiteY6" fmla="*/ 41564 h 1693718"/>
                <a:gd name="connsiteX7" fmla="*/ 3335482 w 10879282"/>
                <a:gd name="connsiteY7" fmla="*/ 31173 h 1693718"/>
                <a:gd name="connsiteX8" fmla="*/ 3605645 w 10879282"/>
                <a:gd name="connsiteY8" fmla="*/ 20782 h 1693718"/>
                <a:gd name="connsiteX9" fmla="*/ 3948545 w 10879282"/>
                <a:gd name="connsiteY9" fmla="*/ 10391 h 1693718"/>
                <a:gd name="connsiteX10" fmla="*/ 5642263 w 10879282"/>
                <a:gd name="connsiteY10" fmla="*/ 20782 h 1693718"/>
                <a:gd name="connsiteX11" fmla="*/ 5787736 w 10879282"/>
                <a:gd name="connsiteY11" fmla="*/ 31173 h 1693718"/>
                <a:gd name="connsiteX12" fmla="*/ 6120245 w 10879282"/>
                <a:gd name="connsiteY12" fmla="*/ 41564 h 1693718"/>
                <a:gd name="connsiteX13" fmla="*/ 6577445 w 10879282"/>
                <a:gd name="connsiteY13" fmla="*/ 31173 h 1693718"/>
                <a:gd name="connsiteX14" fmla="*/ 6733309 w 10879282"/>
                <a:gd name="connsiteY14" fmla="*/ 20782 h 1693718"/>
                <a:gd name="connsiteX15" fmla="*/ 7086600 w 10879282"/>
                <a:gd name="connsiteY15" fmla="*/ 10391 h 1693718"/>
                <a:gd name="connsiteX16" fmla="*/ 7325591 w 10879282"/>
                <a:gd name="connsiteY16" fmla="*/ 0 h 1693718"/>
                <a:gd name="connsiteX17" fmla="*/ 8302336 w 10879282"/>
                <a:gd name="connsiteY17" fmla="*/ 10391 h 1693718"/>
                <a:gd name="connsiteX18" fmla="*/ 8385463 w 10879282"/>
                <a:gd name="connsiteY18" fmla="*/ 20782 h 1693718"/>
                <a:gd name="connsiteX19" fmla="*/ 8489373 w 10879282"/>
                <a:gd name="connsiteY19" fmla="*/ 31173 h 1693718"/>
                <a:gd name="connsiteX20" fmla="*/ 8697191 w 10879282"/>
                <a:gd name="connsiteY20" fmla="*/ 41564 h 1693718"/>
                <a:gd name="connsiteX21" fmla="*/ 8884227 w 10879282"/>
                <a:gd name="connsiteY21" fmla="*/ 51954 h 1693718"/>
                <a:gd name="connsiteX22" fmla="*/ 9050482 w 10879282"/>
                <a:gd name="connsiteY22" fmla="*/ 62345 h 1693718"/>
                <a:gd name="connsiteX23" fmla="*/ 9227127 w 10879282"/>
                <a:gd name="connsiteY23" fmla="*/ 83127 h 1693718"/>
                <a:gd name="connsiteX24" fmla="*/ 9331036 w 10879282"/>
                <a:gd name="connsiteY24" fmla="*/ 93518 h 1693718"/>
                <a:gd name="connsiteX25" fmla="*/ 9455727 w 10879282"/>
                <a:gd name="connsiteY25" fmla="*/ 114300 h 1693718"/>
                <a:gd name="connsiteX26" fmla="*/ 9642763 w 10879282"/>
                <a:gd name="connsiteY26" fmla="*/ 124691 h 1693718"/>
                <a:gd name="connsiteX27" fmla="*/ 9819409 w 10879282"/>
                <a:gd name="connsiteY27" fmla="*/ 145473 h 1693718"/>
                <a:gd name="connsiteX28" fmla="*/ 9985663 w 10879282"/>
                <a:gd name="connsiteY28" fmla="*/ 176645 h 1693718"/>
                <a:gd name="connsiteX29" fmla="*/ 10120745 w 10879282"/>
                <a:gd name="connsiteY29" fmla="*/ 187036 h 1693718"/>
                <a:gd name="connsiteX30" fmla="*/ 10183091 w 10879282"/>
                <a:gd name="connsiteY30" fmla="*/ 207818 h 1693718"/>
                <a:gd name="connsiteX31" fmla="*/ 10245436 w 10879282"/>
                <a:gd name="connsiteY31" fmla="*/ 218209 h 1693718"/>
                <a:gd name="connsiteX32" fmla="*/ 10401300 w 10879282"/>
                <a:gd name="connsiteY32" fmla="*/ 259773 h 1693718"/>
                <a:gd name="connsiteX33" fmla="*/ 10577945 w 10879282"/>
                <a:gd name="connsiteY33" fmla="*/ 363682 h 1693718"/>
                <a:gd name="connsiteX34" fmla="*/ 10671463 w 10879282"/>
                <a:gd name="connsiteY34" fmla="*/ 436418 h 1693718"/>
                <a:gd name="connsiteX35" fmla="*/ 10806545 w 10879282"/>
                <a:gd name="connsiteY35" fmla="*/ 540327 h 1693718"/>
                <a:gd name="connsiteX36" fmla="*/ 10827327 w 10879282"/>
                <a:gd name="connsiteY36" fmla="*/ 581891 h 1693718"/>
                <a:gd name="connsiteX37" fmla="*/ 10868891 w 10879282"/>
                <a:gd name="connsiteY37" fmla="*/ 633845 h 1693718"/>
                <a:gd name="connsiteX38" fmla="*/ 10879282 w 10879282"/>
                <a:gd name="connsiteY38" fmla="*/ 716973 h 1693718"/>
                <a:gd name="connsiteX39" fmla="*/ 10816936 w 10879282"/>
                <a:gd name="connsiteY39" fmla="*/ 914400 h 1693718"/>
                <a:gd name="connsiteX40" fmla="*/ 10764982 w 10879282"/>
                <a:gd name="connsiteY40" fmla="*/ 945573 h 1693718"/>
                <a:gd name="connsiteX41" fmla="*/ 10598727 w 10879282"/>
                <a:gd name="connsiteY41" fmla="*/ 1028700 h 1693718"/>
                <a:gd name="connsiteX42" fmla="*/ 10588336 w 10879282"/>
                <a:gd name="connsiteY42" fmla="*/ 1059873 h 1693718"/>
                <a:gd name="connsiteX43" fmla="*/ 10567554 w 10879282"/>
                <a:gd name="connsiteY43" fmla="*/ 1215736 h 1693718"/>
                <a:gd name="connsiteX44" fmla="*/ 10536382 w 10879282"/>
                <a:gd name="connsiteY44" fmla="*/ 1278082 h 1693718"/>
                <a:gd name="connsiteX45" fmla="*/ 10411691 w 10879282"/>
                <a:gd name="connsiteY45" fmla="*/ 1350818 h 1693718"/>
                <a:gd name="connsiteX46" fmla="*/ 10359736 w 10879282"/>
                <a:gd name="connsiteY46" fmla="*/ 1381991 h 1693718"/>
                <a:gd name="connsiteX47" fmla="*/ 10287000 w 10879282"/>
                <a:gd name="connsiteY47" fmla="*/ 1392382 h 1693718"/>
                <a:gd name="connsiteX48" fmla="*/ 10193482 w 10879282"/>
                <a:gd name="connsiteY48" fmla="*/ 1413164 h 1693718"/>
                <a:gd name="connsiteX49" fmla="*/ 10068791 w 10879282"/>
                <a:gd name="connsiteY49" fmla="*/ 1423554 h 1693718"/>
                <a:gd name="connsiteX50" fmla="*/ 9996054 w 10879282"/>
                <a:gd name="connsiteY50" fmla="*/ 1433945 h 1693718"/>
                <a:gd name="connsiteX51" fmla="*/ 9850582 w 10879282"/>
                <a:gd name="connsiteY51" fmla="*/ 1444336 h 1693718"/>
                <a:gd name="connsiteX52" fmla="*/ 9757063 w 10879282"/>
                <a:gd name="connsiteY52" fmla="*/ 1454727 h 1693718"/>
                <a:gd name="connsiteX53" fmla="*/ 9611591 w 10879282"/>
                <a:gd name="connsiteY53" fmla="*/ 1465118 h 1693718"/>
                <a:gd name="connsiteX54" fmla="*/ 9507682 w 10879282"/>
                <a:gd name="connsiteY54" fmla="*/ 1475509 h 1693718"/>
                <a:gd name="connsiteX55" fmla="*/ 9341427 w 10879282"/>
                <a:gd name="connsiteY55" fmla="*/ 1496291 h 1693718"/>
                <a:gd name="connsiteX56" fmla="*/ 9227127 w 10879282"/>
                <a:gd name="connsiteY56" fmla="*/ 1506682 h 1693718"/>
                <a:gd name="connsiteX57" fmla="*/ 8562109 w 10879282"/>
                <a:gd name="connsiteY57" fmla="*/ 1496291 h 1693718"/>
                <a:gd name="connsiteX58" fmla="*/ 8219209 w 10879282"/>
                <a:gd name="connsiteY58" fmla="*/ 1485900 h 1693718"/>
                <a:gd name="connsiteX59" fmla="*/ 7159336 w 10879282"/>
                <a:gd name="connsiteY59" fmla="*/ 1496291 h 1693718"/>
                <a:gd name="connsiteX60" fmla="*/ 6920345 w 10879282"/>
                <a:gd name="connsiteY60" fmla="*/ 1506682 h 1693718"/>
                <a:gd name="connsiteX61" fmla="*/ 6868391 w 10879282"/>
                <a:gd name="connsiteY61" fmla="*/ 1517073 h 1693718"/>
                <a:gd name="connsiteX62" fmla="*/ 6702136 w 10879282"/>
                <a:gd name="connsiteY62" fmla="*/ 1527464 h 1693718"/>
                <a:gd name="connsiteX63" fmla="*/ 6411191 w 10879282"/>
                <a:gd name="connsiteY63" fmla="*/ 1548245 h 1693718"/>
                <a:gd name="connsiteX64" fmla="*/ 5850082 w 10879282"/>
                <a:gd name="connsiteY64" fmla="*/ 1569027 h 1693718"/>
                <a:gd name="connsiteX65" fmla="*/ 5766954 w 10879282"/>
                <a:gd name="connsiteY65" fmla="*/ 1579418 h 1693718"/>
                <a:gd name="connsiteX66" fmla="*/ 5320145 w 10879282"/>
                <a:gd name="connsiteY66" fmla="*/ 1600200 h 1693718"/>
                <a:gd name="connsiteX67" fmla="*/ 5216236 w 10879282"/>
                <a:gd name="connsiteY67" fmla="*/ 1610591 h 1693718"/>
                <a:gd name="connsiteX68" fmla="*/ 5049982 w 10879282"/>
                <a:gd name="connsiteY68" fmla="*/ 1631373 h 1693718"/>
                <a:gd name="connsiteX69" fmla="*/ 4042063 w 10879282"/>
                <a:gd name="connsiteY69" fmla="*/ 1620982 h 1693718"/>
                <a:gd name="connsiteX70" fmla="*/ 3855027 w 10879282"/>
                <a:gd name="connsiteY70" fmla="*/ 1610591 h 1693718"/>
                <a:gd name="connsiteX71" fmla="*/ 3595254 w 10879282"/>
                <a:gd name="connsiteY71" fmla="*/ 1600200 h 1693718"/>
                <a:gd name="connsiteX72" fmla="*/ 3148445 w 10879282"/>
                <a:gd name="connsiteY72" fmla="*/ 1589809 h 1693718"/>
                <a:gd name="connsiteX73" fmla="*/ 2524991 w 10879282"/>
                <a:gd name="connsiteY73" fmla="*/ 1600200 h 1693718"/>
                <a:gd name="connsiteX74" fmla="*/ 2119745 w 10879282"/>
                <a:gd name="connsiteY74" fmla="*/ 1620982 h 1693718"/>
                <a:gd name="connsiteX75" fmla="*/ 1880754 w 10879282"/>
                <a:gd name="connsiteY75" fmla="*/ 1652154 h 1693718"/>
                <a:gd name="connsiteX76" fmla="*/ 1797627 w 10879282"/>
                <a:gd name="connsiteY76" fmla="*/ 1672936 h 1693718"/>
                <a:gd name="connsiteX77" fmla="*/ 1620982 w 10879282"/>
                <a:gd name="connsiteY77" fmla="*/ 1683327 h 1693718"/>
                <a:gd name="connsiteX78" fmla="*/ 883227 w 10879282"/>
                <a:gd name="connsiteY78" fmla="*/ 1693718 h 1693718"/>
                <a:gd name="connsiteX79" fmla="*/ 436418 w 10879282"/>
                <a:gd name="connsiteY79" fmla="*/ 1683327 h 1693718"/>
                <a:gd name="connsiteX80" fmla="*/ 384463 w 10879282"/>
                <a:gd name="connsiteY80" fmla="*/ 1672936 h 1693718"/>
                <a:gd name="connsiteX81" fmla="*/ 290945 w 10879282"/>
                <a:gd name="connsiteY81" fmla="*/ 1631373 h 1693718"/>
                <a:gd name="connsiteX82" fmla="*/ 145473 w 10879282"/>
                <a:gd name="connsiteY82" fmla="*/ 1600200 h 1693718"/>
                <a:gd name="connsiteX83" fmla="*/ 62345 w 10879282"/>
                <a:gd name="connsiteY83" fmla="*/ 1558636 h 1693718"/>
                <a:gd name="connsiteX84" fmla="*/ 41563 w 10879282"/>
                <a:gd name="connsiteY84" fmla="*/ 1517073 h 1693718"/>
                <a:gd name="connsiteX85" fmla="*/ 41563 w 10879282"/>
                <a:gd name="connsiteY85" fmla="*/ 1298864 h 1693718"/>
                <a:gd name="connsiteX86" fmla="*/ 83127 w 10879282"/>
                <a:gd name="connsiteY86" fmla="*/ 1236518 h 1693718"/>
                <a:gd name="connsiteX87" fmla="*/ 93518 w 10879282"/>
                <a:gd name="connsiteY87" fmla="*/ 1205345 h 1693718"/>
                <a:gd name="connsiteX88" fmla="*/ 135082 w 10879282"/>
                <a:gd name="connsiteY88" fmla="*/ 1163782 h 1693718"/>
                <a:gd name="connsiteX89" fmla="*/ 155863 w 10879282"/>
                <a:gd name="connsiteY89" fmla="*/ 1132609 h 1693718"/>
                <a:gd name="connsiteX90" fmla="*/ 114300 w 10879282"/>
                <a:gd name="connsiteY90" fmla="*/ 789709 h 1693718"/>
                <a:gd name="connsiteX91" fmla="*/ 93518 w 10879282"/>
                <a:gd name="connsiteY91" fmla="*/ 737754 h 1693718"/>
                <a:gd name="connsiteX92" fmla="*/ 72736 w 10879282"/>
                <a:gd name="connsiteY92" fmla="*/ 665018 h 1693718"/>
                <a:gd name="connsiteX93" fmla="*/ 62345 w 10879282"/>
                <a:gd name="connsiteY93" fmla="*/ 633845 h 1693718"/>
                <a:gd name="connsiteX94" fmla="*/ 20782 w 10879282"/>
                <a:gd name="connsiteY94" fmla="*/ 561109 h 1693718"/>
                <a:gd name="connsiteX95" fmla="*/ 0 w 10879282"/>
                <a:gd name="connsiteY95" fmla="*/ 477982 h 1693718"/>
                <a:gd name="connsiteX96" fmla="*/ 72736 w 10879282"/>
                <a:gd name="connsiteY96" fmla="*/ 332509 h 1693718"/>
                <a:gd name="connsiteX97" fmla="*/ 93518 w 10879282"/>
                <a:gd name="connsiteY97" fmla="*/ 290945 h 1693718"/>
                <a:gd name="connsiteX98" fmla="*/ 135082 w 10879282"/>
                <a:gd name="connsiteY98" fmla="*/ 270164 h 1693718"/>
                <a:gd name="connsiteX99" fmla="*/ 166254 w 10879282"/>
                <a:gd name="connsiteY99" fmla="*/ 228600 h 1693718"/>
                <a:gd name="connsiteX100" fmla="*/ 270163 w 10879282"/>
                <a:gd name="connsiteY100" fmla="*/ 155864 h 1693718"/>
                <a:gd name="connsiteX101" fmla="*/ 353291 w 10879282"/>
                <a:gd name="connsiteY101" fmla="*/ 114300 h 1693718"/>
                <a:gd name="connsiteX102" fmla="*/ 405245 w 10879282"/>
                <a:gd name="connsiteY102" fmla="*/ 103909 h 1693718"/>
                <a:gd name="connsiteX103" fmla="*/ 436418 w 10879282"/>
                <a:gd name="connsiteY103" fmla="*/ 93518 h 1693718"/>
                <a:gd name="connsiteX104" fmla="*/ 477982 w 10879282"/>
                <a:gd name="connsiteY104" fmla="*/ 83127 h 1693718"/>
                <a:gd name="connsiteX105" fmla="*/ 529936 w 10879282"/>
                <a:gd name="connsiteY105" fmla="*/ 62345 h 16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0879282" h="1693718">
                  <a:moveTo>
                    <a:pt x="436418" y="62345"/>
                  </a:moveTo>
                  <a:lnTo>
                    <a:pt x="436418" y="62345"/>
                  </a:lnTo>
                  <a:lnTo>
                    <a:pt x="581891" y="41564"/>
                  </a:lnTo>
                  <a:cubicBezTo>
                    <a:pt x="743857" y="21319"/>
                    <a:pt x="631127" y="42108"/>
                    <a:pt x="737754" y="20782"/>
                  </a:cubicBezTo>
                  <a:lnTo>
                    <a:pt x="1569027" y="31173"/>
                  </a:lnTo>
                  <a:cubicBezTo>
                    <a:pt x="1700314" y="33799"/>
                    <a:pt x="1778795" y="41726"/>
                    <a:pt x="1901536" y="51954"/>
                  </a:cubicBezTo>
                  <a:lnTo>
                    <a:pt x="2452254" y="41564"/>
                  </a:lnTo>
                  <a:lnTo>
                    <a:pt x="3335482" y="31173"/>
                  </a:lnTo>
                  <a:cubicBezTo>
                    <a:pt x="3425588" y="29549"/>
                    <a:pt x="3515576" y="23835"/>
                    <a:pt x="3605645" y="20782"/>
                  </a:cubicBezTo>
                  <a:lnTo>
                    <a:pt x="3948545" y="10391"/>
                  </a:lnTo>
                  <a:lnTo>
                    <a:pt x="5642263" y="20782"/>
                  </a:lnTo>
                  <a:cubicBezTo>
                    <a:pt x="5690874" y="21331"/>
                    <a:pt x="5739167" y="29061"/>
                    <a:pt x="5787736" y="31173"/>
                  </a:cubicBezTo>
                  <a:cubicBezTo>
                    <a:pt x="5898522" y="35990"/>
                    <a:pt x="6009409" y="38100"/>
                    <a:pt x="6120245" y="41564"/>
                  </a:cubicBezTo>
                  <a:lnTo>
                    <a:pt x="6577445" y="31173"/>
                  </a:lnTo>
                  <a:cubicBezTo>
                    <a:pt x="6629485" y="29409"/>
                    <a:pt x="6681282" y="22906"/>
                    <a:pt x="6733309" y="20782"/>
                  </a:cubicBezTo>
                  <a:cubicBezTo>
                    <a:pt x="6851026" y="15977"/>
                    <a:pt x="6968858" y="14522"/>
                    <a:pt x="7086600" y="10391"/>
                  </a:cubicBezTo>
                  <a:lnTo>
                    <a:pt x="7325591" y="0"/>
                  </a:lnTo>
                  <a:lnTo>
                    <a:pt x="8302336" y="10391"/>
                  </a:lnTo>
                  <a:cubicBezTo>
                    <a:pt x="8330255" y="10938"/>
                    <a:pt x="8357709" y="17698"/>
                    <a:pt x="8385463" y="20782"/>
                  </a:cubicBezTo>
                  <a:cubicBezTo>
                    <a:pt x="8420060" y="24626"/>
                    <a:pt x="8454641" y="28857"/>
                    <a:pt x="8489373" y="31173"/>
                  </a:cubicBezTo>
                  <a:cubicBezTo>
                    <a:pt x="8558579" y="35787"/>
                    <a:pt x="8627928" y="37919"/>
                    <a:pt x="8697191" y="41564"/>
                  </a:cubicBezTo>
                  <a:lnTo>
                    <a:pt x="8884227" y="51954"/>
                  </a:lnTo>
                  <a:cubicBezTo>
                    <a:pt x="8939658" y="55214"/>
                    <a:pt x="8995184" y="57318"/>
                    <a:pt x="9050482" y="62345"/>
                  </a:cubicBezTo>
                  <a:cubicBezTo>
                    <a:pt x="9109526" y="67713"/>
                    <a:pt x="9168202" y="76580"/>
                    <a:pt x="9227127" y="83127"/>
                  </a:cubicBezTo>
                  <a:cubicBezTo>
                    <a:pt x="9261723" y="86971"/>
                    <a:pt x="9296546" y="88815"/>
                    <a:pt x="9331036" y="93518"/>
                  </a:cubicBezTo>
                  <a:cubicBezTo>
                    <a:pt x="9372787" y="99211"/>
                    <a:pt x="9413799" y="110107"/>
                    <a:pt x="9455727" y="114300"/>
                  </a:cubicBezTo>
                  <a:cubicBezTo>
                    <a:pt x="9517859" y="120513"/>
                    <a:pt x="9580418" y="121227"/>
                    <a:pt x="9642763" y="124691"/>
                  </a:cubicBezTo>
                  <a:cubicBezTo>
                    <a:pt x="9701645" y="131618"/>
                    <a:pt x="9760810" y="136458"/>
                    <a:pt x="9819409" y="145473"/>
                  </a:cubicBezTo>
                  <a:cubicBezTo>
                    <a:pt x="9977648" y="169817"/>
                    <a:pt x="9850013" y="163080"/>
                    <a:pt x="9985663" y="176645"/>
                  </a:cubicBezTo>
                  <a:cubicBezTo>
                    <a:pt x="10030599" y="181139"/>
                    <a:pt x="10075718" y="183572"/>
                    <a:pt x="10120745" y="187036"/>
                  </a:cubicBezTo>
                  <a:cubicBezTo>
                    <a:pt x="10141527" y="193963"/>
                    <a:pt x="10161839" y="202505"/>
                    <a:pt x="10183091" y="207818"/>
                  </a:cubicBezTo>
                  <a:cubicBezTo>
                    <a:pt x="10203530" y="212928"/>
                    <a:pt x="10224708" y="214440"/>
                    <a:pt x="10245436" y="218209"/>
                  </a:cubicBezTo>
                  <a:cubicBezTo>
                    <a:pt x="10302697" y="228620"/>
                    <a:pt x="10342213" y="238004"/>
                    <a:pt x="10401300" y="259773"/>
                  </a:cubicBezTo>
                  <a:cubicBezTo>
                    <a:pt x="10524960" y="305332"/>
                    <a:pt x="10469061" y="291094"/>
                    <a:pt x="10577945" y="363682"/>
                  </a:cubicBezTo>
                  <a:cubicBezTo>
                    <a:pt x="10759235" y="484539"/>
                    <a:pt x="10559844" y="345727"/>
                    <a:pt x="10671463" y="436418"/>
                  </a:cubicBezTo>
                  <a:cubicBezTo>
                    <a:pt x="10715552" y="472241"/>
                    <a:pt x="10806545" y="540327"/>
                    <a:pt x="10806545" y="540327"/>
                  </a:cubicBezTo>
                  <a:cubicBezTo>
                    <a:pt x="10813472" y="554182"/>
                    <a:pt x="10818735" y="569003"/>
                    <a:pt x="10827327" y="581891"/>
                  </a:cubicBezTo>
                  <a:cubicBezTo>
                    <a:pt x="10839629" y="600344"/>
                    <a:pt x="10860930" y="613145"/>
                    <a:pt x="10868891" y="633845"/>
                  </a:cubicBezTo>
                  <a:cubicBezTo>
                    <a:pt x="10878916" y="659909"/>
                    <a:pt x="10875818" y="689264"/>
                    <a:pt x="10879282" y="716973"/>
                  </a:cubicBezTo>
                  <a:cubicBezTo>
                    <a:pt x="10860269" y="818376"/>
                    <a:pt x="10884103" y="864024"/>
                    <a:pt x="10816936" y="914400"/>
                  </a:cubicBezTo>
                  <a:cubicBezTo>
                    <a:pt x="10800779" y="926518"/>
                    <a:pt x="10782872" y="936202"/>
                    <a:pt x="10764982" y="945573"/>
                  </a:cubicBezTo>
                  <a:cubicBezTo>
                    <a:pt x="10710096" y="974323"/>
                    <a:pt x="10598727" y="1028700"/>
                    <a:pt x="10598727" y="1028700"/>
                  </a:cubicBezTo>
                  <a:cubicBezTo>
                    <a:pt x="10595263" y="1039091"/>
                    <a:pt x="10589784" y="1049016"/>
                    <a:pt x="10588336" y="1059873"/>
                  </a:cubicBezTo>
                  <a:cubicBezTo>
                    <a:pt x="10580175" y="1121081"/>
                    <a:pt x="10590310" y="1164534"/>
                    <a:pt x="10567554" y="1215736"/>
                  </a:cubicBezTo>
                  <a:cubicBezTo>
                    <a:pt x="10558118" y="1236968"/>
                    <a:pt x="10553940" y="1262865"/>
                    <a:pt x="10536382" y="1278082"/>
                  </a:cubicBezTo>
                  <a:cubicBezTo>
                    <a:pt x="10500020" y="1309596"/>
                    <a:pt x="10453166" y="1326421"/>
                    <a:pt x="10411691" y="1350818"/>
                  </a:cubicBezTo>
                  <a:cubicBezTo>
                    <a:pt x="10394283" y="1361058"/>
                    <a:pt x="10379729" y="1379135"/>
                    <a:pt x="10359736" y="1381991"/>
                  </a:cubicBezTo>
                  <a:cubicBezTo>
                    <a:pt x="10335491" y="1385455"/>
                    <a:pt x="10311072" y="1387868"/>
                    <a:pt x="10287000" y="1392382"/>
                  </a:cubicBezTo>
                  <a:cubicBezTo>
                    <a:pt x="10255614" y="1398267"/>
                    <a:pt x="10225094" y="1408648"/>
                    <a:pt x="10193482" y="1413164"/>
                  </a:cubicBezTo>
                  <a:cubicBezTo>
                    <a:pt x="10152193" y="1419062"/>
                    <a:pt x="10110270" y="1419188"/>
                    <a:pt x="10068791" y="1423554"/>
                  </a:cubicBezTo>
                  <a:cubicBezTo>
                    <a:pt x="10044434" y="1426118"/>
                    <a:pt x="10020435" y="1431623"/>
                    <a:pt x="9996054" y="1433945"/>
                  </a:cubicBezTo>
                  <a:cubicBezTo>
                    <a:pt x="9947659" y="1438554"/>
                    <a:pt x="9899013" y="1440125"/>
                    <a:pt x="9850582" y="1444336"/>
                  </a:cubicBezTo>
                  <a:cubicBezTo>
                    <a:pt x="9819335" y="1447053"/>
                    <a:pt x="9788310" y="1452010"/>
                    <a:pt x="9757063" y="1454727"/>
                  </a:cubicBezTo>
                  <a:cubicBezTo>
                    <a:pt x="9708632" y="1458938"/>
                    <a:pt x="9660037" y="1461081"/>
                    <a:pt x="9611591" y="1465118"/>
                  </a:cubicBezTo>
                  <a:cubicBezTo>
                    <a:pt x="9576902" y="1468009"/>
                    <a:pt x="9542262" y="1471519"/>
                    <a:pt x="9507682" y="1475509"/>
                  </a:cubicBezTo>
                  <a:cubicBezTo>
                    <a:pt x="9452200" y="1481911"/>
                    <a:pt x="9397047" y="1491235"/>
                    <a:pt x="9341427" y="1496291"/>
                  </a:cubicBezTo>
                  <a:lnTo>
                    <a:pt x="9227127" y="1506682"/>
                  </a:lnTo>
                  <a:lnTo>
                    <a:pt x="8562109" y="1496291"/>
                  </a:lnTo>
                  <a:cubicBezTo>
                    <a:pt x="8447781" y="1493934"/>
                    <a:pt x="8333561" y="1485900"/>
                    <a:pt x="8219209" y="1485900"/>
                  </a:cubicBezTo>
                  <a:lnTo>
                    <a:pt x="7159336" y="1496291"/>
                  </a:lnTo>
                  <a:cubicBezTo>
                    <a:pt x="7079672" y="1499755"/>
                    <a:pt x="6999881" y="1501001"/>
                    <a:pt x="6920345" y="1506682"/>
                  </a:cubicBezTo>
                  <a:cubicBezTo>
                    <a:pt x="6902729" y="1507940"/>
                    <a:pt x="6885972" y="1515399"/>
                    <a:pt x="6868391" y="1517073"/>
                  </a:cubicBezTo>
                  <a:cubicBezTo>
                    <a:pt x="6813115" y="1522337"/>
                    <a:pt x="6757534" y="1523687"/>
                    <a:pt x="6702136" y="1527464"/>
                  </a:cubicBezTo>
                  <a:cubicBezTo>
                    <a:pt x="6605132" y="1534078"/>
                    <a:pt x="6508353" y="1544646"/>
                    <a:pt x="6411191" y="1548245"/>
                  </a:cubicBezTo>
                  <a:lnTo>
                    <a:pt x="5850082" y="1569027"/>
                  </a:lnTo>
                  <a:cubicBezTo>
                    <a:pt x="5822373" y="1572491"/>
                    <a:pt x="5794838" y="1577911"/>
                    <a:pt x="5766954" y="1579418"/>
                  </a:cubicBezTo>
                  <a:cubicBezTo>
                    <a:pt x="5389686" y="1599811"/>
                    <a:pt x="5579095" y="1578621"/>
                    <a:pt x="5320145" y="1600200"/>
                  </a:cubicBezTo>
                  <a:cubicBezTo>
                    <a:pt x="5285456" y="1603091"/>
                    <a:pt x="5250816" y="1606601"/>
                    <a:pt x="5216236" y="1610591"/>
                  </a:cubicBezTo>
                  <a:lnTo>
                    <a:pt x="5049982" y="1631373"/>
                  </a:lnTo>
                  <a:lnTo>
                    <a:pt x="4042063" y="1620982"/>
                  </a:lnTo>
                  <a:cubicBezTo>
                    <a:pt x="3979631" y="1619896"/>
                    <a:pt x="3917401" y="1613492"/>
                    <a:pt x="3855027" y="1610591"/>
                  </a:cubicBezTo>
                  <a:lnTo>
                    <a:pt x="3595254" y="1600200"/>
                  </a:lnTo>
                  <a:lnTo>
                    <a:pt x="3148445" y="1589809"/>
                  </a:lnTo>
                  <a:lnTo>
                    <a:pt x="2524991" y="1600200"/>
                  </a:lnTo>
                  <a:cubicBezTo>
                    <a:pt x="2224800" y="1606871"/>
                    <a:pt x="2303657" y="1600547"/>
                    <a:pt x="2119745" y="1620982"/>
                  </a:cubicBezTo>
                  <a:cubicBezTo>
                    <a:pt x="1932168" y="1667877"/>
                    <a:pt x="2163443" y="1615282"/>
                    <a:pt x="1880754" y="1652154"/>
                  </a:cubicBezTo>
                  <a:cubicBezTo>
                    <a:pt x="1852432" y="1655848"/>
                    <a:pt x="1825985" y="1669533"/>
                    <a:pt x="1797627" y="1672936"/>
                  </a:cubicBezTo>
                  <a:cubicBezTo>
                    <a:pt x="1739064" y="1679964"/>
                    <a:pt x="1679950" y="1681987"/>
                    <a:pt x="1620982" y="1683327"/>
                  </a:cubicBezTo>
                  <a:lnTo>
                    <a:pt x="883227" y="1693718"/>
                  </a:lnTo>
                  <a:lnTo>
                    <a:pt x="436418" y="1683327"/>
                  </a:lnTo>
                  <a:cubicBezTo>
                    <a:pt x="418772" y="1682592"/>
                    <a:pt x="401095" y="1678876"/>
                    <a:pt x="384463" y="1672936"/>
                  </a:cubicBezTo>
                  <a:cubicBezTo>
                    <a:pt x="352338" y="1661463"/>
                    <a:pt x="322784" y="1643619"/>
                    <a:pt x="290945" y="1631373"/>
                  </a:cubicBezTo>
                  <a:cubicBezTo>
                    <a:pt x="171367" y="1585382"/>
                    <a:pt x="371591" y="1690647"/>
                    <a:pt x="145473" y="1600200"/>
                  </a:cubicBezTo>
                  <a:cubicBezTo>
                    <a:pt x="81923" y="1574780"/>
                    <a:pt x="109038" y="1589764"/>
                    <a:pt x="62345" y="1558636"/>
                  </a:cubicBezTo>
                  <a:cubicBezTo>
                    <a:pt x="55418" y="1544782"/>
                    <a:pt x="46014" y="1531909"/>
                    <a:pt x="41563" y="1517073"/>
                  </a:cubicBezTo>
                  <a:cubicBezTo>
                    <a:pt x="22745" y="1454346"/>
                    <a:pt x="29446" y="1349755"/>
                    <a:pt x="41563" y="1298864"/>
                  </a:cubicBezTo>
                  <a:cubicBezTo>
                    <a:pt x="47348" y="1274566"/>
                    <a:pt x="75229" y="1260213"/>
                    <a:pt x="83127" y="1236518"/>
                  </a:cubicBezTo>
                  <a:cubicBezTo>
                    <a:pt x="86591" y="1226127"/>
                    <a:pt x="87152" y="1214258"/>
                    <a:pt x="93518" y="1205345"/>
                  </a:cubicBezTo>
                  <a:cubicBezTo>
                    <a:pt x="104906" y="1189401"/>
                    <a:pt x="122331" y="1178658"/>
                    <a:pt x="135082" y="1163782"/>
                  </a:cubicBezTo>
                  <a:cubicBezTo>
                    <a:pt x="143209" y="1154300"/>
                    <a:pt x="148936" y="1143000"/>
                    <a:pt x="155863" y="1132609"/>
                  </a:cubicBezTo>
                  <a:cubicBezTo>
                    <a:pt x="150755" y="1045772"/>
                    <a:pt x="148129" y="874281"/>
                    <a:pt x="114300" y="789709"/>
                  </a:cubicBezTo>
                  <a:cubicBezTo>
                    <a:pt x="107373" y="772391"/>
                    <a:pt x="99416" y="755449"/>
                    <a:pt x="93518" y="737754"/>
                  </a:cubicBezTo>
                  <a:cubicBezTo>
                    <a:pt x="85544" y="713832"/>
                    <a:pt x="79982" y="689170"/>
                    <a:pt x="72736" y="665018"/>
                  </a:cubicBezTo>
                  <a:cubicBezTo>
                    <a:pt x="69589" y="654527"/>
                    <a:pt x="66660" y="643912"/>
                    <a:pt x="62345" y="633845"/>
                  </a:cubicBezTo>
                  <a:cubicBezTo>
                    <a:pt x="7690" y="506319"/>
                    <a:pt x="72961" y="665471"/>
                    <a:pt x="20782" y="561109"/>
                  </a:cubicBezTo>
                  <a:cubicBezTo>
                    <a:pt x="10131" y="539807"/>
                    <a:pt x="3953" y="497745"/>
                    <a:pt x="0" y="477982"/>
                  </a:cubicBezTo>
                  <a:cubicBezTo>
                    <a:pt x="53519" y="317428"/>
                    <a:pt x="298" y="441168"/>
                    <a:pt x="72736" y="332509"/>
                  </a:cubicBezTo>
                  <a:cubicBezTo>
                    <a:pt x="81328" y="319620"/>
                    <a:pt x="82565" y="301898"/>
                    <a:pt x="93518" y="290945"/>
                  </a:cubicBezTo>
                  <a:cubicBezTo>
                    <a:pt x="104471" y="279992"/>
                    <a:pt x="121227" y="277091"/>
                    <a:pt x="135082" y="270164"/>
                  </a:cubicBezTo>
                  <a:cubicBezTo>
                    <a:pt x="145473" y="256309"/>
                    <a:pt x="154008" y="240846"/>
                    <a:pt x="166254" y="228600"/>
                  </a:cubicBezTo>
                  <a:cubicBezTo>
                    <a:pt x="203055" y="191799"/>
                    <a:pt x="227352" y="182621"/>
                    <a:pt x="270163" y="155864"/>
                  </a:cubicBezTo>
                  <a:cubicBezTo>
                    <a:pt x="309751" y="131122"/>
                    <a:pt x="300352" y="130182"/>
                    <a:pt x="353291" y="114300"/>
                  </a:cubicBezTo>
                  <a:cubicBezTo>
                    <a:pt x="370207" y="109225"/>
                    <a:pt x="388111" y="108192"/>
                    <a:pt x="405245" y="103909"/>
                  </a:cubicBezTo>
                  <a:cubicBezTo>
                    <a:pt x="415871" y="101252"/>
                    <a:pt x="425886" y="96527"/>
                    <a:pt x="436418" y="93518"/>
                  </a:cubicBezTo>
                  <a:cubicBezTo>
                    <a:pt x="450150" y="89595"/>
                    <a:pt x="464434" y="87643"/>
                    <a:pt x="477982" y="83127"/>
                  </a:cubicBezTo>
                  <a:cubicBezTo>
                    <a:pt x="495677" y="77229"/>
                    <a:pt x="529936" y="62345"/>
                    <a:pt x="529936" y="62345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049B9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7615EAFE-424A-0CE3-8391-220C3A262E42}"/>
                </a:ext>
              </a:extLst>
            </p:cNvPr>
            <p:cNvSpPr txBox="1"/>
            <p:nvPr/>
          </p:nvSpPr>
          <p:spPr>
            <a:xfrm>
              <a:off x="1022254" y="2161108"/>
              <a:ext cx="998171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2" name="Hình ảnh 451">
            <a:extLst>
              <a:ext uri="{FF2B5EF4-FFF2-40B4-BE49-F238E27FC236}">
                <a16:creationId xmlns:a16="http://schemas.microsoft.com/office/drawing/2014/main" id="{1F1C1BCA-DC89-9296-53D4-7B0858A70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87" y="3698862"/>
            <a:ext cx="9031626" cy="28771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4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8B1756DB-3239-1B13-239C-D98686A6B2AD}"/>
              </a:ext>
            </a:extLst>
          </p:cNvPr>
          <p:cNvGrpSpPr/>
          <p:nvPr/>
        </p:nvGrpSpPr>
        <p:grpSpPr>
          <a:xfrm>
            <a:off x="1011486" y="1861342"/>
            <a:ext cx="10494818" cy="976746"/>
            <a:chOff x="848591" y="685800"/>
            <a:chExt cx="10494818" cy="976746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5FD39BA9-AB14-D093-3B93-530793BC4334}"/>
                </a:ext>
              </a:extLst>
            </p:cNvPr>
            <p:cNvSpPr/>
            <p:nvPr/>
          </p:nvSpPr>
          <p:spPr>
            <a:xfrm>
              <a:off x="848591" y="685800"/>
              <a:ext cx="10494818" cy="976746"/>
            </a:xfrm>
            <a:custGeom>
              <a:avLst/>
              <a:gdLst>
                <a:gd name="connsiteX0" fmla="*/ 31173 w 10494818"/>
                <a:gd name="connsiteY0" fmla="*/ 10391 h 706581"/>
                <a:gd name="connsiteX1" fmla="*/ 31173 w 10494818"/>
                <a:gd name="connsiteY1" fmla="*/ 10391 h 706581"/>
                <a:gd name="connsiteX2" fmla="*/ 155864 w 10494818"/>
                <a:gd name="connsiteY2" fmla="*/ 51954 h 706581"/>
                <a:gd name="connsiteX3" fmla="*/ 270164 w 10494818"/>
                <a:gd name="connsiteY3" fmla="*/ 93518 h 706581"/>
                <a:gd name="connsiteX4" fmla="*/ 311727 w 10494818"/>
                <a:gd name="connsiteY4" fmla="*/ 114300 h 706581"/>
                <a:gd name="connsiteX5" fmla="*/ 249382 w 10494818"/>
                <a:gd name="connsiteY5" fmla="*/ 135081 h 706581"/>
                <a:gd name="connsiteX6" fmla="*/ 124691 w 10494818"/>
                <a:gd name="connsiteY6" fmla="*/ 207818 h 706581"/>
                <a:gd name="connsiteX7" fmla="*/ 72737 w 10494818"/>
                <a:gd name="connsiteY7" fmla="*/ 228600 h 706581"/>
                <a:gd name="connsiteX8" fmla="*/ 114300 w 10494818"/>
                <a:gd name="connsiteY8" fmla="*/ 270163 h 706581"/>
                <a:gd name="connsiteX9" fmla="*/ 197427 w 10494818"/>
                <a:gd name="connsiteY9" fmla="*/ 290945 h 706581"/>
                <a:gd name="connsiteX10" fmla="*/ 228600 w 10494818"/>
                <a:gd name="connsiteY10" fmla="*/ 301336 h 706581"/>
                <a:gd name="connsiteX11" fmla="*/ 238991 w 10494818"/>
                <a:gd name="connsiteY11" fmla="*/ 332509 h 706581"/>
                <a:gd name="connsiteX12" fmla="*/ 166255 w 10494818"/>
                <a:gd name="connsiteY12" fmla="*/ 384463 h 706581"/>
                <a:gd name="connsiteX13" fmla="*/ 93518 w 10494818"/>
                <a:gd name="connsiteY13" fmla="*/ 446809 h 706581"/>
                <a:gd name="connsiteX14" fmla="*/ 51955 w 10494818"/>
                <a:gd name="connsiteY14" fmla="*/ 477981 h 706581"/>
                <a:gd name="connsiteX15" fmla="*/ 176646 w 10494818"/>
                <a:gd name="connsiteY15" fmla="*/ 488372 h 706581"/>
                <a:gd name="connsiteX16" fmla="*/ 145473 w 10494818"/>
                <a:gd name="connsiteY16" fmla="*/ 540327 h 706581"/>
                <a:gd name="connsiteX17" fmla="*/ 103909 w 10494818"/>
                <a:gd name="connsiteY17" fmla="*/ 581891 h 706581"/>
                <a:gd name="connsiteX18" fmla="*/ 0 w 10494818"/>
                <a:gd name="connsiteY18" fmla="*/ 706581 h 706581"/>
                <a:gd name="connsiteX19" fmla="*/ 10390909 w 10494818"/>
                <a:gd name="connsiteY19" fmla="*/ 665018 h 706581"/>
                <a:gd name="connsiteX20" fmla="*/ 10120746 w 10494818"/>
                <a:gd name="connsiteY20" fmla="*/ 509154 h 706581"/>
                <a:gd name="connsiteX21" fmla="*/ 10318173 w 10494818"/>
                <a:gd name="connsiteY21" fmla="*/ 446809 h 706581"/>
                <a:gd name="connsiteX22" fmla="*/ 10193482 w 10494818"/>
                <a:gd name="connsiteY22" fmla="*/ 436418 h 706581"/>
                <a:gd name="connsiteX23" fmla="*/ 10120746 w 10494818"/>
                <a:gd name="connsiteY23" fmla="*/ 426027 h 706581"/>
                <a:gd name="connsiteX24" fmla="*/ 10338955 w 10494818"/>
                <a:gd name="connsiteY24" fmla="*/ 353291 h 706581"/>
                <a:gd name="connsiteX25" fmla="*/ 10068791 w 10494818"/>
                <a:gd name="connsiteY25" fmla="*/ 311727 h 706581"/>
                <a:gd name="connsiteX26" fmla="*/ 10494818 w 10494818"/>
                <a:gd name="connsiteY26" fmla="*/ 207818 h 706581"/>
                <a:gd name="connsiteX27" fmla="*/ 10162309 w 10494818"/>
                <a:gd name="connsiteY27" fmla="*/ 166254 h 706581"/>
                <a:gd name="connsiteX28" fmla="*/ 10401300 w 10494818"/>
                <a:gd name="connsiteY28" fmla="*/ 51954 h 706581"/>
                <a:gd name="connsiteX29" fmla="*/ 83127 w 10494818"/>
                <a:gd name="connsiteY29" fmla="*/ 0 h 7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94818" h="706581">
                  <a:moveTo>
                    <a:pt x="31173" y="10391"/>
                  </a:moveTo>
                  <a:lnTo>
                    <a:pt x="31173" y="10391"/>
                  </a:lnTo>
                  <a:cubicBezTo>
                    <a:pt x="72737" y="24245"/>
                    <a:pt x="114753" y="36808"/>
                    <a:pt x="155864" y="51954"/>
                  </a:cubicBezTo>
                  <a:cubicBezTo>
                    <a:pt x="285345" y="99657"/>
                    <a:pt x="179395" y="70826"/>
                    <a:pt x="270164" y="93518"/>
                  </a:cubicBezTo>
                  <a:cubicBezTo>
                    <a:pt x="284018" y="100445"/>
                    <a:pt x="318654" y="100446"/>
                    <a:pt x="311727" y="114300"/>
                  </a:cubicBezTo>
                  <a:cubicBezTo>
                    <a:pt x="301930" y="133893"/>
                    <a:pt x="269603" y="126656"/>
                    <a:pt x="249382" y="135081"/>
                  </a:cubicBezTo>
                  <a:cubicBezTo>
                    <a:pt x="147991" y="177327"/>
                    <a:pt x="224328" y="153470"/>
                    <a:pt x="124691" y="207818"/>
                  </a:cubicBezTo>
                  <a:cubicBezTo>
                    <a:pt x="108316" y="216750"/>
                    <a:pt x="90055" y="221673"/>
                    <a:pt x="72737" y="228600"/>
                  </a:cubicBezTo>
                  <a:cubicBezTo>
                    <a:pt x="86591" y="242454"/>
                    <a:pt x="96776" y="261401"/>
                    <a:pt x="114300" y="270163"/>
                  </a:cubicBezTo>
                  <a:cubicBezTo>
                    <a:pt x="139846" y="282936"/>
                    <a:pt x="170331" y="281913"/>
                    <a:pt x="197427" y="290945"/>
                  </a:cubicBezTo>
                  <a:lnTo>
                    <a:pt x="228600" y="301336"/>
                  </a:lnTo>
                  <a:cubicBezTo>
                    <a:pt x="232064" y="311727"/>
                    <a:pt x="245563" y="323747"/>
                    <a:pt x="238991" y="332509"/>
                  </a:cubicBezTo>
                  <a:cubicBezTo>
                    <a:pt x="221114" y="356345"/>
                    <a:pt x="189683" y="366055"/>
                    <a:pt x="166255" y="384463"/>
                  </a:cubicBezTo>
                  <a:cubicBezTo>
                    <a:pt x="141145" y="404192"/>
                    <a:pt x="118233" y="426588"/>
                    <a:pt x="93518" y="446809"/>
                  </a:cubicBezTo>
                  <a:cubicBezTo>
                    <a:pt x="80115" y="457775"/>
                    <a:pt x="65809" y="467590"/>
                    <a:pt x="51955" y="477981"/>
                  </a:cubicBezTo>
                  <a:cubicBezTo>
                    <a:pt x="93519" y="481445"/>
                    <a:pt x="141943" y="465237"/>
                    <a:pt x="176646" y="488372"/>
                  </a:cubicBezTo>
                  <a:cubicBezTo>
                    <a:pt x="193450" y="499575"/>
                    <a:pt x="157872" y="524385"/>
                    <a:pt x="145473" y="540327"/>
                  </a:cubicBezTo>
                  <a:cubicBezTo>
                    <a:pt x="133444" y="555793"/>
                    <a:pt x="116811" y="567145"/>
                    <a:pt x="103909" y="581891"/>
                  </a:cubicBezTo>
                  <a:cubicBezTo>
                    <a:pt x="68282" y="622608"/>
                    <a:pt x="0" y="706581"/>
                    <a:pt x="0" y="706581"/>
                  </a:cubicBezTo>
                  <a:lnTo>
                    <a:pt x="10390909" y="665018"/>
                  </a:lnTo>
                  <a:lnTo>
                    <a:pt x="10120746" y="509154"/>
                  </a:lnTo>
                  <a:lnTo>
                    <a:pt x="10318173" y="446809"/>
                  </a:lnTo>
                  <a:lnTo>
                    <a:pt x="10193482" y="436418"/>
                  </a:lnTo>
                  <a:lnTo>
                    <a:pt x="10120746" y="426027"/>
                  </a:lnTo>
                  <a:lnTo>
                    <a:pt x="10338955" y="353291"/>
                  </a:lnTo>
                  <a:lnTo>
                    <a:pt x="10068791" y="311727"/>
                  </a:lnTo>
                  <a:lnTo>
                    <a:pt x="10494818" y="207818"/>
                  </a:lnTo>
                  <a:lnTo>
                    <a:pt x="10162309" y="166254"/>
                  </a:lnTo>
                  <a:lnTo>
                    <a:pt x="10401300" y="51954"/>
                  </a:lnTo>
                  <a:lnTo>
                    <a:pt x="83127" y="0"/>
                  </a:lnTo>
                </a:path>
              </a:pathLst>
            </a:custGeom>
            <a:solidFill>
              <a:srgbClr val="FFE887"/>
            </a:solidFill>
            <a:ln w="19050">
              <a:solidFill>
                <a:srgbClr val="F6BC4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04000E94-DC2E-83F2-9416-1DE89F7AD41D}"/>
                </a:ext>
              </a:extLst>
            </p:cNvPr>
            <p:cNvSpPr txBox="1"/>
            <p:nvPr/>
          </p:nvSpPr>
          <p:spPr>
            <a:xfrm>
              <a:off x="1454727" y="912563"/>
              <a:ext cx="945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Chia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sẻ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hiểu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biết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về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nghề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nghiệp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công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thân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55" name="Hình ảnh 454">
            <a:extLst>
              <a:ext uri="{FF2B5EF4-FFF2-40B4-BE49-F238E27FC236}">
                <a16:creationId xmlns:a16="http://schemas.microsoft.com/office/drawing/2014/main" id="{8815EDCE-2EDC-5207-27BD-CD9D083C6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18" y="168555"/>
            <a:ext cx="9980017" cy="2402032"/>
          </a:xfrm>
          <a:prstGeom prst="rect">
            <a:avLst/>
          </a:prstGeom>
        </p:spPr>
      </p:pic>
      <p:pic>
        <p:nvPicPr>
          <p:cNvPr id="899" name="Hình ảnh 898">
            <a:extLst>
              <a:ext uri="{FF2B5EF4-FFF2-40B4-BE49-F238E27FC236}">
                <a16:creationId xmlns:a16="http://schemas.microsoft.com/office/drawing/2014/main" id="{E98ED66E-C4EF-8AA9-21F0-B72C90CA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46" y="2957633"/>
            <a:ext cx="5956308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879E31F-827D-4EFC-83FA-A8CEC1CF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10" y="2219770"/>
            <a:ext cx="7059780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74F40B81-511C-BA42-6DF1-454DC4571BC6}"/>
              </a:ext>
            </a:extLst>
          </p:cNvPr>
          <p:cNvGrpSpPr/>
          <p:nvPr/>
        </p:nvGrpSpPr>
        <p:grpSpPr>
          <a:xfrm>
            <a:off x="1596892" y="3576775"/>
            <a:ext cx="3742739" cy="3210790"/>
            <a:chOff x="991656" y="3250341"/>
            <a:chExt cx="3742739" cy="3210790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1BD75ACA-BD44-1459-1704-F49C7CC8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321116" y="3250341"/>
              <a:ext cx="2413279" cy="3210790"/>
            </a:xfrm>
            <a:prstGeom prst="rect">
              <a:avLst/>
            </a:prstGeom>
          </p:spPr>
        </p:pic>
        <p:pic>
          <p:nvPicPr>
            <p:cNvPr id="13" name="Đồ họa 12">
              <a:extLst>
                <a:ext uri="{FF2B5EF4-FFF2-40B4-BE49-F238E27FC236}">
                  <a16:creationId xmlns:a16="http://schemas.microsoft.com/office/drawing/2014/main" id="{575EBE93-584F-3D39-600A-FAD40DACA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91656" y="5316539"/>
              <a:ext cx="1733116" cy="1144592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00EE2A95-1EE7-8BDE-8F23-E63E65E935AD}"/>
              </a:ext>
            </a:extLst>
          </p:cNvPr>
          <p:cNvGrpSpPr/>
          <p:nvPr/>
        </p:nvGrpSpPr>
        <p:grpSpPr>
          <a:xfrm>
            <a:off x="1011486" y="1668486"/>
            <a:ext cx="10494818" cy="976746"/>
            <a:chOff x="848591" y="685800"/>
            <a:chExt cx="10494818" cy="976746"/>
          </a:xfrm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F6F85CD7-0A33-0F9C-858E-428ED338B1B2}"/>
                </a:ext>
              </a:extLst>
            </p:cNvPr>
            <p:cNvSpPr/>
            <p:nvPr/>
          </p:nvSpPr>
          <p:spPr>
            <a:xfrm>
              <a:off x="848591" y="685800"/>
              <a:ext cx="10494818" cy="976746"/>
            </a:xfrm>
            <a:custGeom>
              <a:avLst/>
              <a:gdLst>
                <a:gd name="connsiteX0" fmla="*/ 31173 w 10494818"/>
                <a:gd name="connsiteY0" fmla="*/ 10391 h 706581"/>
                <a:gd name="connsiteX1" fmla="*/ 31173 w 10494818"/>
                <a:gd name="connsiteY1" fmla="*/ 10391 h 706581"/>
                <a:gd name="connsiteX2" fmla="*/ 155864 w 10494818"/>
                <a:gd name="connsiteY2" fmla="*/ 51954 h 706581"/>
                <a:gd name="connsiteX3" fmla="*/ 270164 w 10494818"/>
                <a:gd name="connsiteY3" fmla="*/ 93518 h 706581"/>
                <a:gd name="connsiteX4" fmla="*/ 311727 w 10494818"/>
                <a:gd name="connsiteY4" fmla="*/ 114300 h 706581"/>
                <a:gd name="connsiteX5" fmla="*/ 249382 w 10494818"/>
                <a:gd name="connsiteY5" fmla="*/ 135081 h 706581"/>
                <a:gd name="connsiteX6" fmla="*/ 124691 w 10494818"/>
                <a:gd name="connsiteY6" fmla="*/ 207818 h 706581"/>
                <a:gd name="connsiteX7" fmla="*/ 72737 w 10494818"/>
                <a:gd name="connsiteY7" fmla="*/ 228600 h 706581"/>
                <a:gd name="connsiteX8" fmla="*/ 114300 w 10494818"/>
                <a:gd name="connsiteY8" fmla="*/ 270163 h 706581"/>
                <a:gd name="connsiteX9" fmla="*/ 197427 w 10494818"/>
                <a:gd name="connsiteY9" fmla="*/ 290945 h 706581"/>
                <a:gd name="connsiteX10" fmla="*/ 228600 w 10494818"/>
                <a:gd name="connsiteY10" fmla="*/ 301336 h 706581"/>
                <a:gd name="connsiteX11" fmla="*/ 238991 w 10494818"/>
                <a:gd name="connsiteY11" fmla="*/ 332509 h 706581"/>
                <a:gd name="connsiteX12" fmla="*/ 166255 w 10494818"/>
                <a:gd name="connsiteY12" fmla="*/ 384463 h 706581"/>
                <a:gd name="connsiteX13" fmla="*/ 93518 w 10494818"/>
                <a:gd name="connsiteY13" fmla="*/ 446809 h 706581"/>
                <a:gd name="connsiteX14" fmla="*/ 51955 w 10494818"/>
                <a:gd name="connsiteY14" fmla="*/ 477981 h 706581"/>
                <a:gd name="connsiteX15" fmla="*/ 176646 w 10494818"/>
                <a:gd name="connsiteY15" fmla="*/ 488372 h 706581"/>
                <a:gd name="connsiteX16" fmla="*/ 145473 w 10494818"/>
                <a:gd name="connsiteY16" fmla="*/ 540327 h 706581"/>
                <a:gd name="connsiteX17" fmla="*/ 103909 w 10494818"/>
                <a:gd name="connsiteY17" fmla="*/ 581891 h 706581"/>
                <a:gd name="connsiteX18" fmla="*/ 0 w 10494818"/>
                <a:gd name="connsiteY18" fmla="*/ 706581 h 706581"/>
                <a:gd name="connsiteX19" fmla="*/ 10390909 w 10494818"/>
                <a:gd name="connsiteY19" fmla="*/ 665018 h 706581"/>
                <a:gd name="connsiteX20" fmla="*/ 10120746 w 10494818"/>
                <a:gd name="connsiteY20" fmla="*/ 509154 h 706581"/>
                <a:gd name="connsiteX21" fmla="*/ 10318173 w 10494818"/>
                <a:gd name="connsiteY21" fmla="*/ 446809 h 706581"/>
                <a:gd name="connsiteX22" fmla="*/ 10193482 w 10494818"/>
                <a:gd name="connsiteY22" fmla="*/ 436418 h 706581"/>
                <a:gd name="connsiteX23" fmla="*/ 10120746 w 10494818"/>
                <a:gd name="connsiteY23" fmla="*/ 426027 h 706581"/>
                <a:gd name="connsiteX24" fmla="*/ 10338955 w 10494818"/>
                <a:gd name="connsiteY24" fmla="*/ 353291 h 706581"/>
                <a:gd name="connsiteX25" fmla="*/ 10068791 w 10494818"/>
                <a:gd name="connsiteY25" fmla="*/ 311727 h 706581"/>
                <a:gd name="connsiteX26" fmla="*/ 10494818 w 10494818"/>
                <a:gd name="connsiteY26" fmla="*/ 207818 h 706581"/>
                <a:gd name="connsiteX27" fmla="*/ 10162309 w 10494818"/>
                <a:gd name="connsiteY27" fmla="*/ 166254 h 706581"/>
                <a:gd name="connsiteX28" fmla="*/ 10401300 w 10494818"/>
                <a:gd name="connsiteY28" fmla="*/ 51954 h 706581"/>
                <a:gd name="connsiteX29" fmla="*/ 83127 w 10494818"/>
                <a:gd name="connsiteY29" fmla="*/ 0 h 7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94818" h="706581">
                  <a:moveTo>
                    <a:pt x="31173" y="10391"/>
                  </a:moveTo>
                  <a:lnTo>
                    <a:pt x="31173" y="10391"/>
                  </a:lnTo>
                  <a:cubicBezTo>
                    <a:pt x="72737" y="24245"/>
                    <a:pt x="114753" y="36808"/>
                    <a:pt x="155864" y="51954"/>
                  </a:cubicBezTo>
                  <a:cubicBezTo>
                    <a:pt x="285345" y="99657"/>
                    <a:pt x="179395" y="70826"/>
                    <a:pt x="270164" y="93518"/>
                  </a:cubicBezTo>
                  <a:cubicBezTo>
                    <a:pt x="284018" y="100445"/>
                    <a:pt x="318654" y="100446"/>
                    <a:pt x="311727" y="114300"/>
                  </a:cubicBezTo>
                  <a:cubicBezTo>
                    <a:pt x="301930" y="133893"/>
                    <a:pt x="269603" y="126656"/>
                    <a:pt x="249382" y="135081"/>
                  </a:cubicBezTo>
                  <a:cubicBezTo>
                    <a:pt x="147991" y="177327"/>
                    <a:pt x="224328" y="153470"/>
                    <a:pt x="124691" y="207818"/>
                  </a:cubicBezTo>
                  <a:cubicBezTo>
                    <a:pt x="108316" y="216750"/>
                    <a:pt x="90055" y="221673"/>
                    <a:pt x="72737" y="228600"/>
                  </a:cubicBezTo>
                  <a:cubicBezTo>
                    <a:pt x="86591" y="242454"/>
                    <a:pt x="96776" y="261401"/>
                    <a:pt x="114300" y="270163"/>
                  </a:cubicBezTo>
                  <a:cubicBezTo>
                    <a:pt x="139846" y="282936"/>
                    <a:pt x="170331" y="281913"/>
                    <a:pt x="197427" y="290945"/>
                  </a:cubicBezTo>
                  <a:lnTo>
                    <a:pt x="228600" y="301336"/>
                  </a:lnTo>
                  <a:cubicBezTo>
                    <a:pt x="232064" y="311727"/>
                    <a:pt x="245563" y="323747"/>
                    <a:pt x="238991" y="332509"/>
                  </a:cubicBezTo>
                  <a:cubicBezTo>
                    <a:pt x="221114" y="356345"/>
                    <a:pt x="189683" y="366055"/>
                    <a:pt x="166255" y="384463"/>
                  </a:cubicBezTo>
                  <a:cubicBezTo>
                    <a:pt x="141145" y="404192"/>
                    <a:pt x="118233" y="426588"/>
                    <a:pt x="93518" y="446809"/>
                  </a:cubicBezTo>
                  <a:cubicBezTo>
                    <a:pt x="80115" y="457775"/>
                    <a:pt x="65809" y="467590"/>
                    <a:pt x="51955" y="477981"/>
                  </a:cubicBezTo>
                  <a:cubicBezTo>
                    <a:pt x="93519" y="481445"/>
                    <a:pt x="141943" y="465237"/>
                    <a:pt x="176646" y="488372"/>
                  </a:cubicBezTo>
                  <a:cubicBezTo>
                    <a:pt x="193450" y="499575"/>
                    <a:pt x="157872" y="524385"/>
                    <a:pt x="145473" y="540327"/>
                  </a:cubicBezTo>
                  <a:cubicBezTo>
                    <a:pt x="133444" y="555793"/>
                    <a:pt x="116811" y="567145"/>
                    <a:pt x="103909" y="581891"/>
                  </a:cubicBezTo>
                  <a:cubicBezTo>
                    <a:pt x="68282" y="622608"/>
                    <a:pt x="0" y="706581"/>
                    <a:pt x="0" y="706581"/>
                  </a:cubicBezTo>
                  <a:lnTo>
                    <a:pt x="10390909" y="665018"/>
                  </a:lnTo>
                  <a:lnTo>
                    <a:pt x="10120746" y="509154"/>
                  </a:lnTo>
                  <a:lnTo>
                    <a:pt x="10318173" y="446809"/>
                  </a:lnTo>
                  <a:lnTo>
                    <a:pt x="10193482" y="436418"/>
                  </a:lnTo>
                  <a:lnTo>
                    <a:pt x="10120746" y="426027"/>
                  </a:lnTo>
                  <a:lnTo>
                    <a:pt x="10338955" y="353291"/>
                  </a:lnTo>
                  <a:lnTo>
                    <a:pt x="10068791" y="311727"/>
                  </a:lnTo>
                  <a:lnTo>
                    <a:pt x="10494818" y="207818"/>
                  </a:lnTo>
                  <a:lnTo>
                    <a:pt x="10162309" y="166254"/>
                  </a:lnTo>
                  <a:lnTo>
                    <a:pt x="10401300" y="51954"/>
                  </a:lnTo>
                  <a:lnTo>
                    <a:pt x="83127" y="0"/>
                  </a:lnTo>
                </a:path>
              </a:pathLst>
            </a:custGeom>
            <a:solidFill>
              <a:srgbClr val="FFE887"/>
            </a:solidFill>
            <a:ln w="19050">
              <a:solidFill>
                <a:srgbClr val="F6BC4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5FBCD5D-1B88-351B-4D02-7E1E001848AA}"/>
                </a:ext>
              </a:extLst>
            </p:cNvPr>
            <p:cNvSpPr txBox="1"/>
            <p:nvPr/>
          </p:nvSpPr>
          <p:spPr>
            <a:xfrm>
              <a:off x="1433997" y="693144"/>
              <a:ext cx="9324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thúc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“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Nếu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…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thì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…”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với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ý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nghĩa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tương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tự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như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ví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dụ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sau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3E70BD96-CA99-8018-B089-AE7B1304B7BD}"/>
              </a:ext>
            </a:extLst>
          </p:cNvPr>
          <p:cNvGrpSpPr/>
          <p:nvPr/>
        </p:nvGrpSpPr>
        <p:grpSpPr>
          <a:xfrm>
            <a:off x="4561319" y="2857521"/>
            <a:ext cx="5137579" cy="1384995"/>
            <a:chOff x="3138055" y="2854920"/>
            <a:chExt cx="5137579" cy="1384995"/>
          </a:xfrm>
        </p:grpSpPr>
        <p:sp>
          <p:nvSpPr>
            <p:cNvPr id="21" name="Bong bóng Lời nói: Hình chữ nhật với Góc Tròn 20">
              <a:extLst>
                <a:ext uri="{FF2B5EF4-FFF2-40B4-BE49-F238E27FC236}">
                  <a16:creationId xmlns:a16="http://schemas.microsoft.com/office/drawing/2014/main" id="{1BE38152-3976-1C7C-4921-49098DEFADB6}"/>
                </a:ext>
              </a:extLst>
            </p:cNvPr>
            <p:cNvSpPr/>
            <p:nvPr/>
          </p:nvSpPr>
          <p:spPr>
            <a:xfrm>
              <a:off x="3138055" y="2862695"/>
              <a:ext cx="5060372" cy="1350074"/>
            </a:xfrm>
            <a:prstGeom prst="wedgeRoundRectCallout">
              <a:avLst>
                <a:gd name="adj1" fmla="val -49071"/>
                <a:gd name="adj2" fmla="val 69839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399B9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0EB9F76D-72CF-2D51-D995-24BA8B73E969}"/>
                </a:ext>
              </a:extLst>
            </p:cNvPr>
            <p:cNvSpPr txBox="1"/>
            <p:nvPr/>
          </p:nvSpPr>
          <p:spPr>
            <a:xfrm>
              <a:off x="3138055" y="2854920"/>
              <a:ext cx="51375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ngon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ECB8F29-791E-3BDC-0136-E6531A68F388}"/>
              </a:ext>
            </a:extLst>
          </p:cNvPr>
          <p:cNvGrpSpPr/>
          <p:nvPr/>
        </p:nvGrpSpPr>
        <p:grpSpPr>
          <a:xfrm>
            <a:off x="445775" y="213625"/>
            <a:ext cx="9389229" cy="1450974"/>
            <a:chOff x="445775" y="213625"/>
            <a:chExt cx="9389229" cy="1450974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2A7C153-9324-64B2-49C0-ADE0988F1E7A}"/>
                </a:ext>
              </a:extLst>
            </p:cNvPr>
            <p:cNvSpPr txBox="1"/>
            <p:nvPr/>
          </p:nvSpPr>
          <p:spPr>
            <a:xfrm>
              <a:off x="445775" y="579974"/>
              <a:ext cx="23022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Trò</a:t>
              </a:r>
              <a:r>
                <a:rPr lang="en-US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chơi</a:t>
              </a:r>
              <a:endParaRPr lang="vi-VN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6B1099C2-F271-6552-2D45-7BB097196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0008" y="213625"/>
              <a:ext cx="6504996" cy="145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34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223</Words>
  <Application>Microsoft Office PowerPoint</Application>
  <PresentationFormat>Widescreen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#9Slide07 HoneyCream</vt:lpstr>
      <vt:lpstr>Cambria</vt:lpstr>
      <vt:lpstr>Vogue-ExtraBold</vt:lpstr>
      <vt:lpstr>SVN-Dancing Script</vt:lpstr>
      <vt:lpstr>Fredoka One</vt:lpstr>
      <vt:lpstr>#9Slide05 Bodega Script</vt:lpstr>
      <vt:lpstr>M PLUS Rounded 1c</vt:lpstr>
      <vt:lpstr>UTM Avo</vt:lpstr>
      <vt:lpstr>SVN-Ready</vt:lpstr>
      <vt:lpstr>SVN-Newton</vt:lpstr>
      <vt:lpstr>Times New Roman</vt:lpstr>
      <vt:lpstr>字魂130号-快乐俏黑体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9</cp:revision>
  <dcterms:created xsi:type="dcterms:W3CDTF">2023-04-16T02:03:40Z</dcterms:created>
  <dcterms:modified xsi:type="dcterms:W3CDTF">2025-04-28T05:26:43Z</dcterms:modified>
</cp:coreProperties>
</file>