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embeddedFontLst>
    <p:embeddedFont>
      <p:font typeface="UVF Hypografic" panose="020B0604020202020204" charset="0"/>
      <p:regular r:id="rId16"/>
    </p:embeddedFont>
    <p:embeddedFont>
      <p:font typeface="黑体" panose="020B0604020202020204" charset="-122"/>
      <p:regular r:id="rId17"/>
    </p:embeddedFont>
    <p:embeddedFont>
      <p:font typeface="UVF Valentine" panose="020B0604020202020204" charset="0"/>
      <p:regular r:id="rId18"/>
    </p:embeddedFont>
    <p:embeddedFont>
      <p:font typeface="UVN Sang Song Nang" panose="03030802040007090B04" pitchFamily="66" charset="0"/>
      <p:regular r:id="rId19"/>
    </p:embeddedFont>
    <p:embeddedFont>
      <p:font typeface="Calibri" panose="020F0502020204030204" pitchFamily="34" charset="0"/>
      <p:regular r:id="rId20"/>
      <p:bold r:id="rId21"/>
      <p:italic r:id="rId22"/>
      <p:boldItalic r:id="rId23"/>
    </p:embeddedFont>
    <p:embeddedFont>
      <p:font typeface="UTM Androgyne" panose="02040603050506020204" pitchFamily="18" charset="0"/>
      <p:regular r:id="rId24"/>
    </p:embeddedFont>
    <p:embeddedFont>
      <p:font typeface="Cambria" panose="02040503050406030204" pitchFamily="18" charset="0"/>
      <p:regular r:id="rId25"/>
      <p:bold r:id="rId26"/>
      <p:italic r:id="rId27"/>
      <p:boldItalic r:id="rId28"/>
    </p:embeddedFont>
    <p:embeddedFont>
      <p:font typeface="#9Slide03 AmpleSoft Bold" panose="020B0604020202020204" charset="0"/>
      <p:regular r:id="rId29"/>
    </p:embeddedFont>
    <p:embeddedFont>
      <p:font typeface="UTM Cookies" panose="02040603050506020204" pitchFamily="18" charset="0"/>
      <p:regular r:id="rId30"/>
    </p:embeddedFont>
    <p:embeddedFont>
      <p:font typeface="Century Gothic" panose="020B0502020202020204" pitchFamily="34" charset="0"/>
      <p:regular r:id="rId31"/>
      <p:bold r:id="rId32"/>
      <p:italic r:id="rId33"/>
      <p:boldItalic r:id="rId34"/>
    </p:embeddedFont>
    <p:embeddedFont>
      <p:font typeface="UTM Showcard" panose="02040603050506020204" pitchFamily="18" charset="0"/>
      <p:regular r:id="rId35"/>
    </p:embeddedFont>
    <p:embeddedFont>
      <p:font typeface="宋体" panose="02010600030101010101" pitchFamily="2" charset="-122"/>
      <p:regular r:id="rId36"/>
    </p:embeddedFont>
    <p:embeddedFont>
      <p:font typeface="#9Slide05 Bodega Script" panose="020B0604020202020204"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120" y="16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viewProps" Target="viewProps.xml"/><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ABF1EB-B08D-4F15-8BCD-0924CD797008}" type="datetimeFigureOut">
              <a:rPr lang="en-US" smtClean="0"/>
              <a:t>4/19/2025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73F25-2A34-4E10-8BAF-044CCF00B7B5}" type="slidenum">
              <a:rPr lang="en-US" smtClean="0"/>
              <a:t>‹#›</a:t>
            </a:fld>
            <a:endParaRPr lang="en-US"/>
          </a:p>
        </p:txBody>
      </p:sp>
    </p:spTree>
    <p:extLst>
      <p:ext uri="{BB962C8B-B14F-4D97-AF65-F5344CB8AC3E}">
        <p14:creationId xmlns:p14="http://schemas.microsoft.com/office/powerpoint/2010/main" val="2993717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6A43CB-8CD8-481B-826F-9EA9627E8B1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50362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a:xfrm>
            <a:off x="685800" y="1143000"/>
            <a:ext cx="5486400" cy="3086100"/>
          </a:xfrm>
        </p:spPr>
      </p:sp>
      <p:sp>
        <p:nvSpPr>
          <p:cNvPr id="409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fld id="{E20F667F-C8F0-47CD-BD54-79112A20AE84}" type="slidenum">
              <a:rPr kumimoji="0" lang="zh-CN" altLang="en-US" sz="1200" b="0" i="0" u="none" strike="noStrike" kern="1200" cap="none" spc="0" normalizeH="0" baseline="0" noProof="0">
                <a:ln>
                  <a:noFill/>
                </a:ln>
                <a:solidFill>
                  <a:prstClr val="black"/>
                </a:solidFill>
                <a:effectLst/>
                <a:uLnTx/>
                <a:uFillTx/>
                <a:latin typeface="Calibri" pitchFamily="34" charset="0"/>
                <a:ea typeface="宋体" pitchFamily="2" charset="-122"/>
                <a:cs typeface="+mn-cs"/>
              </a:rPr>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t>11</a:t>
            </a:fld>
            <a:endParaRPr kumimoji="0" lang="zh-CN" altLang="en-US" sz="1200" b="0" i="0" u="none" strike="noStrike" kern="1200" cap="none" spc="0" normalizeH="0" baseline="0" noProof="0">
              <a:ln>
                <a:noFill/>
              </a:ln>
              <a:solidFill>
                <a:prstClr val="black"/>
              </a:solidFill>
              <a:effectLst/>
              <a:uLnTx/>
              <a:uFillTx/>
              <a:latin typeface="Calibri" pitchFamily="34" charset="0"/>
              <a:ea typeface="宋体" pitchFamily="2" charset="-122"/>
              <a:cs typeface="+mn-cs"/>
            </a:endParaRPr>
          </a:p>
        </p:txBody>
      </p:sp>
    </p:spTree>
    <p:extLst>
      <p:ext uri="{BB962C8B-B14F-4D97-AF65-F5344CB8AC3E}">
        <p14:creationId xmlns:p14="http://schemas.microsoft.com/office/powerpoint/2010/main" val="754222684"/>
      </p:ext>
    </p:extLst>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58E030-162D-47F9-9EA1-EBE82CAE6D84}" type="slidenum">
              <a:rPr kumimoji="0" lang="zh-CN" altLang="en-US" sz="1200" b="0" i="0" u="none" strike="noStrike" kern="1200" cap="none" spc="0" normalizeH="0" baseline="0" noProof="0" smtClean="0">
                <a:ln>
                  <a:noFill/>
                </a:ln>
                <a:solidFill>
                  <a:prstClr val="black"/>
                </a:solidFill>
                <a:effectLst/>
                <a:uLnTx/>
                <a:uFillTx/>
                <a:latin typeface="Arial" pitchFamily="34" charset="0"/>
                <a:ea typeface="宋体"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798114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a:xfrm>
            <a:off x="685800" y="1143000"/>
            <a:ext cx="5486400" cy="3086100"/>
          </a:xfrm>
        </p:spPr>
      </p:sp>
      <p:sp>
        <p:nvSpPr>
          <p:cNvPr id="409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fld id="{B7E48943-C09B-4F80-956F-720F0E00978C}" type="slidenum">
              <a:rPr kumimoji="0" lang="zh-CN" altLang="en-US" sz="1200" b="0" i="0" u="none" strike="noStrike" kern="1200" cap="none" spc="0" normalizeH="0" baseline="0" noProof="0">
                <a:ln>
                  <a:noFill/>
                </a:ln>
                <a:solidFill>
                  <a:prstClr val="black"/>
                </a:solidFill>
                <a:effectLst/>
                <a:uLnTx/>
                <a:uFillTx/>
                <a:latin typeface="Calibri" pitchFamily="34" charset="0"/>
                <a:ea typeface="宋体" pitchFamily="2" charset="-122"/>
                <a:cs typeface="+mn-cs"/>
              </a:rPr>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t>13</a:t>
            </a:fld>
            <a:endParaRPr kumimoji="0" lang="zh-CN" altLang="en-US" sz="1200" b="0" i="0" u="none" strike="noStrike" kern="1200" cap="none" spc="0" normalizeH="0" baseline="0" noProof="0">
              <a:ln>
                <a:noFill/>
              </a:ln>
              <a:solidFill>
                <a:prstClr val="black"/>
              </a:solidFill>
              <a:effectLst/>
              <a:uLnTx/>
              <a:uFillTx/>
              <a:latin typeface="Calibri" pitchFamily="34" charset="0"/>
              <a:ea typeface="宋体" pitchFamily="2" charset="-122"/>
              <a:cs typeface="+mn-cs"/>
            </a:endParaRPr>
          </a:p>
        </p:txBody>
      </p:sp>
    </p:spTree>
    <p:extLst>
      <p:ext uri="{BB962C8B-B14F-4D97-AF65-F5344CB8AC3E}">
        <p14:creationId xmlns:p14="http://schemas.microsoft.com/office/powerpoint/2010/main" val="4285275029"/>
      </p:ext>
    </p:extLst>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6A43CB-8CD8-481B-826F-9EA9627E8B1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06705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DC318B-334E-44D8-8BA3-DF6B5A0F2C2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04665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6A43CB-8CD8-481B-826F-9EA9627E8B1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0091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6A43CB-8CD8-481B-826F-9EA9627E8B1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09829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6A43CB-8CD8-481B-826F-9EA9627E8B1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85459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58E030-162D-47F9-9EA1-EBE82CAE6D84}" type="slidenum">
              <a:rPr kumimoji="0" lang="zh-CN" altLang="en-US" sz="1200" b="0" i="0" u="none" strike="noStrike" kern="1200" cap="none" spc="0" normalizeH="0" baseline="0" noProof="0" smtClean="0">
                <a:ln>
                  <a:noFill/>
                </a:ln>
                <a:solidFill>
                  <a:prstClr val="black"/>
                </a:solidFill>
                <a:effectLst/>
                <a:uLnTx/>
                <a:uFillTx/>
                <a:latin typeface="Arial" pitchFamily="34" charset="0"/>
                <a:ea typeface="宋体"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23369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6A43CB-8CD8-481B-826F-9EA9627E8B1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2633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6A43CB-8CD8-481B-826F-9EA9627E8B1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13774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2002969" y="2505075"/>
            <a:ext cx="9144000" cy="1135824"/>
          </a:xfrm>
        </p:spPr>
        <p:txBody>
          <a:bodyPr anchor="b"/>
          <a:lstStyle>
            <a:lvl1pPr algn="ctr">
              <a:defRPr sz="4000">
                <a:solidFill>
                  <a:schemeClr val="accent3">
                    <a:lumMod val="50000"/>
                  </a:schemeClr>
                </a:solidFill>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2002969" y="3640899"/>
            <a:ext cx="9144000" cy="588201"/>
          </a:xfrm>
          <a:blipFill>
            <a:blip r:embed="rId3"/>
            <a:stretch>
              <a:fillRect/>
            </a:stretch>
          </a:blipFill>
          <a:ln>
            <a:noFill/>
          </a:ln>
        </p:spPr>
        <p:txBody>
          <a:bodyPr anchor="ctr">
            <a:normAutofit/>
          </a:bodyPr>
          <a:lstStyle>
            <a:lvl1pPr marL="0" indent="0" algn="ctr">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704805-93DF-4705-8899-8C802267297F}" type="datetimeFigureOut">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2025/4/19</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2A499-BA2D-4B14-A23E-F832C66777E9}" type="slidenum">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Tree>
    <p:extLst>
      <p:ext uri="{BB962C8B-B14F-4D97-AF65-F5344CB8AC3E}">
        <p14:creationId xmlns:p14="http://schemas.microsoft.com/office/powerpoint/2010/main" val="3580370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704805-93DF-4705-8899-8C802267297F}" type="datetimeFigureOut">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2025/4/19</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2A499-BA2D-4B14-A23E-F832C66777E9}" type="slidenum">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7" name="内容占位符 6"/>
          <p:cNvSpPr>
            <a:spLocks noGrp="1"/>
          </p:cNvSpPr>
          <p:nvPr>
            <p:ph sz="quarter" idx="13"/>
          </p:nvPr>
        </p:nvSpPr>
        <p:spPr>
          <a:xfrm>
            <a:off x="838201" y="555626"/>
            <a:ext cx="10644716" cy="517842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311144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704805-93DF-4705-8899-8C802267297F}" type="datetimeFigureOut">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2025/4/19</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2A499-BA2D-4B14-A23E-F832C66777E9}" type="slidenum">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Tree>
    <p:extLst>
      <p:ext uri="{BB962C8B-B14F-4D97-AF65-F5344CB8AC3E}">
        <p14:creationId xmlns:p14="http://schemas.microsoft.com/office/powerpoint/2010/main" val="3713178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813791" y="1505377"/>
            <a:ext cx="8564418" cy="1659618"/>
          </a:xfrm>
        </p:spPr>
        <p:txBody>
          <a:bodyPr anchor="b">
            <a:normAutofit/>
          </a:bodyPr>
          <a:lstStyle>
            <a:lvl1pPr algn="ctr">
              <a:defRPr sz="3200"/>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1813791" y="3189178"/>
            <a:ext cx="8564418" cy="872754"/>
          </a:xfrm>
          <a:blipFill>
            <a:blip r:embed="rId2"/>
            <a:stretch>
              <a:fillRect t="-2000"/>
            </a:stretch>
          </a:blipFill>
        </p:spPr>
        <p:txBody>
          <a:bodyPr anchor="ctr">
            <a:normAutofit/>
          </a:bodyPr>
          <a:lstStyle>
            <a:lvl1pPr marL="0" indent="0" algn="ctr">
              <a:buNone/>
              <a:defRPr sz="1800">
                <a:solidFill>
                  <a:schemeClr val="accent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704805-93DF-4705-8899-8C802267297F}" type="datetimeFigureOut">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2025/4/19</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2A499-BA2D-4B14-A23E-F832C66777E9}" type="slidenum">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Tree>
    <p:extLst>
      <p:ext uri="{BB962C8B-B14F-4D97-AF65-F5344CB8AC3E}">
        <p14:creationId xmlns:p14="http://schemas.microsoft.com/office/powerpoint/2010/main" val="2796823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0275"/>
          </a:xfrm>
        </p:spPr>
        <p:txBody>
          <a:bodyPr anchor="ctr">
            <a:normAutofit/>
          </a:bodyPr>
          <a:lstStyle>
            <a:lvl1pPr>
              <a:defRPr sz="3200"/>
            </a:lvl1pPr>
          </a:lstStyle>
          <a:p>
            <a:r>
              <a:rPr lang="zh-CN" altLang="en-US"/>
              <a:t>单击此处编辑母版标题样式</a:t>
            </a:r>
            <a:endParaRPr lang="en-US" dirty="0"/>
          </a:p>
        </p:txBody>
      </p:sp>
      <p:sp>
        <p:nvSpPr>
          <p:cNvPr id="3" name="Content Placeholder 2"/>
          <p:cNvSpPr>
            <a:spLocks noGrp="1"/>
          </p:cNvSpPr>
          <p:nvPr>
            <p:ph sz="half" idx="1"/>
          </p:nvPr>
        </p:nvSpPr>
        <p:spPr>
          <a:xfrm>
            <a:off x="838200" y="1474787"/>
            <a:ext cx="10515600" cy="228962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Content Placeholder 3"/>
          <p:cNvSpPr>
            <a:spLocks noGrp="1"/>
          </p:cNvSpPr>
          <p:nvPr>
            <p:ph sz="half" idx="2"/>
          </p:nvPr>
        </p:nvSpPr>
        <p:spPr>
          <a:xfrm>
            <a:off x="838200" y="3943799"/>
            <a:ext cx="10515600" cy="22896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704805-93DF-4705-8899-8C802267297F}" type="datetimeFigureOut">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2025/4/19</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2A499-BA2D-4B14-A23E-F832C66777E9}" type="slidenum">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Tree>
    <p:extLst>
      <p:ext uri="{BB962C8B-B14F-4D97-AF65-F5344CB8AC3E}">
        <p14:creationId xmlns:p14="http://schemas.microsoft.com/office/powerpoint/2010/main" val="1628912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756309"/>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45687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280786"/>
            <a:ext cx="5157787" cy="368458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5" name="Text Placeholder 4"/>
          <p:cNvSpPr>
            <a:spLocks noGrp="1"/>
          </p:cNvSpPr>
          <p:nvPr>
            <p:ph type="body" sz="quarter" idx="3"/>
          </p:nvPr>
        </p:nvSpPr>
        <p:spPr>
          <a:xfrm>
            <a:off x="6172200" y="145687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280786"/>
            <a:ext cx="5183188" cy="368458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704805-93DF-4705-8899-8C802267297F}" type="datetimeFigureOut">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2025/4/19</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2A499-BA2D-4B14-A23E-F832C66777E9}" type="slidenum">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Tree>
    <p:extLst>
      <p:ext uri="{BB962C8B-B14F-4D97-AF65-F5344CB8AC3E}">
        <p14:creationId xmlns:p14="http://schemas.microsoft.com/office/powerpoint/2010/main" val="22809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882712"/>
            <a:ext cx="10515600" cy="930275"/>
          </a:xfr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09850D-0D6D-4A73-86CC-0144F5CF1F23}" type="datetimeFigureOut">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2025/4/19</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85E4F-3AC7-4976-9CE3-A9364AC471BC}" type="slidenum">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Tree>
    <p:extLst>
      <p:ext uri="{BB962C8B-B14F-4D97-AF65-F5344CB8AC3E}">
        <p14:creationId xmlns:p14="http://schemas.microsoft.com/office/powerpoint/2010/main" val="1896909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704805-93DF-4705-8899-8C802267297F}" type="datetimeFigureOut">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2025/4/19</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2A499-BA2D-4B14-A23E-F832C66777E9}" type="slidenum">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5" name="矩形 4"/>
          <p:cNvSpPr/>
          <p:nvPr/>
        </p:nvSpPr>
        <p:spPr>
          <a:xfrm>
            <a:off x="0" y="-2"/>
            <a:ext cx="12192000" cy="6858002"/>
          </a:xfrm>
          <a:prstGeom prst="rect">
            <a:avLst/>
          </a:prstGeom>
          <a:gradFill flip="none" rotWithShape="1">
            <a:gsLst>
              <a:gs pos="84000">
                <a:srgbClr val="FDFFF7"/>
              </a:gs>
              <a:gs pos="100000">
                <a:srgbClr val="FFFFFF">
                  <a:shade val="100000"/>
                  <a:satMod val="115000"/>
                  <a:alpha val="1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cs typeface="+mn-cs"/>
            </a:endParaRPr>
          </a:p>
        </p:txBody>
      </p:sp>
    </p:spTree>
    <p:extLst>
      <p:ext uri="{BB962C8B-B14F-4D97-AF65-F5344CB8AC3E}">
        <p14:creationId xmlns:p14="http://schemas.microsoft.com/office/powerpoint/2010/main" val="280164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4165200" cy="1600200"/>
          </a:xfrm>
        </p:spPr>
        <p:txBody>
          <a:bodyPr anchor="b"/>
          <a:lstStyle>
            <a:lvl1pPr>
              <a:defRPr sz="3200"/>
            </a:lvl1pPr>
          </a:lstStyle>
          <a:p>
            <a:r>
              <a:rPr lang="zh-CN" altLang="en-US" dirty="0"/>
              <a:t>单击此处编辑母版标题样式</a:t>
            </a:r>
            <a:endParaRPr lang="en-US" dirty="0"/>
          </a:p>
        </p:txBody>
      </p:sp>
      <p:sp>
        <p:nvSpPr>
          <p:cNvPr id="4" name="Text Placeholder 3"/>
          <p:cNvSpPr>
            <a:spLocks noGrp="1"/>
          </p:cNvSpPr>
          <p:nvPr>
            <p:ph type="body" sz="half" idx="2"/>
          </p:nvPr>
        </p:nvSpPr>
        <p:spPr>
          <a:xfrm>
            <a:off x="837990" y="2074653"/>
            <a:ext cx="41652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704805-93DF-4705-8899-8C802267297F}" type="datetimeFigureOut">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2025/4/19</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2A499-BA2D-4B14-A23E-F832C66777E9}" type="slidenum">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9" name="图片占位符 2"/>
          <p:cNvSpPr>
            <a:spLocks noGrp="1"/>
          </p:cNvSpPr>
          <p:nvPr>
            <p:ph type="pic" idx="1" hasCustomPrompt="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单击添加图片</a:t>
            </a:r>
          </a:p>
        </p:txBody>
      </p:sp>
    </p:spTree>
    <p:extLst>
      <p:ext uri="{BB962C8B-B14F-4D97-AF65-F5344CB8AC3E}">
        <p14:creationId xmlns:p14="http://schemas.microsoft.com/office/powerpoint/2010/main" val="223830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48180" y="365125"/>
            <a:ext cx="1105619" cy="5811838"/>
          </a:xfrm>
        </p:spPr>
        <p:txBody>
          <a:bodyPr vert="eaVert"/>
          <a:lstStyle/>
          <a:p>
            <a:r>
              <a:rPr lang="zh-CN" altLang="en-US" dirty="0"/>
              <a:t>单击此处编辑母版标题样式</a:t>
            </a:r>
            <a:endParaRPr lang="en-US" dirty="0"/>
          </a:p>
        </p:txBody>
      </p:sp>
      <p:sp>
        <p:nvSpPr>
          <p:cNvPr id="3" name="Vertical Text Placeholder 2"/>
          <p:cNvSpPr>
            <a:spLocks noGrp="1"/>
          </p:cNvSpPr>
          <p:nvPr>
            <p:ph type="body" orient="vert" idx="1"/>
          </p:nvPr>
        </p:nvSpPr>
        <p:spPr>
          <a:xfrm>
            <a:off x="838200" y="365125"/>
            <a:ext cx="9185694"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704805-93DF-4705-8899-8C802267297F}" type="datetimeFigureOut">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2025/4/19</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2A499-BA2D-4B14-A23E-F832C66777E9}" type="slidenum">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Tree>
    <p:extLst>
      <p:ext uri="{BB962C8B-B14F-4D97-AF65-F5344CB8AC3E}">
        <p14:creationId xmlns:p14="http://schemas.microsoft.com/office/powerpoint/2010/main" val="4228102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4">
            <a:extLst>
              <a:ext uri="{28A0092B-C50C-407E-A947-70E740481C1C}">
                <a14:useLocalDpi xmlns:a14="http://schemas.microsoft.com/office/drawing/2010/main" val="0"/>
              </a:ext>
            </a:extLst>
          </a:blip>
          <a:srcRect l="398" t="-1" b="11852"/>
          <a:stretch>
            <a:fillRect/>
          </a:stretch>
        </p:blipFill>
        <p:spPr>
          <a:xfrm>
            <a:off x="0" y="707370"/>
            <a:ext cx="12192000" cy="6150630"/>
          </a:xfrm>
          <a:prstGeom prst="rect">
            <a:avLst/>
          </a:prstGeom>
        </p:spPr>
      </p:pic>
      <p:sp>
        <p:nvSpPr>
          <p:cNvPr id="8" name="矩形 7"/>
          <p:cNvSpPr/>
          <p:nvPr/>
        </p:nvSpPr>
        <p:spPr>
          <a:xfrm>
            <a:off x="0" y="0"/>
            <a:ext cx="12192000" cy="6338784"/>
          </a:xfrm>
          <a:prstGeom prst="rect">
            <a:avLst/>
          </a:prstGeom>
          <a:gradFill flip="none" rotWithShape="1">
            <a:gsLst>
              <a:gs pos="84000">
                <a:srgbClr val="FDFFF7"/>
              </a:gs>
              <a:gs pos="100000">
                <a:srgbClr val="FFFFFF">
                  <a:shade val="100000"/>
                  <a:satMod val="115000"/>
                  <a:alpha val="1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cs typeface="+mn-cs"/>
            </a:endParaRPr>
          </a:p>
        </p:txBody>
      </p:sp>
      <p:sp>
        <p:nvSpPr>
          <p:cNvPr id="2" name="Title Placeholder 1"/>
          <p:cNvSpPr>
            <a:spLocks noGrp="1"/>
          </p:cNvSpPr>
          <p:nvPr>
            <p:ph type="title"/>
            <p:custDataLst>
              <p:tags r:id="rId12"/>
            </p:custDataLst>
          </p:nvPr>
        </p:nvSpPr>
        <p:spPr>
          <a:xfrm>
            <a:off x="838200" y="365125"/>
            <a:ext cx="10515600" cy="930275"/>
          </a:xfrm>
          <a:prstGeom prst="rect">
            <a:avLst/>
          </a:prstGeom>
        </p:spPr>
        <p:txBody>
          <a:bodyPr vert="horz" lIns="91440" tIns="45720" rIns="91440" bIns="45720" rtlCol="0" anchor="b">
            <a:normAutofit/>
          </a:bodyPr>
          <a:lstStyle/>
          <a:p>
            <a:r>
              <a:rPr lang="zh-CN" altLang="en-US"/>
              <a:t>单击此处编辑母版标题样式</a:t>
            </a:r>
            <a:endParaRPr lang="en-US" dirty="0"/>
          </a:p>
        </p:txBody>
      </p:sp>
      <p:sp>
        <p:nvSpPr>
          <p:cNvPr id="3" name="Text Placeholder 2"/>
          <p:cNvSpPr>
            <a:spLocks noGrp="1"/>
          </p:cNvSpPr>
          <p:nvPr>
            <p:ph type="body" idx="1"/>
            <p:custDataLst>
              <p:tags r:id="rId13"/>
            </p:custDataLst>
          </p:nvPr>
        </p:nvSpPr>
        <p:spPr>
          <a:xfrm>
            <a:off x="838200" y="1478280"/>
            <a:ext cx="10515600" cy="469868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5704805-93DF-4705-8899-8C802267297F}" type="datetimeFigureOut">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2025/4/19</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9C2A499-BA2D-4B14-A23E-F832C66777E9}" type="slidenum">
              <a:rPr kumimoji="0" lang="zh-CN" altLang="en-US" sz="1200" b="0" i="0" u="none" strike="noStrike" kern="1200" cap="none" spc="0" normalizeH="0" baseline="0" noProof="0" smtClean="0">
                <a:ln>
                  <a:noFill/>
                </a:ln>
                <a:solidFill>
                  <a:srgbClr val="3D3F41">
                    <a:tint val="75000"/>
                  </a:srgb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3D3F41">
                  <a:tint val="75000"/>
                </a:srgbClr>
              </a:solidFill>
              <a:effectLst/>
              <a:uLnTx/>
              <a:uFillTx/>
              <a:latin typeface="Arial"/>
              <a:cs typeface="+mn-cs"/>
            </a:endParaRPr>
          </a:p>
        </p:txBody>
      </p:sp>
      <p:sp>
        <p:nvSpPr>
          <p:cNvPr id="9" name="Rectangle 8"/>
          <p:cNvSpPr/>
          <p:nvPr userDrawn="1"/>
        </p:nvSpPr>
        <p:spPr>
          <a:xfrm>
            <a:off x="3048000" y="7086789"/>
            <a:ext cx="6096000" cy="1754326"/>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MĂNG NON – TÀI LIỆU TIỂU HỌC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CHUYÊN GIÁO ÁN ĐIỆN TỬ THEO TUẦN KHỐI 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BÀI THAO GIẢNG – ELEARNING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Nhóm</a:t>
            </a: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chia </a:t>
            </a:r>
            <a:r>
              <a:rPr kumimoji="0" lang="en-US"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sẻ</a:t>
            </a: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tài</a:t>
            </a: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liệu</a:t>
            </a: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 </a:t>
            </a:r>
            <a:r>
              <a:rPr kumimoji="0" lang="en-US"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Quà</a:t>
            </a: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tặng</a:t>
            </a: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Măng</a:t>
            </a: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Non – </a:t>
            </a:r>
            <a:r>
              <a:rPr kumimoji="0" lang="en-US"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Tài</a:t>
            </a: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liệu</a:t>
            </a: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Tiểu</a:t>
            </a: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học</a:t>
            </a: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Page: </a:t>
            </a:r>
            <a:r>
              <a:rPr kumimoji="0" lang="en-US"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Măng</a:t>
            </a: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Non – </a:t>
            </a:r>
            <a:r>
              <a:rPr kumimoji="0" lang="en-US"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Tài</a:t>
            </a: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liệu</a:t>
            </a: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Tiểu</a:t>
            </a: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học</a:t>
            </a: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SĐT ZALO : </a:t>
            </a:r>
            <a:r>
              <a:rPr kumimoji="0" lang="en-US" sz="1800" b="0" i="0" u="sng" strike="noStrike" kern="1200" cap="none" spc="0" normalizeH="0" baseline="0" noProof="0" dirty="0">
                <a:ln>
                  <a:noFill/>
                </a:ln>
                <a:solidFill>
                  <a:srgbClr val="002060"/>
                </a:solidFill>
                <a:effectLst/>
                <a:uLnTx/>
                <a:uFillTx/>
                <a:latin typeface="Calibri" panose="020F0502020204030204"/>
                <a:ea typeface="+mn-ea"/>
                <a:cs typeface="+mn-cs"/>
              </a:rPr>
              <a:t>0382348780</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 - </a:t>
            </a:r>
            <a:r>
              <a:rPr kumimoji="0" lang="en-US" sz="1800" b="0" i="0" u="sng" strike="noStrike" kern="1200" cap="none" spc="0" normalizeH="0" baseline="0" noProof="0" dirty="0">
                <a:ln>
                  <a:noFill/>
                </a:ln>
                <a:solidFill>
                  <a:srgbClr val="002060"/>
                </a:solidFill>
                <a:effectLst/>
                <a:uLnTx/>
                <a:uFillTx/>
                <a:latin typeface="Calibri" panose="020F0502020204030204"/>
                <a:ea typeface="+mn-ea"/>
                <a:cs typeface="+mn-cs"/>
              </a:rPr>
              <a:t>0984848929</a:t>
            </a: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16320" y="-347158"/>
            <a:ext cx="854395" cy="1452914"/>
          </a:xfrm>
          <a:prstGeom prst="rect">
            <a:avLst/>
          </a:prstGeom>
        </p:spPr>
      </p:pic>
    </p:spTree>
    <p:extLst>
      <p:ext uri="{BB962C8B-B14F-4D97-AF65-F5344CB8AC3E}">
        <p14:creationId xmlns:p14="http://schemas.microsoft.com/office/powerpoint/2010/main" val="29646106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2800" b="1" kern="1200">
          <a:solidFill>
            <a:schemeClr val="accent1">
              <a:lumMod val="50000"/>
            </a:schemeClr>
          </a:solidFill>
          <a:latin typeface="黑体" pitchFamily="49" charset="-122"/>
          <a:ea typeface="黑体" pitchFamily="49" charset="-122"/>
          <a:cs typeface="+mj-cs"/>
        </a:defRPr>
      </a:lvl1pPr>
    </p:titleStyle>
    <p:bodyStyle>
      <a:lvl1pPr marL="228600" indent="-228600" algn="l" defTabSz="914400" rtl="0" eaLnBrk="1" latinLnBrk="0" hangingPunct="1">
        <a:lnSpc>
          <a:spcPct val="90000"/>
        </a:lnSpc>
        <a:spcBef>
          <a:spcPts val="1000"/>
        </a:spcBef>
        <a:buFontTx/>
        <a:buBlip>
          <a:blip r:embed="rId16"/>
        </a:buBlip>
        <a:defRPr sz="2400" kern="1200">
          <a:solidFill>
            <a:schemeClr val="tx1"/>
          </a:solidFill>
          <a:latin typeface="黑体" pitchFamily="49" charset="-122"/>
          <a:ea typeface="黑体" pitchFamily="49" charset="-122"/>
          <a:cs typeface="+mn-cs"/>
        </a:defRPr>
      </a:lvl1pPr>
      <a:lvl2pPr marL="685800" indent="-228600" algn="l" defTabSz="914400" rtl="0" eaLnBrk="1" latinLnBrk="0" hangingPunct="1">
        <a:lnSpc>
          <a:spcPct val="90000"/>
        </a:lnSpc>
        <a:spcBef>
          <a:spcPts val="500"/>
        </a:spcBef>
        <a:buFont typeface="Arial" pitchFamily="34" charset="0"/>
        <a:buChar char="•"/>
        <a:defRPr sz="2000" kern="1200">
          <a:solidFill>
            <a:schemeClr val="tx1"/>
          </a:solidFill>
          <a:latin typeface="黑体" pitchFamily="49" charset="-122"/>
          <a:ea typeface="黑体" pitchFamily="49" charset="-122"/>
          <a:cs typeface="+mn-cs"/>
        </a:defRPr>
      </a:lvl2pPr>
      <a:lvl3pPr marL="1143000" indent="-228600" algn="l" defTabSz="914400" rtl="0" eaLnBrk="1" latinLnBrk="0" hangingPunct="1">
        <a:lnSpc>
          <a:spcPct val="90000"/>
        </a:lnSpc>
        <a:spcBef>
          <a:spcPts val="500"/>
        </a:spcBef>
        <a:buFont typeface="Arial" pitchFamily="34" charset="0"/>
        <a:buChar char="•"/>
        <a:defRPr sz="1800" kern="1200">
          <a:solidFill>
            <a:schemeClr val="tx1"/>
          </a:solidFill>
          <a:latin typeface="黑体" pitchFamily="49" charset="-122"/>
          <a:ea typeface="黑体" pitchFamily="49" charset="-122"/>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黑体" pitchFamily="49" charset="-122"/>
          <a:ea typeface="黑体" pitchFamily="49" charset="-122"/>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黑体" pitchFamily="49" charset="-122"/>
          <a:ea typeface="黑体" pitchFamily="49" charset="-122"/>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19.xml"/><Relationship Id="rId7" Type="http://schemas.openxmlformats.org/officeDocument/2006/relationships/image" Target="../media/image16.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9.xml"/><Relationship Id="rId5" Type="http://schemas.openxmlformats.org/officeDocument/2006/relationships/slideLayout" Target="../slideLayouts/slideLayout2.xml"/><Relationship Id="rId10" Type="http://schemas.microsoft.com/office/2007/relationships/hdphoto" Target="../media/hdphoto3.wdp"/><Relationship Id="rId4" Type="http://schemas.openxmlformats.org/officeDocument/2006/relationships/tags" Target="../tags/tag20.xml"/><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11.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20.emf"/><Relationship Id="rId5" Type="http://schemas.openxmlformats.org/officeDocument/2006/relationships/image" Target="../media/image19.emf"/><Relationship Id="rId10" Type="http://schemas.microsoft.com/office/2007/relationships/hdphoto" Target="../media/hdphoto5.wdp"/><Relationship Id="rId4" Type="http://schemas.openxmlformats.org/officeDocument/2006/relationships/image" Target="../media/image18.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23.xml"/><Relationship Id="rId6" Type="http://schemas.microsoft.com/office/2007/relationships/hdphoto" Target="../media/hdphoto4.wdp"/><Relationship Id="rId5" Type="http://schemas.openxmlformats.org/officeDocument/2006/relationships/image" Target="../media/image21.png"/><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4.xml"/><Relationship Id="rId7" Type="http://schemas.microsoft.com/office/2007/relationships/hdphoto" Target="../media/hdphoto1.wdp"/><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3.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8.xml"/><Relationship Id="rId7"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0;p40"/>
          <p:cNvSpPr txBox="1">
            <a:spLocks noGrp="1"/>
          </p:cNvSpPr>
          <p:nvPr>
            <p:ph type="ctrTitle"/>
          </p:nvPr>
        </p:nvSpPr>
        <p:spPr>
          <a:xfrm>
            <a:off x="2279220" y="2294791"/>
            <a:ext cx="8836205" cy="2384726"/>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vi-VN" sz="8800" dirty="0">
                <a:ln w="22225">
                  <a:solidFill>
                    <a:schemeClr val="accent2"/>
                  </a:solidFill>
                  <a:prstDash val="solid"/>
                </a:ln>
                <a:solidFill>
                  <a:schemeClr val="accent2">
                    <a:lumMod val="40000"/>
                    <a:lumOff val="60000"/>
                  </a:schemeClr>
                </a:solidFill>
                <a:latin typeface="UVN Sang Song Nang" panose="03030802040007090B04" pitchFamily="66" charset="0"/>
              </a:rPr>
              <a:t>Viết đoạn văn </a:t>
            </a:r>
            <a:br>
              <a:rPr lang="vi-VN" sz="8800" dirty="0">
                <a:ln w="22225">
                  <a:solidFill>
                    <a:schemeClr val="accent2"/>
                  </a:solidFill>
                  <a:prstDash val="solid"/>
                </a:ln>
                <a:solidFill>
                  <a:schemeClr val="accent2">
                    <a:lumMod val="40000"/>
                    <a:lumOff val="60000"/>
                  </a:schemeClr>
                </a:solidFill>
                <a:latin typeface="UVN Sang Song Nang" panose="03030802040007090B04" pitchFamily="66" charset="0"/>
              </a:rPr>
            </a:br>
            <a:r>
              <a:rPr lang="vi-VN" sz="8800" dirty="0">
                <a:ln w="22225">
                  <a:solidFill>
                    <a:schemeClr val="accent2"/>
                  </a:solidFill>
                  <a:prstDash val="solid"/>
                </a:ln>
                <a:solidFill>
                  <a:schemeClr val="accent2">
                    <a:lumMod val="40000"/>
                    <a:lumOff val="60000"/>
                  </a:schemeClr>
                </a:solidFill>
                <a:latin typeface="UVN Sang Song Nang" panose="03030802040007090B04" pitchFamily="66" charset="0"/>
              </a:rPr>
              <a:t>kể về một sự việc</a:t>
            </a:r>
            <a:endParaRPr sz="8800" dirty="0">
              <a:ln w="22225">
                <a:solidFill>
                  <a:schemeClr val="accent2"/>
                </a:solidFill>
                <a:prstDash val="solid"/>
              </a:ln>
              <a:solidFill>
                <a:schemeClr val="accent2">
                  <a:lumMod val="40000"/>
                  <a:lumOff val="60000"/>
                </a:schemeClr>
              </a:solidFill>
              <a:latin typeface="UVN Sang Song Nang" panose="03030802040007090B04" pitchFamily="66" charset="0"/>
            </a:endParaRPr>
          </a:p>
        </p:txBody>
      </p:sp>
      <p:sp>
        <p:nvSpPr>
          <p:cNvPr id="6" name="Google Shape;1880;p40">
            <a:extLst>
              <a:ext uri="{FF2B5EF4-FFF2-40B4-BE49-F238E27FC236}">
                <a16:creationId xmlns:a16="http://schemas.microsoft.com/office/drawing/2014/main" id="{01FE5878-82CC-480F-9C6A-88942516EBCC}"/>
              </a:ext>
            </a:extLst>
          </p:cNvPr>
          <p:cNvSpPr txBox="1">
            <a:spLocks/>
          </p:cNvSpPr>
          <p:nvPr/>
        </p:nvSpPr>
        <p:spPr>
          <a:xfrm>
            <a:off x="567763" y="2294791"/>
            <a:ext cx="12082142" cy="24638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1"/>
              </a:buClr>
              <a:buSzPts val="5200"/>
              <a:buFont typeface="Dela Gothic One"/>
              <a:buNone/>
              <a:defRPr sz="6600">
                <a:solidFill>
                  <a:schemeClr val="dk1"/>
                </a:solidFill>
                <a:latin typeface="UVN Sang Song Nang" panose="03030802040007090B04" pitchFamily="66" charset="0"/>
                <a:ea typeface="Dela Gothic One"/>
                <a:cs typeface="Dela Gothic One"/>
                <a:sym typeface="Dela Gothic One"/>
              </a:defRPr>
            </a:lvl1pPr>
            <a:lvl2pPr algn="ctr">
              <a:buClr>
                <a:schemeClr val="dk1"/>
              </a:buClr>
              <a:buSzPts val="5200"/>
              <a:buNone/>
              <a:defRPr sz="5200">
                <a:solidFill>
                  <a:schemeClr val="dk1"/>
                </a:solidFill>
              </a:defRPr>
            </a:lvl2pPr>
            <a:lvl3pPr algn="ctr">
              <a:buClr>
                <a:schemeClr val="dk1"/>
              </a:buClr>
              <a:buSzPts val="5200"/>
              <a:buNone/>
              <a:defRPr sz="5200">
                <a:solidFill>
                  <a:schemeClr val="dk1"/>
                </a:solidFill>
              </a:defRPr>
            </a:lvl3pPr>
            <a:lvl4pPr algn="ctr">
              <a:buClr>
                <a:schemeClr val="dk1"/>
              </a:buClr>
              <a:buSzPts val="5200"/>
              <a:buNone/>
              <a:defRPr sz="5200">
                <a:solidFill>
                  <a:schemeClr val="dk1"/>
                </a:solidFill>
              </a:defRPr>
            </a:lvl4pPr>
            <a:lvl5pPr algn="ctr">
              <a:buClr>
                <a:schemeClr val="dk1"/>
              </a:buClr>
              <a:buSzPts val="5200"/>
              <a:buNone/>
              <a:defRPr sz="5200">
                <a:solidFill>
                  <a:schemeClr val="dk1"/>
                </a:solidFill>
              </a:defRPr>
            </a:lvl5pPr>
            <a:lvl6pPr algn="ctr">
              <a:buClr>
                <a:schemeClr val="dk1"/>
              </a:buClr>
              <a:buSzPts val="5200"/>
              <a:buNone/>
              <a:defRPr sz="5200">
                <a:solidFill>
                  <a:schemeClr val="dk1"/>
                </a:solidFill>
              </a:defRPr>
            </a:lvl6pPr>
            <a:lvl7pPr algn="ctr">
              <a:buClr>
                <a:schemeClr val="dk1"/>
              </a:buClr>
              <a:buSzPts val="5200"/>
              <a:buNone/>
              <a:defRPr sz="5200">
                <a:solidFill>
                  <a:schemeClr val="dk1"/>
                </a:solidFill>
              </a:defRPr>
            </a:lvl7pPr>
            <a:lvl8pPr algn="ctr">
              <a:buClr>
                <a:schemeClr val="dk1"/>
              </a:buClr>
              <a:buSzPts val="5200"/>
              <a:buNone/>
              <a:defRPr sz="5200">
                <a:solidFill>
                  <a:schemeClr val="dk1"/>
                </a:solidFill>
              </a:defRPr>
            </a:lvl8pPr>
            <a:lvl9pPr algn="ctr">
              <a:buClr>
                <a:schemeClr val="dk1"/>
              </a:buClr>
              <a:buSzPts val="5200"/>
              <a:buNone/>
              <a:defRPr sz="5200">
                <a:solidFill>
                  <a:schemeClr val="dk1"/>
                </a:solidFill>
              </a:defRPr>
            </a:lvl9pPr>
          </a:lstStyle>
          <a:p>
            <a:pPr marL="0" marR="0" lvl="0" indent="0" algn="ctr" defTabSz="914400" rtl="0" eaLnBrk="1" fontAlgn="auto" latinLnBrk="0" hangingPunct="1">
              <a:lnSpc>
                <a:spcPct val="100000"/>
              </a:lnSpc>
              <a:spcBef>
                <a:spcPts val="0"/>
              </a:spcBef>
              <a:spcAft>
                <a:spcPts val="0"/>
              </a:spcAft>
              <a:buClr>
                <a:srgbClr val="3D3F41"/>
              </a:buClr>
              <a:buSzPts val="5200"/>
              <a:buFont typeface="Dela Gothic One"/>
              <a:buNone/>
              <a:tabLst/>
              <a:defRPr/>
            </a:pPr>
            <a:r>
              <a:rPr kumimoji="0" lang="vi-VN" sz="8800" b="0" i="0" u="none" strike="noStrike" kern="1200" cap="none" spc="0" normalizeH="0" baseline="0" noProof="0" dirty="0">
                <a:ln>
                  <a:noFill/>
                </a:ln>
                <a:solidFill>
                  <a:srgbClr val="FF0000"/>
                </a:solidFill>
                <a:effectLst/>
                <a:uLnTx/>
                <a:uFillTx/>
                <a:sym typeface="Dela Gothic One"/>
              </a:rPr>
              <a:t>Viết đoạn văn</a:t>
            </a:r>
          </a:p>
          <a:p>
            <a:pPr marL="0" marR="0" lvl="0" indent="0" algn="ctr" defTabSz="914400" rtl="0" eaLnBrk="1" fontAlgn="auto" latinLnBrk="0" hangingPunct="1">
              <a:lnSpc>
                <a:spcPct val="100000"/>
              </a:lnSpc>
              <a:spcBef>
                <a:spcPts val="0"/>
              </a:spcBef>
              <a:spcAft>
                <a:spcPts val="0"/>
              </a:spcAft>
              <a:buClr>
                <a:srgbClr val="3D3F41"/>
              </a:buClr>
              <a:buSzPts val="5200"/>
              <a:buFont typeface="Dela Gothic One"/>
              <a:buNone/>
              <a:tabLst/>
              <a:defRPr/>
            </a:pPr>
            <a:r>
              <a:rPr kumimoji="0" lang="vi-VN" sz="8800" b="0" i="0" u="none" strike="noStrike" kern="1200" cap="none" spc="0" normalizeH="0" baseline="0" noProof="0" dirty="0">
                <a:ln>
                  <a:noFill/>
                </a:ln>
                <a:solidFill>
                  <a:srgbClr val="FF0000"/>
                </a:solidFill>
                <a:effectLst/>
                <a:uLnTx/>
                <a:uFillTx/>
                <a:sym typeface="Dela Gothic One"/>
              </a:rPr>
              <a:t> kể về một sự việc</a:t>
            </a:r>
          </a:p>
        </p:txBody>
      </p:sp>
      <p:sp>
        <p:nvSpPr>
          <p:cNvPr id="8" name="Google Shape;1881;p40"/>
          <p:cNvSpPr txBox="1">
            <a:spLocks noGrp="1"/>
          </p:cNvSpPr>
          <p:nvPr>
            <p:ph type="subTitle" idx="1"/>
          </p:nvPr>
        </p:nvSpPr>
        <p:spPr>
          <a:xfrm>
            <a:off x="3771130" y="1794509"/>
            <a:ext cx="5387677" cy="100056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5000" dirty="0">
                <a:solidFill>
                  <a:schemeClr val="accent4">
                    <a:lumMod val="50000"/>
                  </a:schemeClr>
                </a:solidFill>
                <a:latin typeface="Cambria" panose="02040503050406030204" pitchFamily="18" charset="0"/>
                <a:ea typeface="Cambria" panose="02040503050406030204" pitchFamily="18" charset="0"/>
              </a:rPr>
              <a:t>LUYỆN VIẾT ĐOẠN</a:t>
            </a:r>
            <a:endParaRPr sz="5000" dirty="0">
              <a:solidFill>
                <a:schemeClr val="accent4">
                  <a:lumMod val="50000"/>
                </a:schemeClr>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E2EC0AF9-CAEB-EF42-B2E9-AF5E29D5CDFA}"/>
              </a:ext>
            </a:extLst>
          </p:cNvPr>
          <p:cNvPicPr>
            <a:picLocks noChangeAspect="1"/>
          </p:cNvPicPr>
          <p:nvPr/>
        </p:nvPicPr>
        <p:blipFill>
          <a:blip r:embed="rId4"/>
          <a:stretch>
            <a:fillRect/>
          </a:stretch>
        </p:blipFill>
        <p:spPr>
          <a:xfrm>
            <a:off x="0" y="-114517"/>
            <a:ext cx="1238491" cy="1226229"/>
          </a:xfrm>
          <a:prstGeom prst="rect">
            <a:avLst/>
          </a:prstGeom>
        </p:spPr>
      </p:pic>
      <p:grpSp>
        <p:nvGrpSpPr>
          <p:cNvPr id="9" name="Group 8">
            <a:extLst>
              <a:ext uri="{FF2B5EF4-FFF2-40B4-BE49-F238E27FC236}">
                <a16:creationId xmlns:a16="http://schemas.microsoft.com/office/drawing/2014/main" id="{3AFD0792-C5EA-B143-A25F-273EF8FAAF6C}"/>
              </a:ext>
            </a:extLst>
          </p:cNvPr>
          <p:cNvGrpSpPr/>
          <p:nvPr/>
        </p:nvGrpSpPr>
        <p:grpSpPr>
          <a:xfrm>
            <a:off x="1220609" y="179725"/>
            <a:ext cx="1991066" cy="395815"/>
            <a:chOff x="1479928" y="1011084"/>
            <a:chExt cx="1991066" cy="395815"/>
          </a:xfrm>
        </p:grpSpPr>
        <p:sp>
          <p:nvSpPr>
            <p:cNvPr id="10" name="TextBox 9">
              <a:extLst>
                <a:ext uri="{FF2B5EF4-FFF2-40B4-BE49-F238E27FC236}">
                  <a16:creationId xmlns:a16="http://schemas.microsoft.com/office/drawing/2014/main" id="{F3CF6090-25F3-E546-AA65-8DBDCEE81E09}"/>
                </a:ext>
              </a:extLst>
            </p:cNvPr>
            <p:cNvSpPr txBox="1"/>
            <p:nvPr/>
          </p:nvSpPr>
          <p:spPr>
            <a:xfrm>
              <a:off x="1499271" y="1037567"/>
              <a:ext cx="19717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w="254000">
                    <a:solidFill>
                      <a:srgbClr val="44546A"/>
                    </a:solidFill>
                  </a:ln>
                  <a:solidFill>
                    <a:prstClr val="black"/>
                  </a:solidFill>
                  <a:effectLst/>
                  <a:uLnTx/>
                  <a:uFillTx/>
                  <a:latin typeface="UVF Hypografic" panose="02000603000000000000" pitchFamily="2" charset="0"/>
                  <a:ea typeface="UVF Hypografic" panose="02000603000000000000" pitchFamily="2" charset="0"/>
                  <a:cs typeface="+mn-cs"/>
                </a:rPr>
                <a:t>Tiếng</a:t>
              </a:r>
              <a:r>
                <a:rPr kumimoji="0" lang="en-GB" sz="1800" b="0" i="0" u="none" strike="noStrike" kern="1200" cap="none" spc="0" normalizeH="0" baseline="0" noProof="0" dirty="0">
                  <a:ln w="254000">
                    <a:solidFill>
                      <a:srgbClr val="44546A"/>
                    </a:solidFill>
                  </a:ln>
                  <a:solidFill>
                    <a:prstClr val="black"/>
                  </a:solidFill>
                  <a:effectLst/>
                  <a:uLnTx/>
                  <a:uFillTx/>
                  <a:latin typeface="UVF Hypografic" panose="02000603000000000000" pitchFamily="2" charset="0"/>
                  <a:ea typeface="UVF Hypografic" panose="02000603000000000000" pitchFamily="2" charset="0"/>
                  <a:cs typeface="+mn-cs"/>
                </a:rPr>
                <a:t> </a:t>
              </a:r>
              <a:r>
                <a:rPr kumimoji="0" lang="en-GB" sz="1800" b="0" i="0" u="none" strike="noStrike" kern="1200" cap="none" spc="0" normalizeH="0" baseline="0" noProof="0" dirty="0" err="1">
                  <a:ln w="254000">
                    <a:solidFill>
                      <a:srgbClr val="44546A"/>
                    </a:solidFill>
                  </a:ln>
                  <a:solidFill>
                    <a:prstClr val="black"/>
                  </a:solidFill>
                  <a:effectLst/>
                  <a:uLnTx/>
                  <a:uFillTx/>
                  <a:latin typeface="UVF Hypografic" panose="02000603000000000000" pitchFamily="2" charset="0"/>
                  <a:ea typeface="UVF Hypografic" panose="02000603000000000000" pitchFamily="2" charset="0"/>
                  <a:cs typeface="+mn-cs"/>
                </a:rPr>
                <a:t>Việt</a:t>
              </a:r>
              <a:r>
                <a:rPr kumimoji="0" lang="en-GB" sz="1800" b="0" i="0" u="none" strike="noStrike" kern="1200" cap="none" spc="0" normalizeH="0" baseline="0" noProof="0" dirty="0">
                  <a:ln w="254000">
                    <a:solidFill>
                      <a:srgbClr val="44546A"/>
                    </a:solidFill>
                  </a:ln>
                  <a:solidFill>
                    <a:prstClr val="black"/>
                  </a:solidFill>
                  <a:effectLst/>
                  <a:uLnTx/>
                  <a:uFillTx/>
                  <a:latin typeface="UVF Hypografic" panose="02000603000000000000" pitchFamily="2" charset="0"/>
                  <a:ea typeface="UVF Hypografic" panose="02000603000000000000" pitchFamily="2" charset="0"/>
                  <a:cs typeface="+mn-cs"/>
                </a:rPr>
                <a:t> 3</a:t>
              </a:r>
            </a:p>
          </p:txBody>
        </p:sp>
        <p:sp>
          <p:nvSpPr>
            <p:cNvPr id="11" name="TextBox 10">
              <a:extLst>
                <a:ext uri="{FF2B5EF4-FFF2-40B4-BE49-F238E27FC236}">
                  <a16:creationId xmlns:a16="http://schemas.microsoft.com/office/drawing/2014/main" id="{5BCBE6D0-C70C-4945-BF32-7EE3172DD129}"/>
                </a:ext>
              </a:extLst>
            </p:cNvPr>
            <p:cNvSpPr txBox="1"/>
            <p:nvPr/>
          </p:nvSpPr>
          <p:spPr>
            <a:xfrm>
              <a:off x="1479928" y="1011084"/>
              <a:ext cx="19717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UVF Hypografic" panose="02000603000000000000" pitchFamily="2" charset="0"/>
                  <a:ea typeface="UVF Hypografic" panose="02000603000000000000" pitchFamily="2" charset="0"/>
                  <a:cs typeface="+mn-cs"/>
                </a:rPr>
                <a:t>Tiếng</a:t>
              </a:r>
              <a:r>
                <a:rPr kumimoji="0" lang="en-GB" sz="1800" b="1" i="0" u="none" strike="noStrike" kern="1200" cap="none" spc="0" normalizeH="0" baseline="0" noProof="0" dirty="0">
                  <a:ln>
                    <a:noFill/>
                  </a:ln>
                  <a:solidFill>
                    <a:prstClr val="white"/>
                  </a:solidFill>
                  <a:effectLst/>
                  <a:uLnTx/>
                  <a:uFillTx/>
                  <a:latin typeface="UVF Hypografic" panose="02000603000000000000" pitchFamily="2" charset="0"/>
                  <a:ea typeface="UVF Hypografic" panose="02000603000000000000" pitchFamily="2" charset="0"/>
                  <a:cs typeface="+mn-cs"/>
                </a:rPr>
                <a:t> </a:t>
              </a:r>
              <a:r>
                <a:rPr kumimoji="0" lang="en-GB" sz="1800" b="1" i="0" u="none" strike="noStrike" kern="1200" cap="none" spc="0" normalizeH="0" baseline="0" noProof="0" dirty="0" err="1">
                  <a:ln>
                    <a:noFill/>
                  </a:ln>
                  <a:solidFill>
                    <a:prstClr val="white"/>
                  </a:solidFill>
                  <a:effectLst/>
                  <a:uLnTx/>
                  <a:uFillTx/>
                  <a:latin typeface="UVF Hypografic" panose="02000603000000000000" pitchFamily="2" charset="0"/>
                  <a:ea typeface="UVF Hypografic" panose="02000603000000000000" pitchFamily="2" charset="0"/>
                  <a:cs typeface="+mn-cs"/>
                </a:rPr>
                <a:t>Việt</a:t>
              </a:r>
              <a:r>
                <a:rPr kumimoji="0" lang="en-GB" sz="1800" b="1" i="0" u="none" strike="noStrike" kern="1200" cap="none" spc="0" normalizeH="0" baseline="0" noProof="0" dirty="0">
                  <a:ln>
                    <a:noFill/>
                  </a:ln>
                  <a:solidFill>
                    <a:prstClr val="white"/>
                  </a:solidFill>
                  <a:effectLst/>
                  <a:uLnTx/>
                  <a:uFillTx/>
                  <a:latin typeface="UVF Hypografic" panose="02000603000000000000" pitchFamily="2" charset="0"/>
                  <a:ea typeface="UVF Hypografic" panose="02000603000000000000" pitchFamily="2" charset="0"/>
                  <a:cs typeface="+mn-cs"/>
                </a:rPr>
                <a:t> </a:t>
              </a:r>
              <a:r>
                <a:rPr kumimoji="0" lang="vi-VN" sz="1800" b="1" i="0" u="none" strike="noStrike" kern="1200" cap="none" spc="0" normalizeH="0" baseline="0" noProof="0" dirty="0">
                  <a:ln>
                    <a:noFill/>
                  </a:ln>
                  <a:solidFill>
                    <a:prstClr val="white"/>
                  </a:solidFill>
                  <a:effectLst/>
                  <a:uLnTx/>
                  <a:uFillTx/>
                  <a:latin typeface="UVF Hypografic" panose="02000603000000000000" pitchFamily="2" charset="0"/>
                  <a:ea typeface="UVF Hypografic" panose="02000603000000000000" pitchFamily="2" charset="0"/>
                  <a:cs typeface="+mn-cs"/>
                </a:rPr>
                <a:t>2</a:t>
              </a:r>
              <a:endParaRPr kumimoji="0" lang="en-GB" sz="1800" b="1" i="0" u="none" strike="noStrike" kern="1200" cap="none" spc="0" normalizeH="0" baseline="0" noProof="0" dirty="0">
                <a:ln>
                  <a:noFill/>
                </a:ln>
                <a:solidFill>
                  <a:prstClr val="white"/>
                </a:solidFill>
                <a:effectLst/>
                <a:uLnTx/>
                <a:uFillTx/>
                <a:latin typeface="UVF Hypografic" panose="02000603000000000000" pitchFamily="2" charset="0"/>
                <a:ea typeface="UVF Hypografic" panose="02000603000000000000" pitchFamily="2" charset="0"/>
                <a:cs typeface="+mn-cs"/>
              </a:endParaRPr>
            </a:p>
          </p:txBody>
        </p:sp>
      </p:grpSp>
    </p:spTree>
    <p:custDataLst>
      <p:tags r:id="rId1"/>
    </p:custDataLst>
    <p:extLst>
      <p:ext uri="{BB962C8B-B14F-4D97-AF65-F5344CB8AC3E}">
        <p14:creationId xmlns:p14="http://schemas.microsoft.com/office/powerpoint/2010/main" val="98223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custDataLst>
              <p:tags r:id="rId2"/>
            </p:custDataLst>
          </p:nvPr>
        </p:nvCxnSpPr>
        <p:spPr>
          <a:xfrm>
            <a:off x="10874977" y="458405"/>
            <a:ext cx="132556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3"/>
            </p:custDataLst>
          </p:nvPr>
        </p:nvCxnSpPr>
        <p:spPr>
          <a:xfrm>
            <a:off x="0" y="1009268"/>
            <a:ext cx="989549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custDataLst>
              <p:tags r:id="rId4"/>
            </p:custDataLst>
          </p:nvPr>
        </p:nvSpPr>
        <p:spPr>
          <a:xfrm>
            <a:off x="7644414" y="135481"/>
            <a:ext cx="3319462" cy="1060450"/>
          </a:xfrm>
          <a:prstGeom prst="rect">
            <a:avLst/>
          </a:prstGeom>
          <a:noFill/>
        </p:spPr>
        <p:txBody>
          <a:bodyPr anchor="ct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400" normalizeH="0" baseline="0" noProof="0" dirty="0">
                <a:ln>
                  <a:noFill/>
                </a:ln>
                <a:solidFill>
                  <a:srgbClr val="BABD3D"/>
                </a:solidFill>
                <a:effectLst/>
                <a:uLnTx/>
                <a:uFillTx/>
                <a:latin typeface="Arial" panose="020B0604020202020204" pitchFamily="34" charset="0"/>
                <a:ea typeface="+mj-ea"/>
                <a:cs typeface="+mn-cs"/>
              </a:rPr>
              <a:t>Hoa gạo</a:t>
            </a:r>
            <a:endParaRPr kumimoji="0" lang="en-US" altLang="zh-CN" sz="4000" b="1" i="0" u="none" strike="noStrike" kern="1200" cap="none" spc="400" normalizeH="0" baseline="0" noProof="0" dirty="0">
              <a:ln>
                <a:noFill/>
              </a:ln>
              <a:solidFill>
                <a:srgbClr val="BABD3D"/>
              </a:solidFill>
              <a:effectLst/>
              <a:uLnTx/>
              <a:uFillTx/>
              <a:latin typeface="Arial"/>
              <a:ea typeface="+mj-ea"/>
              <a:cs typeface="+mn-cs"/>
            </a:endParaRPr>
          </a:p>
        </p:txBody>
      </p:sp>
      <p:sp>
        <p:nvSpPr>
          <p:cNvPr id="7" name="TextBox 6">
            <a:extLst>
              <a:ext uri="{FF2B5EF4-FFF2-40B4-BE49-F238E27FC236}">
                <a16:creationId xmlns:a16="http://schemas.microsoft.com/office/drawing/2014/main" id="{08121DA0-C8B8-3C4D-BA9F-810D087C6E46}"/>
              </a:ext>
            </a:extLst>
          </p:cNvPr>
          <p:cNvSpPr txBox="1"/>
          <p:nvPr/>
        </p:nvSpPr>
        <p:spPr>
          <a:xfrm>
            <a:off x="1193267" y="1507568"/>
            <a:ext cx="10344491" cy="750975"/>
          </a:xfrm>
          <a:prstGeom prst="rect">
            <a:avLst/>
          </a:prstGeom>
          <a:solidFill>
            <a:srgbClr val="F3B855"/>
          </a:solidFill>
          <a:ln w="38100">
            <a:solidFill>
              <a:schemeClr val="accent4">
                <a:lumMod val="50000"/>
              </a:schemeClr>
            </a:solidFill>
            <a:extLst>
              <a:ext uri="{C807C97D-BFC1-408E-A445-0C87EB9F89A2}">
                <ask:lineSketchStyleProps xmlns:ask="http://schemas.microsoft.com/office/drawing/2018/sketchyshapes" xmlns="">
                  <ask:type>
                    <ask:lineSketchScribble/>
                  </ask:type>
                </ask:lineSketchStyleProps>
              </a:ext>
            </a:extLst>
          </a:ln>
        </p:spPr>
        <p:txBody>
          <a:bodyPr wrap="square">
            <a:spAutoFit/>
          </a:bodyPr>
          <a:lstStyle/>
          <a:p>
            <a:pPr marL="0" marR="0" lvl="0" indent="0" algn="just" defTabSz="609585" rtl="0" eaLnBrk="1" fontAlgn="auto" latinLnBrk="0" hangingPunct="1">
              <a:lnSpc>
                <a:spcPct val="107000"/>
              </a:lnSpc>
              <a:spcBef>
                <a:spcPts val="0"/>
              </a:spcBef>
              <a:spcAft>
                <a:spcPts val="800"/>
              </a:spcAft>
              <a:buClrTx/>
              <a:buSzTx/>
              <a:buFontTx/>
              <a:buNone/>
              <a:tabLst/>
              <a:defRPr/>
            </a:pPr>
            <a:r>
              <a:rPr kumimoji="0" lang="vi-VN" sz="4000" b="0" i="0" u="none" strike="noStrike" kern="1200" cap="none" spc="0" normalizeH="0" baseline="0" noProof="0" dirty="0">
                <a:ln>
                  <a:noFill/>
                </a:ln>
                <a:solidFill>
                  <a:srgbClr val="96010E"/>
                </a:solidFill>
                <a:effectLst/>
                <a:uLnTx/>
                <a:uFillTx/>
                <a:latin typeface="Times New Roman" panose="02020603050405020304" pitchFamily="18" charset="0"/>
                <a:ea typeface="Calibri" panose="020F0502020204030204" pitchFamily="34" charset="0"/>
                <a:cs typeface="Times New Roman" panose="02020603050405020304" pitchFamily="18" charset="0"/>
              </a:rPr>
              <a:t>Câu 1: Tìm đọc một câu chuyện kể về Bác Hồ</a:t>
            </a:r>
            <a:endParaRPr kumimoji="0" lang="en-VN" sz="3200" b="0" i="0" u="none" strike="noStrike" kern="1200" cap="none" spc="0" normalizeH="0" baseline="0" noProof="0" dirty="0">
              <a:ln>
                <a:noFill/>
              </a:ln>
              <a:solidFill>
                <a:srgbClr val="96010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2" descr="NHỮNG CÂU CHA MẸ NÊN HỎI CON MỖI NGÀY ĐỂ RÈN LUYỆN TƯ DUY CHO TRẺ - Sinh  Trắc Vân Tay (DMIT)">
            <a:extLst>
              <a:ext uri="{FF2B5EF4-FFF2-40B4-BE49-F238E27FC236}">
                <a16:creationId xmlns:a16="http://schemas.microsoft.com/office/drawing/2014/main" id="{DF2B82FB-F9D8-8040-BAED-B1933791EF7C}"/>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7455" l="9231" r="90000">
                        <a14:foregroundMark x1="49077" y1="55273" x2="47077" y2="62364"/>
                        <a14:foregroundMark x1="47077" y1="62364" x2="46923" y2="70182"/>
                        <a14:foregroundMark x1="46923" y1="70182" x2="39538" y2="76727"/>
                        <a14:foregroundMark x1="39538" y1="76727" x2="33385" y2="75818"/>
                        <a14:foregroundMark x1="33385" y1="75818" x2="22462" y2="90182"/>
                        <a14:foregroundMark x1="22462" y1="90182" x2="16769" y2="92727"/>
                        <a14:foregroundMark x1="16769" y1="92727" x2="10923" y2="90364"/>
                        <a14:foregroundMark x1="10923" y1="90364" x2="9231" y2="81636"/>
                        <a14:foregroundMark x1="34462" y1="51636" x2="35846" y2="82364"/>
                        <a14:foregroundMark x1="35846" y1="82364" x2="35846" y2="82364"/>
                        <a14:foregroundMark x1="36462" y1="68545" x2="58154" y2="64909"/>
                        <a14:foregroundMark x1="58154" y1="64909" x2="56154" y2="57273"/>
                        <a14:foregroundMark x1="56154" y1="57273" x2="50000" y2="60727"/>
                        <a14:foregroundMark x1="50000" y1="60727" x2="46000" y2="64727"/>
                        <a14:foregroundMark x1="57846" y1="58182" x2="64000" y2="60727"/>
                        <a14:foregroundMark x1="64000" y1="60727" x2="68000" y2="65818"/>
                        <a14:foregroundMark x1="68000" y1="65818" x2="72000" y2="78182"/>
                        <a14:foregroundMark x1="72000" y1="78182" x2="71846" y2="87455"/>
                        <a14:foregroundMark x1="71846" y1="87455" x2="66923" y2="92909"/>
                        <a14:foregroundMark x1="66923" y1="92909" x2="54000" y2="97455"/>
                        <a14:foregroundMark x1="54000" y1="97455" x2="46462" y2="97455"/>
                        <a14:foregroundMark x1="46462" y1="97455" x2="42154" y2="95636"/>
                        <a14:foregroundMark x1="43385" y1="68909" x2="37385" y2="66727"/>
                        <a14:foregroundMark x1="37385" y1="66727" x2="33846" y2="75818"/>
                        <a14:foregroundMark x1="33846" y1="75818" x2="33692" y2="83091"/>
                        <a14:foregroundMark x1="33692" y1="83091" x2="35385" y2="86545"/>
                        <a14:foregroundMark x1="28154" y1="75091" x2="30462" y2="66182"/>
                        <a14:foregroundMark x1="30462" y1="66182" x2="35538" y2="60364"/>
                        <a14:foregroundMark x1="35538" y1="60364" x2="42308" y2="65273"/>
                        <a14:foregroundMark x1="42308" y1="65273" x2="52462" y2="68545"/>
                        <a14:foregroundMark x1="52462" y1="68545" x2="54615" y2="68364"/>
                        <a14:foregroundMark x1="41385" y1="55636" x2="41538" y2="64000"/>
                        <a14:foregroundMark x1="41538" y1="64000" x2="43077" y2="66000"/>
                        <a14:foregroundMark x1="35538" y1="67273" x2="33846" y2="74727"/>
                        <a14:foregroundMark x1="33846" y1="74727" x2="29231" y2="77455"/>
                        <a14:foregroundMark x1="56769" y1="53273" x2="62308" y2="56364"/>
                        <a14:foregroundMark x1="62308" y1="56364" x2="62308" y2="56545"/>
                        <a14:foregroundMark x1="72000" y1="73455" x2="72308" y2="89091"/>
                        <a14:foregroundMark x1="72308" y1="89091" x2="68923" y2="93636"/>
                        <a14:foregroundMark x1="73077" y1="71273" x2="75846" y2="86909"/>
                        <a14:foregroundMark x1="75846" y1="86909" x2="75538" y2="87091"/>
                        <a14:foregroundMark x1="69231" y1="86182" x2="66923" y2="89818"/>
                      </a14:backgroundRemoval>
                    </a14:imgEffect>
                  </a14:imgLayer>
                </a14:imgProps>
              </a:ext>
              <a:ext uri="{28A0092B-C50C-407E-A947-70E740481C1C}">
                <a14:useLocalDpi xmlns:a14="http://schemas.microsoft.com/office/drawing/2010/main" val="0"/>
              </a:ext>
            </a:extLst>
          </a:blip>
          <a:srcRect/>
          <a:stretch>
            <a:fillRect/>
          </a:stretch>
        </p:blipFill>
        <p:spPr bwMode="auto">
          <a:xfrm>
            <a:off x="-134504" y="3981936"/>
            <a:ext cx="3398682" cy="28760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p:cNvPicPr>
          <p:nvPr/>
        </p:nvPicPr>
        <p:blipFill>
          <a:blip r:embed="rId9">
            <a:duotone>
              <a:prstClr val="black"/>
              <a:schemeClr val="accent2">
                <a:tint val="45000"/>
                <a:satMod val="400000"/>
              </a:schemeClr>
            </a:duotone>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a:xfrm>
            <a:off x="4965700" y="2834366"/>
            <a:ext cx="5914735" cy="3542699"/>
          </a:xfrm>
          <a:prstGeom prst="rect">
            <a:avLst/>
          </a:prstGeom>
        </p:spPr>
      </p:pic>
      <p:sp>
        <p:nvSpPr>
          <p:cNvPr id="10" name="Content Placeholder 2"/>
          <p:cNvSpPr txBox="1">
            <a:spLocks/>
          </p:cNvSpPr>
          <p:nvPr/>
        </p:nvSpPr>
        <p:spPr>
          <a:xfrm>
            <a:off x="4713199" y="3515776"/>
            <a:ext cx="6419736" cy="17928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50000"/>
              </a:spcBef>
              <a:spcAft>
                <a:spcPts val="0"/>
              </a:spcAft>
              <a:buClrTx/>
              <a:buSzTx/>
              <a:buFont typeface="Arial" panose="020B0604020202020204" pitchFamily="34" charset="0"/>
              <a:buNone/>
              <a:tabLst/>
              <a:defRPr/>
            </a:pPr>
            <a:r>
              <a:rPr kumimoji="0" lang="vi-VN" altLang="en-US" sz="7200" b="0" i="0" u="none" strike="noStrike" kern="1200" cap="none" spc="0" normalizeH="0" baseline="0" noProof="0" dirty="0">
                <a:ln>
                  <a:noFill/>
                </a:ln>
                <a:solidFill>
                  <a:srgbClr val="FF0000"/>
                </a:solidFill>
                <a:effectLst/>
                <a:uLnTx/>
                <a:uFillTx/>
                <a:latin typeface="UTM Cookies" panose="02040603050506020204" pitchFamily="18" charset="0"/>
                <a:ea typeface="+mn-ea"/>
                <a:cs typeface="Times New Roman" panose="02020603050405020304" pitchFamily="18" charset="0"/>
              </a:rPr>
              <a:t>Ai ngoan sẽ được thưởng</a:t>
            </a:r>
            <a:endParaRPr kumimoji="0" lang="en-US" altLang="en-US" sz="7200" b="0" i="0" u="none" strike="noStrike" kern="1200" cap="none" spc="0" normalizeH="0" baseline="0" noProof="0" dirty="0">
              <a:ln>
                <a:noFill/>
              </a:ln>
              <a:solidFill>
                <a:srgbClr val="FF0000"/>
              </a:solidFill>
              <a:effectLst/>
              <a:uLnTx/>
              <a:uFillTx/>
              <a:latin typeface="UTM Cookies" panose="020406030505060202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10508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2">
            <a:extLst>
              <a:ext uri="{FF2B5EF4-FFF2-40B4-BE49-F238E27FC236}">
                <a16:creationId xmlns:a16="http://schemas.microsoft.com/office/drawing/2014/main" id="{4B5914AF-9BF8-44F4-BFC3-C49632A37A8B}"/>
              </a:ext>
            </a:extLst>
          </p:cNvPr>
          <p:cNvSpPr/>
          <p:nvPr/>
        </p:nvSpPr>
        <p:spPr>
          <a:xfrm>
            <a:off x="240721" y="129600"/>
            <a:ext cx="11664951" cy="6738938"/>
          </a:xfrm>
          <a:prstGeom prst="roundRect">
            <a:avLst/>
          </a:prstGeom>
          <a:solidFill>
            <a:sysClr val="window" lastClr="FFFFFF">
              <a:alpha val="89000"/>
            </a:sys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20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20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 name="Text Box 2"/>
          <p:cNvSpPr txBox="1">
            <a:spLocks noChangeArrowheads="1"/>
          </p:cNvSpPr>
          <p:nvPr/>
        </p:nvSpPr>
        <p:spPr bwMode="auto">
          <a:xfrm>
            <a:off x="3060700" y="129600"/>
            <a:ext cx="50742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altLang="vi-VN" sz="3200" b="1" i="0" u="none" strike="noStrike" kern="1200" cap="none" spc="0" normalizeH="0" baseline="0" noProof="0" dirty="0">
                <a:ln>
                  <a:noFill/>
                </a:ln>
                <a:solidFill>
                  <a:srgbClr val="C00000"/>
                </a:solidFill>
                <a:effectLst/>
                <a:uLnTx/>
                <a:uFillTx/>
                <a:latin typeface="#9Slide03 AmpleSoft Bold" panose="02000000000000000000" pitchFamily="2" charset="0"/>
                <a:ea typeface="+mn-ea"/>
                <a:cs typeface="+mn-cs"/>
              </a:rPr>
              <a:t>Ai ngoan sẽ được thưởng</a:t>
            </a:r>
            <a:endParaRPr kumimoji="0" lang="en-US" altLang="vi-VN" sz="3200" b="1" i="0" u="none" strike="noStrike" kern="1200" cap="none" spc="0" normalizeH="0" baseline="0" noProof="0" dirty="0">
              <a:ln>
                <a:noFill/>
              </a:ln>
              <a:solidFill>
                <a:srgbClr val="C00000"/>
              </a:solidFill>
              <a:effectLst/>
              <a:uLnTx/>
              <a:uFillTx/>
              <a:latin typeface="#9Slide03 AmpleSoft Bold" panose="02000000000000000000" pitchFamily="2" charset="0"/>
              <a:ea typeface="+mn-ea"/>
              <a:cs typeface="+mn-cs"/>
            </a:endParaRPr>
          </a:p>
        </p:txBody>
      </p:sp>
      <p:sp>
        <p:nvSpPr>
          <p:cNvPr id="6" name="Text Box 3"/>
          <p:cNvSpPr txBox="1">
            <a:spLocks noChangeArrowheads="1"/>
          </p:cNvSpPr>
          <p:nvPr/>
        </p:nvSpPr>
        <p:spPr bwMode="auto">
          <a:xfrm>
            <a:off x="378691" y="640484"/>
            <a:ext cx="11517745" cy="588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vi-VN" sz="3300" b="0" i="0" u="none" strike="noStrike" kern="1200" cap="none" spc="0" normalizeH="0" baseline="0" noProof="0" dirty="0">
                <a:ln>
                  <a:noFill/>
                </a:ln>
                <a:solidFill>
                  <a:srgbClr val="3D3F41"/>
                </a:solidFill>
                <a:effectLst/>
                <a:uLnTx/>
                <a:uFillTx/>
                <a:latin typeface="Times New Roman" panose="02020603050405020304" pitchFamily="18" charset="0"/>
                <a:ea typeface="+mn-ea"/>
                <a:cs typeface="Times New Roman" panose="02020603050405020304" pitchFamily="18" charset="0"/>
              </a:rPr>
              <a:t>	Có lần, Bác Hồ tới thăm </a:t>
            </a:r>
            <a:r>
              <a:rPr kumimoji="0" lang="vi-VN" sz="3300" b="0" i="1" u="none" strike="noStrike" kern="1200" cap="none" spc="0" normalizeH="0" baseline="0" noProof="0" dirty="0">
                <a:ln>
                  <a:noFill/>
                </a:ln>
                <a:solidFill>
                  <a:srgbClr val="3D3F41"/>
                </a:solidFill>
                <a:effectLst/>
                <a:uLnTx/>
                <a:uFillTx/>
                <a:latin typeface="Times New Roman" panose="02020603050405020304" pitchFamily="18" charset="0"/>
                <a:ea typeface="+mn-ea"/>
                <a:cs typeface="Times New Roman" panose="02020603050405020304" pitchFamily="18" charset="0"/>
              </a:rPr>
              <a:t>Trại nhi đồng. </a:t>
            </a:r>
            <a:r>
              <a:rPr kumimoji="0" lang="vi-VN" sz="3300" b="0" i="0" u="none" strike="noStrike" kern="1200" cap="none" spc="0" normalizeH="0" baseline="0" noProof="0" dirty="0">
                <a:ln>
                  <a:noFill/>
                </a:ln>
                <a:solidFill>
                  <a:srgbClr val="3D3F41"/>
                </a:solidFill>
                <a:effectLst/>
                <a:uLnTx/>
                <a:uFillTx/>
                <a:latin typeface="Times New Roman" panose="02020603050405020304" pitchFamily="18" charset="0"/>
                <a:ea typeface="+mn-ea"/>
                <a:cs typeface="Times New Roman" panose="02020603050405020304" pitchFamily="18" charset="0"/>
              </a:rPr>
              <a:t>Ai ai cũng vui lắm khi thấy Bác ghé thăm. Bác Hồ cùng các em thiếu nhi cùng đi thăm phòng ngủ, phòng ăn, nhà bếp, nơi tắm rửa,… Ai cũng muốn nhìn Bác cho thật rõ.</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vi-VN" sz="3300" b="0" i="0" u="none" strike="noStrike" kern="1200" cap="none" spc="0" normalizeH="0" baseline="0" noProof="0" dirty="0">
                <a:ln>
                  <a:noFill/>
                </a:ln>
                <a:solidFill>
                  <a:srgbClr val="3D3F41"/>
                </a:solidFill>
                <a:effectLst/>
                <a:uLnTx/>
                <a:uFillTx/>
                <a:latin typeface="Times New Roman" panose="02020603050405020304" pitchFamily="18" charset="0"/>
                <a:ea typeface="+mn-ea"/>
                <a:cs typeface="Times New Roman" panose="02020603050405020304" pitchFamily="18" charset="0"/>
              </a:rPr>
              <a:t> 	Khi quay lại phòng họp, Bác hỏi các bạn thiếu nhi rất nhiều câu như: Các cháu chơi có vui không, ăn có no không, cô giáo có mắng phạt không, có thích kẹo không. Một em có ý kiến: ai ngoan sẽ được ăn kẹo, ai chưa ngoan không được nhận kẹo của Bác.</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vi-VN" sz="3300" b="0" i="0" u="none" strike="noStrike" kern="1200" cap="none" spc="0" normalizeH="0" baseline="0" noProof="0" dirty="0">
                <a:ln>
                  <a:noFill/>
                </a:ln>
                <a:solidFill>
                  <a:srgbClr val="3D3F41"/>
                </a:solidFill>
                <a:effectLst/>
                <a:uLnTx/>
                <a:uFillTx/>
                <a:latin typeface="Times New Roman" panose="02020603050405020304" pitchFamily="18" charset="0"/>
                <a:ea typeface="+mn-ea"/>
                <a:cs typeface="Times New Roman" panose="02020603050405020304" pitchFamily="18" charset="0"/>
              </a:rPr>
              <a:t>	Tới lượt Tộ, em không dám nhận kẹo vì tự biết rằng sáng nay em còn chưa ngoan. Bác trìu mến chia kẹo và khen ngợi em đã biết dũng cảm nhận lỗi.</a:t>
            </a:r>
          </a:p>
        </p:txBody>
      </p:sp>
    </p:spTree>
    <p:custDataLst>
      <p:tags r:id="rId1"/>
    </p:custDataLst>
    <p:extLst>
      <p:ext uri="{BB962C8B-B14F-4D97-AF65-F5344CB8AC3E}">
        <p14:creationId xmlns:p14="http://schemas.microsoft.com/office/powerpoint/2010/main" val="1469642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图片 4">
            <a:extLst>
              <a:ext uri="{FF2B5EF4-FFF2-40B4-BE49-F238E27FC236}">
                <a16:creationId xmlns:a16="http://schemas.microsoft.com/office/drawing/2014/main" id="{30B97C4A-9D23-4ED6-9A83-F3006F6B8F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285" y="325156"/>
            <a:ext cx="1674115" cy="989803"/>
          </a:xfrm>
          <a:prstGeom prst="rect">
            <a:avLst/>
          </a:prstGeom>
        </p:spPr>
      </p:pic>
      <p:pic>
        <p:nvPicPr>
          <p:cNvPr id="114" name="图片 3">
            <a:extLst>
              <a:ext uri="{FF2B5EF4-FFF2-40B4-BE49-F238E27FC236}">
                <a16:creationId xmlns:a16="http://schemas.microsoft.com/office/drawing/2014/main" id="{6E94C8B5-23B5-4DDA-8535-D476663220DA}"/>
              </a:ext>
            </a:extLst>
          </p:cNvPr>
          <p:cNvPicPr>
            <a:picLocks noChangeAspect="1"/>
          </p:cNvPicPr>
          <p:nvPr/>
        </p:nvPicPr>
        <p:blipFill>
          <a:blip r:embed="rId5"/>
          <a:stretch>
            <a:fillRect/>
          </a:stretch>
        </p:blipFill>
        <p:spPr>
          <a:xfrm>
            <a:off x="8318097" y="2394722"/>
            <a:ext cx="3074500" cy="3034145"/>
          </a:xfrm>
          <a:prstGeom prst="rect">
            <a:avLst/>
          </a:prstGeom>
        </p:spPr>
      </p:pic>
      <p:grpSp>
        <p:nvGrpSpPr>
          <p:cNvPr id="115" name="组合 13">
            <a:extLst>
              <a:ext uri="{FF2B5EF4-FFF2-40B4-BE49-F238E27FC236}">
                <a16:creationId xmlns:a16="http://schemas.microsoft.com/office/drawing/2014/main" id="{517EE938-25E7-4507-B6E9-1C8F553CE19F}"/>
              </a:ext>
            </a:extLst>
          </p:cNvPr>
          <p:cNvGrpSpPr/>
          <p:nvPr/>
        </p:nvGrpSpPr>
        <p:grpSpPr>
          <a:xfrm>
            <a:off x="4180698" y="325156"/>
            <a:ext cx="4663094" cy="4209847"/>
            <a:chOff x="1293206" y="1684439"/>
            <a:chExt cx="4663094" cy="4209847"/>
          </a:xfrm>
        </p:grpSpPr>
        <p:pic>
          <p:nvPicPr>
            <p:cNvPr id="116" name="图片 2">
              <a:extLst>
                <a:ext uri="{FF2B5EF4-FFF2-40B4-BE49-F238E27FC236}">
                  <a16:creationId xmlns:a16="http://schemas.microsoft.com/office/drawing/2014/main" id="{E5D75364-CE47-485D-9760-596635E54B83}"/>
                </a:ext>
              </a:extLst>
            </p:cNvPr>
            <p:cNvPicPr>
              <a:picLocks noChangeAspect="1"/>
            </p:cNvPicPr>
            <p:nvPr/>
          </p:nvPicPr>
          <p:blipFill>
            <a:blip r:embed="rId6">
              <a:duotone>
                <a:prstClr val="black"/>
                <a:srgbClr val="D9C3A5">
                  <a:tint val="50000"/>
                  <a:satMod val="180000"/>
                </a:srgbClr>
              </a:duotone>
            </a:blip>
            <a:stretch>
              <a:fillRect/>
            </a:stretch>
          </p:blipFill>
          <p:spPr>
            <a:xfrm flipH="1">
              <a:off x="1293206" y="1684439"/>
              <a:ext cx="4663094" cy="4209847"/>
            </a:xfrm>
            <a:prstGeom prst="rect">
              <a:avLst/>
            </a:prstGeom>
          </p:spPr>
        </p:pic>
        <p:sp>
          <p:nvSpPr>
            <p:cNvPr id="117" name="文本框 11">
              <a:extLst>
                <a:ext uri="{FF2B5EF4-FFF2-40B4-BE49-F238E27FC236}">
                  <a16:creationId xmlns:a16="http://schemas.microsoft.com/office/drawing/2014/main" id="{FBBF7AD7-6F70-428F-A8F3-0F8E62FA5D71}"/>
                </a:ext>
              </a:extLst>
            </p:cNvPr>
            <p:cNvSpPr txBox="1"/>
            <p:nvPr/>
          </p:nvSpPr>
          <p:spPr>
            <a:xfrm>
              <a:off x="2057400" y="3007998"/>
              <a:ext cx="2819400" cy="252313"/>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tabLst/>
                <a:defRPr/>
              </a:pPr>
              <a:endParaRPr kumimoji="0" lang="en-US" altLang="zh-CN" sz="1000" b="0" i="0" u="none" strike="noStrike" kern="1200" cap="none" spc="0" normalizeH="0" baseline="0" noProof="0" dirty="0">
                <a:ln>
                  <a:noFill/>
                </a:ln>
                <a:solidFill>
                  <a:srgbClr val="FFFFFF"/>
                </a:solidFill>
                <a:effectLst/>
                <a:uLnTx/>
                <a:uFillTx/>
                <a:latin typeface="Century Gothic" panose="020B0502020202020204" pitchFamily="34" charset="0"/>
                <a:ea typeface="+mj-ea"/>
                <a:cs typeface="+mn-cs"/>
              </a:endParaRPr>
            </a:p>
          </p:txBody>
        </p:sp>
      </p:grpSp>
      <p:sp>
        <p:nvSpPr>
          <p:cNvPr id="118" name="TextBox 117"/>
          <p:cNvSpPr txBox="1"/>
          <p:nvPr/>
        </p:nvSpPr>
        <p:spPr>
          <a:xfrm>
            <a:off x="4009799" y="1041816"/>
            <a:ext cx="4411688"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a:ln>
                  <a:noFill/>
                </a:ln>
                <a:solidFill>
                  <a:srgbClr val="FFFF00"/>
                </a:solidFill>
                <a:effectLst/>
                <a:uLnTx/>
                <a:uFillTx/>
                <a:latin typeface="UTM Showcard" panose="02040603050506020204" pitchFamily="18" charset="0"/>
                <a:ea typeface="+mn-ea"/>
                <a:cs typeface="+mn-cs"/>
              </a:rPr>
              <a:t>GÓC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a:ln>
                  <a:noFill/>
                </a:ln>
                <a:solidFill>
                  <a:srgbClr val="FFFF00"/>
                </a:solidFill>
                <a:effectLst/>
                <a:uLnTx/>
                <a:uFillTx/>
                <a:latin typeface="UTM Showcard" panose="02040603050506020204" pitchFamily="18" charset="0"/>
                <a:ea typeface="+mn-ea"/>
                <a:cs typeface="+mn-cs"/>
              </a:rPr>
              <a:t>CHIA SẺ</a:t>
            </a:r>
          </a:p>
        </p:txBody>
      </p:sp>
      <p:pic>
        <p:nvPicPr>
          <p:cNvPr id="119" name="Picture 118"/>
          <p:cNvPicPr>
            <a:picLocks noChangeAspect="1"/>
          </p:cNvPicPr>
          <p:nvPr/>
        </p:nvPicPr>
        <p:blipFill>
          <a:blip r:embed="rId7">
            <a:extLst>
              <a:ext uri="{BEBA8EAE-BF5A-486C-A8C5-ECC9F3942E4B}">
                <a14:imgProps xmlns:a14="http://schemas.microsoft.com/office/drawing/2010/main">
                  <a14:imgLayer r:embed="rId8">
                    <a14:imgEffect>
                      <a14:backgroundRemoval t="9986" b="99015" l="449" r="100000">
                        <a14:foregroundMark x1="2020" y1="92264" x2="94276" y2="92405"/>
                        <a14:foregroundMark x1="51627" y1="68776" x2="52750" y2="73558"/>
                        <a14:foregroundMark x1="44220" y1="63572" x2="51515" y2="69761"/>
                        <a14:backgroundMark x1="23681" y1="43882" x2="68799" y2="53868"/>
                        <a14:backgroundMark x1="41639" y1="54571" x2="50954" y2="64135"/>
                        <a14:backgroundMark x1="22222" y1="47398" x2="32323" y2="52743"/>
                        <a14:backgroundMark x1="22783" y1="51195" x2="27609" y2="54571"/>
                        <a14:backgroundMark x1="43996" y1="51055" x2="72054" y2="61463"/>
                      </a14:backgroundRemoval>
                    </a14:imgEffect>
                  </a14:imgLayer>
                </a14:imgProps>
              </a:ext>
              <a:ext uri="{28A0092B-C50C-407E-A947-70E740481C1C}">
                <a14:useLocalDpi xmlns:a14="http://schemas.microsoft.com/office/drawing/2010/main" val="0"/>
              </a:ext>
            </a:extLst>
          </a:blip>
          <a:stretch>
            <a:fillRect/>
          </a:stretch>
        </p:blipFill>
        <p:spPr>
          <a:xfrm>
            <a:off x="1" y="3599848"/>
            <a:ext cx="12192000" cy="3258152"/>
          </a:xfrm>
          <a:prstGeom prst="rect">
            <a:avLst/>
          </a:prstGeom>
        </p:spPr>
      </p:pic>
      <p:pic>
        <p:nvPicPr>
          <p:cNvPr id="120" name="Picture 2" descr="[​IMG]"/>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925" b="99750" l="9942" r="89975">
                        <a14:foregroundMark x1="31328" y1="73144" x2="31495" y2="84320"/>
                        <a14:foregroundMark x1="25898" y1="77148" x2="34169" y2="87323"/>
                        <a14:foregroundMark x1="39014" y1="76814" x2="30911" y2="89825"/>
                        <a14:foregroundMark x1="67335" y1="76397" x2="77026" y2="85071"/>
                        <a14:foregroundMark x1="75856" y1="74145" x2="71261" y2="88073"/>
                        <a14:foregroundMark x1="72013" y1="72811" x2="80702" y2="79066"/>
                        <a14:foregroundMark x1="78613" y1="86239" x2="67502" y2="87740"/>
                        <a14:backgroundMark x1="14286" y1="46622" x2="33500" y2="47039"/>
                        <a14:backgroundMark x1="58897" y1="46289" x2="73266" y2="50292"/>
                        <a14:backgroundMark x1="53718" y1="44871" x2="59482" y2="48374"/>
                        <a14:backgroundMark x1="53718" y1="54712" x2="47619" y2="56797"/>
                        <a14:backgroundMark x1="48872" y1="44871" x2="52715" y2="44370"/>
                        <a14:backgroundMark x1="12615" y1="82652" x2="18045" y2="82902"/>
                        <a14:backgroundMark x1="87051" y1="80567" x2="86466" y2="84987"/>
                      </a14:backgroundRemoval>
                    </a14:imgEffect>
                  </a14:imgLayer>
                </a14:imgProps>
              </a:ext>
              <a:ext uri="{28A0092B-C50C-407E-A947-70E740481C1C}">
                <a14:useLocalDpi xmlns:a14="http://schemas.microsoft.com/office/drawing/2010/main" val="0"/>
              </a:ext>
            </a:extLst>
          </a:blip>
          <a:srcRect/>
          <a:stretch>
            <a:fillRect/>
          </a:stretch>
        </p:blipFill>
        <p:spPr bwMode="auto">
          <a:xfrm>
            <a:off x="-1304345" y="-1069031"/>
            <a:ext cx="7211899" cy="73939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3771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p:cTn id="7" dur="500" fill="hold"/>
                                        <p:tgtEl>
                                          <p:spTgt spid="115"/>
                                        </p:tgtEl>
                                        <p:attrNameLst>
                                          <p:attrName>ppt_w</p:attrName>
                                        </p:attrNameLst>
                                      </p:cBhvr>
                                      <p:tavLst>
                                        <p:tav tm="0">
                                          <p:val>
                                            <p:fltVal val="0"/>
                                          </p:val>
                                        </p:tav>
                                        <p:tav tm="100000">
                                          <p:val>
                                            <p:strVal val="#ppt_w"/>
                                          </p:val>
                                        </p:tav>
                                      </p:tavLst>
                                    </p:anim>
                                    <p:anim calcmode="lin" valueType="num">
                                      <p:cBhvr>
                                        <p:cTn id="8" dur="500" fill="hold"/>
                                        <p:tgtEl>
                                          <p:spTgt spid="115"/>
                                        </p:tgtEl>
                                        <p:attrNameLst>
                                          <p:attrName>ppt_h</p:attrName>
                                        </p:attrNameLst>
                                      </p:cBhvr>
                                      <p:tavLst>
                                        <p:tav tm="0">
                                          <p:val>
                                            <p:fltVal val="0"/>
                                          </p:val>
                                        </p:tav>
                                        <p:tav tm="100000">
                                          <p:val>
                                            <p:strVal val="#ppt_h"/>
                                          </p:val>
                                        </p:tav>
                                      </p:tavLst>
                                    </p:anim>
                                    <p:anim calcmode="lin" valueType="num">
                                      <p:cBhvr>
                                        <p:cTn id="9" dur="500" fill="hold"/>
                                        <p:tgtEl>
                                          <p:spTgt spid="115"/>
                                        </p:tgtEl>
                                        <p:attrNameLst>
                                          <p:attrName>style.rotation</p:attrName>
                                        </p:attrNameLst>
                                      </p:cBhvr>
                                      <p:tavLst>
                                        <p:tav tm="0">
                                          <p:val>
                                            <p:fltVal val="360"/>
                                          </p:val>
                                        </p:tav>
                                        <p:tav tm="100000">
                                          <p:val>
                                            <p:fltVal val="0"/>
                                          </p:val>
                                        </p:tav>
                                      </p:tavLst>
                                    </p:anim>
                                    <p:animEffect transition="in" filter="fade">
                                      <p:cBhvr>
                                        <p:cTn id="10" dur="500"/>
                                        <p:tgtEl>
                                          <p:spTgt spid="11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8"/>
                                        </p:tgtEl>
                                        <p:attrNameLst>
                                          <p:attrName>style.visibility</p:attrName>
                                        </p:attrNameLst>
                                      </p:cBhvr>
                                      <p:to>
                                        <p:strVal val="visible"/>
                                      </p:to>
                                    </p:set>
                                    <p:animEffect transition="in" filter="circle(in)">
                                      <p:cBhvr>
                                        <p:cTn id="15" dur="2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
            <a:extLst>
              <a:ext uri="{FF2B5EF4-FFF2-40B4-BE49-F238E27FC236}">
                <a16:creationId xmlns:a16="http://schemas.microsoft.com/office/drawing/2014/main" id="{644583C7-2B20-4861-B0D5-1960A79255E0}"/>
              </a:ext>
            </a:extLst>
          </p:cNvPr>
          <p:cNvPicPr>
            <a:picLocks noChangeAspect="1"/>
          </p:cNvPicPr>
          <p:nvPr/>
        </p:nvPicPr>
        <p:blipFill>
          <a:blip r:embed="rId4">
            <a:duotone>
              <a:prstClr val="black"/>
              <a:srgbClr val="D9C3A5">
                <a:tint val="50000"/>
                <a:satMod val="180000"/>
              </a:srgbClr>
            </a:duotone>
          </a:blip>
          <a:stretch>
            <a:fillRect/>
          </a:stretch>
        </p:blipFill>
        <p:spPr>
          <a:xfrm>
            <a:off x="2092677" y="471638"/>
            <a:ext cx="8200724" cy="5752048"/>
          </a:xfrm>
          <a:prstGeom prst="rect">
            <a:avLst/>
          </a:prstGeom>
        </p:spPr>
      </p:pic>
      <p:sp>
        <p:nvSpPr>
          <p:cNvPr id="10" name="TextBox 9"/>
          <p:cNvSpPr txBox="1"/>
          <p:nvPr/>
        </p:nvSpPr>
        <p:spPr>
          <a:xfrm>
            <a:off x="3573727" y="1757115"/>
            <a:ext cx="5112649" cy="255454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00B050"/>
                </a:solidFill>
                <a:effectLst/>
                <a:uLnTx/>
                <a:uFillTx/>
                <a:latin typeface="UVF Valentine" panose="02000603000000000000" pitchFamily="2" charset="0"/>
                <a:ea typeface="UVF Valentine" panose="02000603000000000000" pitchFamily="2" charset="0"/>
                <a:cs typeface="+mn-cs"/>
              </a:rPr>
              <a:t>TẠM BIỆT CÁC EM</a:t>
            </a:r>
          </a:p>
        </p:txBody>
      </p:sp>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backgroundRemoval t="9986" b="99015" l="449" r="100000">
                        <a14:foregroundMark x1="2020" y1="92264" x2="94276" y2="92405"/>
                        <a14:foregroundMark x1="51627" y1="68776" x2="52750" y2="73558"/>
                        <a14:foregroundMark x1="44220" y1="63572" x2="51515" y2="69761"/>
                        <a14:backgroundMark x1="23681" y1="43882" x2="68799" y2="53868"/>
                        <a14:backgroundMark x1="41639" y1="54571" x2="50954" y2="64135"/>
                        <a14:backgroundMark x1="22222" y1="47398" x2="32323" y2="52743"/>
                        <a14:backgroundMark x1="22783" y1="51195" x2="27609" y2="54571"/>
                        <a14:backgroundMark x1="43996" y1="51055" x2="72054" y2="61463"/>
                      </a14:backgroundRemoval>
                    </a14:imgEffect>
                  </a14:imgLayer>
                </a14:imgProps>
              </a:ext>
              <a:ext uri="{28A0092B-C50C-407E-A947-70E740481C1C}">
                <a14:useLocalDpi xmlns:a14="http://schemas.microsoft.com/office/drawing/2010/main" val="0"/>
              </a:ext>
            </a:extLst>
          </a:blip>
          <a:stretch>
            <a:fillRect/>
          </a:stretch>
        </p:blipFill>
        <p:spPr>
          <a:xfrm>
            <a:off x="-114300" y="969234"/>
            <a:ext cx="12306300" cy="5960420"/>
          </a:xfrm>
          <a:prstGeom prst="rect">
            <a:avLst/>
          </a:prstGeom>
        </p:spPr>
      </p:pic>
    </p:spTree>
    <p:custDataLst>
      <p:tags r:id="rId1"/>
    </p:custDataLst>
    <p:extLst>
      <p:ext uri="{BB962C8B-B14F-4D97-AF65-F5344CB8AC3E}">
        <p14:creationId xmlns:p14="http://schemas.microsoft.com/office/powerpoint/2010/main" val="213858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3">
            <a:extLst>
              <a:ext uri="{FF2B5EF4-FFF2-40B4-BE49-F238E27FC236}">
                <a16:creationId xmlns:a16="http://schemas.microsoft.com/office/drawing/2014/main" id="{361D4EAB-336E-4B29-B514-09E9EA33B1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8905" y="-898920"/>
            <a:ext cx="6898782" cy="8333733"/>
          </a:xfrm>
          <a:prstGeom prst="rect">
            <a:avLst/>
          </a:prstGeom>
        </p:spPr>
      </p:pic>
      <p:pic>
        <p:nvPicPr>
          <p:cNvPr id="8" name="图片 5">
            <a:extLst>
              <a:ext uri="{FF2B5EF4-FFF2-40B4-BE49-F238E27FC236}">
                <a16:creationId xmlns:a16="http://schemas.microsoft.com/office/drawing/2014/main" id="{CF79171E-F9EC-430B-8266-59244DDCCF5E}"/>
              </a:ext>
            </a:extLst>
          </p:cNvPr>
          <p:cNvPicPr>
            <a:picLocks noChangeAspect="1"/>
          </p:cNvPicPr>
          <p:nvPr/>
        </p:nvPicPr>
        <p:blipFill>
          <a:blip r:embed="rId5"/>
          <a:stretch>
            <a:fillRect/>
          </a:stretch>
        </p:blipFill>
        <p:spPr>
          <a:xfrm>
            <a:off x="1410790" y="360786"/>
            <a:ext cx="7315200" cy="5395488"/>
          </a:xfrm>
          <a:prstGeom prst="rect">
            <a:avLst/>
          </a:prstGeom>
        </p:spPr>
      </p:pic>
      <p:pic>
        <p:nvPicPr>
          <p:cNvPr id="9" name="图片 7">
            <a:extLst>
              <a:ext uri="{FF2B5EF4-FFF2-40B4-BE49-F238E27FC236}">
                <a16:creationId xmlns:a16="http://schemas.microsoft.com/office/drawing/2014/main" id="{35F3A632-EAAE-435F-B060-CEF19BAF79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3016252"/>
            <a:ext cx="12192000" cy="3479800"/>
          </a:xfrm>
          <a:prstGeom prst="rect">
            <a:avLst/>
          </a:prstGeom>
        </p:spPr>
      </p:pic>
      <p:pic>
        <p:nvPicPr>
          <p:cNvPr id="10" name="图片 11">
            <a:extLst>
              <a:ext uri="{FF2B5EF4-FFF2-40B4-BE49-F238E27FC236}">
                <a16:creationId xmlns:a16="http://schemas.microsoft.com/office/drawing/2014/main" id="{C9502201-D05A-4517-8A35-13D7D3B366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4654549"/>
            <a:ext cx="12192000" cy="2203451"/>
          </a:xfrm>
          <a:prstGeom prst="rect">
            <a:avLst/>
          </a:prstGeom>
        </p:spPr>
      </p:pic>
      <p:pic>
        <p:nvPicPr>
          <p:cNvPr id="12" name="图片 20">
            <a:extLst>
              <a:ext uri="{FF2B5EF4-FFF2-40B4-BE49-F238E27FC236}">
                <a16:creationId xmlns:a16="http://schemas.microsoft.com/office/drawing/2014/main" id="{B6AAA7AA-E5AE-4F8A-BB6E-2F19B6CBAC7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3424" y="224398"/>
            <a:ext cx="1972428" cy="2541954"/>
          </a:xfrm>
          <a:prstGeom prst="rect">
            <a:avLst/>
          </a:prstGeom>
        </p:spPr>
      </p:pic>
      <p:sp>
        <p:nvSpPr>
          <p:cNvPr id="13" name="TextBox 12"/>
          <p:cNvSpPr txBox="1"/>
          <p:nvPr/>
        </p:nvSpPr>
        <p:spPr>
          <a:xfrm>
            <a:off x="2369640" y="1006209"/>
            <a:ext cx="5676900"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0" b="0"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rPr>
              <a:t>KHÁM PHÁ</a:t>
            </a:r>
          </a:p>
        </p:txBody>
      </p:sp>
    </p:spTree>
    <p:custDataLst>
      <p:tags r:id="rId1"/>
    </p:custDataLst>
    <p:extLst>
      <p:ext uri="{BB962C8B-B14F-4D97-AF65-F5344CB8AC3E}">
        <p14:creationId xmlns:p14="http://schemas.microsoft.com/office/powerpoint/2010/main" val="223949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1"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iếc rễ đa tròn [Chuyện kể về Bác Hồ] - LichSu.O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7764"/>
            <a:ext cx="12145531" cy="68379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2">
            <a:extLst>
              <a:ext uri="{FF2B5EF4-FFF2-40B4-BE49-F238E27FC236}">
                <a16:creationId xmlns:a16="http://schemas.microsoft.com/office/drawing/2014/main" id="{4B5914AF-9BF8-44F4-BFC3-C49632A37A8B}"/>
              </a:ext>
            </a:extLst>
          </p:cNvPr>
          <p:cNvSpPr/>
          <p:nvPr/>
        </p:nvSpPr>
        <p:spPr>
          <a:xfrm>
            <a:off x="365124" y="352970"/>
            <a:ext cx="11487151" cy="6112723"/>
          </a:xfrm>
          <a:prstGeom prst="roundRect">
            <a:avLst/>
          </a:prstGeom>
          <a:solidFill>
            <a:sysClr val="window" lastClr="FFFFFF">
              <a:alpha val="66000"/>
            </a:sys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26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26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5F7B8FE1-A5B3-B149-6AFA-326E3D3F5F9F}"/>
              </a:ext>
            </a:extLst>
          </p:cNvPr>
          <p:cNvGrpSpPr/>
          <p:nvPr/>
        </p:nvGrpSpPr>
        <p:grpSpPr>
          <a:xfrm>
            <a:off x="1657349" y="156125"/>
            <a:ext cx="8925346" cy="1220966"/>
            <a:chOff x="1657349" y="156125"/>
            <a:chExt cx="8925346" cy="1220966"/>
          </a:xfrm>
        </p:grpSpPr>
        <p:sp>
          <p:nvSpPr>
            <p:cNvPr id="14" name="Google Shape;117;p2"/>
            <p:cNvSpPr/>
            <p:nvPr/>
          </p:nvSpPr>
          <p:spPr>
            <a:xfrm>
              <a:off x="1657349" y="156125"/>
              <a:ext cx="8902700" cy="1170313"/>
            </a:xfrm>
            <a:prstGeom prst="roundRect">
              <a:avLst>
                <a:gd name="adj" fmla="val 16667"/>
              </a:avLst>
            </a:prstGeom>
            <a:solidFill>
              <a:schemeClr val="bg1"/>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p:txBody>
        </p:sp>
        <p:sp>
          <p:nvSpPr>
            <p:cNvPr id="15" name="TextBox 14"/>
            <p:cNvSpPr txBox="1"/>
            <p:nvPr/>
          </p:nvSpPr>
          <p:spPr>
            <a:xfrm>
              <a:off x="1787945" y="176762"/>
              <a:ext cx="879475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Kể lại một việc Bác Hồ đã làm trong câu chuyện “Chiếc rễ đa tròn”</a:t>
              </a:r>
              <a:endParaRPr kumimoji="0" lang="en-US" sz="2400" b="0" i="0" u="none" strike="noStrike" kern="1200" cap="none" spc="0" normalizeH="0" baseline="0" noProof="0" dirty="0">
                <a:ln>
                  <a:noFill/>
                </a:ln>
                <a:solidFill>
                  <a:srgbClr val="3D3F41"/>
                </a:solidFill>
                <a:effectLst/>
                <a:uLnTx/>
                <a:uFillTx/>
                <a:latin typeface="Cambria" panose="02040503050406030204" pitchFamily="18" charset="0"/>
                <a:ea typeface="Cambria" panose="02040503050406030204" pitchFamily="18" charset="0"/>
                <a:cs typeface="+mn-cs"/>
              </a:endParaRPr>
            </a:p>
          </p:txBody>
        </p:sp>
      </p:grpSp>
      <p:sp>
        <p:nvSpPr>
          <p:cNvPr id="8" name="Rounded Rectangle 7">
            <a:extLst>
              <a:ext uri="{FF2B5EF4-FFF2-40B4-BE49-F238E27FC236}">
                <a16:creationId xmlns:a16="http://schemas.microsoft.com/office/drawing/2014/main" id="{E442BCC8-46FD-BD44-BF88-79DCFC2B2FE8}"/>
              </a:ext>
            </a:extLst>
          </p:cNvPr>
          <p:cNvSpPr/>
          <p:nvPr/>
        </p:nvSpPr>
        <p:spPr>
          <a:xfrm>
            <a:off x="4876800" y="2673525"/>
            <a:ext cx="2757055" cy="1399310"/>
          </a:xfrm>
          <a:prstGeom prst="roundRect">
            <a:avLst>
              <a:gd name="adj" fmla="val 41089"/>
            </a:avLst>
          </a:prstGeom>
          <a:solidFill>
            <a:schemeClr val="accent4">
              <a:lumMod val="20000"/>
              <a:lumOff val="80000"/>
            </a:schemeClr>
          </a:solidFill>
          <a:ln w="38100">
            <a:solidFill>
              <a:schemeClr val="accent2">
                <a:lumMod val="50000"/>
              </a:schemeClr>
            </a:solidFill>
            <a:extLst>
              <a:ext uri="{C807C97D-BFC1-408E-A445-0C87EB9F89A2}">
                <ask:lineSketchStyleProps xmlns:ask="http://schemas.microsoft.com/office/drawing/2018/sketchyshapes" xmlns="">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B1511B"/>
                </a:solidFill>
                <a:effectLst/>
                <a:uLnTx/>
                <a:uFillTx/>
                <a:latin typeface="Calibri" panose="020F0502020204030204"/>
                <a:ea typeface="+mn-ea"/>
                <a:cs typeface="+mn-cs"/>
              </a:rPr>
              <a:t>Kể lại một việc</a:t>
            </a:r>
            <a:endParaRPr kumimoji="0" lang="en-VN" sz="3600" b="1" i="0" u="none" strike="noStrike" kern="1200" cap="none" spc="0" normalizeH="0" baseline="0" noProof="0" dirty="0">
              <a:ln>
                <a:noFill/>
              </a:ln>
              <a:solidFill>
                <a:srgbClr val="B1511B"/>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638FB354-2D2A-824E-A946-E964C41D6D2F}"/>
              </a:ext>
            </a:extLst>
          </p:cNvPr>
          <p:cNvCxnSpPr>
            <a:cxnSpLocks/>
          </p:cNvCxnSpPr>
          <p:nvPr/>
        </p:nvCxnSpPr>
        <p:spPr>
          <a:xfrm flipV="1">
            <a:off x="7633855" y="3158247"/>
            <a:ext cx="1156710" cy="276581"/>
          </a:xfrm>
          <a:prstGeom prst="line">
            <a:avLst/>
          </a:prstGeom>
          <a:ln w="3810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9E022C-8860-0D4D-8E4B-19F5155D4725}"/>
              </a:ext>
            </a:extLst>
          </p:cNvPr>
          <p:cNvSpPr/>
          <p:nvPr/>
        </p:nvSpPr>
        <p:spPr>
          <a:xfrm>
            <a:off x="8790565" y="2120693"/>
            <a:ext cx="3354966" cy="2126841"/>
          </a:xfrm>
          <a:prstGeom prst="ellipse">
            <a:avLst/>
          </a:prstGeom>
          <a:solidFill>
            <a:srgbClr val="F39800"/>
          </a:solidFill>
          <a:ln w="38100">
            <a:solidFill>
              <a:schemeClr val="accent2">
                <a:lumMod val="50000"/>
              </a:schemeClr>
            </a:solidFill>
            <a:extLst>
              <a:ext uri="{C807C97D-BFC1-408E-A445-0C87EB9F89A2}">
                <ask:lineSketchStyleProps xmlns:ask="http://schemas.microsoft.com/office/drawing/2018/sketchyshapes" xmlns="">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rPr>
              <a:t>(3) </a:t>
            </a:r>
            <a:r>
              <a:rPr kumimoji="0" lang="vi-VN" sz="28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Calibri" panose="020F0502020204030204" pitchFamily="34" charset="0"/>
                <a:cs typeface="Times New Roman" panose="02020603050405020304" pitchFamily="18" charset="0"/>
              </a:rPr>
              <a:t>Em có suy nghĩ gì về việc làm của Bác?</a:t>
            </a:r>
            <a:endParaRPr kumimoji="0" lang="en-US"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7A1CD99C-B602-084C-8365-DDD22F6D41F1}"/>
              </a:ext>
            </a:extLst>
          </p:cNvPr>
          <p:cNvCxnSpPr>
            <a:cxnSpLocks/>
          </p:cNvCxnSpPr>
          <p:nvPr/>
        </p:nvCxnSpPr>
        <p:spPr>
          <a:xfrm>
            <a:off x="3756305" y="2745845"/>
            <a:ext cx="1226125" cy="328090"/>
          </a:xfrm>
          <a:prstGeom prst="line">
            <a:avLst/>
          </a:prstGeom>
          <a:ln w="3810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C7E38039-87D2-C646-B480-50248336FD1C}"/>
              </a:ext>
            </a:extLst>
          </p:cNvPr>
          <p:cNvSpPr/>
          <p:nvPr/>
        </p:nvSpPr>
        <p:spPr>
          <a:xfrm>
            <a:off x="0" y="1740182"/>
            <a:ext cx="3908705" cy="1973300"/>
          </a:xfrm>
          <a:prstGeom prst="ellipse">
            <a:avLst/>
          </a:prstGeom>
          <a:solidFill>
            <a:srgbClr val="F39800"/>
          </a:solidFill>
          <a:ln w="38100">
            <a:solidFill>
              <a:schemeClr val="accent2">
                <a:lumMod val="50000"/>
              </a:schemeClr>
            </a:solidFill>
            <a:extLst>
              <a:ext uri="{C807C97D-BFC1-408E-A445-0C87EB9F89A2}">
                <ask:lineSketchStyleProps xmlns:ask="http://schemas.microsoft.com/office/drawing/2018/sketchyshapes" xmlns="">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09585"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rPr>
              <a:t>(1) </a:t>
            </a:r>
            <a:r>
              <a:rPr kumimoji="0" lang="vi-VN" sz="28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Calibri" panose="020F0502020204030204" pitchFamily="34" charset="0"/>
                <a:cs typeface="Times New Roman" panose="02020603050405020304" pitchFamily="18" charset="0"/>
              </a:rPr>
              <a:t>Em muốn kể việc làm nào của Bác Hồ?</a:t>
            </a:r>
            <a:endParaRPr kumimoji="0" lang="en-VN"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49726672-7ECB-854A-8111-7566017D7A31}"/>
              </a:ext>
            </a:extLst>
          </p:cNvPr>
          <p:cNvCxnSpPr>
            <a:cxnSpLocks/>
          </p:cNvCxnSpPr>
          <p:nvPr/>
        </p:nvCxnSpPr>
        <p:spPr>
          <a:xfrm flipH="1" flipV="1">
            <a:off x="6252124" y="4115199"/>
            <a:ext cx="3203" cy="888742"/>
          </a:xfrm>
          <a:prstGeom prst="line">
            <a:avLst/>
          </a:prstGeom>
          <a:ln w="3810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F7C7DC2F-CA93-1E43-8145-C87D2F0DF026}"/>
              </a:ext>
            </a:extLst>
          </p:cNvPr>
          <p:cNvSpPr/>
          <p:nvPr/>
        </p:nvSpPr>
        <p:spPr>
          <a:xfrm>
            <a:off x="4876800" y="4818799"/>
            <a:ext cx="2617040" cy="1455286"/>
          </a:xfrm>
          <a:prstGeom prst="ellipse">
            <a:avLst/>
          </a:prstGeom>
          <a:solidFill>
            <a:srgbClr val="F39800"/>
          </a:solidFill>
          <a:ln w="38100">
            <a:solidFill>
              <a:schemeClr val="accent2">
                <a:lumMod val="50000"/>
              </a:schemeClr>
            </a:solidFill>
            <a:extLst>
              <a:ext uri="{C807C97D-BFC1-408E-A445-0C87EB9F89A2}">
                <ask:lineSketchStyleProps xmlns:ask="http://schemas.microsoft.com/office/drawing/2018/sketchyshapes" xmlns="" sd="86837363">
                  <a:custGeom>
                    <a:avLst/>
                    <a:gdLst>
                      <a:gd name="connsiteX0" fmla="*/ 0 w 3314705"/>
                      <a:gd name="connsiteY0" fmla="*/ 1202895 h 2405790"/>
                      <a:gd name="connsiteX1" fmla="*/ 1657353 w 3314705"/>
                      <a:gd name="connsiteY1" fmla="*/ 0 h 2405790"/>
                      <a:gd name="connsiteX2" fmla="*/ 3314706 w 3314705"/>
                      <a:gd name="connsiteY2" fmla="*/ 1202895 h 2405790"/>
                      <a:gd name="connsiteX3" fmla="*/ 1657353 w 3314705"/>
                      <a:gd name="connsiteY3" fmla="*/ 2405790 h 2405790"/>
                      <a:gd name="connsiteX4" fmla="*/ 0 w 3314705"/>
                      <a:gd name="connsiteY4" fmla="*/ 1202895 h 2405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705" h="2405790" fill="none" extrusionOk="0">
                        <a:moveTo>
                          <a:pt x="0" y="1202895"/>
                        </a:moveTo>
                        <a:cubicBezTo>
                          <a:pt x="65055" y="687837"/>
                          <a:pt x="907908" y="21771"/>
                          <a:pt x="1657353" y="0"/>
                        </a:cubicBezTo>
                        <a:cubicBezTo>
                          <a:pt x="2591735" y="80307"/>
                          <a:pt x="3138288" y="569191"/>
                          <a:pt x="3314706" y="1202895"/>
                        </a:cubicBezTo>
                        <a:cubicBezTo>
                          <a:pt x="3098356" y="1856281"/>
                          <a:pt x="2537417" y="2375265"/>
                          <a:pt x="1657353" y="2405790"/>
                        </a:cubicBezTo>
                        <a:cubicBezTo>
                          <a:pt x="910030" y="2364712"/>
                          <a:pt x="-34665" y="1824585"/>
                          <a:pt x="0" y="1202895"/>
                        </a:cubicBezTo>
                        <a:close/>
                      </a:path>
                      <a:path w="3314705" h="2405790" stroke="0" extrusionOk="0">
                        <a:moveTo>
                          <a:pt x="0" y="1202895"/>
                        </a:moveTo>
                        <a:cubicBezTo>
                          <a:pt x="78817" y="794552"/>
                          <a:pt x="813689" y="-176488"/>
                          <a:pt x="1657353" y="0"/>
                        </a:cubicBezTo>
                        <a:cubicBezTo>
                          <a:pt x="2514008" y="-130720"/>
                          <a:pt x="3436323" y="514361"/>
                          <a:pt x="3314706" y="1202895"/>
                        </a:cubicBezTo>
                        <a:cubicBezTo>
                          <a:pt x="3435379" y="1886054"/>
                          <a:pt x="2584906" y="2388507"/>
                          <a:pt x="1657353" y="2405790"/>
                        </a:cubicBezTo>
                        <a:cubicBezTo>
                          <a:pt x="786334" y="2524053"/>
                          <a:pt x="-13104" y="1809457"/>
                          <a:pt x="0" y="1202895"/>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7000"/>
              </a:lnSpc>
              <a:spcBef>
                <a:spcPts val="0"/>
              </a:spcBef>
              <a:spcAft>
                <a:spcPts val="800"/>
              </a:spcAft>
              <a:buClrTx/>
              <a:buSzTx/>
              <a:buFontTx/>
              <a:buNone/>
              <a:tabLst/>
              <a:defRPr/>
            </a:pPr>
            <a:r>
              <a:rPr kumimoji="0" lang="vi-VN"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rPr>
              <a:t>(2) Bác đã làm việc đó thế nào?</a:t>
            </a:r>
            <a:endParaRPr kumimoji="0" lang="en-VN"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8846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16" presetClass="entr" presetSubtype="21"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custDataLst>
              <p:tags r:id="rId2"/>
            </p:custDataLst>
          </p:nvPr>
        </p:nvCxnSpPr>
        <p:spPr>
          <a:xfrm>
            <a:off x="10874977" y="458405"/>
            <a:ext cx="132556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3"/>
            </p:custDataLst>
          </p:nvPr>
        </p:nvCxnSpPr>
        <p:spPr>
          <a:xfrm>
            <a:off x="0" y="1009268"/>
            <a:ext cx="989549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211096" y="1863579"/>
            <a:ext cx="6096000" cy="3046988"/>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Em muốn kể lại việc Bác Hồ trồng chiếc rễ đa trong vườn theo một cách đặc biệt.</a:t>
            </a:r>
            <a:endParaRPr kumimoji="0" lang="en-US" sz="4800" b="0" i="0" u="none" strike="noStrike" kern="1200" cap="none" spc="0" normalizeH="0" baseline="0" noProof="0" dirty="0">
              <a:ln>
                <a:noFill/>
              </a:ln>
              <a:solidFill>
                <a:srgbClr val="3D3F41"/>
              </a:solidFill>
              <a:effectLst/>
              <a:uLnTx/>
              <a:uFillTx/>
              <a:latin typeface="Times New Roman" panose="02020603050405020304" pitchFamily="18" charset="0"/>
              <a:ea typeface="+mn-ea"/>
              <a:cs typeface="Times New Roman" panose="02020603050405020304" pitchFamily="18" charset="0"/>
            </a:endParaRPr>
          </a:p>
        </p:txBody>
      </p:sp>
      <p:sp>
        <p:nvSpPr>
          <p:cNvPr id="8" name="Oval 7">
            <a:extLst>
              <a:ext uri="{FF2B5EF4-FFF2-40B4-BE49-F238E27FC236}">
                <a16:creationId xmlns:a16="http://schemas.microsoft.com/office/drawing/2014/main" id="{C7E38039-87D2-C646-B480-50248336FD1C}"/>
              </a:ext>
            </a:extLst>
          </p:cNvPr>
          <p:cNvSpPr/>
          <p:nvPr/>
        </p:nvSpPr>
        <p:spPr>
          <a:xfrm>
            <a:off x="540775" y="1297731"/>
            <a:ext cx="3908705" cy="1973300"/>
          </a:xfrm>
          <a:prstGeom prst="ellipse">
            <a:avLst/>
          </a:prstGeom>
          <a:solidFill>
            <a:srgbClr val="F39800"/>
          </a:solidFill>
          <a:ln w="38100">
            <a:solidFill>
              <a:schemeClr val="accent2">
                <a:lumMod val="50000"/>
              </a:schemeClr>
            </a:solidFill>
            <a:extLst>
              <a:ext uri="{C807C97D-BFC1-408E-A445-0C87EB9F89A2}">
                <ask:lineSketchStyleProps xmlns:ask="http://schemas.microsoft.com/office/drawing/2018/sketchyshapes" xmlns="">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09585"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rPr>
              <a:t>(1) </a:t>
            </a:r>
            <a:r>
              <a:rPr kumimoji="0" lang="vi-VN" sz="28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Calibri" panose="020F0502020204030204" pitchFamily="34" charset="0"/>
                <a:cs typeface="Times New Roman" panose="02020603050405020304" pitchFamily="18" charset="0"/>
              </a:rPr>
              <a:t>Em muốn kể việc làm nào của Bác Hồ?</a:t>
            </a:r>
            <a:endParaRPr kumimoji="0" lang="en-VN"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0126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custDataLst>
              <p:tags r:id="rId2"/>
            </p:custDataLst>
          </p:nvPr>
        </p:nvCxnSpPr>
        <p:spPr>
          <a:xfrm>
            <a:off x="10874977" y="458405"/>
            <a:ext cx="132556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3"/>
            </p:custDataLst>
          </p:nvPr>
        </p:nvCxnSpPr>
        <p:spPr>
          <a:xfrm>
            <a:off x="0" y="1009268"/>
            <a:ext cx="989549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C7E38039-87D2-C646-B480-50248336FD1C}"/>
              </a:ext>
            </a:extLst>
          </p:cNvPr>
          <p:cNvSpPr/>
          <p:nvPr/>
        </p:nvSpPr>
        <p:spPr>
          <a:xfrm>
            <a:off x="2562265" y="164713"/>
            <a:ext cx="7333225" cy="587383"/>
          </a:xfrm>
          <a:prstGeom prst="ellipse">
            <a:avLst/>
          </a:prstGeom>
          <a:solidFill>
            <a:srgbClr val="F39800"/>
          </a:solidFill>
          <a:ln w="38100">
            <a:solidFill>
              <a:schemeClr val="accent2">
                <a:lumMod val="50000"/>
              </a:schemeClr>
            </a:solidFill>
            <a:extLst>
              <a:ext uri="{C807C97D-BFC1-408E-A445-0C87EB9F89A2}">
                <ask:lineSketchStyleProps xmlns:ask="http://schemas.microsoft.com/office/drawing/2018/sketchyshapes" xmlns="">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09585" rtl="0" eaLnBrk="1" fontAlgn="auto" latinLnBrk="0" hangingPunct="1">
              <a:lnSpc>
                <a:spcPct val="107000"/>
              </a:lnSpc>
              <a:spcBef>
                <a:spcPts val="0"/>
              </a:spcBef>
              <a:spcAft>
                <a:spcPts val="800"/>
              </a:spcAft>
              <a:buClrTx/>
              <a:buSzTx/>
              <a:buFontTx/>
              <a:buNone/>
              <a:tabLst/>
              <a:defRPr/>
            </a:pPr>
            <a:r>
              <a:rPr kumimoji="0" lang="vi-VN"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rPr>
              <a:t>(2) Bác đã làm việc đó thế nào?</a:t>
            </a:r>
            <a:endParaRPr kumimoji="0" lang="en-VN"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 name="Rectangle 1"/>
          <p:cNvSpPr/>
          <p:nvPr/>
        </p:nvSpPr>
        <p:spPr>
          <a:xfrm>
            <a:off x="376257" y="1128743"/>
            <a:ext cx="11705240" cy="50167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Một sớm, Bác đi dạo trong vườn thì phát hiện ra có một chiếc rễ đa nhỏ và dài trên mặt đất. Bác nhặt chiếc rễ đa lên, suy nghĩ một lát rồi nói với chú cần vụ cuốn chiếc rễ lại rồi trồng xuống cho nó mọc tiếp. Thấy chú cần vụ làm chưa đúng, bác tỉ mỉ tự tay cuộn chiếc rễ thành một vòng tròn, cùng chú cần vụ buộc nó tựa vào hai cái cọc, sau đó mới vùi hai đầu rễ xuống đất. Chú cần vụ thắc mắc vì sao lại phải làm như vậy thì Bác chỉ mỉm cười bảo rằng : Rồi sau chú sẽ biết. Sau này, chiếc rễ đa ấy lớn lên thành cây đa con có vòng lá tròn. Thiếu nhi tới thăm vườn Bác rất thích chơi ở đây. Lúc đó, mọi người mới hiểu vì sao khi xưa Bác lại trồng chiếc rễ đa thành hình tròn như thế.</a:t>
            </a:r>
            <a:endParaRPr kumimoji="0" lang="en-US" sz="3200" b="0" i="0" u="none" strike="noStrike" kern="1200" cap="none" spc="0" normalizeH="0" baseline="0" noProof="0" dirty="0">
              <a:ln>
                <a:noFill/>
              </a:ln>
              <a:solidFill>
                <a:srgbClr val="3D3F41"/>
              </a:solidFill>
              <a:effectLst/>
              <a:uLnTx/>
              <a:uFillTx/>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355389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custDataLst>
              <p:tags r:id="rId2"/>
            </p:custDataLst>
          </p:nvPr>
        </p:nvCxnSpPr>
        <p:spPr>
          <a:xfrm>
            <a:off x="10874977" y="458405"/>
            <a:ext cx="132556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3"/>
            </p:custDataLst>
          </p:nvPr>
        </p:nvCxnSpPr>
        <p:spPr>
          <a:xfrm>
            <a:off x="0" y="1009268"/>
            <a:ext cx="989549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739900" y="3340602"/>
            <a:ext cx="7763796" cy="21236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3D3F41"/>
                </a:solidFill>
                <a:effectLst/>
                <a:uLnTx/>
                <a:uFillTx/>
                <a:latin typeface="Times New Roman" panose="02020603050405020304" pitchFamily="18" charset="0"/>
                <a:ea typeface="+mn-ea"/>
                <a:cs typeface="Times New Roman" panose="02020603050405020304" pitchFamily="18" charset="0"/>
              </a:rPr>
              <a:t>Em thấy Bác Hồ rất yêu thương thiếu nhi.</a:t>
            </a:r>
            <a:endParaRPr kumimoji="0" lang="en-US" sz="19900" b="0" i="0" u="none" strike="noStrike" kern="1200" cap="none" spc="0" normalizeH="0" baseline="0" noProof="0" dirty="0">
              <a:ln>
                <a:noFill/>
              </a:ln>
              <a:solidFill>
                <a:srgbClr val="3D3F41"/>
              </a:solidFill>
              <a:effectLst/>
              <a:uLnTx/>
              <a:uFillTx/>
              <a:latin typeface="Times New Roman" panose="02020603050405020304" pitchFamily="18" charset="0"/>
              <a:ea typeface="+mn-ea"/>
              <a:cs typeface="Times New Roman" panose="02020603050405020304" pitchFamily="18" charset="0"/>
            </a:endParaRPr>
          </a:p>
        </p:txBody>
      </p:sp>
      <p:sp>
        <p:nvSpPr>
          <p:cNvPr id="8" name="Oval 7">
            <a:extLst>
              <a:ext uri="{FF2B5EF4-FFF2-40B4-BE49-F238E27FC236}">
                <a16:creationId xmlns:a16="http://schemas.microsoft.com/office/drawing/2014/main" id="{C7E38039-87D2-C646-B480-50248336FD1C}"/>
              </a:ext>
            </a:extLst>
          </p:cNvPr>
          <p:cNvSpPr/>
          <p:nvPr/>
        </p:nvSpPr>
        <p:spPr>
          <a:xfrm>
            <a:off x="540775" y="1297731"/>
            <a:ext cx="3908705" cy="1973300"/>
          </a:xfrm>
          <a:prstGeom prst="ellipse">
            <a:avLst/>
          </a:prstGeom>
          <a:solidFill>
            <a:srgbClr val="F39800"/>
          </a:solidFill>
          <a:ln w="38100">
            <a:solidFill>
              <a:schemeClr val="accent2">
                <a:lumMod val="50000"/>
              </a:schemeClr>
            </a:solidFill>
            <a:extLst>
              <a:ext uri="{C807C97D-BFC1-408E-A445-0C87EB9F89A2}">
                <ask:lineSketchStyleProps xmlns:ask="http://schemas.microsoft.com/office/drawing/2018/sketchyshapes" xmlns="">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rPr>
              <a:t>(3) </a:t>
            </a:r>
            <a:r>
              <a:rPr kumimoji="0" lang="vi-VN" sz="28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Calibri" panose="020F0502020204030204" pitchFamily="34" charset="0"/>
                <a:cs typeface="Times New Roman" panose="02020603050405020304" pitchFamily="18" charset="0"/>
              </a:rPr>
              <a:t>Em có suy nghĩ gì về việc làm của Bác?</a:t>
            </a:r>
            <a:endParaRPr kumimoji="0" lang="en-US"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endParaRPr>
          </a:p>
        </p:txBody>
      </p:sp>
      <p:pic>
        <p:nvPicPr>
          <p:cNvPr id="6" name="Picture 2" descr="Học sinh tiểu học Miễn phí PNG và Clip nghệ thuật | Red scarves, Girl red  dress, Red hair little girl"/>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9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328682" y="2651635"/>
            <a:ext cx="4662626" cy="397603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6829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Callout 6"/>
          <p:cNvSpPr/>
          <p:nvPr/>
        </p:nvSpPr>
        <p:spPr>
          <a:xfrm>
            <a:off x="2890983" y="273088"/>
            <a:ext cx="9079344" cy="5453457"/>
          </a:xfrm>
          <a:prstGeom prst="wedgeEllipseCallout">
            <a:avLst>
              <a:gd name="adj1" fmla="val -46171"/>
              <a:gd name="adj2" fmla="val 43367"/>
            </a:avLst>
          </a:prstGeom>
          <a:solidFill>
            <a:srgbClr val="00B050">
              <a:alpha val="16000"/>
            </a:srgbClr>
          </a:solidFill>
          <a:ln>
            <a:noFill/>
          </a:ln>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4" name="图片 3">
            <a:extLst>
              <a:ext uri="{FF2B5EF4-FFF2-40B4-BE49-F238E27FC236}">
                <a16:creationId xmlns:a16="http://schemas.microsoft.com/office/drawing/2014/main" id="{FC0A1A83-51F7-4A09-8F7E-DBFF2B173D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793" y="3949700"/>
            <a:ext cx="3206751" cy="2908300"/>
          </a:xfrm>
          <a:prstGeom prst="rect">
            <a:avLst/>
          </a:prstGeom>
        </p:spPr>
      </p:pic>
      <p:sp>
        <p:nvSpPr>
          <p:cNvPr id="5" name="TextBox 4"/>
          <p:cNvSpPr txBox="1"/>
          <p:nvPr/>
        </p:nvSpPr>
        <p:spPr>
          <a:xfrm>
            <a:off x="3299791" y="1516958"/>
            <a:ext cx="8509012"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1" i="0" u="none" strike="noStrike" kern="1200" cap="none" spc="0" normalizeH="0" baseline="0" noProof="0" dirty="0">
                <a:ln>
                  <a:noFill/>
                </a:ln>
                <a:solidFill>
                  <a:srgbClr val="3D3F41">
                    <a:lumMod val="50000"/>
                  </a:srgbClr>
                </a:solidFill>
                <a:effectLst/>
                <a:uLnTx/>
                <a:uFillTx/>
                <a:latin typeface="#9Slide05 Bodega Script" pitchFamily="2" charset="0"/>
                <a:ea typeface="+mn-ea"/>
                <a:cs typeface="#9Slide05 Bodega Script" pitchFamily="2" charset="0"/>
              </a:rPr>
              <a:t>Viết 4-5 câu về việc em vừa kể ở trên.</a:t>
            </a:r>
            <a:endParaRPr kumimoji="0" lang="en-US" sz="11500" b="1" i="0" u="none" strike="noStrike" kern="1200" cap="none" spc="0" normalizeH="0" baseline="0" noProof="0" dirty="0">
              <a:ln>
                <a:noFill/>
              </a:ln>
              <a:solidFill>
                <a:srgbClr val="3D3F41">
                  <a:lumMod val="50000"/>
                </a:srgbClr>
              </a:solidFill>
              <a:effectLst/>
              <a:uLnTx/>
              <a:uFillTx/>
              <a:latin typeface="#9Slide05 Bodega Script" pitchFamily="2" charset="0"/>
              <a:ea typeface="+mn-ea"/>
              <a:cs typeface="#9Slide05 Bodega Script" pitchFamily="2" charset="0"/>
            </a:endParaRPr>
          </a:p>
        </p:txBody>
      </p:sp>
    </p:spTree>
    <p:extLst>
      <p:ext uri="{BB962C8B-B14F-4D97-AF65-F5344CB8AC3E}">
        <p14:creationId xmlns:p14="http://schemas.microsoft.com/office/powerpoint/2010/main" val="102014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图片 1">
            <a:extLst>
              <a:ext uri="{FF2B5EF4-FFF2-40B4-BE49-F238E27FC236}">
                <a16:creationId xmlns:a16="http://schemas.microsoft.com/office/drawing/2014/main" id="{83162203-BC7C-46AD-90E6-1F83F8F73ACF}"/>
              </a:ext>
            </a:extLst>
          </p:cNvPr>
          <p:cNvPicPr>
            <a:picLocks noChangeAspect="1"/>
          </p:cNvPicPr>
          <p:nvPr/>
        </p:nvPicPr>
        <p:blipFill>
          <a:blip r:embed="rId4"/>
          <a:stretch>
            <a:fillRect/>
          </a:stretch>
        </p:blipFill>
        <p:spPr>
          <a:xfrm>
            <a:off x="0" y="-508000"/>
            <a:ext cx="12069731" cy="7734300"/>
          </a:xfrm>
          <a:prstGeom prst="rect">
            <a:avLst/>
          </a:prstGeom>
        </p:spPr>
      </p:pic>
      <p:sp>
        <p:nvSpPr>
          <p:cNvPr id="57" name="Rectangle 56"/>
          <p:cNvSpPr/>
          <p:nvPr/>
        </p:nvSpPr>
        <p:spPr>
          <a:xfrm>
            <a:off x="102102" y="384217"/>
            <a:ext cx="1802898" cy="85957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srgbClr val="002060"/>
                </a:solidFill>
                <a:effectLst/>
                <a:uLnTx/>
                <a:uFillTx/>
                <a:latin typeface="UTM Androgyne" panose="02040603050506020204" pitchFamily="18" charset="0"/>
                <a:ea typeface="+mn-ea"/>
                <a:cs typeface="+mn-cs"/>
              </a:rPr>
              <a:t>GỢI Ý</a:t>
            </a:r>
          </a:p>
        </p:txBody>
      </p:sp>
      <p:sp>
        <p:nvSpPr>
          <p:cNvPr id="6" name="Rectangle 5"/>
          <p:cNvSpPr/>
          <p:nvPr/>
        </p:nvSpPr>
        <p:spPr>
          <a:xfrm>
            <a:off x="1226930" y="1136474"/>
            <a:ext cx="9738139"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Việc Bác Hồ trồng chiếc rễ đa theo cách đặc biệt khiến em rất ấn tượng. Khi thấy chiếc rễ đa nhỏ và dài rơi trong vườn sau trận gió đêm qua, Bác Hồ đã nghĩ cách trồng lại nó. Bác tỉ mỉ cuộn chiếc rễ đa thành vòng tròn, cùng chú cần vụ buộc nó vào hai cái cọc, sau đó mới vùi hai đầu rễ xuống đất.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Chiếc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rễ</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mọc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thành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cây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có</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vòng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lá</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tròn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để</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thiếu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vui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chơi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đến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vườn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Bác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Chỉ qua một việc làm nhỏ, em cũng thấy được Bác Hồ rất yêu thương thiếu nhi.</a:t>
            </a:r>
          </a:p>
        </p:txBody>
      </p:sp>
    </p:spTree>
    <p:custDataLst>
      <p:tags r:id="rId1"/>
    </p:custDataLst>
    <p:extLst>
      <p:ext uri="{BB962C8B-B14F-4D97-AF65-F5344CB8AC3E}">
        <p14:creationId xmlns:p14="http://schemas.microsoft.com/office/powerpoint/2010/main" val="1949785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3">
            <a:extLst>
              <a:ext uri="{FF2B5EF4-FFF2-40B4-BE49-F238E27FC236}">
                <a16:creationId xmlns:a16="http://schemas.microsoft.com/office/drawing/2014/main" id="{361D4EAB-336E-4B29-B514-09E9EA33B1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8905" y="-898920"/>
            <a:ext cx="6898782" cy="8333733"/>
          </a:xfrm>
          <a:prstGeom prst="rect">
            <a:avLst/>
          </a:prstGeom>
        </p:spPr>
      </p:pic>
      <p:pic>
        <p:nvPicPr>
          <p:cNvPr id="8" name="图片 5">
            <a:extLst>
              <a:ext uri="{FF2B5EF4-FFF2-40B4-BE49-F238E27FC236}">
                <a16:creationId xmlns:a16="http://schemas.microsoft.com/office/drawing/2014/main" id="{CF79171E-F9EC-430B-8266-59244DDCCF5E}"/>
              </a:ext>
            </a:extLst>
          </p:cNvPr>
          <p:cNvPicPr>
            <a:picLocks noChangeAspect="1"/>
          </p:cNvPicPr>
          <p:nvPr/>
        </p:nvPicPr>
        <p:blipFill>
          <a:blip r:embed="rId5"/>
          <a:stretch>
            <a:fillRect/>
          </a:stretch>
        </p:blipFill>
        <p:spPr>
          <a:xfrm>
            <a:off x="1410790" y="360786"/>
            <a:ext cx="7315200" cy="5395488"/>
          </a:xfrm>
          <a:prstGeom prst="rect">
            <a:avLst/>
          </a:prstGeom>
        </p:spPr>
      </p:pic>
      <p:pic>
        <p:nvPicPr>
          <p:cNvPr id="9" name="图片 7">
            <a:extLst>
              <a:ext uri="{FF2B5EF4-FFF2-40B4-BE49-F238E27FC236}">
                <a16:creationId xmlns:a16="http://schemas.microsoft.com/office/drawing/2014/main" id="{35F3A632-EAAE-435F-B060-CEF19BAF79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3016252"/>
            <a:ext cx="12192000" cy="3479800"/>
          </a:xfrm>
          <a:prstGeom prst="rect">
            <a:avLst/>
          </a:prstGeom>
        </p:spPr>
      </p:pic>
      <p:pic>
        <p:nvPicPr>
          <p:cNvPr id="10" name="图片 11">
            <a:extLst>
              <a:ext uri="{FF2B5EF4-FFF2-40B4-BE49-F238E27FC236}">
                <a16:creationId xmlns:a16="http://schemas.microsoft.com/office/drawing/2014/main" id="{C9502201-D05A-4517-8A35-13D7D3B366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4654549"/>
            <a:ext cx="12192000" cy="2203451"/>
          </a:xfrm>
          <a:prstGeom prst="rect">
            <a:avLst/>
          </a:prstGeom>
        </p:spPr>
      </p:pic>
      <p:pic>
        <p:nvPicPr>
          <p:cNvPr id="12" name="图片 20">
            <a:extLst>
              <a:ext uri="{FF2B5EF4-FFF2-40B4-BE49-F238E27FC236}">
                <a16:creationId xmlns:a16="http://schemas.microsoft.com/office/drawing/2014/main" id="{B6AAA7AA-E5AE-4F8A-BB6E-2F19B6CBAC7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3424" y="224398"/>
            <a:ext cx="1972428" cy="2541954"/>
          </a:xfrm>
          <a:prstGeom prst="rect">
            <a:avLst/>
          </a:prstGeom>
        </p:spPr>
      </p:pic>
      <p:sp>
        <p:nvSpPr>
          <p:cNvPr id="13" name="TextBox 12"/>
          <p:cNvSpPr txBox="1"/>
          <p:nvPr/>
        </p:nvSpPr>
        <p:spPr>
          <a:xfrm>
            <a:off x="2369640" y="1006209"/>
            <a:ext cx="5676900"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0000" b="0"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rPr>
              <a:t>ĐỌC MỞ RỘNG</a:t>
            </a:r>
            <a:endParaRPr kumimoji="0" lang="en-US" sz="10000" b="0"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Tree>
    <p:custDataLst>
      <p:tags r:id="rId1"/>
    </p:custDataLst>
    <p:extLst>
      <p:ext uri="{BB962C8B-B14F-4D97-AF65-F5344CB8AC3E}">
        <p14:creationId xmlns:p14="http://schemas.microsoft.com/office/powerpoint/2010/main" val="148304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1"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394"/>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6*l_i*1_1"/>
  <p:tag name="KSO_WM_UNIT_CLEAR" val="1"/>
  <p:tag name="KSO_WM_UNIT_LAYERLEVEL" val="1_1"/>
  <p:tag name="KSO_WM_DIAGRAM_GROUP_CODE" val="l1-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6*l_i*1_2"/>
  <p:tag name="KSO_WM_UNIT_CLEAR" val="1"/>
  <p:tag name="KSO_WM_UNIT_LAYERLEVEL" val="1_1"/>
  <p:tag name="KSO_WM_DIAGRAM_GROUP_CODE" val="l1-1"/>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6"/>
  <p:tag name="KSO_WM_SLIDE_INDEX" val="6"/>
  <p:tag name="KSO_WM_SLIDE_ITEM_CNT" val="1"/>
  <p:tag name="KSO_WM_SLIDE_LAYOUT" val="a_l"/>
  <p:tag name="KSO_WM_SLIDE_LAYOUT_CNT" val="1_1"/>
  <p:tag name="KSO_WM_SLIDE_TYPE" val="contents"/>
  <p:tag name="KSO_WM_BEAUTIFY_FLAG" val="#wm#"/>
  <p:tag name="KSO_WM_DIAGRAM_GROUP_CODE" val="l1-1"/>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6*l_i*1_1"/>
  <p:tag name="KSO_WM_UNIT_CLEAR" val="1"/>
  <p:tag name="KSO_WM_UNIT_LAYERLEVEL" val="1_1"/>
  <p:tag name="KSO_WM_DIAGRAM_GROUP_CODE" val="l1-1"/>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6*l_i*1_2"/>
  <p:tag name="KSO_WM_UNIT_CLEAR" val="1"/>
  <p:tag name="KSO_WM_UNIT_LAYERLEVEL" val="1_1"/>
  <p:tag name="KSO_WM_DIAGRAM_GROUP_CODE" val="l1-1"/>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19"/>
  <p:tag name="KSO_WM_SLIDE_INDEX" val="19"/>
  <p:tag name="KSO_WM_SLIDE_ITEM_CNT" val="3"/>
  <p:tag name="KSO_WM_SLIDE_LAYOUT" val="a_l"/>
  <p:tag name="KSO_WM_SLIDE_LAYOUT_CNT" val="1_1"/>
  <p:tag name="KSO_WM_SLIDE_TYPE" val="text"/>
  <p:tag name="KSO_WM_BEAUTIFY_FLAG" val="#wm#"/>
  <p:tag name="KSO_WM_SLIDE_POSITION" val="127*177"/>
  <p:tag name="KSO_WM_SLIDE_SIZE" val="705*240"/>
  <p:tag name="KSO_WM_DIAGRAM_GROUP_CODE" val="l1-2"/>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3"/>
  <p:tag name="KSO_WM_SLIDE_INDEX" val="3"/>
  <p:tag name="KSO_WM_SLIDE_ITEM_CNT" val="2"/>
  <p:tag name="KSO_WM_SLIDE_LAYOUT" val="a_f"/>
  <p:tag name="KSO_WM_SLIDE_LAYOUT_CNT" val="1_2"/>
  <p:tag name="KSO_WM_SLIDE_TYPE" val="text"/>
  <p:tag name="KSO_WM_BEAUTIFY_FLAG" val="#wm#"/>
  <p:tag name="KSO_WM_SLIDE_POSITION" val="66*116"/>
  <p:tag name="KSO_WM_SLIDE_SIZE" val="828*375"/>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7"/>
  <p:tag name="KSO_WM_SLIDE_INDEX" val="7"/>
  <p:tag name="KSO_WM_SLIDE_ITEM_CNT" val="2"/>
  <p:tag name="KSO_WM_SLIDE_LAYOUT" val="a_l"/>
  <p:tag name="KSO_WM_SLIDE_LAYOUT_CNT" val="1_1"/>
  <p:tag name="KSO_WM_SLIDE_TYPE" val="contents"/>
  <p:tag name="KSO_WM_BEAUTIFY_FLAG" val="#wm#"/>
  <p:tag name="KSO_WM_DIAGRAM_GROUP_CODE" val="l1-1"/>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7*l_i*1_1"/>
  <p:tag name="KSO_WM_UNIT_CLEAR" val="1"/>
  <p:tag name="KSO_WM_UNIT_LAYERLEVEL" val="1_1"/>
  <p:tag name="KSO_WM_DIAGRAM_GROUP_CODE" val="l1-1"/>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7*l_i*1_2"/>
  <p:tag name="KSO_WM_UNIT_CLEAR" val="1"/>
  <p:tag name="KSO_WM_UNIT_LAYERLEVEL" val="1_1"/>
  <p:tag name="KSO_WM_DIAGRAM_GROUP_CODE" val="l1-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394"/>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7*a*1"/>
  <p:tag name="KSO_WM_UNIT_CLEAR" val="1"/>
  <p:tag name="KSO_WM_UNIT_LAYERLEVEL" val="1"/>
  <p:tag name="KSO_WM_UNIT_VALUE" val="6"/>
  <p:tag name="KSO_WM_UNIT_ISCONTENTSTITLE" val="1"/>
  <p:tag name="KSO_WM_UNIT_HIGHLIGHT" val="0"/>
  <p:tag name="KSO_WM_UNIT_COMPATIBLE" val="0"/>
  <p:tag name="KSO_WM_UNIT_PRESET_TEXT" val="Contents"/>
</p:tagLst>
</file>

<file path=ppt/tags/tag2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13"/>
  <p:tag name="KSO_WM_SLIDE_INDEX" val="13"/>
  <p:tag name="KSO_WM_SLIDE_ITEM_CNT" val="2"/>
  <p:tag name="KSO_WM_SLIDE_LAYOUT" val="a_f_d"/>
  <p:tag name="KSO_WM_SLIDE_LAYOUT_CNT" val="1_1_1"/>
  <p:tag name="KSO_WM_SLIDE_TYPE" val="text"/>
  <p:tag name="KSO_WM_BEAUTIFY_FLAG" val="#wm#"/>
  <p:tag name="KSO_WM_SLIDE_POSITION" val="288*118"/>
  <p:tag name="KSO_WM_SLIDE_SIZE" val="696*299"/>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22"/>
  <p:tag name="KSO_WM_SLIDE_INDEX" val="22"/>
  <p:tag name="KSO_WM_SLIDE_ITEM_CNT" val="6"/>
  <p:tag name="KSO_WM_SLIDE_LAYOUT" val="a_l"/>
  <p:tag name="KSO_WM_SLIDE_LAYOUT_CNT" val="1_1"/>
  <p:tag name="KSO_WM_SLIDE_TYPE" val="text"/>
  <p:tag name="KSO_WM_BEAUTIFY_FLAG" val="#wm#"/>
  <p:tag name="KSO_WM_SLIDE_POSITION" val="119*143"/>
  <p:tag name="KSO_WM_SLIDE_SIZE" val="779*294"/>
  <p:tag name="KSO_WM_DIAGRAM_GROUP_CODE" val="l1-2"/>
</p:tagLst>
</file>

<file path=ppt/tags/tag2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23"/>
  <p:tag name="KSO_WM_SLIDE_INDEX" val="23"/>
  <p:tag name="KSO_WM_SLIDE_ITEM_CNT" val="0"/>
  <p:tag name="KSO_WM_SLIDE_TYPE" val="endPage"/>
  <p:tag name="KSO_WM_BEAUTIFY_FLAG" val="#wm#"/>
  <p:tag name="KSO_WM_SLIDE_POSITION" val="49*29"/>
  <p:tag name="KSO_WM_SLIDE_SIZE" val="544*458"/>
</p:tagLst>
</file>

<file path=ppt/tags/tag3.xml><?xml version="1.0" encoding="utf-8"?>
<p:tagLst xmlns:a="http://schemas.openxmlformats.org/drawingml/2006/main" xmlns:r="http://schemas.openxmlformats.org/officeDocument/2006/relationships" xmlns:p="http://schemas.openxmlformats.org/presentationml/2006/main">
  <p:tag name="KSO_WM_TEMPLATE_THUMBS_INDEX" val="1、9、12、13、15、19、23"/>
  <p:tag name="KSO_WM_TEMPLATE_CATEGORY" val="custom"/>
  <p:tag name="KSO_WM_TEMPLATE_INDEX" val="160394"/>
  <p:tag name="KSO_WM_TAG_VERSION" val="1.0"/>
  <p:tag name="KSO_WM_SLIDE_ID" val="custom160394_1"/>
  <p:tag name="KSO_WM_SLIDE_INDEX" val="1"/>
  <p:tag name="KSO_WM_SLIDE_ITEM_CNT" val="2"/>
  <p:tag name="KSO_WM_SLIDE_LAYOUT" val="a_b"/>
  <p:tag name="KSO_WM_SLIDE_LAYOUT_CNT" val="1_1"/>
  <p:tag name="KSO_WM_SLIDE_TYPE" val="title"/>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3"/>
  <p:tag name="KSO_WM_SLIDE_INDEX" val="3"/>
  <p:tag name="KSO_WM_SLIDE_ITEM_CNT" val="2"/>
  <p:tag name="KSO_WM_SLIDE_LAYOUT" val="a_f"/>
  <p:tag name="KSO_WM_SLIDE_LAYOUT_CNT" val="1_2"/>
  <p:tag name="KSO_WM_SLIDE_TYPE" val="text"/>
  <p:tag name="KSO_WM_BEAUTIFY_FLAG" val="#wm#"/>
  <p:tag name="KSO_WM_SLIDE_POSITION" val="66*116"/>
  <p:tag name="KSO_WM_SLIDE_SIZE" val="828*375"/>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4"/>
  <p:tag name="KSO_WM_SLIDE_INDEX" val="4"/>
  <p:tag name="KSO_WM_SLIDE_ITEM_CNT" val="2"/>
  <p:tag name="KSO_WM_SLIDE_LAYOUT" val="a_f_d"/>
  <p:tag name="KSO_WM_SLIDE_LAYOUT_CNT" val="1_1_1"/>
  <p:tag name="KSO_WM_SLIDE_TYPE" val="text"/>
  <p:tag name="KSO_WM_BEAUTIFY_FLAG" val="#wm#"/>
  <p:tag name="KSO_WM_SLIDE_POSITION" val="77*52"/>
  <p:tag name="KSO_WM_SLIDE_SIZE" val="814*426"/>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6"/>
  <p:tag name="KSO_WM_SLIDE_INDEX" val="6"/>
  <p:tag name="KSO_WM_SLIDE_ITEM_CNT" val="1"/>
  <p:tag name="KSO_WM_SLIDE_LAYOUT" val="a_l"/>
  <p:tag name="KSO_WM_SLIDE_LAYOUT_CNT" val="1_1"/>
  <p:tag name="KSO_WM_SLIDE_TYPE" val="contents"/>
  <p:tag name="KSO_WM_BEAUTIFY_FLAG" val="#wm#"/>
  <p:tag name="KSO_WM_DIAGRAM_GROUP_CODE" val="l1-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6*l_i*1_1"/>
  <p:tag name="KSO_WM_UNIT_CLEAR" val="1"/>
  <p:tag name="KSO_WM_UNIT_LAYERLEVEL" val="1_1"/>
  <p:tag name="KSO_WM_DIAGRAM_GROUP_CODE" val="l1-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6*l_i*1_2"/>
  <p:tag name="KSO_WM_UNIT_CLEAR" val="1"/>
  <p:tag name="KSO_WM_UNIT_LAYERLEVEL" val="1_1"/>
  <p:tag name="KSO_WM_DIAGRAM_GROUP_CODE" val="l1-1"/>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6"/>
  <p:tag name="KSO_WM_SLIDE_INDEX" val="6"/>
  <p:tag name="KSO_WM_SLIDE_ITEM_CNT" val="1"/>
  <p:tag name="KSO_WM_SLIDE_LAYOUT" val="a_l"/>
  <p:tag name="KSO_WM_SLIDE_LAYOUT_CNT" val="1_1"/>
  <p:tag name="KSO_WM_SLIDE_TYPE" val="contents"/>
  <p:tag name="KSO_WM_BEAUTIFY_FLAG" val="#wm#"/>
  <p:tag name="KSO_WM_DIAGRAM_GROUP_CODE" val="l1-1"/>
</p:tagLst>
</file>

<file path=ppt/theme/theme1.xml><?xml version="1.0" encoding="utf-8"?>
<a:theme xmlns:a="http://schemas.openxmlformats.org/drawingml/2006/main" name="A000120140530B01PPBG">
  <a:themeElements>
    <a:clrScheme name="104">
      <a:dk1>
        <a:srgbClr val="3D3F41"/>
      </a:dk1>
      <a:lt1>
        <a:srgbClr val="FFFFFF"/>
      </a:lt1>
      <a:dk2>
        <a:srgbClr val="3D3F41"/>
      </a:dk2>
      <a:lt2>
        <a:srgbClr val="FFFFFF"/>
      </a:lt2>
      <a:accent1>
        <a:srgbClr val="BABD3D"/>
      </a:accent1>
      <a:accent2>
        <a:srgbClr val="7DB359"/>
      </a:accent2>
      <a:accent3>
        <a:srgbClr val="DCAB48"/>
      </a:accent3>
      <a:accent4>
        <a:srgbClr val="6B8A4B"/>
      </a:accent4>
      <a:accent5>
        <a:srgbClr val="409BA2"/>
      </a:accent5>
      <a:accent6>
        <a:srgbClr val="B84D30"/>
      </a:accent6>
      <a:hlink>
        <a:srgbClr val="00B0F0"/>
      </a:hlink>
      <a:folHlink>
        <a:srgbClr val="AFB2B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499</Words>
  <Application>Microsoft Office PowerPoint</Application>
  <PresentationFormat>Widescreen</PresentationFormat>
  <Paragraphs>48</Paragraphs>
  <Slides>13</Slides>
  <Notes>12</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13</vt:i4>
      </vt:variant>
    </vt:vector>
  </HeadingPairs>
  <TitlesOfParts>
    <vt:vector size="31" baseType="lpstr">
      <vt:lpstr>UVF Hypografic</vt:lpstr>
      <vt:lpstr>黑体</vt:lpstr>
      <vt:lpstr>UVF Valentine</vt:lpstr>
      <vt:lpstr>UVN Sang Song Nang</vt:lpstr>
      <vt:lpstr>Times New Roman</vt:lpstr>
      <vt:lpstr>Calibri</vt:lpstr>
      <vt:lpstr>等线</vt:lpstr>
      <vt:lpstr>Arial</vt:lpstr>
      <vt:lpstr>UTM Androgyne</vt:lpstr>
      <vt:lpstr>Cambria</vt:lpstr>
      <vt:lpstr>#9Slide03 AmpleSoft Bold</vt:lpstr>
      <vt:lpstr>Dela Gothic One</vt:lpstr>
      <vt:lpstr>UTM Cookies</vt:lpstr>
      <vt:lpstr>Century Gothic</vt:lpstr>
      <vt:lpstr>UTM Showcard</vt:lpstr>
      <vt:lpstr>宋体</vt:lpstr>
      <vt:lpstr>#9Slide05 Bodega Script</vt:lpstr>
      <vt:lpstr>A000120140530B01PPBG</vt:lpstr>
      <vt:lpstr>Viết đoạn văn  kể về một sự việc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 đoạn văn  kể về một sự việc</dc:title>
  <dc:creator>MANG NON</dc:creator>
  <cp:keywords>MANG NON</cp:keywords>
  <cp:lastModifiedBy>Duong Phuong Anh</cp:lastModifiedBy>
  <cp:revision>7</cp:revision>
  <dcterms:created xsi:type="dcterms:W3CDTF">2023-04-08T08:38:25Z</dcterms:created>
  <dcterms:modified xsi:type="dcterms:W3CDTF">2025-04-19T03:43:32Z</dcterms:modified>
</cp:coreProperties>
</file>