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75" r:id="rId2"/>
  </p:sldMasterIdLst>
  <p:notesMasterIdLst>
    <p:notesMasterId r:id="rId17"/>
  </p:notesMasterIdLst>
  <p:sldIdLst>
    <p:sldId id="257" r:id="rId3"/>
    <p:sldId id="259" r:id="rId4"/>
    <p:sldId id="258" r:id="rId5"/>
    <p:sldId id="260" r:id="rId6"/>
    <p:sldId id="262" r:id="rId7"/>
    <p:sldId id="263" r:id="rId8"/>
    <p:sldId id="264" r:id="rId9"/>
    <p:sldId id="261" r:id="rId10"/>
    <p:sldId id="265" r:id="rId11"/>
    <p:sldId id="266" r:id="rId12"/>
    <p:sldId id="267" r:id="rId13"/>
    <p:sldId id="268" r:id="rId14"/>
    <p:sldId id="269" r:id="rId15"/>
    <p:sldId id="270" r:id="rId16"/>
  </p:sldIdLst>
  <p:sldSz cx="12192000" cy="6858000"/>
  <p:notesSz cx="6858000" cy="9144000"/>
  <p:embeddedFontLst>
    <p:embeddedFont>
      <p:font typeface="#9Slide05 Aphrodite Pro" panose="02000000000000000000" pitchFamily="2" charset="0"/>
      <p:regular r:id="rId18"/>
    </p:embeddedFont>
    <p:embeddedFont>
      <p:font typeface="#9Slide05 SVNBulgary" pitchFamily="2" charset="0"/>
      <p:regular r:id="rId19"/>
    </p:embeddedFont>
    <p:embeddedFont>
      <p:font typeface="#9Slide05 VL Fadilla" pitchFamily="2" charset="0"/>
      <p:regular r:id="rId20"/>
    </p:embeddedFont>
    <p:embeddedFont>
      <p:font typeface="#9Slide07 HoneyCream" pitchFamily="2" charset="0"/>
      <p:regular r:id="rId21"/>
    </p:embeddedFont>
    <p:embeddedFont>
      <p:font typeface="#9Slide07 IcielBC Cubano Normal" panose="00000500000000000000" pitchFamily="2" charset="0"/>
      <p:regular r:id="rId22"/>
    </p:embeddedFont>
    <p:embeddedFont>
      <p:font typeface="#9Slide07 IcielPony" panose="02000000000000000000" pitchFamily="2" charset="0"/>
      <p:regular r:id="rId23"/>
    </p:embeddedFont>
    <p:embeddedFont>
      <p:font typeface="Calibri" panose="020F0502020204030204" pitchFamily="34" charset="0"/>
      <p:regular r:id="rId24"/>
      <p:bold r:id="rId25"/>
      <p:italic r:id="rId26"/>
      <p:boldItalic r:id="rId27"/>
    </p:embeddedFont>
    <p:embeddedFont>
      <p:font typeface="DengXian" panose="02010600030101010101" pitchFamily="2" charset="-122"/>
      <p:regular r:id="rId28"/>
      <p:bold r:id="rId29"/>
    </p:embeddedFont>
    <p:embeddedFont>
      <p:font typeface="HP001 5 hàng" panose="020B0603050302020204" pitchFamily="34" charset="0"/>
      <p:regular r:id="rId30"/>
      <p:bold r:id="rId31"/>
    </p:embeddedFont>
    <p:embeddedFont>
      <p:font typeface="SVN-Dancing Script" panose="02040603050506020204" pitchFamily="18" charset="0"/>
      <p:regular r:id="rId32"/>
    </p:embeddedFont>
    <p:embeddedFont>
      <p:font typeface="SVN-Internation" panose="02040603050506020204" pitchFamily="18" charset="0"/>
      <p:regular r:id="rId33"/>
    </p:embeddedFont>
    <p:embeddedFont>
      <p:font typeface="SVN-Newton" panose="02040603050506020204" pitchFamily="18" charset="0"/>
      <p:regular r:id="rId34"/>
    </p:embeddedFont>
    <p:embeddedFont>
      <p:font typeface="SVN-Poky's" panose="020B0606040200020203" pitchFamily="34" charset="0"/>
      <p:regular r:id="rId35"/>
    </p:embeddedFont>
    <p:embeddedFont>
      <p:font typeface="UTM Aptima" panose="02040603050506020204" pitchFamily="18" charset="0"/>
      <p:regular r:id="rId36"/>
      <p:bold r:id="rId37"/>
      <p:italic r:id="rId38"/>
      <p:boldItalic r:id="rId39"/>
    </p:embeddedFont>
    <p:embeddedFont>
      <p:font typeface="UTM Avo" panose="02040603050506020204" pitchFamily="18" charset="0"/>
      <p:regular r:id="rId40"/>
      <p:bold r:id="rId41"/>
      <p:italic r:id="rId42"/>
      <p:boldItalic r:id="rId43"/>
    </p:embeddedFont>
    <p:embeddedFont>
      <p:font typeface="UTM Guanine" panose="02040603050506020204" pitchFamily="18" charset="0"/>
      <p:regular r:id="rId44"/>
    </p:embeddedFont>
    <p:embeddedFont>
      <p:font typeface="UTM Soraya" panose="02040603050506020204" pitchFamily="18" charset="0"/>
      <p:regular r:id="rId4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33CC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7" d="100"/>
          <a:sy n="77" d="100"/>
        </p:scale>
        <p:origin x="480"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font" Target="fonts/font1.fntdata"/><Relationship Id="rId26" Type="http://schemas.openxmlformats.org/officeDocument/2006/relationships/font" Target="fonts/font9.fntdata"/><Relationship Id="rId39" Type="http://schemas.openxmlformats.org/officeDocument/2006/relationships/font" Target="fonts/font22.fntdata"/><Relationship Id="rId21" Type="http://schemas.openxmlformats.org/officeDocument/2006/relationships/font" Target="fonts/font4.fntdata"/><Relationship Id="rId34" Type="http://schemas.openxmlformats.org/officeDocument/2006/relationships/font" Target="fonts/font17.fntdata"/><Relationship Id="rId42" Type="http://schemas.openxmlformats.org/officeDocument/2006/relationships/font" Target="fonts/font25.fntdata"/><Relationship Id="rId47"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font" Target="fonts/font12.fntdata"/><Relationship Id="rId11" Type="http://schemas.openxmlformats.org/officeDocument/2006/relationships/slide" Target="slides/slide9.xml"/><Relationship Id="rId24" Type="http://schemas.openxmlformats.org/officeDocument/2006/relationships/font" Target="fonts/font7.fntdata"/><Relationship Id="rId32" Type="http://schemas.openxmlformats.org/officeDocument/2006/relationships/font" Target="fonts/font15.fntdata"/><Relationship Id="rId37" Type="http://schemas.openxmlformats.org/officeDocument/2006/relationships/font" Target="fonts/font20.fntdata"/><Relationship Id="rId40" Type="http://schemas.openxmlformats.org/officeDocument/2006/relationships/font" Target="fonts/font23.fntdata"/><Relationship Id="rId45" Type="http://schemas.openxmlformats.org/officeDocument/2006/relationships/font" Target="fonts/font28.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6.fntdata"/><Relationship Id="rId28" Type="http://schemas.openxmlformats.org/officeDocument/2006/relationships/font" Target="fonts/font11.fntdata"/><Relationship Id="rId36" Type="http://schemas.openxmlformats.org/officeDocument/2006/relationships/font" Target="fonts/font19.fntdata"/><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font" Target="fonts/font2.fntdata"/><Relationship Id="rId31" Type="http://schemas.openxmlformats.org/officeDocument/2006/relationships/font" Target="fonts/font14.fntdata"/><Relationship Id="rId44" Type="http://schemas.openxmlformats.org/officeDocument/2006/relationships/font" Target="fonts/font27.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font" Target="fonts/font13.fntdata"/><Relationship Id="rId35" Type="http://schemas.openxmlformats.org/officeDocument/2006/relationships/font" Target="fonts/font18.fntdata"/><Relationship Id="rId43" Type="http://schemas.openxmlformats.org/officeDocument/2006/relationships/font" Target="fonts/font26.fntdata"/><Relationship Id="rId48"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notesMaster" Target="notesMasters/notesMaster1.xml"/><Relationship Id="rId25" Type="http://schemas.openxmlformats.org/officeDocument/2006/relationships/font" Target="fonts/font8.fntdata"/><Relationship Id="rId33" Type="http://schemas.openxmlformats.org/officeDocument/2006/relationships/font" Target="fonts/font16.fntdata"/><Relationship Id="rId38" Type="http://schemas.openxmlformats.org/officeDocument/2006/relationships/font" Target="fonts/font21.fntdata"/><Relationship Id="rId46" Type="http://schemas.openxmlformats.org/officeDocument/2006/relationships/presProps" Target="presProps.xml"/><Relationship Id="rId20" Type="http://schemas.openxmlformats.org/officeDocument/2006/relationships/font" Target="fonts/font3.fntdata"/><Relationship Id="rId41" Type="http://schemas.openxmlformats.org/officeDocument/2006/relationships/font" Target="fonts/font24.fntdata"/><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2BCEA5-F2D7-4CF7-A871-F3111427AAAD}" type="datetimeFigureOut">
              <a:rPr lang="en-US" smtClean="0"/>
              <a:t>4/8/2023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0F7083-456E-45A5-95C2-E8A9F7E4D5E1}" type="slidenum">
              <a:rPr lang="en-US" smtClean="0"/>
              <a:t>‹#›</a:t>
            </a:fld>
            <a:endParaRPr lang="en-US"/>
          </a:p>
        </p:txBody>
      </p:sp>
    </p:spTree>
    <p:extLst>
      <p:ext uri="{BB962C8B-B14F-4D97-AF65-F5344CB8AC3E}">
        <p14:creationId xmlns:p14="http://schemas.microsoft.com/office/powerpoint/2010/main" val="25365131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906C37-34C9-4036-8DD3-49223F6A20C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9613338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Master" Target="../slideMasters/slideMaster1.xml"/><Relationship Id="rId5" Type="http://schemas.openxmlformats.org/officeDocument/2006/relationships/hyperlink" Target="https://www.facebook.com/groups/629898828017053" TargetMode="Externa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6" Type="http://schemas.openxmlformats.org/officeDocument/2006/relationships/hyperlink" Target="https://www.facebook.com/groups/629898828017053" TargetMode="External"/><Relationship Id="rId5" Type="http://schemas.openxmlformats.org/officeDocument/2006/relationships/image" Target="../media/image2.png"/><Relationship Id="rId4"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8" Type="http://schemas.openxmlformats.org/officeDocument/2006/relationships/hyperlink" Target="https://www.facebook.com/groups/629898828017053" TargetMode="External"/><Relationship Id="rId3" Type="http://schemas.openxmlformats.org/officeDocument/2006/relationships/image" Target="../media/image4.png"/><Relationship Id="rId7"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 Id="rId6" Type="http://schemas.openxmlformats.org/officeDocument/2006/relationships/image" Target="../media/image1.png"/><Relationship Id="rId5" Type="http://schemas.microsoft.com/office/2007/relationships/hdphoto" Target="../media/hdphoto1.wdp"/><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1025BFAA-3BB1-4AFE-83F9-A1A2EE0D7DF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3AE472B-FBF7-4F26-8BAD-CB7ACFCE5910}"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06AB47EE-C768-4F49-9178-79A149B330CD}"/>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6177B854-2E47-440D-8996-48C00A55BE2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E54D1C-01C4-406C-99DD-86382A5A10F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8511058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竖排标题与文本">
    <p:bg>
      <p:bgPr>
        <a:solidFill>
          <a:schemeClr val="bg1"/>
        </a:solidFill>
        <a:effectLst/>
      </p:bgPr>
    </p:bg>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35650051-93EF-4E9A-9B8A-F18B845BD83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1107"/>
          <a:stretch/>
        </p:blipFill>
        <p:spPr>
          <a:xfrm>
            <a:off x="0" y="-1"/>
            <a:ext cx="12192000" cy="6857681"/>
          </a:xfrm>
          <a:prstGeom prst="rect">
            <a:avLst/>
          </a:prstGeom>
        </p:spPr>
      </p:pic>
      <p:sp>
        <p:nvSpPr>
          <p:cNvPr id="9" name="矩形 8">
            <a:extLst>
              <a:ext uri="{FF2B5EF4-FFF2-40B4-BE49-F238E27FC236}">
                <a16:creationId xmlns:a16="http://schemas.microsoft.com/office/drawing/2014/main" id="{DA3CCAEB-03AD-4F21-A3A9-AFA3CDC8272F}"/>
              </a:ext>
            </a:extLst>
          </p:cNvPr>
          <p:cNvSpPr/>
          <p:nvPr userDrawn="1"/>
        </p:nvSpPr>
        <p:spPr>
          <a:xfrm>
            <a:off x="0" y="-482"/>
            <a:ext cx="12192000" cy="6858162"/>
          </a:xfrm>
          <a:prstGeom prst="rect">
            <a:avLst/>
          </a:prstGeom>
          <a:gradFill flip="none" rotWithShape="1">
            <a:gsLst>
              <a:gs pos="0">
                <a:schemeClr val="bg1">
                  <a:alpha val="44000"/>
                </a:schemeClr>
              </a:gs>
              <a:gs pos="100000">
                <a:schemeClr val="bg1">
                  <a:alpha val="5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4" name="Picture 3">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5" name="Picture 4">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6"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5">
                  <a:extLst>
                    <a:ext uri="{A12FA001-AC4F-418D-AE19-62706E023703}">
                      <ahyp:hlinkClr xmlns:ahyp="http://schemas.microsoft.com/office/drawing/2018/hyperlinkcolor"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7"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10"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sp>
        <p:nvSpPr>
          <p:cNvPr id="11"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12" name="TextBox 11">
            <a:extLst>
              <a:ext uri="{FF2B5EF4-FFF2-40B4-BE49-F238E27FC236}">
                <a16:creationId xmlns:a16="http://schemas.microsoft.com/office/drawing/2014/main"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Măng</a:t>
            </a:r>
            <a:r>
              <a:rPr kumimoji="0" lang="en-US"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 Non</a:t>
            </a:r>
            <a:endParaRPr kumimoji="0" lang="id-ID"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endParaRPr>
          </a:p>
        </p:txBody>
      </p:sp>
    </p:spTree>
    <p:extLst>
      <p:ext uri="{BB962C8B-B14F-4D97-AF65-F5344CB8AC3E}">
        <p14:creationId xmlns:p14="http://schemas.microsoft.com/office/powerpoint/2010/main" val="9274170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750" fill="hold"/>
                                        <p:tgtEl>
                                          <p:spTgt spid="12"/>
                                        </p:tgtEl>
                                        <p:attrNameLst>
                                          <p:attrName>ppt_w</p:attrName>
                                        </p:attrNameLst>
                                      </p:cBhvr>
                                      <p:tavLst>
                                        <p:tav tm="0">
                                          <p:val>
                                            <p:fltVal val="0"/>
                                          </p:val>
                                        </p:tav>
                                        <p:tav tm="100000">
                                          <p:val>
                                            <p:strVal val="#ppt_w"/>
                                          </p:val>
                                        </p:tav>
                                      </p:tavLst>
                                    </p:anim>
                                    <p:anim calcmode="lin" valueType="num">
                                      <p:cBhvr>
                                        <p:cTn id="8" dur="1750" fill="hold"/>
                                        <p:tgtEl>
                                          <p:spTgt spid="12"/>
                                        </p:tgtEl>
                                        <p:attrNameLst>
                                          <p:attrName>ppt_h</p:attrName>
                                        </p:attrNameLst>
                                      </p:cBhvr>
                                      <p:tavLst>
                                        <p:tav tm="0">
                                          <p:val>
                                            <p:fltVal val="0"/>
                                          </p:val>
                                        </p:tav>
                                        <p:tav tm="100000">
                                          <p:val>
                                            <p:strVal val="#ppt_h"/>
                                          </p:val>
                                        </p:tav>
                                      </p:tavLst>
                                    </p:anim>
                                    <p:animEffect transition="in" filter="fade">
                                      <p:cBhvr>
                                        <p:cTn id="9" dur="1750"/>
                                        <p:tgtEl>
                                          <p:spTgt spid="12"/>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2"/>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6766DE23-542E-4045-A5FA-9D4740E227B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1107"/>
          <a:stretch/>
        </p:blipFill>
        <p:spPr>
          <a:xfrm>
            <a:off x="0" y="-1"/>
            <a:ext cx="12192000" cy="6857681"/>
          </a:xfrm>
          <a:prstGeom prst="rect">
            <a:avLst/>
          </a:prstGeom>
        </p:spPr>
      </p:pic>
      <p:sp>
        <p:nvSpPr>
          <p:cNvPr id="5" name="矩形 4">
            <a:extLst>
              <a:ext uri="{FF2B5EF4-FFF2-40B4-BE49-F238E27FC236}">
                <a16:creationId xmlns:a16="http://schemas.microsoft.com/office/drawing/2014/main" id="{B2DFBA2A-A27E-44BD-B864-0490C18B9AE1}"/>
              </a:ext>
            </a:extLst>
          </p:cNvPr>
          <p:cNvSpPr/>
          <p:nvPr userDrawn="1"/>
        </p:nvSpPr>
        <p:spPr>
          <a:xfrm>
            <a:off x="0" y="-482"/>
            <a:ext cx="12192000" cy="6858162"/>
          </a:xfrm>
          <a:prstGeom prst="rect">
            <a:avLst/>
          </a:prstGeom>
          <a:gradFill flip="none" rotWithShape="1">
            <a:gsLst>
              <a:gs pos="0">
                <a:schemeClr val="bg1">
                  <a:alpha val="44000"/>
                </a:schemeClr>
              </a:gs>
              <a:gs pos="100000">
                <a:schemeClr val="bg1">
                  <a:alpha val="5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2" name="图片 1">
            <a:extLst>
              <a:ext uri="{FF2B5EF4-FFF2-40B4-BE49-F238E27FC236}">
                <a16:creationId xmlns:a16="http://schemas.microsoft.com/office/drawing/2014/main" id="{5A210C58-FF74-4C1A-AA56-39300EC508D3}"/>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71" t="77415" r="-471" b="10126"/>
          <a:stretch/>
        </p:blipFill>
        <p:spPr>
          <a:xfrm>
            <a:off x="1" y="6656392"/>
            <a:ext cx="12250362" cy="208518"/>
          </a:xfrm>
          <a:prstGeom prst="rect">
            <a:avLst/>
          </a:prstGeom>
        </p:spPr>
      </p:pic>
      <p:pic>
        <p:nvPicPr>
          <p:cNvPr id="7" name="Picture 6">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8" name="Picture 7">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9"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6">
                  <a:extLst>
                    <a:ext uri="{A12FA001-AC4F-418D-AE19-62706E023703}">
                      <ahyp:hlinkClr xmlns:ahyp="http://schemas.microsoft.com/office/drawing/2018/hyperlinkcolor"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10"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11"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sp>
        <p:nvSpPr>
          <p:cNvPr id="12"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13" name="TextBox 12">
            <a:extLst>
              <a:ext uri="{FF2B5EF4-FFF2-40B4-BE49-F238E27FC236}">
                <a16:creationId xmlns:a16="http://schemas.microsoft.com/office/drawing/2014/main"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Măng</a:t>
            </a:r>
            <a:r>
              <a:rPr kumimoji="0" lang="en-US"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 Non</a:t>
            </a:r>
            <a:endParaRPr kumimoji="0" lang="id-ID"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endParaRPr>
          </a:p>
        </p:txBody>
      </p:sp>
    </p:spTree>
    <p:extLst>
      <p:ext uri="{BB962C8B-B14F-4D97-AF65-F5344CB8AC3E}">
        <p14:creationId xmlns:p14="http://schemas.microsoft.com/office/powerpoint/2010/main" val="1921908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750" fill="hold"/>
                                        <p:tgtEl>
                                          <p:spTgt spid="13"/>
                                        </p:tgtEl>
                                        <p:attrNameLst>
                                          <p:attrName>ppt_w</p:attrName>
                                        </p:attrNameLst>
                                      </p:cBhvr>
                                      <p:tavLst>
                                        <p:tav tm="0">
                                          <p:val>
                                            <p:fltVal val="0"/>
                                          </p:val>
                                        </p:tav>
                                        <p:tav tm="100000">
                                          <p:val>
                                            <p:strVal val="#ppt_w"/>
                                          </p:val>
                                        </p:tav>
                                      </p:tavLst>
                                    </p:anim>
                                    <p:anim calcmode="lin" valueType="num">
                                      <p:cBhvr>
                                        <p:cTn id="8" dur="1750" fill="hold"/>
                                        <p:tgtEl>
                                          <p:spTgt spid="13"/>
                                        </p:tgtEl>
                                        <p:attrNameLst>
                                          <p:attrName>ppt_h</p:attrName>
                                        </p:attrNameLst>
                                      </p:cBhvr>
                                      <p:tavLst>
                                        <p:tav tm="0">
                                          <p:val>
                                            <p:fltVal val="0"/>
                                          </p:val>
                                        </p:tav>
                                        <p:tav tm="100000">
                                          <p:val>
                                            <p:strVal val="#ppt_h"/>
                                          </p:val>
                                        </p:tav>
                                      </p:tavLst>
                                    </p:anim>
                                    <p:animEffect transition="in" filter="fade">
                                      <p:cBhvr>
                                        <p:cTn id="9" dur="1750"/>
                                        <p:tgtEl>
                                          <p:spTgt spid="13"/>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3"/>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pic>
        <p:nvPicPr>
          <p:cNvPr id="3" name="图片 3">
            <a:extLst>
              <a:ext uri="{FF2B5EF4-FFF2-40B4-BE49-F238E27FC236}">
                <a16:creationId xmlns:a16="http://schemas.microsoft.com/office/drawing/2014/main" id="{6766DE23-542E-4045-A5FA-9D4740E227B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1107"/>
          <a:stretch/>
        </p:blipFill>
        <p:spPr>
          <a:xfrm>
            <a:off x="0" y="-1"/>
            <a:ext cx="12192000" cy="6857681"/>
          </a:xfrm>
          <a:prstGeom prst="rect">
            <a:avLst/>
          </a:prstGeom>
        </p:spPr>
      </p:pic>
      <p:sp>
        <p:nvSpPr>
          <p:cNvPr id="4" name="矩形 4">
            <a:extLst>
              <a:ext uri="{FF2B5EF4-FFF2-40B4-BE49-F238E27FC236}">
                <a16:creationId xmlns:a16="http://schemas.microsoft.com/office/drawing/2014/main" id="{B2DFBA2A-A27E-44BD-B864-0490C18B9AE1}"/>
              </a:ext>
            </a:extLst>
          </p:cNvPr>
          <p:cNvSpPr/>
          <p:nvPr userDrawn="1"/>
        </p:nvSpPr>
        <p:spPr>
          <a:xfrm>
            <a:off x="0" y="-482"/>
            <a:ext cx="12192000" cy="6858162"/>
          </a:xfrm>
          <a:prstGeom prst="rect">
            <a:avLst/>
          </a:prstGeom>
          <a:gradFill flip="none" rotWithShape="1">
            <a:gsLst>
              <a:gs pos="0">
                <a:schemeClr val="bg1">
                  <a:alpha val="44000"/>
                </a:schemeClr>
              </a:gs>
              <a:gs pos="100000">
                <a:schemeClr val="bg1">
                  <a:alpha val="5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5" name="图片 1">
            <a:extLst>
              <a:ext uri="{FF2B5EF4-FFF2-40B4-BE49-F238E27FC236}">
                <a16:creationId xmlns:a16="http://schemas.microsoft.com/office/drawing/2014/main" id="{5A210C58-FF74-4C1A-AA56-39300EC508D3}"/>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71" t="77415" r="-471" b="10126"/>
          <a:stretch/>
        </p:blipFill>
        <p:spPr>
          <a:xfrm>
            <a:off x="1" y="6656392"/>
            <a:ext cx="12250362" cy="208518"/>
          </a:xfrm>
          <a:prstGeom prst="rect">
            <a:avLst/>
          </a:prstGeom>
        </p:spPr>
      </p:pic>
      <p:pic>
        <p:nvPicPr>
          <p:cNvPr id="6" name="图片 1">
            <a:extLst>
              <a:ext uri="{FF2B5EF4-FFF2-40B4-BE49-F238E27FC236}">
                <a16:creationId xmlns:a16="http://schemas.microsoft.com/office/drawing/2014/main" id="{4C98965C-C418-4D92-B94E-3BED358E38FA}"/>
              </a:ext>
            </a:extLst>
          </p:cNvPr>
          <p:cNvPicPr>
            <a:picLocks noChangeAspect="1"/>
          </p:cNvPicPr>
          <p:nvPr userDrawn="1"/>
        </p:nvPicPr>
        <p:blipFill>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0" y="5192483"/>
            <a:ext cx="12192000" cy="1665517"/>
          </a:xfrm>
          <a:prstGeom prst="rect">
            <a:avLst/>
          </a:prstGeom>
        </p:spPr>
      </p:pic>
      <p:pic>
        <p:nvPicPr>
          <p:cNvPr id="7" name="Picture 6">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6"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8" name="Picture 7">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9"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8">
                  <a:extLst>
                    <a:ext uri="{A12FA001-AC4F-418D-AE19-62706E023703}">
                      <ahyp:hlinkClr xmlns:ahyp="http://schemas.microsoft.com/office/drawing/2018/hyperlinkcolor"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10"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11"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sp>
        <p:nvSpPr>
          <p:cNvPr id="12"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13" name="TextBox 12">
            <a:extLst>
              <a:ext uri="{FF2B5EF4-FFF2-40B4-BE49-F238E27FC236}">
                <a16:creationId xmlns:a16="http://schemas.microsoft.com/office/drawing/2014/main"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Măng</a:t>
            </a:r>
            <a:r>
              <a:rPr kumimoji="0" lang="en-US"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 Non</a:t>
            </a:r>
            <a:endParaRPr kumimoji="0" lang="id-ID"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endParaRPr>
          </a:p>
        </p:txBody>
      </p:sp>
    </p:spTree>
    <p:extLst>
      <p:ext uri="{BB962C8B-B14F-4D97-AF65-F5344CB8AC3E}">
        <p14:creationId xmlns:p14="http://schemas.microsoft.com/office/powerpoint/2010/main" val="19801008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750" fill="hold"/>
                                        <p:tgtEl>
                                          <p:spTgt spid="13"/>
                                        </p:tgtEl>
                                        <p:attrNameLst>
                                          <p:attrName>ppt_w</p:attrName>
                                        </p:attrNameLst>
                                      </p:cBhvr>
                                      <p:tavLst>
                                        <p:tav tm="0">
                                          <p:val>
                                            <p:fltVal val="0"/>
                                          </p:val>
                                        </p:tav>
                                        <p:tav tm="100000">
                                          <p:val>
                                            <p:strVal val="#ppt_w"/>
                                          </p:val>
                                        </p:tav>
                                      </p:tavLst>
                                    </p:anim>
                                    <p:anim calcmode="lin" valueType="num">
                                      <p:cBhvr>
                                        <p:cTn id="8" dur="1750" fill="hold"/>
                                        <p:tgtEl>
                                          <p:spTgt spid="13"/>
                                        </p:tgtEl>
                                        <p:attrNameLst>
                                          <p:attrName>ppt_h</p:attrName>
                                        </p:attrNameLst>
                                      </p:cBhvr>
                                      <p:tavLst>
                                        <p:tav tm="0">
                                          <p:val>
                                            <p:fltVal val="0"/>
                                          </p:val>
                                        </p:tav>
                                        <p:tav tm="100000">
                                          <p:val>
                                            <p:strVal val="#ppt_h"/>
                                          </p:val>
                                        </p:tav>
                                      </p:tavLst>
                                    </p:anim>
                                    <p:animEffect transition="in" filter="fade">
                                      <p:cBhvr>
                                        <p:cTn id="9" dur="1750"/>
                                        <p:tgtEl>
                                          <p:spTgt spid="13"/>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3"/>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bg>
      <p:bgPr>
        <a:blipFill dpi="0" rotWithShape="1">
          <a:blip r:embed="rId2">
            <a:lum/>
          </a:blip>
          <a:srcRect/>
          <a:stretch>
            <a:fillRect l="-6000" r="-6000"/>
          </a:stretch>
        </a:blipFill>
        <a:effectLst/>
      </p:bgPr>
    </p:bg>
    <p:spTree>
      <p:nvGrpSpPr>
        <p:cNvPr id="1" name="Shape 876"/>
        <p:cNvGrpSpPr/>
        <p:nvPr/>
      </p:nvGrpSpPr>
      <p:grpSpPr>
        <a:xfrm>
          <a:off x="0" y="0"/>
          <a:ext cx="0" cy="0"/>
          <a:chOff x="0" y="0"/>
          <a:chExt cx="0" cy="0"/>
        </a:xfrm>
      </p:grpSpPr>
    </p:spTree>
    <p:extLst>
      <p:ext uri="{BB962C8B-B14F-4D97-AF65-F5344CB8AC3E}">
        <p14:creationId xmlns:p14="http://schemas.microsoft.com/office/powerpoint/2010/main" val="9657404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5" name="Google Shape;985;p14"/>
          <p:cNvSpPr/>
          <p:nvPr/>
        </p:nvSpPr>
        <p:spPr>
          <a:xfrm>
            <a:off x="586919"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7" name="Google Shape;987;p14"/>
          <p:cNvSpPr/>
          <p:nvPr/>
        </p:nvSpPr>
        <p:spPr>
          <a:xfrm>
            <a:off x="11432702"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0165496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hyperlink" Target="https://www.facebook.com/groups/629898828017053" TargetMode="External"/><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7" Type="http://schemas.openxmlformats.org/officeDocument/2006/relationships/image" Target="../media/image6.png"/><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hyperlink" Target="https://www.facebook.com/groups/629898828017053" TargetMode="External"/><Relationship Id="rId5" Type="http://schemas.openxmlformats.org/officeDocument/2006/relationships/image" Target="../media/image2.png"/><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6"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8" name="Picture 7">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9"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8">
                  <a:extLst>
                    <a:ext uri="{A12FA001-AC4F-418D-AE19-62706E023703}">
                      <ahyp:hlinkClr xmlns:ahyp="http://schemas.microsoft.com/office/drawing/2018/hyperlinkcolor"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10"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11"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sp>
        <p:nvSpPr>
          <p:cNvPr id="12"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13" name="TextBox 12">
            <a:extLst>
              <a:ext uri="{FF2B5EF4-FFF2-40B4-BE49-F238E27FC236}">
                <a16:creationId xmlns:a16="http://schemas.microsoft.com/office/drawing/2014/main"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Măng</a:t>
            </a:r>
            <a:r>
              <a:rPr kumimoji="0" lang="en-US"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 Non</a:t>
            </a:r>
            <a:endParaRPr kumimoji="0" lang="id-ID"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endParaRPr>
          </a:p>
        </p:txBody>
      </p:sp>
    </p:spTree>
    <p:extLst>
      <p:ext uri="{BB962C8B-B14F-4D97-AF65-F5344CB8AC3E}">
        <p14:creationId xmlns:p14="http://schemas.microsoft.com/office/powerpoint/2010/main" val="528755082"/>
      </p:ext>
    </p:extLst>
  </p:cSld>
  <p:clrMap bg1="lt1" tx1="dk1" bg2="lt2" tx2="dk2" accent1="accent1" accent2="accent2" accent3="accent3" accent4="accent4" accent5="accent5" accent6="accent6" hlink="hlink" folHlink="folHlink"/>
  <p:sldLayoutIdLst>
    <p:sldLayoutId id="2147483667" r:id="rId1"/>
    <p:sldLayoutId id="2147483672" r:id="rId2"/>
    <p:sldLayoutId id="2147483673" r:id="rId3"/>
    <p:sldLayoutId id="2147483674" r:id="rId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750" fill="hold"/>
                                        <p:tgtEl>
                                          <p:spTgt spid="13"/>
                                        </p:tgtEl>
                                        <p:attrNameLst>
                                          <p:attrName>ppt_w</p:attrName>
                                        </p:attrNameLst>
                                      </p:cBhvr>
                                      <p:tavLst>
                                        <p:tav tm="0">
                                          <p:val>
                                            <p:fltVal val="0"/>
                                          </p:val>
                                        </p:tav>
                                        <p:tav tm="100000">
                                          <p:val>
                                            <p:strVal val="#ppt_w"/>
                                          </p:val>
                                        </p:tav>
                                      </p:tavLst>
                                    </p:anim>
                                    <p:anim calcmode="lin" valueType="num">
                                      <p:cBhvr>
                                        <p:cTn id="8" dur="1750" fill="hold"/>
                                        <p:tgtEl>
                                          <p:spTgt spid="13"/>
                                        </p:tgtEl>
                                        <p:attrNameLst>
                                          <p:attrName>ppt_h</p:attrName>
                                        </p:attrNameLst>
                                      </p:cBhvr>
                                      <p:tavLst>
                                        <p:tav tm="0">
                                          <p:val>
                                            <p:fltVal val="0"/>
                                          </p:val>
                                        </p:tav>
                                        <p:tav tm="100000">
                                          <p:val>
                                            <p:strVal val="#ppt_h"/>
                                          </p:val>
                                        </p:tav>
                                      </p:tavLst>
                                    </p:anim>
                                    <p:animEffect transition="in" filter="fade">
                                      <p:cBhvr>
                                        <p:cTn id="9" dur="1750"/>
                                        <p:tgtEl>
                                          <p:spTgt spid="13"/>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3"/>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5" name="Picture 4">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9" name="Picture 8">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10"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6">
                  <a:extLst>
                    <a:ext uri="{A12FA001-AC4F-418D-AE19-62706E023703}">
                      <ahyp:hlinkClr xmlns:ahyp="http://schemas.microsoft.com/office/drawing/2018/hyperlinkcolor"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11"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12"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sp>
        <p:nvSpPr>
          <p:cNvPr id="14"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pic>
        <p:nvPicPr>
          <p:cNvPr id="15" name="Picture 14">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16" name="Picture 15">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59348133" y="31562423"/>
            <a:ext cx="4836708" cy="6348893"/>
          </a:xfrm>
          <a:prstGeom prst="rect">
            <a:avLst/>
          </a:prstGeom>
        </p:spPr>
      </p:pic>
      <p:pic>
        <p:nvPicPr>
          <p:cNvPr id="17" name="Picture 16">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8" name="Picture 17">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70318579" y="31562423"/>
            <a:ext cx="4836708" cy="6348893"/>
          </a:xfrm>
          <a:prstGeom prst="rect">
            <a:avLst/>
          </a:prstGeom>
        </p:spPr>
      </p:pic>
      <p:sp>
        <p:nvSpPr>
          <p:cNvPr id="19" name="TextBox 18">
            <a:extLst>
              <a:ext uri="{FF2B5EF4-FFF2-40B4-BE49-F238E27FC236}">
                <a16:creationId xmlns:a16="http://schemas.microsoft.com/office/drawing/2014/main"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Măng</a:t>
            </a:r>
            <a:r>
              <a:rPr kumimoji="0" lang="en-US"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 Non</a:t>
            </a:r>
            <a:endParaRPr kumimoji="0" lang="id-ID"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endParaRPr>
          </a:p>
        </p:txBody>
      </p:sp>
    </p:spTree>
    <p:extLst>
      <p:ext uri="{BB962C8B-B14F-4D97-AF65-F5344CB8AC3E}">
        <p14:creationId xmlns:p14="http://schemas.microsoft.com/office/powerpoint/2010/main" val="2232869644"/>
      </p:ext>
    </p:extLst>
  </p:cSld>
  <p:clrMap bg1="lt1" tx1="dk1" bg2="dk2" tx2="lt2" accent1="accent1" accent2="accent2" accent3="accent3" accent4="accent4" accent5="accent5" accent6="accent6" hlink="hlink" folHlink="folHlink"/>
  <p:sldLayoutIdLst>
    <p:sldLayoutId id="2147483676" r:id="rId1"/>
    <p:sldLayoutId id="2147483677" r:id="rId2"/>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750" fill="hold"/>
                                        <p:tgtEl>
                                          <p:spTgt spid="19"/>
                                        </p:tgtEl>
                                        <p:attrNameLst>
                                          <p:attrName>ppt_w</p:attrName>
                                        </p:attrNameLst>
                                      </p:cBhvr>
                                      <p:tavLst>
                                        <p:tav tm="0">
                                          <p:val>
                                            <p:fltVal val="0"/>
                                          </p:val>
                                        </p:tav>
                                        <p:tav tm="100000">
                                          <p:val>
                                            <p:strVal val="#ppt_w"/>
                                          </p:val>
                                        </p:tav>
                                      </p:tavLst>
                                    </p:anim>
                                    <p:anim calcmode="lin" valueType="num">
                                      <p:cBhvr>
                                        <p:cTn id="8" dur="1750" fill="hold"/>
                                        <p:tgtEl>
                                          <p:spTgt spid="19"/>
                                        </p:tgtEl>
                                        <p:attrNameLst>
                                          <p:attrName>ppt_h</p:attrName>
                                        </p:attrNameLst>
                                      </p:cBhvr>
                                      <p:tavLst>
                                        <p:tav tm="0">
                                          <p:val>
                                            <p:fltVal val="0"/>
                                          </p:val>
                                        </p:tav>
                                        <p:tav tm="100000">
                                          <p:val>
                                            <p:strVal val="#ppt_h"/>
                                          </p:val>
                                        </p:tav>
                                      </p:tavLst>
                                    </p:anim>
                                    <p:animEffect transition="in" filter="fade">
                                      <p:cBhvr>
                                        <p:cTn id="9" dur="1750"/>
                                        <p:tgtEl>
                                          <p:spTgt spid="19"/>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8.png"/><Relationship Id="rId10" Type="http://schemas.openxmlformats.org/officeDocument/2006/relationships/image" Target="../media/image12.png"/><Relationship Id="rId4" Type="http://schemas.microsoft.com/office/2007/relationships/hdphoto" Target="../media/hdphoto1.wdp"/><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21.png"/><Relationship Id="rId2" Type="http://schemas.openxmlformats.org/officeDocument/2006/relationships/image" Target="../media/image5.png"/><Relationship Id="rId1" Type="http://schemas.openxmlformats.org/officeDocument/2006/relationships/slideLayout" Target="../slideLayouts/slideLayout3.xml"/><Relationship Id="rId6" Type="http://schemas.openxmlformats.org/officeDocument/2006/relationships/image" Target="../media/image9.png"/><Relationship Id="rId5" Type="http://schemas.microsoft.com/office/2007/relationships/hdphoto" Target="../media/hdphoto2.wdp"/><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xml"/><Relationship Id="rId6" Type="http://schemas.openxmlformats.org/officeDocument/2006/relationships/image" Target="../media/image15.png"/><Relationship Id="rId5" Type="http://schemas.microsoft.com/office/2007/relationships/hdphoto" Target="../media/hdphoto1.wdp"/><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3.xml"/><Relationship Id="rId6" Type="http://schemas.openxmlformats.org/officeDocument/2006/relationships/image" Target="../media/image9.png"/><Relationship Id="rId5" Type="http://schemas.microsoft.com/office/2007/relationships/hdphoto" Target="../media/hdphoto2.wdp"/><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3.xml"/><Relationship Id="rId6" Type="http://schemas.openxmlformats.org/officeDocument/2006/relationships/image" Target="../media/image9.png"/><Relationship Id="rId5" Type="http://schemas.microsoft.com/office/2007/relationships/hdphoto" Target="../media/hdphoto2.wdp"/><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3.xml"/><Relationship Id="rId6" Type="http://schemas.openxmlformats.org/officeDocument/2006/relationships/image" Target="../media/image9.png"/><Relationship Id="rId5" Type="http://schemas.microsoft.com/office/2007/relationships/hdphoto" Target="../media/hdphoto2.wdp"/><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209EA6AA-9632-4766-9009-4059FCA18234}"/>
              </a:ext>
            </a:extLst>
          </p:cNvPr>
          <p:cNvPicPr>
            <a:picLocks noChangeAspect="1"/>
          </p:cNvPicPr>
          <p:nvPr/>
        </p:nvPicPr>
        <p:blipFill>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0" y="5192483"/>
            <a:ext cx="12192000" cy="1665517"/>
          </a:xfrm>
          <a:prstGeom prst="rect">
            <a:avLst/>
          </a:prstGeom>
        </p:spPr>
      </p:pic>
      <p:pic>
        <p:nvPicPr>
          <p:cNvPr id="7" name="图片 6">
            <a:extLst>
              <a:ext uri="{FF2B5EF4-FFF2-40B4-BE49-F238E27FC236}">
                <a16:creationId xmlns:a16="http://schemas.microsoft.com/office/drawing/2014/main" id="{B747EBDB-BD00-4937-9877-80A1E83F9D67}"/>
              </a:ext>
            </a:extLst>
          </p:cNvPr>
          <p:cNvPicPr>
            <a:picLocks noChangeAspect="1"/>
          </p:cNvPicPr>
          <p:nvPr/>
        </p:nvPicPr>
        <p:blipFill>
          <a:blip r:embed="rId5" cstate="print">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tretch>
            <a:fillRect/>
          </a:stretch>
        </p:blipFill>
        <p:spPr>
          <a:xfrm>
            <a:off x="588501" y="397706"/>
            <a:ext cx="4582589" cy="6139728"/>
          </a:xfrm>
          <a:prstGeom prst="rect">
            <a:avLst/>
          </a:prstGeom>
        </p:spPr>
      </p:pic>
      <p:pic>
        <p:nvPicPr>
          <p:cNvPr id="8" name="图片 7">
            <a:extLst>
              <a:ext uri="{FF2B5EF4-FFF2-40B4-BE49-F238E27FC236}">
                <a16:creationId xmlns:a16="http://schemas.microsoft.com/office/drawing/2014/main" id="{58F47DFF-1A2F-4D66-8AD3-57E03E6D616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99703" y="265148"/>
            <a:ext cx="2956817" cy="2387014"/>
          </a:xfrm>
          <a:prstGeom prst="rect">
            <a:avLst/>
          </a:prstGeom>
        </p:spPr>
      </p:pic>
      <p:pic>
        <p:nvPicPr>
          <p:cNvPr id="9" name="图片 8">
            <a:extLst>
              <a:ext uri="{FF2B5EF4-FFF2-40B4-BE49-F238E27FC236}">
                <a16:creationId xmlns:a16="http://schemas.microsoft.com/office/drawing/2014/main" id="{0BC809DE-30FF-4DA8-A2E2-4D0039276EA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0800000">
            <a:off x="-889908" y="607204"/>
            <a:ext cx="2956817" cy="2387014"/>
          </a:xfrm>
          <a:prstGeom prst="rect">
            <a:avLst/>
          </a:prstGeom>
        </p:spPr>
      </p:pic>
      <p:pic>
        <p:nvPicPr>
          <p:cNvPr id="6" name="Picture 5">
            <a:extLst>
              <a:ext uri="{FF2B5EF4-FFF2-40B4-BE49-F238E27FC236}">
                <a16:creationId xmlns:a16="http://schemas.microsoft.com/office/drawing/2014/main" id="{67105E50-8CFC-6795-0906-4C9153348E1E}"/>
              </a:ext>
            </a:extLst>
          </p:cNvPr>
          <p:cNvPicPr>
            <a:picLocks noChangeAspect="1"/>
          </p:cNvPicPr>
          <p:nvPr/>
        </p:nvPicPr>
        <p:blipFill>
          <a:blip r:embed="rId8"/>
          <a:stretch>
            <a:fillRect/>
          </a:stretch>
        </p:blipFill>
        <p:spPr>
          <a:xfrm>
            <a:off x="10946674" y="-92951"/>
            <a:ext cx="1348661" cy="1637927"/>
          </a:xfrm>
          <a:prstGeom prst="rect">
            <a:avLst/>
          </a:prstGeom>
        </p:spPr>
      </p:pic>
      <p:pic>
        <p:nvPicPr>
          <p:cNvPr id="10" name="Picture 9">
            <a:extLst>
              <a:ext uri="{FF2B5EF4-FFF2-40B4-BE49-F238E27FC236}">
                <a16:creationId xmlns:a16="http://schemas.microsoft.com/office/drawing/2014/main" id="{416AA52A-2568-3B14-1382-2943F1A7FFD1}"/>
              </a:ext>
            </a:extLst>
          </p:cNvPr>
          <p:cNvPicPr>
            <a:picLocks noChangeAspect="1"/>
          </p:cNvPicPr>
          <p:nvPr/>
        </p:nvPicPr>
        <p:blipFill>
          <a:blip r:embed="rId9"/>
          <a:stretch>
            <a:fillRect/>
          </a:stretch>
        </p:blipFill>
        <p:spPr>
          <a:xfrm>
            <a:off x="58650" y="-205004"/>
            <a:ext cx="1523956" cy="1508868"/>
          </a:xfrm>
          <a:prstGeom prst="rect">
            <a:avLst/>
          </a:prstGeom>
        </p:spPr>
      </p:pic>
      <p:grpSp>
        <p:nvGrpSpPr>
          <p:cNvPr id="11" name="Group 10"/>
          <p:cNvGrpSpPr/>
          <p:nvPr/>
        </p:nvGrpSpPr>
        <p:grpSpPr>
          <a:xfrm>
            <a:off x="-1125777" y="884033"/>
            <a:ext cx="2811440" cy="1105510"/>
            <a:chOff x="-856881" y="1091821"/>
            <a:chExt cx="2811440" cy="1105510"/>
          </a:xfrm>
        </p:grpSpPr>
        <p:sp>
          <p:nvSpPr>
            <p:cNvPr id="12" name="Google Shape;1910;p31">
              <a:extLst>
                <a:ext uri="{FF2B5EF4-FFF2-40B4-BE49-F238E27FC236}">
                  <a16:creationId xmlns:a16="http://schemas.microsoft.com/office/drawing/2014/main" id="{E4CC77B8-F17E-79E4-B3C9-5B07D794B153}"/>
                </a:ext>
              </a:extLst>
            </p:cNvPr>
            <p:cNvSpPr txBox="1">
              <a:spLocks/>
            </p:cNvSpPr>
            <p:nvPr/>
          </p:nvSpPr>
          <p:spPr>
            <a:xfrm>
              <a:off x="-856880" y="1091821"/>
              <a:ext cx="2811439" cy="1105510"/>
            </a:xfrm>
            <a:prstGeom prst="rect">
              <a:avLst/>
            </a:prstGeom>
            <a:noFill/>
            <a:ln>
              <a:noFill/>
            </a:ln>
          </p:spPr>
          <p:txBody>
            <a:bodyPr spcFirstLastPara="1" wrap="square" lIns="121900" tIns="121900" rIns="121900" bIns="121900" numCol="1"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marL="0" marR="0" lvl="0" indent="0" algn="r" defTabSz="1219170" rtl="0" eaLnBrk="1" fontAlgn="auto" latinLnBrk="0" hangingPunct="1">
                <a:lnSpc>
                  <a:spcPct val="100000"/>
                </a:lnSpc>
                <a:spcBef>
                  <a:spcPts val="0"/>
                </a:spcBef>
                <a:spcAft>
                  <a:spcPts val="0"/>
                </a:spcAft>
                <a:buClr>
                  <a:srgbClr val="FF8E77"/>
                </a:buClr>
                <a:buSzPts val="3600"/>
                <a:buFont typeface="Chango"/>
                <a:buNone/>
                <a:tabLst/>
                <a:defRPr/>
              </a:pPr>
              <a:r>
                <a:rPr kumimoji="0" lang="en-US" sz="2400" b="1" i="0" u="none" strike="noStrike" kern="0" cap="none" spc="0" normalizeH="0" baseline="0" noProof="0">
                  <a:ln w="60325">
                    <a:solidFill>
                      <a:prstClr val="white"/>
                    </a:solidFill>
                  </a:ln>
                  <a:solidFill>
                    <a:srgbClr val="002060"/>
                  </a:solidFill>
                  <a:effectLst>
                    <a:outerShdw blurRad="38100" dist="38100" dir="2700000" algn="tl">
                      <a:srgbClr val="000000">
                        <a:alpha val="43137"/>
                      </a:srgbClr>
                    </a:outerShdw>
                  </a:effectLst>
                  <a:uLnTx/>
                  <a:uFillTx/>
                  <a:latin typeface="#9Slide05 Aphrodite Pro" panose="02000000000000000000" pitchFamily="2" charset="0"/>
                  <a:sym typeface="Chango"/>
                </a:rPr>
                <a:t>Tiếng việt 2</a:t>
              </a:r>
            </a:p>
          </p:txBody>
        </p:sp>
        <p:sp>
          <p:nvSpPr>
            <p:cNvPr id="13" name="Google Shape;1910;p31">
              <a:extLst>
                <a:ext uri="{FF2B5EF4-FFF2-40B4-BE49-F238E27FC236}">
                  <a16:creationId xmlns:a16="http://schemas.microsoft.com/office/drawing/2014/main" id="{E4CC77B8-F17E-79E4-B3C9-5B07D794B153}"/>
                </a:ext>
              </a:extLst>
            </p:cNvPr>
            <p:cNvSpPr txBox="1">
              <a:spLocks/>
            </p:cNvSpPr>
            <p:nvPr/>
          </p:nvSpPr>
          <p:spPr>
            <a:xfrm>
              <a:off x="-856881" y="1091821"/>
              <a:ext cx="2811439" cy="1105510"/>
            </a:xfrm>
            <a:prstGeom prst="rect">
              <a:avLst/>
            </a:prstGeom>
            <a:noFill/>
            <a:ln>
              <a:noFill/>
            </a:ln>
          </p:spPr>
          <p:txBody>
            <a:bodyPr spcFirstLastPara="1" wrap="square" lIns="121900" tIns="121900" rIns="121900" bIns="121900" numCol="1"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marL="0" marR="0" lvl="0" indent="0" algn="r" defTabSz="1219170" rtl="0" eaLnBrk="1" fontAlgn="auto" latinLnBrk="0" hangingPunct="1">
                <a:lnSpc>
                  <a:spcPct val="100000"/>
                </a:lnSpc>
                <a:spcBef>
                  <a:spcPts val="0"/>
                </a:spcBef>
                <a:spcAft>
                  <a:spcPts val="0"/>
                </a:spcAft>
                <a:buClr>
                  <a:srgbClr val="FF8E77"/>
                </a:buClr>
                <a:buSzPts val="3600"/>
                <a:buFont typeface="Chango"/>
                <a:buNone/>
                <a:tabLst/>
                <a:defRPr/>
              </a:pPr>
              <a:r>
                <a:rPr kumimoji="0" lang="en-US" sz="2400" b="1" i="0" u="none" strike="noStrike" kern="0" cap="none" spc="0" normalizeH="0" baseline="0" noProof="0">
                  <a:ln>
                    <a:noFill/>
                  </a:ln>
                  <a:solidFill>
                    <a:srgbClr val="002060"/>
                  </a:solidFill>
                  <a:effectLst>
                    <a:outerShdw blurRad="38100" dist="38100" dir="2700000" algn="tl">
                      <a:srgbClr val="000000">
                        <a:alpha val="43137"/>
                      </a:srgbClr>
                    </a:outerShdw>
                  </a:effectLst>
                  <a:uLnTx/>
                  <a:uFillTx/>
                  <a:latin typeface="#9Slide05 Aphrodite Pro" panose="02000000000000000000" pitchFamily="2" charset="0"/>
                  <a:sym typeface="Chango"/>
                </a:rPr>
                <a:t>Tiếng việt 2</a:t>
              </a:r>
            </a:p>
          </p:txBody>
        </p:sp>
      </p:grpSp>
      <p:grpSp>
        <p:nvGrpSpPr>
          <p:cNvPr id="14" name="Group 13"/>
          <p:cNvGrpSpPr/>
          <p:nvPr/>
        </p:nvGrpSpPr>
        <p:grpSpPr>
          <a:xfrm>
            <a:off x="5619349" y="628724"/>
            <a:ext cx="2438077" cy="1024422"/>
            <a:chOff x="4942510" y="1452919"/>
            <a:chExt cx="2438077" cy="1024422"/>
          </a:xfrm>
        </p:grpSpPr>
        <p:sp>
          <p:nvSpPr>
            <p:cNvPr id="15" name="TextBox 14"/>
            <p:cNvSpPr txBox="1"/>
            <p:nvPr/>
          </p:nvSpPr>
          <p:spPr>
            <a:xfrm>
              <a:off x="4951288" y="1452919"/>
              <a:ext cx="242929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0">
                  <a:ln w="130175">
                    <a:solidFill>
                      <a:prstClr val="white"/>
                    </a:solidFill>
                  </a:ln>
                  <a:solidFill>
                    <a:prstClr val="black"/>
                  </a:solidFill>
                  <a:effectLst>
                    <a:outerShdw blurRad="38100" dist="38100" dir="2700000" algn="tl">
                      <a:srgbClr val="000000">
                        <a:alpha val="43137"/>
                      </a:srgbClr>
                    </a:outerShdw>
                  </a:effectLst>
                  <a:latin typeface="#9Slide05 VL Fadilla" pitchFamily="2" charset="0"/>
                </a:rPr>
                <a:t>Tiết 3</a:t>
              </a:r>
              <a:endParaRPr kumimoji="0" lang="en-US" sz="6000" b="0" i="0" u="none" strike="noStrike" kern="1200" cap="none" spc="0" normalizeH="0" baseline="0" noProof="0">
                <a:ln w="130175">
                  <a:solidFill>
                    <a:prstClr val="white"/>
                  </a:solidFill>
                </a:ln>
                <a:solidFill>
                  <a:prstClr val="black"/>
                </a:solidFill>
                <a:effectLst>
                  <a:outerShdw blurRad="38100" dist="38100" dir="2700000" algn="tl">
                    <a:srgbClr val="000000">
                      <a:alpha val="43137"/>
                    </a:srgbClr>
                  </a:outerShdw>
                </a:effectLst>
                <a:uLnTx/>
                <a:uFillTx/>
                <a:latin typeface="#9Slide05 VL Fadilla" pitchFamily="2" charset="0"/>
              </a:endParaRPr>
            </a:p>
          </p:txBody>
        </p:sp>
        <p:sp>
          <p:nvSpPr>
            <p:cNvPr id="16" name="TextBox 15"/>
            <p:cNvSpPr txBox="1"/>
            <p:nvPr/>
          </p:nvSpPr>
          <p:spPr>
            <a:xfrm>
              <a:off x="4942510" y="1461678"/>
              <a:ext cx="242929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0">
                  <a:solidFill>
                    <a:srgbClr val="0070C0"/>
                  </a:solidFill>
                  <a:effectLst>
                    <a:outerShdw blurRad="38100" dist="38100" dir="2700000" algn="tl">
                      <a:srgbClr val="000000">
                        <a:alpha val="43137"/>
                      </a:srgbClr>
                    </a:outerShdw>
                  </a:effectLst>
                  <a:latin typeface="#9Slide05 VL Fadilla" pitchFamily="2" charset="0"/>
                </a:rPr>
                <a:t>Tiết 3</a:t>
              </a:r>
              <a:endParaRPr kumimoji="0" lang="en-US" sz="6000" b="0" i="0" u="none" strike="noStrike" kern="1200" cap="none" spc="0" normalizeH="0" baseline="0" noProof="0">
                <a:ln>
                  <a:noFill/>
                </a:ln>
                <a:solidFill>
                  <a:srgbClr val="0070C0"/>
                </a:solidFill>
                <a:effectLst>
                  <a:outerShdw blurRad="38100" dist="38100" dir="2700000" algn="tl">
                    <a:srgbClr val="000000">
                      <a:alpha val="43137"/>
                    </a:srgbClr>
                  </a:outerShdw>
                </a:effectLst>
                <a:uLnTx/>
                <a:uFillTx/>
                <a:latin typeface="#9Slide05 VL Fadilla" pitchFamily="2" charset="0"/>
              </a:endParaRPr>
            </a:p>
          </p:txBody>
        </p:sp>
      </p:grpSp>
      <p:sp>
        <p:nvSpPr>
          <p:cNvPr id="17" name="TextBox 16">
            <a:extLst>
              <a:ext uri="{FF2B5EF4-FFF2-40B4-BE49-F238E27FC236}">
                <a16:creationId xmlns:a16="http://schemas.microsoft.com/office/drawing/2014/main" id="{A27601AC-6AF1-4E09-A9F4-CF1CFC8D789C}"/>
              </a:ext>
            </a:extLst>
          </p:cNvPr>
          <p:cNvSpPr txBox="1"/>
          <p:nvPr/>
        </p:nvSpPr>
        <p:spPr>
          <a:xfrm>
            <a:off x="4399987" y="1513362"/>
            <a:ext cx="4479111" cy="923330"/>
          </a:xfrm>
          <a:prstGeom prst="rect">
            <a:avLst/>
          </a:prstGeom>
          <a:noFill/>
        </p:spPr>
        <p:txBody>
          <a:bodyPr wrap="none" rtlCol="0">
            <a:spAutoFit/>
          </a:bodyPr>
          <a:lstStyle/>
          <a:p>
            <a:r>
              <a:rPr lang="en-US" sz="5400" b="1" dirty="0">
                <a:solidFill>
                  <a:srgbClr val="002060"/>
                </a:solidFill>
                <a:effectLst>
                  <a:innerShdw blurRad="63500" dist="50800" dir="13500000">
                    <a:prstClr val="black">
                      <a:alpha val="50000"/>
                    </a:prstClr>
                  </a:innerShdw>
                  <a:reflection blurRad="6350" stA="55000" endA="300" endPos="45500" dir="5400000" sy="-100000" algn="bl" rotWithShape="0"/>
                </a:effectLst>
                <a:latin typeface="UTM Soraya" panose="02040603050506020204" pitchFamily="18" charset="0"/>
              </a:rPr>
              <a:t>(Nghe – </a:t>
            </a:r>
            <a:r>
              <a:rPr lang="en-US" sz="5400" b="1" dirty="0" err="1">
                <a:solidFill>
                  <a:srgbClr val="002060"/>
                </a:solidFill>
                <a:effectLst>
                  <a:innerShdw blurRad="63500" dist="50800" dir="13500000">
                    <a:prstClr val="black">
                      <a:alpha val="50000"/>
                    </a:prstClr>
                  </a:innerShdw>
                  <a:reflection blurRad="6350" stA="55000" endA="300" endPos="45500" dir="5400000" sy="-100000" algn="bl" rotWithShape="0"/>
                </a:effectLst>
                <a:latin typeface="UTM Soraya" panose="02040603050506020204" pitchFamily="18" charset="0"/>
              </a:rPr>
              <a:t>viết</a:t>
            </a:r>
            <a:r>
              <a:rPr lang="en-US" sz="5400" b="1" dirty="0">
                <a:solidFill>
                  <a:srgbClr val="002060"/>
                </a:solidFill>
                <a:effectLst>
                  <a:innerShdw blurRad="63500" dist="50800" dir="13500000">
                    <a:prstClr val="black">
                      <a:alpha val="50000"/>
                    </a:prstClr>
                  </a:innerShdw>
                  <a:reflection blurRad="6350" stA="55000" endA="300" endPos="45500" dir="5400000" sy="-100000" algn="bl" rotWithShape="0"/>
                </a:effectLst>
                <a:latin typeface="UTM Soraya" panose="02040603050506020204" pitchFamily="18" charset="0"/>
              </a:rPr>
              <a:t>)</a:t>
            </a:r>
          </a:p>
        </p:txBody>
      </p:sp>
      <p:pic>
        <p:nvPicPr>
          <p:cNvPr id="2" name="Picture 1">
            <a:extLst>
              <a:ext uri="{FF2B5EF4-FFF2-40B4-BE49-F238E27FC236}">
                <a16:creationId xmlns:a16="http://schemas.microsoft.com/office/drawing/2014/main" id="{EBDCFCA4-FBFC-7B70-68A2-94F3CA3C0227}"/>
              </a:ext>
            </a:extLst>
          </p:cNvPr>
          <p:cNvPicPr>
            <a:picLocks noChangeAspect="1"/>
          </p:cNvPicPr>
          <p:nvPr/>
        </p:nvPicPr>
        <p:blipFill>
          <a:blip r:embed="rId10"/>
          <a:stretch>
            <a:fillRect/>
          </a:stretch>
        </p:blipFill>
        <p:spPr>
          <a:xfrm>
            <a:off x="754796" y="2480478"/>
            <a:ext cx="11378554" cy="1835496"/>
          </a:xfrm>
          <a:prstGeom prst="rect">
            <a:avLst/>
          </a:prstGeom>
        </p:spPr>
      </p:pic>
    </p:spTree>
    <p:extLst>
      <p:ext uri="{BB962C8B-B14F-4D97-AF65-F5344CB8AC3E}">
        <p14:creationId xmlns:p14="http://schemas.microsoft.com/office/powerpoint/2010/main" val="38360611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38" presetClass="entr" presetSubtype="0" accel="50000" fill="hold" grpId="0" nodeType="afterEffect">
                                  <p:stCondLst>
                                    <p:cond delay="0"/>
                                  </p:stCondLst>
                                  <p:iterate type="lt">
                                    <p:tmPct val="50000"/>
                                  </p:iterate>
                                  <p:childTnLst>
                                    <p:set>
                                      <p:cBhvr>
                                        <p:cTn id="10" dur="1" fill="hold">
                                          <p:stCondLst>
                                            <p:cond delay="0"/>
                                          </p:stCondLst>
                                        </p:cTn>
                                        <p:tgtEl>
                                          <p:spTgt spid="17"/>
                                        </p:tgtEl>
                                        <p:attrNameLst>
                                          <p:attrName>style.visibility</p:attrName>
                                        </p:attrNameLst>
                                      </p:cBhvr>
                                      <p:to>
                                        <p:strVal val="visible"/>
                                      </p:to>
                                    </p:set>
                                    <p:set>
                                      <p:cBhvr>
                                        <p:cTn id="11" dur="227" fill="hold">
                                          <p:stCondLst>
                                            <p:cond delay="0"/>
                                          </p:stCondLst>
                                        </p:cTn>
                                        <p:tgtEl>
                                          <p:spTgt spid="17"/>
                                        </p:tgtEl>
                                        <p:attrNameLst>
                                          <p:attrName>style.rotation</p:attrName>
                                        </p:attrNameLst>
                                      </p:cBhvr>
                                      <p:to>
                                        <p:strVal val="-45.0"/>
                                      </p:to>
                                    </p:set>
                                    <p:anim calcmode="lin" valueType="num">
                                      <p:cBhvr>
                                        <p:cTn id="12" dur="227" fill="hold">
                                          <p:stCondLst>
                                            <p:cond delay="227"/>
                                          </p:stCondLst>
                                        </p:cTn>
                                        <p:tgtEl>
                                          <p:spTgt spid="17"/>
                                        </p:tgtEl>
                                        <p:attrNameLst>
                                          <p:attrName>style.rotation</p:attrName>
                                        </p:attrNameLst>
                                      </p:cBhvr>
                                      <p:tavLst>
                                        <p:tav tm="0">
                                          <p:val>
                                            <p:fltVal val="-45"/>
                                          </p:val>
                                        </p:tav>
                                        <p:tav tm="69900">
                                          <p:val>
                                            <p:fltVal val="45"/>
                                          </p:val>
                                        </p:tav>
                                        <p:tav tm="100000">
                                          <p:val>
                                            <p:fltVal val="0"/>
                                          </p:val>
                                        </p:tav>
                                      </p:tavLst>
                                    </p:anim>
                                    <p:anim calcmode="lin" valueType="num">
                                      <p:cBhvr>
                                        <p:cTn id="13" dur="227" fill="hold">
                                          <p:stCondLst>
                                            <p:cond delay="0"/>
                                          </p:stCondLst>
                                        </p:cTn>
                                        <p:tgtEl>
                                          <p:spTgt spid="17"/>
                                        </p:tgtEl>
                                        <p:attrNameLst>
                                          <p:attrName>ppt_y</p:attrName>
                                        </p:attrNameLst>
                                      </p:cBhvr>
                                      <p:tavLst>
                                        <p:tav tm="0">
                                          <p:val>
                                            <p:strVal val="#ppt_y-1"/>
                                          </p:val>
                                        </p:tav>
                                        <p:tav tm="100000">
                                          <p:val>
                                            <p:strVal val="#ppt_y-(0.354*#ppt_w-0.172*#ppt_h)"/>
                                          </p:val>
                                        </p:tav>
                                      </p:tavLst>
                                    </p:anim>
                                    <p:anim calcmode="lin" valueType="num">
                                      <p:cBhvr>
                                        <p:cTn id="14" dur="78" decel="50000" autoRev="1" fill="hold">
                                          <p:stCondLst>
                                            <p:cond delay="227"/>
                                          </p:stCondLst>
                                        </p:cTn>
                                        <p:tgtEl>
                                          <p:spTgt spid="17"/>
                                        </p:tgtEl>
                                        <p:attrNameLst>
                                          <p:attrName>ppt_y</p:attrName>
                                        </p:attrNameLst>
                                      </p:cBhvr>
                                      <p:tavLst>
                                        <p:tav tm="0">
                                          <p:val>
                                            <p:strVal val="#ppt_y-(0.354*#ppt_w-0.172*#ppt_h)"/>
                                          </p:val>
                                        </p:tav>
                                        <p:tav tm="100000">
                                          <p:val>
                                            <p:strVal val="#ppt_y-(0.354*#ppt_w-0.172*#ppt_h)-#ppt_h/2"/>
                                          </p:val>
                                        </p:tav>
                                      </p:tavLst>
                                    </p:anim>
                                    <p:anim calcmode="lin" valueType="num">
                                      <p:cBhvr>
                                        <p:cTn id="15" dur="68" fill="hold">
                                          <p:stCondLst>
                                            <p:cond delay="432"/>
                                          </p:stCondLst>
                                        </p:cTn>
                                        <p:tgtEl>
                                          <p:spTgt spid="17"/>
                                        </p:tgtEl>
                                        <p:attrNameLst>
                                          <p:attrName>ppt_y</p:attrName>
                                        </p:attrNameLst>
                                      </p:cBhvr>
                                      <p:tavLst>
                                        <p:tav tm="0">
                                          <p:val>
                                            <p:strVal val="#ppt_y-(0.354*#ppt_w-0.172*#ppt_h)"/>
                                          </p:val>
                                        </p:tav>
                                        <p:tav tm="100000">
                                          <p:val>
                                            <p:strVal val="#ppt_y"/>
                                          </p:val>
                                        </p:tav>
                                      </p:tavLst>
                                    </p:anim>
                                  </p:childTnLst>
                                </p:cTn>
                              </p:par>
                            </p:childTnLst>
                          </p:cTn>
                        </p:par>
                        <p:par>
                          <p:cTn id="16" fill="hold">
                            <p:stCondLst>
                              <p:cond delay="3500"/>
                            </p:stCondLst>
                            <p:childTnLst>
                              <p:par>
                                <p:cTn id="17" presetID="16" presetClass="entr" presetSubtype="21"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7">
            <a:extLst>
              <a:ext uri="{FF2B5EF4-FFF2-40B4-BE49-F238E27FC236}">
                <a16:creationId xmlns:a16="http://schemas.microsoft.com/office/drawing/2014/main" id="{1F253CE8-FCC1-44F1-6615-2060D038E1BE}"/>
              </a:ext>
            </a:extLst>
          </p:cNvPr>
          <p:cNvSpPr/>
          <p:nvPr/>
        </p:nvSpPr>
        <p:spPr>
          <a:xfrm>
            <a:off x="434078" y="541866"/>
            <a:ext cx="11351521" cy="5783386"/>
          </a:xfrm>
          <a:prstGeom prst="roundRect">
            <a:avLst/>
          </a:prstGeom>
          <a:solidFill>
            <a:schemeClr val="bg1">
              <a:alpha val="98000"/>
            </a:schemeClr>
          </a:solidFill>
          <a:ln w="57150">
            <a:solidFill>
              <a:srgbClr val="598E0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886421" y="809622"/>
            <a:ext cx="10492780" cy="1138773"/>
          </a:xfrm>
          <a:prstGeom prst="rect">
            <a:avLst/>
          </a:prstGeom>
          <a:noFill/>
        </p:spPr>
        <p:txBody>
          <a:bodyPr wrap="square" rtlCol="0">
            <a:spAutoFit/>
          </a:bodyPr>
          <a:lstStyle/>
          <a:p>
            <a:pPr algn="just"/>
            <a:r>
              <a:rPr lang="en-US" sz="3400" b="1">
                <a:solidFill>
                  <a:srgbClr val="002060"/>
                </a:solidFill>
                <a:latin typeface="UTM Avo" panose="02040603050506020204" pitchFamily="18" charset="0"/>
              </a:rPr>
              <a:t>2. Viết vào vở tên của 2 nhân vật được nói đến trong chủ điểm </a:t>
            </a:r>
            <a:r>
              <a:rPr lang="en-US" sz="3400" b="1" i="1">
                <a:solidFill>
                  <a:srgbClr val="002060"/>
                </a:solidFill>
                <a:latin typeface="UTM Avo" panose="02040603050506020204" pitchFamily="18" charset="0"/>
              </a:rPr>
              <a:t>Con người Việt Nam</a:t>
            </a:r>
            <a:r>
              <a:rPr lang="en-US" sz="3400" b="1">
                <a:solidFill>
                  <a:srgbClr val="002060"/>
                </a:solidFill>
                <a:latin typeface="UTM Avo" panose="02040603050506020204" pitchFamily="18" charset="0"/>
              </a:rPr>
              <a: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7153" y="2216151"/>
            <a:ext cx="3908445" cy="3295354"/>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78656" y="2128778"/>
            <a:ext cx="3718408" cy="3311340"/>
          </a:xfrm>
          <a:prstGeom prst="rect">
            <a:avLst/>
          </a:prstGeom>
        </p:spPr>
      </p:pic>
      <p:sp>
        <p:nvSpPr>
          <p:cNvPr id="6" name="Rectangle 5"/>
          <p:cNvSpPr>
            <a:spLocks noChangeArrowheads="1"/>
          </p:cNvSpPr>
          <p:nvPr/>
        </p:nvSpPr>
        <p:spPr bwMode="auto">
          <a:xfrm>
            <a:off x="1371600" y="5579652"/>
            <a:ext cx="9831578" cy="646113"/>
          </a:xfrm>
          <a:prstGeom prst="rect">
            <a:avLst/>
          </a:prstGeom>
          <a:no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3600" b="1" dirty="0">
                <a:effectLst>
                  <a:outerShdw blurRad="38100" dist="38100" dir="2700000" algn="tl">
                    <a:srgbClr val="C0C0C0"/>
                  </a:outerShdw>
                </a:effectLst>
                <a:latin typeface="HP001 5 hàng" pitchFamily="34" charset="0"/>
              </a:rPr>
              <a:t> </a:t>
            </a:r>
            <a:r>
              <a:rPr lang="en-US" altLang="en-US" sz="3600" b="1" dirty="0">
                <a:solidFill>
                  <a:srgbClr val="FF0000"/>
                </a:solidFill>
                <a:effectLst>
                  <a:outerShdw blurRad="38100" dist="38100" dir="2700000" algn="tl">
                    <a:srgbClr val="C0C0C0"/>
                  </a:outerShdw>
                </a:effectLst>
                <a:latin typeface="HP001 5 hàng" pitchFamily="34" charset="0"/>
              </a:rPr>
              <a:t> M</a:t>
            </a:r>
            <a:r>
              <a:rPr lang="en-US" altLang="en-US" sz="3600" b="1" dirty="0">
                <a:effectLst>
                  <a:outerShdw blurRad="38100" dist="38100" dir="2700000" algn="tl">
                    <a:srgbClr val="C0C0C0"/>
                  </a:outerShdw>
                </a:effectLst>
                <a:latin typeface="HP001 5 hàng" pitchFamily="34" charset="0"/>
              </a:rPr>
              <a:t>ai</a:t>
            </a:r>
            <a:r>
              <a:rPr lang="en-US" altLang="en-US" sz="3600" b="1" dirty="0">
                <a:solidFill>
                  <a:srgbClr val="FF0000"/>
                </a:solidFill>
                <a:effectLst>
                  <a:outerShdw blurRad="38100" dist="38100" dir="2700000" algn="tl">
                    <a:srgbClr val="C0C0C0"/>
                  </a:outerShdw>
                </a:effectLst>
                <a:latin typeface="HP001 5 hàng" pitchFamily="34" charset="0"/>
              </a:rPr>
              <a:t> A</a:t>
            </a:r>
            <a:r>
              <a:rPr lang="en-US" altLang="en-US" sz="3600" b="1" dirty="0">
                <a:effectLst>
                  <a:outerShdw blurRad="38100" dist="38100" dir="2700000" algn="tl">
                    <a:srgbClr val="C0C0C0"/>
                  </a:outerShdw>
                </a:effectLst>
                <a:latin typeface="HP001 5 hàng" pitchFamily="34" charset="0"/>
              </a:rPr>
              <a:t>n</a:t>
            </a:r>
            <a:r>
              <a:rPr lang="en-US" altLang="en-US" sz="3600" b="1" dirty="0">
                <a:solidFill>
                  <a:srgbClr val="FF0000"/>
                </a:solidFill>
                <a:effectLst>
                  <a:outerShdw blurRad="38100" dist="38100" dir="2700000" algn="tl">
                    <a:srgbClr val="C0C0C0"/>
                  </a:outerShdw>
                </a:effectLst>
                <a:latin typeface="HP001 5 hàng" pitchFamily="34" charset="0"/>
              </a:rPr>
              <a:t> </a:t>
            </a:r>
            <a:r>
              <a:rPr lang="en-US" altLang="en-US" sz="3600" b="1" err="1">
                <a:solidFill>
                  <a:srgbClr val="FF0000"/>
                </a:solidFill>
                <a:effectLst>
                  <a:outerShdw blurRad="38100" dist="38100" dir="2700000" algn="tl">
                    <a:srgbClr val="C0C0C0"/>
                  </a:outerShdw>
                </a:effectLst>
                <a:latin typeface="HP001 5 hàng" pitchFamily="34" charset="0"/>
              </a:rPr>
              <a:t>T</a:t>
            </a:r>
            <a:r>
              <a:rPr lang="en-US" altLang="en-US" sz="3600" b="1" err="1">
                <a:effectLst>
                  <a:outerShdw blurRad="38100" dist="38100" dir="2700000" algn="tl">
                    <a:srgbClr val="C0C0C0"/>
                  </a:outerShdw>
                </a:effectLst>
                <a:latin typeface="HP001 5 hàng" pitchFamily="34" charset="0"/>
              </a:rPr>
              <a:t>iêm</a:t>
            </a:r>
            <a:r>
              <a:rPr lang="en-US" altLang="en-US" sz="3600" b="1">
                <a:solidFill>
                  <a:srgbClr val="FF0000"/>
                </a:solidFill>
                <a:effectLst>
                  <a:outerShdw blurRad="38100" dist="38100" dir="2700000" algn="tl">
                    <a:srgbClr val="C0C0C0"/>
                  </a:outerShdw>
                </a:effectLst>
                <a:latin typeface="HP001 5 hàng" pitchFamily="34" charset="0"/>
              </a:rPr>
              <a:t>           </a:t>
            </a:r>
            <a:r>
              <a:rPr lang="en-US" altLang="en-US" sz="3600" b="1" dirty="0" err="1">
                <a:solidFill>
                  <a:srgbClr val="FF0000"/>
                </a:solidFill>
                <a:effectLst>
                  <a:outerShdw blurRad="38100" dist="38100" dir="2700000" algn="tl">
                    <a:srgbClr val="C0C0C0"/>
                  </a:outerShdw>
                </a:effectLst>
                <a:latin typeface="HP001 5 hàng" pitchFamily="34" charset="0"/>
              </a:rPr>
              <a:t>Tr</a:t>
            </a:r>
            <a:r>
              <a:rPr lang="en-US" altLang="en-US" sz="3600" b="1" dirty="0" err="1">
                <a:effectLst>
                  <a:outerShdw blurRad="38100" dist="38100" dir="2700000" algn="tl">
                    <a:srgbClr val="C0C0C0"/>
                  </a:outerShdw>
                </a:effectLst>
                <a:latin typeface="HP001 5 hàng" pitchFamily="34" charset="0"/>
              </a:rPr>
              <a:t>ần</a:t>
            </a:r>
            <a:r>
              <a:rPr lang="en-US" altLang="en-US" sz="3600" b="1" dirty="0">
                <a:solidFill>
                  <a:srgbClr val="FF0000"/>
                </a:solidFill>
                <a:effectLst>
                  <a:outerShdw blurRad="38100" dist="38100" dir="2700000" algn="tl">
                    <a:srgbClr val="C0C0C0"/>
                  </a:outerShdw>
                </a:effectLst>
                <a:latin typeface="HP001 5 hàng" pitchFamily="34" charset="0"/>
              </a:rPr>
              <a:t> </a:t>
            </a:r>
            <a:r>
              <a:rPr lang="en-US" altLang="en-US" sz="3600" b="1" dirty="0" err="1">
                <a:solidFill>
                  <a:srgbClr val="FF0000"/>
                </a:solidFill>
                <a:effectLst>
                  <a:outerShdw blurRad="38100" dist="38100" dir="2700000" algn="tl">
                    <a:srgbClr val="C0C0C0"/>
                  </a:outerShdw>
                </a:effectLst>
                <a:latin typeface="HP001 5 hàng" pitchFamily="34" charset="0"/>
              </a:rPr>
              <a:t>Q</a:t>
            </a:r>
            <a:r>
              <a:rPr lang="en-US" altLang="en-US" sz="3600" b="1" dirty="0" err="1">
                <a:effectLst>
                  <a:outerShdw blurRad="38100" dist="38100" dir="2700000" algn="tl">
                    <a:srgbClr val="C0C0C0"/>
                  </a:outerShdw>
                </a:effectLst>
                <a:latin typeface="HP001 5 hàng" pitchFamily="34" charset="0"/>
              </a:rPr>
              <a:t>uốc</a:t>
            </a:r>
            <a:r>
              <a:rPr lang="en-US" altLang="en-US" sz="3600" b="1" dirty="0">
                <a:solidFill>
                  <a:srgbClr val="FF0000"/>
                </a:solidFill>
                <a:effectLst>
                  <a:outerShdw blurRad="38100" dist="38100" dir="2700000" algn="tl">
                    <a:srgbClr val="C0C0C0"/>
                  </a:outerShdw>
                </a:effectLst>
                <a:latin typeface="HP001 5 hàng" pitchFamily="34" charset="0"/>
              </a:rPr>
              <a:t> </a:t>
            </a:r>
            <a:r>
              <a:rPr lang="en-US" altLang="en-US" sz="3600" b="1" dirty="0" err="1">
                <a:solidFill>
                  <a:srgbClr val="FF0000"/>
                </a:solidFill>
                <a:effectLst>
                  <a:outerShdw blurRad="38100" dist="38100" dir="2700000" algn="tl">
                    <a:srgbClr val="C0C0C0"/>
                  </a:outerShdw>
                </a:effectLst>
                <a:latin typeface="HP001 5 hàng" pitchFamily="34" charset="0"/>
              </a:rPr>
              <a:t>T</a:t>
            </a:r>
            <a:r>
              <a:rPr lang="en-US" altLang="en-US" sz="3600" b="1" dirty="0" err="1">
                <a:effectLst>
                  <a:outerShdw blurRad="38100" dist="38100" dir="2700000" algn="tl">
                    <a:srgbClr val="C0C0C0"/>
                  </a:outerShdw>
                </a:effectLst>
                <a:latin typeface="HP001 5 hàng" pitchFamily="34" charset="0"/>
              </a:rPr>
              <a:t>oản</a:t>
            </a:r>
            <a:r>
              <a:rPr lang="en-US" altLang="en-US" sz="3600" b="1" dirty="0">
                <a:effectLst>
                  <a:outerShdw blurRad="38100" dist="38100" dir="2700000" algn="tl">
                    <a:srgbClr val="C0C0C0"/>
                  </a:outerShdw>
                </a:effectLst>
                <a:latin typeface="HP001 5 hàng" pitchFamily="34" charset="0"/>
              </a:rPr>
              <a:t>   </a:t>
            </a:r>
          </a:p>
        </p:txBody>
      </p:sp>
    </p:spTree>
    <p:extLst>
      <p:ext uri="{BB962C8B-B14F-4D97-AF65-F5344CB8AC3E}">
        <p14:creationId xmlns:p14="http://schemas.microsoft.com/office/powerpoint/2010/main" val="32502705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ircle(in)">
                                      <p:cBhvr>
                                        <p:cTn id="2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7">
            <a:extLst>
              <a:ext uri="{FF2B5EF4-FFF2-40B4-BE49-F238E27FC236}">
                <a16:creationId xmlns:a16="http://schemas.microsoft.com/office/drawing/2014/main" id="{1F253CE8-FCC1-44F1-6615-2060D038E1BE}"/>
              </a:ext>
            </a:extLst>
          </p:cNvPr>
          <p:cNvSpPr/>
          <p:nvPr/>
        </p:nvSpPr>
        <p:spPr>
          <a:xfrm>
            <a:off x="434078" y="541866"/>
            <a:ext cx="11351521" cy="5783386"/>
          </a:xfrm>
          <a:prstGeom prst="roundRect">
            <a:avLst/>
          </a:prstGeom>
          <a:solidFill>
            <a:schemeClr val="bg1">
              <a:alpha val="98000"/>
            </a:schemeClr>
          </a:solidFill>
          <a:ln w="57150">
            <a:solidFill>
              <a:srgbClr val="598E0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774066" y="765204"/>
            <a:ext cx="10588699" cy="707886"/>
          </a:xfrm>
          <a:prstGeom prst="rect">
            <a:avLst/>
          </a:prstGeom>
          <a:noFill/>
        </p:spPr>
        <p:txBody>
          <a:bodyPr wrap="square" rtlCol="0">
            <a:spAutoFit/>
          </a:bodyPr>
          <a:lstStyle/>
          <a:p>
            <a:pPr algn="just"/>
            <a:r>
              <a:rPr lang="en-US" sz="4000" b="1">
                <a:solidFill>
                  <a:srgbClr val="002060"/>
                </a:solidFill>
                <a:latin typeface="UTM Avo" panose="02040603050506020204" pitchFamily="18" charset="0"/>
              </a:rPr>
              <a:t>3. Chọn </a:t>
            </a:r>
            <a:r>
              <a:rPr lang="en-US" sz="4000" b="1">
                <a:solidFill>
                  <a:srgbClr val="FF3399"/>
                </a:solidFill>
                <a:latin typeface="UTM Avo" panose="02040603050506020204" pitchFamily="18" charset="0"/>
              </a:rPr>
              <a:t>a </a:t>
            </a:r>
            <a:r>
              <a:rPr lang="en-US" sz="4000" b="1">
                <a:solidFill>
                  <a:srgbClr val="002060"/>
                </a:solidFill>
                <a:latin typeface="UTM Avo" panose="02040603050506020204" pitchFamily="18" charset="0"/>
              </a:rPr>
              <a:t>hoặc</a:t>
            </a:r>
            <a:r>
              <a:rPr lang="en-US" sz="4000" b="1">
                <a:solidFill>
                  <a:srgbClr val="FF3399"/>
                </a:solidFill>
                <a:latin typeface="UTM Avo" panose="02040603050506020204" pitchFamily="18" charset="0"/>
              </a:rPr>
              <a:t> b.</a:t>
            </a:r>
            <a:endParaRPr lang="en-US" sz="4000" b="1">
              <a:solidFill>
                <a:srgbClr val="002060"/>
              </a:solidFill>
              <a:latin typeface="UTM Avo" panose="02040603050506020204" pitchFamily="18" charset="0"/>
            </a:endParaRPr>
          </a:p>
        </p:txBody>
      </p:sp>
      <p:sp>
        <p:nvSpPr>
          <p:cNvPr id="8" name="TextBox 7"/>
          <p:cNvSpPr txBox="1"/>
          <p:nvPr/>
        </p:nvSpPr>
        <p:spPr>
          <a:xfrm>
            <a:off x="670972" y="1468934"/>
            <a:ext cx="10631606" cy="707886"/>
          </a:xfrm>
          <a:prstGeom prst="rect">
            <a:avLst/>
          </a:prstGeom>
          <a:noFill/>
        </p:spPr>
        <p:txBody>
          <a:bodyPr wrap="square" rtlCol="0">
            <a:spAutoFit/>
          </a:bodyPr>
          <a:lstStyle/>
          <a:p>
            <a:pPr algn="just"/>
            <a:r>
              <a:rPr lang="en-US" sz="4000" b="1">
                <a:solidFill>
                  <a:srgbClr val="002060"/>
                </a:solidFill>
                <a:latin typeface="UTM Aptima" panose="02040603050506020204" pitchFamily="18" charset="0"/>
              </a:rPr>
              <a:t>a. Tìm từ ngữ có tiếng chứa </a:t>
            </a:r>
            <a:r>
              <a:rPr lang="en-US" sz="4000" b="1" i="1">
                <a:solidFill>
                  <a:srgbClr val="00B0F0"/>
                </a:solidFill>
                <a:latin typeface="UTM Aptima" panose="02040603050506020204" pitchFamily="18" charset="0"/>
              </a:rPr>
              <a:t>iu</a:t>
            </a:r>
            <a:r>
              <a:rPr lang="en-US" sz="4000" b="1">
                <a:solidFill>
                  <a:srgbClr val="002060"/>
                </a:solidFill>
                <a:latin typeface="UTM Aptima" panose="02040603050506020204" pitchFamily="18" charset="0"/>
              </a:rPr>
              <a:t> hoặc </a:t>
            </a:r>
            <a:r>
              <a:rPr lang="en-US" sz="4000" b="1" i="1">
                <a:solidFill>
                  <a:srgbClr val="00B0F0"/>
                </a:solidFill>
                <a:latin typeface="UTM Aptima" panose="02040603050506020204" pitchFamily="18" charset="0"/>
              </a:rPr>
              <a:t>ưu.</a:t>
            </a: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68781" y="2326380"/>
            <a:ext cx="6904952" cy="3849312"/>
          </a:xfrm>
          <a:prstGeom prst="rect">
            <a:avLst/>
          </a:prstGeom>
        </p:spPr>
      </p:pic>
      <p:grpSp>
        <p:nvGrpSpPr>
          <p:cNvPr id="12" name="Group 11"/>
          <p:cNvGrpSpPr/>
          <p:nvPr/>
        </p:nvGrpSpPr>
        <p:grpSpPr>
          <a:xfrm>
            <a:off x="642296" y="2326380"/>
            <a:ext cx="2893977" cy="1507066"/>
            <a:chOff x="642296" y="2326380"/>
            <a:chExt cx="2893977" cy="1507066"/>
          </a:xfrm>
        </p:grpSpPr>
        <p:sp>
          <p:nvSpPr>
            <p:cNvPr id="10" name="Oval Callout 9"/>
            <p:cNvSpPr/>
            <p:nvPr/>
          </p:nvSpPr>
          <p:spPr>
            <a:xfrm>
              <a:off x="642296" y="2326380"/>
              <a:ext cx="2218267" cy="1507066"/>
            </a:xfrm>
            <a:prstGeom prst="wedgeEllipseCallout">
              <a:avLst>
                <a:gd name="adj1" fmla="val 59320"/>
                <a:gd name="adj2" fmla="val 47893"/>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642296" y="2714837"/>
              <a:ext cx="2893977" cy="707886"/>
            </a:xfrm>
            <a:prstGeom prst="rect">
              <a:avLst/>
            </a:prstGeom>
            <a:noFill/>
          </p:spPr>
          <p:txBody>
            <a:bodyPr wrap="square" rtlCol="0">
              <a:spAutoFit/>
            </a:bodyPr>
            <a:lstStyle/>
            <a:p>
              <a:r>
                <a:rPr lang="en-US" sz="4000" b="1">
                  <a:solidFill>
                    <a:srgbClr val="9900FF"/>
                  </a:solidFill>
                  <a:latin typeface="UTM Aptima" panose="02040603050506020204" pitchFamily="18" charset="0"/>
                </a:rPr>
                <a:t> cấp cứu</a:t>
              </a:r>
            </a:p>
          </p:txBody>
        </p:sp>
      </p:grpSp>
      <p:grpSp>
        <p:nvGrpSpPr>
          <p:cNvPr id="13" name="Group 12"/>
          <p:cNvGrpSpPr/>
          <p:nvPr/>
        </p:nvGrpSpPr>
        <p:grpSpPr>
          <a:xfrm>
            <a:off x="1413574" y="4371463"/>
            <a:ext cx="2893977" cy="1507066"/>
            <a:chOff x="642296" y="2326380"/>
            <a:chExt cx="2893977" cy="1507066"/>
          </a:xfrm>
        </p:grpSpPr>
        <p:sp>
          <p:nvSpPr>
            <p:cNvPr id="14" name="Oval Callout 13"/>
            <p:cNvSpPr/>
            <p:nvPr/>
          </p:nvSpPr>
          <p:spPr>
            <a:xfrm>
              <a:off x="642296" y="2326380"/>
              <a:ext cx="2218267" cy="1507066"/>
            </a:xfrm>
            <a:prstGeom prst="wedgeEllipseCallout">
              <a:avLst>
                <a:gd name="adj1" fmla="val 59320"/>
                <a:gd name="adj2" fmla="val 47893"/>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642296" y="2714837"/>
              <a:ext cx="2893977" cy="707886"/>
            </a:xfrm>
            <a:prstGeom prst="rect">
              <a:avLst/>
            </a:prstGeom>
            <a:noFill/>
          </p:spPr>
          <p:txBody>
            <a:bodyPr wrap="square" rtlCol="0">
              <a:spAutoFit/>
            </a:bodyPr>
            <a:lstStyle/>
            <a:p>
              <a:r>
                <a:rPr lang="en-US" sz="4000" b="1">
                  <a:solidFill>
                    <a:srgbClr val="9900FF"/>
                  </a:solidFill>
                  <a:latin typeface="UTM Aptima" panose="02040603050506020204" pitchFamily="18" charset="0"/>
                </a:rPr>
                <a:t> con cừu</a:t>
              </a:r>
            </a:p>
          </p:txBody>
        </p:sp>
      </p:grpSp>
      <p:grpSp>
        <p:nvGrpSpPr>
          <p:cNvPr id="16" name="Group 15"/>
          <p:cNvGrpSpPr/>
          <p:nvPr/>
        </p:nvGrpSpPr>
        <p:grpSpPr>
          <a:xfrm>
            <a:off x="9099840" y="4291800"/>
            <a:ext cx="2042293" cy="1330067"/>
            <a:chOff x="642296" y="2326380"/>
            <a:chExt cx="2042293" cy="1330067"/>
          </a:xfrm>
        </p:grpSpPr>
        <p:sp>
          <p:nvSpPr>
            <p:cNvPr id="17" name="Oval Callout 16"/>
            <p:cNvSpPr/>
            <p:nvPr/>
          </p:nvSpPr>
          <p:spPr>
            <a:xfrm>
              <a:off x="642296" y="2326380"/>
              <a:ext cx="2042293" cy="1330067"/>
            </a:xfrm>
            <a:prstGeom prst="wedgeEllipseCallout">
              <a:avLst>
                <a:gd name="adj1" fmla="val -55183"/>
                <a:gd name="adj2" fmla="val -56602"/>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1036022" y="2607437"/>
              <a:ext cx="1394567" cy="769441"/>
            </a:xfrm>
            <a:prstGeom prst="rect">
              <a:avLst/>
            </a:prstGeom>
            <a:noFill/>
          </p:spPr>
          <p:txBody>
            <a:bodyPr wrap="square" rtlCol="0">
              <a:spAutoFit/>
            </a:bodyPr>
            <a:lstStyle/>
            <a:p>
              <a:r>
                <a:rPr lang="en-US" sz="4400" b="1">
                  <a:solidFill>
                    <a:srgbClr val="9900FF"/>
                  </a:solidFill>
                  <a:latin typeface="UTM Aptima" panose="02040603050506020204" pitchFamily="18" charset="0"/>
                </a:rPr>
                <a:t> địu</a:t>
              </a:r>
            </a:p>
          </p:txBody>
        </p:sp>
      </p:grpSp>
    </p:spTree>
    <p:extLst>
      <p:ext uri="{BB962C8B-B14F-4D97-AF65-F5344CB8AC3E}">
        <p14:creationId xmlns:p14="http://schemas.microsoft.com/office/powerpoint/2010/main" val="14237897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7">
            <a:extLst>
              <a:ext uri="{FF2B5EF4-FFF2-40B4-BE49-F238E27FC236}">
                <a16:creationId xmlns:a16="http://schemas.microsoft.com/office/drawing/2014/main" id="{1F253CE8-FCC1-44F1-6615-2060D038E1BE}"/>
              </a:ext>
            </a:extLst>
          </p:cNvPr>
          <p:cNvSpPr/>
          <p:nvPr/>
        </p:nvSpPr>
        <p:spPr>
          <a:xfrm>
            <a:off x="434078" y="541866"/>
            <a:ext cx="11351521" cy="5783386"/>
          </a:xfrm>
          <a:prstGeom prst="roundRect">
            <a:avLst/>
          </a:prstGeom>
          <a:solidFill>
            <a:schemeClr val="bg1">
              <a:alpha val="98000"/>
            </a:schemeClr>
          </a:solidFill>
          <a:ln w="57150">
            <a:solidFill>
              <a:srgbClr val="598E0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815488" y="951120"/>
            <a:ext cx="10588699" cy="707886"/>
          </a:xfrm>
          <a:prstGeom prst="rect">
            <a:avLst/>
          </a:prstGeom>
          <a:noFill/>
        </p:spPr>
        <p:txBody>
          <a:bodyPr wrap="square" rtlCol="0">
            <a:spAutoFit/>
          </a:bodyPr>
          <a:lstStyle/>
          <a:p>
            <a:pPr algn="just"/>
            <a:r>
              <a:rPr lang="en-US" sz="4000" b="1">
                <a:solidFill>
                  <a:srgbClr val="002060"/>
                </a:solidFill>
                <a:latin typeface="UTM Avo" panose="02040603050506020204" pitchFamily="18" charset="0"/>
              </a:rPr>
              <a:t>3. Chọn </a:t>
            </a:r>
            <a:r>
              <a:rPr lang="en-US" sz="4000" b="1">
                <a:solidFill>
                  <a:srgbClr val="FF3399"/>
                </a:solidFill>
                <a:latin typeface="UTM Avo" panose="02040603050506020204" pitchFamily="18" charset="0"/>
              </a:rPr>
              <a:t>a </a:t>
            </a:r>
            <a:r>
              <a:rPr lang="en-US" sz="4000" b="1">
                <a:solidFill>
                  <a:srgbClr val="002060"/>
                </a:solidFill>
                <a:latin typeface="UTM Avo" panose="02040603050506020204" pitchFamily="18" charset="0"/>
              </a:rPr>
              <a:t>hoặc</a:t>
            </a:r>
            <a:r>
              <a:rPr lang="en-US" sz="4000" b="1">
                <a:solidFill>
                  <a:srgbClr val="FF3399"/>
                </a:solidFill>
                <a:latin typeface="UTM Avo" panose="02040603050506020204" pitchFamily="18" charset="0"/>
              </a:rPr>
              <a:t> b.</a:t>
            </a:r>
            <a:endParaRPr lang="en-US" sz="4000" b="1">
              <a:solidFill>
                <a:srgbClr val="002060"/>
              </a:solidFill>
              <a:latin typeface="UTM Avo" panose="02040603050506020204" pitchFamily="18" charset="0"/>
            </a:endParaRPr>
          </a:p>
        </p:txBody>
      </p:sp>
      <p:sp>
        <p:nvSpPr>
          <p:cNvPr id="19" name="TextBox 18"/>
          <p:cNvSpPr txBox="1"/>
          <p:nvPr/>
        </p:nvSpPr>
        <p:spPr>
          <a:xfrm>
            <a:off x="731159" y="1707331"/>
            <a:ext cx="10631606" cy="707886"/>
          </a:xfrm>
          <a:prstGeom prst="rect">
            <a:avLst/>
          </a:prstGeom>
          <a:noFill/>
        </p:spPr>
        <p:txBody>
          <a:bodyPr wrap="square" rtlCol="0">
            <a:spAutoFit/>
          </a:bodyPr>
          <a:lstStyle/>
          <a:p>
            <a:pPr algn="just"/>
            <a:r>
              <a:rPr lang="en-US" sz="4000" b="1">
                <a:solidFill>
                  <a:srgbClr val="FF0066"/>
                </a:solidFill>
                <a:latin typeface="UTM Aptima" panose="02040603050506020204" pitchFamily="18" charset="0"/>
              </a:rPr>
              <a:t>b</a:t>
            </a:r>
            <a:r>
              <a:rPr lang="en-US" sz="4000" b="1">
                <a:solidFill>
                  <a:srgbClr val="002060"/>
                </a:solidFill>
                <a:latin typeface="UTM Aptima" panose="02040603050506020204" pitchFamily="18" charset="0"/>
              </a:rPr>
              <a:t>. Chọn </a:t>
            </a:r>
            <a:r>
              <a:rPr lang="en-US" sz="4000" b="1" i="1">
                <a:solidFill>
                  <a:srgbClr val="00B0F0"/>
                </a:solidFill>
                <a:latin typeface="UTM Aptima" panose="02040603050506020204" pitchFamily="18" charset="0"/>
              </a:rPr>
              <a:t>im</a:t>
            </a:r>
            <a:r>
              <a:rPr lang="en-US" sz="4000" b="1">
                <a:solidFill>
                  <a:srgbClr val="002060"/>
                </a:solidFill>
                <a:latin typeface="UTM Aptima" panose="02040603050506020204" pitchFamily="18" charset="0"/>
              </a:rPr>
              <a:t> hoặc </a:t>
            </a:r>
            <a:r>
              <a:rPr lang="en-US" sz="4000" b="1" i="1">
                <a:solidFill>
                  <a:srgbClr val="00B0F0"/>
                </a:solidFill>
                <a:latin typeface="UTM Aptima" panose="02040603050506020204" pitchFamily="18" charset="0"/>
              </a:rPr>
              <a:t>iêm</a:t>
            </a:r>
            <a:r>
              <a:rPr lang="en-US" sz="4000" b="1">
                <a:solidFill>
                  <a:srgbClr val="002060"/>
                </a:solidFill>
                <a:latin typeface="UTM Aptima" panose="02040603050506020204" pitchFamily="18" charset="0"/>
              </a:rPr>
              <a:t> thay cho ô vuông.</a:t>
            </a:r>
          </a:p>
        </p:txBody>
      </p:sp>
      <p:sp>
        <p:nvSpPr>
          <p:cNvPr id="20" name="TextBox 19"/>
          <p:cNvSpPr txBox="1"/>
          <p:nvPr/>
        </p:nvSpPr>
        <p:spPr>
          <a:xfrm>
            <a:off x="1260808" y="3219753"/>
            <a:ext cx="4327192" cy="769441"/>
          </a:xfrm>
          <a:prstGeom prst="rect">
            <a:avLst/>
          </a:prstGeom>
          <a:noFill/>
        </p:spPr>
        <p:txBody>
          <a:bodyPr wrap="square" rtlCol="0">
            <a:spAutoFit/>
          </a:bodyPr>
          <a:lstStyle/>
          <a:p>
            <a:pPr algn="just"/>
            <a:r>
              <a:rPr lang="en-US" sz="4400" b="1">
                <a:solidFill>
                  <a:srgbClr val="0070C0"/>
                </a:solidFill>
                <a:latin typeface="UTM Avo" panose="02040603050506020204" pitchFamily="18" charset="0"/>
              </a:rPr>
              <a:t> đàn ch</a:t>
            </a:r>
            <a:r>
              <a:rPr lang="en-US" sz="4400" b="1">
                <a:solidFill>
                  <a:srgbClr val="FF0066"/>
                </a:solidFill>
                <a:latin typeface="UTM Avo" panose="02040603050506020204" pitchFamily="18" charset="0"/>
              </a:rPr>
              <a:t>im</a:t>
            </a:r>
          </a:p>
        </p:txBody>
      </p:sp>
      <p:sp>
        <p:nvSpPr>
          <p:cNvPr id="21" name="Rounded Rectangle 20"/>
          <p:cNvSpPr/>
          <p:nvPr/>
        </p:nvSpPr>
        <p:spPr>
          <a:xfrm>
            <a:off x="3576271" y="3263399"/>
            <a:ext cx="860261" cy="634565"/>
          </a:xfrm>
          <a:prstGeom prst="roundRect">
            <a:avLst/>
          </a:prstGeom>
          <a:solidFill>
            <a:srgbClr val="FF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6679524" y="3219753"/>
            <a:ext cx="4513409" cy="769441"/>
          </a:xfrm>
          <a:prstGeom prst="rect">
            <a:avLst/>
          </a:prstGeom>
          <a:noFill/>
        </p:spPr>
        <p:txBody>
          <a:bodyPr wrap="square" rtlCol="0">
            <a:spAutoFit/>
          </a:bodyPr>
          <a:lstStyle/>
          <a:p>
            <a:pPr algn="just"/>
            <a:r>
              <a:rPr lang="en-US" sz="4400" b="1">
                <a:solidFill>
                  <a:srgbClr val="0070C0"/>
                </a:solidFill>
                <a:latin typeface="UTM Avo" panose="02040603050506020204" pitchFamily="18" charset="0"/>
              </a:rPr>
              <a:t> đứng ngh</a:t>
            </a:r>
            <a:r>
              <a:rPr lang="en-US" sz="4400" b="1">
                <a:solidFill>
                  <a:srgbClr val="FF0066"/>
                </a:solidFill>
                <a:latin typeface="UTM Avo" panose="02040603050506020204" pitchFamily="18" charset="0"/>
              </a:rPr>
              <a:t>iêm</a:t>
            </a:r>
          </a:p>
        </p:txBody>
      </p:sp>
      <p:sp>
        <p:nvSpPr>
          <p:cNvPr id="23" name="TextBox 22"/>
          <p:cNvSpPr txBox="1"/>
          <p:nvPr/>
        </p:nvSpPr>
        <p:spPr>
          <a:xfrm>
            <a:off x="1260808" y="4772502"/>
            <a:ext cx="5418716" cy="769441"/>
          </a:xfrm>
          <a:prstGeom prst="rect">
            <a:avLst/>
          </a:prstGeom>
          <a:noFill/>
        </p:spPr>
        <p:txBody>
          <a:bodyPr wrap="square" rtlCol="0">
            <a:spAutoFit/>
          </a:bodyPr>
          <a:lstStyle/>
          <a:p>
            <a:pPr algn="just"/>
            <a:r>
              <a:rPr lang="en-US" sz="4400" b="1">
                <a:solidFill>
                  <a:srgbClr val="0070C0"/>
                </a:solidFill>
                <a:latin typeface="UTM Avo" panose="02040603050506020204" pitchFamily="18" charset="0"/>
              </a:rPr>
              <a:t> quả hồng x</a:t>
            </a:r>
            <a:r>
              <a:rPr lang="en-US" sz="4400" b="1">
                <a:solidFill>
                  <a:srgbClr val="FF0066"/>
                </a:solidFill>
                <a:latin typeface="UTM Avo" panose="02040603050506020204" pitchFamily="18" charset="0"/>
              </a:rPr>
              <a:t>iêm</a:t>
            </a:r>
          </a:p>
        </p:txBody>
      </p:sp>
      <p:sp>
        <p:nvSpPr>
          <p:cNvPr id="24" name="TextBox 23"/>
          <p:cNvSpPr txBox="1"/>
          <p:nvPr/>
        </p:nvSpPr>
        <p:spPr>
          <a:xfrm>
            <a:off x="6848856" y="4714347"/>
            <a:ext cx="3014809" cy="769441"/>
          </a:xfrm>
          <a:prstGeom prst="rect">
            <a:avLst/>
          </a:prstGeom>
          <a:noFill/>
        </p:spPr>
        <p:txBody>
          <a:bodyPr wrap="square" rtlCol="0">
            <a:spAutoFit/>
          </a:bodyPr>
          <a:lstStyle/>
          <a:p>
            <a:pPr algn="just"/>
            <a:r>
              <a:rPr lang="en-US" sz="4400" b="1">
                <a:solidFill>
                  <a:srgbClr val="0070C0"/>
                </a:solidFill>
                <a:latin typeface="UTM Avo" panose="02040603050506020204" pitchFamily="18" charset="0"/>
              </a:rPr>
              <a:t> màu t</a:t>
            </a:r>
            <a:r>
              <a:rPr lang="en-US" sz="4400" b="1">
                <a:solidFill>
                  <a:srgbClr val="FF0066"/>
                </a:solidFill>
                <a:latin typeface="UTM Avo" panose="02040603050506020204" pitchFamily="18" charset="0"/>
              </a:rPr>
              <a:t>ím</a:t>
            </a:r>
          </a:p>
        </p:txBody>
      </p:sp>
      <p:sp>
        <p:nvSpPr>
          <p:cNvPr id="25" name="Rounded Rectangle 24"/>
          <p:cNvSpPr/>
          <p:nvPr/>
        </p:nvSpPr>
        <p:spPr>
          <a:xfrm>
            <a:off x="4829337" y="4810976"/>
            <a:ext cx="1097330" cy="634565"/>
          </a:xfrm>
          <a:prstGeom prst="roundRect">
            <a:avLst/>
          </a:prstGeom>
          <a:solidFill>
            <a:srgbClr val="FF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25"/>
          <p:cNvSpPr/>
          <p:nvPr/>
        </p:nvSpPr>
        <p:spPr>
          <a:xfrm>
            <a:off x="9701009" y="3287190"/>
            <a:ext cx="1097330" cy="634565"/>
          </a:xfrm>
          <a:prstGeom prst="roundRect">
            <a:avLst/>
          </a:prstGeom>
          <a:solidFill>
            <a:srgbClr val="FF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26"/>
          <p:cNvSpPr/>
          <p:nvPr/>
        </p:nvSpPr>
        <p:spPr>
          <a:xfrm>
            <a:off x="8749402" y="4772502"/>
            <a:ext cx="951607" cy="634565"/>
          </a:xfrm>
          <a:prstGeom prst="roundRect">
            <a:avLst/>
          </a:prstGeom>
          <a:solidFill>
            <a:srgbClr val="FF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686778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21"/>
                                        </p:tgtEl>
                                      </p:cBhvr>
                                    </p:animEffect>
                                    <p:anim calcmode="lin" valueType="num">
                                      <p:cBhvr>
                                        <p:cTn id="7" dur="1000"/>
                                        <p:tgtEl>
                                          <p:spTgt spid="21"/>
                                        </p:tgtEl>
                                        <p:attrNameLst>
                                          <p:attrName>ppt_x</p:attrName>
                                        </p:attrNameLst>
                                      </p:cBhvr>
                                      <p:tavLst>
                                        <p:tav tm="0">
                                          <p:val>
                                            <p:strVal val="ppt_x"/>
                                          </p:val>
                                        </p:tav>
                                        <p:tav tm="100000">
                                          <p:val>
                                            <p:strVal val="ppt_x"/>
                                          </p:val>
                                        </p:tav>
                                      </p:tavLst>
                                    </p:anim>
                                    <p:anim calcmode="lin" valueType="num">
                                      <p:cBhvr>
                                        <p:cTn id="8" dur="1000"/>
                                        <p:tgtEl>
                                          <p:spTgt spid="21"/>
                                        </p:tgtEl>
                                        <p:attrNameLst>
                                          <p:attrName>ppt_y</p:attrName>
                                        </p:attrNameLst>
                                      </p:cBhvr>
                                      <p:tavLst>
                                        <p:tav tm="0">
                                          <p:val>
                                            <p:strVal val="ppt_y"/>
                                          </p:val>
                                        </p:tav>
                                        <p:tav tm="100000">
                                          <p:val>
                                            <p:strVal val="ppt_y+.1"/>
                                          </p:val>
                                        </p:tav>
                                      </p:tavLst>
                                    </p:anim>
                                    <p:set>
                                      <p:cBhvr>
                                        <p:cTn id="9" dur="1" fill="hold">
                                          <p:stCondLst>
                                            <p:cond delay="999"/>
                                          </p:stCondLst>
                                        </p:cTn>
                                        <p:tgtEl>
                                          <p:spTgt spid="21"/>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42" presetClass="exit" presetSubtype="0" fill="hold" grpId="0" nodeType="clickEffect">
                                  <p:stCondLst>
                                    <p:cond delay="0"/>
                                  </p:stCondLst>
                                  <p:childTnLst>
                                    <p:animEffect transition="out" filter="fade">
                                      <p:cBhvr>
                                        <p:cTn id="13" dur="1000"/>
                                        <p:tgtEl>
                                          <p:spTgt spid="25"/>
                                        </p:tgtEl>
                                      </p:cBhvr>
                                    </p:animEffect>
                                    <p:anim calcmode="lin" valueType="num">
                                      <p:cBhvr>
                                        <p:cTn id="14" dur="1000"/>
                                        <p:tgtEl>
                                          <p:spTgt spid="25"/>
                                        </p:tgtEl>
                                        <p:attrNameLst>
                                          <p:attrName>ppt_x</p:attrName>
                                        </p:attrNameLst>
                                      </p:cBhvr>
                                      <p:tavLst>
                                        <p:tav tm="0">
                                          <p:val>
                                            <p:strVal val="ppt_x"/>
                                          </p:val>
                                        </p:tav>
                                        <p:tav tm="100000">
                                          <p:val>
                                            <p:strVal val="ppt_x"/>
                                          </p:val>
                                        </p:tav>
                                      </p:tavLst>
                                    </p:anim>
                                    <p:anim calcmode="lin" valueType="num">
                                      <p:cBhvr>
                                        <p:cTn id="15" dur="1000"/>
                                        <p:tgtEl>
                                          <p:spTgt spid="25"/>
                                        </p:tgtEl>
                                        <p:attrNameLst>
                                          <p:attrName>ppt_y</p:attrName>
                                        </p:attrNameLst>
                                      </p:cBhvr>
                                      <p:tavLst>
                                        <p:tav tm="0">
                                          <p:val>
                                            <p:strVal val="ppt_y"/>
                                          </p:val>
                                        </p:tav>
                                        <p:tav tm="100000">
                                          <p:val>
                                            <p:strVal val="ppt_y+.1"/>
                                          </p:val>
                                        </p:tav>
                                      </p:tavLst>
                                    </p:anim>
                                    <p:set>
                                      <p:cBhvr>
                                        <p:cTn id="16" dur="1" fill="hold">
                                          <p:stCondLst>
                                            <p:cond delay="999"/>
                                          </p:stCondLst>
                                        </p:cTn>
                                        <p:tgtEl>
                                          <p:spTgt spid="25"/>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42" presetClass="exit" presetSubtype="0" fill="hold" grpId="0" nodeType="clickEffect">
                                  <p:stCondLst>
                                    <p:cond delay="0"/>
                                  </p:stCondLst>
                                  <p:childTnLst>
                                    <p:animEffect transition="out" filter="fade">
                                      <p:cBhvr>
                                        <p:cTn id="20" dur="1000"/>
                                        <p:tgtEl>
                                          <p:spTgt spid="26"/>
                                        </p:tgtEl>
                                      </p:cBhvr>
                                    </p:animEffect>
                                    <p:anim calcmode="lin" valueType="num">
                                      <p:cBhvr>
                                        <p:cTn id="21" dur="1000"/>
                                        <p:tgtEl>
                                          <p:spTgt spid="26"/>
                                        </p:tgtEl>
                                        <p:attrNameLst>
                                          <p:attrName>ppt_x</p:attrName>
                                        </p:attrNameLst>
                                      </p:cBhvr>
                                      <p:tavLst>
                                        <p:tav tm="0">
                                          <p:val>
                                            <p:strVal val="ppt_x"/>
                                          </p:val>
                                        </p:tav>
                                        <p:tav tm="100000">
                                          <p:val>
                                            <p:strVal val="ppt_x"/>
                                          </p:val>
                                        </p:tav>
                                      </p:tavLst>
                                    </p:anim>
                                    <p:anim calcmode="lin" valueType="num">
                                      <p:cBhvr>
                                        <p:cTn id="22" dur="1000"/>
                                        <p:tgtEl>
                                          <p:spTgt spid="26"/>
                                        </p:tgtEl>
                                        <p:attrNameLst>
                                          <p:attrName>ppt_y</p:attrName>
                                        </p:attrNameLst>
                                      </p:cBhvr>
                                      <p:tavLst>
                                        <p:tav tm="0">
                                          <p:val>
                                            <p:strVal val="ppt_y"/>
                                          </p:val>
                                        </p:tav>
                                        <p:tav tm="100000">
                                          <p:val>
                                            <p:strVal val="ppt_y+.1"/>
                                          </p:val>
                                        </p:tav>
                                      </p:tavLst>
                                    </p:anim>
                                    <p:set>
                                      <p:cBhvr>
                                        <p:cTn id="23" dur="1" fill="hold">
                                          <p:stCondLst>
                                            <p:cond delay="999"/>
                                          </p:stCondLst>
                                        </p:cTn>
                                        <p:tgtEl>
                                          <p:spTgt spid="26"/>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42" presetClass="exit" presetSubtype="0" fill="hold" grpId="0" nodeType="clickEffect">
                                  <p:stCondLst>
                                    <p:cond delay="0"/>
                                  </p:stCondLst>
                                  <p:childTnLst>
                                    <p:animEffect transition="out" filter="fade">
                                      <p:cBhvr>
                                        <p:cTn id="27" dur="1000"/>
                                        <p:tgtEl>
                                          <p:spTgt spid="27"/>
                                        </p:tgtEl>
                                      </p:cBhvr>
                                    </p:animEffect>
                                    <p:anim calcmode="lin" valueType="num">
                                      <p:cBhvr>
                                        <p:cTn id="28" dur="1000"/>
                                        <p:tgtEl>
                                          <p:spTgt spid="27"/>
                                        </p:tgtEl>
                                        <p:attrNameLst>
                                          <p:attrName>ppt_x</p:attrName>
                                        </p:attrNameLst>
                                      </p:cBhvr>
                                      <p:tavLst>
                                        <p:tav tm="0">
                                          <p:val>
                                            <p:strVal val="ppt_x"/>
                                          </p:val>
                                        </p:tav>
                                        <p:tav tm="100000">
                                          <p:val>
                                            <p:strVal val="ppt_x"/>
                                          </p:val>
                                        </p:tav>
                                      </p:tavLst>
                                    </p:anim>
                                    <p:anim calcmode="lin" valueType="num">
                                      <p:cBhvr>
                                        <p:cTn id="29" dur="1000"/>
                                        <p:tgtEl>
                                          <p:spTgt spid="27"/>
                                        </p:tgtEl>
                                        <p:attrNameLst>
                                          <p:attrName>ppt_y</p:attrName>
                                        </p:attrNameLst>
                                      </p:cBhvr>
                                      <p:tavLst>
                                        <p:tav tm="0">
                                          <p:val>
                                            <p:strVal val="ppt_y"/>
                                          </p:val>
                                        </p:tav>
                                        <p:tav tm="100000">
                                          <p:val>
                                            <p:strVal val="ppt_y+.1"/>
                                          </p:val>
                                        </p:tav>
                                      </p:tavLst>
                                    </p:anim>
                                    <p:set>
                                      <p:cBhvr>
                                        <p:cTn id="30" dur="1" fill="hold">
                                          <p:stCondLst>
                                            <p:cond delay="999"/>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5" grpId="0" animBg="1"/>
      <p:bldP spid="26" grpId="0" animBg="1"/>
      <p:bldP spid="2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4C98965C-C418-4D92-B94E-3BED358E38FA}"/>
              </a:ext>
            </a:extLst>
          </p:cNvPr>
          <p:cNvPicPr>
            <a:picLocks noChangeAspect="1"/>
          </p:cNvPicPr>
          <p:nvPr/>
        </p:nvPicPr>
        <p:blipFill>
          <a:blip r:embed="rId2" cstate="print">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0" y="5192483"/>
            <a:ext cx="12192000" cy="1665517"/>
          </a:xfrm>
          <a:prstGeom prst="rect">
            <a:avLst/>
          </a:prstGeom>
        </p:spPr>
      </p:pic>
      <p:pic>
        <p:nvPicPr>
          <p:cNvPr id="3" name="图片 6">
            <a:extLst>
              <a:ext uri="{FF2B5EF4-FFF2-40B4-BE49-F238E27FC236}">
                <a16:creationId xmlns:a16="http://schemas.microsoft.com/office/drawing/2014/main" id="{B747EBDB-BD00-4937-9877-80A1E83F9D67}"/>
              </a:ext>
            </a:extLst>
          </p:cNvPr>
          <p:cNvPicPr>
            <a:picLocks noChangeAspect="1"/>
          </p:cNvPicPr>
          <p:nvPr/>
        </p:nvPicPr>
        <p:blipFill>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588501" y="397706"/>
            <a:ext cx="4582589" cy="6139728"/>
          </a:xfrm>
          <a:prstGeom prst="rect">
            <a:avLst/>
          </a:prstGeom>
        </p:spPr>
      </p:pic>
      <p:pic>
        <p:nvPicPr>
          <p:cNvPr id="4" name="图片 7">
            <a:extLst>
              <a:ext uri="{FF2B5EF4-FFF2-40B4-BE49-F238E27FC236}">
                <a16:creationId xmlns:a16="http://schemas.microsoft.com/office/drawing/2014/main" id="{58F47DFF-1A2F-4D66-8AD3-57E03E6D616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99703" y="265148"/>
            <a:ext cx="2956817" cy="2387014"/>
          </a:xfrm>
          <a:prstGeom prst="rect">
            <a:avLst/>
          </a:prstGeom>
        </p:spPr>
      </p:pic>
      <p:pic>
        <p:nvPicPr>
          <p:cNvPr id="5" name="图片 8">
            <a:extLst>
              <a:ext uri="{FF2B5EF4-FFF2-40B4-BE49-F238E27FC236}">
                <a16:creationId xmlns:a16="http://schemas.microsoft.com/office/drawing/2014/main" id="{0BC809DE-30FF-4DA8-A2E2-4D0039276EA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800000">
            <a:off x="-889908" y="607204"/>
            <a:ext cx="2956817" cy="2387014"/>
          </a:xfrm>
          <a:prstGeom prst="rect">
            <a:avLst/>
          </a:prstGeom>
        </p:spPr>
      </p:pic>
      <p:pic>
        <p:nvPicPr>
          <p:cNvPr id="15" name="Picture 14">
            <a:extLst>
              <a:ext uri="{FF2B5EF4-FFF2-40B4-BE49-F238E27FC236}">
                <a16:creationId xmlns:a16="http://schemas.microsoft.com/office/drawing/2014/main" id="{41DE5250-C568-1981-934B-AA6D94E29B8D}"/>
              </a:ext>
            </a:extLst>
          </p:cNvPr>
          <p:cNvPicPr>
            <a:picLocks noChangeAspect="1"/>
          </p:cNvPicPr>
          <p:nvPr/>
        </p:nvPicPr>
        <p:blipFill>
          <a:blip r:embed="rId7"/>
          <a:stretch>
            <a:fillRect/>
          </a:stretch>
        </p:blipFill>
        <p:spPr>
          <a:xfrm>
            <a:off x="1642249" y="496702"/>
            <a:ext cx="10681118" cy="5767316"/>
          </a:xfrm>
          <a:prstGeom prst="rect">
            <a:avLst/>
          </a:prstGeom>
        </p:spPr>
      </p:pic>
    </p:spTree>
    <p:extLst>
      <p:ext uri="{BB962C8B-B14F-4D97-AF65-F5344CB8AC3E}">
        <p14:creationId xmlns:p14="http://schemas.microsoft.com/office/powerpoint/2010/main" val="4027077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500" fill="hold"/>
                                        <p:tgtEl>
                                          <p:spTgt spid="15"/>
                                        </p:tgtEl>
                                        <p:attrNameLst>
                                          <p:attrName>ppt_w</p:attrName>
                                        </p:attrNameLst>
                                      </p:cBhvr>
                                      <p:tavLst>
                                        <p:tav tm="0">
                                          <p:val>
                                            <p:fltVal val="0"/>
                                          </p:val>
                                        </p:tav>
                                        <p:tav tm="100000">
                                          <p:val>
                                            <p:strVal val="#ppt_w"/>
                                          </p:val>
                                        </p:tav>
                                      </p:tavLst>
                                    </p:anim>
                                    <p:anim calcmode="lin" valueType="num">
                                      <p:cBhvr>
                                        <p:cTn id="23" dur="500" fill="hold"/>
                                        <p:tgtEl>
                                          <p:spTgt spid="15"/>
                                        </p:tgtEl>
                                        <p:attrNameLst>
                                          <p:attrName>ppt_h</p:attrName>
                                        </p:attrNameLst>
                                      </p:cBhvr>
                                      <p:tavLst>
                                        <p:tav tm="0">
                                          <p:val>
                                            <p:fltVal val="0"/>
                                          </p:val>
                                        </p:tav>
                                        <p:tav tm="100000">
                                          <p:val>
                                            <p:strVal val="#ppt_h"/>
                                          </p:val>
                                        </p:tav>
                                      </p:tavLst>
                                    </p:anim>
                                    <p:animEffect transition="in" filter="fade">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935C837E-3055-8E50-4C0C-71381A4835EE}"/>
              </a:ext>
            </a:extLst>
          </p:cNvPr>
          <p:cNvSpPr/>
          <p:nvPr/>
        </p:nvSpPr>
        <p:spPr>
          <a:xfrm>
            <a:off x="-2305857" y="3927570"/>
            <a:ext cx="13680376" cy="6050415"/>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sp>
        <p:nvSpPr>
          <p:cNvPr id="2" name="Freeform: Shape 1">
            <a:extLst>
              <a:ext uri="{FF2B5EF4-FFF2-40B4-BE49-F238E27FC236}">
                <a16:creationId xmlns:a16="http://schemas.microsoft.com/office/drawing/2014/main" id="{7FA83EA8-EFE2-6A5A-76DB-8CC29E9F8F6C}"/>
              </a:ext>
            </a:extLst>
          </p:cNvPr>
          <p:cNvSpPr/>
          <p:nvPr/>
        </p:nvSpPr>
        <p:spPr>
          <a:xfrm>
            <a:off x="-599807" y="225256"/>
            <a:ext cx="13680376" cy="6727523"/>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pic>
        <p:nvPicPr>
          <p:cNvPr id="5" name="Picture 4">
            <a:extLst>
              <a:ext uri="{FF2B5EF4-FFF2-40B4-BE49-F238E27FC236}">
                <a16:creationId xmlns:a16="http://schemas.microsoft.com/office/drawing/2014/main" id="{A3A31073-3FCE-7DDC-738D-6478D01D6DF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9325"/>
          <a:stretch/>
        </p:blipFill>
        <p:spPr>
          <a:xfrm>
            <a:off x="10099680" y="4322042"/>
            <a:ext cx="2549677" cy="2630735"/>
          </a:xfrm>
          <a:prstGeom prst="rect">
            <a:avLst/>
          </a:prstGeom>
        </p:spPr>
      </p:pic>
      <p:sp>
        <p:nvSpPr>
          <p:cNvPr id="6" name="TextBox 5">
            <a:extLst>
              <a:ext uri="{FF2B5EF4-FFF2-40B4-BE49-F238E27FC236}">
                <a16:creationId xmlns:a16="http://schemas.microsoft.com/office/drawing/2014/main" id="{BBDDB922-33F1-518C-22DC-8FE301946D6C}"/>
              </a:ext>
            </a:extLst>
          </p:cNvPr>
          <p:cNvSpPr txBox="1"/>
          <p:nvPr/>
        </p:nvSpPr>
        <p:spPr>
          <a:xfrm>
            <a:off x="-2892747" y="670334"/>
            <a:ext cx="17141853" cy="913007"/>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r>
              <a:rPr kumimoji="0" lang="en-US" sz="5333" b="0" i="0" u="none" strike="noStrike" kern="0" cap="none" spc="0" normalizeH="0" baseline="0" noProof="0">
                <a:ln>
                  <a:solidFill>
                    <a:srgbClr val="002060"/>
                  </a:solidFill>
                </a:ln>
                <a:gradFill>
                  <a:gsLst>
                    <a:gs pos="100000">
                      <a:srgbClr val="FCF2BA">
                        <a:lumMod val="5000"/>
                        <a:lumOff val="95000"/>
                      </a:srgbClr>
                    </a:gs>
                    <a:gs pos="34000">
                      <a:srgbClr val="E65C87"/>
                    </a:gs>
                    <a:gs pos="71000">
                      <a:srgbClr val="FCC7AA"/>
                    </a:gs>
                    <a:gs pos="0">
                      <a:srgbClr val="F0305E"/>
                    </a:gs>
                  </a:gsLst>
                  <a:lin ang="5400000" scaled="1"/>
                </a:gradFill>
                <a:effectLst>
                  <a:outerShdw blurRad="38100" dist="38100" dir="2700000" algn="tl">
                    <a:srgbClr val="000000">
                      <a:alpha val="43137"/>
                    </a:srgbClr>
                  </a:outerShdw>
                </a:effectLst>
                <a:uLnTx/>
                <a:uFillTx/>
                <a:latin typeface="#9Slide07 IcielPony" panose="02000000000000000000" pitchFamily="2" charset="0"/>
                <a:ea typeface="+mn-ea"/>
                <a:cs typeface="#9Slide05 Bodega Script" pitchFamily="2" charset="0"/>
                <a:sym typeface="Arial"/>
              </a:rPr>
              <a:t>GIÁO ÁN ĐIỆN TỬ LỚP 4</a:t>
            </a:r>
            <a:endParaRPr kumimoji="0" lang="id-ID" sz="5333" b="0" i="0" u="none" strike="noStrike" kern="0" cap="none" spc="0" normalizeH="0" baseline="0" noProof="0">
              <a:ln>
                <a:solidFill>
                  <a:srgbClr val="002060"/>
                </a:solidFill>
              </a:ln>
              <a:gradFill>
                <a:gsLst>
                  <a:gs pos="100000">
                    <a:srgbClr val="FCF2BA">
                      <a:lumMod val="5000"/>
                      <a:lumOff val="95000"/>
                    </a:srgbClr>
                  </a:gs>
                  <a:gs pos="34000">
                    <a:srgbClr val="E65C87"/>
                  </a:gs>
                  <a:gs pos="71000">
                    <a:srgbClr val="FCC7AA"/>
                  </a:gs>
                  <a:gs pos="0">
                    <a:srgbClr val="F0305E"/>
                  </a:gs>
                </a:gsLst>
                <a:lin ang="5400000" scaled="1"/>
              </a:gradFill>
              <a:effectLst>
                <a:outerShdw blurRad="38100" dist="38100" dir="2700000" algn="tl">
                  <a:srgbClr val="000000">
                    <a:alpha val="43137"/>
                  </a:srgbClr>
                </a:outerShdw>
              </a:effectLst>
              <a:uLnTx/>
              <a:uFillTx/>
              <a:latin typeface="#9Slide07 IcielPony" panose="02000000000000000000" pitchFamily="2" charset="0"/>
              <a:ea typeface="+mn-ea"/>
              <a:cs typeface="#9Slide05 Bodega Script" pitchFamily="2" charset="0"/>
              <a:sym typeface="Arial"/>
            </a:endParaRPr>
          </a:p>
        </p:txBody>
      </p:sp>
      <p:sp>
        <p:nvSpPr>
          <p:cNvPr id="7" name="TextBox 6">
            <a:extLst>
              <a:ext uri="{FF2B5EF4-FFF2-40B4-BE49-F238E27FC236}">
                <a16:creationId xmlns:a16="http://schemas.microsoft.com/office/drawing/2014/main" id="{2356D0AD-0626-9CD3-3C65-B149D1487C2E}"/>
              </a:ext>
            </a:extLst>
          </p:cNvPr>
          <p:cNvSpPr txBox="1"/>
          <p:nvPr/>
        </p:nvSpPr>
        <p:spPr>
          <a:xfrm>
            <a:off x="997587" y="1619436"/>
            <a:ext cx="11371987" cy="1733680"/>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r>
              <a:rPr kumimoji="0" lang="en-US" sz="5333" b="0" i="0" u="none" strike="noStrike" kern="0" cap="none" spc="0" normalizeH="0" baseline="0" noProof="0">
                <a:ln>
                  <a:solidFill>
                    <a:srgbClr val="FFC51C">
                      <a:lumMod val="50000"/>
                    </a:srgbClr>
                  </a:solidFill>
                </a:ln>
                <a:gradFill>
                  <a:gsLst>
                    <a:gs pos="24000">
                      <a:srgbClr val="124282"/>
                    </a:gs>
                    <a:gs pos="100000">
                      <a:srgbClr val="FCF2BA">
                        <a:lumMod val="5000"/>
                        <a:lumOff val="95000"/>
                      </a:srgbClr>
                    </a:gs>
                    <a:gs pos="51000">
                      <a:srgbClr val="FF6374">
                        <a:lumMod val="75000"/>
                      </a:srgbClr>
                    </a:gs>
                    <a:gs pos="74000">
                      <a:srgbClr val="00B0F0"/>
                    </a:gs>
                    <a:gs pos="0">
                      <a:srgbClr val="002060"/>
                    </a:gs>
                  </a:gsLst>
                  <a:lin ang="5400000" scaled="1"/>
                </a:gradFill>
                <a:effectLst/>
                <a:uLnTx/>
                <a:uFillTx/>
                <a:latin typeface="#9Slide07 IcielBC Cubano Normal" panose="00000500000000000000" pitchFamily="2" charset="0"/>
                <a:ea typeface="+mn-ea"/>
                <a:cs typeface="#9Slide05 Bodega Script" pitchFamily="2" charset="0"/>
                <a:sym typeface="Arial"/>
              </a:rPr>
              <a:t>GIÁO ÁN ĐIỆN TỬ LỚP 2 </a:t>
            </a:r>
            <a:r>
              <a:rPr kumimoji="0" lang="en-US" sz="5333" b="0" i="0" u="none" strike="noStrike" kern="0" cap="none" spc="0" normalizeH="0" baseline="0" noProof="0">
                <a:ln>
                  <a:solidFill>
                    <a:srgbClr val="FFC51C">
                      <a:lumMod val="50000"/>
                    </a:srgbClr>
                  </a:solidFill>
                </a:ln>
                <a:gradFill>
                  <a:gsLst>
                    <a:gs pos="24000">
                      <a:srgbClr val="124282"/>
                    </a:gs>
                    <a:gs pos="100000">
                      <a:srgbClr val="FCF2BA">
                        <a:lumMod val="5000"/>
                        <a:lumOff val="95000"/>
                      </a:srgbClr>
                    </a:gs>
                    <a:gs pos="51000">
                      <a:srgbClr val="FF6374">
                        <a:lumMod val="75000"/>
                      </a:srgbClr>
                    </a:gs>
                    <a:gs pos="74000">
                      <a:srgbClr val="00B0F0"/>
                    </a:gs>
                    <a:gs pos="0">
                      <a:srgbClr val="002060"/>
                    </a:gs>
                  </a:gsLst>
                  <a:lin ang="5400000" scaled="1"/>
                </a:gradFill>
                <a:effectLst/>
                <a:uLnTx/>
                <a:uFillTx/>
                <a:latin typeface="#9Slide07 IcielPony" panose="02000000000000000000" pitchFamily="2" charset="0"/>
                <a:ea typeface="+mn-ea"/>
                <a:cs typeface="#9Slide05 Bodega Script" pitchFamily="2" charset="0"/>
                <a:sym typeface="Arial"/>
              </a:rPr>
              <a:t>&amp;</a:t>
            </a:r>
            <a:r>
              <a:rPr kumimoji="0" lang="en-US" sz="5333" b="0" i="0" u="none" strike="noStrike" kern="0" cap="none" spc="0" normalizeH="0" baseline="0" noProof="0">
                <a:ln>
                  <a:solidFill>
                    <a:srgbClr val="FFC51C">
                      <a:lumMod val="50000"/>
                    </a:srgbClr>
                  </a:solidFill>
                </a:ln>
                <a:gradFill>
                  <a:gsLst>
                    <a:gs pos="24000">
                      <a:srgbClr val="124282"/>
                    </a:gs>
                    <a:gs pos="100000">
                      <a:srgbClr val="FCF2BA">
                        <a:lumMod val="5000"/>
                        <a:lumOff val="95000"/>
                      </a:srgbClr>
                    </a:gs>
                    <a:gs pos="51000">
                      <a:srgbClr val="FF6374">
                        <a:lumMod val="75000"/>
                      </a:srgbClr>
                    </a:gs>
                    <a:gs pos="74000">
                      <a:srgbClr val="00B0F0"/>
                    </a:gs>
                    <a:gs pos="0">
                      <a:srgbClr val="002060"/>
                    </a:gs>
                  </a:gsLst>
                  <a:lin ang="5400000" scaled="1"/>
                </a:gradFill>
                <a:effectLst/>
                <a:uLnTx/>
                <a:uFillTx/>
                <a:latin typeface="#9Slide07 IcielBC Cubano Normal" panose="00000500000000000000" pitchFamily="2" charset="0"/>
                <a:ea typeface="+mn-ea"/>
                <a:cs typeface="#9Slide05 Bodega Script" pitchFamily="2" charset="0"/>
                <a:sym typeface="Arial"/>
              </a:rPr>
              <a:t> LỚP 3</a:t>
            </a:r>
          </a:p>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r>
              <a:rPr kumimoji="0" lang="en-US" sz="5333" b="0" i="0" u="none" strike="noStrike" kern="0" cap="none" spc="0" normalizeH="0" baseline="0" noProof="0">
                <a:ln>
                  <a:solidFill>
                    <a:srgbClr val="FFC51C">
                      <a:lumMod val="50000"/>
                    </a:srgbClr>
                  </a:solidFill>
                </a:ln>
                <a:solidFill>
                  <a:srgbClr val="F0305E"/>
                </a:solidFill>
                <a:effectLst/>
                <a:uLnTx/>
                <a:uFillTx/>
                <a:latin typeface="SVN-Poky's" panose="020B0606040200020203" pitchFamily="34" charset="0"/>
                <a:ea typeface="+mn-ea"/>
                <a:cs typeface="#9Slide05 Bodega Script" pitchFamily="2" charset="0"/>
                <a:sym typeface="Arial"/>
              </a:rPr>
              <a:t>B</a:t>
            </a:r>
            <a:r>
              <a:rPr kumimoji="0" lang="en-US" sz="5333" b="0" i="0" u="none" strike="noStrike" kern="0" cap="none" spc="0" normalizeH="0" baseline="0" noProof="0">
                <a:ln>
                  <a:solidFill>
                    <a:srgbClr val="FFC51C">
                      <a:lumMod val="50000"/>
                    </a:srgbClr>
                  </a:solidFill>
                </a:ln>
                <a:solidFill>
                  <a:srgbClr val="FFFF00"/>
                </a:solidFill>
                <a:effectLst/>
                <a:uLnTx/>
                <a:uFillTx/>
                <a:latin typeface="SVN-Poky's" panose="020B0606040200020203" pitchFamily="34" charset="0"/>
                <a:ea typeface="+mn-ea"/>
                <a:cs typeface="#9Slide05 Bodega Script" pitchFamily="2" charset="0"/>
                <a:sym typeface="Arial"/>
              </a:rPr>
              <a:t>ộ</a:t>
            </a:r>
            <a:r>
              <a:rPr kumimoji="0" lang="en-US" sz="5333" b="0" i="0" u="none" strike="noStrike" kern="0" cap="none" spc="0" normalizeH="0" baseline="0" noProof="0">
                <a:ln>
                  <a:solidFill>
                    <a:srgbClr val="FFC51C">
                      <a:lumMod val="50000"/>
                    </a:srgbClr>
                  </a:solidFill>
                </a:ln>
                <a:solidFill>
                  <a:srgbClr val="F0305E"/>
                </a:solidFill>
                <a:effectLst/>
                <a:uLnTx/>
                <a:uFillTx/>
                <a:latin typeface="SVN-Poky's" panose="020B0606040200020203" pitchFamily="34" charset="0"/>
                <a:ea typeface="+mn-ea"/>
                <a:cs typeface="#9Slide05 Bodega Script" pitchFamily="2" charset="0"/>
                <a:sym typeface="Arial"/>
              </a:rPr>
              <a:t> </a:t>
            </a:r>
            <a:r>
              <a:rPr kumimoji="0" lang="en-US" sz="5333" b="0" i="0" u="none" strike="noStrike" kern="0" cap="none" spc="0" normalizeH="0" baseline="0" noProof="0">
                <a:ln>
                  <a:solidFill>
                    <a:srgbClr val="FFC51C">
                      <a:lumMod val="50000"/>
                    </a:srgbClr>
                  </a:solidFill>
                </a:ln>
                <a:solidFill>
                  <a:srgbClr val="2E9733"/>
                </a:solidFill>
                <a:effectLst/>
                <a:uLnTx/>
                <a:uFillTx/>
                <a:latin typeface="SVN-Poky's" panose="020B0606040200020203" pitchFamily="34" charset="0"/>
                <a:ea typeface="+mn-ea"/>
                <a:cs typeface="#9Slide05 Bodega Script" pitchFamily="2" charset="0"/>
                <a:sym typeface="Arial"/>
              </a:rPr>
              <a:t>K</a:t>
            </a:r>
            <a:r>
              <a:rPr kumimoji="0" lang="en-US" sz="5333" b="0" i="0" u="none" strike="noStrike" kern="0" cap="none" spc="0" normalizeH="0" baseline="0" noProof="0">
                <a:ln>
                  <a:solidFill>
                    <a:srgbClr val="FFC51C">
                      <a:lumMod val="50000"/>
                    </a:srgbClr>
                  </a:solidFill>
                </a:ln>
                <a:solidFill>
                  <a:srgbClr val="EE9CAA"/>
                </a:solidFill>
                <a:effectLst/>
                <a:uLnTx/>
                <a:uFillTx/>
                <a:latin typeface="SVN-Poky's" panose="020B0606040200020203" pitchFamily="34" charset="0"/>
                <a:ea typeface="+mn-ea"/>
                <a:cs typeface="#9Slide05 Bodega Script" pitchFamily="2" charset="0"/>
                <a:sym typeface="Arial"/>
              </a:rPr>
              <a:t>ế</a:t>
            </a:r>
            <a:r>
              <a:rPr kumimoji="0" lang="en-US" sz="5333" b="0" i="0" u="none" strike="noStrike" kern="0" cap="none" spc="0" normalizeH="0" baseline="0" noProof="0">
                <a:ln>
                  <a:solidFill>
                    <a:srgbClr val="FFC51C">
                      <a:lumMod val="50000"/>
                    </a:srgbClr>
                  </a:solidFill>
                </a:ln>
                <a:solidFill>
                  <a:srgbClr val="422B24"/>
                </a:solidFill>
                <a:effectLst/>
                <a:uLnTx/>
                <a:uFillTx/>
                <a:latin typeface="SVN-Poky's" panose="020B0606040200020203" pitchFamily="34" charset="0"/>
                <a:ea typeface="+mn-ea"/>
                <a:cs typeface="#9Slide05 Bodega Script" pitchFamily="2" charset="0"/>
                <a:sym typeface="Arial"/>
              </a:rPr>
              <a:t>t</a:t>
            </a:r>
            <a:r>
              <a:rPr kumimoji="0" lang="en-US" sz="5333" b="0" i="0" u="none" strike="noStrike" kern="0" cap="none" spc="0" normalizeH="0" baseline="0" noProof="0">
                <a:ln>
                  <a:solidFill>
                    <a:srgbClr val="FFC51C">
                      <a:lumMod val="50000"/>
                    </a:srgbClr>
                  </a:solidFill>
                </a:ln>
                <a:solidFill>
                  <a:srgbClr val="F0305E"/>
                </a:solidFill>
                <a:effectLst/>
                <a:uLnTx/>
                <a:uFillTx/>
                <a:latin typeface="SVN-Poky's" panose="020B0606040200020203" pitchFamily="34" charset="0"/>
                <a:ea typeface="+mn-ea"/>
                <a:cs typeface="#9Slide05 Bodega Script" pitchFamily="2" charset="0"/>
                <a:sym typeface="Arial"/>
              </a:rPr>
              <a:t> </a:t>
            </a:r>
            <a:r>
              <a:rPr kumimoji="0" lang="en-US" sz="5333" b="0" i="0" u="none" strike="noStrike" kern="0" cap="none" spc="0" normalizeH="0" baseline="0" noProof="0">
                <a:ln>
                  <a:solidFill>
                    <a:srgbClr val="FFC51C">
                      <a:lumMod val="50000"/>
                    </a:srgbClr>
                  </a:solidFill>
                </a:ln>
                <a:solidFill>
                  <a:srgbClr val="FCF2BA"/>
                </a:solidFill>
                <a:effectLst/>
                <a:uLnTx/>
                <a:uFillTx/>
                <a:latin typeface="SVN-Poky's" panose="020B0606040200020203" pitchFamily="34" charset="0"/>
                <a:ea typeface="+mn-ea"/>
                <a:cs typeface="#9Slide05 Bodega Script" pitchFamily="2" charset="0"/>
                <a:sym typeface="Arial"/>
              </a:rPr>
              <a:t>n</a:t>
            </a:r>
            <a:r>
              <a:rPr kumimoji="0" lang="en-US" sz="5333" b="0" i="0" u="none" strike="noStrike" kern="0" cap="none" spc="0" normalizeH="0" baseline="0" noProof="0">
                <a:ln>
                  <a:solidFill>
                    <a:srgbClr val="FFC51C">
                      <a:lumMod val="50000"/>
                    </a:srgbClr>
                  </a:solidFill>
                </a:ln>
                <a:solidFill>
                  <a:srgbClr val="FF0000"/>
                </a:solidFill>
                <a:effectLst/>
                <a:uLnTx/>
                <a:uFillTx/>
                <a:latin typeface="SVN-Poky's" panose="020B0606040200020203" pitchFamily="34" charset="0"/>
                <a:ea typeface="+mn-ea"/>
                <a:cs typeface="#9Slide05 Bodega Script" pitchFamily="2" charset="0"/>
                <a:sym typeface="Arial"/>
              </a:rPr>
              <a:t>ố</a:t>
            </a:r>
            <a:r>
              <a:rPr kumimoji="0" lang="en-US" sz="5333" b="0" i="0" u="none" strike="noStrike" kern="0" cap="none" spc="0" normalizeH="0" baseline="0" noProof="0">
                <a:ln>
                  <a:solidFill>
                    <a:srgbClr val="FFC51C">
                      <a:lumMod val="50000"/>
                    </a:srgbClr>
                  </a:solidFill>
                </a:ln>
                <a:solidFill>
                  <a:srgbClr val="92D050"/>
                </a:solidFill>
                <a:effectLst/>
                <a:uLnTx/>
                <a:uFillTx/>
                <a:latin typeface="SVN-Poky's" panose="020B0606040200020203" pitchFamily="34" charset="0"/>
                <a:ea typeface="+mn-ea"/>
                <a:cs typeface="#9Slide05 Bodega Script" pitchFamily="2" charset="0"/>
                <a:sym typeface="Arial"/>
              </a:rPr>
              <a:t>i</a:t>
            </a:r>
            <a:r>
              <a:rPr kumimoji="0" lang="en-US" sz="5333" b="0" i="0" u="none" strike="noStrike" kern="0" cap="none" spc="0" normalizeH="0" baseline="0" noProof="0">
                <a:ln>
                  <a:solidFill>
                    <a:srgbClr val="FFC51C">
                      <a:lumMod val="50000"/>
                    </a:srgbClr>
                  </a:solidFill>
                </a:ln>
                <a:solidFill>
                  <a:srgbClr val="F0305E"/>
                </a:solidFill>
                <a:effectLst/>
                <a:uLnTx/>
                <a:uFillTx/>
                <a:latin typeface="SVN-Poky's" panose="020B0606040200020203" pitchFamily="34" charset="0"/>
                <a:ea typeface="+mn-ea"/>
                <a:cs typeface="#9Slide05 Bodega Script" pitchFamily="2" charset="0"/>
                <a:sym typeface="Arial"/>
              </a:rPr>
              <a:t> </a:t>
            </a:r>
            <a:r>
              <a:rPr kumimoji="0" lang="en-US" sz="5333" b="0" i="0" u="none" strike="noStrike" kern="0" cap="none" spc="0" normalizeH="0" baseline="0" noProof="0">
                <a:ln>
                  <a:solidFill>
                    <a:srgbClr val="FFC51C">
                      <a:lumMod val="50000"/>
                    </a:srgbClr>
                  </a:solidFill>
                </a:ln>
                <a:solidFill>
                  <a:srgbClr val="BC3259"/>
                </a:solidFill>
                <a:effectLst/>
                <a:uLnTx/>
                <a:uFillTx/>
                <a:latin typeface="SVN-Poky's" panose="020B0606040200020203" pitchFamily="34" charset="0"/>
                <a:ea typeface="+mn-ea"/>
                <a:cs typeface="#9Slide05 Bodega Script" pitchFamily="2" charset="0"/>
                <a:sym typeface="Arial"/>
              </a:rPr>
              <a:t>t</a:t>
            </a:r>
            <a:r>
              <a:rPr kumimoji="0" lang="en-US" sz="5333" b="0" i="0" u="none" strike="noStrike" kern="0" cap="none" spc="0" normalizeH="0" baseline="0" noProof="0">
                <a:ln>
                  <a:solidFill>
                    <a:srgbClr val="FFC51C">
                      <a:lumMod val="50000"/>
                    </a:srgbClr>
                  </a:solidFill>
                </a:ln>
                <a:solidFill>
                  <a:srgbClr val="FFC000"/>
                </a:solidFill>
                <a:effectLst/>
                <a:uLnTx/>
                <a:uFillTx/>
                <a:latin typeface="SVN-Poky's" panose="020B0606040200020203" pitchFamily="34" charset="0"/>
                <a:ea typeface="+mn-ea"/>
                <a:cs typeface="#9Slide05 Bodega Script" pitchFamily="2" charset="0"/>
                <a:sym typeface="Arial"/>
              </a:rPr>
              <a:t>r</a:t>
            </a:r>
            <a:r>
              <a:rPr kumimoji="0" lang="en-US" sz="5333" b="0" i="0" u="none" strike="noStrike" kern="0" cap="none" spc="0" normalizeH="0" baseline="0" noProof="0">
                <a:ln>
                  <a:solidFill>
                    <a:srgbClr val="FFC51C">
                      <a:lumMod val="50000"/>
                    </a:srgbClr>
                  </a:solidFill>
                </a:ln>
                <a:solidFill>
                  <a:srgbClr val="000000"/>
                </a:solidFill>
                <a:effectLst/>
                <a:uLnTx/>
                <a:uFillTx/>
                <a:latin typeface="SVN-Poky's" panose="020B0606040200020203" pitchFamily="34" charset="0"/>
                <a:ea typeface="+mn-ea"/>
                <a:cs typeface="#9Slide05 Bodega Script" pitchFamily="2" charset="0"/>
                <a:sym typeface="Arial"/>
              </a:rPr>
              <a:t>i</a:t>
            </a:r>
            <a:r>
              <a:rPr kumimoji="0" lang="en-US" sz="5333" b="0" i="0" u="none" strike="noStrike" kern="0" cap="none" spc="0" normalizeH="0" baseline="0" noProof="0">
                <a:ln>
                  <a:solidFill>
                    <a:srgbClr val="FFC51C">
                      <a:lumMod val="50000"/>
                    </a:srgbClr>
                  </a:solidFill>
                </a:ln>
                <a:solidFill>
                  <a:srgbClr val="F0305E"/>
                </a:solidFill>
                <a:effectLst/>
                <a:uLnTx/>
                <a:uFillTx/>
                <a:latin typeface="SVN-Poky's" panose="020B0606040200020203" pitchFamily="34" charset="0"/>
                <a:ea typeface="+mn-ea"/>
                <a:cs typeface="#9Slide05 Bodega Script" pitchFamily="2" charset="0"/>
                <a:sym typeface="Arial"/>
              </a:rPr>
              <a:t> </a:t>
            </a:r>
            <a:r>
              <a:rPr kumimoji="0" lang="en-US" sz="5333" b="0" i="0" u="none" strike="noStrike" kern="0" cap="none" spc="0" normalizeH="0" baseline="0" noProof="0">
                <a:ln>
                  <a:solidFill>
                    <a:srgbClr val="FFC51C">
                      <a:lumMod val="50000"/>
                    </a:srgbClr>
                  </a:solidFill>
                </a:ln>
                <a:solidFill>
                  <a:srgbClr val="00B0F0"/>
                </a:solidFill>
                <a:effectLst/>
                <a:uLnTx/>
                <a:uFillTx/>
                <a:latin typeface="SVN-Poky's" panose="020B0606040200020203" pitchFamily="34" charset="0"/>
                <a:ea typeface="+mn-ea"/>
                <a:cs typeface="#9Slide05 Bodega Script" pitchFamily="2" charset="0"/>
                <a:sym typeface="Arial"/>
              </a:rPr>
              <a:t>t</a:t>
            </a:r>
            <a:r>
              <a:rPr kumimoji="0" lang="en-US" sz="5333" b="0" i="0" u="none" strike="noStrike" kern="0" cap="none" spc="0" normalizeH="0" baseline="0" noProof="0">
                <a:ln>
                  <a:solidFill>
                    <a:srgbClr val="FFC51C">
                      <a:lumMod val="50000"/>
                    </a:srgbClr>
                  </a:solidFill>
                </a:ln>
                <a:solidFill>
                  <a:srgbClr val="E65C87"/>
                </a:solidFill>
                <a:effectLst/>
                <a:uLnTx/>
                <a:uFillTx/>
                <a:latin typeface="SVN-Poky's" panose="020B0606040200020203" pitchFamily="34" charset="0"/>
                <a:ea typeface="+mn-ea"/>
                <a:cs typeface="#9Slide05 Bodega Script" pitchFamily="2" charset="0"/>
                <a:sym typeface="Arial"/>
              </a:rPr>
              <a:t>h</a:t>
            </a:r>
            <a:r>
              <a:rPr kumimoji="0" lang="en-US" sz="5333" b="0" i="0" u="none" strike="noStrike" kern="0" cap="none" spc="0" normalizeH="0" baseline="0" noProof="0">
                <a:ln>
                  <a:solidFill>
                    <a:srgbClr val="FFC51C">
                      <a:lumMod val="50000"/>
                    </a:srgbClr>
                  </a:solidFill>
                </a:ln>
                <a:solidFill>
                  <a:srgbClr val="002060"/>
                </a:solidFill>
                <a:effectLst/>
                <a:uLnTx/>
                <a:uFillTx/>
                <a:latin typeface="SVN-Poky's" panose="020B0606040200020203" pitchFamily="34" charset="0"/>
                <a:ea typeface="+mn-ea"/>
                <a:cs typeface="#9Slide05 Bodega Script" pitchFamily="2" charset="0"/>
                <a:sym typeface="Arial"/>
              </a:rPr>
              <a:t>ứ</a:t>
            </a:r>
            <a:r>
              <a:rPr kumimoji="0" lang="en-US" sz="5333" b="0" i="0" u="none" strike="noStrike" kern="0" cap="none" spc="0" normalizeH="0" baseline="0" noProof="0">
                <a:ln>
                  <a:solidFill>
                    <a:srgbClr val="FFC51C">
                      <a:lumMod val="50000"/>
                    </a:srgbClr>
                  </a:solidFill>
                </a:ln>
                <a:solidFill>
                  <a:srgbClr val="422B24">
                    <a:lumMod val="40000"/>
                    <a:lumOff val="60000"/>
                  </a:srgbClr>
                </a:solidFill>
                <a:effectLst/>
                <a:uLnTx/>
                <a:uFillTx/>
                <a:latin typeface="SVN-Poky's" panose="020B0606040200020203" pitchFamily="34" charset="0"/>
                <a:ea typeface="+mn-ea"/>
                <a:cs typeface="#9Slide05 Bodega Script" pitchFamily="2" charset="0"/>
                <a:sym typeface="Arial"/>
              </a:rPr>
              <a:t>c</a:t>
            </a:r>
            <a:endParaRPr kumimoji="0" lang="id-ID" sz="5333" b="0" i="0" u="none" strike="noStrike" kern="0" cap="none" spc="0" normalizeH="0" baseline="0" noProof="0">
              <a:ln>
                <a:solidFill>
                  <a:srgbClr val="FFC51C">
                    <a:lumMod val="50000"/>
                  </a:srgbClr>
                </a:solidFill>
              </a:ln>
              <a:solidFill>
                <a:srgbClr val="422B24">
                  <a:lumMod val="40000"/>
                  <a:lumOff val="60000"/>
                </a:srgbClr>
              </a:solidFill>
              <a:effectLst/>
              <a:uLnTx/>
              <a:uFillTx/>
              <a:latin typeface="SVN-Poky's" panose="020B0606040200020203" pitchFamily="34" charset="0"/>
              <a:ea typeface="+mn-ea"/>
              <a:cs typeface="#9Slide05 Bodega Script" pitchFamily="2" charset="0"/>
              <a:sym typeface="Arial"/>
            </a:endParaRPr>
          </a:p>
        </p:txBody>
      </p:sp>
      <p:sp>
        <p:nvSpPr>
          <p:cNvPr id="10" name="Title 1">
            <a:extLst>
              <a:ext uri="{FF2B5EF4-FFF2-40B4-BE49-F238E27FC236}">
                <a16:creationId xmlns:a16="http://schemas.microsoft.com/office/drawing/2014/main" id="{A49B2F85-1F36-8233-A1FC-540CBAA07DFC}"/>
              </a:ext>
            </a:extLst>
          </p:cNvPr>
          <p:cNvSpPr txBox="1">
            <a:spLocks/>
          </p:cNvSpPr>
          <p:nvPr/>
        </p:nvSpPr>
        <p:spPr>
          <a:xfrm>
            <a:off x="-777378" y="3044206"/>
            <a:ext cx="12969380" cy="1600439"/>
          </a:xfrm>
          <a:prstGeom prst="rect">
            <a:avLst/>
          </a:prstGeom>
        </p:spPr>
        <p:txBody>
          <a:bodyPr vert="horz" lIns="121920" tIns="60960" rIns="121920" bIns="6096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100000"/>
              </a:lnSpc>
              <a:spcBef>
                <a:spcPct val="0"/>
              </a:spcBef>
              <a:spcAft>
                <a:spcPts val="0"/>
              </a:spcAft>
              <a:buClrTx/>
              <a:buSzTx/>
              <a:buFontTx/>
              <a:buNone/>
              <a:tabLst/>
              <a:defRPr/>
            </a:pPr>
            <a:r>
              <a:rPr kumimoji="0" lang="en-US" sz="4667" b="1" i="0" u="none" strike="noStrike" kern="1200" cap="none" spc="0" normalizeH="0" baseline="0" noProof="0" dirty="0">
                <a:ln>
                  <a:noFill/>
                </a:ln>
                <a:solidFill>
                  <a:srgbClr val="D63E3D">
                    <a:lumMod val="50000"/>
                  </a:srgbClr>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dirty="0" err="1">
                <a:ln>
                  <a:noFill/>
                </a:ln>
                <a:solidFill>
                  <a:srgbClr val="00B0F0"/>
                </a:solidFill>
                <a:effectLst/>
                <a:uLnTx/>
                <a:uFillTx/>
                <a:latin typeface="SVN-Dancing Script" panose="02040603050506020204" pitchFamily="18" charset="0"/>
                <a:ea typeface="+mj-ea"/>
                <a:cs typeface="#9Slide05 Bodega Script" pitchFamily="2" charset="0"/>
                <a:sym typeface="Arial"/>
              </a:rPr>
              <a:t>Soạn</a:t>
            </a:r>
            <a:r>
              <a:rPr kumimoji="0" lang="en-US" sz="4667" b="1" i="0" u="none" strike="noStrike" kern="1200" cap="none" spc="0" normalizeH="0" baseline="0" noProof="0" dirty="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dirty="0" err="1">
                <a:ln>
                  <a:noFill/>
                </a:ln>
                <a:solidFill>
                  <a:srgbClr val="00B0F0"/>
                </a:solidFill>
                <a:effectLst/>
                <a:uLnTx/>
                <a:uFillTx/>
                <a:latin typeface="SVN-Dancing Script" panose="02040603050506020204" pitchFamily="18" charset="0"/>
                <a:ea typeface="+mj-ea"/>
                <a:cs typeface="#9Slide05 Bodega Script" pitchFamily="2" charset="0"/>
                <a:sym typeface="Arial"/>
              </a:rPr>
              <a:t>bài</a:t>
            </a:r>
            <a:r>
              <a:rPr kumimoji="0" lang="en-US" sz="4667" b="1" i="0" u="none" strike="noStrike" kern="1200" cap="none" spc="0" normalizeH="0" baseline="0" noProof="0" dirty="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dirty="0" err="1">
                <a:ln>
                  <a:noFill/>
                </a:ln>
                <a:solidFill>
                  <a:srgbClr val="00B0F0"/>
                </a:solidFill>
                <a:effectLst/>
                <a:uLnTx/>
                <a:uFillTx/>
                <a:latin typeface="SVN-Dancing Script" panose="02040603050506020204" pitchFamily="18" charset="0"/>
                <a:ea typeface="+mj-ea"/>
                <a:cs typeface="#9Slide05 Bodega Script" pitchFamily="2" charset="0"/>
                <a:sym typeface="Arial"/>
              </a:rPr>
              <a:t>giảng</a:t>
            </a:r>
            <a:r>
              <a:rPr kumimoji="0" lang="en-US" sz="4667" b="1" i="0" u="none" strike="noStrike" kern="1200" cap="none" spc="0" normalizeH="0" baseline="0" noProof="0" dirty="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dirty="0" err="1">
                <a:ln>
                  <a:noFill/>
                </a:ln>
                <a:solidFill>
                  <a:srgbClr val="00B0F0"/>
                </a:solidFill>
                <a:effectLst/>
                <a:uLnTx/>
                <a:uFillTx/>
                <a:latin typeface="SVN-Dancing Script" panose="02040603050506020204" pitchFamily="18" charset="0"/>
                <a:ea typeface="+mj-ea"/>
                <a:cs typeface="#9Slide05 Bodega Script" pitchFamily="2" charset="0"/>
                <a:sym typeface="Arial"/>
              </a:rPr>
              <a:t>yêu</a:t>
            </a:r>
            <a:r>
              <a:rPr kumimoji="0" lang="en-US" sz="4667" b="1" i="0" u="none" strike="noStrike" kern="1200" cap="none" spc="0" normalizeH="0" baseline="0" noProof="0" dirty="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dirty="0" err="1">
                <a:ln>
                  <a:noFill/>
                </a:ln>
                <a:solidFill>
                  <a:srgbClr val="00B0F0"/>
                </a:solidFill>
                <a:effectLst/>
                <a:uLnTx/>
                <a:uFillTx/>
                <a:latin typeface="SVN-Dancing Script" panose="02040603050506020204" pitchFamily="18" charset="0"/>
                <a:ea typeface="+mj-ea"/>
                <a:cs typeface="#9Slide05 Bodega Script" pitchFamily="2" charset="0"/>
                <a:sym typeface="Arial"/>
              </a:rPr>
              <a:t>cầu</a:t>
            </a:r>
            <a:r>
              <a:rPr kumimoji="0" lang="en-US" sz="4667" b="1" i="0" u="none" strike="noStrike" kern="1200" cap="none" spc="0" normalizeH="0" baseline="0" noProof="0" dirty="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dirty="0" err="1">
                <a:ln>
                  <a:noFill/>
                </a:ln>
                <a:solidFill>
                  <a:srgbClr val="00B0F0"/>
                </a:solidFill>
                <a:effectLst/>
                <a:uLnTx/>
                <a:uFillTx/>
                <a:latin typeface="SVN-Dancing Script" panose="02040603050506020204" pitchFamily="18" charset="0"/>
                <a:ea typeface="+mj-ea"/>
                <a:cs typeface="#9Slide05 Bodega Script" pitchFamily="2" charset="0"/>
                <a:sym typeface="Arial"/>
              </a:rPr>
              <a:t>các</a:t>
            </a:r>
            <a:r>
              <a:rPr kumimoji="0" lang="en-US" sz="4667" b="1" i="0" u="none" strike="noStrike" kern="1200" cap="none" spc="0" normalizeH="0" baseline="0" noProof="0" dirty="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dirty="0" err="1">
                <a:ln>
                  <a:noFill/>
                </a:ln>
                <a:solidFill>
                  <a:srgbClr val="00B0F0"/>
                </a:solidFill>
                <a:effectLst/>
                <a:uLnTx/>
                <a:uFillTx/>
                <a:latin typeface="SVN-Dancing Script" panose="02040603050506020204" pitchFamily="18" charset="0"/>
                <a:ea typeface="+mj-ea"/>
                <a:cs typeface="#9Slide05 Bodega Script" pitchFamily="2" charset="0"/>
                <a:sym typeface="Arial"/>
              </a:rPr>
              <a:t>khối</a:t>
            </a:r>
            <a:r>
              <a:rPr kumimoji="0" lang="en-US" sz="4667" b="1" i="0" u="none" strike="noStrike" kern="1200" cap="none" spc="0" normalizeH="0" baseline="0" noProof="0" dirty="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dirty="0" err="1">
                <a:ln>
                  <a:noFill/>
                </a:ln>
                <a:solidFill>
                  <a:srgbClr val="00B0F0"/>
                </a:solidFill>
                <a:effectLst/>
                <a:uLnTx/>
                <a:uFillTx/>
                <a:latin typeface="SVN-Dancing Script" panose="02040603050506020204" pitchFamily="18" charset="0"/>
                <a:ea typeface="+mj-ea"/>
                <a:cs typeface="#9Slide05 Bodega Script" pitchFamily="2" charset="0"/>
                <a:sym typeface="Arial"/>
              </a:rPr>
              <a:t>lớp</a:t>
            </a:r>
            <a:endPar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endParaRPr>
          </a:p>
          <a:p>
            <a:pPr marL="0" marR="0" lvl="0" indent="0" algn="ctr" defTabSz="1219140" rtl="0" eaLnBrk="1" fontAlgn="auto" latinLnBrk="0" hangingPunct="1">
              <a:lnSpc>
                <a:spcPct val="100000"/>
              </a:lnSpc>
              <a:spcBef>
                <a:spcPct val="0"/>
              </a:spcBef>
              <a:spcAft>
                <a:spcPts val="0"/>
              </a:spcAft>
              <a:buClrTx/>
              <a:buSzTx/>
              <a:buFontTx/>
              <a:buNone/>
              <a:tabLst/>
              <a:defRPr/>
            </a:pP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Thiết</a:t>
            </a:r>
            <a:r>
              <a:rPr kumimoji="0" lang="en-US" sz="4667" b="1" i="0" u="none" strike="noStrike" kern="1200" cap="none" spc="0" normalizeH="0" baseline="0" noProof="0" dirty="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dirty="0" err="1">
                <a:ln>
                  <a:noFill/>
                </a:ln>
                <a:solidFill>
                  <a:srgbClr val="BC3259"/>
                </a:solidFill>
                <a:effectLst/>
                <a:uLnTx/>
                <a:uFillTx/>
                <a:latin typeface="SVN-Dancing Script" panose="02040603050506020204" pitchFamily="18" charset="0"/>
                <a:ea typeface="+mj-ea"/>
                <a:cs typeface="+mj-cs"/>
                <a:sym typeface="Arial"/>
              </a:rPr>
              <a:t>kế</a:t>
            </a:r>
            <a:r>
              <a:rPr kumimoji="0" lang="en-US" sz="4667" b="1" i="0" u="none" strike="noStrike" kern="1200" cap="none" spc="0" normalizeH="0" baseline="0" noProof="0" dirty="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dirty="0" err="1">
                <a:ln>
                  <a:noFill/>
                </a:ln>
                <a:solidFill>
                  <a:srgbClr val="BC3259"/>
                </a:solidFill>
                <a:effectLst/>
                <a:uLnTx/>
                <a:uFillTx/>
                <a:latin typeface="SVN-Dancing Script" panose="02040603050506020204" pitchFamily="18" charset="0"/>
                <a:ea typeface="+mj-ea"/>
                <a:cs typeface="+mj-cs"/>
                <a:sym typeface="Arial"/>
              </a:rPr>
              <a:t>bài</a:t>
            </a:r>
            <a:r>
              <a:rPr kumimoji="0" lang="en-US" sz="4667" b="1" i="0" u="none" strike="noStrike" kern="1200" cap="none" spc="0" normalizeH="0" baseline="0" noProof="0" dirty="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dirty="0" err="1">
                <a:ln>
                  <a:noFill/>
                </a:ln>
                <a:solidFill>
                  <a:srgbClr val="BC3259"/>
                </a:solidFill>
                <a:effectLst/>
                <a:uLnTx/>
                <a:uFillTx/>
                <a:latin typeface="SVN-Dancing Script" panose="02040603050506020204" pitchFamily="18" charset="0"/>
                <a:ea typeface="+mj-ea"/>
                <a:cs typeface="+mj-cs"/>
                <a:sym typeface="Arial"/>
              </a:rPr>
              <a:t>giảng</a:t>
            </a:r>
            <a:r>
              <a:rPr kumimoji="0" lang="en-US" sz="4667" b="1" i="0" u="none" strike="noStrike" kern="1200" cap="none" spc="0" normalizeH="0" baseline="0" noProof="0" dirty="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dirty="0">
                <a:ln>
                  <a:noFill/>
                </a:ln>
                <a:solidFill>
                  <a:srgbClr val="2E9733"/>
                </a:solidFill>
                <a:effectLst/>
                <a:uLnTx/>
                <a:uFillTx/>
                <a:latin typeface="SVN-Dancing Script" panose="02040603050506020204" pitchFamily="18" charset="0"/>
                <a:ea typeface="+mj-ea"/>
                <a:cs typeface="+mj-cs"/>
                <a:sym typeface="Arial"/>
              </a:rPr>
              <a:t>E – Learning</a:t>
            </a:r>
          </a:p>
        </p:txBody>
      </p:sp>
      <p:sp>
        <p:nvSpPr>
          <p:cNvPr id="14" name="TextBox 13">
            <a:extLst>
              <a:ext uri="{FF2B5EF4-FFF2-40B4-BE49-F238E27FC236}">
                <a16:creationId xmlns:a16="http://schemas.microsoft.com/office/drawing/2014/main" id="{7AC1BF12-2D57-A04F-768A-0BB37B02C051}"/>
              </a:ext>
            </a:extLst>
          </p:cNvPr>
          <p:cNvSpPr txBox="1"/>
          <p:nvPr/>
        </p:nvSpPr>
        <p:spPr>
          <a:xfrm>
            <a:off x="394983" y="4768184"/>
            <a:ext cx="10346724" cy="1323632"/>
          </a:xfrm>
          <a:prstGeom prst="rect">
            <a:avLst/>
          </a:prstGeom>
          <a:noFill/>
        </p:spPr>
        <p:txBody>
          <a:bodyPr wrap="square">
            <a:spAutoFit/>
          </a:bodyP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srgbClr val="43671B"/>
                </a:solidFill>
                <a:effectLst/>
                <a:uLnTx/>
                <a:uFillTx/>
                <a:latin typeface="UTM Avo" panose="02040603050506020204" pitchFamily="18" charset="0"/>
                <a:ea typeface="+mn-ea"/>
                <a:cs typeface="Times New Roman" panose="02020603050405020304" pitchFamily="18" charset="0"/>
                <a:sym typeface="Arial"/>
              </a:rPr>
              <a:t>MĂNG NON – TÀI LIỆU TIỂU HỌC </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err="1">
                <a:ln>
                  <a:noFill/>
                </a:ln>
                <a:solidFill>
                  <a:srgbClr val="002060"/>
                </a:solidFill>
                <a:effectLst/>
                <a:uLnTx/>
                <a:uFillTx/>
                <a:latin typeface="UTM Avo" panose="02040603050506020204" pitchFamily="18" charset="0"/>
                <a:ea typeface="+mn-ea"/>
                <a:cs typeface="Times New Roman" panose="02020603050405020304" pitchFamily="18" charset="0"/>
                <a:sym typeface="Arial"/>
              </a:rPr>
              <a:t>Mời</a:t>
            </a:r>
            <a:r>
              <a:rPr kumimoji="0" lang="en-US" sz="2667" b="1"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anose="02020603050405020304" pitchFamily="18" charset="0"/>
                <a:sym typeface="Arial"/>
              </a:rPr>
              <a:t> </a:t>
            </a:r>
            <a:r>
              <a:rPr kumimoji="0" lang="en-US" sz="2667" b="1" i="0" u="none" strike="noStrike" kern="1200" cap="none" spc="0" normalizeH="0" baseline="0" noProof="0" dirty="0" err="1">
                <a:ln>
                  <a:noFill/>
                </a:ln>
                <a:solidFill>
                  <a:srgbClr val="002060"/>
                </a:solidFill>
                <a:effectLst/>
                <a:uLnTx/>
                <a:uFillTx/>
                <a:latin typeface="UTM Avo" panose="02040603050506020204" pitchFamily="18" charset="0"/>
                <a:ea typeface="+mn-ea"/>
                <a:cs typeface="Times New Roman" panose="02020603050405020304" pitchFamily="18" charset="0"/>
                <a:sym typeface="Arial"/>
              </a:rPr>
              <a:t>truy</a:t>
            </a:r>
            <a:r>
              <a:rPr kumimoji="0" lang="en-US" sz="2667" b="1"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anose="02020603050405020304" pitchFamily="18" charset="0"/>
                <a:sym typeface="Arial"/>
              </a:rPr>
              <a:t> </a:t>
            </a:r>
            <a:r>
              <a:rPr kumimoji="0" lang="vi-VN" sz="2667" b="1"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anose="02020603050405020304" pitchFamily="18" charset="0"/>
                <a:sym typeface="Arial"/>
              </a:rPr>
              <a:t>cập: MĂNG NON- TÀI LIỆU TIỂU HỌC/ Facebook</a:t>
            </a:r>
            <a:endParaRPr kumimoji="0" lang="en-US" sz="2667" b="0"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anose="02020603050405020304" pitchFamily="18" charset="0"/>
                <a:sym typeface="Arial"/>
              </a:rPr>
              <a:t>SĐT ZALO : </a:t>
            </a:r>
            <a:r>
              <a:rPr kumimoji="0" lang="en-US" sz="2667" b="1" i="0" u="sng" strike="noStrike" kern="1200" cap="none" spc="0" normalizeH="0" baseline="0" noProof="0" dirty="0">
                <a:ln>
                  <a:noFill/>
                </a:ln>
                <a:solidFill>
                  <a:srgbClr val="D63E3D">
                    <a:lumMod val="75000"/>
                  </a:srgbClr>
                </a:solidFill>
                <a:effectLst/>
                <a:uLnTx/>
                <a:uFillTx/>
                <a:latin typeface="UTM Avo" panose="02040603050506020204" pitchFamily="18" charset="0"/>
                <a:ea typeface="+mn-ea"/>
                <a:cs typeface="Arial"/>
                <a:sym typeface="Arial"/>
              </a:rPr>
              <a:t>0382348780</a:t>
            </a:r>
            <a:r>
              <a:rPr kumimoji="0" lang="en-US" sz="2667" b="1" i="0" u="none" strike="noStrike" kern="1200" cap="none" spc="0" normalizeH="0" baseline="0" noProof="0" dirty="0">
                <a:ln>
                  <a:noFill/>
                </a:ln>
                <a:solidFill>
                  <a:srgbClr val="D63E3D">
                    <a:lumMod val="75000"/>
                  </a:srgbClr>
                </a:solidFill>
                <a:effectLst/>
                <a:uLnTx/>
                <a:uFillTx/>
                <a:latin typeface="UTM Avo" panose="02040603050506020204" pitchFamily="18" charset="0"/>
                <a:ea typeface="+mn-ea"/>
                <a:cs typeface="Arial"/>
                <a:sym typeface="Arial"/>
              </a:rPr>
              <a:t> - </a:t>
            </a:r>
            <a:r>
              <a:rPr kumimoji="0" lang="en-US" sz="2667" b="1" i="0" u="sng" strike="noStrike" kern="1200" cap="none" spc="0" normalizeH="0" baseline="0" noProof="0" dirty="0">
                <a:ln>
                  <a:noFill/>
                </a:ln>
                <a:solidFill>
                  <a:srgbClr val="D63E3D">
                    <a:lumMod val="75000"/>
                  </a:srgbClr>
                </a:solidFill>
                <a:effectLst/>
                <a:uLnTx/>
                <a:uFillTx/>
                <a:latin typeface="UTM Avo" panose="02040603050506020204" pitchFamily="18" charset="0"/>
                <a:ea typeface="+mn-ea"/>
                <a:cs typeface="Arial"/>
                <a:sym typeface="Arial"/>
              </a:rPr>
              <a:t>0984848929</a:t>
            </a:r>
            <a:endParaRPr kumimoji="0" lang="en-US" sz="2667" b="1" i="0" u="none" strike="noStrike" kern="1200" cap="none" spc="0" normalizeH="0" baseline="0" noProof="0" dirty="0">
              <a:ln>
                <a:noFill/>
              </a:ln>
              <a:solidFill>
                <a:srgbClr val="D63E3D">
                  <a:lumMod val="75000"/>
                </a:srgbClr>
              </a:solidFill>
              <a:effectLst/>
              <a:uLnTx/>
              <a:uFillTx/>
              <a:latin typeface="UTM Avo" panose="020406030505060202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90203647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500" fill="hold"/>
                                        <p:tgtEl>
                                          <p:spTgt spid="2"/>
                                        </p:tgtEl>
                                        <p:attrNameLst>
                                          <p:attrName>ppt_x</p:attrName>
                                        </p:attrNameLst>
                                      </p:cBhvr>
                                      <p:tavLst>
                                        <p:tav tm="0">
                                          <p:val>
                                            <p:strVal val="#ppt_x"/>
                                          </p:val>
                                        </p:tav>
                                        <p:tav tm="100000">
                                          <p:val>
                                            <p:strVal val="#ppt_x"/>
                                          </p:val>
                                        </p:tav>
                                      </p:tavLst>
                                    </p:anim>
                                    <p:anim calcmode="lin" valueType="num">
                                      <p:cBhvr additive="base">
                                        <p:cTn id="8" dur="1500" fill="hold"/>
                                        <p:tgtEl>
                                          <p:spTgt spid="2"/>
                                        </p:tgtEl>
                                        <p:attrNameLst>
                                          <p:attrName>ppt_y</p:attrName>
                                        </p:attrNameLst>
                                      </p:cBhvr>
                                      <p:tavLst>
                                        <p:tav tm="0">
                                          <p:val>
                                            <p:strVal val="1+#ppt_h/2"/>
                                          </p:val>
                                        </p:tav>
                                        <p:tav tm="100000">
                                          <p:val>
                                            <p:strVal val="#ppt_y"/>
                                          </p:val>
                                        </p:tav>
                                      </p:tavLst>
                                    </p:anim>
                                  </p:childTnLst>
                                </p:cTn>
                              </p:par>
                              <p:par>
                                <p:cTn id="9" presetID="50" presetClass="entr" presetSubtype="0" decel="100000" fill="hold" grpId="0" nodeType="withEffect">
                                  <p:stCondLst>
                                    <p:cond delay="1000"/>
                                  </p:stCondLst>
                                  <p:childTnLst>
                                    <p:set>
                                      <p:cBhvr>
                                        <p:cTn id="10" dur="1" fill="hold">
                                          <p:stCondLst>
                                            <p:cond delay="0"/>
                                          </p:stCondLst>
                                        </p:cTn>
                                        <p:tgtEl>
                                          <p:spTgt spid="10"/>
                                        </p:tgtEl>
                                        <p:attrNameLst>
                                          <p:attrName>style.visibility</p:attrName>
                                        </p:attrNameLst>
                                      </p:cBhvr>
                                      <p:to>
                                        <p:strVal val="visible"/>
                                      </p:to>
                                    </p:set>
                                    <p:anim calcmode="lin" valueType="num">
                                      <p:cBhvr>
                                        <p:cTn id="11" dur="3000" fill="hold"/>
                                        <p:tgtEl>
                                          <p:spTgt spid="10"/>
                                        </p:tgtEl>
                                        <p:attrNameLst>
                                          <p:attrName>ppt_w</p:attrName>
                                        </p:attrNameLst>
                                      </p:cBhvr>
                                      <p:tavLst>
                                        <p:tav tm="0">
                                          <p:val>
                                            <p:strVal val="#ppt_w+.3"/>
                                          </p:val>
                                        </p:tav>
                                        <p:tav tm="100000">
                                          <p:val>
                                            <p:strVal val="#ppt_w"/>
                                          </p:val>
                                        </p:tav>
                                      </p:tavLst>
                                    </p:anim>
                                    <p:anim calcmode="lin" valueType="num">
                                      <p:cBhvr>
                                        <p:cTn id="12" dur="3000" fill="hold"/>
                                        <p:tgtEl>
                                          <p:spTgt spid="10"/>
                                        </p:tgtEl>
                                        <p:attrNameLst>
                                          <p:attrName>ppt_h</p:attrName>
                                        </p:attrNameLst>
                                      </p:cBhvr>
                                      <p:tavLst>
                                        <p:tav tm="0">
                                          <p:val>
                                            <p:strVal val="#ppt_h"/>
                                          </p:val>
                                        </p:tav>
                                        <p:tav tm="100000">
                                          <p:val>
                                            <p:strVal val="#ppt_h"/>
                                          </p:val>
                                        </p:tav>
                                      </p:tavLst>
                                    </p:anim>
                                    <p:animEffect transition="in" filter="fade">
                                      <p:cBhvr>
                                        <p:cTn id="13" dur="3000"/>
                                        <p:tgtEl>
                                          <p:spTgt spid="10"/>
                                        </p:tgtEl>
                                      </p:cBhvr>
                                    </p:animEffect>
                                  </p:childTnLst>
                                </p:cTn>
                              </p:par>
                              <p:par>
                                <p:cTn id="14" presetID="53" presetClass="entr" presetSubtype="16" fill="hold" grpId="0" nodeType="withEffect">
                                  <p:stCondLst>
                                    <p:cond delay="2750"/>
                                  </p:stCondLst>
                                  <p:childTnLst>
                                    <p:set>
                                      <p:cBhvr>
                                        <p:cTn id="15" dur="1" fill="hold">
                                          <p:stCondLst>
                                            <p:cond delay="0"/>
                                          </p:stCondLst>
                                        </p:cTn>
                                        <p:tgtEl>
                                          <p:spTgt spid="6"/>
                                        </p:tgtEl>
                                        <p:attrNameLst>
                                          <p:attrName>style.visibility</p:attrName>
                                        </p:attrNameLst>
                                      </p:cBhvr>
                                      <p:to>
                                        <p:strVal val="visible"/>
                                      </p:to>
                                    </p:set>
                                    <p:anim calcmode="lin" valueType="num">
                                      <p:cBhvr>
                                        <p:cTn id="16" dur="1750" fill="hold"/>
                                        <p:tgtEl>
                                          <p:spTgt spid="6"/>
                                        </p:tgtEl>
                                        <p:attrNameLst>
                                          <p:attrName>ppt_w</p:attrName>
                                        </p:attrNameLst>
                                      </p:cBhvr>
                                      <p:tavLst>
                                        <p:tav tm="0">
                                          <p:val>
                                            <p:fltVal val="0"/>
                                          </p:val>
                                        </p:tav>
                                        <p:tav tm="100000">
                                          <p:val>
                                            <p:strVal val="#ppt_w"/>
                                          </p:val>
                                        </p:tav>
                                      </p:tavLst>
                                    </p:anim>
                                    <p:anim calcmode="lin" valueType="num">
                                      <p:cBhvr>
                                        <p:cTn id="17" dur="1750" fill="hold"/>
                                        <p:tgtEl>
                                          <p:spTgt spid="6"/>
                                        </p:tgtEl>
                                        <p:attrNameLst>
                                          <p:attrName>ppt_h</p:attrName>
                                        </p:attrNameLst>
                                      </p:cBhvr>
                                      <p:tavLst>
                                        <p:tav tm="0">
                                          <p:val>
                                            <p:fltVal val="0"/>
                                          </p:val>
                                        </p:tav>
                                        <p:tav tm="100000">
                                          <p:val>
                                            <p:strVal val="#ppt_h"/>
                                          </p:val>
                                        </p:tav>
                                      </p:tavLst>
                                    </p:anim>
                                    <p:animEffect transition="in" filter="fade">
                                      <p:cBhvr>
                                        <p:cTn id="18" dur="1750"/>
                                        <p:tgtEl>
                                          <p:spTgt spid="6"/>
                                        </p:tgtEl>
                                      </p:cBhvr>
                                    </p:animEffect>
                                  </p:childTnLst>
                                </p:cTn>
                              </p:par>
                              <p:par>
                                <p:cTn id="19" presetID="53" presetClass="entr" presetSubtype="16" fill="hold" grpId="0" nodeType="withEffect">
                                  <p:stCondLst>
                                    <p:cond delay="2750"/>
                                  </p:stCondLst>
                                  <p:childTnLst>
                                    <p:set>
                                      <p:cBhvr>
                                        <p:cTn id="20" dur="1" fill="hold">
                                          <p:stCondLst>
                                            <p:cond delay="0"/>
                                          </p:stCondLst>
                                        </p:cTn>
                                        <p:tgtEl>
                                          <p:spTgt spid="7"/>
                                        </p:tgtEl>
                                        <p:attrNameLst>
                                          <p:attrName>style.visibility</p:attrName>
                                        </p:attrNameLst>
                                      </p:cBhvr>
                                      <p:to>
                                        <p:strVal val="visible"/>
                                      </p:to>
                                    </p:set>
                                    <p:anim calcmode="lin" valueType="num">
                                      <p:cBhvr>
                                        <p:cTn id="21" dur="1750" fill="hold"/>
                                        <p:tgtEl>
                                          <p:spTgt spid="7"/>
                                        </p:tgtEl>
                                        <p:attrNameLst>
                                          <p:attrName>ppt_w</p:attrName>
                                        </p:attrNameLst>
                                      </p:cBhvr>
                                      <p:tavLst>
                                        <p:tav tm="0">
                                          <p:val>
                                            <p:fltVal val="0"/>
                                          </p:val>
                                        </p:tav>
                                        <p:tav tm="100000">
                                          <p:val>
                                            <p:strVal val="#ppt_w"/>
                                          </p:val>
                                        </p:tav>
                                      </p:tavLst>
                                    </p:anim>
                                    <p:anim calcmode="lin" valueType="num">
                                      <p:cBhvr>
                                        <p:cTn id="22" dur="1750" fill="hold"/>
                                        <p:tgtEl>
                                          <p:spTgt spid="7"/>
                                        </p:tgtEl>
                                        <p:attrNameLst>
                                          <p:attrName>ppt_h</p:attrName>
                                        </p:attrNameLst>
                                      </p:cBhvr>
                                      <p:tavLst>
                                        <p:tav tm="0">
                                          <p:val>
                                            <p:fltVal val="0"/>
                                          </p:val>
                                        </p:tav>
                                        <p:tav tm="100000">
                                          <p:val>
                                            <p:strVal val="#ppt_h"/>
                                          </p:val>
                                        </p:tav>
                                      </p:tavLst>
                                    </p:anim>
                                    <p:animEffect transition="in" filter="fade">
                                      <p:cBhvr>
                                        <p:cTn id="23" dur="1750"/>
                                        <p:tgtEl>
                                          <p:spTgt spid="7"/>
                                        </p:tgtEl>
                                      </p:cBhvr>
                                    </p:animEffect>
                                  </p:childTnLst>
                                </p:cTn>
                              </p:par>
                              <p:par>
                                <p:cTn id="24" presetID="2" presetClass="entr" presetSubtype="4"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additive="base">
                                        <p:cTn id="26" dur="1500" fill="hold"/>
                                        <p:tgtEl>
                                          <p:spTgt spid="15"/>
                                        </p:tgtEl>
                                        <p:attrNameLst>
                                          <p:attrName>ppt_x</p:attrName>
                                        </p:attrNameLst>
                                      </p:cBhvr>
                                      <p:tavLst>
                                        <p:tav tm="0">
                                          <p:val>
                                            <p:strVal val="#ppt_x"/>
                                          </p:val>
                                        </p:tav>
                                        <p:tav tm="100000">
                                          <p:val>
                                            <p:strVal val="#ppt_x"/>
                                          </p:val>
                                        </p:tav>
                                      </p:tavLst>
                                    </p:anim>
                                    <p:anim calcmode="lin" valueType="num">
                                      <p:cBhvr additive="base">
                                        <p:cTn id="27" dur="1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 grpId="0" animBg="1"/>
      <p:bldP spid="6" grpId="0"/>
      <p:bldP spid="7"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7">
            <a:extLst>
              <a:ext uri="{FF2B5EF4-FFF2-40B4-BE49-F238E27FC236}">
                <a16:creationId xmlns:a16="http://schemas.microsoft.com/office/drawing/2014/main" id="{1F253CE8-FCC1-44F1-6615-2060D038E1BE}"/>
              </a:ext>
            </a:extLst>
          </p:cNvPr>
          <p:cNvSpPr/>
          <p:nvPr/>
        </p:nvSpPr>
        <p:spPr>
          <a:xfrm>
            <a:off x="1045132" y="562077"/>
            <a:ext cx="10377854" cy="5463164"/>
          </a:xfrm>
          <a:prstGeom prst="roundRect">
            <a:avLst/>
          </a:prstGeom>
          <a:solidFill>
            <a:schemeClr val="bg1">
              <a:alpha val="98000"/>
            </a:schemeClr>
          </a:solidFill>
          <a:ln w="57150">
            <a:solidFill>
              <a:srgbClr val="598E0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组合 10">
            <a:extLst>
              <a:ext uri="{FF2B5EF4-FFF2-40B4-BE49-F238E27FC236}">
                <a16:creationId xmlns:a16="http://schemas.microsoft.com/office/drawing/2014/main" id="{BDB66F63-45F9-40CE-B9FE-2B0B6191CE03}"/>
              </a:ext>
            </a:extLst>
          </p:cNvPr>
          <p:cNvGrpSpPr/>
          <p:nvPr/>
        </p:nvGrpSpPr>
        <p:grpSpPr>
          <a:xfrm>
            <a:off x="2743320" y="-25052"/>
            <a:ext cx="6981478" cy="2089406"/>
            <a:chOff x="6381435" y="2103190"/>
            <a:chExt cx="3843216" cy="974770"/>
          </a:xfrm>
        </p:grpSpPr>
        <p:pic>
          <p:nvPicPr>
            <p:cNvPr id="7" name="图片 3">
              <a:extLst>
                <a:ext uri="{FF2B5EF4-FFF2-40B4-BE49-F238E27FC236}">
                  <a16:creationId xmlns:a16="http://schemas.microsoft.com/office/drawing/2014/main" id="{A95667DD-3748-4C68-B08F-C28FAF3A2CF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81435" y="2103190"/>
              <a:ext cx="994710" cy="792084"/>
            </a:xfrm>
            <a:prstGeom prst="rect">
              <a:avLst/>
            </a:prstGeom>
          </p:spPr>
        </p:pic>
        <p:pic>
          <p:nvPicPr>
            <p:cNvPr id="8" name="图片 4">
              <a:extLst>
                <a:ext uri="{FF2B5EF4-FFF2-40B4-BE49-F238E27FC236}">
                  <a16:creationId xmlns:a16="http://schemas.microsoft.com/office/drawing/2014/main" id="{A05D1FFF-AE9C-4139-89B3-2EE7AA49BC0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267720" y="2315960"/>
              <a:ext cx="956931" cy="762000"/>
            </a:xfrm>
            <a:prstGeom prst="rect">
              <a:avLst/>
            </a:prstGeom>
          </p:spPr>
        </p:pic>
      </p:grpSp>
      <p:pic>
        <p:nvPicPr>
          <p:cNvPr id="2" name="图片 1">
            <a:extLst>
              <a:ext uri="{FF2B5EF4-FFF2-40B4-BE49-F238E27FC236}">
                <a16:creationId xmlns:a16="http://schemas.microsoft.com/office/drawing/2014/main" id="{4C98965C-C418-4D92-B94E-3BED358E38FA}"/>
              </a:ext>
            </a:extLst>
          </p:cNvPr>
          <p:cNvPicPr>
            <a:picLocks noChangeAspect="1"/>
          </p:cNvPicPr>
          <p:nvPr/>
        </p:nvPicPr>
        <p:blipFill>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0" y="5192483"/>
            <a:ext cx="12192000" cy="1665517"/>
          </a:xfrm>
          <a:prstGeom prst="rect">
            <a:avLst/>
          </a:prstGeom>
        </p:spPr>
      </p:pic>
      <p:sp>
        <p:nvSpPr>
          <p:cNvPr id="4" name="TextBox 3">
            <a:extLst>
              <a:ext uri="{FF2B5EF4-FFF2-40B4-BE49-F238E27FC236}">
                <a16:creationId xmlns:a16="http://schemas.microsoft.com/office/drawing/2014/main" id="{7061E91F-2C1E-ADB3-065B-DF6625E06572}"/>
              </a:ext>
            </a:extLst>
          </p:cNvPr>
          <p:cNvSpPr txBox="1"/>
          <p:nvPr/>
        </p:nvSpPr>
        <p:spPr>
          <a:xfrm>
            <a:off x="1275862" y="1653053"/>
            <a:ext cx="9916394" cy="3539430"/>
          </a:xfrm>
          <a:prstGeom prst="rect">
            <a:avLst/>
          </a:prstGeom>
          <a:noFill/>
        </p:spPr>
        <p:txBody>
          <a:bodyPr wrap="square" rtlCol="0">
            <a:spAutoFit/>
          </a:bodyPr>
          <a:lstStyle/>
          <a:p>
            <a:pPr algn="just"/>
            <a:r>
              <a:rPr lang="en-US" sz="3200" b="1">
                <a:solidFill>
                  <a:srgbClr val="002060"/>
                </a:solidFill>
                <a:latin typeface="UTM Avo" panose="02040603050506020204" pitchFamily="18" charset="0"/>
              </a:rPr>
              <a:t>*Kiến thức, kĩ năng:</a:t>
            </a:r>
            <a:endParaRPr lang="en-US" sz="3200">
              <a:solidFill>
                <a:srgbClr val="002060"/>
              </a:solidFill>
              <a:latin typeface="UTM Avo" panose="02040603050506020204" pitchFamily="18" charset="0"/>
            </a:endParaRPr>
          </a:p>
          <a:p>
            <a:pPr algn="just"/>
            <a:r>
              <a:rPr lang="en-US" sz="3200">
                <a:solidFill>
                  <a:srgbClr val="002060"/>
                </a:solidFill>
                <a:latin typeface="UTM Avo" panose="02040603050506020204" pitchFamily="18" charset="0"/>
              </a:rPr>
              <a:t>- Viết đúng đoạn chính tả theo yêu cầu.</a:t>
            </a:r>
          </a:p>
          <a:p>
            <a:pPr algn="just"/>
            <a:r>
              <a:rPr lang="en-US" sz="3200">
                <a:solidFill>
                  <a:srgbClr val="002060"/>
                </a:solidFill>
                <a:latin typeface="UTM Avo" panose="02040603050506020204" pitchFamily="18" charset="0"/>
              </a:rPr>
              <a:t>- Làm đúng các bài tập chính tả.</a:t>
            </a:r>
          </a:p>
          <a:p>
            <a:pPr algn="just"/>
            <a:r>
              <a:rPr lang="en-US" sz="3200" b="1">
                <a:solidFill>
                  <a:srgbClr val="002060"/>
                </a:solidFill>
                <a:latin typeface="UTM Avo" panose="02040603050506020204" pitchFamily="18" charset="0"/>
              </a:rPr>
              <a:t>*Phát triển năng lực và phẩm chất:</a:t>
            </a:r>
            <a:endParaRPr lang="en-US" sz="3200">
              <a:solidFill>
                <a:srgbClr val="002060"/>
              </a:solidFill>
              <a:latin typeface="UTM Avo" panose="02040603050506020204" pitchFamily="18" charset="0"/>
            </a:endParaRPr>
          </a:p>
          <a:p>
            <a:pPr algn="just"/>
            <a:r>
              <a:rPr lang="en-US" sz="3200">
                <a:solidFill>
                  <a:srgbClr val="002060"/>
                </a:solidFill>
                <a:latin typeface="UTM Avo" panose="02040603050506020204" pitchFamily="18" charset="0"/>
              </a:rPr>
              <a:t>- Biết quan sát và viết đúng các nét chữ, trình bày đẹp bài chính tả.</a:t>
            </a:r>
          </a:p>
          <a:p>
            <a:pPr algn="just"/>
            <a:r>
              <a:rPr lang="en-US" sz="3200">
                <a:solidFill>
                  <a:srgbClr val="002060"/>
                </a:solidFill>
                <a:latin typeface="UTM Avo" panose="02040603050506020204" pitchFamily="18" charset="0"/>
              </a:rPr>
              <a:t>- HS có ý thức chăm chỉ học tập.</a:t>
            </a:r>
          </a:p>
        </p:txBody>
      </p:sp>
      <p:pic>
        <p:nvPicPr>
          <p:cNvPr id="5" name="Picture 4">
            <a:extLst>
              <a:ext uri="{FF2B5EF4-FFF2-40B4-BE49-F238E27FC236}">
                <a16:creationId xmlns:a16="http://schemas.microsoft.com/office/drawing/2014/main" id="{D9B05215-FE91-A821-12EE-75D1F75EC00F}"/>
              </a:ext>
            </a:extLst>
          </p:cNvPr>
          <p:cNvPicPr>
            <a:picLocks noChangeAspect="1"/>
          </p:cNvPicPr>
          <p:nvPr/>
        </p:nvPicPr>
        <p:blipFill>
          <a:blip r:embed="rId6"/>
          <a:stretch>
            <a:fillRect/>
          </a:stretch>
        </p:blipFill>
        <p:spPr>
          <a:xfrm>
            <a:off x="3373586" y="431336"/>
            <a:ext cx="5901439" cy="1176630"/>
          </a:xfrm>
          <a:prstGeom prst="rect">
            <a:avLst/>
          </a:prstGeom>
        </p:spPr>
      </p:pic>
    </p:spTree>
    <p:extLst>
      <p:ext uri="{BB962C8B-B14F-4D97-AF65-F5344CB8AC3E}">
        <p14:creationId xmlns:p14="http://schemas.microsoft.com/office/powerpoint/2010/main" val="10009820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55"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strVal val="#ppt_w*0.70"/>
                                          </p:val>
                                        </p:tav>
                                        <p:tav tm="100000">
                                          <p:val>
                                            <p:strVal val="#ppt_w"/>
                                          </p:val>
                                        </p:tav>
                                      </p:tavLst>
                                    </p:anim>
                                    <p:anim calcmode="lin" valueType="num">
                                      <p:cBhvr>
                                        <p:cTn id="12" dur="1000" fill="hold"/>
                                        <p:tgtEl>
                                          <p:spTgt spid="4"/>
                                        </p:tgtEl>
                                        <p:attrNameLst>
                                          <p:attrName>ppt_h</p:attrName>
                                        </p:attrNameLst>
                                      </p:cBhvr>
                                      <p:tavLst>
                                        <p:tav tm="0">
                                          <p:val>
                                            <p:strVal val="#ppt_h"/>
                                          </p:val>
                                        </p:tav>
                                        <p:tav tm="100000">
                                          <p:val>
                                            <p:strVal val="#ppt_h"/>
                                          </p:val>
                                        </p:tav>
                                      </p:tavLst>
                                    </p:anim>
                                    <p:animEffect transition="in" filter="fade">
                                      <p:cBhvr>
                                        <p:cTn id="13" dur="1000"/>
                                        <p:tgtEl>
                                          <p:spTgt spid="4"/>
                                        </p:tgtEl>
                                      </p:cBhvr>
                                    </p:animEffect>
                                  </p:childTnLst>
                                </p:cTn>
                              </p:par>
                            </p:childTnLst>
                          </p:cTn>
                        </p:par>
                        <p:par>
                          <p:cTn id="14" fill="hold">
                            <p:stCondLst>
                              <p:cond delay="1500"/>
                            </p:stCondLst>
                            <p:childTnLst>
                              <p:par>
                                <p:cTn id="15" presetID="16" presetClass="entr" presetSubtype="21"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4C98965C-C418-4D92-B94E-3BED358E38FA}"/>
              </a:ext>
            </a:extLst>
          </p:cNvPr>
          <p:cNvPicPr>
            <a:picLocks noChangeAspect="1"/>
          </p:cNvPicPr>
          <p:nvPr/>
        </p:nvPicPr>
        <p:blipFill>
          <a:blip r:embed="rId2" cstate="print">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0" y="5192483"/>
            <a:ext cx="12192000" cy="1665517"/>
          </a:xfrm>
          <a:prstGeom prst="rect">
            <a:avLst/>
          </a:prstGeom>
        </p:spPr>
      </p:pic>
      <p:grpSp>
        <p:nvGrpSpPr>
          <p:cNvPr id="24" name="Group 23"/>
          <p:cNvGrpSpPr/>
          <p:nvPr/>
        </p:nvGrpSpPr>
        <p:grpSpPr>
          <a:xfrm>
            <a:off x="1897965" y="3069771"/>
            <a:ext cx="9295959" cy="2113194"/>
            <a:chOff x="1897965" y="3069771"/>
            <a:chExt cx="9295959" cy="2113194"/>
          </a:xfrm>
        </p:grpSpPr>
        <p:grpSp>
          <p:nvGrpSpPr>
            <p:cNvPr id="13" name="Group 12"/>
            <p:cNvGrpSpPr/>
            <p:nvPr/>
          </p:nvGrpSpPr>
          <p:grpSpPr>
            <a:xfrm>
              <a:off x="3677422" y="3069771"/>
              <a:ext cx="7402493" cy="1919305"/>
              <a:chOff x="3677422" y="718651"/>
              <a:chExt cx="6289537" cy="1710709"/>
            </a:xfrm>
          </p:grpSpPr>
          <p:sp>
            <p:nvSpPr>
              <p:cNvPr id="14" name="Rounded Rectangle 13"/>
              <p:cNvSpPr/>
              <p:nvPr/>
            </p:nvSpPr>
            <p:spPr>
              <a:xfrm>
                <a:off x="4411845" y="1080143"/>
                <a:ext cx="4990012" cy="1227909"/>
              </a:xfrm>
              <a:prstGeom prst="roundRect">
                <a:avLst/>
              </a:prstGeom>
              <a:solidFill>
                <a:schemeClr val="bg1"/>
              </a:solidFill>
              <a:ln>
                <a:solidFill>
                  <a:srgbClr val="00B050"/>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组合 10">
                <a:extLst>
                  <a:ext uri="{FF2B5EF4-FFF2-40B4-BE49-F238E27FC236}">
                    <a16:creationId xmlns:a16="http://schemas.microsoft.com/office/drawing/2014/main" id="{BDB66F63-45F9-40CE-B9FE-2B0B6191CE03}"/>
                  </a:ext>
                </a:extLst>
              </p:cNvPr>
              <p:cNvGrpSpPr/>
              <p:nvPr/>
            </p:nvGrpSpPr>
            <p:grpSpPr>
              <a:xfrm>
                <a:off x="3677422" y="718651"/>
                <a:ext cx="6289537" cy="1710709"/>
                <a:chOff x="6381435" y="2103190"/>
                <a:chExt cx="3843216" cy="974770"/>
              </a:xfrm>
            </p:grpSpPr>
            <p:pic>
              <p:nvPicPr>
                <p:cNvPr id="16" name="图片 3">
                  <a:extLst>
                    <a:ext uri="{FF2B5EF4-FFF2-40B4-BE49-F238E27FC236}">
                      <a16:creationId xmlns:a16="http://schemas.microsoft.com/office/drawing/2014/main" id="{A95667DD-3748-4C68-B08F-C28FAF3A2C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81435" y="2103190"/>
                  <a:ext cx="994710" cy="792084"/>
                </a:xfrm>
                <a:prstGeom prst="rect">
                  <a:avLst/>
                </a:prstGeom>
              </p:spPr>
            </p:pic>
            <p:pic>
              <p:nvPicPr>
                <p:cNvPr id="17" name="图片 4">
                  <a:extLst>
                    <a:ext uri="{FF2B5EF4-FFF2-40B4-BE49-F238E27FC236}">
                      <a16:creationId xmlns:a16="http://schemas.microsoft.com/office/drawing/2014/main" id="{A05D1FFF-AE9C-4139-89B3-2EE7AA49BC0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267720" y="2315960"/>
                  <a:ext cx="956931" cy="762000"/>
                </a:xfrm>
                <a:prstGeom prst="rect">
                  <a:avLst/>
                </a:prstGeom>
              </p:spPr>
            </p:pic>
          </p:grpSp>
        </p:grpSp>
        <p:sp>
          <p:nvSpPr>
            <p:cNvPr id="18" name="TextBox 17"/>
            <p:cNvSpPr txBox="1"/>
            <p:nvPr/>
          </p:nvSpPr>
          <p:spPr>
            <a:xfrm>
              <a:off x="3424041" y="3399675"/>
              <a:ext cx="7769883" cy="154800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28729" tIns="86360" rIns="86360" bIns="86360" numCol="1" spcCol="1270" anchor="ctr" anchorCtr="0">
              <a:noAutofit/>
            </a:bodyPr>
            <a:lstStyle/>
            <a:p>
              <a:pPr lvl="0" algn="l" defTabSz="1511300">
                <a:lnSpc>
                  <a:spcPct val="90000"/>
                </a:lnSpc>
                <a:spcBef>
                  <a:spcPct val="0"/>
                </a:spcBef>
                <a:spcAft>
                  <a:spcPct val="35000"/>
                </a:spcAft>
              </a:pPr>
              <a:r>
                <a:rPr lang="en-US" sz="5400" b="1" kern="1200">
                  <a:solidFill>
                    <a:srgbClr val="FF0000"/>
                  </a:solidFill>
                  <a:effectLst>
                    <a:outerShdw blurRad="38100" dist="38100" dir="2700000" algn="tl">
                      <a:srgbClr val="000000">
                        <a:alpha val="43137"/>
                      </a:srgbClr>
                    </a:outerShdw>
                  </a:effectLst>
                  <a:latin typeface="UTM Avo" panose="02040603050506020204" pitchFamily="18" charset="0"/>
                </a:rPr>
                <a:t>Bài tập chính tả</a:t>
              </a:r>
              <a:endParaRPr lang="en-US" sz="5400" b="1" kern="1200" dirty="0">
                <a:solidFill>
                  <a:srgbClr val="FF0000"/>
                </a:solidFill>
                <a:effectLst>
                  <a:outerShdw blurRad="38100" dist="38100" dir="2700000" algn="tl">
                    <a:srgbClr val="000000">
                      <a:alpha val="43137"/>
                    </a:srgbClr>
                  </a:outerShdw>
                </a:effectLst>
                <a:latin typeface="UTM Avo" panose="02040603050506020204" pitchFamily="18" charset="0"/>
              </a:endParaRPr>
            </a:p>
          </p:txBody>
        </p:sp>
        <p:grpSp>
          <p:nvGrpSpPr>
            <p:cNvPr id="22" name="Group 21"/>
            <p:cNvGrpSpPr/>
            <p:nvPr/>
          </p:nvGrpSpPr>
          <p:grpSpPr>
            <a:xfrm>
              <a:off x="1897965" y="3145353"/>
              <a:ext cx="1947225" cy="2037612"/>
              <a:chOff x="1897965" y="3145353"/>
              <a:chExt cx="1947225" cy="2037612"/>
            </a:xfrm>
          </p:grpSpPr>
          <p:pic>
            <p:nvPicPr>
              <p:cNvPr id="8" name="图片 2">
                <a:extLst>
                  <a:ext uri="{FF2B5EF4-FFF2-40B4-BE49-F238E27FC236}">
                    <a16:creationId xmlns:a16="http://schemas.microsoft.com/office/drawing/2014/main" id="{0994A23D-0B2B-44F5-82DF-7B30E92C735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97965" y="3145353"/>
                <a:ext cx="1947225" cy="2037612"/>
              </a:xfrm>
              <a:prstGeom prst="rect">
                <a:avLst/>
              </a:prstGeom>
            </p:spPr>
          </p:pic>
          <p:sp>
            <p:nvSpPr>
              <p:cNvPr id="19" name="TextBox 18"/>
              <p:cNvSpPr txBox="1"/>
              <p:nvPr/>
            </p:nvSpPr>
            <p:spPr>
              <a:xfrm>
                <a:off x="2547485" y="3634131"/>
                <a:ext cx="701658" cy="1015663"/>
              </a:xfrm>
              <a:prstGeom prst="rect">
                <a:avLst/>
              </a:prstGeom>
              <a:noFill/>
            </p:spPr>
            <p:txBody>
              <a:bodyPr wrap="square" rtlCol="0">
                <a:spAutoFit/>
              </a:bodyPr>
              <a:lstStyle/>
              <a:p>
                <a:r>
                  <a:rPr lang="en-US" sz="6000" b="1">
                    <a:solidFill>
                      <a:srgbClr val="FFFF00"/>
                    </a:solidFill>
                    <a:effectLst>
                      <a:outerShdw blurRad="38100" dist="38100" dir="2700000" algn="tl">
                        <a:srgbClr val="000000">
                          <a:alpha val="43137"/>
                        </a:srgbClr>
                      </a:outerShdw>
                    </a:effectLst>
                    <a:latin typeface="UTM Avo" panose="02040603050506020204" pitchFamily="18" charset="0"/>
                  </a:rPr>
                  <a:t>2</a:t>
                </a:r>
              </a:p>
            </p:txBody>
          </p:sp>
        </p:grpSp>
      </p:grpSp>
      <p:grpSp>
        <p:nvGrpSpPr>
          <p:cNvPr id="23" name="Group 22"/>
          <p:cNvGrpSpPr/>
          <p:nvPr/>
        </p:nvGrpSpPr>
        <p:grpSpPr>
          <a:xfrm>
            <a:off x="1881929" y="718651"/>
            <a:ext cx="8307749" cy="2037612"/>
            <a:chOff x="1881929" y="718651"/>
            <a:chExt cx="8307749" cy="2037612"/>
          </a:xfrm>
        </p:grpSpPr>
        <p:grpSp>
          <p:nvGrpSpPr>
            <p:cNvPr id="10" name="Group 9"/>
            <p:cNvGrpSpPr/>
            <p:nvPr/>
          </p:nvGrpSpPr>
          <p:grpSpPr>
            <a:xfrm>
              <a:off x="3677422" y="718651"/>
              <a:ext cx="6289537" cy="1710709"/>
              <a:chOff x="3677422" y="718651"/>
              <a:chExt cx="6289537" cy="1710709"/>
            </a:xfrm>
          </p:grpSpPr>
          <p:sp>
            <p:nvSpPr>
              <p:cNvPr id="9" name="Rounded Rectangle 8"/>
              <p:cNvSpPr/>
              <p:nvPr/>
            </p:nvSpPr>
            <p:spPr>
              <a:xfrm>
                <a:off x="4411845" y="1080143"/>
                <a:ext cx="4990012" cy="1227909"/>
              </a:xfrm>
              <a:prstGeom prst="roundRect">
                <a:avLst/>
              </a:prstGeom>
              <a:solidFill>
                <a:schemeClr val="bg1"/>
              </a:solidFill>
              <a:ln>
                <a:solidFill>
                  <a:srgbClr val="00B050"/>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组合 10">
                <a:extLst>
                  <a:ext uri="{FF2B5EF4-FFF2-40B4-BE49-F238E27FC236}">
                    <a16:creationId xmlns:a16="http://schemas.microsoft.com/office/drawing/2014/main" id="{BDB66F63-45F9-40CE-B9FE-2B0B6191CE03}"/>
                  </a:ext>
                </a:extLst>
              </p:cNvPr>
              <p:cNvGrpSpPr/>
              <p:nvPr/>
            </p:nvGrpSpPr>
            <p:grpSpPr>
              <a:xfrm>
                <a:off x="3677422" y="718651"/>
                <a:ext cx="6289537" cy="1710709"/>
                <a:chOff x="6381435" y="2103190"/>
                <a:chExt cx="3843216" cy="974770"/>
              </a:xfrm>
            </p:grpSpPr>
            <p:pic>
              <p:nvPicPr>
                <p:cNvPr id="5" name="图片 3">
                  <a:extLst>
                    <a:ext uri="{FF2B5EF4-FFF2-40B4-BE49-F238E27FC236}">
                      <a16:creationId xmlns:a16="http://schemas.microsoft.com/office/drawing/2014/main" id="{A95667DD-3748-4C68-B08F-C28FAF3A2C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81435" y="2103190"/>
                  <a:ext cx="994710" cy="792084"/>
                </a:xfrm>
                <a:prstGeom prst="rect">
                  <a:avLst/>
                </a:prstGeom>
              </p:spPr>
            </p:pic>
            <p:pic>
              <p:nvPicPr>
                <p:cNvPr id="6" name="图片 4">
                  <a:extLst>
                    <a:ext uri="{FF2B5EF4-FFF2-40B4-BE49-F238E27FC236}">
                      <a16:creationId xmlns:a16="http://schemas.microsoft.com/office/drawing/2014/main" id="{A05D1FFF-AE9C-4139-89B3-2EE7AA49BC0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267720" y="2315960"/>
                  <a:ext cx="956931" cy="762000"/>
                </a:xfrm>
                <a:prstGeom prst="rect">
                  <a:avLst/>
                </a:prstGeom>
              </p:spPr>
            </p:pic>
          </p:grpSp>
        </p:grpSp>
        <p:sp>
          <p:nvSpPr>
            <p:cNvPr id="11" name="TextBox 10"/>
            <p:cNvSpPr txBox="1"/>
            <p:nvPr/>
          </p:nvSpPr>
          <p:spPr>
            <a:xfrm>
              <a:off x="3658816" y="963455"/>
              <a:ext cx="6530862" cy="154800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28729" tIns="86360" rIns="86360" bIns="86360" numCol="1" spcCol="1270" anchor="ctr" anchorCtr="0">
              <a:noAutofit/>
            </a:bodyPr>
            <a:lstStyle/>
            <a:p>
              <a:pPr lvl="0" algn="l" defTabSz="1511300">
                <a:lnSpc>
                  <a:spcPct val="90000"/>
                </a:lnSpc>
                <a:spcBef>
                  <a:spcPct val="0"/>
                </a:spcBef>
                <a:spcAft>
                  <a:spcPct val="35000"/>
                </a:spcAft>
              </a:pPr>
              <a:r>
                <a:rPr lang="en-US" sz="5400" b="1" kern="1200">
                  <a:solidFill>
                    <a:srgbClr val="FF0000"/>
                  </a:solidFill>
                  <a:effectLst>
                    <a:outerShdw blurRad="38100" dist="38100" dir="2700000" algn="tl">
                      <a:srgbClr val="000000">
                        <a:alpha val="43137"/>
                      </a:srgbClr>
                    </a:outerShdw>
                  </a:effectLst>
                  <a:latin typeface="UTM Avo" panose="02040603050506020204" pitchFamily="18" charset="0"/>
                </a:rPr>
                <a:t>Nghe – viết</a:t>
              </a:r>
              <a:endParaRPr lang="en-US" sz="5400" b="1" kern="1200" dirty="0">
                <a:solidFill>
                  <a:srgbClr val="FF0000"/>
                </a:solidFill>
                <a:effectLst>
                  <a:outerShdw blurRad="38100" dist="38100" dir="2700000" algn="tl">
                    <a:srgbClr val="000000">
                      <a:alpha val="43137"/>
                    </a:srgbClr>
                  </a:outerShdw>
                </a:effectLst>
                <a:latin typeface="UTM Avo" panose="02040603050506020204" pitchFamily="18" charset="0"/>
              </a:endParaRPr>
            </a:p>
          </p:txBody>
        </p:sp>
        <p:grpSp>
          <p:nvGrpSpPr>
            <p:cNvPr id="21" name="Group 20"/>
            <p:cNvGrpSpPr/>
            <p:nvPr/>
          </p:nvGrpSpPr>
          <p:grpSpPr>
            <a:xfrm>
              <a:off x="1881929" y="718651"/>
              <a:ext cx="1947225" cy="2037612"/>
              <a:chOff x="1881929" y="718651"/>
              <a:chExt cx="1947225" cy="2037612"/>
            </a:xfrm>
          </p:grpSpPr>
          <p:pic>
            <p:nvPicPr>
              <p:cNvPr id="3" name="图片 2">
                <a:extLst>
                  <a:ext uri="{FF2B5EF4-FFF2-40B4-BE49-F238E27FC236}">
                    <a16:creationId xmlns:a16="http://schemas.microsoft.com/office/drawing/2014/main" id="{0994A23D-0B2B-44F5-82DF-7B30E92C735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81929" y="718651"/>
                <a:ext cx="1947225" cy="2037612"/>
              </a:xfrm>
              <a:prstGeom prst="rect">
                <a:avLst/>
              </a:prstGeom>
            </p:spPr>
          </p:pic>
          <p:sp>
            <p:nvSpPr>
              <p:cNvPr id="20" name="TextBox 19"/>
              <p:cNvSpPr txBox="1"/>
              <p:nvPr/>
            </p:nvSpPr>
            <p:spPr>
              <a:xfrm>
                <a:off x="2520166" y="1237528"/>
                <a:ext cx="701658" cy="1015663"/>
              </a:xfrm>
              <a:prstGeom prst="rect">
                <a:avLst/>
              </a:prstGeom>
              <a:noFill/>
            </p:spPr>
            <p:txBody>
              <a:bodyPr wrap="square" rtlCol="0">
                <a:spAutoFit/>
              </a:bodyPr>
              <a:lstStyle/>
              <a:p>
                <a:r>
                  <a:rPr lang="en-US" sz="6000" b="1">
                    <a:solidFill>
                      <a:srgbClr val="FFFF00"/>
                    </a:solidFill>
                    <a:effectLst>
                      <a:outerShdw blurRad="38100" dist="38100" dir="2700000" algn="tl">
                        <a:srgbClr val="000000">
                          <a:alpha val="43137"/>
                        </a:srgbClr>
                      </a:outerShdw>
                    </a:effectLst>
                    <a:latin typeface="UTM Avo" panose="02040603050506020204" pitchFamily="18" charset="0"/>
                  </a:rPr>
                  <a:t>1</a:t>
                </a:r>
              </a:p>
            </p:txBody>
          </p:sp>
        </p:grpSp>
      </p:grpSp>
    </p:spTree>
    <p:extLst>
      <p:ext uri="{BB962C8B-B14F-4D97-AF65-F5344CB8AC3E}">
        <p14:creationId xmlns:p14="http://schemas.microsoft.com/office/powerpoint/2010/main" val="28876566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wipe(left)">
                                      <p:cBhvr>
                                        <p:cTn id="1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4C98965C-C418-4D92-B94E-3BED358E38FA}"/>
              </a:ext>
            </a:extLst>
          </p:cNvPr>
          <p:cNvPicPr>
            <a:picLocks noChangeAspect="1"/>
          </p:cNvPicPr>
          <p:nvPr/>
        </p:nvPicPr>
        <p:blipFill>
          <a:blip r:embed="rId2" cstate="print">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0" y="5192483"/>
            <a:ext cx="12192000" cy="1665517"/>
          </a:xfrm>
          <a:prstGeom prst="rect">
            <a:avLst/>
          </a:prstGeom>
        </p:spPr>
      </p:pic>
      <p:pic>
        <p:nvPicPr>
          <p:cNvPr id="3" name="图片 6">
            <a:extLst>
              <a:ext uri="{FF2B5EF4-FFF2-40B4-BE49-F238E27FC236}">
                <a16:creationId xmlns:a16="http://schemas.microsoft.com/office/drawing/2014/main" id="{B747EBDB-BD00-4937-9877-80A1E83F9D67}"/>
              </a:ext>
            </a:extLst>
          </p:cNvPr>
          <p:cNvPicPr>
            <a:picLocks noChangeAspect="1"/>
          </p:cNvPicPr>
          <p:nvPr/>
        </p:nvPicPr>
        <p:blipFill>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588501" y="397706"/>
            <a:ext cx="4582589" cy="6139728"/>
          </a:xfrm>
          <a:prstGeom prst="rect">
            <a:avLst/>
          </a:prstGeom>
        </p:spPr>
      </p:pic>
      <p:pic>
        <p:nvPicPr>
          <p:cNvPr id="4" name="图片 7">
            <a:extLst>
              <a:ext uri="{FF2B5EF4-FFF2-40B4-BE49-F238E27FC236}">
                <a16:creationId xmlns:a16="http://schemas.microsoft.com/office/drawing/2014/main" id="{58F47DFF-1A2F-4D66-8AD3-57E03E6D616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99703" y="265148"/>
            <a:ext cx="2956817" cy="2387014"/>
          </a:xfrm>
          <a:prstGeom prst="rect">
            <a:avLst/>
          </a:prstGeom>
        </p:spPr>
      </p:pic>
      <p:pic>
        <p:nvPicPr>
          <p:cNvPr id="5" name="图片 8">
            <a:extLst>
              <a:ext uri="{FF2B5EF4-FFF2-40B4-BE49-F238E27FC236}">
                <a16:creationId xmlns:a16="http://schemas.microsoft.com/office/drawing/2014/main" id="{0BC809DE-30FF-4DA8-A2E2-4D0039276EA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800000">
            <a:off x="-889908" y="607204"/>
            <a:ext cx="2956817" cy="2387014"/>
          </a:xfrm>
          <a:prstGeom prst="rect">
            <a:avLst/>
          </a:prstGeom>
        </p:spPr>
      </p:pic>
      <p:grpSp>
        <p:nvGrpSpPr>
          <p:cNvPr id="6" name="Group 5"/>
          <p:cNvGrpSpPr/>
          <p:nvPr/>
        </p:nvGrpSpPr>
        <p:grpSpPr>
          <a:xfrm>
            <a:off x="4757493" y="3264155"/>
            <a:ext cx="6748272" cy="1862049"/>
            <a:chOff x="3072384" y="1389889"/>
            <a:chExt cx="5724144" cy="1862049"/>
          </a:xfrm>
        </p:grpSpPr>
        <p:sp>
          <p:nvSpPr>
            <p:cNvPr id="7" name="TextBox 6"/>
            <p:cNvSpPr txBox="1"/>
            <p:nvPr/>
          </p:nvSpPr>
          <p:spPr>
            <a:xfrm>
              <a:off x="3072384" y="1389890"/>
              <a:ext cx="5724144" cy="1862048"/>
            </a:xfrm>
            <a:prstGeom prst="rect">
              <a:avLst/>
            </a:prstGeom>
            <a:noFill/>
          </p:spPr>
          <p:txBody>
            <a:bodyPr wrap="square" rtlCol="0">
              <a:spAutoFit/>
            </a:bodyPr>
            <a:lstStyle/>
            <a:p>
              <a:r>
                <a:rPr lang="en-US" sz="11500">
                  <a:ln w="523875">
                    <a:solidFill>
                      <a:srgbClr val="003300"/>
                    </a:solidFill>
                  </a:ln>
                  <a:solidFill>
                    <a:srgbClr val="003300"/>
                  </a:solidFill>
                  <a:effectLst>
                    <a:outerShdw blurRad="38100" dist="38100" dir="2700000" algn="tl">
                      <a:srgbClr val="000000">
                        <a:alpha val="43137"/>
                      </a:srgbClr>
                    </a:outerShdw>
                  </a:effectLst>
                  <a:latin typeface="SVN-Internation" panose="02040603050506020204" pitchFamily="18" charset="0"/>
                </a:rPr>
                <a:t>NGHE – VIẾT</a:t>
              </a:r>
            </a:p>
          </p:txBody>
        </p:sp>
        <p:sp>
          <p:nvSpPr>
            <p:cNvPr id="8" name="TextBox 7"/>
            <p:cNvSpPr txBox="1"/>
            <p:nvPr/>
          </p:nvSpPr>
          <p:spPr>
            <a:xfrm>
              <a:off x="3072384" y="1389890"/>
              <a:ext cx="5724144" cy="1862048"/>
            </a:xfrm>
            <a:prstGeom prst="rect">
              <a:avLst/>
            </a:prstGeom>
            <a:noFill/>
          </p:spPr>
          <p:txBody>
            <a:bodyPr wrap="square" rtlCol="0">
              <a:spAutoFit/>
            </a:bodyPr>
            <a:lstStyle/>
            <a:p>
              <a:r>
                <a:rPr lang="en-US" sz="11500">
                  <a:ln w="298450">
                    <a:solidFill>
                      <a:schemeClr val="accent6">
                        <a:lumMod val="75000"/>
                      </a:schemeClr>
                    </a:solidFill>
                  </a:ln>
                  <a:solidFill>
                    <a:schemeClr val="accent6">
                      <a:lumMod val="75000"/>
                    </a:schemeClr>
                  </a:solidFill>
                  <a:latin typeface="SVN-Internation" panose="02040603050506020204" pitchFamily="18" charset="0"/>
                </a:rPr>
                <a:t>NGHE – VIẾT</a:t>
              </a:r>
            </a:p>
          </p:txBody>
        </p:sp>
        <p:sp>
          <p:nvSpPr>
            <p:cNvPr id="9" name="TextBox 8"/>
            <p:cNvSpPr txBox="1"/>
            <p:nvPr/>
          </p:nvSpPr>
          <p:spPr>
            <a:xfrm>
              <a:off x="3072384" y="1389889"/>
              <a:ext cx="5724144" cy="1862048"/>
            </a:xfrm>
            <a:prstGeom prst="rect">
              <a:avLst/>
            </a:prstGeom>
            <a:noFill/>
          </p:spPr>
          <p:txBody>
            <a:bodyPr wrap="square" rtlCol="0">
              <a:spAutoFit/>
            </a:bodyPr>
            <a:lstStyle/>
            <a:p>
              <a:r>
                <a:rPr lang="en-US" sz="11500">
                  <a:solidFill>
                    <a:schemeClr val="bg1"/>
                  </a:solidFill>
                  <a:effectLst>
                    <a:outerShdw blurRad="38100" dist="38100" dir="2700000" algn="tl">
                      <a:srgbClr val="000000">
                        <a:alpha val="43137"/>
                      </a:srgbClr>
                    </a:outerShdw>
                  </a:effectLst>
                  <a:latin typeface="SVN-Internation" panose="02040603050506020204" pitchFamily="18" charset="0"/>
                </a:rPr>
                <a:t>NGHE – VIẾT</a:t>
              </a:r>
            </a:p>
          </p:txBody>
        </p:sp>
      </p:grpSp>
      <p:sp>
        <p:nvSpPr>
          <p:cNvPr id="10" name="TextBox 9"/>
          <p:cNvSpPr txBox="1"/>
          <p:nvPr/>
        </p:nvSpPr>
        <p:spPr>
          <a:xfrm>
            <a:off x="7601012" y="1233999"/>
            <a:ext cx="1474830" cy="2215991"/>
          </a:xfrm>
          <a:prstGeom prst="rect">
            <a:avLst/>
          </a:prstGeom>
          <a:noFill/>
        </p:spPr>
        <p:txBody>
          <a:bodyPr wrap="square" rtlCol="0">
            <a:spAutoFit/>
          </a:bodyPr>
          <a:lstStyle/>
          <a:p>
            <a:r>
              <a:rPr lang="en-US" sz="13800">
                <a:gradFill flip="none" rotWithShape="1">
                  <a:gsLst>
                    <a:gs pos="23000">
                      <a:srgbClr val="FFFF00"/>
                    </a:gs>
                    <a:gs pos="59000">
                      <a:srgbClr val="33CC33">
                        <a:shade val="67500"/>
                        <a:satMod val="115000"/>
                      </a:srgbClr>
                    </a:gs>
                    <a:gs pos="100000">
                      <a:srgbClr val="33CC33">
                        <a:shade val="100000"/>
                        <a:satMod val="115000"/>
                      </a:srgbClr>
                    </a:gs>
                  </a:gsLst>
                  <a:lin ang="16200000" scaled="1"/>
                  <a:tileRect/>
                </a:gradFill>
                <a:effectLst>
                  <a:outerShdw blurRad="38100" dist="38100" dir="2700000" algn="tl">
                    <a:srgbClr val="000000">
                      <a:alpha val="43137"/>
                    </a:srgbClr>
                  </a:outerShdw>
                </a:effectLst>
                <a:latin typeface="SVN-Internation" panose="02040603050506020204" pitchFamily="18" charset="0"/>
              </a:rPr>
              <a:t>01</a:t>
            </a:r>
          </a:p>
        </p:txBody>
      </p:sp>
    </p:spTree>
    <p:extLst>
      <p:ext uri="{BB962C8B-B14F-4D97-AF65-F5344CB8AC3E}">
        <p14:creationId xmlns:p14="http://schemas.microsoft.com/office/powerpoint/2010/main" val="6333943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par>
                          <p:cTn id="18" fill="hold">
                            <p:stCondLst>
                              <p:cond delay="2000"/>
                            </p:stCondLst>
                            <p:childTnLst>
                              <p:par>
                                <p:cTn id="19" presetID="53" presetClass="entr" presetSubtype="16"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7">
            <a:extLst>
              <a:ext uri="{FF2B5EF4-FFF2-40B4-BE49-F238E27FC236}">
                <a16:creationId xmlns:a16="http://schemas.microsoft.com/office/drawing/2014/main" id="{1F253CE8-FCC1-44F1-6615-2060D038E1BE}"/>
              </a:ext>
            </a:extLst>
          </p:cNvPr>
          <p:cNvSpPr/>
          <p:nvPr/>
        </p:nvSpPr>
        <p:spPr>
          <a:xfrm>
            <a:off x="434078" y="541866"/>
            <a:ext cx="11351521" cy="5783386"/>
          </a:xfrm>
          <a:prstGeom prst="roundRect">
            <a:avLst/>
          </a:prstGeom>
          <a:solidFill>
            <a:schemeClr val="bg1">
              <a:alpha val="98000"/>
            </a:schemeClr>
          </a:solidFill>
          <a:ln w="57150">
            <a:solidFill>
              <a:srgbClr val="598E0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677333" y="1743673"/>
            <a:ext cx="10837334" cy="3785652"/>
          </a:xfrm>
          <a:prstGeom prst="rect">
            <a:avLst/>
          </a:prstGeom>
          <a:noFill/>
        </p:spPr>
        <p:txBody>
          <a:bodyPr wrap="square" rtlCol="0">
            <a:spAutoFit/>
          </a:bodyPr>
          <a:lstStyle/>
          <a:p>
            <a:pPr algn="just"/>
            <a:r>
              <a:rPr lang="en-US" sz="4000" dirty="0">
                <a:latin typeface="UTM Avo" panose="02040603050506020204" pitchFamily="18" charset="0"/>
              </a:rPr>
              <a:t>      </a:t>
            </a:r>
            <a:r>
              <a:rPr lang="en-US" sz="4000" dirty="0" err="1">
                <a:latin typeface="UTM Avo" panose="02040603050506020204" pitchFamily="18" charset="0"/>
              </a:rPr>
              <a:t>Nhiều</a:t>
            </a:r>
            <a:r>
              <a:rPr lang="en-US" sz="4000" dirty="0">
                <a:latin typeface="UTM Avo" panose="02040603050506020204" pitchFamily="18" charset="0"/>
              </a:rPr>
              <a:t> </a:t>
            </a:r>
            <a:r>
              <a:rPr lang="en-US" sz="4000" dirty="0" err="1">
                <a:latin typeface="UTM Avo" panose="02040603050506020204" pitchFamily="18" charset="0"/>
              </a:rPr>
              <a:t>năm</a:t>
            </a:r>
            <a:r>
              <a:rPr lang="en-US" sz="4000" dirty="0">
                <a:latin typeface="UTM Avo" panose="02040603050506020204" pitchFamily="18" charset="0"/>
              </a:rPr>
              <a:t> </a:t>
            </a:r>
            <a:r>
              <a:rPr lang="en-US" sz="4000" dirty="0" err="1">
                <a:latin typeface="UTM Avo" panose="02040603050506020204" pitchFamily="18" charset="0"/>
              </a:rPr>
              <a:t>sau</a:t>
            </a:r>
            <a:r>
              <a:rPr lang="en-US" sz="4000" dirty="0">
                <a:latin typeface="UTM Avo" panose="02040603050506020204" pitchFamily="18" charset="0"/>
              </a:rPr>
              <a:t>, </a:t>
            </a:r>
            <a:r>
              <a:rPr lang="en-US" sz="4000" dirty="0" err="1">
                <a:latin typeface="UTM Avo" panose="02040603050506020204" pitchFamily="18" charset="0"/>
              </a:rPr>
              <a:t>chiếc</a:t>
            </a:r>
            <a:r>
              <a:rPr lang="en-US" sz="4000" dirty="0">
                <a:latin typeface="UTM Avo" panose="02040603050506020204" pitchFamily="18" charset="0"/>
              </a:rPr>
              <a:t> </a:t>
            </a:r>
            <a:r>
              <a:rPr lang="en-US" sz="4000" dirty="0" err="1">
                <a:latin typeface="UTM Avo" panose="02040603050506020204" pitchFamily="18" charset="0"/>
              </a:rPr>
              <a:t>rễ</a:t>
            </a:r>
            <a:r>
              <a:rPr lang="en-US" sz="4000" dirty="0">
                <a:latin typeface="UTM Avo" panose="02040603050506020204" pitchFamily="18" charset="0"/>
              </a:rPr>
              <a:t> </a:t>
            </a:r>
            <a:r>
              <a:rPr lang="en-US" sz="4000" dirty="0" err="1">
                <a:latin typeface="UTM Avo" panose="02040603050506020204" pitchFamily="18" charset="0"/>
              </a:rPr>
              <a:t>đã</a:t>
            </a:r>
            <a:r>
              <a:rPr lang="en-US" sz="4000" dirty="0">
                <a:latin typeface="UTM Avo" panose="02040603050506020204" pitchFamily="18" charset="0"/>
              </a:rPr>
              <a:t> </a:t>
            </a:r>
            <a:r>
              <a:rPr lang="en-US" sz="4000" dirty="0" err="1">
                <a:latin typeface="UTM Avo" panose="02040603050506020204" pitchFamily="18" charset="0"/>
              </a:rPr>
              <a:t>lớn</a:t>
            </a:r>
            <a:r>
              <a:rPr lang="en-US" sz="4000" dirty="0">
                <a:latin typeface="UTM Avo" panose="02040603050506020204" pitchFamily="18" charset="0"/>
              </a:rPr>
              <a:t> </a:t>
            </a:r>
            <a:r>
              <a:rPr lang="en-US" sz="4000" dirty="0" err="1">
                <a:latin typeface="UTM Avo" panose="02040603050506020204" pitchFamily="18" charset="0"/>
              </a:rPr>
              <a:t>và</a:t>
            </a:r>
            <a:r>
              <a:rPr lang="en-US" sz="4000" dirty="0">
                <a:latin typeface="UTM Avo" panose="02040603050506020204" pitchFamily="18" charset="0"/>
              </a:rPr>
              <a:t> </a:t>
            </a:r>
            <a:r>
              <a:rPr lang="en-US" sz="4000" dirty="0" err="1">
                <a:latin typeface="UTM Avo" panose="02040603050506020204" pitchFamily="18" charset="0"/>
              </a:rPr>
              <a:t>thành</a:t>
            </a:r>
            <a:r>
              <a:rPr lang="en-US" sz="4000" dirty="0">
                <a:latin typeface="UTM Avo" panose="02040603050506020204" pitchFamily="18" charset="0"/>
              </a:rPr>
              <a:t> </a:t>
            </a:r>
            <a:r>
              <a:rPr lang="en-US" sz="4000" dirty="0" err="1">
                <a:latin typeface="UTM Avo" panose="02040603050506020204" pitchFamily="18" charset="0"/>
              </a:rPr>
              <a:t>cây</a:t>
            </a:r>
            <a:r>
              <a:rPr lang="en-US" sz="4000" dirty="0">
                <a:latin typeface="UTM Avo" panose="02040603050506020204" pitchFamily="18" charset="0"/>
              </a:rPr>
              <a:t> </a:t>
            </a:r>
            <a:r>
              <a:rPr lang="en-US" sz="4000" dirty="0" err="1">
                <a:latin typeface="UTM Avo" panose="02040603050506020204" pitchFamily="18" charset="0"/>
              </a:rPr>
              <a:t>đa</a:t>
            </a:r>
            <a:r>
              <a:rPr lang="en-US" sz="4000" dirty="0">
                <a:latin typeface="UTM Avo" panose="02040603050506020204" pitchFamily="18" charset="0"/>
              </a:rPr>
              <a:t> con </a:t>
            </a:r>
            <a:r>
              <a:rPr lang="en-US" sz="4000" dirty="0" err="1">
                <a:latin typeface="UTM Avo" panose="02040603050506020204" pitchFamily="18" charset="0"/>
              </a:rPr>
              <a:t>có</a:t>
            </a:r>
            <a:r>
              <a:rPr lang="en-US" sz="4000" dirty="0">
                <a:latin typeface="UTM Avo" panose="02040603050506020204" pitchFamily="18" charset="0"/>
              </a:rPr>
              <a:t> </a:t>
            </a:r>
            <a:r>
              <a:rPr lang="en-US" sz="4000" dirty="0" err="1">
                <a:latin typeface="UTM Avo" panose="02040603050506020204" pitchFamily="18" charset="0"/>
              </a:rPr>
              <a:t>vòng</a:t>
            </a:r>
            <a:r>
              <a:rPr lang="en-US" sz="4000" dirty="0">
                <a:latin typeface="UTM Avo" panose="02040603050506020204" pitchFamily="18" charset="0"/>
              </a:rPr>
              <a:t> </a:t>
            </a:r>
            <a:r>
              <a:rPr lang="en-US" sz="4000" dirty="0" err="1">
                <a:latin typeface="UTM Avo" panose="02040603050506020204" pitchFamily="18" charset="0"/>
              </a:rPr>
              <a:t>lá</a:t>
            </a:r>
            <a:r>
              <a:rPr lang="en-US" sz="4000" dirty="0">
                <a:latin typeface="UTM Avo" panose="02040603050506020204" pitchFamily="18" charset="0"/>
              </a:rPr>
              <a:t> </a:t>
            </a:r>
            <a:r>
              <a:rPr lang="en-US" sz="4000" dirty="0" err="1">
                <a:latin typeface="UTM Avo" panose="02040603050506020204" pitchFamily="18" charset="0"/>
              </a:rPr>
              <a:t>tròn</a:t>
            </a:r>
            <a:r>
              <a:rPr lang="en-US" sz="4000" dirty="0">
                <a:latin typeface="UTM Avo" panose="02040603050506020204" pitchFamily="18" charset="0"/>
              </a:rPr>
              <a:t>. </a:t>
            </a:r>
            <a:r>
              <a:rPr lang="en-US" sz="4000" dirty="0" err="1">
                <a:latin typeface="UTM Avo" panose="02040603050506020204" pitchFamily="18" charset="0"/>
              </a:rPr>
              <a:t>Thiếu</a:t>
            </a:r>
            <a:r>
              <a:rPr lang="en-US" sz="4000" dirty="0">
                <a:latin typeface="UTM Avo" panose="02040603050506020204" pitchFamily="18" charset="0"/>
              </a:rPr>
              <a:t> </a:t>
            </a:r>
            <a:r>
              <a:rPr lang="en-US" sz="4000" dirty="0" err="1">
                <a:latin typeface="UTM Avo" panose="02040603050506020204" pitchFamily="18" charset="0"/>
              </a:rPr>
              <a:t>nhi</a:t>
            </a:r>
            <a:r>
              <a:rPr lang="en-US" sz="4000" dirty="0">
                <a:latin typeface="UTM Avo" panose="02040603050506020204" pitchFamily="18" charset="0"/>
              </a:rPr>
              <a:t> </a:t>
            </a:r>
            <a:r>
              <a:rPr lang="en-US" sz="4000" dirty="0" err="1">
                <a:latin typeface="UTM Avo" panose="02040603050506020204" pitchFamily="18" charset="0"/>
              </a:rPr>
              <a:t>vào</a:t>
            </a:r>
            <a:r>
              <a:rPr lang="en-US" sz="4000" dirty="0">
                <a:latin typeface="UTM Avo" panose="02040603050506020204" pitchFamily="18" charset="0"/>
              </a:rPr>
              <a:t> </a:t>
            </a:r>
            <a:r>
              <a:rPr lang="en-US" sz="4000" dirty="0" err="1">
                <a:latin typeface="UTM Avo" panose="02040603050506020204" pitchFamily="18" charset="0"/>
              </a:rPr>
              <a:t>thăm</a:t>
            </a:r>
            <a:r>
              <a:rPr lang="en-US" sz="4000" dirty="0">
                <a:latin typeface="UTM Avo" panose="02040603050506020204" pitchFamily="18" charset="0"/>
              </a:rPr>
              <a:t> </a:t>
            </a:r>
            <a:r>
              <a:rPr lang="en-US" sz="4000" dirty="0" err="1">
                <a:latin typeface="UTM Avo" panose="02040603050506020204" pitchFamily="18" charset="0"/>
              </a:rPr>
              <a:t>vườn</a:t>
            </a:r>
            <a:r>
              <a:rPr lang="en-US" sz="4000" dirty="0">
                <a:latin typeface="UTM Avo" panose="02040603050506020204" pitchFamily="18" charset="0"/>
              </a:rPr>
              <a:t> </a:t>
            </a:r>
            <a:r>
              <a:rPr lang="en-US" sz="4000" dirty="0" err="1">
                <a:latin typeface="UTM Avo" panose="02040603050506020204" pitchFamily="18" charset="0"/>
              </a:rPr>
              <a:t>Bác</a:t>
            </a:r>
            <a:r>
              <a:rPr lang="en-US" sz="4000" dirty="0">
                <a:latin typeface="UTM Avo" panose="02040603050506020204" pitchFamily="18" charset="0"/>
              </a:rPr>
              <a:t>, </a:t>
            </a:r>
            <a:r>
              <a:rPr lang="en-US" sz="4000" dirty="0" err="1">
                <a:latin typeface="UTM Avo" panose="02040603050506020204" pitchFamily="18" charset="0"/>
              </a:rPr>
              <a:t>em</a:t>
            </a:r>
            <a:r>
              <a:rPr lang="en-US" sz="4000" dirty="0">
                <a:latin typeface="UTM Avo" panose="02040603050506020204" pitchFamily="18" charset="0"/>
              </a:rPr>
              <a:t> </a:t>
            </a:r>
            <a:r>
              <a:rPr lang="en-US" sz="4000" dirty="0" err="1">
                <a:latin typeface="UTM Avo" panose="02040603050506020204" pitchFamily="18" charset="0"/>
              </a:rPr>
              <a:t>nào</a:t>
            </a:r>
            <a:r>
              <a:rPr lang="en-US" sz="4000" dirty="0">
                <a:latin typeface="UTM Avo" panose="02040603050506020204" pitchFamily="18" charset="0"/>
              </a:rPr>
              <a:t> </a:t>
            </a:r>
            <a:r>
              <a:rPr lang="en-US" sz="4000" dirty="0" err="1">
                <a:latin typeface="UTM Avo" panose="02040603050506020204" pitchFamily="18" charset="0"/>
              </a:rPr>
              <a:t>cũng</a:t>
            </a:r>
            <a:r>
              <a:rPr lang="en-US" sz="4000" dirty="0">
                <a:latin typeface="UTM Avo" panose="02040603050506020204" pitchFamily="18" charset="0"/>
              </a:rPr>
              <a:t> </a:t>
            </a:r>
            <a:r>
              <a:rPr lang="en-US" sz="4000" dirty="0" err="1">
                <a:latin typeface="UTM Avo" panose="02040603050506020204" pitchFamily="18" charset="0"/>
              </a:rPr>
              <a:t>thích</a:t>
            </a:r>
            <a:r>
              <a:rPr lang="en-US" sz="4000" dirty="0">
                <a:latin typeface="UTM Avo" panose="02040603050506020204" pitchFamily="18" charset="0"/>
              </a:rPr>
              <a:t> </a:t>
            </a:r>
            <a:r>
              <a:rPr lang="en-US" sz="4000" dirty="0" err="1">
                <a:latin typeface="UTM Avo" panose="02040603050506020204" pitchFamily="18" charset="0"/>
              </a:rPr>
              <a:t>chời</a:t>
            </a:r>
            <a:r>
              <a:rPr lang="en-US" sz="4000" dirty="0">
                <a:latin typeface="UTM Avo" panose="02040603050506020204" pitchFamily="18" charset="0"/>
              </a:rPr>
              <a:t> </a:t>
            </a:r>
            <a:r>
              <a:rPr lang="en-US" sz="4000" dirty="0" err="1">
                <a:latin typeface="UTM Avo" panose="02040603050506020204" pitchFamily="18" charset="0"/>
              </a:rPr>
              <a:t>trò</a:t>
            </a:r>
            <a:r>
              <a:rPr lang="en-US" sz="4000" dirty="0">
                <a:latin typeface="UTM Avo" panose="02040603050506020204" pitchFamily="18" charset="0"/>
              </a:rPr>
              <a:t> </a:t>
            </a:r>
            <a:r>
              <a:rPr lang="en-US" sz="4000" dirty="0" err="1">
                <a:latin typeface="UTM Avo" panose="02040603050506020204" pitchFamily="18" charset="0"/>
              </a:rPr>
              <a:t>chui</a:t>
            </a:r>
            <a:r>
              <a:rPr lang="en-US" sz="4000" dirty="0">
                <a:latin typeface="UTM Avo" panose="02040603050506020204" pitchFamily="18" charset="0"/>
              </a:rPr>
              <a:t> qua </a:t>
            </a:r>
            <a:r>
              <a:rPr lang="en-US" sz="4000" dirty="0" err="1">
                <a:latin typeface="UTM Avo" panose="02040603050506020204" pitchFamily="18" charset="0"/>
              </a:rPr>
              <a:t>chui</a:t>
            </a:r>
            <a:r>
              <a:rPr lang="en-US" sz="4000" dirty="0">
                <a:latin typeface="UTM Avo" panose="02040603050506020204" pitchFamily="18" charset="0"/>
              </a:rPr>
              <a:t> </a:t>
            </a:r>
            <a:r>
              <a:rPr lang="en-US" sz="4000" dirty="0" err="1">
                <a:latin typeface="UTM Avo" panose="02040603050506020204" pitchFamily="18" charset="0"/>
              </a:rPr>
              <a:t>lại</a:t>
            </a:r>
            <a:r>
              <a:rPr lang="en-US" sz="4000" dirty="0">
                <a:latin typeface="UTM Avo" panose="02040603050506020204" pitchFamily="18" charset="0"/>
              </a:rPr>
              <a:t> </a:t>
            </a:r>
            <a:r>
              <a:rPr lang="en-US" sz="4000" dirty="0" err="1">
                <a:latin typeface="UTM Avo" panose="02040603050506020204" pitchFamily="18" charset="0"/>
              </a:rPr>
              <a:t>vòng</a:t>
            </a:r>
            <a:r>
              <a:rPr lang="en-US" sz="4000" dirty="0">
                <a:latin typeface="UTM Avo" panose="02040603050506020204" pitchFamily="18" charset="0"/>
              </a:rPr>
              <a:t> </a:t>
            </a:r>
            <a:r>
              <a:rPr lang="en-US" sz="4000" dirty="0" err="1">
                <a:latin typeface="UTM Avo" panose="02040603050506020204" pitchFamily="18" charset="0"/>
              </a:rPr>
              <a:t>lá</a:t>
            </a:r>
            <a:r>
              <a:rPr lang="en-US" sz="4000" dirty="0">
                <a:latin typeface="UTM Avo" panose="02040603050506020204" pitchFamily="18" charset="0"/>
              </a:rPr>
              <a:t> </a:t>
            </a:r>
            <a:r>
              <a:rPr lang="en-US" sz="4000" dirty="0" err="1">
                <a:latin typeface="UTM Avo" panose="02040603050506020204" pitchFamily="18" charset="0"/>
              </a:rPr>
              <a:t>ấy</a:t>
            </a:r>
            <a:r>
              <a:rPr lang="en-US" sz="4000" dirty="0">
                <a:latin typeface="UTM Avo" panose="02040603050506020204" pitchFamily="18" charset="0"/>
              </a:rPr>
              <a:t>. </a:t>
            </a:r>
            <a:r>
              <a:rPr lang="en-US" sz="4000" dirty="0" err="1">
                <a:latin typeface="UTM Avo" panose="02040603050506020204" pitchFamily="18" charset="0"/>
              </a:rPr>
              <a:t>Lúc</a:t>
            </a:r>
            <a:r>
              <a:rPr lang="en-US" sz="4000" dirty="0">
                <a:latin typeface="UTM Avo" panose="02040603050506020204" pitchFamily="18" charset="0"/>
              </a:rPr>
              <a:t> </a:t>
            </a:r>
            <a:r>
              <a:rPr lang="en-US" sz="4000" dirty="0" err="1">
                <a:latin typeface="UTM Avo" panose="02040603050506020204" pitchFamily="18" charset="0"/>
              </a:rPr>
              <a:t>đó</a:t>
            </a:r>
            <a:r>
              <a:rPr lang="en-US" sz="4000" dirty="0">
                <a:latin typeface="UTM Avo" panose="02040603050506020204" pitchFamily="18" charset="0"/>
              </a:rPr>
              <a:t>, </a:t>
            </a:r>
            <a:r>
              <a:rPr lang="en-US" sz="4000" dirty="0" err="1">
                <a:latin typeface="UTM Avo" panose="02040603050506020204" pitchFamily="18" charset="0"/>
              </a:rPr>
              <a:t>mọi</a:t>
            </a:r>
            <a:r>
              <a:rPr lang="en-US" sz="4000" dirty="0">
                <a:latin typeface="UTM Avo" panose="02040603050506020204" pitchFamily="18" charset="0"/>
              </a:rPr>
              <a:t> </a:t>
            </a:r>
            <a:r>
              <a:rPr lang="en-US" sz="4000" dirty="0" err="1">
                <a:latin typeface="UTM Avo" panose="02040603050506020204" pitchFamily="18" charset="0"/>
              </a:rPr>
              <a:t>người</a:t>
            </a:r>
            <a:r>
              <a:rPr lang="en-US" sz="4000" dirty="0">
                <a:latin typeface="UTM Avo" panose="02040603050506020204" pitchFamily="18" charset="0"/>
              </a:rPr>
              <a:t> </a:t>
            </a:r>
            <a:r>
              <a:rPr lang="en-US" sz="4000" dirty="0" err="1">
                <a:latin typeface="UTM Avo" panose="02040603050506020204" pitchFamily="18" charset="0"/>
              </a:rPr>
              <a:t>mới</a:t>
            </a:r>
            <a:r>
              <a:rPr lang="en-US" sz="4000" dirty="0">
                <a:latin typeface="UTM Avo" panose="02040603050506020204" pitchFamily="18" charset="0"/>
              </a:rPr>
              <a:t> </a:t>
            </a:r>
            <a:r>
              <a:rPr lang="en-US" sz="4000" dirty="0" err="1">
                <a:latin typeface="UTM Avo" panose="02040603050506020204" pitchFamily="18" charset="0"/>
              </a:rPr>
              <a:t>hiểu</a:t>
            </a:r>
            <a:r>
              <a:rPr lang="en-US" sz="4000" dirty="0">
                <a:latin typeface="UTM Avo" panose="02040603050506020204" pitchFamily="18" charset="0"/>
              </a:rPr>
              <a:t> </a:t>
            </a:r>
            <a:r>
              <a:rPr lang="en-US" sz="4000" dirty="0" err="1">
                <a:latin typeface="UTM Avo" panose="02040603050506020204" pitchFamily="18" charset="0"/>
              </a:rPr>
              <a:t>vì</a:t>
            </a:r>
            <a:r>
              <a:rPr lang="en-US" sz="4000" dirty="0">
                <a:latin typeface="UTM Avo" panose="02040603050506020204" pitchFamily="18" charset="0"/>
              </a:rPr>
              <a:t> </a:t>
            </a:r>
            <a:r>
              <a:rPr lang="en-US" sz="4000" dirty="0" err="1">
                <a:latin typeface="UTM Avo" panose="02040603050506020204" pitchFamily="18" charset="0"/>
              </a:rPr>
              <a:t>sao</a:t>
            </a:r>
            <a:r>
              <a:rPr lang="en-US" sz="4000" dirty="0">
                <a:latin typeface="UTM Avo" panose="02040603050506020204" pitchFamily="18" charset="0"/>
              </a:rPr>
              <a:t> </a:t>
            </a:r>
            <a:r>
              <a:rPr lang="en-US" sz="4000" dirty="0" err="1">
                <a:latin typeface="UTM Avo" panose="02040603050506020204" pitchFamily="18" charset="0"/>
              </a:rPr>
              <a:t>Bác</a:t>
            </a:r>
            <a:r>
              <a:rPr lang="en-US" sz="4000" dirty="0">
                <a:latin typeface="UTM Avo" panose="02040603050506020204" pitchFamily="18" charset="0"/>
              </a:rPr>
              <a:t> </a:t>
            </a:r>
            <a:r>
              <a:rPr lang="en-US" sz="4000" dirty="0" err="1">
                <a:latin typeface="UTM Avo" panose="02040603050506020204" pitchFamily="18" charset="0"/>
              </a:rPr>
              <a:t>cho</a:t>
            </a:r>
            <a:r>
              <a:rPr lang="en-US" sz="4000" dirty="0">
                <a:latin typeface="UTM Avo" panose="02040603050506020204" pitchFamily="18" charset="0"/>
              </a:rPr>
              <a:t> </a:t>
            </a:r>
            <a:r>
              <a:rPr lang="en-US" sz="4000" dirty="0" err="1">
                <a:latin typeface="UTM Avo" panose="02040603050506020204" pitchFamily="18" charset="0"/>
              </a:rPr>
              <a:t>trồng</a:t>
            </a:r>
            <a:r>
              <a:rPr lang="en-US" sz="4000" dirty="0">
                <a:latin typeface="UTM Avo" panose="02040603050506020204" pitchFamily="18" charset="0"/>
              </a:rPr>
              <a:t> </a:t>
            </a:r>
            <a:r>
              <a:rPr lang="en-US" sz="4000" dirty="0" err="1">
                <a:latin typeface="UTM Avo" panose="02040603050506020204" pitchFamily="18" charset="0"/>
              </a:rPr>
              <a:t>chiếc</a:t>
            </a:r>
            <a:r>
              <a:rPr lang="en-US" sz="4000" dirty="0">
                <a:latin typeface="UTM Avo" panose="02040603050506020204" pitchFamily="18" charset="0"/>
              </a:rPr>
              <a:t> </a:t>
            </a:r>
            <a:r>
              <a:rPr lang="en-US" sz="4000" dirty="0" err="1">
                <a:latin typeface="UTM Avo" panose="02040603050506020204" pitchFamily="18" charset="0"/>
              </a:rPr>
              <a:t>rễ</a:t>
            </a:r>
            <a:r>
              <a:rPr lang="en-US" sz="4000" dirty="0">
                <a:latin typeface="UTM Avo" panose="02040603050506020204" pitchFamily="18" charset="0"/>
              </a:rPr>
              <a:t> </a:t>
            </a:r>
            <a:r>
              <a:rPr lang="en-US" sz="4000" dirty="0" err="1">
                <a:latin typeface="UTM Avo" panose="02040603050506020204" pitchFamily="18" charset="0"/>
              </a:rPr>
              <a:t>đa</a:t>
            </a:r>
            <a:r>
              <a:rPr lang="en-US" sz="4000" dirty="0">
                <a:latin typeface="UTM Avo" panose="02040603050506020204" pitchFamily="18" charset="0"/>
              </a:rPr>
              <a:t> </a:t>
            </a:r>
            <a:r>
              <a:rPr lang="en-US" sz="4000" dirty="0" err="1">
                <a:latin typeface="UTM Avo" panose="02040603050506020204" pitchFamily="18" charset="0"/>
              </a:rPr>
              <a:t>thành</a:t>
            </a:r>
            <a:r>
              <a:rPr lang="en-US" sz="4000" dirty="0">
                <a:latin typeface="UTM Avo" panose="02040603050506020204" pitchFamily="18" charset="0"/>
              </a:rPr>
              <a:t> </a:t>
            </a:r>
            <a:r>
              <a:rPr lang="en-US" sz="4000" dirty="0" err="1">
                <a:latin typeface="UTM Avo" panose="02040603050506020204" pitchFamily="18" charset="0"/>
              </a:rPr>
              <a:t>hình</a:t>
            </a:r>
            <a:r>
              <a:rPr lang="en-US" sz="4000" dirty="0">
                <a:latin typeface="UTM Avo" panose="02040603050506020204" pitchFamily="18" charset="0"/>
              </a:rPr>
              <a:t> </a:t>
            </a:r>
            <a:r>
              <a:rPr lang="en-US" sz="4000" dirty="0" err="1">
                <a:latin typeface="UTM Avo" panose="02040603050506020204" pitchFamily="18" charset="0"/>
              </a:rPr>
              <a:t>tròn</a:t>
            </a:r>
            <a:r>
              <a:rPr lang="en-US" sz="4000" dirty="0">
                <a:latin typeface="UTM Avo" panose="02040603050506020204" pitchFamily="18" charset="0"/>
              </a:rPr>
              <a:t> </a:t>
            </a:r>
            <a:r>
              <a:rPr lang="en-US" sz="4000" dirty="0" err="1">
                <a:latin typeface="UTM Avo" panose="02040603050506020204" pitchFamily="18" charset="0"/>
              </a:rPr>
              <a:t>như</a:t>
            </a:r>
            <a:r>
              <a:rPr lang="en-US" sz="4000" dirty="0">
                <a:latin typeface="UTM Avo" panose="02040603050506020204" pitchFamily="18" charset="0"/>
              </a:rPr>
              <a:t> </a:t>
            </a:r>
            <a:r>
              <a:rPr lang="en-US" sz="4000" dirty="0" err="1">
                <a:latin typeface="UTM Avo" panose="02040603050506020204" pitchFamily="18" charset="0"/>
              </a:rPr>
              <a:t>thế</a:t>
            </a:r>
            <a:r>
              <a:rPr lang="en-US" sz="4000" dirty="0">
                <a:latin typeface="UTM Avo" panose="02040603050506020204" pitchFamily="18" charset="0"/>
              </a:rPr>
              <a:t>.</a:t>
            </a:r>
          </a:p>
        </p:txBody>
      </p:sp>
      <p:sp>
        <p:nvSpPr>
          <p:cNvPr id="5" name="TextBox 4"/>
          <p:cNvSpPr txBox="1"/>
          <p:nvPr/>
        </p:nvSpPr>
        <p:spPr>
          <a:xfrm>
            <a:off x="3367251" y="912676"/>
            <a:ext cx="5644227" cy="830997"/>
          </a:xfrm>
          <a:prstGeom prst="rect">
            <a:avLst/>
          </a:prstGeom>
          <a:noFill/>
        </p:spPr>
        <p:txBody>
          <a:bodyPr wrap="square" rtlCol="0">
            <a:spAutoFit/>
          </a:bodyPr>
          <a:lstStyle/>
          <a:p>
            <a:r>
              <a:rPr lang="en-US" sz="4800" b="1" dirty="0" err="1">
                <a:solidFill>
                  <a:srgbClr val="C00000"/>
                </a:solidFill>
                <a:latin typeface="UTM Avo" panose="02040603050506020204" pitchFamily="18" charset="0"/>
              </a:rPr>
              <a:t>Chiếc</a:t>
            </a:r>
            <a:r>
              <a:rPr lang="en-US" sz="4800" b="1" dirty="0">
                <a:solidFill>
                  <a:srgbClr val="C00000"/>
                </a:solidFill>
                <a:latin typeface="UTM Avo" panose="02040603050506020204" pitchFamily="18" charset="0"/>
              </a:rPr>
              <a:t> </a:t>
            </a:r>
            <a:r>
              <a:rPr lang="en-US" sz="4800" b="1" dirty="0" err="1">
                <a:solidFill>
                  <a:srgbClr val="C00000"/>
                </a:solidFill>
                <a:latin typeface="UTM Avo" panose="02040603050506020204" pitchFamily="18" charset="0"/>
              </a:rPr>
              <a:t>rễ</a:t>
            </a:r>
            <a:r>
              <a:rPr lang="en-US" sz="4800" b="1" dirty="0">
                <a:solidFill>
                  <a:srgbClr val="C00000"/>
                </a:solidFill>
                <a:latin typeface="UTM Avo" panose="02040603050506020204" pitchFamily="18" charset="0"/>
              </a:rPr>
              <a:t> </a:t>
            </a:r>
            <a:r>
              <a:rPr lang="en-US" sz="4800" b="1" dirty="0" err="1">
                <a:solidFill>
                  <a:srgbClr val="C00000"/>
                </a:solidFill>
                <a:latin typeface="UTM Avo" panose="02040603050506020204" pitchFamily="18" charset="0"/>
              </a:rPr>
              <a:t>đa</a:t>
            </a:r>
            <a:r>
              <a:rPr lang="en-US" sz="4800" b="1" dirty="0">
                <a:solidFill>
                  <a:srgbClr val="C00000"/>
                </a:solidFill>
                <a:latin typeface="UTM Avo" panose="02040603050506020204" pitchFamily="18" charset="0"/>
              </a:rPr>
              <a:t> </a:t>
            </a:r>
            <a:r>
              <a:rPr lang="en-US" sz="4800" b="1" dirty="0" err="1">
                <a:solidFill>
                  <a:srgbClr val="C00000"/>
                </a:solidFill>
                <a:latin typeface="UTM Avo" panose="02040603050506020204" pitchFamily="18" charset="0"/>
              </a:rPr>
              <a:t>tròn</a:t>
            </a:r>
            <a:endParaRPr lang="en-US" sz="4800" b="1" dirty="0">
              <a:solidFill>
                <a:srgbClr val="C00000"/>
              </a:solidFill>
              <a:latin typeface="UTM Avo" panose="02040603050506020204" pitchFamily="18" charset="0"/>
            </a:endParaRPr>
          </a:p>
        </p:txBody>
      </p:sp>
    </p:spTree>
    <p:extLst>
      <p:ext uri="{BB962C8B-B14F-4D97-AF65-F5344CB8AC3E}">
        <p14:creationId xmlns:p14="http://schemas.microsoft.com/office/powerpoint/2010/main" val="29737291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7">
            <a:extLst>
              <a:ext uri="{FF2B5EF4-FFF2-40B4-BE49-F238E27FC236}">
                <a16:creationId xmlns:a16="http://schemas.microsoft.com/office/drawing/2014/main" id="{1F253CE8-FCC1-44F1-6615-2060D038E1BE}"/>
              </a:ext>
            </a:extLst>
          </p:cNvPr>
          <p:cNvSpPr/>
          <p:nvPr/>
        </p:nvSpPr>
        <p:spPr>
          <a:xfrm>
            <a:off x="434078" y="541866"/>
            <a:ext cx="11351521" cy="5783386"/>
          </a:xfrm>
          <a:prstGeom prst="roundRect">
            <a:avLst/>
          </a:prstGeom>
          <a:solidFill>
            <a:schemeClr val="bg1">
              <a:alpha val="98000"/>
            </a:schemeClr>
          </a:solidFill>
          <a:ln w="57150">
            <a:solidFill>
              <a:srgbClr val="598E0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674238" y="1456274"/>
            <a:ext cx="10837334" cy="3785652"/>
          </a:xfrm>
          <a:prstGeom prst="rect">
            <a:avLst/>
          </a:prstGeom>
          <a:noFill/>
        </p:spPr>
        <p:txBody>
          <a:bodyPr wrap="square" rtlCol="0">
            <a:spAutoFit/>
          </a:bodyPr>
          <a:lstStyle/>
          <a:p>
            <a:pPr algn="just"/>
            <a:r>
              <a:rPr lang="en-US" sz="4000">
                <a:latin typeface="UTM Avo" panose="02040603050506020204" pitchFamily="18" charset="0"/>
              </a:rPr>
              <a:t>      Nhiều năm sau, chiếc rễ đã lớn và thành cây đa con có vòng lá tròn. Thiếu nhi vào thăm vườn Bác, em nào cũng thích chời trò chui qua chui lại vòng lá ấy. Lúc đó, mọi người mới hiểu vì sao Bác cho trồng chiếc rễ đa thành hình tròn như thế.</a:t>
            </a:r>
          </a:p>
        </p:txBody>
      </p:sp>
      <p:sp>
        <p:nvSpPr>
          <p:cNvPr id="5" name="TextBox 4"/>
          <p:cNvSpPr txBox="1"/>
          <p:nvPr/>
        </p:nvSpPr>
        <p:spPr>
          <a:xfrm>
            <a:off x="3804572" y="727271"/>
            <a:ext cx="5644227" cy="830997"/>
          </a:xfrm>
          <a:prstGeom prst="rect">
            <a:avLst/>
          </a:prstGeom>
          <a:noFill/>
        </p:spPr>
        <p:txBody>
          <a:bodyPr wrap="square" rtlCol="0">
            <a:spAutoFit/>
          </a:bodyPr>
          <a:lstStyle/>
          <a:p>
            <a:r>
              <a:rPr lang="en-US" sz="4800" b="1">
                <a:solidFill>
                  <a:srgbClr val="C00000"/>
                </a:solidFill>
                <a:latin typeface="UTM Avo" panose="02040603050506020204" pitchFamily="18" charset="0"/>
              </a:rPr>
              <a:t>Chiếc rễ đa tròn</a:t>
            </a:r>
          </a:p>
        </p:txBody>
      </p:sp>
      <p:sp>
        <p:nvSpPr>
          <p:cNvPr id="6" name="Rounded Rectangular Callout 5"/>
          <p:cNvSpPr/>
          <p:nvPr/>
        </p:nvSpPr>
        <p:spPr>
          <a:xfrm>
            <a:off x="4677281" y="5216312"/>
            <a:ext cx="6479178" cy="1373770"/>
          </a:xfrm>
          <a:prstGeom prst="wedgeRoundRectCallout">
            <a:avLst>
              <a:gd name="adj1" fmla="val 40292"/>
              <a:gd name="adj2" fmla="val 71822"/>
              <a:gd name="adj3" fmla="val 16667"/>
            </a:avLst>
          </a:prstGeom>
          <a:solidFill>
            <a:srgbClr val="FFCCFF"/>
          </a:solidFill>
          <a:ln>
            <a:solidFill>
              <a:srgbClr val="FF66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0000"/>
                </a:solidFill>
                <a:latin typeface="UTM Avo" panose="02040603050506020204" pitchFamily="18" charset="0"/>
              </a:rPr>
              <a:t>Đoạn văn có những chữ nào viết hoa?</a:t>
            </a:r>
          </a:p>
        </p:txBody>
      </p:sp>
      <p:cxnSp>
        <p:nvCxnSpPr>
          <p:cNvPr id="7" name="Straight Connector 6"/>
          <p:cNvCxnSpPr/>
          <p:nvPr/>
        </p:nvCxnSpPr>
        <p:spPr>
          <a:xfrm>
            <a:off x="1597361" y="2024000"/>
            <a:ext cx="365760" cy="1463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10064027" y="2633600"/>
            <a:ext cx="365760" cy="1463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210126" y="3257508"/>
            <a:ext cx="365760" cy="1463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74238" y="4479333"/>
            <a:ext cx="365760" cy="1463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9265919" y="4493971"/>
            <a:ext cx="365760" cy="1463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Rounded Rectangular Callout 11"/>
          <p:cNvSpPr/>
          <p:nvPr/>
        </p:nvSpPr>
        <p:spPr>
          <a:xfrm>
            <a:off x="4677281" y="5194320"/>
            <a:ext cx="6479178" cy="1305196"/>
          </a:xfrm>
          <a:prstGeom prst="wedgeRoundRectCallout">
            <a:avLst>
              <a:gd name="adj1" fmla="val 40292"/>
              <a:gd name="adj2" fmla="val 71822"/>
              <a:gd name="adj3" fmla="val 16667"/>
            </a:avLst>
          </a:prstGeom>
          <a:solidFill>
            <a:srgbClr val="FFCCFF"/>
          </a:solidFill>
          <a:ln>
            <a:solidFill>
              <a:srgbClr val="FF66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6600CC"/>
                </a:solidFill>
                <a:latin typeface="UTM Avo" panose="02040603050506020204" pitchFamily="18" charset="0"/>
              </a:rPr>
              <a:t>Đoạn văn có những chữ nào dễ viết sai?</a:t>
            </a:r>
          </a:p>
        </p:txBody>
      </p:sp>
      <p:cxnSp>
        <p:nvCxnSpPr>
          <p:cNvPr id="13" name="Straight Connector 12"/>
          <p:cNvCxnSpPr/>
          <p:nvPr/>
        </p:nvCxnSpPr>
        <p:spPr>
          <a:xfrm>
            <a:off x="6147386" y="2092612"/>
            <a:ext cx="2194560" cy="14638"/>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6626685" y="2683663"/>
            <a:ext cx="1280160" cy="14638"/>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8796865" y="2683663"/>
            <a:ext cx="1005840" cy="14638"/>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306819" y="3894852"/>
            <a:ext cx="1005840" cy="14638"/>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1680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right)">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xit" presetSubtype="0" fill="hold" grpId="1" nodeType="clickEffect">
                                  <p:stCondLst>
                                    <p:cond delay="0"/>
                                  </p:stCondLst>
                                  <p:childTnLst>
                                    <p:animEffect transition="out" filter="fade">
                                      <p:cBhvr>
                                        <p:cTn id="20" dur="1000"/>
                                        <p:tgtEl>
                                          <p:spTgt spid="6"/>
                                        </p:tgtEl>
                                      </p:cBhvr>
                                    </p:animEffect>
                                    <p:anim calcmode="lin" valueType="num">
                                      <p:cBhvr>
                                        <p:cTn id="21" dur="1000"/>
                                        <p:tgtEl>
                                          <p:spTgt spid="6"/>
                                        </p:tgtEl>
                                        <p:attrNameLst>
                                          <p:attrName>ppt_x</p:attrName>
                                        </p:attrNameLst>
                                      </p:cBhvr>
                                      <p:tavLst>
                                        <p:tav tm="0">
                                          <p:val>
                                            <p:strVal val="ppt_x"/>
                                          </p:val>
                                        </p:tav>
                                        <p:tav tm="100000">
                                          <p:val>
                                            <p:strVal val="ppt_x"/>
                                          </p:val>
                                        </p:tav>
                                      </p:tavLst>
                                    </p:anim>
                                    <p:anim calcmode="lin" valueType="num">
                                      <p:cBhvr>
                                        <p:cTn id="22" dur="1000"/>
                                        <p:tgtEl>
                                          <p:spTgt spid="6"/>
                                        </p:tgtEl>
                                        <p:attrNameLst>
                                          <p:attrName>ppt_y</p:attrName>
                                        </p:attrNameLst>
                                      </p:cBhvr>
                                      <p:tavLst>
                                        <p:tav tm="0">
                                          <p:val>
                                            <p:strVal val="ppt_y"/>
                                          </p:val>
                                        </p:tav>
                                        <p:tav tm="100000">
                                          <p:val>
                                            <p:strVal val="ppt_y+.1"/>
                                          </p:val>
                                        </p:tav>
                                      </p:tavLst>
                                    </p:anim>
                                    <p:set>
                                      <p:cBhvr>
                                        <p:cTn id="23" dur="1" fill="hold">
                                          <p:stCondLst>
                                            <p:cond delay="999"/>
                                          </p:stCondLst>
                                        </p:cTn>
                                        <p:tgtEl>
                                          <p:spTgt spid="6"/>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barn(inVertical)">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barn(inVertical)">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barn(inVertical)">
                                      <p:cBhvr>
                                        <p:cTn id="38" dur="5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barn(inVertical)">
                                      <p:cBhvr>
                                        <p:cTn id="43" dur="500"/>
                                        <p:tgtEl>
                                          <p:spTgt spid="10"/>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barn(inVertical)">
                                      <p:cBhvr>
                                        <p:cTn id="48" dur="500"/>
                                        <p:tgtEl>
                                          <p:spTgt spid="11"/>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2" fill="hold" grpId="0" nodeType="click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wipe(right)">
                                      <p:cBhvr>
                                        <p:cTn id="53" dur="500"/>
                                        <p:tgtEl>
                                          <p:spTgt spid="12"/>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13"/>
                                        </p:tgtEl>
                                        <p:attrNameLst>
                                          <p:attrName>style.visibility</p:attrName>
                                        </p:attrNameLst>
                                      </p:cBhvr>
                                      <p:to>
                                        <p:strVal val="visible"/>
                                      </p:to>
                                    </p:set>
                                    <p:animEffect transition="in" filter="barn(inVertical)">
                                      <p:cBhvr>
                                        <p:cTn id="58" dur="500"/>
                                        <p:tgtEl>
                                          <p:spTgt spid="13"/>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nodeType="click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barn(inVertical)">
                                      <p:cBhvr>
                                        <p:cTn id="63" dur="500"/>
                                        <p:tgtEl>
                                          <p:spTgt spid="14"/>
                                        </p:tgtEl>
                                      </p:cBhvr>
                                    </p:animEffect>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nodeType="clickEffect">
                                  <p:stCondLst>
                                    <p:cond delay="0"/>
                                  </p:stCondLst>
                                  <p:childTnLst>
                                    <p:set>
                                      <p:cBhvr>
                                        <p:cTn id="67" dur="1" fill="hold">
                                          <p:stCondLst>
                                            <p:cond delay="0"/>
                                          </p:stCondLst>
                                        </p:cTn>
                                        <p:tgtEl>
                                          <p:spTgt spid="15"/>
                                        </p:tgtEl>
                                        <p:attrNameLst>
                                          <p:attrName>style.visibility</p:attrName>
                                        </p:attrNameLst>
                                      </p:cBhvr>
                                      <p:to>
                                        <p:strVal val="visible"/>
                                      </p:to>
                                    </p:set>
                                    <p:animEffect transition="in" filter="barn(inVertical)">
                                      <p:cBhvr>
                                        <p:cTn id="68" dur="500"/>
                                        <p:tgtEl>
                                          <p:spTgt spid="15"/>
                                        </p:tgtEl>
                                      </p:cBhvr>
                                    </p:animEffect>
                                  </p:childTnLst>
                                </p:cTn>
                              </p:par>
                            </p:childTnLst>
                          </p:cTn>
                        </p:par>
                      </p:childTnLst>
                    </p:cTn>
                  </p:par>
                  <p:par>
                    <p:cTn id="69" fill="hold">
                      <p:stCondLst>
                        <p:cond delay="indefinite"/>
                      </p:stCondLst>
                      <p:childTnLst>
                        <p:par>
                          <p:cTn id="70" fill="hold">
                            <p:stCondLst>
                              <p:cond delay="0"/>
                            </p:stCondLst>
                            <p:childTnLst>
                              <p:par>
                                <p:cTn id="71" presetID="16" presetClass="entr" presetSubtype="21" fill="hold" nodeType="clickEffect">
                                  <p:stCondLst>
                                    <p:cond delay="0"/>
                                  </p:stCondLst>
                                  <p:childTnLst>
                                    <p:set>
                                      <p:cBhvr>
                                        <p:cTn id="72" dur="1" fill="hold">
                                          <p:stCondLst>
                                            <p:cond delay="0"/>
                                          </p:stCondLst>
                                        </p:cTn>
                                        <p:tgtEl>
                                          <p:spTgt spid="16"/>
                                        </p:tgtEl>
                                        <p:attrNameLst>
                                          <p:attrName>style.visibility</p:attrName>
                                        </p:attrNameLst>
                                      </p:cBhvr>
                                      <p:to>
                                        <p:strVal val="visible"/>
                                      </p:to>
                                    </p:set>
                                    <p:animEffect transition="in" filter="barn(inVertical)">
                                      <p:cBhvr>
                                        <p:cTn id="7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P spid="6" grpId="1" animBg="1"/>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164137"/>
            <a:ext cx="5175851" cy="1431757"/>
            <a:chOff x="0" y="164137"/>
            <a:chExt cx="5175851" cy="1431757"/>
          </a:xfrm>
        </p:grpSpPr>
        <p:sp>
          <p:nvSpPr>
            <p:cNvPr id="3" name="任意多边形 69">
              <a:extLst>
                <a:ext uri="{FF2B5EF4-FFF2-40B4-BE49-F238E27FC236}">
                  <a16:creationId xmlns:a16="http://schemas.microsoft.com/office/drawing/2014/main" id="{12BC30EF-401C-40FC-B891-FE8FC3D0B415}"/>
                </a:ext>
              </a:extLst>
            </p:cNvPr>
            <p:cNvSpPr/>
            <p:nvPr/>
          </p:nvSpPr>
          <p:spPr>
            <a:xfrm rot="16200000" flipV="1">
              <a:off x="1872047" y="-1707910"/>
              <a:ext cx="1431757" cy="5175851"/>
            </a:xfrm>
            <a:custGeom>
              <a:avLst/>
              <a:gdLst>
                <a:gd name="connsiteX0" fmla="*/ 1431757 w 1431757"/>
                <a:gd name="connsiteY0" fmla="*/ 6091461 h 6091461"/>
                <a:gd name="connsiteX1" fmla="*/ 1431757 w 1431757"/>
                <a:gd name="connsiteY1" fmla="*/ 4560214 h 6091461"/>
                <a:gd name="connsiteX2" fmla="*/ 1431757 w 1431757"/>
                <a:gd name="connsiteY2" fmla="*/ 3629437 h 6091461"/>
                <a:gd name="connsiteX3" fmla="*/ 1431757 w 1431757"/>
                <a:gd name="connsiteY3" fmla="*/ 3579716 h 6091461"/>
                <a:gd name="connsiteX4" fmla="*/ 1431757 w 1431757"/>
                <a:gd name="connsiteY4" fmla="*/ 2648939 h 6091461"/>
                <a:gd name="connsiteX5" fmla="*/ 1431757 w 1431757"/>
                <a:gd name="connsiteY5" fmla="*/ 930777 h 6091461"/>
                <a:gd name="connsiteX6" fmla="*/ 1431757 w 1431757"/>
                <a:gd name="connsiteY6" fmla="*/ 0 h 6091461"/>
                <a:gd name="connsiteX7" fmla="*/ 2 w 1431757"/>
                <a:gd name="connsiteY7" fmla="*/ 956959 h 6091461"/>
                <a:gd name="connsiteX8" fmla="*/ 2 w 1431757"/>
                <a:gd name="connsiteY8" fmla="*/ 1847839 h 6091461"/>
                <a:gd name="connsiteX9" fmla="*/ 0 w 1431757"/>
                <a:gd name="connsiteY9" fmla="*/ 1847840 h 6091461"/>
                <a:gd name="connsiteX10" fmla="*/ 0 w 1431757"/>
                <a:gd name="connsiteY10" fmla="*/ 2778617 h 6091461"/>
                <a:gd name="connsiteX11" fmla="*/ 0 w 1431757"/>
                <a:gd name="connsiteY11" fmla="*/ 4496779 h 6091461"/>
                <a:gd name="connsiteX12" fmla="*/ 0 w 1431757"/>
                <a:gd name="connsiteY12" fmla="*/ 5427556 h 6091461"/>
                <a:gd name="connsiteX13" fmla="*/ 0 w 1431757"/>
                <a:gd name="connsiteY13" fmla="*/ 5477278 h 6091461"/>
                <a:gd name="connsiteX14" fmla="*/ 0 w 1431757"/>
                <a:gd name="connsiteY14" fmla="*/ 6091461 h 6091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31757" h="6091461">
                  <a:moveTo>
                    <a:pt x="1431757" y="6091461"/>
                  </a:moveTo>
                  <a:lnTo>
                    <a:pt x="1431757" y="4560214"/>
                  </a:lnTo>
                  <a:lnTo>
                    <a:pt x="1431757" y="3629437"/>
                  </a:lnTo>
                  <a:lnTo>
                    <a:pt x="1431757" y="3579716"/>
                  </a:lnTo>
                  <a:lnTo>
                    <a:pt x="1431757" y="2648939"/>
                  </a:lnTo>
                  <a:lnTo>
                    <a:pt x="1431757" y="930777"/>
                  </a:lnTo>
                  <a:lnTo>
                    <a:pt x="1431757" y="0"/>
                  </a:lnTo>
                  <a:lnTo>
                    <a:pt x="2" y="956959"/>
                  </a:lnTo>
                  <a:lnTo>
                    <a:pt x="2" y="1847839"/>
                  </a:lnTo>
                  <a:lnTo>
                    <a:pt x="0" y="1847840"/>
                  </a:lnTo>
                  <a:lnTo>
                    <a:pt x="0" y="2778617"/>
                  </a:lnTo>
                  <a:lnTo>
                    <a:pt x="0" y="4496779"/>
                  </a:lnTo>
                  <a:lnTo>
                    <a:pt x="0" y="5427556"/>
                  </a:lnTo>
                  <a:lnTo>
                    <a:pt x="0" y="5477278"/>
                  </a:lnTo>
                  <a:lnTo>
                    <a:pt x="0" y="6091461"/>
                  </a:lnTo>
                  <a:close/>
                </a:path>
              </a:pathLst>
            </a:custGeom>
            <a:solidFill>
              <a:srgbClr val="FFC000">
                <a:alpha val="91000"/>
              </a:srgbClr>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UTM Aptima" panose="02040603050506020204" pitchFamily="18" charset="0"/>
                <a:ea typeface="字魂70号-灵悦黑体" panose="00000500000000000000" pitchFamily="2" charset="-122"/>
                <a:cs typeface="Times New Roman" panose="02020603050405020304" pitchFamily="18" charset="0"/>
                <a:sym typeface="+mn-lt"/>
              </a:endParaRPr>
            </a:p>
          </p:txBody>
        </p:sp>
        <p:sp>
          <p:nvSpPr>
            <p:cNvPr id="4" name="文本框 18">
              <a:extLst>
                <a:ext uri="{FF2B5EF4-FFF2-40B4-BE49-F238E27FC236}">
                  <a16:creationId xmlns:a16="http://schemas.microsoft.com/office/drawing/2014/main" id="{3EE6B733-B6C4-4E38-BDEB-13E32E3D0DF9}"/>
                </a:ext>
              </a:extLst>
            </p:cNvPr>
            <p:cNvSpPr>
              <a:spLocks noChangeArrowheads="1"/>
            </p:cNvSpPr>
            <p:nvPr/>
          </p:nvSpPr>
          <p:spPr bwMode="auto">
            <a:xfrm>
              <a:off x="1" y="305381"/>
              <a:ext cx="4647426"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5400" b="1" i="0" u="none" strike="noStrike" kern="0" cap="none" spc="0" normalizeH="0" baseline="0" noProof="0">
                  <a:solidFill>
                    <a:schemeClr val="accent6">
                      <a:lumMod val="50000"/>
                    </a:schemeClr>
                  </a:solidFill>
                  <a:effectLst/>
                  <a:uLnTx/>
                  <a:uFillTx/>
                  <a:latin typeface="UTM Avo" panose="02040603050506020204" pitchFamily="18" charset="0"/>
                  <a:ea typeface="字魂70号-灵悦黑体" panose="00000500000000000000" pitchFamily="2" charset="-122"/>
                  <a:cs typeface="Times New Roman" panose="02020603050405020304" pitchFamily="18" charset="0"/>
                  <a:sym typeface="+mn-lt"/>
                </a:rPr>
                <a:t>Luyện </a:t>
              </a:r>
              <a:r>
                <a:rPr lang="en-US" altLang="zh-CN" sz="5400" b="1" kern="0">
                  <a:solidFill>
                    <a:schemeClr val="accent6">
                      <a:lumMod val="50000"/>
                    </a:schemeClr>
                  </a:solidFill>
                  <a:effectLst/>
                  <a:latin typeface="UTM Avo" panose="02040603050506020204" pitchFamily="18" charset="0"/>
                  <a:ea typeface="字魂70号-灵悦黑体" panose="00000500000000000000" pitchFamily="2" charset="-122"/>
                  <a:cs typeface="Times New Roman" panose="02020603050405020304" pitchFamily="18" charset="0"/>
                  <a:sym typeface="+mn-lt"/>
                </a:rPr>
                <a:t>viết</a:t>
              </a:r>
              <a:r>
                <a:rPr kumimoji="0" lang="en-US" altLang="zh-CN" sz="5400" b="1" i="0" u="none" strike="noStrike" kern="0" cap="none" spc="0" normalizeH="0" baseline="0" noProof="0">
                  <a:solidFill>
                    <a:schemeClr val="accent6">
                      <a:lumMod val="50000"/>
                    </a:schemeClr>
                  </a:solidFill>
                  <a:effectLst/>
                  <a:uLnTx/>
                  <a:uFillTx/>
                  <a:latin typeface="UTM Avo" panose="02040603050506020204" pitchFamily="18" charset="0"/>
                  <a:ea typeface="字魂70号-灵悦黑体" panose="00000500000000000000" pitchFamily="2" charset="-122"/>
                  <a:cs typeface="Times New Roman" panose="02020603050405020304" pitchFamily="18" charset="0"/>
                  <a:sym typeface="+mn-lt"/>
                </a:rPr>
                <a:t> từ</a:t>
              </a:r>
              <a:endParaRPr kumimoji="0" lang="en-US" sz="5400" b="1" i="0" u="none" strike="noStrike" kern="0" cap="none" spc="0" normalizeH="0" baseline="0" noProof="0" dirty="0">
                <a:solidFill>
                  <a:schemeClr val="accent6">
                    <a:lumMod val="50000"/>
                  </a:schemeClr>
                </a:solidFill>
                <a:effectLst/>
                <a:uLnTx/>
                <a:uFillTx/>
                <a:latin typeface="UTM Avo" panose="02040603050506020204" pitchFamily="18" charset="0"/>
                <a:ea typeface="字魂70号-灵悦黑体" panose="00000500000000000000" pitchFamily="2" charset="-122"/>
                <a:cs typeface="Times New Roman" panose="02020603050405020304" pitchFamily="18" charset="0"/>
                <a:sym typeface="+mn-lt"/>
              </a:endParaRPr>
            </a:p>
          </p:txBody>
        </p:sp>
      </p:grpSp>
      <p:grpSp>
        <p:nvGrpSpPr>
          <p:cNvPr id="5" name="Group 4"/>
          <p:cNvGrpSpPr/>
          <p:nvPr/>
        </p:nvGrpSpPr>
        <p:grpSpPr>
          <a:xfrm>
            <a:off x="589860" y="1644828"/>
            <a:ext cx="3456509" cy="2136442"/>
            <a:chOff x="1070884" y="1728603"/>
            <a:chExt cx="3456509" cy="2136442"/>
          </a:xfrm>
        </p:grpSpPr>
        <p:grpSp>
          <p:nvGrpSpPr>
            <p:cNvPr id="6" name="Group 5">
              <a:extLst>
                <a:ext uri="{FF2B5EF4-FFF2-40B4-BE49-F238E27FC236}">
                  <a16:creationId xmlns:a16="http://schemas.microsoft.com/office/drawing/2014/main" id="{A1030767-7065-4315-B5DF-D55CE56BB35F}"/>
                </a:ext>
              </a:extLst>
            </p:cNvPr>
            <p:cNvGrpSpPr/>
            <p:nvPr/>
          </p:nvGrpSpPr>
          <p:grpSpPr>
            <a:xfrm>
              <a:off x="1070884" y="1728603"/>
              <a:ext cx="3456509" cy="2136442"/>
              <a:chOff x="1860053" y="-124341"/>
              <a:chExt cx="8773032" cy="5187622"/>
            </a:xfrm>
          </p:grpSpPr>
          <p:pic>
            <p:nvPicPr>
              <p:cNvPr id="8" name="图片 96">
                <a:extLst>
                  <a:ext uri="{FF2B5EF4-FFF2-40B4-BE49-F238E27FC236}">
                    <a16:creationId xmlns:a16="http://schemas.microsoft.com/office/drawing/2014/main" id="{5B2D5872-215A-4563-9798-7BF47326BDC4}"/>
                  </a:ext>
                </a:extLst>
              </p:cNvPr>
              <p:cNvPicPr>
                <a:picLocks noChangeAspect="1"/>
              </p:cNvPicPr>
              <p:nvPr/>
            </p:nvPicPr>
            <p:blipFill rotWithShape="1">
              <a:blip r:embed="rId2">
                <a:extLst>
                  <a:ext uri="{28A0092B-C50C-407E-A947-70E740481C1C}">
                    <a14:useLocalDpi xmlns:a14="http://schemas.microsoft.com/office/drawing/2010/main" val="0"/>
                  </a:ext>
                </a:extLst>
              </a:blip>
              <a:srcRect t="18309" r="63387" b="43217"/>
              <a:stretch>
                <a:fillRect/>
              </a:stretch>
            </p:blipFill>
            <p:spPr>
              <a:xfrm>
                <a:off x="1860053" y="-124341"/>
                <a:ext cx="8773032" cy="5187622"/>
              </a:xfrm>
              <a:prstGeom prst="rect">
                <a:avLst/>
              </a:prstGeom>
            </p:spPr>
          </p:pic>
          <p:grpSp>
            <p:nvGrpSpPr>
              <p:cNvPr id="9" name="组合 67">
                <a:extLst>
                  <a:ext uri="{FF2B5EF4-FFF2-40B4-BE49-F238E27FC236}">
                    <a16:creationId xmlns:a16="http://schemas.microsoft.com/office/drawing/2014/main" id="{1C8F6427-7F04-4792-BC1F-1E7F920CCEBA}"/>
                  </a:ext>
                </a:extLst>
              </p:cNvPr>
              <p:cNvGrpSpPr/>
              <p:nvPr/>
            </p:nvGrpSpPr>
            <p:grpSpPr>
              <a:xfrm rot="2224307">
                <a:off x="6139339" y="955660"/>
                <a:ext cx="479816" cy="470993"/>
                <a:chOff x="10646778" y="4753862"/>
                <a:chExt cx="751521" cy="737702"/>
              </a:xfrm>
            </p:grpSpPr>
            <p:sp>
              <p:nvSpPr>
                <p:cNvPr id="16" name="五角星 2">
                  <a:extLst>
                    <a:ext uri="{FF2B5EF4-FFF2-40B4-BE49-F238E27FC236}">
                      <a16:creationId xmlns:a16="http://schemas.microsoft.com/office/drawing/2014/main" id="{5DF0DA58-34A4-4152-9363-DFC06055D978}"/>
                    </a:ext>
                  </a:extLst>
                </p:cNvPr>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rgbClr val="AACBE6"/>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grpSp>
              <p:nvGrpSpPr>
                <p:cNvPr id="17" name="组合 69">
                  <a:extLst>
                    <a:ext uri="{FF2B5EF4-FFF2-40B4-BE49-F238E27FC236}">
                      <a16:creationId xmlns:a16="http://schemas.microsoft.com/office/drawing/2014/main" id="{CE165EB7-646D-4B4A-A3FA-A718FE411B4D}"/>
                    </a:ext>
                  </a:extLst>
                </p:cNvPr>
                <p:cNvGrpSpPr/>
                <p:nvPr/>
              </p:nvGrpSpPr>
              <p:grpSpPr>
                <a:xfrm>
                  <a:off x="10646778" y="4762829"/>
                  <a:ext cx="749726" cy="728735"/>
                  <a:chOff x="11012539" y="4493889"/>
                  <a:chExt cx="749726" cy="728735"/>
                </a:xfrm>
              </p:grpSpPr>
              <p:sp>
                <p:nvSpPr>
                  <p:cNvPr id="18" name="五角星 2">
                    <a:extLst>
                      <a:ext uri="{FF2B5EF4-FFF2-40B4-BE49-F238E27FC236}">
                        <a16:creationId xmlns:a16="http://schemas.microsoft.com/office/drawing/2014/main" id="{EC18D5A6-3C02-4145-B620-4EB774E303A4}"/>
                      </a:ext>
                    </a:extLst>
                  </p:cNvPr>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FFF00"/>
                  </a:solidFill>
                  <a:ln w="15875">
                    <a:solidFill>
                      <a:srgbClr val="FFFF00"/>
                    </a:solidFill>
                  </a:ln>
                  <a:effectLst>
                    <a:innerShdw blurRad="292100">
                      <a:srgbClr val="FFC0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rgbClr val="AACBE6"/>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sp>
                <p:nvSpPr>
                  <p:cNvPr id="19" name="五角星 2">
                    <a:extLst>
                      <a:ext uri="{FF2B5EF4-FFF2-40B4-BE49-F238E27FC236}">
                        <a16:creationId xmlns:a16="http://schemas.microsoft.com/office/drawing/2014/main" id="{B900EC14-D990-440C-AC9F-9946A140913F}"/>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 name="connsiteX0-155" fmla="*/ 654322 w 918524"/>
                      <a:gd name="connsiteY0-156" fmla="*/ 223173 h 923906"/>
                      <a:gd name="connsiteX1-157" fmla="*/ 916461 w 918524"/>
                      <a:gd name="connsiteY1-158" fmla="*/ 349269 h 923906"/>
                      <a:gd name="connsiteX2-159" fmla="*/ 774876 w 918524"/>
                      <a:gd name="connsiteY2-160" fmla="*/ 613293 h 923906"/>
                      <a:gd name="connsiteX3-161" fmla="*/ 741827 w 918524"/>
                      <a:gd name="connsiteY3-162" fmla="*/ 914398 h 923906"/>
                      <a:gd name="connsiteX4-163" fmla="*/ 459262 w 918524"/>
                      <a:gd name="connsiteY4-164" fmla="*/ 854400 h 923906"/>
                      <a:gd name="connsiteX5-165" fmla="*/ 176697 w 918524"/>
                      <a:gd name="connsiteY5-166" fmla="*/ 914398 h 923906"/>
                      <a:gd name="connsiteX6-167" fmla="*/ 143648 w 918524"/>
                      <a:gd name="connsiteY6-168" fmla="*/ 613293 h 923906"/>
                      <a:gd name="connsiteX7-169" fmla="*/ 2063 w 918524"/>
                      <a:gd name="connsiteY7-170" fmla="*/ 349269 h 923906"/>
                      <a:gd name="connsiteX8-171" fmla="*/ 264202 w 918524"/>
                      <a:gd name="connsiteY8-172" fmla="*/ 223173 h 923906"/>
                      <a:gd name="connsiteX9-173" fmla="*/ 459262 w 918524"/>
                      <a:gd name="connsiteY9-174" fmla="*/ 0 h 923906"/>
                      <a:gd name="connsiteX10-175" fmla="*/ 715845 w 918524"/>
                      <a:gd name="connsiteY10-176" fmla="*/ 284696 h 923906"/>
                      <a:gd name="connsiteX0-177" fmla="*/ 916461 w 918524"/>
                      <a:gd name="connsiteY0-178" fmla="*/ 349269 h 923906"/>
                      <a:gd name="connsiteX1-179" fmla="*/ 774876 w 918524"/>
                      <a:gd name="connsiteY1-180" fmla="*/ 613293 h 923906"/>
                      <a:gd name="connsiteX2-181" fmla="*/ 741827 w 918524"/>
                      <a:gd name="connsiteY2-182" fmla="*/ 914398 h 923906"/>
                      <a:gd name="connsiteX3-183" fmla="*/ 459262 w 918524"/>
                      <a:gd name="connsiteY3-184" fmla="*/ 854400 h 923906"/>
                      <a:gd name="connsiteX4-185" fmla="*/ 176697 w 918524"/>
                      <a:gd name="connsiteY4-186" fmla="*/ 914398 h 923906"/>
                      <a:gd name="connsiteX5-187" fmla="*/ 143648 w 918524"/>
                      <a:gd name="connsiteY5-188" fmla="*/ 613293 h 923906"/>
                      <a:gd name="connsiteX6-189" fmla="*/ 2063 w 918524"/>
                      <a:gd name="connsiteY6-190" fmla="*/ 349269 h 923906"/>
                      <a:gd name="connsiteX7-191" fmla="*/ 264202 w 918524"/>
                      <a:gd name="connsiteY7-192" fmla="*/ 223173 h 923906"/>
                      <a:gd name="connsiteX8-193" fmla="*/ 459262 w 918524"/>
                      <a:gd name="connsiteY8-194" fmla="*/ 0 h 923906"/>
                      <a:gd name="connsiteX9-195" fmla="*/ 715845 w 918524"/>
                      <a:gd name="connsiteY9-196" fmla="*/ 284696 h 923906"/>
                      <a:gd name="connsiteX0-197" fmla="*/ 774876 w 774876"/>
                      <a:gd name="connsiteY0-198" fmla="*/ 613293 h 923906"/>
                      <a:gd name="connsiteX1-199" fmla="*/ 741827 w 774876"/>
                      <a:gd name="connsiteY1-200" fmla="*/ 914398 h 923906"/>
                      <a:gd name="connsiteX2-201" fmla="*/ 459262 w 774876"/>
                      <a:gd name="connsiteY2-202" fmla="*/ 854400 h 923906"/>
                      <a:gd name="connsiteX3-203" fmla="*/ 176697 w 774876"/>
                      <a:gd name="connsiteY3-204" fmla="*/ 914398 h 923906"/>
                      <a:gd name="connsiteX4-205" fmla="*/ 143648 w 774876"/>
                      <a:gd name="connsiteY4-206" fmla="*/ 613293 h 923906"/>
                      <a:gd name="connsiteX5-207" fmla="*/ 2063 w 774876"/>
                      <a:gd name="connsiteY5-208" fmla="*/ 349269 h 923906"/>
                      <a:gd name="connsiteX6-209" fmla="*/ 264202 w 774876"/>
                      <a:gd name="connsiteY6-210" fmla="*/ 223173 h 923906"/>
                      <a:gd name="connsiteX7-211" fmla="*/ 459262 w 774876"/>
                      <a:gd name="connsiteY7-212" fmla="*/ 0 h 923906"/>
                      <a:gd name="connsiteX8-213" fmla="*/ 715845 w 774876"/>
                      <a:gd name="connsiteY8-214" fmla="*/ 284696 h 923906"/>
                      <a:gd name="connsiteX0-215" fmla="*/ 741827 w 741827"/>
                      <a:gd name="connsiteY0-216" fmla="*/ 914398 h 923906"/>
                      <a:gd name="connsiteX1-217" fmla="*/ 459262 w 741827"/>
                      <a:gd name="connsiteY1-218" fmla="*/ 854400 h 923906"/>
                      <a:gd name="connsiteX2-219" fmla="*/ 176697 w 741827"/>
                      <a:gd name="connsiteY2-220" fmla="*/ 914398 h 923906"/>
                      <a:gd name="connsiteX3-221" fmla="*/ 143648 w 741827"/>
                      <a:gd name="connsiteY3-222" fmla="*/ 613293 h 923906"/>
                      <a:gd name="connsiteX4-223" fmla="*/ 2063 w 741827"/>
                      <a:gd name="connsiteY4-224" fmla="*/ 349269 h 923906"/>
                      <a:gd name="connsiteX5-225" fmla="*/ 264202 w 741827"/>
                      <a:gd name="connsiteY5-226" fmla="*/ 223173 h 923906"/>
                      <a:gd name="connsiteX6-227" fmla="*/ 459262 w 741827"/>
                      <a:gd name="connsiteY6-228" fmla="*/ 0 h 923906"/>
                      <a:gd name="connsiteX7-229" fmla="*/ 715845 w 741827"/>
                      <a:gd name="connsiteY7-230" fmla="*/ 284696 h 923906"/>
                      <a:gd name="connsiteX0-231" fmla="*/ 459262 w 715845"/>
                      <a:gd name="connsiteY0-232" fmla="*/ 854400 h 916632"/>
                      <a:gd name="connsiteX1-233" fmla="*/ 176697 w 715845"/>
                      <a:gd name="connsiteY1-234" fmla="*/ 914398 h 916632"/>
                      <a:gd name="connsiteX2-235" fmla="*/ 143648 w 715845"/>
                      <a:gd name="connsiteY2-236" fmla="*/ 613293 h 916632"/>
                      <a:gd name="connsiteX3-237" fmla="*/ 2063 w 715845"/>
                      <a:gd name="connsiteY3-238" fmla="*/ 349269 h 916632"/>
                      <a:gd name="connsiteX4-239" fmla="*/ 264202 w 715845"/>
                      <a:gd name="connsiteY4-240" fmla="*/ 223173 h 916632"/>
                      <a:gd name="connsiteX5-241" fmla="*/ 459262 w 715845"/>
                      <a:gd name="connsiteY5-242" fmla="*/ 0 h 916632"/>
                      <a:gd name="connsiteX6-243" fmla="*/ 715845 w 715845"/>
                      <a:gd name="connsiteY6-244" fmla="*/ 284696 h 916632"/>
                      <a:gd name="connsiteX0-245" fmla="*/ 176697 w 715845"/>
                      <a:gd name="connsiteY0-246" fmla="*/ 914398 h 914398"/>
                      <a:gd name="connsiteX1-247" fmla="*/ 143648 w 715845"/>
                      <a:gd name="connsiteY1-248" fmla="*/ 613293 h 914398"/>
                      <a:gd name="connsiteX2-249" fmla="*/ 2063 w 715845"/>
                      <a:gd name="connsiteY2-250" fmla="*/ 349269 h 914398"/>
                      <a:gd name="connsiteX3-251" fmla="*/ 264202 w 715845"/>
                      <a:gd name="connsiteY3-252" fmla="*/ 223173 h 914398"/>
                      <a:gd name="connsiteX4-253" fmla="*/ 459262 w 715845"/>
                      <a:gd name="connsiteY4-254" fmla="*/ 0 h 914398"/>
                      <a:gd name="connsiteX5-255" fmla="*/ 715845 w 715845"/>
                      <a:gd name="connsiteY5-256" fmla="*/ 284696 h 914398"/>
                      <a:gd name="connsiteX0-257" fmla="*/ 143648 w 715845"/>
                      <a:gd name="connsiteY0-258" fmla="*/ 613293 h 613293"/>
                      <a:gd name="connsiteX1-259" fmla="*/ 2063 w 715845"/>
                      <a:gd name="connsiteY1-260" fmla="*/ 349269 h 613293"/>
                      <a:gd name="connsiteX2-261" fmla="*/ 264202 w 715845"/>
                      <a:gd name="connsiteY2-262" fmla="*/ 223173 h 613293"/>
                      <a:gd name="connsiteX3-263" fmla="*/ 459262 w 715845"/>
                      <a:gd name="connsiteY3-264" fmla="*/ 0 h 613293"/>
                      <a:gd name="connsiteX4-265" fmla="*/ 715845 w 715845"/>
                      <a:gd name="connsiteY4-266" fmla="*/ 284696 h 613293"/>
                      <a:gd name="connsiteX0-267" fmla="*/ 0 w 713782"/>
                      <a:gd name="connsiteY0-268" fmla="*/ 349269 h 349269"/>
                      <a:gd name="connsiteX1-269" fmla="*/ 262139 w 713782"/>
                      <a:gd name="connsiteY1-270" fmla="*/ 223173 h 349269"/>
                      <a:gd name="connsiteX2-271" fmla="*/ 457199 w 713782"/>
                      <a:gd name="connsiteY2-272" fmla="*/ 0 h 349269"/>
                      <a:gd name="connsiteX3-273" fmla="*/ 713782 w 713782"/>
                      <a:gd name="connsiteY3-274" fmla="*/ 284696 h 349269"/>
                      <a:gd name="connsiteX0-275" fmla="*/ 0 w 457199"/>
                      <a:gd name="connsiteY0-276" fmla="*/ 349269 h 349269"/>
                      <a:gd name="connsiteX1-277" fmla="*/ 262139 w 457199"/>
                      <a:gd name="connsiteY1-278" fmla="*/ 223173 h 349269"/>
                      <a:gd name="connsiteX2-279" fmla="*/ 457199 w 457199"/>
                      <a:gd name="connsiteY2-280" fmla="*/ 0 h 349269"/>
                    </a:gdLst>
                    <a:ahLst/>
                    <a:cxnLst>
                      <a:cxn ang="0">
                        <a:pos x="connsiteX0-1" y="connsiteY0-2"/>
                      </a:cxn>
                      <a:cxn ang="0">
                        <a:pos x="connsiteX1-3" y="connsiteY1-4"/>
                      </a:cxn>
                      <a:cxn ang="0">
                        <a:pos x="connsiteX2-5" y="connsiteY2-6"/>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rgbClr val="AACBE6"/>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sp>
                <p:nvSpPr>
                  <p:cNvPr id="20" name="五角星 2">
                    <a:extLst>
                      <a:ext uri="{FF2B5EF4-FFF2-40B4-BE49-F238E27FC236}">
                        <a16:creationId xmlns:a16="http://schemas.microsoft.com/office/drawing/2014/main" id="{232B01A5-E026-4631-8F04-F16E7C0E6A59}"/>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 name="connsiteX0-155" fmla="*/ 654322 w 918524"/>
                      <a:gd name="connsiteY0-156" fmla="*/ 223173 h 923906"/>
                      <a:gd name="connsiteX1-157" fmla="*/ 916461 w 918524"/>
                      <a:gd name="connsiteY1-158" fmla="*/ 349269 h 923906"/>
                      <a:gd name="connsiteX2-159" fmla="*/ 774876 w 918524"/>
                      <a:gd name="connsiteY2-160" fmla="*/ 613293 h 923906"/>
                      <a:gd name="connsiteX3-161" fmla="*/ 741827 w 918524"/>
                      <a:gd name="connsiteY3-162" fmla="*/ 914398 h 923906"/>
                      <a:gd name="connsiteX4-163" fmla="*/ 459262 w 918524"/>
                      <a:gd name="connsiteY4-164" fmla="*/ 854400 h 923906"/>
                      <a:gd name="connsiteX5-165" fmla="*/ 176697 w 918524"/>
                      <a:gd name="connsiteY5-166" fmla="*/ 914398 h 923906"/>
                      <a:gd name="connsiteX6-167" fmla="*/ 143648 w 918524"/>
                      <a:gd name="connsiteY6-168" fmla="*/ 613293 h 923906"/>
                      <a:gd name="connsiteX7-169" fmla="*/ 2063 w 918524"/>
                      <a:gd name="connsiteY7-170" fmla="*/ 349269 h 923906"/>
                      <a:gd name="connsiteX8-171" fmla="*/ 264202 w 918524"/>
                      <a:gd name="connsiteY8-172" fmla="*/ 223173 h 923906"/>
                      <a:gd name="connsiteX9-173" fmla="*/ 459262 w 918524"/>
                      <a:gd name="connsiteY9-174" fmla="*/ 0 h 923906"/>
                      <a:gd name="connsiteX10-175" fmla="*/ 715845 w 918524"/>
                      <a:gd name="connsiteY10-176" fmla="*/ 284696 h 923906"/>
                      <a:gd name="connsiteX0-177" fmla="*/ 916461 w 918524"/>
                      <a:gd name="connsiteY0-178" fmla="*/ 349269 h 923906"/>
                      <a:gd name="connsiteX1-179" fmla="*/ 774876 w 918524"/>
                      <a:gd name="connsiteY1-180" fmla="*/ 613293 h 923906"/>
                      <a:gd name="connsiteX2-181" fmla="*/ 741827 w 918524"/>
                      <a:gd name="connsiteY2-182" fmla="*/ 914398 h 923906"/>
                      <a:gd name="connsiteX3-183" fmla="*/ 459262 w 918524"/>
                      <a:gd name="connsiteY3-184" fmla="*/ 854400 h 923906"/>
                      <a:gd name="connsiteX4-185" fmla="*/ 176697 w 918524"/>
                      <a:gd name="connsiteY4-186" fmla="*/ 914398 h 923906"/>
                      <a:gd name="connsiteX5-187" fmla="*/ 143648 w 918524"/>
                      <a:gd name="connsiteY5-188" fmla="*/ 613293 h 923906"/>
                      <a:gd name="connsiteX6-189" fmla="*/ 2063 w 918524"/>
                      <a:gd name="connsiteY6-190" fmla="*/ 349269 h 923906"/>
                      <a:gd name="connsiteX7-191" fmla="*/ 264202 w 918524"/>
                      <a:gd name="connsiteY7-192" fmla="*/ 223173 h 923906"/>
                      <a:gd name="connsiteX8-193" fmla="*/ 459262 w 918524"/>
                      <a:gd name="connsiteY8-194" fmla="*/ 0 h 923906"/>
                      <a:gd name="connsiteX9-195" fmla="*/ 715845 w 918524"/>
                      <a:gd name="connsiteY9-196" fmla="*/ 284696 h 923906"/>
                      <a:gd name="connsiteX0-197" fmla="*/ 774876 w 774876"/>
                      <a:gd name="connsiteY0-198" fmla="*/ 613293 h 923906"/>
                      <a:gd name="connsiteX1-199" fmla="*/ 741827 w 774876"/>
                      <a:gd name="connsiteY1-200" fmla="*/ 914398 h 923906"/>
                      <a:gd name="connsiteX2-201" fmla="*/ 459262 w 774876"/>
                      <a:gd name="connsiteY2-202" fmla="*/ 854400 h 923906"/>
                      <a:gd name="connsiteX3-203" fmla="*/ 176697 w 774876"/>
                      <a:gd name="connsiteY3-204" fmla="*/ 914398 h 923906"/>
                      <a:gd name="connsiteX4-205" fmla="*/ 143648 w 774876"/>
                      <a:gd name="connsiteY4-206" fmla="*/ 613293 h 923906"/>
                      <a:gd name="connsiteX5-207" fmla="*/ 2063 w 774876"/>
                      <a:gd name="connsiteY5-208" fmla="*/ 349269 h 923906"/>
                      <a:gd name="connsiteX6-209" fmla="*/ 264202 w 774876"/>
                      <a:gd name="connsiteY6-210" fmla="*/ 223173 h 923906"/>
                      <a:gd name="connsiteX7-211" fmla="*/ 459262 w 774876"/>
                      <a:gd name="connsiteY7-212" fmla="*/ 0 h 923906"/>
                      <a:gd name="connsiteX8-213" fmla="*/ 715845 w 774876"/>
                      <a:gd name="connsiteY8-214" fmla="*/ 284696 h 923906"/>
                      <a:gd name="connsiteX0-215" fmla="*/ 741827 w 741827"/>
                      <a:gd name="connsiteY0-216" fmla="*/ 914398 h 923906"/>
                      <a:gd name="connsiteX1-217" fmla="*/ 459262 w 741827"/>
                      <a:gd name="connsiteY1-218" fmla="*/ 854400 h 923906"/>
                      <a:gd name="connsiteX2-219" fmla="*/ 176697 w 741827"/>
                      <a:gd name="connsiteY2-220" fmla="*/ 914398 h 923906"/>
                      <a:gd name="connsiteX3-221" fmla="*/ 143648 w 741827"/>
                      <a:gd name="connsiteY3-222" fmla="*/ 613293 h 923906"/>
                      <a:gd name="connsiteX4-223" fmla="*/ 2063 w 741827"/>
                      <a:gd name="connsiteY4-224" fmla="*/ 349269 h 923906"/>
                      <a:gd name="connsiteX5-225" fmla="*/ 264202 w 741827"/>
                      <a:gd name="connsiteY5-226" fmla="*/ 223173 h 923906"/>
                      <a:gd name="connsiteX6-227" fmla="*/ 459262 w 741827"/>
                      <a:gd name="connsiteY6-228" fmla="*/ 0 h 923906"/>
                      <a:gd name="connsiteX7-229" fmla="*/ 715845 w 741827"/>
                      <a:gd name="connsiteY7-230" fmla="*/ 284696 h 923906"/>
                      <a:gd name="connsiteX0-231" fmla="*/ 459262 w 715845"/>
                      <a:gd name="connsiteY0-232" fmla="*/ 854400 h 916632"/>
                      <a:gd name="connsiteX1-233" fmla="*/ 176697 w 715845"/>
                      <a:gd name="connsiteY1-234" fmla="*/ 914398 h 916632"/>
                      <a:gd name="connsiteX2-235" fmla="*/ 143648 w 715845"/>
                      <a:gd name="connsiteY2-236" fmla="*/ 613293 h 916632"/>
                      <a:gd name="connsiteX3-237" fmla="*/ 2063 w 715845"/>
                      <a:gd name="connsiteY3-238" fmla="*/ 349269 h 916632"/>
                      <a:gd name="connsiteX4-239" fmla="*/ 264202 w 715845"/>
                      <a:gd name="connsiteY4-240" fmla="*/ 223173 h 916632"/>
                      <a:gd name="connsiteX5-241" fmla="*/ 459262 w 715845"/>
                      <a:gd name="connsiteY5-242" fmla="*/ 0 h 916632"/>
                      <a:gd name="connsiteX6-243" fmla="*/ 715845 w 715845"/>
                      <a:gd name="connsiteY6-244" fmla="*/ 284696 h 916632"/>
                      <a:gd name="connsiteX0-245" fmla="*/ 176697 w 715845"/>
                      <a:gd name="connsiteY0-246" fmla="*/ 914398 h 914398"/>
                      <a:gd name="connsiteX1-247" fmla="*/ 143648 w 715845"/>
                      <a:gd name="connsiteY1-248" fmla="*/ 613293 h 914398"/>
                      <a:gd name="connsiteX2-249" fmla="*/ 2063 w 715845"/>
                      <a:gd name="connsiteY2-250" fmla="*/ 349269 h 914398"/>
                      <a:gd name="connsiteX3-251" fmla="*/ 264202 w 715845"/>
                      <a:gd name="connsiteY3-252" fmla="*/ 223173 h 914398"/>
                      <a:gd name="connsiteX4-253" fmla="*/ 459262 w 715845"/>
                      <a:gd name="connsiteY4-254" fmla="*/ 0 h 914398"/>
                      <a:gd name="connsiteX5-255" fmla="*/ 715845 w 715845"/>
                      <a:gd name="connsiteY5-256" fmla="*/ 284696 h 914398"/>
                      <a:gd name="connsiteX0-257" fmla="*/ 143648 w 715845"/>
                      <a:gd name="connsiteY0-258" fmla="*/ 613293 h 613293"/>
                      <a:gd name="connsiteX1-259" fmla="*/ 2063 w 715845"/>
                      <a:gd name="connsiteY1-260" fmla="*/ 349269 h 613293"/>
                      <a:gd name="connsiteX2-261" fmla="*/ 264202 w 715845"/>
                      <a:gd name="connsiteY2-262" fmla="*/ 223173 h 613293"/>
                      <a:gd name="connsiteX3-263" fmla="*/ 459262 w 715845"/>
                      <a:gd name="connsiteY3-264" fmla="*/ 0 h 613293"/>
                      <a:gd name="connsiteX4-265" fmla="*/ 715845 w 715845"/>
                      <a:gd name="connsiteY4-266" fmla="*/ 284696 h 613293"/>
                      <a:gd name="connsiteX0-267" fmla="*/ 0 w 713782"/>
                      <a:gd name="connsiteY0-268" fmla="*/ 349269 h 349269"/>
                      <a:gd name="connsiteX1-269" fmla="*/ 262139 w 713782"/>
                      <a:gd name="connsiteY1-270" fmla="*/ 223173 h 349269"/>
                      <a:gd name="connsiteX2-271" fmla="*/ 457199 w 713782"/>
                      <a:gd name="connsiteY2-272" fmla="*/ 0 h 349269"/>
                      <a:gd name="connsiteX3-273" fmla="*/ 713782 w 713782"/>
                      <a:gd name="connsiteY3-274" fmla="*/ 284696 h 349269"/>
                      <a:gd name="connsiteX0-275" fmla="*/ 0 w 457199"/>
                      <a:gd name="connsiteY0-276" fmla="*/ 349269 h 349269"/>
                      <a:gd name="connsiteX1-277" fmla="*/ 262139 w 457199"/>
                      <a:gd name="connsiteY1-278" fmla="*/ 223173 h 349269"/>
                      <a:gd name="connsiteX2-279" fmla="*/ 457199 w 457199"/>
                      <a:gd name="connsiteY2-280" fmla="*/ 0 h 349269"/>
                      <a:gd name="connsiteX0-281" fmla="*/ 0 w 195060"/>
                      <a:gd name="connsiteY0-282" fmla="*/ 223173 h 223173"/>
                      <a:gd name="connsiteX1-283" fmla="*/ 195060 w 195060"/>
                      <a:gd name="connsiteY1-284" fmla="*/ 0 h 223173"/>
                    </a:gdLst>
                    <a:ahLst/>
                    <a:cxnLst>
                      <a:cxn ang="0">
                        <a:pos x="connsiteX0-1" y="connsiteY0-2"/>
                      </a:cxn>
                      <a:cxn ang="0">
                        <a:pos x="connsiteX1-3" y="connsiteY1-4"/>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rgbClr val="AACBE6"/>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grpSp>
          </p:grpSp>
          <p:grpSp>
            <p:nvGrpSpPr>
              <p:cNvPr id="10" name="组合 73">
                <a:extLst>
                  <a:ext uri="{FF2B5EF4-FFF2-40B4-BE49-F238E27FC236}">
                    <a16:creationId xmlns:a16="http://schemas.microsoft.com/office/drawing/2014/main" id="{4D86DB2B-79E7-4B4D-904D-BC6F520C2B18}"/>
                  </a:ext>
                </a:extLst>
              </p:cNvPr>
              <p:cNvGrpSpPr/>
              <p:nvPr/>
            </p:nvGrpSpPr>
            <p:grpSpPr>
              <a:xfrm rot="2427509">
                <a:off x="3967980" y="667420"/>
                <a:ext cx="495774" cy="486658"/>
                <a:chOff x="10646778" y="4753862"/>
                <a:chExt cx="751521" cy="737702"/>
              </a:xfrm>
            </p:grpSpPr>
            <p:sp>
              <p:nvSpPr>
                <p:cNvPr id="11" name="五角星 2">
                  <a:extLst>
                    <a:ext uri="{FF2B5EF4-FFF2-40B4-BE49-F238E27FC236}">
                      <a16:creationId xmlns:a16="http://schemas.microsoft.com/office/drawing/2014/main" id="{0E0F4BDF-790F-4A47-AE45-6EEBBB8489B1}"/>
                    </a:ext>
                  </a:extLst>
                </p:cNvPr>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rgbClr val="AACBE6"/>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grpSp>
              <p:nvGrpSpPr>
                <p:cNvPr id="12" name="组合 75">
                  <a:extLst>
                    <a:ext uri="{FF2B5EF4-FFF2-40B4-BE49-F238E27FC236}">
                      <a16:creationId xmlns:a16="http://schemas.microsoft.com/office/drawing/2014/main" id="{81221ABE-2F90-44BC-B0C5-F7F40BB1981C}"/>
                    </a:ext>
                  </a:extLst>
                </p:cNvPr>
                <p:cNvGrpSpPr/>
                <p:nvPr/>
              </p:nvGrpSpPr>
              <p:grpSpPr>
                <a:xfrm>
                  <a:off x="10646778" y="4762829"/>
                  <a:ext cx="749726" cy="728735"/>
                  <a:chOff x="11012539" y="4493889"/>
                  <a:chExt cx="749726" cy="728735"/>
                </a:xfrm>
              </p:grpSpPr>
              <p:sp>
                <p:nvSpPr>
                  <p:cNvPr id="13" name="五角星 2">
                    <a:extLst>
                      <a:ext uri="{FF2B5EF4-FFF2-40B4-BE49-F238E27FC236}">
                        <a16:creationId xmlns:a16="http://schemas.microsoft.com/office/drawing/2014/main" id="{9CB9D3EE-75EC-4831-ADFB-DE8AA6FEB09A}"/>
                      </a:ext>
                    </a:extLst>
                  </p:cNvPr>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8AFA4C"/>
                  </a:solidFill>
                  <a:ln w="15875">
                    <a:solidFill>
                      <a:schemeClr val="bg1"/>
                    </a:solidFill>
                  </a:ln>
                  <a:effectLst>
                    <a:innerShdw blurRad="292100">
                      <a:srgbClr val="76CE0C"/>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rgbClr val="AACBE6"/>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sp>
                <p:nvSpPr>
                  <p:cNvPr id="14" name="五角星 2">
                    <a:extLst>
                      <a:ext uri="{FF2B5EF4-FFF2-40B4-BE49-F238E27FC236}">
                        <a16:creationId xmlns:a16="http://schemas.microsoft.com/office/drawing/2014/main" id="{1FBC2129-A203-471A-96C3-52ED3E6091EB}"/>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 name="connsiteX0-155" fmla="*/ 654322 w 918524"/>
                      <a:gd name="connsiteY0-156" fmla="*/ 223173 h 923906"/>
                      <a:gd name="connsiteX1-157" fmla="*/ 916461 w 918524"/>
                      <a:gd name="connsiteY1-158" fmla="*/ 349269 h 923906"/>
                      <a:gd name="connsiteX2-159" fmla="*/ 774876 w 918524"/>
                      <a:gd name="connsiteY2-160" fmla="*/ 613293 h 923906"/>
                      <a:gd name="connsiteX3-161" fmla="*/ 741827 w 918524"/>
                      <a:gd name="connsiteY3-162" fmla="*/ 914398 h 923906"/>
                      <a:gd name="connsiteX4-163" fmla="*/ 459262 w 918524"/>
                      <a:gd name="connsiteY4-164" fmla="*/ 854400 h 923906"/>
                      <a:gd name="connsiteX5-165" fmla="*/ 176697 w 918524"/>
                      <a:gd name="connsiteY5-166" fmla="*/ 914398 h 923906"/>
                      <a:gd name="connsiteX6-167" fmla="*/ 143648 w 918524"/>
                      <a:gd name="connsiteY6-168" fmla="*/ 613293 h 923906"/>
                      <a:gd name="connsiteX7-169" fmla="*/ 2063 w 918524"/>
                      <a:gd name="connsiteY7-170" fmla="*/ 349269 h 923906"/>
                      <a:gd name="connsiteX8-171" fmla="*/ 264202 w 918524"/>
                      <a:gd name="connsiteY8-172" fmla="*/ 223173 h 923906"/>
                      <a:gd name="connsiteX9-173" fmla="*/ 459262 w 918524"/>
                      <a:gd name="connsiteY9-174" fmla="*/ 0 h 923906"/>
                      <a:gd name="connsiteX10-175" fmla="*/ 715845 w 918524"/>
                      <a:gd name="connsiteY10-176" fmla="*/ 284696 h 923906"/>
                      <a:gd name="connsiteX0-177" fmla="*/ 916461 w 918524"/>
                      <a:gd name="connsiteY0-178" fmla="*/ 349269 h 923906"/>
                      <a:gd name="connsiteX1-179" fmla="*/ 774876 w 918524"/>
                      <a:gd name="connsiteY1-180" fmla="*/ 613293 h 923906"/>
                      <a:gd name="connsiteX2-181" fmla="*/ 741827 w 918524"/>
                      <a:gd name="connsiteY2-182" fmla="*/ 914398 h 923906"/>
                      <a:gd name="connsiteX3-183" fmla="*/ 459262 w 918524"/>
                      <a:gd name="connsiteY3-184" fmla="*/ 854400 h 923906"/>
                      <a:gd name="connsiteX4-185" fmla="*/ 176697 w 918524"/>
                      <a:gd name="connsiteY4-186" fmla="*/ 914398 h 923906"/>
                      <a:gd name="connsiteX5-187" fmla="*/ 143648 w 918524"/>
                      <a:gd name="connsiteY5-188" fmla="*/ 613293 h 923906"/>
                      <a:gd name="connsiteX6-189" fmla="*/ 2063 w 918524"/>
                      <a:gd name="connsiteY6-190" fmla="*/ 349269 h 923906"/>
                      <a:gd name="connsiteX7-191" fmla="*/ 264202 w 918524"/>
                      <a:gd name="connsiteY7-192" fmla="*/ 223173 h 923906"/>
                      <a:gd name="connsiteX8-193" fmla="*/ 459262 w 918524"/>
                      <a:gd name="connsiteY8-194" fmla="*/ 0 h 923906"/>
                      <a:gd name="connsiteX9-195" fmla="*/ 715845 w 918524"/>
                      <a:gd name="connsiteY9-196" fmla="*/ 284696 h 923906"/>
                      <a:gd name="connsiteX0-197" fmla="*/ 774876 w 774876"/>
                      <a:gd name="connsiteY0-198" fmla="*/ 613293 h 923906"/>
                      <a:gd name="connsiteX1-199" fmla="*/ 741827 w 774876"/>
                      <a:gd name="connsiteY1-200" fmla="*/ 914398 h 923906"/>
                      <a:gd name="connsiteX2-201" fmla="*/ 459262 w 774876"/>
                      <a:gd name="connsiteY2-202" fmla="*/ 854400 h 923906"/>
                      <a:gd name="connsiteX3-203" fmla="*/ 176697 w 774876"/>
                      <a:gd name="connsiteY3-204" fmla="*/ 914398 h 923906"/>
                      <a:gd name="connsiteX4-205" fmla="*/ 143648 w 774876"/>
                      <a:gd name="connsiteY4-206" fmla="*/ 613293 h 923906"/>
                      <a:gd name="connsiteX5-207" fmla="*/ 2063 w 774876"/>
                      <a:gd name="connsiteY5-208" fmla="*/ 349269 h 923906"/>
                      <a:gd name="connsiteX6-209" fmla="*/ 264202 w 774876"/>
                      <a:gd name="connsiteY6-210" fmla="*/ 223173 h 923906"/>
                      <a:gd name="connsiteX7-211" fmla="*/ 459262 w 774876"/>
                      <a:gd name="connsiteY7-212" fmla="*/ 0 h 923906"/>
                      <a:gd name="connsiteX8-213" fmla="*/ 715845 w 774876"/>
                      <a:gd name="connsiteY8-214" fmla="*/ 284696 h 923906"/>
                      <a:gd name="connsiteX0-215" fmla="*/ 741827 w 741827"/>
                      <a:gd name="connsiteY0-216" fmla="*/ 914398 h 923906"/>
                      <a:gd name="connsiteX1-217" fmla="*/ 459262 w 741827"/>
                      <a:gd name="connsiteY1-218" fmla="*/ 854400 h 923906"/>
                      <a:gd name="connsiteX2-219" fmla="*/ 176697 w 741827"/>
                      <a:gd name="connsiteY2-220" fmla="*/ 914398 h 923906"/>
                      <a:gd name="connsiteX3-221" fmla="*/ 143648 w 741827"/>
                      <a:gd name="connsiteY3-222" fmla="*/ 613293 h 923906"/>
                      <a:gd name="connsiteX4-223" fmla="*/ 2063 w 741827"/>
                      <a:gd name="connsiteY4-224" fmla="*/ 349269 h 923906"/>
                      <a:gd name="connsiteX5-225" fmla="*/ 264202 w 741827"/>
                      <a:gd name="connsiteY5-226" fmla="*/ 223173 h 923906"/>
                      <a:gd name="connsiteX6-227" fmla="*/ 459262 w 741827"/>
                      <a:gd name="connsiteY6-228" fmla="*/ 0 h 923906"/>
                      <a:gd name="connsiteX7-229" fmla="*/ 715845 w 741827"/>
                      <a:gd name="connsiteY7-230" fmla="*/ 284696 h 923906"/>
                      <a:gd name="connsiteX0-231" fmla="*/ 459262 w 715845"/>
                      <a:gd name="connsiteY0-232" fmla="*/ 854400 h 916632"/>
                      <a:gd name="connsiteX1-233" fmla="*/ 176697 w 715845"/>
                      <a:gd name="connsiteY1-234" fmla="*/ 914398 h 916632"/>
                      <a:gd name="connsiteX2-235" fmla="*/ 143648 w 715845"/>
                      <a:gd name="connsiteY2-236" fmla="*/ 613293 h 916632"/>
                      <a:gd name="connsiteX3-237" fmla="*/ 2063 w 715845"/>
                      <a:gd name="connsiteY3-238" fmla="*/ 349269 h 916632"/>
                      <a:gd name="connsiteX4-239" fmla="*/ 264202 w 715845"/>
                      <a:gd name="connsiteY4-240" fmla="*/ 223173 h 916632"/>
                      <a:gd name="connsiteX5-241" fmla="*/ 459262 w 715845"/>
                      <a:gd name="connsiteY5-242" fmla="*/ 0 h 916632"/>
                      <a:gd name="connsiteX6-243" fmla="*/ 715845 w 715845"/>
                      <a:gd name="connsiteY6-244" fmla="*/ 284696 h 916632"/>
                      <a:gd name="connsiteX0-245" fmla="*/ 176697 w 715845"/>
                      <a:gd name="connsiteY0-246" fmla="*/ 914398 h 914398"/>
                      <a:gd name="connsiteX1-247" fmla="*/ 143648 w 715845"/>
                      <a:gd name="connsiteY1-248" fmla="*/ 613293 h 914398"/>
                      <a:gd name="connsiteX2-249" fmla="*/ 2063 w 715845"/>
                      <a:gd name="connsiteY2-250" fmla="*/ 349269 h 914398"/>
                      <a:gd name="connsiteX3-251" fmla="*/ 264202 w 715845"/>
                      <a:gd name="connsiteY3-252" fmla="*/ 223173 h 914398"/>
                      <a:gd name="connsiteX4-253" fmla="*/ 459262 w 715845"/>
                      <a:gd name="connsiteY4-254" fmla="*/ 0 h 914398"/>
                      <a:gd name="connsiteX5-255" fmla="*/ 715845 w 715845"/>
                      <a:gd name="connsiteY5-256" fmla="*/ 284696 h 914398"/>
                      <a:gd name="connsiteX0-257" fmla="*/ 143648 w 715845"/>
                      <a:gd name="connsiteY0-258" fmla="*/ 613293 h 613293"/>
                      <a:gd name="connsiteX1-259" fmla="*/ 2063 w 715845"/>
                      <a:gd name="connsiteY1-260" fmla="*/ 349269 h 613293"/>
                      <a:gd name="connsiteX2-261" fmla="*/ 264202 w 715845"/>
                      <a:gd name="connsiteY2-262" fmla="*/ 223173 h 613293"/>
                      <a:gd name="connsiteX3-263" fmla="*/ 459262 w 715845"/>
                      <a:gd name="connsiteY3-264" fmla="*/ 0 h 613293"/>
                      <a:gd name="connsiteX4-265" fmla="*/ 715845 w 715845"/>
                      <a:gd name="connsiteY4-266" fmla="*/ 284696 h 613293"/>
                      <a:gd name="connsiteX0-267" fmla="*/ 0 w 713782"/>
                      <a:gd name="connsiteY0-268" fmla="*/ 349269 h 349269"/>
                      <a:gd name="connsiteX1-269" fmla="*/ 262139 w 713782"/>
                      <a:gd name="connsiteY1-270" fmla="*/ 223173 h 349269"/>
                      <a:gd name="connsiteX2-271" fmla="*/ 457199 w 713782"/>
                      <a:gd name="connsiteY2-272" fmla="*/ 0 h 349269"/>
                      <a:gd name="connsiteX3-273" fmla="*/ 713782 w 713782"/>
                      <a:gd name="connsiteY3-274" fmla="*/ 284696 h 349269"/>
                      <a:gd name="connsiteX0-275" fmla="*/ 0 w 457199"/>
                      <a:gd name="connsiteY0-276" fmla="*/ 349269 h 349269"/>
                      <a:gd name="connsiteX1-277" fmla="*/ 262139 w 457199"/>
                      <a:gd name="connsiteY1-278" fmla="*/ 223173 h 349269"/>
                      <a:gd name="connsiteX2-279" fmla="*/ 457199 w 457199"/>
                      <a:gd name="connsiteY2-280" fmla="*/ 0 h 349269"/>
                    </a:gdLst>
                    <a:ahLst/>
                    <a:cxnLst>
                      <a:cxn ang="0">
                        <a:pos x="connsiteX0-1" y="connsiteY0-2"/>
                      </a:cxn>
                      <a:cxn ang="0">
                        <a:pos x="connsiteX1-3" y="connsiteY1-4"/>
                      </a:cxn>
                      <a:cxn ang="0">
                        <a:pos x="connsiteX2-5" y="connsiteY2-6"/>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rgbClr val="AACBE6"/>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sp>
                <p:nvSpPr>
                  <p:cNvPr id="15" name="五角星 2">
                    <a:extLst>
                      <a:ext uri="{FF2B5EF4-FFF2-40B4-BE49-F238E27FC236}">
                        <a16:creationId xmlns:a16="http://schemas.microsoft.com/office/drawing/2014/main" id="{86C0AB23-C38B-4CAC-8231-D03C22D3A4E2}"/>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 name="connsiteX0-155" fmla="*/ 654322 w 918524"/>
                      <a:gd name="connsiteY0-156" fmla="*/ 223173 h 923906"/>
                      <a:gd name="connsiteX1-157" fmla="*/ 916461 w 918524"/>
                      <a:gd name="connsiteY1-158" fmla="*/ 349269 h 923906"/>
                      <a:gd name="connsiteX2-159" fmla="*/ 774876 w 918524"/>
                      <a:gd name="connsiteY2-160" fmla="*/ 613293 h 923906"/>
                      <a:gd name="connsiteX3-161" fmla="*/ 741827 w 918524"/>
                      <a:gd name="connsiteY3-162" fmla="*/ 914398 h 923906"/>
                      <a:gd name="connsiteX4-163" fmla="*/ 459262 w 918524"/>
                      <a:gd name="connsiteY4-164" fmla="*/ 854400 h 923906"/>
                      <a:gd name="connsiteX5-165" fmla="*/ 176697 w 918524"/>
                      <a:gd name="connsiteY5-166" fmla="*/ 914398 h 923906"/>
                      <a:gd name="connsiteX6-167" fmla="*/ 143648 w 918524"/>
                      <a:gd name="connsiteY6-168" fmla="*/ 613293 h 923906"/>
                      <a:gd name="connsiteX7-169" fmla="*/ 2063 w 918524"/>
                      <a:gd name="connsiteY7-170" fmla="*/ 349269 h 923906"/>
                      <a:gd name="connsiteX8-171" fmla="*/ 264202 w 918524"/>
                      <a:gd name="connsiteY8-172" fmla="*/ 223173 h 923906"/>
                      <a:gd name="connsiteX9-173" fmla="*/ 459262 w 918524"/>
                      <a:gd name="connsiteY9-174" fmla="*/ 0 h 923906"/>
                      <a:gd name="connsiteX10-175" fmla="*/ 715845 w 918524"/>
                      <a:gd name="connsiteY10-176" fmla="*/ 284696 h 923906"/>
                      <a:gd name="connsiteX0-177" fmla="*/ 916461 w 918524"/>
                      <a:gd name="connsiteY0-178" fmla="*/ 349269 h 923906"/>
                      <a:gd name="connsiteX1-179" fmla="*/ 774876 w 918524"/>
                      <a:gd name="connsiteY1-180" fmla="*/ 613293 h 923906"/>
                      <a:gd name="connsiteX2-181" fmla="*/ 741827 w 918524"/>
                      <a:gd name="connsiteY2-182" fmla="*/ 914398 h 923906"/>
                      <a:gd name="connsiteX3-183" fmla="*/ 459262 w 918524"/>
                      <a:gd name="connsiteY3-184" fmla="*/ 854400 h 923906"/>
                      <a:gd name="connsiteX4-185" fmla="*/ 176697 w 918524"/>
                      <a:gd name="connsiteY4-186" fmla="*/ 914398 h 923906"/>
                      <a:gd name="connsiteX5-187" fmla="*/ 143648 w 918524"/>
                      <a:gd name="connsiteY5-188" fmla="*/ 613293 h 923906"/>
                      <a:gd name="connsiteX6-189" fmla="*/ 2063 w 918524"/>
                      <a:gd name="connsiteY6-190" fmla="*/ 349269 h 923906"/>
                      <a:gd name="connsiteX7-191" fmla="*/ 264202 w 918524"/>
                      <a:gd name="connsiteY7-192" fmla="*/ 223173 h 923906"/>
                      <a:gd name="connsiteX8-193" fmla="*/ 459262 w 918524"/>
                      <a:gd name="connsiteY8-194" fmla="*/ 0 h 923906"/>
                      <a:gd name="connsiteX9-195" fmla="*/ 715845 w 918524"/>
                      <a:gd name="connsiteY9-196" fmla="*/ 284696 h 923906"/>
                      <a:gd name="connsiteX0-197" fmla="*/ 774876 w 774876"/>
                      <a:gd name="connsiteY0-198" fmla="*/ 613293 h 923906"/>
                      <a:gd name="connsiteX1-199" fmla="*/ 741827 w 774876"/>
                      <a:gd name="connsiteY1-200" fmla="*/ 914398 h 923906"/>
                      <a:gd name="connsiteX2-201" fmla="*/ 459262 w 774876"/>
                      <a:gd name="connsiteY2-202" fmla="*/ 854400 h 923906"/>
                      <a:gd name="connsiteX3-203" fmla="*/ 176697 w 774876"/>
                      <a:gd name="connsiteY3-204" fmla="*/ 914398 h 923906"/>
                      <a:gd name="connsiteX4-205" fmla="*/ 143648 w 774876"/>
                      <a:gd name="connsiteY4-206" fmla="*/ 613293 h 923906"/>
                      <a:gd name="connsiteX5-207" fmla="*/ 2063 w 774876"/>
                      <a:gd name="connsiteY5-208" fmla="*/ 349269 h 923906"/>
                      <a:gd name="connsiteX6-209" fmla="*/ 264202 w 774876"/>
                      <a:gd name="connsiteY6-210" fmla="*/ 223173 h 923906"/>
                      <a:gd name="connsiteX7-211" fmla="*/ 459262 w 774876"/>
                      <a:gd name="connsiteY7-212" fmla="*/ 0 h 923906"/>
                      <a:gd name="connsiteX8-213" fmla="*/ 715845 w 774876"/>
                      <a:gd name="connsiteY8-214" fmla="*/ 284696 h 923906"/>
                      <a:gd name="connsiteX0-215" fmla="*/ 741827 w 741827"/>
                      <a:gd name="connsiteY0-216" fmla="*/ 914398 h 923906"/>
                      <a:gd name="connsiteX1-217" fmla="*/ 459262 w 741827"/>
                      <a:gd name="connsiteY1-218" fmla="*/ 854400 h 923906"/>
                      <a:gd name="connsiteX2-219" fmla="*/ 176697 w 741827"/>
                      <a:gd name="connsiteY2-220" fmla="*/ 914398 h 923906"/>
                      <a:gd name="connsiteX3-221" fmla="*/ 143648 w 741827"/>
                      <a:gd name="connsiteY3-222" fmla="*/ 613293 h 923906"/>
                      <a:gd name="connsiteX4-223" fmla="*/ 2063 w 741827"/>
                      <a:gd name="connsiteY4-224" fmla="*/ 349269 h 923906"/>
                      <a:gd name="connsiteX5-225" fmla="*/ 264202 w 741827"/>
                      <a:gd name="connsiteY5-226" fmla="*/ 223173 h 923906"/>
                      <a:gd name="connsiteX6-227" fmla="*/ 459262 w 741827"/>
                      <a:gd name="connsiteY6-228" fmla="*/ 0 h 923906"/>
                      <a:gd name="connsiteX7-229" fmla="*/ 715845 w 741827"/>
                      <a:gd name="connsiteY7-230" fmla="*/ 284696 h 923906"/>
                      <a:gd name="connsiteX0-231" fmla="*/ 459262 w 715845"/>
                      <a:gd name="connsiteY0-232" fmla="*/ 854400 h 916632"/>
                      <a:gd name="connsiteX1-233" fmla="*/ 176697 w 715845"/>
                      <a:gd name="connsiteY1-234" fmla="*/ 914398 h 916632"/>
                      <a:gd name="connsiteX2-235" fmla="*/ 143648 w 715845"/>
                      <a:gd name="connsiteY2-236" fmla="*/ 613293 h 916632"/>
                      <a:gd name="connsiteX3-237" fmla="*/ 2063 w 715845"/>
                      <a:gd name="connsiteY3-238" fmla="*/ 349269 h 916632"/>
                      <a:gd name="connsiteX4-239" fmla="*/ 264202 w 715845"/>
                      <a:gd name="connsiteY4-240" fmla="*/ 223173 h 916632"/>
                      <a:gd name="connsiteX5-241" fmla="*/ 459262 w 715845"/>
                      <a:gd name="connsiteY5-242" fmla="*/ 0 h 916632"/>
                      <a:gd name="connsiteX6-243" fmla="*/ 715845 w 715845"/>
                      <a:gd name="connsiteY6-244" fmla="*/ 284696 h 916632"/>
                      <a:gd name="connsiteX0-245" fmla="*/ 176697 w 715845"/>
                      <a:gd name="connsiteY0-246" fmla="*/ 914398 h 914398"/>
                      <a:gd name="connsiteX1-247" fmla="*/ 143648 w 715845"/>
                      <a:gd name="connsiteY1-248" fmla="*/ 613293 h 914398"/>
                      <a:gd name="connsiteX2-249" fmla="*/ 2063 w 715845"/>
                      <a:gd name="connsiteY2-250" fmla="*/ 349269 h 914398"/>
                      <a:gd name="connsiteX3-251" fmla="*/ 264202 w 715845"/>
                      <a:gd name="connsiteY3-252" fmla="*/ 223173 h 914398"/>
                      <a:gd name="connsiteX4-253" fmla="*/ 459262 w 715845"/>
                      <a:gd name="connsiteY4-254" fmla="*/ 0 h 914398"/>
                      <a:gd name="connsiteX5-255" fmla="*/ 715845 w 715845"/>
                      <a:gd name="connsiteY5-256" fmla="*/ 284696 h 914398"/>
                      <a:gd name="connsiteX0-257" fmla="*/ 143648 w 715845"/>
                      <a:gd name="connsiteY0-258" fmla="*/ 613293 h 613293"/>
                      <a:gd name="connsiteX1-259" fmla="*/ 2063 w 715845"/>
                      <a:gd name="connsiteY1-260" fmla="*/ 349269 h 613293"/>
                      <a:gd name="connsiteX2-261" fmla="*/ 264202 w 715845"/>
                      <a:gd name="connsiteY2-262" fmla="*/ 223173 h 613293"/>
                      <a:gd name="connsiteX3-263" fmla="*/ 459262 w 715845"/>
                      <a:gd name="connsiteY3-264" fmla="*/ 0 h 613293"/>
                      <a:gd name="connsiteX4-265" fmla="*/ 715845 w 715845"/>
                      <a:gd name="connsiteY4-266" fmla="*/ 284696 h 613293"/>
                      <a:gd name="connsiteX0-267" fmla="*/ 0 w 713782"/>
                      <a:gd name="connsiteY0-268" fmla="*/ 349269 h 349269"/>
                      <a:gd name="connsiteX1-269" fmla="*/ 262139 w 713782"/>
                      <a:gd name="connsiteY1-270" fmla="*/ 223173 h 349269"/>
                      <a:gd name="connsiteX2-271" fmla="*/ 457199 w 713782"/>
                      <a:gd name="connsiteY2-272" fmla="*/ 0 h 349269"/>
                      <a:gd name="connsiteX3-273" fmla="*/ 713782 w 713782"/>
                      <a:gd name="connsiteY3-274" fmla="*/ 284696 h 349269"/>
                      <a:gd name="connsiteX0-275" fmla="*/ 0 w 457199"/>
                      <a:gd name="connsiteY0-276" fmla="*/ 349269 h 349269"/>
                      <a:gd name="connsiteX1-277" fmla="*/ 262139 w 457199"/>
                      <a:gd name="connsiteY1-278" fmla="*/ 223173 h 349269"/>
                      <a:gd name="connsiteX2-279" fmla="*/ 457199 w 457199"/>
                      <a:gd name="connsiteY2-280" fmla="*/ 0 h 349269"/>
                      <a:gd name="connsiteX0-281" fmla="*/ 0 w 195060"/>
                      <a:gd name="connsiteY0-282" fmla="*/ 223173 h 223173"/>
                      <a:gd name="connsiteX1-283" fmla="*/ 195060 w 195060"/>
                      <a:gd name="connsiteY1-284" fmla="*/ 0 h 223173"/>
                    </a:gdLst>
                    <a:ahLst/>
                    <a:cxnLst>
                      <a:cxn ang="0">
                        <a:pos x="connsiteX0-1" y="connsiteY0-2"/>
                      </a:cxn>
                      <a:cxn ang="0">
                        <a:pos x="connsiteX1-3" y="connsiteY1-4"/>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rgbClr val="AACBE6"/>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grpSp>
          </p:grpSp>
        </p:grpSp>
        <p:sp>
          <p:nvSpPr>
            <p:cNvPr id="7" name="TextBox 6"/>
            <p:cNvSpPr txBox="1"/>
            <p:nvPr/>
          </p:nvSpPr>
          <p:spPr>
            <a:xfrm>
              <a:off x="1450824" y="2553871"/>
              <a:ext cx="3029227" cy="707886"/>
            </a:xfrm>
            <a:prstGeom prst="rect">
              <a:avLst/>
            </a:prstGeom>
            <a:noFill/>
          </p:spPr>
          <p:txBody>
            <a:bodyPr wrap="square" rtlCol="0">
              <a:spAutoFit/>
            </a:bodyPr>
            <a:lstStyle/>
            <a:p>
              <a:r>
                <a:rPr lang="en-US" sz="4000" b="1">
                  <a:solidFill>
                    <a:srgbClr val="0070C0"/>
                  </a:solidFill>
                  <a:latin typeface="UTM Avo" panose="02040603050506020204" pitchFamily="18" charset="0"/>
                </a:rPr>
                <a:t> </a:t>
              </a:r>
              <a:r>
                <a:rPr lang="en-US" sz="4000" b="1">
                  <a:solidFill>
                    <a:srgbClr val="6600CC"/>
                  </a:solidFill>
                  <a:latin typeface="UTM Avo" panose="02040603050506020204" pitchFamily="18" charset="0"/>
                </a:rPr>
                <a:t>chiếc rễ</a:t>
              </a:r>
              <a:endParaRPr lang="en-US" sz="4000" b="1">
                <a:solidFill>
                  <a:srgbClr val="6600CC"/>
                </a:solidFill>
              </a:endParaRPr>
            </a:p>
          </p:txBody>
        </p:sp>
      </p:grpSp>
      <p:grpSp>
        <p:nvGrpSpPr>
          <p:cNvPr id="21" name="Group 20"/>
          <p:cNvGrpSpPr/>
          <p:nvPr/>
        </p:nvGrpSpPr>
        <p:grpSpPr>
          <a:xfrm>
            <a:off x="4850784" y="1595895"/>
            <a:ext cx="3887949" cy="2136442"/>
            <a:chOff x="1070884" y="1728603"/>
            <a:chExt cx="3887949" cy="2136442"/>
          </a:xfrm>
        </p:grpSpPr>
        <p:grpSp>
          <p:nvGrpSpPr>
            <p:cNvPr id="22" name="Group 21">
              <a:extLst>
                <a:ext uri="{FF2B5EF4-FFF2-40B4-BE49-F238E27FC236}">
                  <a16:creationId xmlns:a16="http://schemas.microsoft.com/office/drawing/2014/main" id="{A1030767-7065-4315-B5DF-D55CE56BB35F}"/>
                </a:ext>
              </a:extLst>
            </p:cNvPr>
            <p:cNvGrpSpPr/>
            <p:nvPr/>
          </p:nvGrpSpPr>
          <p:grpSpPr>
            <a:xfrm>
              <a:off x="1070884" y="1728603"/>
              <a:ext cx="3456509" cy="2136442"/>
              <a:chOff x="1860053" y="-124341"/>
              <a:chExt cx="8773032" cy="5187622"/>
            </a:xfrm>
          </p:grpSpPr>
          <p:pic>
            <p:nvPicPr>
              <p:cNvPr id="24" name="图片 96">
                <a:extLst>
                  <a:ext uri="{FF2B5EF4-FFF2-40B4-BE49-F238E27FC236}">
                    <a16:creationId xmlns:a16="http://schemas.microsoft.com/office/drawing/2014/main" id="{5B2D5872-215A-4563-9798-7BF47326BDC4}"/>
                  </a:ext>
                </a:extLst>
              </p:cNvPr>
              <p:cNvPicPr>
                <a:picLocks noChangeAspect="1"/>
              </p:cNvPicPr>
              <p:nvPr/>
            </p:nvPicPr>
            <p:blipFill rotWithShape="1">
              <a:blip r:embed="rId2">
                <a:extLst>
                  <a:ext uri="{28A0092B-C50C-407E-A947-70E740481C1C}">
                    <a14:useLocalDpi xmlns:a14="http://schemas.microsoft.com/office/drawing/2010/main" val="0"/>
                  </a:ext>
                </a:extLst>
              </a:blip>
              <a:srcRect t="18309" r="63387" b="43217"/>
              <a:stretch>
                <a:fillRect/>
              </a:stretch>
            </p:blipFill>
            <p:spPr>
              <a:xfrm>
                <a:off x="1860053" y="-124341"/>
                <a:ext cx="8773032" cy="5187622"/>
              </a:xfrm>
              <a:prstGeom prst="rect">
                <a:avLst/>
              </a:prstGeom>
            </p:spPr>
          </p:pic>
          <p:grpSp>
            <p:nvGrpSpPr>
              <p:cNvPr id="25" name="组合 67">
                <a:extLst>
                  <a:ext uri="{FF2B5EF4-FFF2-40B4-BE49-F238E27FC236}">
                    <a16:creationId xmlns:a16="http://schemas.microsoft.com/office/drawing/2014/main" id="{1C8F6427-7F04-4792-BC1F-1E7F920CCEBA}"/>
                  </a:ext>
                </a:extLst>
              </p:cNvPr>
              <p:cNvGrpSpPr/>
              <p:nvPr/>
            </p:nvGrpSpPr>
            <p:grpSpPr>
              <a:xfrm rot="2224307">
                <a:off x="6139339" y="955660"/>
                <a:ext cx="479816" cy="470993"/>
                <a:chOff x="10646778" y="4753862"/>
                <a:chExt cx="751521" cy="737702"/>
              </a:xfrm>
            </p:grpSpPr>
            <p:sp>
              <p:nvSpPr>
                <p:cNvPr id="32" name="五角星 2">
                  <a:extLst>
                    <a:ext uri="{FF2B5EF4-FFF2-40B4-BE49-F238E27FC236}">
                      <a16:creationId xmlns:a16="http://schemas.microsoft.com/office/drawing/2014/main" id="{5DF0DA58-34A4-4152-9363-DFC06055D978}"/>
                    </a:ext>
                  </a:extLst>
                </p:cNvPr>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rgbClr val="AACBE6"/>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grpSp>
              <p:nvGrpSpPr>
                <p:cNvPr id="33" name="组合 69">
                  <a:extLst>
                    <a:ext uri="{FF2B5EF4-FFF2-40B4-BE49-F238E27FC236}">
                      <a16:creationId xmlns:a16="http://schemas.microsoft.com/office/drawing/2014/main" id="{CE165EB7-646D-4B4A-A3FA-A718FE411B4D}"/>
                    </a:ext>
                  </a:extLst>
                </p:cNvPr>
                <p:cNvGrpSpPr/>
                <p:nvPr/>
              </p:nvGrpSpPr>
              <p:grpSpPr>
                <a:xfrm>
                  <a:off x="10646778" y="4762829"/>
                  <a:ext cx="749726" cy="728735"/>
                  <a:chOff x="11012539" y="4493889"/>
                  <a:chExt cx="749726" cy="728735"/>
                </a:xfrm>
              </p:grpSpPr>
              <p:sp>
                <p:nvSpPr>
                  <p:cNvPr id="34" name="五角星 2">
                    <a:extLst>
                      <a:ext uri="{FF2B5EF4-FFF2-40B4-BE49-F238E27FC236}">
                        <a16:creationId xmlns:a16="http://schemas.microsoft.com/office/drawing/2014/main" id="{EC18D5A6-3C02-4145-B620-4EB774E303A4}"/>
                      </a:ext>
                    </a:extLst>
                  </p:cNvPr>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FFF00"/>
                  </a:solidFill>
                  <a:ln w="15875">
                    <a:solidFill>
                      <a:srgbClr val="FFFF00"/>
                    </a:solidFill>
                  </a:ln>
                  <a:effectLst>
                    <a:innerShdw blurRad="292100">
                      <a:srgbClr val="FFC0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rgbClr val="AACBE6"/>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sp>
                <p:nvSpPr>
                  <p:cNvPr id="35" name="五角星 2">
                    <a:extLst>
                      <a:ext uri="{FF2B5EF4-FFF2-40B4-BE49-F238E27FC236}">
                        <a16:creationId xmlns:a16="http://schemas.microsoft.com/office/drawing/2014/main" id="{B900EC14-D990-440C-AC9F-9946A140913F}"/>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 name="connsiteX0-155" fmla="*/ 654322 w 918524"/>
                      <a:gd name="connsiteY0-156" fmla="*/ 223173 h 923906"/>
                      <a:gd name="connsiteX1-157" fmla="*/ 916461 w 918524"/>
                      <a:gd name="connsiteY1-158" fmla="*/ 349269 h 923906"/>
                      <a:gd name="connsiteX2-159" fmla="*/ 774876 w 918524"/>
                      <a:gd name="connsiteY2-160" fmla="*/ 613293 h 923906"/>
                      <a:gd name="connsiteX3-161" fmla="*/ 741827 w 918524"/>
                      <a:gd name="connsiteY3-162" fmla="*/ 914398 h 923906"/>
                      <a:gd name="connsiteX4-163" fmla="*/ 459262 w 918524"/>
                      <a:gd name="connsiteY4-164" fmla="*/ 854400 h 923906"/>
                      <a:gd name="connsiteX5-165" fmla="*/ 176697 w 918524"/>
                      <a:gd name="connsiteY5-166" fmla="*/ 914398 h 923906"/>
                      <a:gd name="connsiteX6-167" fmla="*/ 143648 w 918524"/>
                      <a:gd name="connsiteY6-168" fmla="*/ 613293 h 923906"/>
                      <a:gd name="connsiteX7-169" fmla="*/ 2063 w 918524"/>
                      <a:gd name="connsiteY7-170" fmla="*/ 349269 h 923906"/>
                      <a:gd name="connsiteX8-171" fmla="*/ 264202 w 918524"/>
                      <a:gd name="connsiteY8-172" fmla="*/ 223173 h 923906"/>
                      <a:gd name="connsiteX9-173" fmla="*/ 459262 w 918524"/>
                      <a:gd name="connsiteY9-174" fmla="*/ 0 h 923906"/>
                      <a:gd name="connsiteX10-175" fmla="*/ 715845 w 918524"/>
                      <a:gd name="connsiteY10-176" fmla="*/ 284696 h 923906"/>
                      <a:gd name="connsiteX0-177" fmla="*/ 916461 w 918524"/>
                      <a:gd name="connsiteY0-178" fmla="*/ 349269 h 923906"/>
                      <a:gd name="connsiteX1-179" fmla="*/ 774876 w 918524"/>
                      <a:gd name="connsiteY1-180" fmla="*/ 613293 h 923906"/>
                      <a:gd name="connsiteX2-181" fmla="*/ 741827 w 918524"/>
                      <a:gd name="connsiteY2-182" fmla="*/ 914398 h 923906"/>
                      <a:gd name="connsiteX3-183" fmla="*/ 459262 w 918524"/>
                      <a:gd name="connsiteY3-184" fmla="*/ 854400 h 923906"/>
                      <a:gd name="connsiteX4-185" fmla="*/ 176697 w 918524"/>
                      <a:gd name="connsiteY4-186" fmla="*/ 914398 h 923906"/>
                      <a:gd name="connsiteX5-187" fmla="*/ 143648 w 918524"/>
                      <a:gd name="connsiteY5-188" fmla="*/ 613293 h 923906"/>
                      <a:gd name="connsiteX6-189" fmla="*/ 2063 w 918524"/>
                      <a:gd name="connsiteY6-190" fmla="*/ 349269 h 923906"/>
                      <a:gd name="connsiteX7-191" fmla="*/ 264202 w 918524"/>
                      <a:gd name="connsiteY7-192" fmla="*/ 223173 h 923906"/>
                      <a:gd name="connsiteX8-193" fmla="*/ 459262 w 918524"/>
                      <a:gd name="connsiteY8-194" fmla="*/ 0 h 923906"/>
                      <a:gd name="connsiteX9-195" fmla="*/ 715845 w 918524"/>
                      <a:gd name="connsiteY9-196" fmla="*/ 284696 h 923906"/>
                      <a:gd name="connsiteX0-197" fmla="*/ 774876 w 774876"/>
                      <a:gd name="connsiteY0-198" fmla="*/ 613293 h 923906"/>
                      <a:gd name="connsiteX1-199" fmla="*/ 741827 w 774876"/>
                      <a:gd name="connsiteY1-200" fmla="*/ 914398 h 923906"/>
                      <a:gd name="connsiteX2-201" fmla="*/ 459262 w 774876"/>
                      <a:gd name="connsiteY2-202" fmla="*/ 854400 h 923906"/>
                      <a:gd name="connsiteX3-203" fmla="*/ 176697 w 774876"/>
                      <a:gd name="connsiteY3-204" fmla="*/ 914398 h 923906"/>
                      <a:gd name="connsiteX4-205" fmla="*/ 143648 w 774876"/>
                      <a:gd name="connsiteY4-206" fmla="*/ 613293 h 923906"/>
                      <a:gd name="connsiteX5-207" fmla="*/ 2063 w 774876"/>
                      <a:gd name="connsiteY5-208" fmla="*/ 349269 h 923906"/>
                      <a:gd name="connsiteX6-209" fmla="*/ 264202 w 774876"/>
                      <a:gd name="connsiteY6-210" fmla="*/ 223173 h 923906"/>
                      <a:gd name="connsiteX7-211" fmla="*/ 459262 w 774876"/>
                      <a:gd name="connsiteY7-212" fmla="*/ 0 h 923906"/>
                      <a:gd name="connsiteX8-213" fmla="*/ 715845 w 774876"/>
                      <a:gd name="connsiteY8-214" fmla="*/ 284696 h 923906"/>
                      <a:gd name="connsiteX0-215" fmla="*/ 741827 w 741827"/>
                      <a:gd name="connsiteY0-216" fmla="*/ 914398 h 923906"/>
                      <a:gd name="connsiteX1-217" fmla="*/ 459262 w 741827"/>
                      <a:gd name="connsiteY1-218" fmla="*/ 854400 h 923906"/>
                      <a:gd name="connsiteX2-219" fmla="*/ 176697 w 741827"/>
                      <a:gd name="connsiteY2-220" fmla="*/ 914398 h 923906"/>
                      <a:gd name="connsiteX3-221" fmla="*/ 143648 w 741827"/>
                      <a:gd name="connsiteY3-222" fmla="*/ 613293 h 923906"/>
                      <a:gd name="connsiteX4-223" fmla="*/ 2063 w 741827"/>
                      <a:gd name="connsiteY4-224" fmla="*/ 349269 h 923906"/>
                      <a:gd name="connsiteX5-225" fmla="*/ 264202 w 741827"/>
                      <a:gd name="connsiteY5-226" fmla="*/ 223173 h 923906"/>
                      <a:gd name="connsiteX6-227" fmla="*/ 459262 w 741827"/>
                      <a:gd name="connsiteY6-228" fmla="*/ 0 h 923906"/>
                      <a:gd name="connsiteX7-229" fmla="*/ 715845 w 741827"/>
                      <a:gd name="connsiteY7-230" fmla="*/ 284696 h 923906"/>
                      <a:gd name="connsiteX0-231" fmla="*/ 459262 w 715845"/>
                      <a:gd name="connsiteY0-232" fmla="*/ 854400 h 916632"/>
                      <a:gd name="connsiteX1-233" fmla="*/ 176697 w 715845"/>
                      <a:gd name="connsiteY1-234" fmla="*/ 914398 h 916632"/>
                      <a:gd name="connsiteX2-235" fmla="*/ 143648 w 715845"/>
                      <a:gd name="connsiteY2-236" fmla="*/ 613293 h 916632"/>
                      <a:gd name="connsiteX3-237" fmla="*/ 2063 w 715845"/>
                      <a:gd name="connsiteY3-238" fmla="*/ 349269 h 916632"/>
                      <a:gd name="connsiteX4-239" fmla="*/ 264202 w 715845"/>
                      <a:gd name="connsiteY4-240" fmla="*/ 223173 h 916632"/>
                      <a:gd name="connsiteX5-241" fmla="*/ 459262 w 715845"/>
                      <a:gd name="connsiteY5-242" fmla="*/ 0 h 916632"/>
                      <a:gd name="connsiteX6-243" fmla="*/ 715845 w 715845"/>
                      <a:gd name="connsiteY6-244" fmla="*/ 284696 h 916632"/>
                      <a:gd name="connsiteX0-245" fmla="*/ 176697 w 715845"/>
                      <a:gd name="connsiteY0-246" fmla="*/ 914398 h 914398"/>
                      <a:gd name="connsiteX1-247" fmla="*/ 143648 w 715845"/>
                      <a:gd name="connsiteY1-248" fmla="*/ 613293 h 914398"/>
                      <a:gd name="connsiteX2-249" fmla="*/ 2063 w 715845"/>
                      <a:gd name="connsiteY2-250" fmla="*/ 349269 h 914398"/>
                      <a:gd name="connsiteX3-251" fmla="*/ 264202 w 715845"/>
                      <a:gd name="connsiteY3-252" fmla="*/ 223173 h 914398"/>
                      <a:gd name="connsiteX4-253" fmla="*/ 459262 w 715845"/>
                      <a:gd name="connsiteY4-254" fmla="*/ 0 h 914398"/>
                      <a:gd name="connsiteX5-255" fmla="*/ 715845 w 715845"/>
                      <a:gd name="connsiteY5-256" fmla="*/ 284696 h 914398"/>
                      <a:gd name="connsiteX0-257" fmla="*/ 143648 w 715845"/>
                      <a:gd name="connsiteY0-258" fmla="*/ 613293 h 613293"/>
                      <a:gd name="connsiteX1-259" fmla="*/ 2063 w 715845"/>
                      <a:gd name="connsiteY1-260" fmla="*/ 349269 h 613293"/>
                      <a:gd name="connsiteX2-261" fmla="*/ 264202 w 715845"/>
                      <a:gd name="connsiteY2-262" fmla="*/ 223173 h 613293"/>
                      <a:gd name="connsiteX3-263" fmla="*/ 459262 w 715845"/>
                      <a:gd name="connsiteY3-264" fmla="*/ 0 h 613293"/>
                      <a:gd name="connsiteX4-265" fmla="*/ 715845 w 715845"/>
                      <a:gd name="connsiteY4-266" fmla="*/ 284696 h 613293"/>
                      <a:gd name="connsiteX0-267" fmla="*/ 0 w 713782"/>
                      <a:gd name="connsiteY0-268" fmla="*/ 349269 h 349269"/>
                      <a:gd name="connsiteX1-269" fmla="*/ 262139 w 713782"/>
                      <a:gd name="connsiteY1-270" fmla="*/ 223173 h 349269"/>
                      <a:gd name="connsiteX2-271" fmla="*/ 457199 w 713782"/>
                      <a:gd name="connsiteY2-272" fmla="*/ 0 h 349269"/>
                      <a:gd name="connsiteX3-273" fmla="*/ 713782 w 713782"/>
                      <a:gd name="connsiteY3-274" fmla="*/ 284696 h 349269"/>
                      <a:gd name="connsiteX0-275" fmla="*/ 0 w 457199"/>
                      <a:gd name="connsiteY0-276" fmla="*/ 349269 h 349269"/>
                      <a:gd name="connsiteX1-277" fmla="*/ 262139 w 457199"/>
                      <a:gd name="connsiteY1-278" fmla="*/ 223173 h 349269"/>
                      <a:gd name="connsiteX2-279" fmla="*/ 457199 w 457199"/>
                      <a:gd name="connsiteY2-280" fmla="*/ 0 h 349269"/>
                    </a:gdLst>
                    <a:ahLst/>
                    <a:cxnLst>
                      <a:cxn ang="0">
                        <a:pos x="connsiteX0-1" y="connsiteY0-2"/>
                      </a:cxn>
                      <a:cxn ang="0">
                        <a:pos x="connsiteX1-3" y="connsiteY1-4"/>
                      </a:cxn>
                      <a:cxn ang="0">
                        <a:pos x="connsiteX2-5" y="connsiteY2-6"/>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rgbClr val="AACBE6"/>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sp>
                <p:nvSpPr>
                  <p:cNvPr id="36" name="五角星 2">
                    <a:extLst>
                      <a:ext uri="{FF2B5EF4-FFF2-40B4-BE49-F238E27FC236}">
                        <a16:creationId xmlns:a16="http://schemas.microsoft.com/office/drawing/2014/main" id="{232B01A5-E026-4631-8F04-F16E7C0E6A59}"/>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 name="connsiteX0-155" fmla="*/ 654322 w 918524"/>
                      <a:gd name="connsiteY0-156" fmla="*/ 223173 h 923906"/>
                      <a:gd name="connsiteX1-157" fmla="*/ 916461 w 918524"/>
                      <a:gd name="connsiteY1-158" fmla="*/ 349269 h 923906"/>
                      <a:gd name="connsiteX2-159" fmla="*/ 774876 w 918524"/>
                      <a:gd name="connsiteY2-160" fmla="*/ 613293 h 923906"/>
                      <a:gd name="connsiteX3-161" fmla="*/ 741827 w 918524"/>
                      <a:gd name="connsiteY3-162" fmla="*/ 914398 h 923906"/>
                      <a:gd name="connsiteX4-163" fmla="*/ 459262 w 918524"/>
                      <a:gd name="connsiteY4-164" fmla="*/ 854400 h 923906"/>
                      <a:gd name="connsiteX5-165" fmla="*/ 176697 w 918524"/>
                      <a:gd name="connsiteY5-166" fmla="*/ 914398 h 923906"/>
                      <a:gd name="connsiteX6-167" fmla="*/ 143648 w 918524"/>
                      <a:gd name="connsiteY6-168" fmla="*/ 613293 h 923906"/>
                      <a:gd name="connsiteX7-169" fmla="*/ 2063 w 918524"/>
                      <a:gd name="connsiteY7-170" fmla="*/ 349269 h 923906"/>
                      <a:gd name="connsiteX8-171" fmla="*/ 264202 w 918524"/>
                      <a:gd name="connsiteY8-172" fmla="*/ 223173 h 923906"/>
                      <a:gd name="connsiteX9-173" fmla="*/ 459262 w 918524"/>
                      <a:gd name="connsiteY9-174" fmla="*/ 0 h 923906"/>
                      <a:gd name="connsiteX10-175" fmla="*/ 715845 w 918524"/>
                      <a:gd name="connsiteY10-176" fmla="*/ 284696 h 923906"/>
                      <a:gd name="connsiteX0-177" fmla="*/ 916461 w 918524"/>
                      <a:gd name="connsiteY0-178" fmla="*/ 349269 h 923906"/>
                      <a:gd name="connsiteX1-179" fmla="*/ 774876 w 918524"/>
                      <a:gd name="connsiteY1-180" fmla="*/ 613293 h 923906"/>
                      <a:gd name="connsiteX2-181" fmla="*/ 741827 w 918524"/>
                      <a:gd name="connsiteY2-182" fmla="*/ 914398 h 923906"/>
                      <a:gd name="connsiteX3-183" fmla="*/ 459262 w 918524"/>
                      <a:gd name="connsiteY3-184" fmla="*/ 854400 h 923906"/>
                      <a:gd name="connsiteX4-185" fmla="*/ 176697 w 918524"/>
                      <a:gd name="connsiteY4-186" fmla="*/ 914398 h 923906"/>
                      <a:gd name="connsiteX5-187" fmla="*/ 143648 w 918524"/>
                      <a:gd name="connsiteY5-188" fmla="*/ 613293 h 923906"/>
                      <a:gd name="connsiteX6-189" fmla="*/ 2063 w 918524"/>
                      <a:gd name="connsiteY6-190" fmla="*/ 349269 h 923906"/>
                      <a:gd name="connsiteX7-191" fmla="*/ 264202 w 918524"/>
                      <a:gd name="connsiteY7-192" fmla="*/ 223173 h 923906"/>
                      <a:gd name="connsiteX8-193" fmla="*/ 459262 w 918524"/>
                      <a:gd name="connsiteY8-194" fmla="*/ 0 h 923906"/>
                      <a:gd name="connsiteX9-195" fmla="*/ 715845 w 918524"/>
                      <a:gd name="connsiteY9-196" fmla="*/ 284696 h 923906"/>
                      <a:gd name="connsiteX0-197" fmla="*/ 774876 w 774876"/>
                      <a:gd name="connsiteY0-198" fmla="*/ 613293 h 923906"/>
                      <a:gd name="connsiteX1-199" fmla="*/ 741827 w 774876"/>
                      <a:gd name="connsiteY1-200" fmla="*/ 914398 h 923906"/>
                      <a:gd name="connsiteX2-201" fmla="*/ 459262 w 774876"/>
                      <a:gd name="connsiteY2-202" fmla="*/ 854400 h 923906"/>
                      <a:gd name="connsiteX3-203" fmla="*/ 176697 w 774876"/>
                      <a:gd name="connsiteY3-204" fmla="*/ 914398 h 923906"/>
                      <a:gd name="connsiteX4-205" fmla="*/ 143648 w 774876"/>
                      <a:gd name="connsiteY4-206" fmla="*/ 613293 h 923906"/>
                      <a:gd name="connsiteX5-207" fmla="*/ 2063 w 774876"/>
                      <a:gd name="connsiteY5-208" fmla="*/ 349269 h 923906"/>
                      <a:gd name="connsiteX6-209" fmla="*/ 264202 w 774876"/>
                      <a:gd name="connsiteY6-210" fmla="*/ 223173 h 923906"/>
                      <a:gd name="connsiteX7-211" fmla="*/ 459262 w 774876"/>
                      <a:gd name="connsiteY7-212" fmla="*/ 0 h 923906"/>
                      <a:gd name="connsiteX8-213" fmla="*/ 715845 w 774876"/>
                      <a:gd name="connsiteY8-214" fmla="*/ 284696 h 923906"/>
                      <a:gd name="connsiteX0-215" fmla="*/ 741827 w 741827"/>
                      <a:gd name="connsiteY0-216" fmla="*/ 914398 h 923906"/>
                      <a:gd name="connsiteX1-217" fmla="*/ 459262 w 741827"/>
                      <a:gd name="connsiteY1-218" fmla="*/ 854400 h 923906"/>
                      <a:gd name="connsiteX2-219" fmla="*/ 176697 w 741827"/>
                      <a:gd name="connsiteY2-220" fmla="*/ 914398 h 923906"/>
                      <a:gd name="connsiteX3-221" fmla="*/ 143648 w 741827"/>
                      <a:gd name="connsiteY3-222" fmla="*/ 613293 h 923906"/>
                      <a:gd name="connsiteX4-223" fmla="*/ 2063 w 741827"/>
                      <a:gd name="connsiteY4-224" fmla="*/ 349269 h 923906"/>
                      <a:gd name="connsiteX5-225" fmla="*/ 264202 w 741827"/>
                      <a:gd name="connsiteY5-226" fmla="*/ 223173 h 923906"/>
                      <a:gd name="connsiteX6-227" fmla="*/ 459262 w 741827"/>
                      <a:gd name="connsiteY6-228" fmla="*/ 0 h 923906"/>
                      <a:gd name="connsiteX7-229" fmla="*/ 715845 w 741827"/>
                      <a:gd name="connsiteY7-230" fmla="*/ 284696 h 923906"/>
                      <a:gd name="connsiteX0-231" fmla="*/ 459262 w 715845"/>
                      <a:gd name="connsiteY0-232" fmla="*/ 854400 h 916632"/>
                      <a:gd name="connsiteX1-233" fmla="*/ 176697 w 715845"/>
                      <a:gd name="connsiteY1-234" fmla="*/ 914398 h 916632"/>
                      <a:gd name="connsiteX2-235" fmla="*/ 143648 w 715845"/>
                      <a:gd name="connsiteY2-236" fmla="*/ 613293 h 916632"/>
                      <a:gd name="connsiteX3-237" fmla="*/ 2063 w 715845"/>
                      <a:gd name="connsiteY3-238" fmla="*/ 349269 h 916632"/>
                      <a:gd name="connsiteX4-239" fmla="*/ 264202 w 715845"/>
                      <a:gd name="connsiteY4-240" fmla="*/ 223173 h 916632"/>
                      <a:gd name="connsiteX5-241" fmla="*/ 459262 w 715845"/>
                      <a:gd name="connsiteY5-242" fmla="*/ 0 h 916632"/>
                      <a:gd name="connsiteX6-243" fmla="*/ 715845 w 715845"/>
                      <a:gd name="connsiteY6-244" fmla="*/ 284696 h 916632"/>
                      <a:gd name="connsiteX0-245" fmla="*/ 176697 w 715845"/>
                      <a:gd name="connsiteY0-246" fmla="*/ 914398 h 914398"/>
                      <a:gd name="connsiteX1-247" fmla="*/ 143648 w 715845"/>
                      <a:gd name="connsiteY1-248" fmla="*/ 613293 h 914398"/>
                      <a:gd name="connsiteX2-249" fmla="*/ 2063 w 715845"/>
                      <a:gd name="connsiteY2-250" fmla="*/ 349269 h 914398"/>
                      <a:gd name="connsiteX3-251" fmla="*/ 264202 w 715845"/>
                      <a:gd name="connsiteY3-252" fmla="*/ 223173 h 914398"/>
                      <a:gd name="connsiteX4-253" fmla="*/ 459262 w 715845"/>
                      <a:gd name="connsiteY4-254" fmla="*/ 0 h 914398"/>
                      <a:gd name="connsiteX5-255" fmla="*/ 715845 w 715845"/>
                      <a:gd name="connsiteY5-256" fmla="*/ 284696 h 914398"/>
                      <a:gd name="connsiteX0-257" fmla="*/ 143648 w 715845"/>
                      <a:gd name="connsiteY0-258" fmla="*/ 613293 h 613293"/>
                      <a:gd name="connsiteX1-259" fmla="*/ 2063 w 715845"/>
                      <a:gd name="connsiteY1-260" fmla="*/ 349269 h 613293"/>
                      <a:gd name="connsiteX2-261" fmla="*/ 264202 w 715845"/>
                      <a:gd name="connsiteY2-262" fmla="*/ 223173 h 613293"/>
                      <a:gd name="connsiteX3-263" fmla="*/ 459262 w 715845"/>
                      <a:gd name="connsiteY3-264" fmla="*/ 0 h 613293"/>
                      <a:gd name="connsiteX4-265" fmla="*/ 715845 w 715845"/>
                      <a:gd name="connsiteY4-266" fmla="*/ 284696 h 613293"/>
                      <a:gd name="connsiteX0-267" fmla="*/ 0 w 713782"/>
                      <a:gd name="connsiteY0-268" fmla="*/ 349269 h 349269"/>
                      <a:gd name="connsiteX1-269" fmla="*/ 262139 w 713782"/>
                      <a:gd name="connsiteY1-270" fmla="*/ 223173 h 349269"/>
                      <a:gd name="connsiteX2-271" fmla="*/ 457199 w 713782"/>
                      <a:gd name="connsiteY2-272" fmla="*/ 0 h 349269"/>
                      <a:gd name="connsiteX3-273" fmla="*/ 713782 w 713782"/>
                      <a:gd name="connsiteY3-274" fmla="*/ 284696 h 349269"/>
                      <a:gd name="connsiteX0-275" fmla="*/ 0 w 457199"/>
                      <a:gd name="connsiteY0-276" fmla="*/ 349269 h 349269"/>
                      <a:gd name="connsiteX1-277" fmla="*/ 262139 w 457199"/>
                      <a:gd name="connsiteY1-278" fmla="*/ 223173 h 349269"/>
                      <a:gd name="connsiteX2-279" fmla="*/ 457199 w 457199"/>
                      <a:gd name="connsiteY2-280" fmla="*/ 0 h 349269"/>
                      <a:gd name="connsiteX0-281" fmla="*/ 0 w 195060"/>
                      <a:gd name="connsiteY0-282" fmla="*/ 223173 h 223173"/>
                      <a:gd name="connsiteX1-283" fmla="*/ 195060 w 195060"/>
                      <a:gd name="connsiteY1-284" fmla="*/ 0 h 223173"/>
                    </a:gdLst>
                    <a:ahLst/>
                    <a:cxnLst>
                      <a:cxn ang="0">
                        <a:pos x="connsiteX0-1" y="connsiteY0-2"/>
                      </a:cxn>
                      <a:cxn ang="0">
                        <a:pos x="connsiteX1-3" y="connsiteY1-4"/>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rgbClr val="AACBE6"/>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grpSp>
          </p:grpSp>
          <p:grpSp>
            <p:nvGrpSpPr>
              <p:cNvPr id="26" name="组合 73">
                <a:extLst>
                  <a:ext uri="{FF2B5EF4-FFF2-40B4-BE49-F238E27FC236}">
                    <a16:creationId xmlns:a16="http://schemas.microsoft.com/office/drawing/2014/main" id="{4D86DB2B-79E7-4B4D-904D-BC6F520C2B18}"/>
                  </a:ext>
                </a:extLst>
              </p:cNvPr>
              <p:cNvGrpSpPr/>
              <p:nvPr/>
            </p:nvGrpSpPr>
            <p:grpSpPr>
              <a:xfrm rot="2427509">
                <a:off x="3967980" y="667420"/>
                <a:ext cx="495774" cy="486658"/>
                <a:chOff x="10646778" y="4753862"/>
                <a:chExt cx="751521" cy="737702"/>
              </a:xfrm>
            </p:grpSpPr>
            <p:sp>
              <p:nvSpPr>
                <p:cNvPr id="27" name="五角星 2">
                  <a:extLst>
                    <a:ext uri="{FF2B5EF4-FFF2-40B4-BE49-F238E27FC236}">
                      <a16:creationId xmlns:a16="http://schemas.microsoft.com/office/drawing/2014/main" id="{0E0F4BDF-790F-4A47-AE45-6EEBBB8489B1}"/>
                    </a:ext>
                  </a:extLst>
                </p:cNvPr>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rgbClr val="AACBE6"/>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grpSp>
              <p:nvGrpSpPr>
                <p:cNvPr id="28" name="组合 75">
                  <a:extLst>
                    <a:ext uri="{FF2B5EF4-FFF2-40B4-BE49-F238E27FC236}">
                      <a16:creationId xmlns:a16="http://schemas.microsoft.com/office/drawing/2014/main" id="{81221ABE-2F90-44BC-B0C5-F7F40BB1981C}"/>
                    </a:ext>
                  </a:extLst>
                </p:cNvPr>
                <p:cNvGrpSpPr/>
                <p:nvPr/>
              </p:nvGrpSpPr>
              <p:grpSpPr>
                <a:xfrm>
                  <a:off x="10646778" y="4762829"/>
                  <a:ext cx="749726" cy="728735"/>
                  <a:chOff x="11012539" y="4493889"/>
                  <a:chExt cx="749726" cy="728735"/>
                </a:xfrm>
              </p:grpSpPr>
              <p:sp>
                <p:nvSpPr>
                  <p:cNvPr id="29" name="五角星 2">
                    <a:extLst>
                      <a:ext uri="{FF2B5EF4-FFF2-40B4-BE49-F238E27FC236}">
                        <a16:creationId xmlns:a16="http://schemas.microsoft.com/office/drawing/2014/main" id="{9CB9D3EE-75EC-4831-ADFB-DE8AA6FEB09A}"/>
                      </a:ext>
                    </a:extLst>
                  </p:cNvPr>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8AFA4C"/>
                  </a:solidFill>
                  <a:ln w="15875">
                    <a:solidFill>
                      <a:schemeClr val="bg1"/>
                    </a:solidFill>
                  </a:ln>
                  <a:effectLst>
                    <a:innerShdw blurRad="292100">
                      <a:srgbClr val="76CE0C"/>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rgbClr val="AACBE6"/>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sp>
                <p:nvSpPr>
                  <p:cNvPr id="30" name="五角星 2">
                    <a:extLst>
                      <a:ext uri="{FF2B5EF4-FFF2-40B4-BE49-F238E27FC236}">
                        <a16:creationId xmlns:a16="http://schemas.microsoft.com/office/drawing/2014/main" id="{1FBC2129-A203-471A-96C3-52ED3E6091EB}"/>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 name="connsiteX0-155" fmla="*/ 654322 w 918524"/>
                      <a:gd name="connsiteY0-156" fmla="*/ 223173 h 923906"/>
                      <a:gd name="connsiteX1-157" fmla="*/ 916461 w 918524"/>
                      <a:gd name="connsiteY1-158" fmla="*/ 349269 h 923906"/>
                      <a:gd name="connsiteX2-159" fmla="*/ 774876 w 918524"/>
                      <a:gd name="connsiteY2-160" fmla="*/ 613293 h 923906"/>
                      <a:gd name="connsiteX3-161" fmla="*/ 741827 w 918524"/>
                      <a:gd name="connsiteY3-162" fmla="*/ 914398 h 923906"/>
                      <a:gd name="connsiteX4-163" fmla="*/ 459262 w 918524"/>
                      <a:gd name="connsiteY4-164" fmla="*/ 854400 h 923906"/>
                      <a:gd name="connsiteX5-165" fmla="*/ 176697 w 918524"/>
                      <a:gd name="connsiteY5-166" fmla="*/ 914398 h 923906"/>
                      <a:gd name="connsiteX6-167" fmla="*/ 143648 w 918524"/>
                      <a:gd name="connsiteY6-168" fmla="*/ 613293 h 923906"/>
                      <a:gd name="connsiteX7-169" fmla="*/ 2063 w 918524"/>
                      <a:gd name="connsiteY7-170" fmla="*/ 349269 h 923906"/>
                      <a:gd name="connsiteX8-171" fmla="*/ 264202 w 918524"/>
                      <a:gd name="connsiteY8-172" fmla="*/ 223173 h 923906"/>
                      <a:gd name="connsiteX9-173" fmla="*/ 459262 w 918524"/>
                      <a:gd name="connsiteY9-174" fmla="*/ 0 h 923906"/>
                      <a:gd name="connsiteX10-175" fmla="*/ 715845 w 918524"/>
                      <a:gd name="connsiteY10-176" fmla="*/ 284696 h 923906"/>
                      <a:gd name="connsiteX0-177" fmla="*/ 916461 w 918524"/>
                      <a:gd name="connsiteY0-178" fmla="*/ 349269 h 923906"/>
                      <a:gd name="connsiteX1-179" fmla="*/ 774876 w 918524"/>
                      <a:gd name="connsiteY1-180" fmla="*/ 613293 h 923906"/>
                      <a:gd name="connsiteX2-181" fmla="*/ 741827 w 918524"/>
                      <a:gd name="connsiteY2-182" fmla="*/ 914398 h 923906"/>
                      <a:gd name="connsiteX3-183" fmla="*/ 459262 w 918524"/>
                      <a:gd name="connsiteY3-184" fmla="*/ 854400 h 923906"/>
                      <a:gd name="connsiteX4-185" fmla="*/ 176697 w 918524"/>
                      <a:gd name="connsiteY4-186" fmla="*/ 914398 h 923906"/>
                      <a:gd name="connsiteX5-187" fmla="*/ 143648 w 918524"/>
                      <a:gd name="connsiteY5-188" fmla="*/ 613293 h 923906"/>
                      <a:gd name="connsiteX6-189" fmla="*/ 2063 w 918524"/>
                      <a:gd name="connsiteY6-190" fmla="*/ 349269 h 923906"/>
                      <a:gd name="connsiteX7-191" fmla="*/ 264202 w 918524"/>
                      <a:gd name="connsiteY7-192" fmla="*/ 223173 h 923906"/>
                      <a:gd name="connsiteX8-193" fmla="*/ 459262 w 918524"/>
                      <a:gd name="connsiteY8-194" fmla="*/ 0 h 923906"/>
                      <a:gd name="connsiteX9-195" fmla="*/ 715845 w 918524"/>
                      <a:gd name="connsiteY9-196" fmla="*/ 284696 h 923906"/>
                      <a:gd name="connsiteX0-197" fmla="*/ 774876 w 774876"/>
                      <a:gd name="connsiteY0-198" fmla="*/ 613293 h 923906"/>
                      <a:gd name="connsiteX1-199" fmla="*/ 741827 w 774876"/>
                      <a:gd name="connsiteY1-200" fmla="*/ 914398 h 923906"/>
                      <a:gd name="connsiteX2-201" fmla="*/ 459262 w 774876"/>
                      <a:gd name="connsiteY2-202" fmla="*/ 854400 h 923906"/>
                      <a:gd name="connsiteX3-203" fmla="*/ 176697 w 774876"/>
                      <a:gd name="connsiteY3-204" fmla="*/ 914398 h 923906"/>
                      <a:gd name="connsiteX4-205" fmla="*/ 143648 w 774876"/>
                      <a:gd name="connsiteY4-206" fmla="*/ 613293 h 923906"/>
                      <a:gd name="connsiteX5-207" fmla="*/ 2063 w 774876"/>
                      <a:gd name="connsiteY5-208" fmla="*/ 349269 h 923906"/>
                      <a:gd name="connsiteX6-209" fmla="*/ 264202 w 774876"/>
                      <a:gd name="connsiteY6-210" fmla="*/ 223173 h 923906"/>
                      <a:gd name="connsiteX7-211" fmla="*/ 459262 w 774876"/>
                      <a:gd name="connsiteY7-212" fmla="*/ 0 h 923906"/>
                      <a:gd name="connsiteX8-213" fmla="*/ 715845 w 774876"/>
                      <a:gd name="connsiteY8-214" fmla="*/ 284696 h 923906"/>
                      <a:gd name="connsiteX0-215" fmla="*/ 741827 w 741827"/>
                      <a:gd name="connsiteY0-216" fmla="*/ 914398 h 923906"/>
                      <a:gd name="connsiteX1-217" fmla="*/ 459262 w 741827"/>
                      <a:gd name="connsiteY1-218" fmla="*/ 854400 h 923906"/>
                      <a:gd name="connsiteX2-219" fmla="*/ 176697 w 741827"/>
                      <a:gd name="connsiteY2-220" fmla="*/ 914398 h 923906"/>
                      <a:gd name="connsiteX3-221" fmla="*/ 143648 w 741827"/>
                      <a:gd name="connsiteY3-222" fmla="*/ 613293 h 923906"/>
                      <a:gd name="connsiteX4-223" fmla="*/ 2063 w 741827"/>
                      <a:gd name="connsiteY4-224" fmla="*/ 349269 h 923906"/>
                      <a:gd name="connsiteX5-225" fmla="*/ 264202 w 741827"/>
                      <a:gd name="connsiteY5-226" fmla="*/ 223173 h 923906"/>
                      <a:gd name="connsiteX6-227" fmla="*/ 459262 w 741827"/>
                      <a:gd name="connsiteY6-228" fmla="*/ 0 h 923906"/>
                      <a:gd name="connsiteX7-229" fmla="*/ 715845 w 741827"/>
                      <a:gd name="connsiteY7-230" fmla="*/ 284696 h 923906"/>
                      <a:gd name="connsiteX0-231" fmla="*/ 459262 w 715845"/>
                      <a:gd name="connsiteY0-232" fmla="*/ 854400 h 916632"/>
                      <a:gd name="connsiteX1-233" fmla="*/ 176697 w 715845"/>
                      <a:gd name="connsiteY1-234" fmla="*/ 914398 h 916632"/>
                      <a:gd name="connsiteX2-235" fmla="*/ 143648 w 715845"/>
                      <a:gd name="connsiteY2-236" fmla="*/ 613293 h 916632"/>
                      <a:gd name="connsiteX3-237" fmla="*/ 2063 w 715845"/>
                      <a:gd name="connsiteY3-238" fmla="*/ 349269 h 916632"/>
                      <a:gd name="connsiteX4-239" fmla="*/ 264202 w 715845"/>
                      <a:gd name="connsiteY4-240" fmla="*/ 223173 h 916632"/>
                      <a:gd name="connsiteX5-241" fmla="*/ 459262 w 715845"/>
                      <a:gd name="connsiteY5-242" fmla="*/ 0 h 916632"/>
                      <a:gd name="connsiteX6-243" fmla="*/ 715845 w 715845"/>
                      <a:gd name="connsiteY6-244" fmla="*/ 284696 h 916632"/>
                      <a:gd name="connsiteX0-245" fmla="*/ 176697 w 715845"/>
                      <a:gd name="connsiteY0-246" fmla="*/ 914398 h 914398"/>
                      <a:gd name="connsiteX1-247" fmla="*/ 143648 w 715845"/>
                      <a:gd name="connsiteY1-248" fmla="*/ 613293 h 914398"/>
                      <a:gd name="connsiteX2-249" fmla="*/ 2063 w 715845"/>
                      <a:gd name="connsiteY2-250" fmla="*/ 349269 h 914398"/>
                      <a:gd name="connsiteX3-251" fmla="*/ 264202 w 715845"/>
                      <a:gd name="connsiteY3-252" fmla="*/ 223173 h 914398"/>
                      <a:gd name="connsiteX4-253" fmla="*/ 459262 w 715845"/>
                      <a:gd name="connsiteY4-254" fmla="*/ 0 h 914398"/>
                      <a:gd name="connsiteX5-255" fmla="*/ 715845 w 715845"/>
                      <a:gd name="connsiteY5-256" fmla="*/ 284696 h 914398"/>
                      <a:gd name="connsiteX0-257" fmla="*/ 143648 w 715845"/>
                      <a:gd name="connsiteY0-258" fmla="*/ 613293 h 613293"/>
                      <a:gd name="connsiteX1-259" fmla="*/ 2063 w 715845"/>
                      <a:gd name="connsiteY1-260" fmla="*/ 349269 h 613293"/>
                      <a:gd name="connsiteX2-261" fmla="*/ 264202 w 715845"/>
                      <a:gd name="connsiteY2-262" fmla="*/ 223173 h 613293"/>
                      <a:gd name="connsiteX3-263" fmla="*/ 459262 w 715845"/>
                      <a:gd name="connsiteY3-264" fmla="*/ 0 h 613293"/>
                      <a:gd name="connsiteX4-265" fmla="*/ 715845 w 715845"/>
                      <a:gd name="connsiteY4-266" fmla="*/ 284696 h 613293"/>
                      <a:gd name="connsiteX0-267" fmla="*/ 0 w 713782"/>
                      <a:gd name="connsiteY0-268" fmla="*/ 349269 h 349269"/>
                      <a:gd name="connsiteX1-269" fmla="*/ 262139 w 713782"/>
                      <a:gd name="connsiteY1-270" fmla="*/ 223173 h 349269"/>
                      <a:gd name="connsiteX2-271" fmla="*/ 457199 w 713782"/>
                      <a:gd name="connsiteY2-272" fmla="*/ 0 h 349269"/>
                      <a:gd name="connsiteX3-273" fmla="*/ 713782 w 713782"/>
                      <a:gd name="connsiteY3-274" fmla="*/ 284696 h 349269"/>
                      <a:gd name="connsiteX0-275" fmla="*/ 0 w 457199"/>
                      <a:gd name="connsiteY0-276" fmla="*/ 349269 h 349269"/>
                      <a:gd name="connsiteX1-277" fmla="*/ 262139 w 457199"/>
                      <a:gd name="connsiteY1-278" fmla="*/ 223173 h 349269"/>
                      <a:gd name="connsiteX2-279" fmla="*/ 457199 w 457199"/>
                      <a:gd name="connsiteY2-280" fmla="*/ 0 h 349269"/>
                    </a:gdLst>
                    <a:ahLst/>
                    <a:cxnLst>
                      <a:cxn ang="0">
                        <a:pos x="connsiteX0-1" y="connsiteY0-2"/>
                      </a:cxn>
                      <a:cxn ang="0">
                        <a:pos x="connsiteX1-3" y="connsiteY1-4"/>
                      </a:cxn>
                      <a:cxn ang="0">
                        <a:pos x="connsiteX2-5" y="connsiteY2-6"/>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rgbClr val="AACBE6"/>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sp>
                <p:nvSpPr>
                  <p:cNvPr id="31" name="五角星 2">
                    <a:extLst>
                      <a:ext uri="{FF2B5EF4-FFF2-40B4-BE49-F238E27FC236}">
                        <a16:creationId xmlns:a16="http://schemas.microsoft.com/office/drawing/2014/main" id="{86C0AB23-C38B-4CAC-8231-D03C22D3A4E2}"/>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 name="connsiteX0-155" fmla="*/ 654322 w 918524"/>
                      <a:gd name="connsiteY0-156" fmla="*/ 223173 h 923906"/>
                      <a:gd name="connsiteX1-157" fmla="*/ 916461 w 918524"/>
                      <a:gd name="connsiteY1-158" fmla="*/ 349269 h 923906"/>
                      <a:gd name="connsiteX2-159" fmla="*/ 774876 w 918524"/>
                      <a:gd name="connsiteY2-160" fmla="*/ 613293 h 923906"/>
                      <a:gd name="connsiteX3-161" fmla="*/ 741827 w 918524"/>
                      <a:gd name="connsiteY3-162" fmla="*/ 914398 h 923906"/>
                      <a:gd name="connsiteX4-163" fmla="*/ 459262 w 918524"/>
                      <a:gd name="connsiteY4-164" fmla="*/ 854400 h 923906"/>
                      <a:gd name="connsiteX5-165" fmla="*/ 176697 w 918524"/>
                      <a:gd name="connsiteY5-166" fmla="*/ 914398 h 923906"/>
                      <a:gd name="connsiteX6-167" fmla="*/ 143648 w 918524"/>
                      <a:gd name="connsiteY6-168" fmla="*/ 613293 h 923906"/>
                      <a:gd name="connsiteX7-169" fmla="*/ 2063 w 918524"/>
                      <a:gd name="connsiteY7-170" fmla="*/ 349269 h 923906"/>
                      <a:gd name="connsiteX8-171" fmla="*/ 264202 w 918524"/>
                      <a:gd name="connsiteY8-172" fmla="*/ 223173 h 923906"/>
                      <a:gd name="connsiteX9-173" fmla="*/ 459262 w 918524"/>
                      <a:gd name="connsiteY9-174" fmla="*/ 0 h 923906"/>
                      <a:gd name="connsiteX10-175" fmla="*/ 715845 w 918524"/>
                      <a:gd name="connsiteY10-176" fmla="*/ 284696 h 923906"/>
                      <a:gd name="connsiteX0-177" fmla="*/ 916461 w 918524"/>
                      <a:gd name="connsiteY0-178" fmla="*/ 349269 h 923906"/>
                      <a:gd name="connsiteX1-179" fmla="*/ 774876 w 918524"/>
                      <a:gd name="connsiteY1-180" fmla="*/ 613293 h 923906"/>
                      <a:gd name="connsiteX2-181" fmla="*/ 741827 w 918524"/>
                      <a:gd name="connsiteY2-182" fmla="*/ 914398 h 923906"/>
                      <a:gd name="connsiteX3-183" fmla="*/ 459262 w 918524"/>
                      <a:gd name="connsiteY3-184" fmla="*/ 854400 h 923906"/>
                      <a:gd name="connsiteX4-185" fmla="*/ 176697 w 918524"/>
                      <a:gd name="connsiteY4-186" fmla="*/ 914398 h 923906"/>
                      <a:gd name="connsiteX5-187" fmla="*/ 143648 w 918524"/>
                      <a:gd name="connsiteY5-188" fmla="*/ 613293 h 923906"/>
                      <a:gd name="connsiteX6-189" fmla="*/ 2063 w 918524"/>
                      <a:gd name="connsiteY6-190" fmla="*/ 349269 h 923906"/>
                      <a:gd name="connsiteX7-191" fmla="*/ 264202 w 918524"/>
                      <a:gd name="connsiteY7-192" fmla="*/ 223173 h 923906"/>
                      <a:gd name="connsiteX8-193" fmla="*/ 459262 w 918524"/>
                      <a:gd name="connsiteY8-194" fmla="*/ 0 h 923906"/>
                      <a:gd name="connsiteX9-195" fmla="*/ 715845 w 918524"/>
                      <a:gd name="connsiteY9-196" fmla="*/ 284696 h 923906"/>
                      <a:gd name="connsiteX0-197" fmla="*/ 774876 w 774876"/>
                      <a:gd name="connsiteY0-198" fmla="*/ 613293 h 923906"/>
                      <a:gd name="connsiteX1-199" fmla="*/ 741827 w 774876"/>
                      <a:gd name="connsiteY1-200" fmla="*/ 914398 h 923906"/>
                      <a:gd name="connsiteX2-201" fmla="*/ 459262 w 774876"/>
                      <a:gd name="connsiteY2-202" fmla="*/ 854400 h 923906"/>
                      <a:gd name="connsiteX3-203" fmla="*/ 176697 w 774876"/>
                      <a:gd name="connsiteY3-204" fmla="*/ 914398 h 923906"/>
                      <a:gd name="connsiteX4-205" fmla="*/ 143648 w 774876"/>
                      <a:gd name="connsiteY4-206" fmla="*/ 613293 h 923906"/>
                      <a:gd name="connsiteX5-207" fmla="*/ 2063 w 774876"/>
                      <a:gd name="connsiteY5-208" fmla="*/ 349269 h 923906"/>
                      <a:gd name="connsiteX6-209" fmla="*/ 264202 w 774876"/>
                      <a:gd name="connsiteY6-210" fmla="*/ 223173 h 923906"/>
                      <a:gd name="connsiteX7-211" fmla="*/ 459262 w 774876"/>
                      <a:gd name="connsiteY7-212" fmla="*/ 0 h 923906"/>
                      <a:gd name="connsiteX8-213" fmla="*/ 715845 w 774876"/>
                      <a:gd name="connsiteY8-214" fmla="*/ 284696 h 923906"/>
                      <a:gd name="connsiteX0-215" fmla="*/ 741827 w 741827"/>
                      <a:gd name="connsiteY0-216" fmla="*/ 914398 h 923906"/>
                      <a:gd name="connsiteX1-217" fmla="*/ 459262 w 741827"/>
                      <a:gd name="connsiteY1-218" fmla="*/ 854400 h 923906"/>
                      <a:gd name="connsiteX2-219" fmla="*/ 176697 w 741827"/>
                      <a:gd name="connsiteY2-220" fmla="*/ 914398 h 923906"/>
                      <a:gd name="connsiteX3-221" fmla="*/ 143648 w 741827"/>
                      <a:gd name="connsiteY3-222" fmla="*/ 613293 h 923906"/>
                      <a:gd name="connsiteX4-223" fmla="*/ 2063 w 741827"/>
                      <a:gd name="connsiteY4-224" fmla="*/ 349269 h 923906"/>
                      <a:gd name="connsiteX5-225" fmla="*/ 264202 w 741827"/>
                      <a:gd name="connsiteY5-226" fmla="*/ 223173 h 923906"/>
                      <a:gd name="connsiteX6-227" fmla="*/ 459262 w 741827"/>
                      <a:gd name="connsiteY6-228" fmla="*/ 0 h 923906"/>
                      <a:gd name="connsiteX7-229" fmla="*/ 715845 w 741827"/>
                      <a:gd name="connsiteY7-230" fmla="*/ 284696 h 923906"/>
                      <a:gd name="connsiteX0-231" fmla="*/ 459262 w 715845"/>
                      <a:gd name="connsiteY0-232" fmla="*/ 854400 h 916632"/>
                      <a:gd name="connsiteX1-233" fmla="*/ 176697 w 715845"/>
                      <a:gd name="connsiteY1-234" fmla="*/ 914398 h 916632"/>
                      <a:gd name="connsiteX2-235" fmla="*/ 143648 w 715845"/>
                      <a:gd name="connsiteY2-236" fmla="*/ 613293 h 916632"/>
                      <a:gd name="connsiteX3-237" fmla="*/ 2063 w 715845"/>
                      <a:gd name="connsiteY3-238" fmla="*/ 349269 h 916632"/>
                      <a:gd name="connsiteX4-239" fmla="*/ 264202 w 715845"/>
                      <a:gd name="connsiteY4-240" fmla="*/ 223173 h 916632"/>
                      <a:gd name="connsiteX5-241" fmla="*/ 459262 w 715845"/>
                      <a:gd name="connsiteY5-242" fmla="*/ 0 h 916632"/>
                      <a:gd name="connsiteX6-243" fmla="*/ 715845 w 715845"/>
                      <a:gd name="connsiteY6-244" fmla="*/ 284696 h 916632"/>
                      <a:gd name="connsiteX0-245" fmla="*/ 176697 w 715845"/>
                      <a:gd name="connsiteY0-246" fmla="*/ 914398 h 914398"/>
                      <a:gd name="connsiteX1-247" fmla="*/ 143648 w 715845"/>
                      <a:gd name="connsiteY1-248" fmla="*/ 613293 h 914398"/>
                      <a:gd name="connsiteX2-249" fmla="*/ 2063 w 715845"/>
                      <a:gd name="connsiteY2-250" fmla="*/ 349269 h 914398"/>
                      <a:gd name="connsiteX3-251" fmla="*/ 264202 w 715845"/>
                      <a:gd name="connsiteY3-252" fmla="*/ 223173 h 914398"/>
                      <a:gd name="connsiteX4-253" fmla="*/ 459262 w 715845"/>
                      <a:gd name="connsiteY4-254" fmla="*/ 0 h 914398"/>
                      <a:gd name="connsiteX5-255" fmla="*/ 715845 w 715845"/>
                      <a:gd name="connsiteY5-256" fmla="*/ 284696 h 914398"/>
                      <a:gd name="connsiteX0-257" fmla="*/ 143648 w 715845"/>
                      <a:gd name="connsiteY0-258" fmla="*/ 613293 h 613293"/>
                      <a:gd name="connsiteX1-259" fmla="*/ 2063 w 715845"/>
                      <a:gd name="connsiteY1-260" fmla="*/ 349269 h 613293"/>
                      <a:gd name="connsiteX2-261" fmla="*/ 264202 w 715845"/>
                      <a:gd name="connsiteY2-262" fmla="*/ 223173 h 613293"/>
                      <a:gd name="connsiteX3-263" fmla="*/ 459262 w 715845"/>
                      <a:gd name="connsiteY3-264" fmla="*/ 0 h 613293"/>
                      <a:gd name="connsiteX4-265" fmla="*/ 715845 w 715845"/>
                      <a:gd name="connsiteY4-266" fmla="*/ 284696 h 613293"/>
                      <a:gd name="connsiteX0-267" fmla="*/ 0 w 713782"/>
                      <a:gd name="connsiteY0-268" fmla="*/ 349269 h 349269"/>
                      <a:gd name="connsiteX1-269" fmla="*/ 262139 w 713782"/>
                      <a:gd name="connsiteY1-270" fmla="*/ 223173 h 349269"/>
                      <a:gd name="connsiteX2-271" fmla="*/ 457199 w 713782"/>
                      <a:gd name="connsiteY2-272" fmla="*/ 0 h 349269"/>
                      <a:gd name="connsiteX3-273" fmla="*/ 713782 w 713782"/>
                      <a:gd name="connsiteY3-274" fmla="*/ 284696 h 349269"/>
                      <a:gd name="connsiteX0-275" fmla="*/ 0 w 457199"/>
                      <a:gd name="connsiteY0-276" fmla="*/ 349269 h 349269"/>
                      <a:gd name="connsiteX1-277" fmla="*/ 262139 w 457199"/>
                      <a:gd name="connsiteY1-278" fmla="*/ 223173 h 349269"/>
                      <a:gd name="connsiteX2-279" fmla="*/ 457199 w 457199"/>
                      <a:gd name="connsiteY2-280" fmla="*/ 0 h 349269"/>
                      <a:gd name="connsiteX0-281" fmla="*/ 0 w 195060"/>
                      <a:gd name="connsiteY0-282" fmla="*/ 223173 h 223173"/>
                      <a:gd name="connsiteX1-283" fmla="*/ 195060 w 195060"/>
                      <a:gd name="connsiteY1-284" fmla="*/ 0 h 223173"/>
                    </a:gdLst>
                    <a:ahLst/>
                    <a:cxnLst>
                      <a:cxn ang="0">
                        <a:pos x="connsiteX0-1" y="connsiteY0-2"/>
                      </a:cxn>
                      <a:cxn ang="0">
                        <a:pos x="connsiteX1-3" y="connsiteY1-4"/>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rgbClr val="AACBE6"/>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grpSp>
          </p:grpSp>
        </p:grpSp>
        <p:sp>
          <p:nvSpPr>
            <p:cNvPr id="23" name="TextBox 22"/>
            <p:cNvSpPr txBox="1"/>
            <p:nvPr/>
          </p:nvSpPr>
          <p:spPr>
            <a:xfrm>
              <a:off x="1929606" y="2516746"/>
              <a:ext cx="3029227" cy="769441"/>
            </a:xfrm>
            <a:prstGeom prst="rect">
              <a:avLst/>
            </a:prstGeom>
            <a:noFill/>
          </p:spPr>
          <p:txBody>
            <a:bodyPr wrap="square" rtlCol="0">
              <a:spAutoFit/>
            </a:bodyPr>
            <a:lstStyle/>
            <a:p>
              <a:r>
                <a:rPr lang="en-US" sz="4400" b="1">
                  <a:solidFill>
                    <a:srgbClr val="0070C0"/>
                  </a:solidFill>
                  <a:latin typeface="UTM Avo" panose="02040603050506020204" pitchFamily="18" charset="0"/>
                </a:rPr>
                <a:t> vòng  </a:t>
              </a:r>
              <a:endParaRPr lang="en-US" sz="4400" b="1">
                <a:solidFill>
                  <a:srgbClr val="6600CC"/>
                </a:solidFill>
              </a:endParaRPr>
            </a:p>
          </p:txBody>
        </p:sp>
      </p:grpSp>
      <p:grpSp>
        <p:nvGrpSpPr>
          <p:cNvPr id="37" name="Group 36"/>
          <p:cNvGrpSpPr/>
          <p:nvPr/>
        </p:nvGrpSpPr>
        <p:grpSpPr>
          <a:xfrm>
            <a:off x="2906809" y="3427879"/>
            <a:ext cx="3887949" cy="2136442"/>
            <a:chOff x="1070884" y="1728603"/>
            <a:chExt cx="3887949" cy="2136442"/>
          </a:xfrm>
        </p:grpSpPr>
        <p:grpSp>
          <p:nvGrpSpPr>
            <p:cNvPr id="38" name="Group 37">
              <a:extLst>
                <a:ext uri="{FF2B5EF4-FFF2-40B4-BE49-F238E27FC236}">
                  <a16:creationId xmlns:a16="http://schemas.microsoft.com/office/drawing/2014/main" id="{A1030767-7065-4315-B5DF-D55CE56BB35F}"/>
                </a:ext>
              </a:extLst>
            </p:cNvPr>
            <p:cNvGrpSpPr/>
            <p:nvPr/>
          </p:nvGrpSpPr>
          <p:grpSpPr>
            <a:xfrm>
              <a:off x="1070884" y="1728603"/>
              <a:ext cx="3456509" cy="2136442"/>
              <a:chOff x="1860053" y="-124341"/>
              <a:chExt cx="8773032" cy="5187622"/>
            </a:xfrm>
          </p:grpSpPr>
          <p:pic>
            <p:nvPicPr>
              <p:cNvPr id="40" name="图片 96">
                <a:extLst>
                  <a:ext uri="{FF2B5EF4-FFF2-40B4-BE49-F238E27FC236}">
                    <a16:creationId xmlns:a16="http://schemas.microsoft.com/office/drawing/2014/main" id="{5B2D5872-215A-4563-9798-7BF47326BDC4}"/>
                  </a:ext>
                </a:extLst>
              </p:cNvPr>
              <p:cNvPicPr>
                <a:picLocks noChangeAspect="1"/>
              </p:cNvPicPr>
              <p:nvPr/>
            </p:nvPicPr>
            <p:blipFill rotWithShape="1">
              <a:blip r:embed="rId2">
                <a:extLst>
                  <a:ext uri="{28A0092B-C50C-407E-A947-70E740481C1C}">
                    <a14:useLocalDpi xmlns:a14="http://schemas.microsoft.com/office/drawing/2010/main" val="0"/>
                  </a:ext>
                </a:extLst>
              </a:blip>
              <a:srcRect t="18309" r="63387" b="43217"/>
              <a:stretch>
                <a:fillRect/>
              </a:stretch>
            </p:blipFill>
            <p:spPr>
              <a:xfrm>
                <a:off x="1860053" y="-124341"/>
                <a:ext cx="8773032" cy="5187622"/>
              </a:xfrm>
              <a:prstGeom prst="rect">
                <a:avLst/>
              </a:prstGeom>
            </p:spPr>
          </p:pic>
          <p:grpSp>
            <p:nvGrpSpPr>
              <p:cNvPr id="41" name="组合 67">
                <a:extLst>
                  <a:ext uri="{FF2B5EF4-FFF2-40B4-BE49-F238E27FC236}">
                    <a16:creationId xmlns:a16="http://schemas.microsoft.com/office/drawing/2014/main" id="{1C8F6427-7F04-4792-BC1F-1E7F920CCEBA}"/>
                  </a:ext>
                </a:extLst>
              </p:cNvPr>
              <p:cNvGrpSpPr/>
              <p:nvPr/>
            </p:nvGrpSpPr>
            <p:grpSpPr>
              <a:xfrm rot="2224307">
                <a:off x="6139339" y="955660"/>
                <a:ext cx="479816" cy="470993"/>
                <a:chOff x="10646778" y="4753862"/>
                <a:chExt cx="751521" cy="737702"/>
              </a:xfrm>
            </p:grpSpPr>
            <p:sp>
              <p:nvSpPr>
                <p:cNvPr id="48" name="五角星 2">
                  <a:extLst>
                    <a:ext uri="{FF2B5EF4-FFF2-40B4-BE49-F238E27FC236}">
                      <a16:creationId xmlns:a16="http://schemas.microsoft.com/office/drawing/2014/main" id="{5DF0DA58-34A4-4152-9363-DFC06055D978}"/>
                    </a:ext>
                  </a:extLst>
                </p:cNvPr>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rgbClr val="AACBE6"/>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grpSp>
              <p:nvGrpSpPr>
                <p:cNvPr id="49" name="组合 69">
                  <a:extLst>
                    <a:ext uri="{FF2B5EF4-FFF2-40B4-BE49-F238E27FC236}">
                      <a16:creationId xmlns:a16="http://schemas.microsoft.com/office/drawing/2014/main" id="{CE165EB7-646D-4B4A-A3FA-A718FE411B4D}"/>
                    </a:ext>
                  </a:extLst>
                </p:cNvPr>
                <p:cNvGrpSpPr/>
                <p:nvPr/>
              </p:nvGrpSpPr>
              <p:grpSpPr>
                <a:xfrm>
                  <a:off x="10646778" y="4762829"/>
                  <a:ext cx="749726" cy="728735"/>
                  <a:chOff x="11012539" y="4493889"/>
                  <a:chExt cx="749726" cy="728735"/>
                </a:xfrm>
              </p:grpSpPr>
              <p:sp>
                <p:nvSpPr>
                  <p:cNvPr id="50" name="五角星 2">
                    <a:extLst>
                      <a:ext uri="{FF2B5EF4-FFF2-40B4-BE49-F238E27FC236}">
                        <a16:creationId xmlns:a16="http://schemas.microsoft.com/office/drawing/2014/main" id="{EC18D5A6-3C02-4145-B620-4EB774E303A4}"/>
                      </a:ext>
                    </a:extLst>
                  </p:cNvPr>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FFF00"/>
                  </a:solidFill>
                  <a:ln w="15875">
                    <a:solidFill>
                      <a:srgbClr val="FFFF00"/>
                    </a:solidFill>
                  </a:ln>
                  <a:effectLst>
                    <a:innerShdw blurRad="292100">
                      <a:srgbClr val="FFC0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rgbClr val="AACBE6"/>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sp>
                <p:nvSpPr>
                  <p:cNvPr id="51" name="五角星 2">
                    <a:extLst>
                      <a:ext uri="{FF2B5EF4-FFF2-40B4-BE49-F238E27FC236}">
                        <a16:creationId xmlns:a16="http://schemas.microsoft.com/office/drawing/2014/main" id="{B900EC14-D990-440C-AC9F-9946A140913F}"/>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 name="connsiteX0-155" fmla="*/ 654322 w 918524"/>
                      <a:gd name="connsiteY0-156" fmla="*/ 223173 h 923906"/>
                      <a:gd name="connsiteX1-157" fmla="*/ 916461 w 918524"/>
                      <a:gd name="connsiteY1-158" fmla="*/ 349269 h 923906"/>
                      <a:gd name="connsiteX2-159" fmla="*/ 774876 w 918524"/>
                      <a:gd name="connsiteY2-160" fmla="*/ 613293 h 923906"/>
                      <a:gd name="connsiteX3-161" fmla="*/ 741827 w 918524"/>
                      <a:gd name="connsiteY3-162" fmla="*/ 914398 h 923906"/>
                      <a:gd name="connsiteX4-163" fmla="*/ 459262 w 918524"/>
                      <a:gd name="connsiteY4-164" fmla="*/ 854400 h 923906"/>
                      <a:gd name="connsiteX5-165" fmla="*/ 176697 w 918524"/>
                      <a:gd name="connsiteY5-166" fmla="*/ 914398 h 923906"/>
                      <a:gd name="connsiteX6-167" fmla="*/ 143648 w 918524"/>
                      <a:gd name="connsiteY6-168" fmla="*/ 613293 h 923906"/>
                      <a:gd name="connsiteX7-169" fmla="*/ 2063 w 918524"/>
                      <a:gd name="connsiteY7-170" fmla="*/ 349269 h 923906"/>
                      <a:gd name="connsiteX8-171" fmla="*/ 264202 w 918524"/>
                      <a:gd name="connsiteY8-172" fmla="*/ 223173 h 923906"/>
                      <a:gd name="connsiteX9-173" fmla="*/ 459262 w 918524"/>
                      <a:gd name="connsiteY9-174" fmla="*/ 0 h 923906"/>
                      <a:gd name="connsiteX10-175" fmla="*/ 715845 w 918524"/>
                      <a:gd name="connsiteY10-176" fmla="*/ 284696 h 923906"/>
                      <a:gd name="connsiteX0-177" fmla="*/ 916461 w 918524"/>
                      <a:gd name="connsiteY0-178" fmla="*/ 349269 h 923906"/>
                      <a:gd name="connsiteX1-179" fmla="*/ 774876 w 918524"/>
                      <a:gd name="connsiteY1-180" fmla="*/ 613293 h 923906"/>
                      <a:gd name="connsiteX2-181" fmla="*/ 741827 w 918524"/>
                      <a:gd name="connsiteY2-182" fmla="*/ 914398 h 923906"/>
                      <a:gd name="connsiteX3-183" fmla="*/ 459262 w 918524"/>
                      <a:gd name="connsiteY3-184" fmla="*/ 854400 h 923906"/>
                      <a:gd name="connsiteX4-185" fmla="*/ 176697 w 918524"/>
                      <a:gd name="connsiteY4-186" fmla="*/ 914398 h 923906"/>
                      <a:gd name="connsiteX5-187" fmla="*/ 143648 w 918524"/>
                      <a:gd name="connsiteY5-188" fmla="*/ 613293 h 923906"/>
                      <a:gd name="connsiteX6-189" fmla="*/ 2063 w 918524"/>
                      <a:gd name="connsiteY6-190" fmla="*/ 349269 h 923906"/>
                      <a:gd name="connsiteX7-191" fmla="*/ 264202 w 918524"/>
                      <a:gd name="connsiteY7-192" fmla="*/ 223173 h 923906"/>
                      <a:gd name="connsiteX8-193" fmla="*/ 459262 w 918524"/>
                      <a:gd name="connsiteY8-194" fmla="*/ 0 h 923906"/>
                      <a:gd name="connsiteX9-195" fmla="*/ 715845 w 918524"/>
                      <a:gd name="connsiteY9-196" fmla="*/ 284696 h 923906"/>
                      <a:gd name="connsiteX0-197" fmla="*/ 774876 w 774876"/>
                      <a:gd name="connsiteY0-198" fmla="*/ 613293 h 923906"/>
                      <a:gd name="connsiteX1-199" fmla="*/ 741827 w 774876"/>
                      <a:gd name="connsiteY1-200" fmla="*/ 914398 h 923906"/>
                      <a:gd name="connsiteX2-201" fmla="*/ 459262 w 774876"/>
                      <a:gd name="connsiteY2-202" fmla="*/ 854400 h 923906"/>
                      <a:gd name="connsiteX3-203" fmla="*/ 176697 w 774876"/>
                      <a:gd name="connsiteY3-204" fmla="*/ 914398 h 923906"/>
                      <a:gd name="connsiteX4-205" fmla="*/ 143648 w 774876"/>
                      <a:gd name="connsiteY4-206" fmla="*/ 613293 h 923906"/>
                      <a:gd name="connsiteX5-207" fmla="*/ 2063 w 774876"/>
                      <a:gd name="connsiteY5-208" fmla="*/ 349269 h 923906"/>
                      <a:gd name="connsiteX6-209" fmla="*/ 264202 w 774876"/>
                      <a:gd name="connsiteY6-210" fmla="*/ 223173 h 923906"/>
                      <a:gd name="connsiteX7-211" fmla="*/ 459262 w 774876"/>
                      <a:gd name="connsiteY7-212" fmla="*/ 0 h 923906"/>
                      <a:gd name="connsiteX8-213" fmla="*/ 715845 w 774876"/>
                      <a:gd name="connsiteY8-214" fmla="*/ 284696 h 923906"/>
                      <a:gd name="connsiteX0-215" fmla="*/ 741827 w 741827"/>
                      <a:gd name="connsiteY0-216" fmla="*/ 914398 h 923906"/>
                      <a:gd name="connsiteX1-217" fmla="*/ 459262 w 741827"/>
                      <a:gd name="connsiteY1-218" fmla="*/ 854400 h 923906"/>
                      <a:gd name="connsiteX2-219" fmla="*/ 176697 w 741827"/>
                      <a:gd name="connsiteY2-220" fmla="*/ 914398 h 923906"/>
                      <a:gd name="connsiteX3-221" fmla="*/ 143648 w 741827"/>
                      <a:gd name="connsiteY3-222" fmla="*/ 613293 h 923906"/>
                      <a:gd name="connsiteX4-223" fmla="*/ 2063 w 741827"/>
                      <a:gd name="connsiteY4-224" fmla="*/ 349269 h 923906"/>
                      <a:gd name="connsiteX5-225" fmla="*/ 264202 w 741827"/>
                      <a:gd name="connsiteY5-226" fmla="*/ 223173 h 923906"/>
                      <a:gd name="connsiteX6-227" fmla="*/ 459262 w 741827"/>
                      <a:gd name="connsiteY6-228" fmla="*/ 0 h 923906"/>
                      <a:gd name="connsiteX7-229" fmla="*/ 715845 w 741827"/>
                      <a:gd name="connsiteY7-230" fmla="*/ 284696 h 923906"/>
                      <a:gd name="connsiteX0-231" fmla="*/ 459262 w 715845"/>
                      <a:gd name="connsiteY0-232" fmla="*/ 854400 h 916632"/>
                      <a:gd name="connsiteX1-233" fmla="*/ 176697 w 715845"/>
                      <a:gd name="connsiteY1-234" fmla="*/ 914398 h 916632"/>
                      <a:gd name="connsiteX2-235" fmla="*/ 143648 w 715845"/>
                      <a:gd name="connsiteY2-236" fmla="*/ 613293 h 916632"/>
                      <a:gd name="connsiteX3-237" fmla="*/ 2063 w 715845"/>
                      <a:gd name="connsiteY3-238" fmla="*/ 349269 h 916632"/>
                      <a:gd name="connsiteX4-239" fmla="*/ 264202 w 715845"/>
                      <a:gd name="connsiteY4-240" fmla="*/ 223173 h 916632"/>
                      <a:gd name="connsiteX5-241" fmla="*/ 459262 w 715845"/>
                      <a:gd name="connsiteY5-242" fmla="*/ 0 h 916632"/>
                      <a:gd name="connsiteX6-243" fmla="*/ 715845 w 715845"/>
                      <a:gd name="connsiteY6-244" fmla="*/ 284696 h 916632"/>
                      <a:gd name="connsiteX0-245" fmla="*/ 176697 w 715845"/>
                      <a:gd name="connsiteY0-246" fmla="*/ 914398 h 914398"/>
                      <a:gd name="connsiteX1-247" fmla="*/ 143648 w 715845"/>
                      <a:gd name="connsiteY1-248" fmla="*/ 613293 h 914398"/>
                      <a:gd name="connsiteX2-249" fmla="*/ 2063 w 715845"/>
                      <a:gd name="connsiteY2-250" fmla="*/ 349269 h 914398"/>
                      <a:gd name="connsiteX3-251" fmla="*/ 264202 w 715845"/>
                      <a:gd name="connsiteY3-252" fmla="*/ 223173 h 914398"/>
                      <a:gd name="connsiteX4-253" fmla="*/ 459262 w 715845"/>
                      <a:gd name="connsiteY4-254" fmla="*/ 0 h 914398"/>
                      <a:gd name="connsiteX5-255" fmla="*/ 715845 w 715845"/>
                      <a:gd name="connsiteY5-256" fmla="*/ 284696 h 914398"/>
                      <a:gd name="connsiteX0-257" fmla="*/ 143648 w 715845"/>
                      <a:gd name="connsiteY0-258" fmla="*/ 613293 h 613293"/>
                      <a:gd name="connsiteX1-259" fmla="*/ 2063 w 715845"/>
                      <a:gd name="connsiteY1-260" fmla="*/ 349269 h 613293"/>
                      <a:gd name="connsiteX2-261" fmla="*/ 264202 w 715845"/>
                      <a:gd name="connsiteY2-262" fmla="*/ 223173 h 613293"/>
                      <a:gd name="connsiteX3-263" fmla="*/ 459262 w 715845"/>
                      <a:gd name="connsiteY3-264" fmla="*/ 0 h 613293"/>
                      <a:gd name="connsiteX4-265" fmla="*/ 715845 w 715845"/>
                      <a:gd name="connsiteY4-266" fmla="*/ 284696 h 613293"/>
                      <a:gd name="connsiteX0-267" fmla="*/ 0 w 713782"/>
                      <a:gd name="connsiteY0-268" fmla="*/ 349269 h 349269"/>
                      <a:gd name="connsiteX1-269" fmla="*/ 262139 w 713782"/>
                      <a:gd name="connsiteY1-270" fmla="*/ 223173 h 349269"/>
                      <a:gd name="connsiteX2-271" fmla="*/ 457199 w 713782"/>
                      <a:gd name="connsiteY2-272" fmla="*/ 0 h 349269"/>
                      <a:gd name="connsiteX3-273" fmla="*/ 713782 w 713782"/>
                      <a:gd name="connsiteY3-274" fmla="*/ 284696 h 349269"/>
                      <a:gd name="connsiteX0-275" fmla="*/ 0 w 457199"/>
                      <a:gd name="connsiteY0-276" fmla="*/ 349269 h 349269"/>
                      <a:gd name="connsiteX1-277" fmla="*/ 262139 w 457199"/>
                      <a:gd name="connsiteY1-278" fmla="*/ 223173 h 349269"/>
                      <a:gd name="connsiteX2-279" fmla="*/ 457199 w 457199"/>
                      <a:gd name="connsiteY2-280" fmla="*/ 0 h 349269"/>
                    </a:gdLst>
                    <a:ahLst/>
                    <a:cxnLst>
                      <a:cxn ang="0">
                        <a:pos x="connsiteX0-1" y="connsiteY0-2"/>
                      </a:cxn>
                      <a:cxn ang="0">
                        <a:pos x="connsiteX1-3" y="connsiteY1-4"/>
                      </a:cxn>
                      <a:cxn ang="0">
                        <a:pos x="connsiteX2-5" y="connsiteY2-6"/>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rgbClr val="AACBE6"/>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sp>
                <p:nvSpPr>
                  <p:cNvPr id="52" name="五角星 2">
                    <a:extLst>
                      <a:ext uri="{FF2B5EF4-FFF2-40B4-BE49-F238E27FC236}">
                        <a16:creationId xmlns:a16="http://schemas.microsoft.com/office/drawing/2014/main" id="{232B01A5-E026-4631-8F04-F16E7C0E6A59}"/>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 name="connsiteX0-155" fmla="*/ 654322 w 918524"/>
                      <a:gd name="connsiteY0-156" fmla="*/ 223173 h 923906"/>
                      <a:gd name="connsiteX1-157" fmla="*/ 916461 w 918524"/>
                      <a:gd name="connsiteY1-158" fmla="*/ 349269 h 923906"/>
                      <a:gd name="connsiteX2-159" fmla="*/ 774876 w 918524"/>
                      <a:gd name="connsiteY2-160" fmla="*/ 613293 h 923906"/>
                      <a:gd name="connsiteX3-161" fmla="*/ 741827 w 918524"/>
                      <a:gd name="connsiteY3-162" fmla="*/ 914398 h 923906"/>
                      <a:gd name="connsiteX4-163" fmla="*/ 459262 w 918524"/>
                      <a:gd name="connsiteY4-164" fmla="*/ 854400 h 923906"/>
                      <a:gd name="connsiteX5-165" fmla="*/ 176697 w 918524"/>
                      <a:gd name="connsiteY5-166" fmla="*/ 914398 h 923906"/>
                      <a:gd name="connsiteX6-167" fmla="*/ 143648 w 918524"/>
                      <a:gd name="connsiteY6-168" fmla="*/ 613293 h 923906"/>
                      <a:gd name="connsiteX7-169" fmla="*/ 2063 w 918524"/>
                      <a:gd name="connsiteY7-170" fmla="*/ 349269 h 923906"/>
                      <a:gd name="connsiteX8-171" fmla="*/ 264202 w 918524"/>
                      <a:gd name="connsiteY8-172" fmla="*/ 223173 h 923906"/>
                      <a:gd name="connsiteX9-173" fmla="*/ 459262 w 918524"/>
                      <a:gd name="connsiteY9-174" fmla="*/ 0 h 923906"/>
                      <a:gd name="connsiteX10-175" fmla="*/ 715845 w 918524"/>
                      <a:gd name="connsiteY10-176" fmla="*/ 284696 h 923906"/>
                      <a:gd name="connsiteX0-177" fmla="*/ 916461 w 918524"/>
                      <a:gd name="connsiteY0-178" fmla="*/ 349269 h 923906"/>
                      <a:gd name="connsiteX1-179" fmla="*/ 774876 w 918524"/>
                      <a:gd name="connsiteY1-180" fmla="*/ 613293 h 923906"/>
                      <a:gd name="connsiteX2-181" fmla="*/ 741827 w 918524"/>
                      <a:gd name="connsiteY2-182" fmla="*/ 914398 h 923906"/>
                      <a:gd name="connsiteX3-183" fmla="*/ 459262 w 918524"/>
                      <a:gd name="connsiteY3-184" fmla="*/ 854400 h 923906"/>
                      <a:gd name="connsiteX4-185" fmla="*/ 176697 w 918524"/>
                      <a:gd name="connsiteY4-186" fmla="*/ 914398 h 923906"/>
                      <a:gd name="connsiteX5-187" fmla="*/ 143648 w 918524"/>
                      <a:gd name="connsiteY5-188" fmla="*/ 613293 h 923906"/>
                      <a:gd name="connsiteX6-189" fmla="*/ 2063 w 918524"/>
                      <a:gd name="connsiteY6-190" fmla="*/ 349269 h 923906"/>
                      <a:gd name="connsiteX7-191" fmla="*/ 264202 w 918524"/>
                      <a:gd name="connsiteY7-192" fmla="*/ 223173 h 923906"/>
                      <a:gd name="connsiteX8-193" fmla="*/ 459262 w 918524"/>
                      <a:gd name="connsiteY8-194" fmla="*/ 0 h 923906"/>
                      <a:gd name="connsiteX9-195" fmla="*/ 715845 w 918524"/>
                      <a:gd name="connsiteY9-196" fmla="*/ 284696 h 923906"/>
                      <a:gd name="connsiteX0-197" fmla="*/ 774876 w 774876"/>
                      <a:gd name="connsiteY0-198" fmla="*/ 613293 h 923906"/>
                      <a:gd name="connsiteX1-199" fmla="*/ 741827 w 774876"/>
                      <a:gd name="connsiteY1-200" fmla="*/ 914398 h 923906"/>
                      <a:gd name="connsiteX2-201" fmla="*/ 459262 w 774876"/>
                      <a:gd name="connsiteY2-202" fmla="*/ 854400 h 923906"/>
                      <a:gd name="connsiteX3-203" fmla="*/ 176697 w 774876"/>
                      <a:gd name="connsiteY3-204" fmla="*/ 914398 h 923906"/>
                      <a:gd name="connsiteX4-205" fmla="*/ 143648 w 774876"/>
                      <a:gd name="connsiteY4-206" fmla="*/ 613293 h 923906"/>
                      <a:gd name="connsiteX5-207" fmla="*/ 2063 w 774876"/>
                      <a:gd name="connsiteY5-208" fmla="*/ 349269 h 923906"/>
                      <a:gd name="connsiteX6-209" fmla="*/ 264202 w 774876"/>
                      <a:gd name="connsiteY6-210" fmla="*/ 223173 h 923906"/>
                      <a:gd name="connsiteX7-211" fmla="*/ 459262 w 774876"/>
                      <a:gd name="connsiteY7-212" fmla="*/ 0 h 923906"/>
                      <a:gd name="connsiteX8-213" fmla="*/ 715845 w 774876"/>
                      <a:gd name="connsiteY8-214" fmla="*/ 284696 h 923906"/>
                      <a:gd name="connsiteX0-215" fmla="*/ 741827 w 741827"/>
                      <a:gd name="connsiteY0-216" fmla="*/ 914398 h 923906"/>
                      <a:gd name="connsiteX1-217" fmla="*/ 459262 w 741827"/>
                      <a:gd name="connsiteY1-218" fmla="*/ 854400 h 923906"/>
                      <a:gd name="connsiteX2-219" fmla="*/ 176697 w 741827"/>
                      <a:gd name="connsiteY2-220" fmla="*/ 914398 h 923906"/>
                      <a:gd name="connsiteX3-221" fmla="*/ 143648 w 741827"/>
                      <a:gd name="connsiteY3-222" fmla="*/ 613293 h 923906"/>
                      <a:gd name="connsiteX4-223" fmla="*/ 2063 w 741827"/>
                      <a:gd name="connsiteY4-224" fmla="*/ 349269 h 923906"/>
                      <a:gd name="connsiteX5-225" fmla="*/ 264202 w 741827"/>
                      <a:gd name="connsiteY5-226" fmla="*/ 223173 h 923906"/>
                      <a:gd name="connsiteX6-227" fmla="*/ 459262 w 741827"/>
                      <a:gd name="connsiteY6-228" fmla="*/ 0 h 923906"/>
                      <a:gd name="connsiteX7-229" fmla="*/ 715845 w 741827"/>
                      <a:gd name="connsiteY7-230" fmla="*/ 284696 h 923906"/>
                      <a:gd name="connsiteX0-231" fmla="*/ 459262 w 715845"/>
                      <a:gd name="connsiteY0-232" fmla="*/ 854400 h 916632"/>
                      <a:gd name="connsiteX1-233" fmla="*/ 176697 w 715845"/>
                      <a:gd name="connsiteY1-234" fmla="*/ 914398 h 916632"/>
                      <a:gd name="connsiteX2-235" fmla="*/ 143648 w 715845"/>
                      <a:gd name="connsiteY2-236" fmla="*/ 613293 h 916632"/>
                      <a:gd name="connsiteX3-237" fmla="*/ 2063 w 715845"/>
                      <a:gd name="connsiteY3-238" fmla="*/ 349269 h 916632"/>
                      <a:gd name="connsiteX4-239" fmla="*/ 264202 w 715845"/>
                      <a:gd name="connsiteY4-240" fmla="*/ 223173 h 916632"/>
                      <a:gd name="connsiteX5-241" fmla="*/ 459262 w 715845"/>
                      <a:gd name="connsiteY5-242" fmla="*/ 0 h 916632"/>
                      <a:gd name="connsiteX6-243" fmla="*/ 715845 w 715845"/>
                      <a:gd name="connsiteY6-244" fmla="*/ 284696 h 916632"/>
                      <a:gd name="connsiteX0-245" fmla="*/ 176697 w 715845"/>
                      <a:gd name="connsiteY0-246" fmla="*/ 914398 h 914398"/>
                      <a:gd name="connsiteX1-247" fmla="*/ 143648 w 715845"/>
                      <a:gd name="connsiteY1-248" fmla="*/ 613293 h 914398"/>
                      <a:gd name="connsiteX2-249" fmla="*/ 2063 w 715845"/>
                      <a:gd name="connsiteY2-250" fmla="*/ 349269 h 914398"/>
                      <a:gd name="connsiteX3-251" fmla="*/ 264202 w 715845"/>
                      <a:gd name="connsiteY3-252" fmla="*/ 223173 h 914398"/>
                      <a:gd name="connsiteX4-253" fmla="*/ 459262 w 715845"/>
                      <a:gd name="connsiteY4-254" fmla="*/ 0 h 914398"/>
                      <a:gd name="connsiteX5-255" fmla="*/ 715845 w 715845"/>
                      <a:gd name="connsiteY5-256" fmla="*/ 284696 h 914398"/>
                      <a:gd name="connsiteX0-257" fmla="*/ 143648 w 715845"/>
                      <a:gd name="connsiteY0-258" fmla="*/ 613293 h 613293"/>
                      <a:gd name="connsiteX1-259" fmla="*/ 2063 w 715845"/>
                      <a:gd name="connsiteY1-260" fmla="*/ 349269 h 613293"/>
                      <a:gd name="connsiteX2-261" fmla="*/ 264202 w 715845"/>
                      <a:gd name="connsiteY2-262" fmla="*/ 223173 h 613293"/>
                      <a:gd name="connsiteX3-263" fmla="*/ 459262 w 715845"/>
                      <a:gd name="connsiteY3-264" fmla="*/ 0 h 613293"/>
                      <a:gd name="connsiteX4-265" fmla="*/ 715845 w 715845"/>
                      <a:gd name="connsiteY4-266" fmla="*/ 284696 h 613293"/>
                      <a:gd name="connsiteX0-267" fmla="*/ 0 w 713782"/>
                      <a:gd name="connsiteY0-268" fmla="*/ 349269 h 349269"/>
                      <a:gd name="connsiteX1-269" fmla="*/ 262139 w 713782"/>
                      <a:gd name="connsiteY1-270" fmla="*/ 223173 h 349269"/>
                      <a:gd name="connsiteX2-271" fmla="*/ 457199 w 713782"/>
                      <a:gd name="connsiteY2-272" fmla="*/ 0 h 349269"/>
                      <a:gd name="connsiteX3-273" fmla="*/ 713782 w 713782"/>
                      <a:gd name="connsiteY3-274" fmla="*/ 284696 h 349269"/>
                      <a:gd name="connsiteX0-275" fmla="*/ 0 w 457199"/>
                      <a:gd name="connsiteY0-276" fmla="*/ 349269 h 349269"/>
                      <a:gd name="connsiteX1-277" fmla="*/ 262139 w 457199"/>
                      <a:gd name="connsiteY1-278" fmla="*/ 223173 h 349269"/>
                      <a:gd name="connsiteX2-279" fmla="*/ 457199 w 457199"/>
                      <a:gd name="connsiteY2-280" fmla="*/ 0 h 349269"/>
                      <a:gd name="connsiteX0-281" fmla="*/ 0 w 195060"/>
                      <a:gd name="connsiteY0-282" fmla="*/ 223173 h 223173"/>
                      <a:gd name="connsiteX1-283" fmla="*/ 195060 w 195060"/>
                      <a:gd name="connsiteY1-284" fmla="*/ 0 h 223173"/>
                    </a:gdLst>
                    <a:ahLst/>
                    <a:cxnLst>
                      <a:cxn ang="0">
                        <a:pos x="connsiteX0-1" y="connsiteY0-2"/>
                      </a:cxn>
                      <a:cxn ang="0">
                        <a:pos x="connsiteX1-3" y="connsiteY1-4"/>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rgbClr val="AACBE6"/>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grpSp>
          </p:grpSp>
          <p:grpSp>
            <p:nvGrpSpPr>
              <p:cNvPr id="42" name="组合 73">
                <a:extLst>
                  <a:ext uri="{FF2B5EF4-FFF2-40B4-BE49-F238E27FC236}">
                    <a16:creationId xmlns:a16="http://schemas.microsoft.com/office/drawing/2014/main" id="{4D86DB2B-79E7-4B4D-904D-BC6F520C2B18}"/>
                  </a:ext>
                </a:extLst>
              </p:cNvPr>
              <p:cNvGrpSpPr/>
              <p:nvPr/>
            </p:nvGrpSpPr>
            <p:grpSpPr>
              <a:xfrm rot="2427509">
                <a:off x="3967980" y="667420"/>
                <a:ext cx="495774" cy="486658"/>
                <a:chOff x="10646778" y="4753862"/>
                <a:chExt cx="751521" cy="737702"/>
              </a:xfrm>
            </p:grpSpPr>
            <p:sp>
              <p:nvSpPr>
                <p:cNvPr id="43" name="五角星 2">
                  <a:extLst>
                    <a:ext uri="{FF2B5EF4-FFF2-40B4-BE49-F238E27FC236}">
                      <a16:creationId xmlns:a16="http://schemas.microsoft.com/office/drawing/2014/main" id="{0E0F4BDF-790F-4A47-AE45-6EEBBB8489B1}"/>
                    </a:ext>
                  </a:extLst>
                </p:cNvPr>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rgbClr val="AACBE6"/>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grpSp>
              <p:nvGrpSpPr>
                <p:cNvPr id="44" name="组合 75">
                  <a:extLst>
                    <a:ext uri="{FF2B5EF4-FFF2-40B4-BE49-F238E27FC236}">
                      <a16:creationId xmlns:a16="http://schemas.microsoft.com/office/drawing/2014/main" id="{81221ABE-2F90-44BC-B0C5-F7F40BB1981C}"/>
                    </a:ext>
                  </a:extLst>
                </p:cNvPr>
                <p:cNvGrpSpPr/>
                <p:nvPr/>
              </p:nvGrpSpPr>
              <p:grpSpPr>
                <a:xfrm>
                  <a:off x="10646778" y="4762829"/>
                  <a:ext cx="749726" cy="728735"/>
                  <a:chOff x="11012539" y="4493889"/>
                  <a:chExt cx="749726" cy="728735"/>
                </a:xfrm>
              </p:grpSpPr>
              <p:sp>
                <p:nvSpPr>
                  <p:cNvPr id="45" name="五角星 2">
                    <a:extLst>
                      <a:ext uri="{FF2B5EF4-FFF2-40B4-BE49-F238E27FC236}">
                        <a16:creationId xmlns:a16="http://schemas.microsoft.com/office/drawing/2014/main" id="{9CB9D3EE-75EC-4831-ADFB-DE8AA6FEB09A}"/>
                      </a:ext>
                    </a:extLst>
                  </p:cNvPr>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8AFA4C"/>
                  </a:solidFill>
                  <a:ln w="15875">
                    <a:solidFill>
                      <a:schemeClr val="bg1"/>
                    </a:solidFill>
                  </a:ln>
                  <a:effectLst>
                    <a:innerShdw blurRad="292100">
                      <a:srgbClr val="76CE0C"/>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rgbClr val="AACBE6"/>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sp>
                <p:nvSpPr>
                  <p:cNvPr id="46" name="五角星 2">
                    <a:extLst>
                      <a:ext uri="{FF2B5EF4-FFF2-40B4-BE49-F238E27FC236}">
                        <a16:creationId xmlns:a16="http://schemas.microsoft.com/office/drawing/2014/main" id="{1FBC2129-A203-471A-96C3-52ED3E6091EB}"/>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 name="connsiteX0-155" fmla="*/ 654322 w 918524"/>
                      <a:gd name="connsiteY0-156" fmla="*/ 223173 h 923906"/>
                      <a:gd name="connsiteX1-157" fmla="*/ 916461 w 918524"/>
                      <a:gd name="connsiteY1-158" fmla="*/ 349269 h 923906"/>
                      <a:gd name="connsiteX2-159" fmla="*/ 774876 w 918524"/>
                      <a:gd name="connsiteY2-160" fmla="*/ 613293 h 923906"/>
                      <a:gd name="connsiteX3-161" fmla="*/ 741827 w 918524"/>
                      <a:gd name="connsiteY3-162" fmla="*/ 914398 h 923906"/>
                      <a:gd name="connsiteX4-163" fmla="*/ 459262 w 918524"/>
                      <a:gd name="connsiteY4-164" fmla="*/ 854400 h 923906"/>
                      <a:gd name="connsiteX5-165" fmla="*/ 176697 w 918524"/>
                      <a:gd name="connsiteY5-166" fmla="*/ 914398 h 923906"/>
                      <a:gd name="connsiteX6-167" fmla="*/ 143648 w 918524"/>
                      <a:gd name="connsiteY6-168" fmla="*/ 613293 h 923906"/>
                      <a:gd name="connsiteX7-169" fmla="*/ 2063 w 918524"/>
                      <a:gd name="connsiteY7-170" fmla="*/ 349269 h 923906"/>
                      <a:gd name="connsiteX8-171" fmla="*/ 264202 w 918524"/>
                      <a:gd name="connsiteY8-172" fmla="*/ 223173 h 923906"/>
                      <a:gd name="connsiteX9-173" fmla="*/ 459262 w 918524"/>
                      <a:gd name="connsiteY9-174" fmla="*/ 0 h 923906"/>
                      <a:gd name="connsiteX10-175" fmla="*/ 715845 w 918524"/>
                      <a:gd name="connsiteY10-176" fmla="*/ 284696 h 923906"/>
                      <a:gd name="connsiteX0-177" fmla="*/ 916461 w 918524"/>
                      <a:gd name="connsiteY0-178" fmla="*/ 349269 h 923906"/>
                      <a:gd name="connsiteX1-179" fmla="*/ 774876 w 918524"/>
                      <a:gd name="connsiteY1-180" fmla="*/ 613293 h 923906"/>
                      <a:gd name="connsiteX2-181" fmla="*/ 741827 w 918524"/>
                      <a:gd name="connsiteY2-182" fmla="*/ 914398 h 923906"/>
                      <a:gd name="connsiteX3-183" fmla="*/ 459262 w 918524"/>
                      <a:gd name="connsiteY3-184" fmla="*/ 854400 h 923906"/>
                      <a:gd name="connsiteX4-185" fmla="*/ 176697 w 918524"/>
                      <a:gd name="connsiteY4-186" fmla="*/ 914398 h 923906"/>
                      <a:gd name="connsiteX5-187" fmla="*/ 143648 w 918524"/>
                      <a:gd name="connsiteY5-188" fmla="*/ 613293 h 923906"/>
                      <a:gd name="connsiteX6-189" fmla="*/ 2063 w 918524"/>
                      <a:gd name="connsiteY6-190" fmla="*/ 349269 h 923906"/>
                      <a:gd name="connsiteX7-191" fmla="*/ 264202 w 918524"/>
                      <a:gd name="connsiteY7-192" fmla="*/ 223173 h 923906"/>
                      <a:gd name="connsiteX8-193" fmla="*/ 459262 w 918524"/>
                      <a:gd name="connsiteY8-194" fmla="*/ 0 h 923906"/>
                      <a:gd name="connsiteX9-195" fmla="*/ 715845 w 918524"/>
                      <a:gd name="connsiteY9-196" fmla="*/ 284696 h 923906"/>
                      <a:gd name="connsiteX0-197" fmla="*/ 774876 w 774876"/>
                      <a:gd name="connsiteY0-198" fmla="*/ 613293 h 923906"/>
                      <a:gd name="connsiteX1-199" fmla="*/ 741827 w 774876"/>
                      <a:gd name="connsiteY1-200" fmla="*/ 914398 h 923906"/>
                      <a:gd name="connsiteX2-201" fmla="*/ 459262 w 774876"/>
                      <a:gd name="connsiteY2-202" fmla="*/ 854400 h 923906"/>
                      <a:gd name="connsiteX3-203" fmla="*/ 176697 w 774876"/>
                      <a:gd name="connsiteY3-204" fmla="*/ 914398 h 923906"/>
                      <a:gd name="connsiteX4-205" fmla="*/ 143648 w 774876"/>
                      <a:gd name="connsiteY4-206" fmla="*/ 613293 h 923906"/>
                      <a:gd name="connsiteX5-207" fmla="*/ 2063 w 774876"/>
                      <a:gd name="connsiteY5-208" fmla="*/ 349269 h 923906"/>
                      <a:gd name="connsiteX6-209" fmla="*/ 264202 w 774876"/>
                      <a:gd name="connsiteY6-210" fmla="*/ 223173 h 923906"/>
                      <a:gd name="connsiteX7-211" fmla="*/ 459262 w 774876"/>
                      <a:gd name="connsiteY7-212" fmla="*/ 0 h 923906"/>
                      <a:gd name="connsiteX8-213" fmla="*/ 715845 w 774876"/>
                      <a:gd name="connsiteY8-214" fmla="*/ 284696 h 923906"/>
                      <a:gd name="connsiteX0-215" fmla="*/ 741827 w 741827"/>
                      <a:gd name="connsiteY0-216" fmla="*/ 914398 h 923906"/>
                      <a:gd name="connsiteX1-217" fmla="*/ 459262 w 741827"/>
                      <a:gd name="connsiteY1-218" fmla="*/ 854400 h 923906"/>
                      <a:gd name="connsiteX2-219" fmla="*/ 176697 w 741827"/>
                      <a:gd name="connsiteY2-220" fmla="*/ 914398 h 923906"/>
                      <a:gd name="connsiteX3-221" fmla="*/ 143648 w 741827"/>
                      <a:gd name="connsiteY3-222" fmla="*/ 613293 h 923906"/>
                      <a:gd name="connsiteX4-223" fmla="*/ 2063 w 741827"/>
                      <a:gd name="connsiteY4-224" fmla="*/ 349269 h 923906"/>
                      <a:gd name="connsiteX5-225" fmla="*/ 264202 w 741827"/>
                      <a:gd name="connsiteY5-226" fmla="*/ 223173 h 923906"/>
                      <a:gd name="connsiteX6-227" fmla="*/ 459262 w 741827"/>
                      <a:gd name="connsiteY6-228" fmla="*/ 0 h 923906"/>
                      <a:gd name="connsiteX7-229" fmla="*/ 715845 w 741827"/>
                      <a:gd name="connsiteY7-230" fmla="*/ 284696 h 923906"/>
                      <a:gd name="connsiteX0-231" fmla="*/ 459262 w 715845"/>
                      <a:gd name="connsiteY0-232" fmla="*/ 854400 h 916632"/>
                      <a:gd name="connsiteX1-233" fmla="*/ 176697 w 715845"/>
                      <a:gd name="connsiteY1-234" fmla="*/ 914398 h 916632"/>
                      <a:gd name="connsiteX2-235" fmla="*/ 143648 w 715845"/>
                      <a:gd name="connsiteY2-236" fmla="*/ 613293 h 916632"/>
                      <a:gd name="connsiteX3-237" fmla="*/ 2063 w 715845"/>
                      <a:gd name="connsiteY3-238" fmla="*/ 349269 h 916632"/>
                      <a:gd name="connsiteX4-239" fmla="*/ 264202 w 715845"/>
                      <a:gd name="connsiteY4-240" fmla="*/ 223173 h 916632"/>
                      <a:gd name="connsiteX5-241" fmla="*/ 459262 w 715845"/>
                      <a:gd name="connsiteY5-242" fmla="*/ 0 h 916632"/>
                      <a:gd name="connsiteX6-243" fmla="*/ 715845 w 715845"/>
                      <a:gd name="connsiteY6-244" fmla="*/ 284696 h 916632"/>
                      <a:gd name="connsiteX0-245" fmla="*/ 176697 w 715845"/>
                      <a:gd name="connsiteY0-246" fmla="*/ 914398 h 914398"/>
                      <a:gd name="connsiteX1-247" fmla="*/ 143648 w 715845"/>
                      <a:gd name="connsiteY1-248" fmla="*/ 613293 h 914398"/>
                      <a:gd name="connsiteX2-249" fmla="*/ 2063 w 715845"/>
                      <a:gd name="connsiteY2-250" fmla="*/ 349269 h 914398"/>
                      <a:gd name="connsiteX3-251" fmla="*/ 264202 w 715845"/>
                      <a:gd name="connsiteY3-252" fmla="*/ 223173 h 914398"/>
                      <a:gd name="connsiteX4-253" fmla="*/ 459262 w 715845"/>
                      <a:gd name="connsiteY4-254" fmla="*/ 0 h 914398"/>
                      <a:gd name="connsiteX5-255" fmla="*/ 715845 w 715845"/>
                      <a:gd name="connsiteY5-256" fmla="*/ 284696 h 914398"/>
                      <a:gd name="connsiteX0-257" fmla="*/ 143648 w 715845"/>
                      <a:gd name="connsiteY0-258" fmla="*/ 613293 h 613293"/>
                      <a:gd name="connsiteX1-259" fmla="*/ 2063 w 715845"/>
                      <a:gd name="connsiteY1-260" fmla="*/ 349269 h 613293"/>
                      <a:gd name="connsiteX2-261" fmla="*/ 264202 w 715845"/>
                      <a:gd name="connsiteY2-262" fmla="*/ 223173 h 613293"/>
                      <a:gd name="connsiteX3-263" fmla="*/ 459262 w 715845"/>
                      <a:gd name="connsiteY3-264" fmla="*/ 0 h 613293"/>
                      <a:gd name="connsiteX4-265" fmla="*/ 715845 w 715845"/>
                      <a:gd name="connsiteY4-266" fmla="*/ 284696 h 613293"/>
                      <a:gd name="connsiteX0-267" fmla="*/ 0 w 713782"/>
                      <a:gd name="connsiteY0-268" fmla="*/ 349269 h 349269"/>
                      <a:gd name="connsiteX1-269" fmla="*/ 262139 w 713782"/>
                      <a:gd name="connsiteY1-270" fmla="*/ 223173 h 349269"/>
                      <a:gd name="connsiteX2-271" fmla="*/ 457199 w 713782"/>
                      <a:gd name="connsiteY2-272" fmla="*/ 0 h 349269"/>
                      <a:gd name="connsiteX3-273" fmla="*/ 713782 w 713782"/>
                      <a:gd name="connsiteY3-274" fmla="*/ 284696 h 349269"/>
                      <a:gd name="connsiteX0-275" fmla="*/ 0 w 457199"/>
                      <a:gd name="connsiteY0-276" fmla="*/ 349269 h 349269"/>
                      <a:gd name="connsiteX1-277" fmla="*/ 262139 w 457199"/>
                      <a:gd name="connsiteY1-278" fmla="*/ 223173 h 349269"/>
                      <a:gd name="connsiteX2-279" fmla="*/ 457199 w 457199"/>
                      <a:gd name="connsiteY2-280" fmla="*/ 0 h 349269"/>
                    </a:gdLst>
                    <a:ahLst/>
                    <a:cxnLst>
                      <a:cxn ang="0">
                        <a:pos x="connsiteX0-1" y="connsiteY0-2"/>
                      </a:cxn>
                      <a:cxn ang="0">
                        <a:pos x="connsiteX1-3" y="connsiteY1-4"/>
                      </a:cxn>
                      <a:cxn ang="0">
                        <a:pos x="connsiteX2-5" y="connsiteY2-6"/>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rgbClr val="AACBE6"/>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sp>
                <p:nvSpPr>
                  <p:cNvPr id="47" name="五角星 2">
                    <a:extLst>
                      <a:ext uri="{FF2B5EF4-FFF2-40B4-BE49-F238E27FC236}">
                        <a16:creationId xmlns:a16="http://schemas.microsoft.com/office/drawing/2014/main" id="{86C0AB23-C38B-4CAC-8231-D03C22D3A4E2}"/>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 name="connsiteX0-155" fmla="*/ 654322 w 918524"/>
                      <a:gd name="connsiteY0-156" fmla="*/ 223173 h 923906"/>
                      <a:gd name="connsiteX1-157" fmla="*/ 916461 w 918524"/>
                      <a:gd name="connsiteY1-158" fmla="*/ 349269 h 923906"/>
                      <a:gd name="connsiteX2-159" fmla="*/ 774876 w 918524"/>
                      <a:gd name="connsiteY2-160" fmla="*/ 613293 h 923906"/>
                      <a:gd name="connsiteX3-161" fmla="*/ 741827 w 918524"/>
                      <a:gd name="connsiteY3-162" fmla="*/ 914398 h 923906"/>
                      <a:gd name="connsiteX4-163" fmla="*/ 459262 w 918524"/>
                      <a:gd name="connsiteY4-164" fmla="*/ 854400 h 923906"/>
                      <a:gd name="connsiteX5-165" fmla="*/ 176697 w 918524"/>
                      <a:gd name="connsiteY5-166" fmla="*/ 914398 h 923906"/>
                      <a:gd name="connsiteX6-167" fmla="*/ 143648 w 918524"/>
                      <a:gd name="connsiteY6-168" fmla="*/ 613293 h 923906"/>
                      <a:gd name="connsiteX7-169" fmla="*/ 2063 w 918524"/>
                      <a:gd name="connsiteY7-170" fmla="*/ 349269 h 923906"/>
                      <a:gd name="connsiteX8-171" fmla="*/ 264202 w 918524"/>
                      <a:gd name="connsiteY8-172" fmla="*/ 223173 h 923906"/>
                      <a:gd name="connsiteX9-173" fmla="*/ 459262 w 918524"/>
                      <a:gd name="connsiteY9-174" fmla="*/ 0 h 923906"/>
                      <a:gd name="connsiteX10-175" fmla="*/ 715845 w 918524"/>
                      <a:gd name="connsiteY10-176" fmla="*/ 284696 h 923906"/>
                      <a:gd name="connsiteX0-177" fmla="*/ 916461 w 918524"/>
                      <a:gd name="connsiteY0-178" fmla="*/ 349269 h 923906"/>
                      <a:gd name="connsiteX1-179" fmla="*/ 774876 w 918524"/>
                      <a:gd name="connsiteY1-180" fmla="*/ 613293 h 923906"/>
                      <a:gd name="connsiteX2-181" fmla="*/ 741827 w 918524"/>
                      <a:gd name="connsiteY2-182" fmla="*/ 914398 h 923906"/>
                      <a:gd name="connsiteX3-183" fmla="*/ 459262 w 918524"/>
                      <a:gd name="connsiteY3-184" fmla="*/ 854400 h 923906"/>
                      <a:gd name="connsiteX4-185" fmla="*/ 176697 w 918524"/>
                      <a:gd name="connsiteY4-186" fmla="*/ 914398 h 923906"/>
                      <a:gd name="connsiteX5-187" fmla="*/ 143648 w 918524"/>
                      <a:gd name="connsiteY5-188" fmla="*/ 613293 h 923906"/>
                      <a:gd name="connsiteX6-189" fmla="*/ 2063 w 918524"/>
                      <a:gd name="connsiteY6-190" fmla="*/ 349269 h 923906"/>
                      <a:gd name="connsiteX7-191" fmla="*/ 264202 w 918524"/>
                      <a:gd name="connsiteY7-192" fmla="*/ 223173 h 923906"/>
                      <a:gd name="connsiteX8-193" fmla="*/ 459262 w 918524"/>
                      <a:gd name="connsiteY8-194" fmla="*/ 0 h 923906"/>
                      <a:gd name="connsiteX9-195" fmla="*/ 715845 w 918524"/>
                      <a:gd name="connsiteY9-196" fmla="*/ 284696 h 923906"/>
                      <a:gd name="connsiteX0-197" fmla="*/ 774876 w 774876"/>
                      <a:gd name="connsiteY0-198" fmla="*/ 613293 h 923906"/>
                      <a:gd name="connsiteX1-199" fmla="*/ 741827 w 774876"/>
                      <a:gd name="connsiteY1-200" fmla="*/ 914398 h 923906"/>
                      <a:gd name="connsiteX2-201" fmla="*/ 459262 w 774876"/>
                      <a:gd name="connsiteY2-202" fmla="*/ 854400 h 923906"/>
                      <a:gd name="connsiteX3-203" fmla="*/ 176697 w 774876"/>
                      <a:gd name="connsiteY3-204" fmla="*/ 914398 h 923906"/>
                      <a:gd name="connsiteX4-205" fmla="*/ 143648 w 774876"/>
                      <a:gd name="connsiteY4-206" fmla="*/ 613293 h 923906"/>
                      <a:gd name="connsiteX5-207" fmla="*/ 2063 w 774876"/>
                      <a:gd name="connsiteY5-208" fmla="*/ 349269 h 923906"/>
                      <a:gd name="connsiteX6-209" fmla="*/ 264202 w 774876"/>
                      <a:gd name="connsiteY6-210" fmla="*/ 223173 h 923906"/>
                      <a:gd name="connsiteX7-211" fmla="*/ 459262 w 774876"/>
                      <a:gd name="connsiteY7-212" fmla="*/ 0 h 923906"/>
                      <a:gd name="connsiteX8-213" fmla="*/ 715845 w 774876"/>
                      <a:gd name="connsiteY8-214" fmla="*/ 284696 h 923906"/>
                      <a:gd name="connsiteX0-215" fmla="*/ 741827 w 741827"/>
                      <a:gd name="connsiteY0-216" fmla="*/ 914398 h 923906"/>
                      <a:gd name="connsiteX1-217" fmla="*/ 459262 w 741827"/>
                      <a:gd name="connsiteY1-218" fmla="*/ 854400 h 923906"/>
                      <a:gd name="connsiteX2-219" fmla="*/ 176697 w 741827"/>
                      <a:gd name="connsiteY2-220" fmla="*/ 914398 h 923906"/>
                      <a:gd name="connsiteX3-221" fmla="*/ 143648 w 741827"/>
                      <a:gd name="connsiteY3-222" fmla="*/ 613293 h 923906"/>
                      <a:gd name="connsiteX4-223" fmla="*/ 2063 w 741827"/>
                      <a:gd name="connsiteY4-224" fmla="*/ 349269 h 923906"/>
                      <a:gd name="connsiteX5-225" fmla="*/ 264202 w 741827"/>
                      <a:gd name="connsiteY5-226" fmla="*/ 223173 h 923906"/>
                      <a:gd name="connsiteX6-227" fmla="*/ 459262 w 741827"/>
                      <a:gd name="connsiteY6-228" fmla="*/ 0 h 923906"/>
                      <a:gd name="connsiteX7-229" fmla="*/ 715845 w 741827"/>
                      <a:gd name="connsiteY7-230" fmla="*/ 284696 h 923906"/>
                      <a:gd name="connsiteX0-231" fmla="*/ 459262 w 715845"/>
                      <a:gd name="connsiteY0-232" fmla="*/ 854400 h 916632"/>
                      <a:gd name="connsiteX1-233" fmla="*/ 176697 w 715845"/>
                      <a:gd name="connsiteY1-234" fmla="*/ 914398 h 916632"/>
                      <a:gd name="connsiteX2-235" fmla="*/ 143648 w 715845"/>
                      <a:gd name="connsiteY2-236" fmla="*/ 613293 h 916632"/>
                      <a:gd name="connsiteX3-237" fmla="*/ 2063 w 715845"/>
                      <a:gd name="connsiteY3-238" fmla="*/ 349269 h 916632"/>
                      <a:gd name="connsiteX4-239" fmla="*/ 264202 w 715845"/>
                      <a:gd name="connsiteY4-240" fmla="*/ 223173 h 916632"/>
                      <a:gd name="connsiteX5-241" fmla="*/ 459262 w 715845"/>
                      <a:gd name="connsiteY5-242" fmla="*/ 0 h 916632"/>
                      <a:gd name="connsiteX6-243" fmla="*/ 715845 w 715845"/>
                      <a:gd name="connsiteY6-244" fmla="*/ 284696 h 916632"/>
                      <a:gd name="connsiteX0-245" fmla="*/ 176697 w 715845"/>
                      <a:gd name="connsiteY0-246" fmla="*/ 914398 h 914398"/>
                      <a:gd name="connsiteX1-247" fmla="*/ 143648 w 715845"/>
                      <a:gd name="connsiteY1-248" fmla="*/ 613293 h 914398"/>
                      <a:gd name="connsiteX2-249" fmla="*/ 2063 w 715845"/>
                      <a:gd name="connsiteY2-250" fmla="*/ 349269 h 914398"/>
                      <a:gd name="connsiteX3-251" fmla="*/ 264202 w 715845"/>
                      <a:gd name="connsiteY3-252" fmla="*/ 223173 h 914398"/>
                      <a:gd name="connsiteX4-253" fmla="*/ 459262 w 715845"/>
                      <a:gd name="connsiteY4-254" fmla="*/ 0 h 914398"/>
                      <a:gd name="connsiteX5-255" fmla="*/ 715845 w 715845"/>
                      <a:gd name="connsiteY5-256" fmla="*/ 284696 h 914398"/>
                      <a:gd name="connsiteX0-257" fmla="*/ 143648 w 715845"/>
                      <a:gd name="connsiteY0-258" fmla="*/ 613293 h 613293"/>
                      <a:gd name="connsiteX1-259" fmla="*/ 2063 w 715845"/>
                      <a:gd name="connsiteY1-260" fmla="*/ 349269 h 613293"/>
                      <a:gd name="connsiteX2-261" fmla="*/ 264202 w 715845"/>
                      <a:gd name="connsiteY2-262" fmla="*/ 223173 h 613293"/>
                      <a:gd name="connsiteX3-263" fmla="*/ 459262 w 715845"/>
                      <a:gd name="connsiteY3-264" fmla="*/ 0 h 613293"/>
                      <a:gd name="connsiteX4-265" fmla="*/ 715845 w 715845"/>
                      <a:gd name="connsiteY4-266" fmla="*/ 284696 h 613293"/>
                      <a:gd name="connsiteX0-267" fmla="*/ 0 w 713782"/>
                      <a:gd name="connsiteY0-268" fmla="*/ 349269 h 349269"/>
                      <a:gd name="connsiteX1-269" fmla="*/ 262139 w 713782"/>
                      <a:gd name="connsiteY1-270" fmla="*/ 223173 h 349269"/>
                      <a:gd name="connsiteX2-271" fmla="*/ 457199 w 713782"/>
                      <a:gd name="connsiteY2-272" fmla="*/ 0 h 349269"/>
                      <a:gd name="connsiteX3-273" fmla="*/ 713782 w 713782"/>
                      <a:gd name="connsiteY3-274" fmla="*/ 284696 h 349269"/>
                      <a:gd name="connsiteX0-275" fmla="*/ 0 w 457199"/>
                      <a:gd name="connsiteY0-276" fmla="*/ 349269 h 349269"/>
                      <a:gd name="connsiteX1-277" fmla="*/ 262139 w 457199"/>
                      <a:gd name="connsiteY1-278" fmla="*/ 223173 h 349269"/>
                      <a:gd name="connsiteX2-279" fmla="*/ 457199 w 457199"/>
                      <a:gd name="connsiteY2-280" fmla="*/ 0 h 349269"/>
                      <a:gd name="connsiteX0-281" fmla="*/ 0 w 195060"/>
                      <a:gd name="connsiteY0-282" fmla="*/ 223173 h 223173"/>
                      <a:gd name="connsiteX1-283" fmla="*/ 195060 w 195060"/>
                      <a:gd name="connsiteY1-284" fmla="*/ 0 h 223173"/>
                    </a:gdLst>
                    <a:ahLst/>
                    <a:cxnLst>
                      <a:cxn ang="0">
                        <a:pos x="connsiteX0-1" y="connsiteY0-2"/>
                      </a:cxn>
                      <a:cxn ang="0">
                        <a:pos x="connsiteX1-3" y="connsiteY1-4"/>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rgbClr val="AACBE6"/>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grpSp>
          </p:grpSp>
        </p:grpSp>
        <p:sp>
          <p:nvSpPr>
            <p:cNvPr id="39" name="TextBox 38"/>
            <p:cNvSpPr txBox="1"/>
            <p:nvPr/>
          </p:nvSpPr>
          <p:spPr>
            <a:xfrm>
              <a:off x="1929606" y="2516746"/>
              <a:ext cx="3029227" cy="769441"/>
            </a:xfrm>
            <a:prstGeom prst="rect">
              <a:avLst/>
            </a:prstGeom>
            <a:noFill/>
          </p:spPr>
          <p:txBody>
            <a:bodyPr wrap="square" rtlCol="0">
              <a:spAutoFit/>
            </a:bodyPr>
            <a:lstStyle/>
            <a:p>
              <a:r>
                <a:rPr lang="en-US" sz="4400" b="1">
                  <a:solidFill>
                    <a:srgbClr val="0070C0"/>
                  </a:solidFill>
                  <a:latin typeface="UTM Avo" panose="02040603050506020204" pitchFamily="18" charset="0"/>
                </a:rPr>
                <a:t> </a:t>
              </a:r>
              <a:r>
                <a:rPr lang="en-US" sz="4400" b="1">
                  <a:solidFill>
                    <a:schemeClr val="accent6">
                      <a:lumMod val="50000"/>
                    </a:schemeClr>
                  </a:solidFill>
                  <a:latin typeface="UTM Avo" panose="02040603050506020204" pitchFamily="18" charset="0"/>
                </a:rPr>
                <a:t>Bác </a:t>
              </a:r>
              <a:r>
                <a:rPr lang="en-US" sz="4400" b="1">
                  <a:solidFill>
                    <a:srgbClr val="0070C0"/>
                  </a:solidFill>
                  <a:latin typeface="UTM Avo" panose="02040603050506020204" pitchFamily="18" charset="0"/>
                </a:rPr>
                <a:t> </a:t>
              </a:r>
              <a:endParaRPr lang="en-US" sz="4400" b="1">
                <a:solidFill>
                  <a:srgbClr val="6600CC"/>
                </a:solidFill>
              </a:endParaRPr>
            </a:p>
          </p:txBody>
        </p:sp>
      </p:grpSp>
      <p:grpSp>
        <p:nvGrpSpPr>
          <p:cNvPr id="53" name="Group 52"/>
          <p:cNvGrpSpPr/>
          <p:nvPr/>
        </p:nvGrpSpPr>
        <p:grpSpPr>
          <a:xfrm>
            <a:off x="7612210" y="3153479"/>
            <a:ext cx="3887949" cy="2136442"/>
            <a:chOff x="1070884" y="1728603"/>
            <a:chExt cx="3887949" cy="2136442"/>
          </a:xfrm>
        </p:grpSpPr>
        <p:grpSp>
          <p:nvGrpSpPr>
            <p:cNvPr id="54" name="Group 53">
              <a:extLst>
                <a:ext uri="{FF2B5EF4-FFF2-40B4-BE49-F238E27FC236}">
                  <a16:creationId xmlns:a16="http://schemas.microsoft.com/office/drawing/2014/main" id="{A1030767-7065-4315-B5DF-D55CE56BB35F}"/>
                </a:ext>
              </a:extLst>
            </p:cNvPr>
            <p:cNvGrpSpPr/>
            <p:nvPr/>
          </p:nvGrpSpPr>
          <p:grpSpPr>
            <a:xfrm>
              <a:off x="1070884" y="1728603"/>
              <a:ext cx="3456509" cy="2136442"/>
              <a:chOff x="1860053" y="-124341"/>
              <a:chExt cx="8773032" cy="5187622"/>
            </a:xfrm>
          </p:grpSpPr>
          <p:pic>
            <p:nvPicPr>
              <p:cNvPr id="56" name="图片 96">
                <a:extLst>
                  <a:ext uri="{FF2B5EF4-FFF2-40B4-BE49-F238E27FC236}">
                    <a16:creationId xmlns:a16="http://schemas.microsoft.com/office/drawing/2014/main" id="{5B2D5872-215A-4563-9798-7BF47326BDC4}"/>
                  </a:ext>
                </a:extLst>
              </p:cNvPr>
              <p:cNvPicPr>
                <a:picLocks noChangeAspect="1"/>
              </p:cNvPicPr>
              <p:nvPr/>
            </p:nvPicPr>
            <p:blipFill rotWithShape="1">
              <a:blip r:embed="rId2">
                <a:extLst>
                  <a:ext uri="{28A0092B-C50C-407E-A947-70E740481C1C}">
                    <a14:useLocalDpi xmlns:a14="http://schemas.microsoft.com/office/drawing/2010/main" val="0"/>
                  </a:ext>
                </a:extLst>
              </a:blip>
              <a:srcRect t="18309" r="63387" b="43217"/>
              <a:stretch>
                <a:fillRect/>
              </a:stretch>
            </p:blipFill>
            <p:spPr>
              <a:xfrm>
                <a:off x="1860053" y="-124341"/>
                <a:ext cx="8773032" cy="5187622"/>
              </a:xfrm>
              <a:prstGeom prst="rect">
                <a:avLst/>
              </a:prstGeom>
            </p:spPr>
          </p:pic>
          <p:grpSp>
            <p:nvGrpSpPr>
              <p:cNvPr id="57" name="组合 67">
                <a:extLst>
                  <a:ext uri="{FF2B5EF4-FFF2-40B4-BE49-F238E27FC236}">
                    <a16:creationId xmlns:a16="http://schemas.microsoft.com/office/drawing/2014/main" id="{1C8F6427-7F04-4792-BC1F-1E7F920CCEBA}"/>
                  </a:ext>
                </a:extLst>
              </p:cNvPr>
              <p:cNvGrpSpPr/>
              <p:nvPr/>
            </p:nvGrpSpPr>
            <p:grpSpPr>
              <a:xfrm rot="2224307">
                <a:off x="6139339" y="955660"/>
                <a:ext cx="479816" cy="470993"/>
                <a:chOff x="10646778" y="4753862"/>
                <a:chExt cx="751521" cy="737702"/>
              </a:xfrm>
            </p:grpSpPr>
            <p:sp>
              <p:nvSpPr>
                <p:cNvPr id="64" name="五角星 2">
                  <a:extLst>
                    <a:ext uri="{FF2B5EF4-FFF2-40B4-BE49-F238E27FC236}">
                      <a16:creationId xmlns:a16="http://schemas.microsoft.com/office/drawing/2014/main" id="{5DF0DA58-34A4-4152-9363-DFC06055D978}"/>
                    </a:ext>
                  </a:extLst>
                </p:cNvPr>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rgbClr val="AACBE6"/>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grpSp>
              <p:nvGrpSpPr>
                <p:cNvPr id="65" name="组合 69">
                  <a:extLst>
                    <a:ext uri="{FF2B5EF4-FFF2-40B4-BE49-F238E27FC236}">
                      <a16:creationId xmlns:a16="http://schemas.microsoft.com/office/drawing/2014/main" id="{CE165EB7-646D-4B4A-A3FA-A718FE411B4D}"/>
                    </a:ext>
                  </a:extLst>
                </p:cNvPr>
                <p:cNvGrpSpPr/>
                <p:nvPr/>
              </p:nvGrpSpPr>
              <p:grpSpPr>
                <a:xfrm>
                  <a:off x="10646778" y="4762829"/>
                  <a:ext cx="749726" cy="728735"/>
                  <a:chOff x="11012539" y="4493889"/>
                  <a:chExt cx="749726" cy="728735"/>
                </a:xfrm>
              </p:grpSpPr>
              <p:sp>
                <p:nvSpPr>
                  <p:cNvPr id="66" name="五角星 2">
                    <a:extLst>
                      <a:ext uri="{FF2B5EF4-FFF2-40B4-BE49-F238E27FC236}">
                        <a16:creationId xmlns:a16="http://schemas.microsoft.com/office/drawing/2014/main" id="{EC18D5A6-3C02-4145-B620-4EB774E303A4}"/>
                      </a:ext>
                    </a:extLst>
                  </p:cNvPr>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FFF00"/>
                  </a:solidFill>
                  <a:ln w="15875">
                    <a:solidFill>
                      <a:srgbClr val="FFFF00"/>
                    </a:solidFill>
                  </a:ln>
                  <a:effectLst>
                    <a:innerShdw blurRad="292100">
                      <a:srgbClr val="FFC0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rgbClr val="AACBE6"/>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sp>
                <p:nvSpPr>
                  <p:cNvPr id="67" name="五角星 2">
                    <a:extLst>
                      <a:ext uri="{FF2B5EF4-FFF2-40B4-BE49-F238E27FC236}">
                        <a16:creationId xmlns:a16="http://schemas.microsoft.com/office/drawing/2014/main" id="{B900EC14-D990-440C-AC9F-9946A140913F}"/>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 name="connsiteX0-155" fmla="*/ 654322 w 918524"/>
                      <a:gd name="connsiteY0-156" fmla="*/ 223173 h 923906"/>
                      <a:gd name="connsiteX1-157" fmla="*/ 916461 w 918524"/>
                      <a:gd name="connsiteY1-158" fmla="*/ 349269 h 923906"/>
                      <a:gd name="connsiteX2-159" fmla="*/ 774876 w 918524"/>
                      <a:gd name="connsiteY2-160" fmla="*/ 613293 h 923906"/>
                      <a:gd name="connsiteX3-161" fmla="*/ 741827 w 918524"/>
                      <a:gd name="connsiteY3-162" fmla="*/ 914398 h 923906"/>
                      <a:gd name="connsiteX4-163" fmla="*/ 459262 w 918524"/>
                      <a:gd name="connsiteY4-164" fmla="*/ 854400 h 923906"/>
                      <a:gd name="connsiteX5-165" fmla="*/ 176697 w 918524"/>
                      <a:gd name="connsiteY5-166" fmla="*/ 914398 h 923906"/>
                      <a:gd name="connsiteX6-167" fmla="*/ 143648 w 918524"/>
                      <a:gd name="connsiteY6-168" fmla="*/ 613293 h 923906"/>
                      <a:gd name="connsiteX7-169" fmla="*/ 2063 w 918524"/>
                      <a:gd name="connsiteY7-170" fmla="*/ 349269 h 923906"/>
                      <a:gd name="connsiteX8-171" fmla="*/ 264202 w 918524"/>
                      <a:gd name="connsiteY8-172" fmla="*/ 223173 h 923906"/>
                      <a:gd name="connsiteX9-173" fmla="*/ 459262 w 918524"/>
                      <a:gd name="connsiteY9-174" fmla="*/ 0 h 923906"/>
                      <a:gd name="connsiteX10-175" fmla="*/ 715845 w 918524"/>
                      <a:gd name="connsiteY10-176" fmla="*/ 284696 h 923906"/>
                      <a:gd name="connsiteX0-177" fmla="*/ 916461 w 918524"/>
                      <a:gd name="connsiteY0-178" fmla="*/ 349269 h 923906"/>
                      <a:gd name="connsiteX1-179" fmla="*/ 774876 w 918524"/>
                      <a:gd name="connsiteY1-180" fmla="*/ 613293 h 923906"/>
                      <a:gd name="connsiteX2-181" fmla="*/ 741827 w 918524"/>
                      <a:gd name="connsiteY2-182" fmla="*/ 914398 h 923906"/>
                      <a:gd name="connsiteX3-183" fmla="*/ 459262 w 918524"/>
                      <a:gd name="connsiteY3-184" fmla="*/ 854400 h 923906"/>
                      <a:gd name="connsiteX4-185" fmla="*/ 176697 w 918524"/>
                      <a:gd name="connsiteY4-186" fmla="*/ 914398 h 923906"/>
                      <a:gd name="connsiteX5-187" fmla="*/ 143648 w 918524"/>
                      <a:gd name="connsiteY5-188" fmla="*/ 613293 h 923906"/>
                      <a:gd name="connsiteX6-189" fmla="*/ 2063 w 918524"/>
                      <a:gd name="connsiteY6-190" fmla="*/ 349269 h 923906"/>
                      <a:gd name="connsiteX7-191" fmla="*/ 264202 w 918524"/>
                      <a:gd name="connsiteY7-192" fmla="*/ 223173 h 923906"/>
                      <a:gd name="connsiteX8-193" fmla="*/ 459262 w 918524"/>
                      <a:gd name="connsiteY8-194" fmla="*/ 0 h 923906"/>
                      <a:gd name="connsiteX9-195" fmla="*/ 715845 w 918524"/>
                      <a:gd name="connsiteY9-196" fmla="*/ 284696 h 923906"/>
                      <a:gd name="connsiteX0-197" fmla="*/ 774876 w 774876"/>
                      <a:gd name="connsiteY0-198" fmla="*/ 613293 h 923906"/>
                      <a:gd name="connsiteX1-199" fmla="*/ 741827 w 774876"/>
                      <a:gd name="connsiteY1-200" fmla="*/ 914398 h 923906"/>
                      <a:gd name="connsiteX2-201" fmla="*/ 459262 w 774876"/>
                      <a:gd name="connsiteY2-202" fmla="*/ 854400 h 923906"/>
                      <a:gd name="connsiteX3-203" fmla="*/ 176697 w 774876"/>
                      <a:gd name="connsiteY3-204" fmla="*/ 914398 h 923906"/>
                      <a:gd name="connsiteX4-205" fmla="*/ 143648 w 774876"/>
                      <a:gd name="connsiteY4-206" fmla="*/ 613293 h 923906"/>
                      <a:gd name="connsiteX5-207" fmla="*/ 2063 w 774876"/>
                      <a:gd name="connsiteY5-208" fmla="*/ 349269 h 923906"/>
                      <a:gd name="connsiteX6-209" fmla="*/ 264202 w 774876"/>
                      <a:gd name="connsiteY6-210" fmla="*/ 223173 h 923906"/>
                      <a:gd name="connsiteX7-211" fmla="*/ 459262 w 774876"/>
                      <a:gd name="connsiteY7-212" fmla="*/ 0 h 923906"/>
                      <a:gd name="connsiteX8-213" fmla="*/ 715845 w 774876"/>
                      <a:gd name="connsiteY8-214" fmla="*/ 284696 h 923906"/>
                      <a:gd name="connsiteX0-215" fmla="*/ 741827 w 741827"/>
                      <a:gd name="connsiteY0-216" fmla="*/ 914398 h 923906"/>
                      <a:gd name="connsiteX1-217" fmla="*/ 459262 w 741827"/>
                      <a:gd name="connsiteY1-218" fmla="*/ 854400 h 923906"/>
                      <a:gd name="connsiteX2-219" fmla="*/ 176697 w 741827"/>
                      <a:gd name="connsiteY2-220" fmla="*/ 914398 h 923906"/>
                      <a:gd name="connsiteX3-221" fmla="*/ 143648 w 741827"/>
                      <a:gd name="connsiteY3-222" fmla="*/ 613293 h 923906"/>
                      <a:gd name="connsiteX4-223" fmla="*/ 2063 w 741827"/>
                      <a:gd name="connsiteY4-224" fmla="*/ 349269 h 923906"/>
                      <a:gd name="connsiteX5-225" fmla="*/ 264202 w 741827"/>
                      <a:gd name="connsiteY5-226" fmla="*/ 223173 h 923906"/>
                      <a:gd name="connsiteX6-227" fmla="*/ 459262 w 741827"/>
                      <a:gd name="connsiteY6-228" fmla="*/ 0 h 923906"/>
                      <a:gd name="connsiteX7-229" fmla="*/ 715845 w 741827"/>
                      <a:gd name="connsiteY7-230" fmla="*/ 284696 h 923906"/>
                      <a:gd name="connsiteX0-231" fmla="*/ 459262 w 715845"/>
                      <a:gd name="connsiteY0-232" fmla="*/ 854400 h 916632"/>
                      <a:gd name="connsiteX1-233" fmla="*/ 176697 w 715845"/>
                      <a:gd name="connsiteY1-234" fmla="*/ 914398 h 916632"/>
                      <a:gd name="connsiteX2-235" fmla="*/ 143648 w 715845"/>
                      <a:gd name="connsiteY2-236" fmla="*/ 613293 h 916632"/>
                      <a:gd name="connsiteX3-237" fmla="*/ 2063 w 715845"/>
                      <a:gd name="connsiteY3-238" fmla="*/ 349269 h 916632"/>
                      <a:gd name="connsiteX4-239" fmla="*/ 264202 w 715845"/>
                      <a:gd name="connsiteY4-240" fmla="*/ 223173 h 916632"/>
                      <a:gd name="connsiteX5-241" fmla="*/ 459262 w 715845"/>
                      <a:gd name="connsiteY5-242" fmla="*/ 0 h 916632"/>
                      <a:gd name="connsiteX6-243" fmla="*/ 715845 w 715845"/>
                      <a:gd name="connsiteY6-244" fmla="*/ 284696 h 916632"/>
                      <a:gd name="connsiteX0-245" fmla="*/ 176697 w 715845"/>
                      <a:gd name="connsiteY0-246" fmla="*/ 914398 h 914398"/>
                      <a:gd name="connsiteX1-247" fmla="*/ 143648 w 715845"/>
                      <a:gd name="connsiteY1-248" fmla="*/ 613293 h 914398"/>
                      <a:gd name="connsiteX2-249" fmla="*/ 2063 w 715845"/>
                      <a:gd name="connsiteY2-250" fmla="*/ 349269 h 914398"/>
                      <a:gd name="connsiteX3-251" fmla="*/ 264202 w 715845"/>
                      <a:gd name="connsiteY3-252" fmla="*/ 223173 h 914398"/>
                      <a:gd name="connsiteX4-253" fmla="*/ 459262 w 715845"/>
                      <a:gd name="connsiteY4-254" fmla="*/ 0 h 914398"/>
                      <a:gd name="connsiteX5-255" fmla="*/ 715845 w 715845"/>
                      <a:gd name="connsiteY5-256" fmla="*/ 284696 h 914398"/>
                      <a:gd name="connsiteX0-257" fmla="*/ 143648 w 715845"/>
                      <a:gd name="connsiteY0-258" fmla="*/ 613293 h 613293"/>
                      <a:gd name="connsiteX1-259" fmla="*/ 2063 w 715845"/>
                      <a:gd name="connsiteY1-260" fmla="*/ 349269 h 613293"/>
                      <a:gd name="connsiteX2-261" fmla="*/ 264202 w 715845"/>
                      <a:gd name="connsiteY2-262" fmla="*/ 223173 h 613293"/>
                      <a:gd name="connsiteX3-263" fmla="*/ 459262 w 715845"/>
                      <a:gd name="connsiteY3-264" fmla="*/ 0 h 613293"/>
                      <a:gd name="connsiteX4-265" fmla="*/ 715845 w 715845"/>
                      <a:gd name="connsiteY4-266" fmla="*/ 284696 h 613293"/>
                      <a:gd name="connsiteX0-267" fmla="*/ 0 w 713782"/>
                      <a:gd name="connsiteY0-268" fmla="*/ 349269 h 349269"/>
                      <a:gd name="connsiteX1-269" fmla="*/ 262139 w 713782"/>
                      <a:gd name="connsiteY1-270" fmla="*/ 223173 h 349269"/>
                      <a:gd name="connsiteX2-271" fmla="*/ 457199 w 713782"/>
                      <a:gd name="connsiteY2-272" fmla="*/ 0 h 349269"/>
                      <a:gd name="connsiteX3-273" fmla="*/ 713782 w 713782"/>
                      <a:gd name="connsiteY3-274" fmla="*/ 284696 h 349269"/>
                      <a:gd name="connsiteX0-275" fmla="*/ 0 w 457199"/>
                      <a:gd name="connsiteY0-276" fmla="*/ 349269 h 349269"/>
                      <a:gd name="connsiteX1-277" fmla="*/ 262139 w 457199"/>
                      <a:gd name="connsiteY1-278" fmla="*/ 223173 h 349269"/>
                      <a:gd name="connsiteX2-279" fmla="*/ 457199 w 457199"/>
                      <a:gd name="connsiteY2-280" fmla="*/ 0 h 349269"/>
                    </a:gdLst>
                    <a:ahLst/>
                    <a:cxnLst>
                      <a:cxn ang="0">
                        <a:pos x="connsiteX0-1" y="connsiteY0-2"/>
                      </a:cxn>
                      <a:cxn ang="0">
                        <a:pos x="connsiteX1-3" y="connsiteY1-4"/>
                      </a:cxn>
                      <a:cxn ang="0">
                        <a:pos x="connsiteX2-5" y="connsiteY2-6"/>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rgbClr val="AACBE6"/>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sp>
                <p:nvSpPr>
                  <p:cNvPr id="68" name="五角星 2">
                    <a:extLst>
                      <a:ext uri="{FF2B5EF4-FFF2-40B4-BE49-F238E27FC236}">
                        <a16:creationId xmlns:a16="http://schemas.microsoft.com/office/drawing/2014/main" id="{232B01A5-E026-4631-8F04-F16E7C0E6A59}"/>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 name="connsiteX0-155" fmla="*/ 654322 w 918524"/>
                      <a:gd name="connsiteY0-156" fmla="*/ 223173 h 923906"/>
                      <a:gd name="connsiteX1-157" fmla="*/ 916461 w 918524"/>
                      <a:gd name="connsiteY1-158" fmla="*/ 349269 h 923906"/>
                      <a:gd name="connsiteX2-159" fmla="*/ 774876 w 918524"/>
                      <a:gd name="connsiteY2-160" fmla="*/ 613293 h 923906"/>
                      <a:gd name="connsiteX3-161" fmla="*/ 741827 w 918524"/>
                      <a:gd name="connsiteY3-162" fmla="*/ 914398 h 923906"/>
                      <a:gd name="connsiteX4-163" fmla="*/ 459262 w 918524"/>
                      <a:gd name="connsiteY4-164" fmla="*/ 854400 h 923906"/>
                      <a:gd name="connsiteX5-165" fmla="*/ 176697 w 918524"/>
                      <a:gd name="connsiteY5-166" fmla="*/ 914398 h 923906"/>
                      <a:gd name="connsiteX6-167" fmla="*/ 143648 w 918524"/>
                      <a:gd name="connsiteY6-168" fmla="*/ 613293 h 923906"/>
                      <a:gd name="connsiteX7-169" fmla="*/ 2063 w 918524"/>
                      <a:gd name="connsiteY7-170" fmla="*/ 349269 h 923906"/>
                      <a:gd name="connsiteX8-171" fmla="*/ 264202 w 918524"/>
                      <a:gd name="connsiteY8-172" fmla="*/ 223173 h 923906"/>
                      <a:gd name="connsiteX9-173" fmla="*/ 459262 w 918524"/>
                      <a:gd name="connsiteY9-174" fmla="*/ 0 h 923906"/>
                      <a:gd name="connsiteX10-175" fmla="*/ 715845 w 918524"/>
                      <a:gd name="connsiteY10-176" fmla="*/ 284696 h 923906"/>
                      <a:gd name="connsiteX0-177" fmla="*/ 916461 w 918524"/>
                      <a:gd name="connsiteY0-178" fmla="*/ 349269 h 923906"/>
                      <a:gd name="connsiteX1-179" fmla="*/ 774876 w 918524"/>
                      <a:gd name="connsiteY1-180" fmla="*/ 613293 h 923906"/>
                      <a:gd name="connsiteX2-181" fmla="*/ 741827 w 918524"/>
                      <a:gd name="connsiteY2-182" fmla="*/ 914398 h 923906"/>
                      <a:gd name="connsiteX3-183" fmla="*/ 459262 w 918524"/>
                      <a:gd name="connsiteY3-184" fmla="*/ 854400 h 923906"/>
                      <a:gd name="connsiteX4-185" fmla="*/ 176697 w 918524"/>
                      <a:gd name="connsiteY4-186" fmla="*/ 914398 h 923906"/>
                      <a:gd name="connsiteX5-187" fmla="*/ 143648 w 918524"/>
                      <a:gd name="connsiteY5-188" fmla="*/ 613293 h 923906"/>
                      <a:gd name="connsiteX6-189" fmla="*/ 2063 w 918524"/>
                      <a:gd name="connsiteY6-190" fmla="*/ 349269 h 923906"/>
                      <a:gd name="connsiteX7-191" fmla="*/ 264202 w 918524"/>
                      <a:gd name="connsiteY7-192" fmla="*/ 223173 h 923906"/>
                      <a:gd name="connsiteX8-193" fmla="*/ 459262 w 918524"/>
                      <a:gd name="connsiteY8-194" fmla="*/ 0 h 923906"/>
                      <a:gd name="connsiteX9-195" fmla="*/ 715845 w 918524"/>
                      <a:gd name="connsiteY9-196" fmla="*/ 284696 h 923906"/>
                      <a:gd name="connsiteX0-197" fmla="*/ 774876 w 774876"/>
                      <a:gd name="connsiteY0-198" fmla="*/ 613293 h 923906"/>
                      <a:gd name="connsiteX1-199" fmla="*/ 741827 w 774876"/>
                      <a:gd name="connsiteY1-200" fmla="*/ 914398 h 923906"/>
                      <a:gd name="connsiteX2-201" fmla="*/ 459262 w 774876"/>
                      <a:gd name="connsiteY2-202" fmla="*/ 854400 h 923906"/>
                      <a:gd name="connsiteX3-203" fmla="*/ 176697 w 774876"/>
                      <a:gd name="connsiteY3-204" fmla="*/ 914398 h 923906"/>
                      <a:gd name="connsiteX4-205" fmla="*/ 143648 w 774876"/>
                      <a:gd name="connsiteY4-206" fmla="*/ 613293 h 923906"/>
                      <a:gd name="connsiteX5-207" fmla="*/ 2063 w 774876"/>
                      <a:gd name="connsiteY5-208" fmla="*/ 349269 h 923906"/>
                      <a:gd name="connsiteX6-209" fmla="*/ 264202 w 774876"/>
                      <a:gd name="connsiteY6-210" fmla="*/ 223173 h 923906"/>
                      <a:gd name="connsiteX7-211" fmla="*/ 459262 w 774876"/>
                      <a:gd name="connsiteY7-212" fmla="*/ 0 h 923906"/>
                      <a:gd name="connsiteX8-213" fmla="*/ 715845 w 774876"/>
                      <a:gd name="connsiteY8-214" fmla="*/ 284696 h 923906"/>
                      <a:gd name="connsiteX0-215" fmla="*/ 741827 w 741827"/>
                      <a:gd name="connsiteY0-216" fmla="*/ 914398 h 923906"/>
                      <a:gd name="connsiteX1-217" fmla="*/ 459262 w 741827"/>
                      <a:gd name="connsiteY1-218" fmla="*/ 854400 h 923906"/>
                      <a:gd name="connsiteX2-219" fmla="*/ 176697 w 741827"/>
                      <a:gd name="connsiteY2-220" fmla="*/ 914398 h 923906"/>
                      <a:gd name="connsiteX3-221" fmla="*/ 143648 w 741827"/>
                      <a:gd name="connsiteY3-222" fmla="*/ 613293 h 923906"/>
                      <a:gd name="connsiteX4-223" fmla="*/ 2063 w 741827"/>
                      <a:gd name="connsiteY4-224" fmla="*/ 349269 h 923906"/>
                      <a:gd name="connsiteX5-225" fmla="*/ 264202 w 741827"/>
                      <a:gd name="connsiteY5-226" fmla="*/ 223173 h 923906"/>
                      <a:gd name="connsiteX6-227" fmla="*/ 459262 w 741827"/>
                      <a:gd name="connsiteY6-228" fmla="*/ 0 h 923906"/>
                      <a:gd name="connsiteX7-229" fmla="*/ 715845 w 741827"/>
                      <a:gd name="connsiteY7-230" fmla="*/ 284696 h 923906"/>
                      <a:gd name="connsiteX0-231" fmla="*/ 459262 w 715845"/>
                      <a:gd name="connsiteY0-232" fmla="*/ 854400 h 916632"/>
                      <a:gd name="connsiteX1-233" fmla="*/ 176697 w 715845"/>
                      <a:gd name="connsiteY1-234" fmla="*/ 914398 h 916632"/>
                      <a:gd name="connsiteX2-235" fmla="*/ 143648 w 715845"/>
                      <a:gd name="connsiteY2-236" fmla="*/ 613293 h 916632"/>
                      <a:gd name="connsiteX3-237" fmla="*/ 2063 w 715845"/>
                      <a:gd name="connsiteY3-238" fmla="*/ 349269 h 916632"/>
                      <a:gd name="connsiteX4-239" fmla="*/ 264202 w 715845"/>
                      <a:gd name="connsiteY4-240" fmla="*/ 223173 h 916632"/>
                      <a:gd name="connsiteX5-241" fmla="*/ 459262 w 715845"/>
                      <a:gd name="connsiteY5-242" fmla="*/ 0 h 916632"/>
                      <a:gd name="connsiteX6-243" fmla="*/ 715845 w 715845"/>
                      <a:gd name="connsiteY6-244" fmla="*/ 284696 h 916632"/>
                      <a:gd name="connsiteX0-245" fmla="*/ 176697 w 715845"/>
                      <a:gd name="connsiteY0-246" fmla="*/ 914398 h 914398"/>
                      <a:gd name="connsiteX1-247" fmla="*/ 143648 w 715845"/>
                      <a:gd name="connsiteY1-248" fmla="*/ 613293 h 914398"/>
                      <a:gd name="connsiteX2-249" fmla="*/ 2063 w 715845"/>
                      <a:gd name="connsiteY2-250" fmla="*/ 349269 h 914398"/>
                      <a:gd name="connsiteX3-251" fmla="*/ 264202 w 715845"/>
                      <a:gd name="connsiteY3-252" fmla="*/ 223173 h 914398"/>
                      <a:gd name="connsiteX4-253" fmla="*/ 459262 w 715845"/>
                      <a:gd name="connsiteY4-254" fmla="*/ 0 h 914398"/>
                      <a:gd name="connsiteX5-255" fmla="*/ 715845 w 715845"/>
                      <a:gd name="connsiteY5-256" fmla="*/ 284696 h 914398"/>
                      <a:gd name="connsiteX0-257" fmla="*/ 143648 w 715845"/>
                      <a:gd name="connsiteY0-258" fmla="*/ 613293 h 613293"/>
                      <a:gd name="connsiteX1-259" fmla="*/ 2063 w 715845"/>
                      <a:gd name="connsiteY1-260" fmla="*/ 349269 h 613293"/>
                      <a:gd name="connsiteX2-261" fmla="*/ 264202 w 715845"/>
                      <a:gd name="connsiteY2-262" fmla="*/ 223173 h 613293"/>
                      <a:gd name="connsiteX3-263" fmla="*/ 459262 w 715845"/>
                      <a:gd name="connsiteY3-264" fmla="*/ 0 h 613293"/>
                      <a:gd name="connsiteX4-265" fmla="*/ 715845 w 715845"/>
                      <a:gd name="connsiteY4-266" fmla="*/ 284696 h 613293"/>
                      <a:gd name="connsiteX0-267" fmla="*/ 0 w 713782"/>
                      <a:gd name="connsiteY0-268" fmla="*/ 349269 h 349269"/>
                      <a:gd name="connsiteX1-269" fmla="*/ 262139 w 713782"/>
                      <a:gd name="connsiteY1-270" fmla="*/ 223173 h 349269"/>
                      <a:gd name="connsiteX2-271" fmla="*/ 457199 w 713782"/>
                      <a:gd name="connsiteY2-272" fmla="*/ 0 h 349269"/>
                      <a:gd name="connsiteX3-273" fmla="*/ 713782 w 713782"/>
                      <a:gd name="connsiteY3-274" fmla="*/ 284696 h 349269"/>
                      <a:gd name="connsiteX0-275" fmla="*/ 0 w 457199"/>
                      <a:gd name="connsiteY0-276" fmla="*/ 349269 h 349269"/>
                      <a:gd name="connsiteX1-277" fmla="*/ 262139 w 457199"/>
                      <a:gd name="connsiteY1-278" fmla="*/ 223173 h 349269"/>
                      <a:gd name="connsiteX2-279" fmla="*/ 457199 w 457199"/>
                      <a:gd name="connsiteY2-280" fmla="*/ 0 h 349269"/>
                      <a:gd name="connsiteX0-281" fmla="*/ 0 w 195060"/>
                      <a:gd name="connsiteY0-282" fmla="*/ 223173 h 223173"/>
                      <a:gd name="connsiteX1-283" fmla="*/ 195060 w 195060"/>
                      <a:gd name="connsiteY1-284" fmla="*/ 0 h 223173"/>
                    </a:gdLst>
                    <a:ahLst/>
                    <a:cxnLst>
                      <a:cxn ang="0">
                        <a:pos x="connsiteX0-1" y="connsiteY0-2"/>
                      </a:cxn>
                      <a:cxn ang="0">
                        <a:pos x="connsiteX1-3" y="connsiteY1-4"/>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rgbClr val="AACBE6"/>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grpSp>
          </p:grpSp>
          <p:grpSp>
            <p:nvGrpSpPr>
              <p:cNvPr id="58" name="组合 73">
                <a:extLst>
                  <a:ext uri="{FF2B5EF4-FFF2-40B4-BE49-F238E27FC236}">
                    <a16:creationId xmlns:a16="http://schemas.microsoft.com/office/drawing/2014/main" id="{4D86DB2B-79E7-4B4D-904D-BC6F520C2B18}"/>
                  </a:ext>
                </a:extLst>
              </p:cNvPr>
              <p:cNvGrpSpPr/>
              <p:nvPr/>
            </p:nvGrpSpPr>
            <p:grpSpPr>
              <a:xfrm rot="2427509">
                <a:off x="3967980" y="667420"/>
                <a:ext cx="495774" cy="486658"/>
                <a:chOff x="10646778" y="4753862"/>
                <a:chExt cx="751521" cy="737702"/>
              </a:xfrm>
            </p:grpSpPr>
            <p:sp>
              <p:nvSpPr>
                <p:cNvPr id="59" name="五角星 2">
                  <a:extLst>
                    <a:ext uri="{FF2B5EF4-FFF2-40B4-BE49-F238E27FC236}">
                      <a16:creationId xmlns:a16="http://schemas.microsoft.com/office/drawing/2014/main" id="{0E0F4BDF-790F-4A47-AE45-6EEBBB8489B1}"/>
                    </a:ext>
                  </a:extLst>
                </p:cNvPr>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rgbClr val="AACBE6"/>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grpSp>
              <p:nvGrpSpPr>
                <p:cNvPr id="60" name="组合 75">
                  <a:extLst>
                    <a:ext uri="{FF2B5EF4-FFF2-40B4-BE49-F238E27FC236}">
                      <a16:creationId xmlns:a16="http://schemas.microsoft.com/office/drawing/2014/main" id="{81221ABE-2F90-44BC-B0C5-F7F40BB1981C}"/>
                    </a:ext>
                  </a:extLst>
                </p:cNvPr>
                <p:cNvGrpSpPr/>
                <p:nvPr/>
              </p:nvGrpSpPr>
              <p:grpSpPr>
                <a:xfrm>
                  <a:off x="10646778" y="4762829"/>
                  <a:ext cx="749726" cy="728735"/>
                  <a:chOff x="11012539" y="4493889"/>
                  <a:chExt cx="749726" cy="728735"/>
                </a:xfrm>
              </p:grpSpPr>
              <p:sp>
                <p:nvSpPr>
                  <p:cNvPr id="61" name="五角星 2">
                    <a:extLst>
                      <a:ext uri="{FF2B5EF4-FFF2-40B4-BE49-F238E27FC236}">
                        <a16:creationId xmlns:a16="http://schemas.microsoft.com/office/drawing/2014/main" id="{9CB9D3EE-75EC-4831-ADFB-DE8AA6FEB09A}"/>
                      </a:ext>
                    </a:extLst>
                  </p:cNvPr>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8AFA4C"/>
                  </a:solidFill>
                  <a:ln w="15875">
                    <a:solidFill>
                      <a:schemeClr val="bg1"/>
                    </a:solidFill>
                  </a:ln>
                  <a:effectLst>
                    <a:innerShdw blurRad="292100">
                      <a:srgbClr val="76CE0C"/>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rgbClr val="AACBE6"/>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sp>
                <p:nvSpPr>
                  <p:cNvPr id="62" name="五角星 2">
                    <a:extLst>
                      <a:ext uri="{FF2B5EF4-FFF2-40B4-BE49-F238E27FC236}">
                        <a16:creationId xmlns:a16="http://schemas.microsoft.com/office/drawing/2014/main" id="{1FBC2129-A203-471A-96C3-52ED3E6091EB}"/>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 name="connsiteX0-155" fmla="*/ 654322 w 918524"/>
                      <a:gd name="connsiteY0-156" fmla="*/ 223173 h 923906"/>
                      <a:gd name="connsiteX1-157" fmla="*/ 916461 w 918524"/>
                      <a:gd name="connsiteY1-158" fmla="*/ 349269 h 923906"/>
                      <a:gd name="connsiteX2-159" fmla="*/ 774876 w 918524"/>
                      <a:gd name="connsiteY2-160" fmla="*/ 613293 h 923906"/>
                      <a:gd name="connsiteX3-161" fmla="*/ 741827 w 918524"/>
                      <a:gd name="connsiteY3-162" fmla="*/ 914398 h 923906"/>
                      <a:gd name="connsiteX4-163" fmla="*/ 459262 w 918524"/>
                      <a:gd name="connsiteY4-164" fmla="*/ 854400 h 923906"/>
                      <a:gd name="connsiteX5-165" fmla="*/ 176697 w 918524"/>
                      <a:gd name="connsiteY5-166" fmla="*/ 914398 h 923906"/>
                      <a:gd name="connsiteX6-167" fmla="*/ 143648 w 918524"/>
                      <a:gd name="connsiteY6-168" fmla="*/ 613293 h 923906"/>
                      <a:gd name="connsiteX7-169" fmla="*/ 2063 w 918524"/>
                      <a:gd name="connsiteY7-170" fmla="*/ 349269 h 923906"/>
                      <a:gd name="connsiteX8-171" fmla="*/ 264202 w 918524"/>
                      <a:gd name="connsiteY8-172" fmla="*/ 223173 h 923906"/>
                      <a:gd name="connsiteX9-173" fmla="*/ 459262 w 918524"/>
                      <a:gd name="connsiteY9-174" fmla="*/ 0 h 923906"/>
                      <a:gd name="connsiteX10-175" fmla="*/ 715845 w 918524"/>
                      <a:gd name="connsiteY10-176" fmla="*/ 284696 h 923906"/>
                      <a:gd name="connsiteX0-177" fmla="*/ 916461 w 918524"/>
                      <a:gd name="connsiteY0-178" fmla="*/ 349269 h 923906"/>
                      <a:gd name="connsiteX1-179" fmla="*/ 774876 w 918524"/>
                      <a:gd name="connsiteY1-180" fmla="*/ 613293 h 923906"/>
                      <a:gd name="connsiteX2-181" fmla="*/ 741827 w 918524"/>
                      <a:gd name="connsiteY2-182" fmla="*/ 914398 h 923906"/>
                      <a:gd name="connsiteX3-183" fmla="*/ 459262 w 918524"/>
                      <a:gd name="connsiteY3-184" fmla="*/ 854400 h 923906"/>
                      <a:gd name="connsiteX4-185" fmla="*/ 176697 w 918524"/>
                      <a:gd name="connsiteY4-186" fmla="*/ 914398 h 923906"/>
                      <a:gd name="connsiteX5-187" fmla="*/ 143648 w 918524"/>
                      <a:gd name="connsiteY5-188" fmla="*/ 613293 h 923906"/>
                      <a:gd name="connsiteX6-189" fmla="*/ 2063 w 918524"/>
                      <a:gd name="connsiteY6-190" fmla="*/ 349269 h 923906"/>
                      <a:gd name="connsiteX7-191" fmla="*/ 264202 w 918524"/>
                      <a:gd name="connsiteY7-192" fmla="*/ 223173 h 923906"/>
                      <a:gd name="connsiteX8-193" fmla="*/ 459262 w 918524"/>
                      <a:gd name="connsiteY8-194" fmla="*/ 0 h 923906"/>
                      <a:gd name="connsiteX9-195" fmla="*/ 715845 w 918524"/>
                      <a:gd name="connsiteY9-196" fmla="*/ 284696 h 923906"/>
                      <a:gd name="connsiteX0-197" fmla="*/ 774876 w 774876"/>
                      <a:gd name="connsiteY0-198" fmla="*/ 613293 h 923906"/>
                      <a:gd name="connsiteX1-199" fmla="*/ 741827 w 774876"/>
                      <a:gd name="connsiteY1-200" fmla="*/ 914398 h 923906"/>
                      <a:gd name="connsiteX2-201" fmla="*/ 459262 w 774876"/>
                      <a:gd name="connsiteY2-202" fmla="*/ 854400 h 923906"/>
                      <a:gd name="connsiteX3-203" fmla="*/ 176697 w 774876"/>
                      <a:gd name="connsiteY3-204" fmla="*/ 914398 h 923906"/>
                      <a:gd name="connsiteX4-205" fmla="*/ 143648 w 774876"/>
                      <a:gd name="connsiteY4-206" fmla="*/ 613293 h 923906"/>
                      <a:gd name="connsiteX5-207" fmla="*/ 2063 w 774876"/>
                      <a:gd name="connsiteY5-208" fmla="*/ 349269 h 923906"/>
                      <a:gd name="connsiteX6-209" fmla="*/ 264202 w 774876"/>
                      <a:gd name="connsiteY6-210" fmla="*/ 223173 h 923906"/>
                      <a:gd name="connsiteX7-211" fmla="*/ 459262 w 774876"/>
                      <a:gd name="connsiteY7-212" fmla="*/ 0 h 923906"/>
                      <a:gd name="connsiteX8-213" fmla="*/ 715845 w 774876"/>
                      <a:gd name="connsiteY8-214" fmla="*/ 284696 h 923906"/>
                      <a:gd name="connsiteX0-215" fmla="*/ 741827 w 741827"/>
                      <a:gd name="connsiteY0-216" fmla="*/ 914398 h 923906"/>
                      <a:gd name="connsiteX1-217" fmla="*/ 459262 w 741827"/>
                      <a:gd name="connsiteY1-218" fmla="*/ 854400 h 923906"/>
                      <a:gd name="connsiteX2-219" fmla="*/ 176697 w 741827"/>
                      <a:gd name="connsiteY2-220" fmla="*/ 914398 h 923906"/>
                      <a:gd name="connsiteX3-221" fmla="*/ 143648 w 741827"/>
                      <a:gd name="connsiteY3-222" fmla="*/ 613293 h 923906"/>
                      <a:gd name="connsiteX4-223" fmla="*/ 2063 w 741827"/>
                      <a:gd name="connsiteY4-224" fmla="*/ 349269 h 923906"/>
                      <a:gd name="connsiteX5-225" fmla="*/ 264202 w 741827"/>
                      <a:gd name="connsiteY5-226" fmla="*/ 223173 h 923906"/>
                      <a:gd name="connsiteX6-227" fmla="*/ 459262 w 741827"/>
                      <a:gd name="connsiteY6-228" fmla="*/ 0 h 923906"/>
                      <a:gd name="connsiteX7-229" fmla="*/ 715845 w 741827"/>
                      <a:gd name="connsiteY7-230" fmla="*/ 284696 h 923906"/>
                      <a:gd name="connsiteX0-231" fmla="*/ 459262 w 715845"/>
                      <a:gd name="connsiteY0-232" fmla="*/ 854400 h 916632"/>
                      <a:gd name="connsiteX1-233" fmla="*/ 176697 w 715845"/>
                      <a:gd name="connsiteY1-234" fmla="*/ 914398 h 916632"/>
                      <a:gd name="connsiteX2-235" fmla="*/ 143648 w 715845"/>
                      <a:gd name="connsiteY2-236" fmla="*/ 613293 h 916632"/>
                      <a:gd name="connsiteX3-237" fmla="*/ 2063 w 715845"/>
                      <a:gd name="connsiteY3-238" fmla="*/ 349269 h 916632"/>
                      <a:gd name="connsiteX4-239" fmla="*/ 264202 w 715845"/>
                      <a:gd name="connsiteY4-240" fmla="*/ 223173 h 916632"/>
                      <a:gd name="connsiteX5-241" fmla="*/ 459262 w 715845"/>
                      <a:gd name="connsiteY5-242" fmla="*/ 0 h 916632"/>
                      <a:gd name="connsiteX6-243" fmla="*/ 715845 w 715845"/>
                      <a:gd name="connsiteY6-244" fmla="*/ 284696 h 916632"/>
                      <a:gd name="connsiteX0-245" fmla="*/ 176697 w 715845"/>
                      <a:gd name="connsiteY0-246" fmla="*/ 914398 h 914398"/>
                      <a:gd name="connsiteX1-247" fmla="*/ 143648 w 715845"/>
                      <a:gd name="connsiteY1-248" fmla="*/ 613293 h 914398"/>
                      <a:gd name="connsiteX2-249" fmla="*/ 2063 w 715845"/>
                      <a:gd name="connsiteY2-250" fmla="*/ 349269 h 914398"/>
                      <a:gd name="connsiteX3-251" fmla="*/ 264202 w 715845"/>
                      <a:gd name="connsiteY3-252" fmla="*/ 223173 h 914398"/>
                      <a:gd name="connsiteX4-253" fmla="*/ 459262 w 715845"/>
                      <a:gd name="connsiteY4-254" fmla="*/ 0 h 914398"/>
                      <a:gd name="connsiteX5-255" fmla="*/ 715845 w 715845"/>
                      <a:gd name="connsiteY5-256" fmla="*/ 284696 h 914398"/>
                      <a:gd name="connsiteX0-257" fmla="*/ 143648 w 715845"/>
                      <a:gd name="connsiteY0-258" fmla="*/ 613293 h 613293"/>
                      <a:gd name="connsiteX1-259" fmla="*/ 2063 w 715845"/>
                      <a:gd name="connsiteY1-260" fmla="*/ 349269 h 613293"/>
                      <a:gd name="connsiteX2-261" fmla="*/ 264202 w 715845"/>
                      <a:gd name="connsiteY2-262" fmla="*/ 223173 h 613293"/>
                      <a:gd name="connsiteX3-263" fmla="*/ 459262 w 715845"/>
                      <a:gd name="connsiteY3-264" fmla="*/ 0 h 613293"/>
                      <a:gd name="connsiteX4-265" fmla="*/ 715845 w 715845"/>
                      <a:gd name="connsiteY4-266" fmla="*/ 284696 h 613293"/>
                      <a:gd name="connsiteX0-267" fmla="*/ 0 w 713782"/>
                      <a:gd name="connsiteY0-268" fmla="*/ 349269 h 349269"/>
                      <a:gd name="connsiteX1-269" fmla="*/ 262139 w 713782"/>
                      <a:gd name="connsiteY1-270" fmla="*/ 223173 h 349269"/>
                      <a:gd name="connsiteX2-271" fmla="*/ 457199 w 713782"/>
                      <a:gd name="connsiteY2-272" fmla="*/ 0 h 349269"/>
                      <a:gd name="connsiteX3-273" fmla="*/ 713782 w 713782"/>
                      <a:gd name="connsiteY3-274" fmla="*/ 284696 h 349269"/>
                      <a:gd name="connsiteX0-275" fmla="*/ 0 w 457199"/>
                      <a:gd name="connsiteY0-276" fmla="*/ 349269 h 349269"/>
                      <a:gd name="connsiteX1-277" fmla="*/ 262139 w 457199"/>
                      <a:gd name="connsiteY1-278" fmla="*/ 223173 h 349269"/>
                      <a:gd name="connsiteX2-279" fmla="*/ 457199 w 457199"/>
                      <a:gd name="connsiteY2-280" fmla="*/ 0 h 349269"/>
                    </a:gdLst>
                    <a:ahLst/>
                    <a:cxnLst>
                      <a:cxn ang="0">
                        <a:pos x="connsiteX0-1" y="connsiteY0-2"/>
                      </a:cxn>
                      <a:cxn ang="0">
                        <a:pos x="connsiteX1-3" y="connsiteY1-4"/>
                      </a:cxn>
                      <a:cxn ang="0">
                        <a:pos x="connsiteX2-5" y="connsiteY2-6"/>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rgbClr val="AACBE6"/>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sp>
                <p:nvSpPr>
                  <p:cNvPr id="63" name="五角星 2">
                    <a:extLst>
                      <a:ext uri="{FF2B5EF4-FFF2-40B4-BE49-F238E27FC236}">
                        <a16:creationId xmlns:a16="http://schemas.microsoft.com/office/drawing/2014/main" id="{86C0AB23-C38B-4CAC-8231-D03C22D3A4E2}"/>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 name="connsiteX0-155" fmla="*/ 654322 w 918524"/>
                      <a:gd name="connsiteY0-156" fmla="*/ 223173 h 923906"/>
                      <a:gd name="connsiteX1-157" fmla="*/ 916461 w 918524"/>
                      <a:gd name="connsiteY1-158" fmla="*/ 349269 h 923906"/>
                      <a:gd name="connsiteX2-159" fmla="*/ 774876 w 918524"/>
                      <a:gd name="connsiteY2-160" fmla="*/ 613293 h 923906"/>
                      <a:gd name="connsiteX3-161" fmla="*/ 741827 w 918524"/>
                      <a:gd name="connsiteY3-162" fmla="*/ 914398 h 923906"/>
                      <a:gd name="connsiteX4-163" fmla="*/ 459262 w 918524"/>
                      <a:gd name="connsiteY4-164" fmla="*/ 854400 h 923906"/>
                      <a:gd name="connsiteX5-165" fmla="*/ 176697 w 918524"/>
                      <a:gd name="connsiteY5-166" fmla="*/ 914398 h 923906"/>
                      <a:gd name="connsiteX6-167" fmla="*/ 143648 w 918524"/>
                      <a:gd name="connsiteY6-168" fmla="*/ 613293 h 923906"/>
                      <a:gd name="connsiteX7-169" fmla="*/ 2063 w 918524"/>
                      <a:gd name="connsiteY7-170" fmla="*/ 349269 h 923906"/>
                      <a:gd name="connsiteX8-171" fmla="*/ 264202 w 918524"/>
                      <a:gd name="connsiteY8-172" fmla="*/ 223173 h 923906"/>
                      <a:gd name="connsiteX9-173" fmla="*/ 459262 w 918524"/>
                      <a:gd name="connsiteY9-174" fmla="*/ 0 h 923906"/>
                      <a:gd name="connsiteX10-175" fmla="*/ 715845 w 918524"/>
                      <a:gd name="connsiteY10-176" fmla="*/ 284696 h 923906"/>
                      <a:gd name="connsiteX0-177" fmla="*/ 916461 w 918524"/>
                      <a:gd name="connsiteY0-178" fmla="*/ 349269 h 923906"/>
                      <a:gd name="connsiteX1-179" fmla="*/ 774876 w 918524"/>
                      <a:gd name="connsiteY1-180" fmla="*/ 613293 h 923906"/>
                      <a:gd name="connsiteX2-181" fmla="*/ 741827 w 918524"/>
                      <a:gd name="connsiteY2-182" fmla="*/ 914398 h 923906"/>
                      <a:gd name="connsiteX3-183" fmla="*/ 459262 w 918524"/>
                      <a:gd name="connsiteY3-184" fmla="*/ 854400 h 923906"/>
                      <a:gd name="connsiteX4-185" fmla="*/ 176697 w 918524"/>
                      <a:gd name="connsiteY4-186" fmla="*/ 914398 h 923906"/>
                      <a:gd name="connsiteX5-187" fmla="*/ 143648 w 918524"/>
                      <a:gd name="connsiteY5-188" fmla="*/ 613293 h 923906"/>
                      <a:gd name="connsiteX6-189" fmla="*/ 2063 w 918524"/>
                      <a:gd name="connsiteY6-190" fmla="*/ 349269 h 923906"/>
                      <a:gd name="connsiteX7-191" fmla="*/ 264202 w 918524"/>
                      <a:gd name="connsiteY7-192" fmla="*/ 223173 h 923906"/>
                      <a:gd name="connsiteX8-193" fmla="*/ 459262 w 918524"/>
                      <a:gd name="connsiteY8-194" fmla="*/ 0 h 923906"/>
                      <a:gd name="connsiteX9-195" fmla="*/ 715845 w 918524"/>
                      <a:gd name="connsiteY9-196" fmla="*/ 284696 h 923906"/>
                      <a:gd name="connsiteX0-197" fmla="*/ 774876 w 774876"/>
                      <a:gd name="connsiteY0-198" fmla="*/ 613293 h 923906"/>
                      <a:gd name="connsiteX1-199" fmla="*/ 741827 w 774876"/>
                      <a:gd name="connsiteY1-200" fmla="*/ 914398 h 923906"/>
                      <a:gd name="connsiteX2-201" fmla="*/ 459262 w 774876"/>
                      <a:gd name="connsiteY2-202" fmla="*/ 854400 h 923906"/>
                      <a:gd name="connsiteX3-203" fmla="*/ 176697 w 774876"/>
                      <a:gd name="connsiteY3-204" fmla="*/ 914398 h 923906"/>
                      <a:gd name="connsiteX4-205" fmla="*/ 143648 w 774876"/>
                      <a:gd name="connsiteY4-206" fmla="*/ 613293 h 923906"/>
                      <a:gd name="connsiteX5-207" fmla="*/ 2063 w 774876"/>
                      <a:gd name="connsiteY5-208" fmla="*/ 349269 h 923906"/>
                      <a:gd name="connsiteX6-209" fmla="*/ 264202 w 774876"/>
                      <a:gd name="connsiteY6-210" fmla="*/ 223173 h 923906"/>
                      <a:gd name="connsiteX7-211" fmla="*/ 459262 w 774876"/>
                      <a:gd name="connsiteY7-212" fmla="*/ 0 h 923906"/>
                      <a:gd name="connsiteX8-213" fmla="*/ 715845 w 774876"/>
                      <a:gd name="connsiteY8-214" fmla="*/ 284696 h 923906"/>
                      <a:gd name="connsiteX0-215" fmla="*/ 741827 w 741827"/>
                      <a:gd name="connsiteY0-216" fmla="*/ 914398 h 923906"/>
                      <a:gd name="connsiteX1-217" fmla="*/ 459262 w 741827"/>
                      <a:gd name="connsiteY1-218" fmla="*/ 854400 h 923906"/>
                      <a:gd name="connsiteX2-219" fmla="*/ 176697 w 741827"/>
                      <a:gd name="connsiteY2-220" fmla="*/ 914398 h 923906"/>
                      <a:gd name="connsiteX3-221" fmla="*/ 143648 w 741827"/>
                      <a:gd name="connsiteY3-222" fmla="*/ 613293 h 923906"/>
                      <a:gd name="connsiteX4-223" fmla="*/ 2063 w 741827"/>
                      <a:gd name="connsiteY4-224" fmla="*/ 349269 h 923906"/>
                      <a:gd name="connsiteX5-225" fmla="*/ 264202 w 741827"/>
                      <a:gd name="connsiteY5-226" fmla="*/ 223173 h 923906"/>
                      <a:gd name="connsiteX6-227" fmla="*/ 459262 w 741827"/>
                      <a:gd name="connsiteY6-228" fmla="*/ 0 h 923906"/>
                      <a:gd name="connsiteX7-229" fmla="*/ 715845 w 741827"/>
                      <a:gd name="connsiteY7-230" fmla="*/ 284696 h 923906"/>
                      <a:gd name="connsiteX0-231" fmla="*/ 459262 w 715845"/>
                      <a:gd name="connsiteY0-232" fmla="*/ 854400 h 916632"/>
                      <a:gd name="connsiteX1-233" fmla="*/ 176697 w 715845"/>
                      <a:gd name="connsiteY1-234" fmla="*/ 914398 h 916632"/>
                      <a:gd name="connsiteX2-235" fmla="*/ 143648 w 715845"/>
                      <a:gd name="connsiteY2-236" fmla="*/ 613293 h 916632"/>
                      <a:gd name="connsiteX3-237" fmla="*/ 2063 w 715845"/>
                      <a:gd name="connsiteY3-238" fmla="*/ 349269 h 916632"/>
                      <a:gd name="connsiteX4-239" fmla="*/ 264202 w 715845"/>
                      <a:gd name="connsiteY4-240" fmla="*/ 223173 h 916632"/>
                      <a:gd name="connsiteX5-241" fmla="*/ 459262 w 715845"/>
                      <a:gd name="connsiteY5-242" fmla="*/ 0 h 916632"/>
                      <a:gd name="connsiteX6-243" fmla="*/ 715845 w 715845"/>
                      <a:gd name="connsiteY6-244" fmla="*/ 284696 h 916632"/>
                      <a:gd name="connsiteX0-245" fmla="*/ 176697 w 715845"/>
                      <a:gd name="connsiteY0-246" fmla="*/ 914398 h 914398"/>
                      <a:gd name="connsiteX1-247" fmla="*/ 143648 w 715845"/>
                      <a:gd name="connsiteY1-248" fmla="*/ 613293 h 914398"/>
                      <a:gd name="connsiteX2-249" fmla="*/ 2063 w 715845"/>
                      <a:gd name="connsiteY2-250" fmla="*/ 349269 h 914398"/>
                      <a:gd name="connsiteX3-251" fmla="*/ 264202 w 715845"/>
                      <a:gd name="connsiteY3-252" fmla="*/ 223173 h 914398"/>
                      <a:gd name="connsiteX4-253" fmla="*/ 459262 w 715845"/>
                      <a:gd name="connsiteY4-254" fmla="*/ 0 h 914398"/>
                      <a:gd name="connsiteX5-255" fmla="*/ 715845 w 715845"/>
                      <a:gd name="connsiteY5-256" fmla="*/ 284696 h 914398"/>
                      <a:gd name="connsiteX0-257" fmla="*/ 143648 w 715845"/>
                      <a:gd name="connsiteY0-258" fmla="*/ 613293 h 613293"/>
                      <a:gd name="connsiteX1-259" fmla="*/ 2063 w 715845"/>
                      <a:gd name="connsiteY1-260" fmla="*/ 349269 h 613293"/>
                      <a:gd name="connsiteX2-261" fmla="*/ 264202 w 715845"/>
                      <a:gd name="connsiteY2-262" fmla="*/ 223173 h 613293"/>
                      <a:gd name="connsiteX3-263" fmla="*/ 459262 w 715845"/>
                      <a:gd name="connsiteY3-264" fmla="*/ 0 h 613293"/>
                      <a:gd name="connsiteX4-265" fmla="*/ 715845 w 715845"/>
                      <a:gd name="connsiteY4-266" fmla="*/ 284696 h 613293"/>
                      <a:gd name="connsiteX0-267" fmla="*/ 0 w 713782"/>
                      <a:gd name="connsiteY0-268" fmla="*/ 349269 h 349269"/>
                      <a:gd name="connsiteX1-269" fmla="*/ 262139 w 713782"/>
                      <a:gd name="connsiteY1-270" fmla="*/ 223173 h 349269"/>
                      <a:gd name="connsiteX2-271" fmla="*/ 457199 w 713782"/>
                      <a:gd name="connsiteY2-272" fmla="*/ 0 h 349269"/>
                      <a:gd name="connsiteX3-273" fmla="*/ 713782 w 713782"/>
                      <a:gd name="connsiteY3-274" fmla="*/ 284696 h 349269"/>
                      <a:gd name="connsiteX0-275" fmla="*/ 0 w 457199"/>
                      <a:gd name="connsiteY0-276" fmla="*/ 349269 h 349269"/>
                      <a:gd name="connsiteX1-277" fmla="*/ 262139 w 457199"/>
                      <a:gd name="connsiteY1-278" fmla="*/ 223173 h 349269"/>
                      <a:gd name="connsiteX2-279" fmla="*/ 457199 w 457199"/>
                      <a:gd name="connsiteY2-280" fmla="*/ 0 h 349269"/>
                      <a:gd name="connsiteX0-281" fmla="*/ 0 w 195060"/>
                      <a:gd name="connsiteY0-282" fmla="*/ 223173 h 223173"/>
                      <a:gd name="connsiteX1-283" fmla="*/ 195060 w 195060"/>
                      <a:gd name="connsiteY1-284" fmla="*/ 0 h 223173"/>
                    </a:gdLst>
                    <a:ahLst/>
                    <a:cxnLst>
                      <a:cxn ang="0">
                        <a:pos x="connsiteX0-1" y="connsiteY0-2"/>
                      </a:cxn>
                      <a:cxn ang="0">
                        <a:pos x="connsiteX1-3" y="connsiteY1-4"/>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rgbClr val="AACBE6"/>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grpSp>
          </p:grpSp>
        </p:grpSp>
        <p:sp>
          <p:nvSpPr>
            <p:cNvPr id="55" name="TextBox 54"/>
            <p:cNvSpPr txBox="1"/>
            <p:nvPr/>
          </p:nvSpPr>
          <p:spPr>
            <a:xfrm>
              <a:off x="1929606" y="2516746"/>
              <a:ext cx="3029227" cy="769441"/>
            </a:xfrm>
            <a:prstGeom prst="rect">
              <a:avLst/>
            </a:prstGeom>
            <a:noFill/>
          </p:spPr>
          <p:txBody>
            <a:bodyPr wrap="square" rtlCol="0">
              <a:spAutoFit/>
            </a:bodyPr>
            <a:lstStyle/>
            <a:p>
              <a:r>
                <a:rPr lang="en-US" sz="4400" b="1">
                  <a:solidFill>
                    <a:srgbClr val="0070C0"/>
                  </a:solidFill>
                  <a:latin typeface="UTM Avo" panose="02040603050506020204" pitchFamily="18" charset="0"/>
                </a:rPr>
                <a:t> </a:t>
              </a:r>
              <a:r>
                <a:rPr lang="en-US" sz="4400" b="1">
                  <a:solidFill>
                    <a:schemeClr val="accent2">
                      <a:lumMod val="50000"/>
                    </a:schemeClr>
                  </a:solidFill>
                  <a:latin typeface="UTM Avo" panose="02040603050506020204" pitchFamily="18" charset="0"/>
                </a:rPr>
                <a:t>chui</a:t>
              </a:r>
              <a:endParaRPr lang="en-US" sz="4400" b="1">
                <a:solidFill>
                  <a:schemeClr val="accent2">
                    <a:lumMod val="50000"/>
                  </a:schemeClr>
                </a:solidFill>
              </a:endParaRPr>
            </a:p>
          </p:txBody>
        </p:sp>
      </p:grpSp>
    </p:spTree>
    <p:extLst>
      <p:ext uri="{BB962C8B-B14F-4D97-AF65-F5344CB8AC3E}">
        <p14:creationId xmlns:p14="http://schemas.microsoft.com/office/powerpoint/2010/main" val="34139989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1000"/>
                                        <p:tgtEl>
                                          <p:spTgt spid="21"/>
                                        </p:tgtEl>
                                      </p:cBhvr>
                                    </p:animEffect>
                                    <p:anim calcmode="lin" valueType="num">
                                      <p:cBhvr>
                                        <p:cTn id="21" dur="1000" fill="hold"/>
                                        <p:tgtEl>
                                          <p:spTgt spid="21"/>
                                        </p:tgtEl>
                                        <p:attrNameLst>
                                          <p:attrName>ppt_x</p:attrName>
                                        </p:attrNameLst>
                                      </p:cBhvr>
                                      <p:tavLst>
                                        <p:tav tm="0">
                                          <p:val>
                                            <p:strVal val="#ppt_x"/>
                                          </p:val>
                                        </p:tav>
                                        <p:tav tm="100000">
                                          <p:val>
                                            <p:strVal val="#ppt_x"/>
                                          </p:val>
                                        </p:tav>
                                      </p:tavLst>
                                    </p:anim>
                                    <p:anim calcmode="lin" valueType="num">
                                      <p:cBhvr>
                                        <p:cTn id="22"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fade">
                                      <p:cBhvr>
                                        <p:cTn id="27" dur="1000"/>
                                        <p:tgtEl>
                                          <p:spTgt spid="37"/>
                                        </p:tgtEl>
                                      </p:cBhvr>
                                    </p:animEffect>
                                    <p:anim calcmode="lin" valueType="num">
                                      <p:cBhvr>
                                        <p:cTn id="28" dur="1000" fill="hold"/>
                                        <p:tgtEl>
                                          <p:spTgt spid="37"/>
                                        </p:tgtEl>
                                        <p:attrNameLst>
                                          <p:attrName>ppt_x</p:attrName>
                                        </p:attrNameLst>
                                      </p:cBhvr>
                                      <p:tavLst>
                                        <p:tav tm="0">
                                          <p:val>
                                            <p:strVal val="#ppt_x"/>
                                          </p:val>
                                        </p:tav>
                                        <p:tav tm="100000">
                                          <p:val>
                                            <p:strVal val="#ppt_x"/>
                                          </p:val>
                                        </p:tav>
                                      </p:tavLst>
                                    </p:anim>
                                    <p:anim calcmode="lin" valueType="num">
                                      <p:cBhvr>
                                        <p:cTn id="29"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53"/>
                                        </p:tgtEl>
                                        <p:attrNameLst>
                                          <p:attrName>style.visibility</p:attrName>
                                        </p:attrNameLst>
                                      </p:cBhvr>
                                      <p:to>
                                        <p:strVal val="visible"/>
                                      </p:to>
                                    </p:set>
                                    <p:animEffect transition="in" filter="fade">
                                      <p:cBhvr>
                                        <p:cTn id="34" dur="1000"/>
                                        <p:tgtEl>
                                          <p:spTgt spid="53"/>
                                        </p:tgtEl>
                                      </p:cBhvr>
                                    </p:animEffect>
                                    <p:anim calcmode="lin" valueType="num">
                                      <p:cBhvr>
                                        <p:cTn id="35" dur="1000" fill="hold"/>
                                        <p:tgtEl>
                                          <p:spTgt spid="53"/>
                                        </p:tgtEl>
                                        <p:attrNameLst>
                                          <p:attrName>ppt_x</p:attrName>
                                        </p:attrNameLst>
                                      </p:cBhvr>
                                      <p:tavLst>
                                        <p:tav tm="0">
                                          <p:val>
                                            <p:strVal val="#ppt_x"/>
                                          </p:val>
                                        </p:tav>
                                        <p:tav tm="100000">
                                          <p:val>
                                            <p:strVal val="#ppt_x"/>
                                          </p:val>
                                        </p:tav>
                                      </p:tavLst>
                                    </p:anim>
                                    <p:anim calcmode="lin" valueType="num">
                                      <p:cBhvr>
                                        <p:cTn id="36"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4C98965C-C418-4D92-B94E-3BED358E38FA}"/>
              </a:ext>
            </a:extLst>
          </p:cNvPr>
          <p:cNvPicPr>
            <a:picLocks noChangeAspect="1"/>
          </p:cNvPicPr>
          <p:nvPr/>
        </p:nvPicPr>
        <p:blipFill>
          <a:blip r:embed="rId2" cstate="print">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0" y="5192483"/>
            <a:ext cx="12192000" cy="1665517"/>
          </a:xfrm>
          <a:prstGeom prst="rect">
            <a:avLst/>
          </a:prstGeom>
        </p:spPr>
      </p:pic>
      <p:pic>
        <p:nvPicPr>
          <p:cNvPr id="3" name="图片 6">
            <a:extLst>
              <a:ext uri="{FF2B5EF4-FFF2-40B4-BE49-F238E27FC236}">
                <a16:creationId xmlns:a16="http://schemas.microsoft.com/office/drawing/2014/main" id="{B747EBDB-BD00-4937-9877-80A1E83F9D67}"/>
              </a:ext>
            </a:extLst>
          </p:cNvPr>
          <p:cNvPicPr>
            <a:picLocks noChangeAspect="1"/>
          </p:cNvPicPr>
          <p:nvPr/>
        </p:nvPicPr>
        <p:blipFill>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588501" y="397706"/>
            <a:ext cx="4582589" cy="6139728"/>
          </a:xfrm>
          <a:prstGeom prst="rect">
            <a:avLst/>
          </a:prstGeom>
        </p:spPr>
      </p:pic>
      <p:pic>
        <p:nvPicPr>
          <p:cNvPr id="4" name="图片 7">
            <a:extLst>
              <a:ext uri="{FF2B5EF4-FFF2-40B4-BE49-F238E27FC236}">
                <a16:creationId xmlns:a16="http://schemas.microsoft.com/office/drawing/2014/main" id="{58F47DFF-1A2F-4D66-8AD3-57E03E6D616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99703" y="265148"/>
            <a:ext cx="2956817" cy="2387014"/>
          </a:xfrm>
          <a:prstGeom prst="rect">
            <a:avLst/>
          </a:prstGeom>
        </p:spPr>
      </p:pic>
      <p:pic>
        <p:nvPicPr>
          <p:cNvPr id="5" name="图片 8">
            <a:extLst>
              <a:ext uri="{FF2B5EF4-FFF2-40B4-BE49-F238E27FC236}">
                <a16:creationId xmlns:a16="http://schemas.microsoft.com/office/drawing/2014/main" id="{0BC809DE-30FF-4DA8-A2E2-4D0039276EA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800000">
            <a:off x="-889908" y="607204"/>
            <a:ext cx="2956817" cy="2387014"/>
          </a:xfrm>
          <a:prstGeom prst="rect">
            <a:avLst/>
          </a:prstGeom>
        </p:spPr>
      </p:pic>
      <p:grpSp>
        <p:nvGrpSpPr>
          <p:cNvPr id="15" name="Group 14"/>
          <p:cNvGrpSpPr/>
          <p:nvPr/>
        </p:nvGrpSpPr>
        <p:grpSpPr>
          <a:xfrm>
            <a:off x="4117888" y="1887547"/>
            <a:ext cx="7331325" cy="3238657"/>
            <a:chOff x="1188422" y="664197"/>
            <a:chExt cx="7331325" cy="3238657"/>
          </a:xfrm>
        </p:grpSpPr>
        <p:sp>
          <p:nvSpPr>
            <p:cNvPr id="16" name="TextBox 15"/>
            <p:cNvSpPr txBox="1"/>
            <p:nvPr/>
          </p:nvSpPr>
          <p:spPr>
            <a:xfrm>
              <a:off x="1188422" y="664197"/>
              <a:ext cx="7331325" cy="1862048"/>
            </a:xfrm>
            <a:prstGeom prst="rect">
              <a:avLst/>
            </a:prstGeom>
            <a:noFill/>
          </p:spPr>
          <p:txBody>
            <a:bodyPr wrap="square" rtlCol="0">
              <a:spAutoFit/>
            </a:bodyPr>
            <a:lstStyle/>
            <a:p>
              <a:pPr algn="ctr"/>
              <a:r>
                <a:rPr lang="en-US" sz="11500" b="1">
                  <a:ln w="311150">
                    <a:solidFill>
                      <a:schemeClr val="bg1"/>
                    </a:solidFill>
                  </a:ln>
                  <a:solidFill>
                    <a:schemeClr val="bg1"/>
                  </a:solidFill>
                  <a:effectLst>
                    <a:outerShdw blurRad="38100" dist="38100" dir="2700000" algn="tl">
                      <a:srgbClr val="000000">
                        <a:alpha val="43137"/>
                      </a:srgbClr>
                    </a:outerShdw>
                  </a:effectLst>
                  <a:latin typeface="UTM Guanine" panose="02040603050506020204" pitchFamily="18" charset="0"/>
                </a:rPr>
                <a:t>VIẾT BÀI</a:t>
              </a:r>
            </a:p>
          </p:txBody>
        </p:sp>
        <p:sp>
          <p:nvSpPr>
            <p:cNvPr id="17" name="TextBox 16"/>
            <p:cNvSpPr txBox="1"/>
            <p:nvPr/>
          </p:nvSpPr>
          <p:spPr>
            <a:xfrm>
              <a:off x="1887389" y="2333194"/>
              <a:ext cx="5720605" cy="1569660"/>
            </a:xfrm>
            <a:prstGeom prst="rect">
              <a:avLst/>
            </a:prstGeom>
            <a:noFill/>
          </p:spPr>
          <p:txBody>
            <a:bodyPr wrap="square" rtlCol="0">
              <a:spAutoFit/>
            </a:bodyPr>
            <a:lstStyle/>
            <a:p>
              <a:pPr algn="ctr"/>
              <a:r>
                <a:rPr lang="en-US" sz="9600">
                  <a:ln w="311150">
                    <a:solidFill>
                      <a:schemeClr val="bg1"/>
                    </a:solidFill>
                  </a:ln>
                  <a:solidFill>
                    <a:schemeClr val="bg1"/>
                  </a:solidFill>
                  <a:effectLst>
                    <a:outerShdw blurRad="38100" dist="38100" dir="2700000" algn="tl">
                      <a:srgbClr val="000000">
                        <a:alpha val="43137"/>
                      </a:srgbClr>
                    </a:outerShdw>
                  </a:effectLst>
                  <a:latin typeface="#9Slide05 SVNBulgary" pitchFamily="2" charset="0"/>
                </a:rPr>
                <a:t> vào vở ô li</a:t>
              </a:r>
            </a:p>
          </p:txBody>
        </p:sp>
        <p:sp>
          <p:nvSpPr>
            <p:cNvPr id="18" name="TextBox 17"/>
            <p:cNvSpPr txBox="1"/>
            <p:nvPr/>
          </p:nvSpPr>
          <p:spPr>
            <a:xfrm>
              <a:off x="1188422" y="664197"/>
              <a:ext cx="7331325" cy="1862048"/>
            </a:xfrm>
            <a:prstGeom prst="rect">
              <a:avLst/>
            </a:prstGeom>
            <a:noFill/>
          </p:spPr>
          <p:txBody>
            <a:bodyPr wrap="square" rtlCol="0">
              <a:spAutoFit/>
            </a:bodyPr>
            <a:lstStyle/>
            <a:p>
              <a:pPr algn="ctr"/>
              <a:r>
                <a:rPr lang="en-US" sz="11500" b="1">
                  <a:solidFill>
                    <a:srgbClr val="FFFF00"/>
                  </a:solidFill>
                  <a:effectLst>
                    <a:outerShdw blurRad="38100" dist="38100" dir="2700000" algn="tl">
                      <a:srgbClr val="000000">
                        <a:alpha val="43137"/>
                      </a:srgbClr>
                    </a:outerShdw>
                  </a:effectLst>
                  <a:latin typeface="UTM Guanine" panose="02040603050506020204" pitchFamily="18" charset="0"/>
                </a:rPr>
                <a:t>VIẾT BÀI</a:t>
              </a:r>
            </a:p>
          </p:txBody>
        </p:sp>
        <p:sp>
          <p:nvSpPr>
            <p:cNvPr id="19" name="TextBox 18"/>
            <p:cNvSpPr txBox="1"/>
            <p:nvPr/>
          </p:nvSpPr>
          <p:spPr>
            <a:xfrm>
              <a:off x="1887389" y="2333194"/>
              <a:ext cx="5720605" cy="1569660"/>
            </a:xfrm>
            <a:prstGeom prst="rect">
              <a:avLst/>
            </a:prstGeom>
            <a:noFill/>
          </p:spPr>
          <p:txBody>
            <a:bodyPr wrap="square" rtlCol="0">
              <a:spAutoFit/>
            </a:bodyPr>
            <a:lstStyle/>
            <a:p>
              <a:pPr algn="ctr"/>
              <a:r>
                <a:rPr lang="en-US" sz="9600">
                  <a:solidFill>
                    <a:schemeClr val="accent2">
                      <a:lumMod val="75000"/>
                    </a:schemeClr>
                  </a:solidFill>
                  <a:effectLst>
                    <a:outerShdw blurRad="38100" dist="38100" dir="2700000" algn="tl">
                      <a:srgbClr val="000000">
                        <a:alpha val="43137"/>
                      </a:srgbClr>
                    </a:outerShdw>
                  </a:effectLst>
                  <a:latin typeface="#9Slide05 SVNBulgary" pitchFamily="2" charset="0"/>
                </a:rPr>
                <a:t> </a:t>
              </a:r>
              <a:r>
                <a:rPr lang="en-US" sz="9600">
                  <a:solidFill>
                    <a:srgbClr val="6600CC"/>
                  </a:solidFill>
                  <a:effectLst>
                    <a:outerShdw blurRad="38100" dist="38100" dir="2700000" algn="tl">
                      <a:srgbClr val="000000">
                        <a:alpha val="43137"/>
                      </a:srgbClr>
                    </a:outerShdw>
                  </a:effectLst>
                  <a:latin typeface="#9Slide05 SVNBulgary" pitchFamily="2" charset="0"/>
                </a:rPr>
                <a:t>vào vở ô li</a:t>
              </a:r>
            </a:p>
          </p:txBody>
        </p:sp>
      </p:grpSp>
    </p:spTree>
    <p:extLst>
      <p:ext uri="{BB962C8B-B14F-4D97-AF65-F5344CB8AC3E}">
        <p14:creationId xmlns:p14="http://schemas.microsoft.com/office/powerpoint/2010/main" val="37604408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par>
                          <p:cTn id="18" fill="hold">
                            <p:stCondLst>
                              <p:cond delay="2000"/>
                            </p:stCondLst>
                            <p:childTnLst>
                              <p:par>
                                <p:cTn id="19" presetID="53" presetClass="entr" presetSubtype="16" fill="hold" nodeType="after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p:cTn id="21" dur="500" fill="hold"/>
                                        <p:tgtEl>
                                          <p:spTgt spid="15"/>
                                        </p:tgtEl>
                                        <p:attrNameLst>
                                          <p:attrName>ppt_w</p:attrName>
                                        </p:attrNameLst>
                                      </p:cBhvr>
                                      <p:tavLst>
                                        <p:tav tm="0">
                                          <p:val>
                                            <p:fltVal val="0"/>
                                          </p:val>
                                        </p:tav>
                                        <p:tav tm="100000">
                                          <p:val>
                                            <p:strVal val="#ppt_w"/>
                                          </p:val>
                                        </p:tav>
                                      </p:tavLst>
                                    </p:anim>
                                    <p:anim calcmode="lin" valueType="num">
                                      <p:cBhvr>
                                        <p:cTn id="22" dur="500" fill="hold"/>
                                        <p:tgtEl>
                                          <p:spTgt spid="15"/>
                                        </p:tgtEl>
                                        <p:attrNameLst>
                                          <p:attrName>ppt_h</p:attrName>
                                        </p:attrNameLst>
                                      </p:cBhvr>
                                      <p:tavLst>
                                        <p:tav tm="0">
                                          <p:val>
                                            <p:fltVal val="0"/>
                                          </p:val>
                                        </p:tav>
                                        <p:tav tm="100000">
                                          <p:val>
                                            <p:strVal val="#ppt_h"/>
                                          </p:val>
                                        </p:tav>
                                      </p:tavLst>
                                    </p:anim>
                                    <p:animEffect transition="in" filter="fade">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4C98965C-C418-4D92-B94E-3BED358E38FA}"/>
              </a:ext>
            </a:extLst>
          </p:cNvPr>
          <p:cNvPicPr>
            <a:picLocks noChangeAspect="1"/>
          </p:cNvPicPr>
          <p:nvPr/>
        </p:nvPicPr>
        <p:blipFill>
          <a:blip r:embed="rId2" cstate="print">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0" y="5192483"/>
            <a:ext cx="12192000" cy="1665517"/>
          </a:xfrm>
          <a:prstGeom prst="rect">
            <a:avLst/>
          </a:prstGeom>
        </p:spPr>
      </p:pic>
      <p:pic>
        <p:nvPicPr>
          <p:cNvPr id="3" name="图片 6">
            <a:extLst>
              <a:ext uri="{FF2B5EF4-FFF2-40B4-BE49-F238E27FC236}">
                <a16:creationId xmlns:a16="http://schemas.microsoft.com/office/drawing/2014/main" id="{B747EBDB-BD00-4937-9877-80A1E83F9D67}"/>
              </a:ext>
            </a:extLst>
          </p:cNvPr>
          <p:cNvPicPr>
            <a:picLocks noChangeAspect="1"/>
          </p:cNvPicPr>
          <p:nvPr/>
        </p:nvPicPr>
        <p:blipFill>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588501" y="397706"/>
            <a:ext cx="4582589" cy="6139728"/>
          </a:xfrm>
          <a:prstGeom prst="rect">
            <a:avLst/>
          </a:prstGeom>
        </p:spPr>
      </p:pic>
      <p:pic>
        <p:nvPicPr>
          <p:cNvPr id="4" name="图片 7">
            <a:extLst>
              <a:ext uri="{FF2B5EF4-FFF2-40B4-BE49-F238E27FC236}">
                <a16:creationId xmlns:a16="http://schemas.microsoft.com/office/drawing/2014/main" id="{58F47DFF-1A2F-4D66-8AD3-57E03E6D616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99703" y="265148"/>
            <a:ext cx="2956817" cy="2387014"/>
          </a:xfrm>
          <a:prstGeom prst="rect">
            <a:avLst/>
          </a:prstGeom>
        </p:spPr>
      </p:pic>
      <p:pic>
        <p:nvPicPr>
          <p:cNvPr id="5" name="图片 8">
            <a:extLst>
              <a:ext uri="{FF2B5EF4-FFF2-40B4-BE49-F238E27FC236}">
                <a16:creationId xmlns:a16="http://schemas.microsoft.com/office/drawing/2014/main" id="{0BC809DE-30FF-4DA8-A2E2-4D0039276EA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800000">
            <a:off x="-889908" y="607204"/>
            <a:ext cx="2956817" cy="2387014"/>
          </a:xfrm>
          <a:prstGeom prst="rect">
            <a:avLst/>
          </a:prstGeom>
        </p:spPr>
      </p:pic>
      <p:sp>
        <p:nvSpPr>
          <p:cNvPr id="10" name="TextBox 9"/>
          <p:cNvSpPr txBox="1"/>
          <p:nvPr/>
        </p:nvSpPr>
        <p:spPr>
          <a:xfrm>
            <a:off x="6903884" y="1359396"/>
            <a:ext cx="2235319" cy="2215991"/>
          </a:xfrm>
          <a:prstGeom prst="rect">
            <a:avLst/>
          </a:prstGeom>
          <a:noFill/>
        </p:spPr>
        <p:txBody>
          <a:bodyPr wrap="square" rtlCol="0">
            <a:spAutoFit/>
          </a:bodyPr>
          <a:lstStyle/>
          <a:p>
            <a:r>
              <a:rPr lang="en-US" sz="13800">
                <a:gradFill flip="none" rotWithShape="1">
                  <a:gsLst>
                    <a:gs pos="23000">
                      <a:srgbClr val="FFFF00"/>
                    </a:gs>
                    <a:gs pos="59000">
                      <a:srgbClr val="33CC33">
                        <a:shade val="67500"/>
                        <a:satMod val="115000"/>
                      </a:srgbClr>
                    </a:gs>
                    <a:gs pos="100000">
                      <a:srgbClr val="33CC33">
                        <a:shade val="100000"/>
                        <a:satMod val="115000"/>
                      </a:srgbClr>
                    </a:gs>
                  </a:gsLst>
                  <a:lin ang="16200000" scaled="1"/>
                  <a:tileRect/>
                </a:gradFill>
                <a:effectLst>
                  <a:outerShdw blurRad="38100" dist="38100" dir="2700000" algn="tl">
                    <a:srgbClr val="000000">
                      <a:alpha val="43137"/>
                    </a:srgbClr>
                  </a:outerShdw>
                </a:effectLst>
                <a:latin typeface="SVN-Internation" panose="02040603050506020204" pitchFamily="18" charset="0"/>
              </a:rPr>
              <a:t>02</a:t>
            </a:r>
          </a:p>
        </p:txBody>
      </p:sp>
      <p:grpSp>
        <p:nvGrpSpPr>
          <p:cNvPr id="11" name="Group 10"/>
          <p:cNvGrpSpPr/>
          <p:nvPr/>
        </p:nvGrpSpPr>
        <p:grpSpPr>
          <a:xfrm>
            <a:off x="4308130" y="3680766"/>
            <a:ext cx="8310590" cy="1511717"/>
            <a:chOff x="3072384" y="1389890"/>
            <a:chExt cx="5724144" cy="1511717"/>
          </a:xfrm>
        </p:grpSpPr>
        <p:sp>
          <p:nvSpPr>
            <p:cNvPr id="12" name="TextBox 11"/>
            <p:cNvSpPr txBox="1"/>
            <p:nvPr/>
          </p:nvSpPr>
          <p:spPr>
            <a:xfrm>
              <a:off x="3072384" y="1389890"/>
              <a:ext cx="5724144" cy="1477328"/>
            </a:xfrm>
            <a:prstGeom prst="rect">
              <a:avLst/>
            </a:prstGeom>
            <a:noFill/>
          </p:spPr>
          <p:txBody>
            <a:bodyPr wrap="square" rtlCol="0">
              <a:spAutoFit/>
            </a:bodyPr>
            <a:lstStyle/>
            <a:p>
              <a:r>
                <a:rPr lang="en-US" sz="9000">
                  <a:ln w="555625">
                    <a:solidFill>
                      <a:srgbClr val="6600CC"/>
                    </a:solidFill>
                  </a:ln>
                  <a:solidFill>
                    <a:srgbClr val="6600CC"/>
                  </a:solidFill>
                  <a:effectLst>
                    <a:outerShdw blurRad="38100" dist="38100" dir="2700000" algn="tl">
                      <a:srgbClr val="000000">
                        <a:alpha val="43137"/>
                      </a:srgbClr>
                    </a:outerShdw>
                  </a:effectLst>
                  <a:latin typeface="SVN-Internation" panose="02040603050506020204" pitchFamily="18" charset="0"/>
                </a:rPr>
                <a:t>BÀI TẬP CHÍNH TẢ</a:t>
              </a:r>
            </a:p>
          </p:txBody>
        </p:sp>
        <p:sp>
          <p:nvSpPr>
            <p:cNvPr id="13" name="TextBox 12"/>
            <p:cNvSpPr txBox="1"/>
            <p:nvPr/>
          </p:nvSpPr>
          <p:spPr>
            <a:xfrm>
              <a:off x="3072384" y="1424279"/>
              <a:ext cx="5724144" cy="1477328"/>
            </a:xfrm>
            <a:prstGeom prst="rect">
              <a:avLst/>
            </a:prstGeom>
            <a:noFill/>
          </p:spPr>
          <p:txBody>
            <a:bodyPr wrap="square" rtlCol="0">
              <a:spAutoFit/>
            </a:bodyPr>
            <a:lstStyle/>
            <a:p>
              <a:r>
                <a:rPr lang="en-US" sz="9000">
                  <a:ln w="298450">
                    <a:solidFill>
                      <a:srgbClr val="9933FF"/>
                    </a:solidFill>
                  </a:ln>
                  <a:solidFill>
                    <a:srgbClr val="9900FF"/>
                  </a:solidFill>
                  <a:latin typeface="SVN-Internation" panose="02040603050506020204" pitchFamily="18" charset="0"/>
                </a:rPr>
                <a:t>BÀI TẬP CHÍNH TẢ</a:t>
              </a:r>
            </a:p>
          </p:txBody>
        </p:sp>
        <p:sp>
          <p:nvSpPr>
            <p:cNvPr id="14" name="TextBox 13"/>
            <p:cNvSpPr txBox="1"/>
            <p:nvPr/>
          </p:nvSpPr>
          <p:spPr>
            <a:xfrm>
              <a:off x="3072384" y="1407085"/>
              <a:ext cx="5724144" cy="1477328"/>
            </a:xfrm>
            <a:prstGeom prst="rect">
              <a:avLst/>
            </a:prstGeom>
            <a:noFill/>
          </p:spPr>
          <p:txBody>
            <a:bodyPr wrap="square" rtlCol="0">
              <a:spAutoFit/>
            </a:bodyPr>
            <a:lstStyle/>
            <a:p>
              <a:r>
                <a:rPr lang="en-US" sz="9000">
                  <a:solidFill>
                    <a:schemeClr val="bg1"/>
                  </a:solidFill>
                  <a:effectLst>
                    <a:outerShdw blurRad="38100" dist="38100" dir="2700000" algn="tl">
                      <a:srgbClr val="000000">
                        <a:alpha val="43137"/>
                      </a:srgbClr>
                    </a:outerShdw>
                  </a:effectLst>
                  <a:latin typeface="SVN-Internation" panose="02040603050506020204" pitchFamily="18" charset="0"/>
                </a:rPr>
                <a:t>BÀI TẬP CHÍNH TẢ</a:t>
              </a:r>
            </a:p>
          </p:txBody>
        </p:sp>
      </p:grpSp>
    </p:spTree>
    <p:extLst>
      <p:ext uri="{BB962C8B-B14F-4D97-AF65-F5344CB8AC3E}">
        <p14:creationId xmlns:p14="http://schemas.microsoft.com/office/powerpoint/2010/main" val="35988876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par>
                          <p:cTn id="21" fill="hold">
                            <p:stCondLst>
                              <p:cond delay="2000"/>
                            </p:stCondLst>
                            <p:childTnLst>
                              <p:par>
                                <p:cTn id="22" presetID="53" presetClass="entr" presetSubtype="16" fill="hold" nodeType="after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500" fill="hold"/>
                                        <p:tgtEl>
                                          <p:spTgt spid="11"/>
                                        </p:tgtEl>
                                        <p:attrNameLst>
                                          <p:attrName>ppt_w</p:attrName>
                                        </p:attrNameLst>
                                      </p:cBhvr>
                                      <p:tavLst>
                                        <p:tav tm="0">
                                          <p:val>
                                            <p:fltVal val="0"/>
                                          </p:val>
                                        </p:tav>
                                        <p:tav tm="100000">
                                          <p:val>
                                            <p:strVal val="#ppt_w"/>
                                          </p:val>
                                        </p:tav>
                                      </p:tavLst>
                                    </p:anim>
                                    <p:anim calcmode="lin" valueType="num">
                                      <p:cBhvr>
                                        <p:cTn id="25" dur="500" fill="hold"/>
                                        <p:tgtEl>
                                          <p:spTgt spid="11"/>
                                        </p:tgtEl>
                                        <p:attrNameLst>
                                          <p:attrName>ppt_h</p:attrName>
                                        </p:attrNameLst>
                                      </p:cBhvr>
                                      <p:tavLst>
                                        <p:tav tm="0">
                                          <p:val>
                                            <p:fltVal val="0"/>
                                          </p:val>
                                        </p:tav>
                                        <p:tav tm="100000">
                                          <p:val>
                                            <p:strVal val="#ppt_h"/>
                                          </p:val>
                                        </p:tav>
                                      </p:tavLst>
                                    </p:anim>
                                    <p:animEffect transition="in" filter="fade">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Awesome Teachers Meeting by Slidesgo">
  <a:themeElements>
    <a:clrScheme name="Simple Light">
      <a:dk1>
        <a:srgbClr val="513632"/>
      </a:dk1>
      <a:lt1>
        <a:srgbClr val="FFB64C"/>
      </a:lt1>
      <a:dk2>
        <a:srgbClr val="FFFFFF"/>
      </a:dk2>
      <a:lt2>
        <a:srgbClr val="FFC51C"/>
      </a:lt2>
      <a:accent1>
        <a:srgbClr val="FCF2BA"/>
      </a:accent1>
      <a:accent2>
        <a:srgbClr val="422B24"/>
      </a:accent2>
      <a:accent3>
        <a:srgbClr val="78909C"/>
      </a:accent3>
      <a:accent4>
        <a:srgbClr val="FFC18A"/>
      </a:accent4>
      <a:accent5>
        <a:srgbClr val="FF6374"/>
      </a:accent5>
      <a:accent6>
        <a:srgbClr val="D63E3D"/>
      </a:accent6>
      <a:hlink>
        <a:srgbClr val="FDFDF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84</TotalTime>
  <Words>433</Words>
  <Application>Microsoft Office PowerPoint</Application>
  <PresentationFormat>Widescreen</PresentationFormat>
  <Paragraphs>60</Paragraphs>
  <Slides>14</Slides>
  <Notes>1</Notes>
  <HiddenSlides>0</HiddenSlides>
  <MMClips>0</MMClips>
  <ScaleCrop>false</ScaleCrop>
  <HeadingPairs>
    <vt:vector size="6" baseType="variant">
      <vt:variant>
        <vt:lpstr>Fonts Used</vt:lpstr>
      </vt:variant>
      <vt:variant>
        <vt:i4>21</vt:i4>
      </vt:variant>
      <vt:variant>
        <vt:lpstr>Theme</vt:lpstr>
      </vt:variant>
      <vt:variant>
        <vt:i4>2</vt:i4>
      </vt:variant>
      <vt:variant>
        <vt:lpstr>Slide Titles</vt:lpstr>
      </vt:variant>
      <vt:variant>
        <vt:i4>14</vt:i4>
      </vt:variant>
    </vt:vector>
  </HeadingPairs>
  <TitlesOfParts>
    <vt:vector size="37" baseType="lpstr">
      <vt:lpstr>Chango</vt:lpstr>
      <vt:lpstr>UTM Soraya</vt:lpstr>
      <vt:lpstr>#9Slide05 SVNBulgary</vt:lpstr>
      <vt:lpstr>#9Slide05 Aphrodite Pro</vt:lpstr>
      <vt:lpstr>SVN-Internation</vt:lpstr>
      <vt:lpstr>SVN-Poky's</vt:lpstr>
      <vt:lpstr>UTM Aptima</vt:lpstr>
      <vt:lpstr>#9Slide07 IcielPony</vt:lpstr>
      <vt:lpstr>Calibri</vt:lpstr>
      <vt:lpstr>UTM Avo</vt:lpstr>
      <vt:lpstr>Times New Roman</vt:lpstr>
      <vt:lpstr>#9Slide07 HoneyCream</vt:lpstr>
      <vt:lpstr>SVN-Dancing Script</vt:lpstr>
      <vt:lpstr>DengXian</vt:lpstr>
      <vt:lpstr>#9Slide05 VL Fadilla</vt:lpstr>
      <vt:lpstr>#9Slide07 IcielBC Cubano Normal</vt:lpstr>
      <vt:lpstr>zihun35hao-jindianyahei</vt:lpstr>
      <vt:lpstr>SVN-Newton</vt:lpstr>
      <vt:lpstr>HP001 5 hàng</vt:lpstr>
      <vt:lpstr>UTM Guanine</vt:lpstr>
      <vt:lpstr>Arial</vt:lpstr>
      <vt:lpstr>Office 主题​​</vt:lpstr>
      <vt:lpstr>4_Awesome Teachers Meeting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 NGỌC</dc:creator>
  <cp:keywords>MĂNGNON</cp:keywords>
  <cp:lastModifiedBy>Windows User</cp:lastModifiedBy>
  <cp:revision>16</cp:revision>
  <dcterms:created xsi:type="dcterms:W3CDTF">2023-04-04T14:35:11Z</dcterms:created>
  <dcterms:modified xsi:type="dcterms:W3CDTF">2023-04-08T10:52:58Z</dcterms:modified>
</cp:coreProperties>
</file>