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6" r:id="rId2"/>
    <p:sldMasterId id="2147483690" r:id="rId3"/>
    <p:sldMasterId id="2147483703" r:id="rId4"/>
  </p:sldMasterIdLst>
  <p:notesMasterIdLst>
    <p:notesMasterId r:id="rId21"/>
  </p:notesMasterIdLst>
  <p:handoutMasterIdLst>
    <p:handoutMasterId r:id="rId22"/>
  </p:handoutMasterIdLst>
  <p:sldIdLst>
    <p:sldId id="426" r:id="rId5"/>
    <p:sldId id="395" r:id="rId6"/>
    <p:sldId id="258" r:id="rId7"/>
    <p:sldId id="261" r:id="rId8"/>
    <p:sldId id="257" r:id="rId9"/>
    <p:sldId id="439" r:id="rId10"/>
    <p:sldId id="259" r:id="rId11"/>
    <p:sldId id="442" r:id="rId12"/>
    <p:sldId id="444" r:id="rId13"/>
    <p:sldId id="398" r:id="rId14"/>
    <p:sldId id="445" r:id="rId15"/>
    <p:sldId id="401" r:id="rId16"/>
    <p:sldId id="446" r:id="rId17"/>
    <p:sldId id="403" r:id="rId18"/>
    <p:sldId id="432" r:id="rId19"/>
    <p:sldId id="317" r:id="rId20"/>
  </p:sldIdLst>
  <p:sldSz cx="12192000" cy="6858000"/>
  <p:notesSz cx="6858000" cy="9144000"/>
  <p:embeddedFontLst>
    <p:embeddedFont>
      <p:font typeface="等线" panose="02010600030101010101" pitchFamily="2" charset="-122"/>
      <p:regular r:id="rId23"/>
    </p:embeddedFont>
    <p:embeddedFont>
      <p:font typeface="#9Slide03 IcielPanton Black" panose="00000A00000000000000" pitchFamily="2" charset="0"/>
      <p:bold r:id="rId24"/>
    </p:embeddedFont>
    <p:embeddedFont>
      <p:font typeface="#9Slide05 Angelline" pitchFamily="2" charset="0"/>
      <p:regular r:id="rId25"/>
    </p:embeddedFont>
    <p:embeddedFont>
      <p:font typeface="#9Slide05 Aphrodite Pro" panose="02000000000000000000" pitchFamily="2" charset="0"/>
      <p:regular r:id="rId26"/>
    </p:embeddedFont>
    <p:embeddedFont>
      <p:font typeface="#9Slide05 SVNFlamingo Script" panose="00000500000000000000" pitchFamily="2" charset="0"/>
      <p:regular r:id="rId27"/>
    </p:embeddedFont>
    <p:embeddedFont>
      <p:font typeface="#9Slide07 Altus" pitchFamily="2" charset="0"/>
      <p:regular r:id="rId28"/>
    </p:embeddedFont>
    <p:embeddedFont>
      <p:font typeface="#9Slide07 HoneyCream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ambria" panose="02040503050406030204" pitchFamily="18" charset="0"/>
      <p:regular r:id="rId36"/>
      <p:bold r:id="rId37"/>
      <p:italic r:id="rId38"/>
      <p:boldItalic r:id="rId39"/>
    </p:embeddedFont>
    <p:embeddedFont>
      <p:font typeface="Fredoka One" panose="02000000000000000000" pitchFamily="2" charset="0"/>
      <p:regular r:id="rId40"/>
    </p:embeddedFont>
    <p:embeddedFont>
      <p:font typeface="SVN-Cookies" panose="02040603050506020204" pitchFamily="18" charset="0"/>
      <p:regular r:id="rId41"/>
    </p:embeddedFont>
    <p:embeddedFont>
      <p:font typeface="SVN-Dancing Script" panose="02040603050506020204" pitchFamily="18" charset="0"/>
      <p:regular r:id="rId42"/>
    </p:embeddedFont>
    <p:embeddedFont>
      <p:font typeface="SVN-Newton" panose="02040603050506020204" pitchFamily="18" charset="0"/>
      <p:regular r:id="rId43"/>
    </p:embeddedFont>
    <p:embeddedFont>
      <p:font typeface="SVN-Ready" panose="02040603050506020204" pitchFamily="18" charset="0"/>
      <p:regular r:id="rId44"/>
    </p:embeddedFont>
    <p:embeddedFont>
      <p:font typeface="UTM Avo" panose="02040603050506020204" pitchFamily="18" charset="0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8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7" d="100"/>
          <a:sy n="77" d="100"/>
        </p:scale>
        <p:origin x="1090" y="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3187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font" Target="fonts/font25.fntdata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font" Target="fonts/font7.fntdata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font" Target="fonts/font26.fntdata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6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63848B9-C848-705C-F28A-AF9ABA4A7B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8BDA2-0986-C4DF-9B96-2230B958D7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053E8C-1215-4DFB-88B7-10EF5808B8CC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1A8AC6-4F81-5B6E-AFA2-7E1F195DE10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59A21-F692-09BC-A5AC-EBE4F16EB8E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1B688F-1ADD-4064-93CC-A4C8CC2B6C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19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BE229-C7B7-434B-AF55-A60C8DA32A52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5C1134-AB58-4966-AE05-1088A6DB21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120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Hướ</a:t>
            </a:r>
            <a:r>
              <a:rPr lang="en-US"/>
              <a:t>ng dẫn: Nhấn vào lần lượt từng cây cỏ để đến câu hỏi. Kết thúc nhấn Cỏ chăm chỉ để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/</a:t>
            </a:r>
            <a:r>
              <a:rPr lang="en-US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dấu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49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2915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89B910-EDAD-45E0-8DD9-DD752735CA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5683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67918DD-F32C-40AE-BFB5-741B5886C773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349654-8A83-41C1-B6F2-193D712776E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546616"/>
      </p:ext>
    </p:extLst>
  </p:cSld>
  <p:clrMapOvr>
    <a:masterClrMapping/>
  </p:clrMapOvr>
  <p:transition spd="slow" advTm="300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77204"/>
      </p:ext>
    </p:extLst>
  </p:cSld>
  <p:clrMapOvr>
    <a:masterClrMapping/>
  </p:clrMapOvr>
  <p:transition spd="slow" advTm="300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046070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9183269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2246022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224925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917349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7524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246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23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490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321686"/>
      </p:ext>
    </p:extLst>
  </p:cSld>
  <p:clrMapOvr>
    <a:masterClrMapping/>
  </p:clrMapOvr>
  <p:transition spd="slow" advTm="300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59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073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9126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2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824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5629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29407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3817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3111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32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6409042"/>
      </p:ext>
    </p:extLst>
  </p:cSld>
  <p:clrMapOvr>
    <a:masterClrMapping/>
  </p:clrMapOvr>
  <p:transition spd="slow" advTm="300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878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6618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2214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8463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878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8077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7869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83907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782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72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015500"/>
      </p:ext>
    </p:extLst>
  </p:cSld>
  <p:clrMapOvr>
    <a:masterClrMapping/>
  </p:clrMapOvr>
  <p:transition spd="slow" advTm="300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375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084069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87501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61648"/>
      </p:ext>
    </p:extLst>
  </p:cSld>
  <p:clrMapOvr>
    <a:masterClrMapping/>
  </p:clrMapOvr>
  <p:transition spd="slow" advTm="300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3552773"/>
      </p:ext>
    </p:extLst>
  </p:cSld>
  <p:clrMapOvr>
    <a:masterClrMapping/>
  </p:clrMapOvr>
  <p:transition spd="slow" advTm="300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0977544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42F27E7D-F50D-9239-B688-65A8152854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FF394A5-E285-406A-03EE-CFFA35584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F1EC931-26E2-1060-1A71-62B77061CD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918082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AC465C-7E67-519B-07BD-82092310AD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C2B8139-E214-2AB8-3052-8CB0CCECDD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DEF05-538B-D6B2-70C5-B5BF7BB191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4D8049B-C9F5-4724-B94E-68DF2ABA7F8C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86281-ACCB-C779-E6F5-7E15D750A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2C7EFB-8538-351E-A3FE-4DD960591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F1FE8C8-DC34-4D7E-A38E-C93E67A967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932569"/>
      </p:ext>
    </p:extLst>
  </p:cSld>
  <p:clrMapOvr>
    <a:masterClrMapping/>
  </p:clrMapOvr>
  <p:transition spd="slow" advTm="300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5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30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image" Target="../media/image5.png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47" y="0"/>
            <a:ext cx="12192000" cy="6858000"/>
          </a:xfrm>
          <a:prstGeom prst="rect">
            <a:avLst/>
          </a:prstGeom>
        </p:spPr>
      </p:pic>
      <p:sp>
        <p:nvSpPr>
          <p:cNvPr id="25" name="圆角矩形 24"/>
          <p:cNvSpPr/>
          <p:nvPr userDrawn="1"/>
        </p:nvSpPr>
        <p:spPr>
          <a:xfrm>
            <a:off x="193040" y="121175"/>
            <a:ext cx="11857307" cy="6604745"/>
          </a:xfrm>
          <a:prstGeom prst="round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7" name="圆角矩形 26"/>
          <p:cNvSpPr/>
          <p:nvPr userDrawn="1"/>
        </p:nvSpPr>
        <p:spPr>
          <a:xfrm>
            <a:off x="445822" y="490025"/>
            <a:ext cx="11432540" cy="5974275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2A773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0D4F7438-91CA-372B-2BF7-3D889DF8D32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CABC3DC-AF3D-21D9-7C27-F59B7CAA9101}"/>
              </a:ext>
            </a:extLst>
          </p:cNvPr>
          <p:cNvSpPr txBox="1">
            <a:spLocks/>
          </p:cNvSpPr>
          <p:nvPr userDrawn="1"/>
        </p:nvSpPr>
        <p:spPr>
          <a:xfrm>
            <a:off x="10842788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059D494-87D4-29BF-3ED6-636ABD17C58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0471A36-2B10-875E-1377-5B9D77150B1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F67B32-C1CF-4BAC-AC0C-17FC9A8A1FAD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72D013D-A6B9-7F07-0596-F1F95C5A9FE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0F4E934E-6C17-5185-E5D4-93D22DCA02C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1EB87E7E-928E-2390-569C-BD9F63C1457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00B05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00B05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563FDF6-213E-7194-59C0-6C5F089F7934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74E7FE0-39E1-111C-2F99-6686BD75D9B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396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0979-D02E-4FF1-B363-51C69CEAD053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76373" y="72083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3008243" y="85155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395255" y="88794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88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96DEC-7F2B-4C50-800B-2DA0F54A6881}" type="datetimeFigureOut">
              <a:rPr lang="en-US" smtClean="0"/>
              <a:t>4/9/2023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3365" y="703738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955235" y="83445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342247" y="87084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41A3D3-DCCB-6C5D-A969-DF108284064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ED2AD-BF97-7BEA-EF1C-8E513B813FB7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9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4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738927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4" r:id="rId1"/>
    <p:sldLayoutId id="2147483705" r:id="rId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3.wav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6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37.png"/><Relationship Id="rId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18" Type="http://schemas.openxmlformats.org/officeDocument/2006/relationships/image" Target="../media/image26.png"/><Relationship Id="rId3" Type="http://schemas.openxmlformats.org/officeDocument/2006/relationships/slide" Target="slide4.xml"/><Relationship Id="rId21" Type="http://schemas.microsoft.com/office/2007/relationships/hdphoto" Target="../media/hdphoto7.wdp"/><Relationship Id="rId7" Type="http://schemas.openxmlformats.org/officeDocument/2006/relationships/image" Target="../media/image22.png"/><Relationship Id="rId12" Type="http://schemas.openxmlformats.org/officeDocument/2006/relationships/slide" Target="slide7.xml"/><Relationship Id="rId17" Type="http://schemas.microsoft.com/office/2007/relationships/hdphoto" Target="../media/hdphoto5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5.xml"/><Relationship Id="rId11" Type="http://schemas.microsoft.com/office/2007/relationships/hdphoto" Target="../media/hdphoto3.wdp"/><Relationship Id="rId5" Type="http://schemas.microsoft.com/office/2007/relationships/hdphoto" Target="../media/hdphoto1.wdp"/><Relationship Id="rId15" Type="http://schemas.openxmlformats.org/officeDocument/2006/relationships/slide" Target="slide8.xml"/><Relationship Id="rId10" Type="http://schemas.openxmlformats.org/officeDocument/2006/relationships/image" Target="../media/image23.png"/><Relationship Id="rId19" Type="http://schemas.microsoft.com/office/2007/relationships/hdphoto" Target="../media/hdphoto6.wdp"/><Relationship Id="rId4" Type="http://schemas.openxmlformats.org/officeDocument/2006/relationships/image" Target="../media/image21.png"/><Relationship Id="rId9" Type="http://schemas.openxmlformats.org/officeDocument/2006/relationships/slide" Target="slide6.xml"/><Relationship Id="rId14" Type="http://schemas.microsoft.com/office/2007/relationships/hdphoto" Target="../media/hdphoto4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1.png"/><Relationship Id="rId5" Type="http://schemas.openxmlformats.org/officeDocument/2006/relationships/slide" Target="slide3.xml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6.xml"/><Relationship Id="rId6" Type="http://schemas.microsoft.com/office/2007/relationships/hdphoto" Target="../media/hdphoto3.wdp"/><Relationship Id="rId5" Type="http://schemas.openxmlformats.org/officeDocument/2006/relationships/image" Target="../media/image23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7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2.png"/><Relationship Id="rId7" Type="http://schemas.openxmlformats.org/officeDocument/2006/relationships/image" Target="../media/image1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20" y="706670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18" name="图片 31">
            <a:extLst>
              <a:ext uri="{FF2B5EF4-FFF2-40B4-BE49-F238E27FC236}">
                <a16:creationId xmlns:a16="http://schemas.microsoft.com/office/drawing/2014/main" id="{DADA09C3-287F-EB26-09BA-49F0E011F7B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-129903" y="5313341"/>
            <a:ext cx="7584498" cy="1574800"/>
          </a:xfrm>
          <a:prstGeom prst="rect">
            <a:avLst/>
          </a:prstGeom>
        </p:spPr>
      </p:pic>
      <p:sp>
        <p:nvSpPr>
          <p:cNvPr id="28" name="文本框 18">
            <a:extLst>
              <a:ext uri="{FF2B5EF4-FFF2-40B4-BE49-F238E27FC236}">
                <a16:creationId xmlns:a16="http://schemas.microsoft.com/office/drawing/2014/main" id="{457EFCC9-A203-BE84-A1D1-D089E8A93F36}"/>
              </a:ext>
            </a:extLst>
          </p:cNvPr>
          <p:cNvSpPr txBox="1"/>
          <p:nvPr/>
        </p:nvSpPr>
        <p:spPr>
          <a:xfrm>
            <a:off x="4220236" y="4193554"/>
            <a:ext cx="245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(</a:t>
            </a:r>
            <a:r>
              <a:rPr kumimoji="0" lang="en-US" altLang="zh-CN" sz="3600" b="0" i="0" u="none" strike="noStrike" kern="1200" cap="none" spc="0" normalizeH="0" baseline="0" noProof="0" dirty="0" err="1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Tiết</a:t>
            </a: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EC794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 1)</a:t>
            </a:r>
            <a:endParaRPr kumimoji="0" lang="zh-CN" altLang="zh-CN" sz="3600" b="0" i="0" u="none" strike="noStrike" kern="1200" cap="none" spc="0" normalizeH="0" baseline="0" noProof="0" dirty="0">
              <a:ln w="0">
                <a:noFill/>
              </a:ln>
              <a:solidFill>
                <a:srgbClr val="EC794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IcielPanton Black" panose="00000A00000000000000" pitchFamily="2" charset="0"/>
              <a:ea typeface="字魂64号-萌趣软糖体" panose="00000500000000000000" pitchFamily="2" charset="-122"/>
              <a:cs typeface="三极信黑简体" panose="00000500000000000000" charset="-122"/>
              <a:sym typeface="思源黑体 CN" panose="020B0500000000000000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098E7-D4AD-B043-255A-8FA7E3E846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84498" y="2931836"/>
            <a:ext cx="4627265" cy="3926164"/>
          </a:xfrm>
          <a:prstGeom prst="rect">
            <a:avLst/>
          </a:prstGeom>
        </p:spPr>
      </p:pic>
      <p:pic>
        <p:nvPicPr>
          <p:cNvPr id="34" name="Picture 33" descr="Logo, company name&#10;&#10;Description automatically generated">
            <a:extLst>
              <a:ext uri="{FF2B5EF4-FFF2-40B4-BE49-F238E27FC236}">
                <a16:creationId xmlns:a16="http://schemas.microsoft.com/office/drawing/2014/main" id="{18357688-072A-66FC-3FA2-0537A9E6DB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657" y="-89593"/>
            <a:ext cx="1171490" cy="117149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33BC1-26C1-9ED7-D834-CCE0BE9D08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9903" y="1851"/>
            <a:ext cx="8742422" cy="362133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22B20EE0-9FAE-CEC5-7EDF-5558CDC36FA1}"/>
              </a:ext>
            </a:extLst>
          </p:cNvPr>
          <p:cNvGrpSpPr/>
          <p:nvPr/>
        </p:nvGrpSpPr>
        <p:grpSpPr>
          <a:xfrm>
            <a:off x="4312578" y="1423403"/>
            <a:ext cx="2895268" cy="830997"/>
            <a:chOff x="2190412" y="1762333"/>
            <a:chExt cx="3702512" cy="774200"/>
          </a:xfrm>
        </p:grpSpPr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4813ACF7-201A-7A35-769F-49978CEE98CF}"/>
                </a:ext>
              </a:extLst>
            </p:cNvPr>
            <p:cNvSpPr txBox="1"/>
            <p:nvPr/>
          </p:nvSpPr>
          <p:spPr>
            <a:xfrm>
              <a:off x="2196552" y="1762333"/>
              <a:ext cx="3696372" cy="77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203200">
                    <a:solidFill>
                      <a:srgbClr val="EC794B"/>
                    </a:solidFill>
                  </a:ln>
                  <a:solidFill>
                    <a:srgbClr val="268C86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TOÁN 2</a:t>
              </a:r>
              <a:endParaRPr kumimoji="0" lang="zh-CN" altLang="zh-CN" sz="4800" b="0" i="0" u="none" strike="noStrike" kern="1200" cap="none" spc="0" normalizeH="0" baseline="0" noProof="0" dirty="0">
                <a:ln w="203200">
                  <a:solidFill>
                    <a:srgbClr val="EC794B"/>
                  </a:solidFill>
                </a:ln>
                <a:solidFill>
                  <a:srgbClr val="268C86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41E7B7DF-7B7B-507E-BFE8-9628E039CC28}"/>
                </a:ext>
              </a:extLst>
            </p:cNvPr>
            <p:cNvSpPr txBox="1"/>
            <p:nvPr/>
          </p:nvSpPr>
          <p:spPr>
            <a:xfrm>
              <a:off x="2190412" y="1762333"/>
              <a:ext cx="3696372" cy="7742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3 IcielPanton Black" panose="00000A00000000000000" pitchFamily="2" charset="0"/>
                  <a:ea typeface="字魂64号-萌趣软糖体" panose="00000500000000000000" pitchFamily="2" charset="-122"/>
                  <a:cs typeface="三极信黑简体" panose="00000500000000000000" charset="-122"/>
                  <a:sym typeface="思源黑体 CN" panose="020B0500000000000000" pitchFamily="34" charset="-122"/>
                </a:rPr>
                <a:t>TOÁN 2</a:t>
              </a:r>
              <a:endParaRPr kumimoji="0" lang="zh-CN" altLang="zh-CN" sz="48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AF98C653-D198-F9F3-7AA6-D39CD7EF0EE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5501" y="2175388"/>
            <a:ext cx="10244620" cy="2304668"/>
          </a:xfrm>
          <a:prstGeom prst="rect">
            <a:avLst/>
          </a:prstGeom>
        </p:spPr>
      </p:pic>
      <p:sp>
        <p:nvSpPr>
          <p:cNvPr id="6" name="文本框 18">
            <a:extLst>
              <a:ext uri="{FF2B5EF4-FFF2-40B4-BE49-F238E27FC236}">
                <a16:creationId xmlns:a16="http://schemas.microsoft.com/office/drawing/2014/main" id="{F2EDA196-7658-8166-8736-E141BC5ABBCE}"/>
              </a:ext>
            </a:extLst>
          </p:cNvPr>
          <p:cNvSpPr txBox="1"/>
          <p:nvPr/>
        </p:nvSpPr>
        <p:spPr>
          <a:xfrm>
            <a:off x="4328835" y="4805569"/>
            <a:ext cx="24513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>
                <a:ln w="0">
                  <a:noFill/>
                </a:ln>
                <a:solidFill>
                  <a:srgbClr val="04383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IcielPanton Black" panose="00000A00000000000000" pitchFamily="2" charset="0"/>
                <a:ea typeface="字魂64号-萌趣软糖体" panose="00000500000000000000" pitchFamily="2" charset="-122"/>
                <a:cs typeface="三极信黑简体" panose="00000500000000000000" charset="-122"/>
                <a:sym typeface="思源黑体 CN" panose="020B0500000000000000" pitchFamily="34" charset="-122"/>
              </a:rPr>
              <a:t>Trang 97</a:t>
            </a:r>
            <a:endParaRPr kumimoji="0" lang="zh-CN" altLang="zh-CN" sz="3600" b="0" i="0" u="none" strike="noStrike" kern="1200" cap="none" spc="0" normalizeH="0" baseline="0" noProof="0" dirty="0">
              <a:ln w="0">
                <a:noFill/>
              </a:ln>
              <a:solidFill>
                <a:srgbClr val="043837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IcielPanton Black" panose="00000A00000000000000" pitchFamily="2" charset="0"/>
              <a:ea typeface="字魂64号-萌趣软糖体" panose="00000500000000000000" pitchFamily="2" charset="-122"/>
              <a:cs typeface="三极信黑简体" panose="00000500000000000000" charset="-122"/>
              <a:sym typeface="思源黑体 CN" panose="020B05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6907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1834147" y="896740"/>
            <a:ext cx="9101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658695-5AA6-646F-D452-797DAF858339}"/>
              </a:ext>
            </a:extLst>
          </p:cNvPr>
          <p:cNvSpPr txBox="1"/>
          <p:nvPr/>
        </p:nvSpPr>
        <p:spPr>
          <a:xfrm>
            <a:off x="764671" y="1535775"/>
            <a:ext cx="106951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hiệu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44DC0-4019-AC30-3DB0-35247FC13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8883" y="3652138"/>
            <a:ext cx="8855207" cy="144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5816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0F1CC6C1-78E7-BD4B-8A40-014337467DB6}"/>
              </a:ext>
            </a:extLst>
          </p:cNvPr>
          <p:cNvGrpSpPr/>
          <p:nvPr/>
        </p:nvGrpSpPr>
        <p:grpSpPr>
          <a:xfrm>
            <a:off x="1013803" y="686221"/>
            <a:ext cx="841938" cy="923330"/>
            <a:chOff x="1185739" y="707335"/>
            <a:chExt cx="841938" cy="923330"/>
          </a:xfrm>
        </p:grpSpPr>
        <p:sp>
          <p:nvSpPr>
            <p:cNvPr id="20" name="Flowchart: Connector 19">
              <a:extLst>
                <a:ext uri="{FF2B5EF4-FFF2-40B4-BE49-F238E27FC236}">
                  <a16:creationId xmlns:a16="http://schemas.microsoft.com/office/drawing/2014/main" id="{E3AD17A9-29E2-6D3C-D73A-664BFA41D1E7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21" name="PA-文本框 54">
              <a:extLst>
                <a:ext uri="{FF2B5EF4-FFF2-40B4-BE49-F238E27FC236}">
                  <a16:creationId xmlns:a16="http://schemas.microsoft.com/office/drawing/2014/main" id="{29685E9E-8DAF-6E6E-50C9-A55036DF020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5838B280-8C46-DCCB-B954-449AAE97F86F}"/>
              </a:ext>
            </a:extLst>
          </p:cNvPr>
          <p:cNvSpPr txBox="1"/>
          <p:nvPr/>
        </p:nvSpPr>
        <p:spPr>
          <a:xfrm>
            <a:off x="1834147" y="896740"/>
            <a:ext cx="9101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Quan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sát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658695-5AA6-646F-D452-797DAF858339}"/>
              </a:ext>
            </a:extLst>
          </p:cNvPr>
          <p:cNvSpPr txBox="1"/>
          <p:nvPr/>
        </p:nvSpPr>
        <p:spPr>
          <a:xfrm>
            <a:off x="764671" y="1535775"/>
            <a:ext cx="106951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tổng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phương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cầu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hiệu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của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hộp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chữ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nhật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và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khối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trụ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155C75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CB44DC0-4019-AC30-3DB0-35247FC135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6351" r="98483">
                        <a14:foregroundMark x1="94320" y1="57143" x2="94320" y2="57143"/>
                        <a14:foregroundMark x1="95267" y1="46561" x2="94836" y2="66138"/>
                      </a14:backgroundRemoval>
                    </a14:imgEffect>
                  </a14:imgLayer>
                </a14:imgProps>
              </a:ext>
            </a:extLst>
          </a:blip>
          <a:srcRect l="84834" t="-2416"/>
          <a:stretch/>
        </p:blipFill>
        <p:spPr>
          <a:xfrm>
            <a:off x="3041156" y="5021363"/>
            <a:ext cx="1342951" cy="147511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3D2F18-855A-396F-661E-F7E20D35DD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388" b="90154" l="31616" r="51950">
                        <a14:foregroundMark x1="50602" y1="11640" x2="50602" y2="11640"/>
                      </a14:backgroundRemoval>
                    </a14:imgEffect>
                  </a14:imgLayer>
                </a14:imgProps>
              </a:ext>
            </a:extLst>
          </a:blip>
          <a:srcRect l="29074" t="1542" r="45508" b="-1542"/>
          <a:stretch/>
        </p:blipFill>
        <p:spPr>
          <a:xfrm>
            <a:off x="521884" y="5129193"/>
            <a:ext cx="2250831" cy="14403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6A1690-1E0E-F38C-5345-8449FEF65A0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994" r="17945">
                        <a14:foregroundMark x1="8003" y1="59788" x2="8003" y2="59788"/>
                        <a14:foregroundMark x1="8520" y1="49735" x2="10413" y2="64550"/>
                        <a14:foregroundMark x1="10929" y1="32275" x2="9897" y2="73016"/>
                      </a14:backgroundRemoval>
                    </a14:imgEffect>
                  </a14:imgLayer>
                </a14:imgProps>
              </a:ext>
            </a:extLst>
          </a:blip>
          <a:srcRect r="80061"/>
          <a:stretch/>
        </p:blipFill>
        <p:spPr>
          <a:xfrm>
            <a:off x="568777" y="3652138"/>
            <a:ext cx="1765628" cy="14403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B5D8AE8-BEF7-DBD0-16C5-0191AE05509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3538" r="79489">
                        <a14:foregroundMark x1="68244" y1="55556" x2="74613" y2="61905"/>
                        <a14:foregroundMark x1="69535" y1="40741" x2="74871" y2="56614"/>
                        <a14:foregroundMark x1="74871" y1="56614" x2="74871" y2="57143"/>
                        <a14:foregroundMark x1="72461" y1="40741" x2="71170" y2="63492"/>
                        <a14:foregroundMark x1="73236" y1="40741" x2="72978" y2="65079"/>
                      </a14:backgroundRemoval>
                    </a14:imgEffect>
                  </a14:imgLayer>
                </a14:imgProps>
              </a:ext>
            </a:extLst>
          </a:blip>
          <a:srcRect l="61544" r="18517"/>
          <a:stretch/>
        </p:blipFill>
        <p:spPr>
          <a:xfrm>
            <a:off x="2829818" y="3581058"/>
            <a:ext cx="1765628" cy="1440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0125584-D741-50AB-9F44-3C3EFFF43C1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86868" y="3129427"/>
            <a:ext cx="2231329" cy="26702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63727D-7BB1-ACB7-1934-1947A95DB7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60043" y="4518827"/>
            <a:ext cx="1950889" cy="267027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F166E0-CCC8-E7FD-3F37-4EB277E562E5}"/>
              </a:ext>
            </a:extLst>
          </p:cNvPr>
          <p:cNvSpPr txBox="1"/>
          <p:nvPr/>
        </p:nvSpPr>
        <p:spPr>
          <a:xfrm>
            <a:off x="4427481" y="3748541"/>
            <a:ext cx="942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=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807AA4-CF45-BED7-8158-F3583D0D91A4}"/>
              </a:ext>
            </a:extLst>
          </p:cNvPr>
          <p:cNvSpPr txBox="1"/>
          <p:nvPr/>
        </p:nvSpPr>
        <p:spPr>
          <a:xfrm>
            <a:off x="4520672" y="5092443"/>
            <a:ext cx="94274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>
                <a:solidFill>
                  <a:srgbClr val="155C75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=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BC75D8-3A7D-6087-F1F5-9AB4D6338AB7}"/>
              </a:ext>
            </a:extLst>
          </p:cNvPr>
          <p:cNvSpPr txBox="1"/>
          <p:nvPr/>
        </p:nvSpPr>
        <p:spPr>
          <a:xfrm>
            <a:off x="5181594" y="3836570"/>
            <a:ext cx="28140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solidFill>
                  <a:srgbClr val="FFC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888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6C4690B-527E-22DB-36CB-7812C5E8D230}"/>
              </a:ext>
            </a:extLst>
          </p:cNvPr>
          <p:cNvSpPr txBox="1"/>
          <p:nvPr/>
        </p:nvSpPr>
        <p:spPr>
          <a:xfrm>
            <a:off x="5253882" y="5260953"/>
            <a:ext cx="404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noProof="0" dirty="0">
                <a:solidFill>
                  <a:srgbClr val="FFC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156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334964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45E727-C7D0-157E-C07A-53FB556B4D28}"/>
              </a:ext>
            </a:extLst>
          </p:cNvPr>
          <p:cNvGrpSpPr/>
          <p:nvPr/>
        </p:nvGrpSpPr>
        <p:grpSpPr>
          <a:xfrm>
            <a:off x="751313" y="695719"/>
            <a:ext cx="10417052" cy="2494054"/>
            <a:chOff x="1231002" y="971028"/>
            <a:chExt cx="10417052" cy="24940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E51466-AD55-7411-1ED0-CD64633B969F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B1B9DC78-A4E3-CD54-890D-19FB75D1E453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PA-文本框 54">
                <a:extLst>
                  <a:ext uri="{FF2B5EF4-FFF2-40B4-BE49-F238E27FC236}">
                    <a16:creationId xmlns:a16="http://schemas.microsoft.com/office/drawing/2014/main" id="{0DAADD00-9A25-22F7-A91B-8DB90261624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3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562B8B-B6C7-DED7-C2F2-BC20A07146B6}"/>
                </a:ext>
              </a:extLst>
            </p:cNvPr>
            <p:cNvSpPr txBox="1"/>
            <p:nvPr/>
          </p:nvSpPr>
          <p:spPr>
            <a:xfrm>
              <a:off x="4897354" y="1035929"/>
              <a:ext cx="569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36AAED-C003-094E-56D4-FEF3612E9845}"/>
                </a:ext>
              </a:extLst>
            </p:cNvPr>
            <p:cNvGrpSpPr/>
            <p:nvPr/>
          </p:nvGrpSpPr>
          <p:grpSpPr>
            <a:xfrm>
              <a:off x="2128173" y="1005676"/>
              <a:ext cx="9519881" cy="2459406"/>
              <a:chOff x="2128173" y="1005676"/>
              <a:chExt cx="9519881" cy="2459406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BC02086-F40B-D08E-F84B-B145E2811376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519881" cy="2459406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62DD56-920E-DD0A-9F80-443058206111}"/>
                  </a:ext>
                </a:extLst>
              </p:cNvPr>
              <p:cNvSpPr txBox="1"/>
              <p:nvPr/>
            </p:nvSpPr>
            <p:spPr>
              <a:xfrm>
                <a:off x="2197000" y="1024338"/>
                <a:ext cx="935091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Một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cửa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hàng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sáng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250kg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chiều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175kg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Hỏi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cả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cửa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hàng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đó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bao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nhiêu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ki-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lô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-gam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?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68BF3C6-F45F-273C-7FD1-DFB7CF149C23}"/>
              </a:ext>
            </a:extLst>
          </p:cNvPr>
          <p:cNvSpPr txBox="1"/>
          <p:nvPr/>
        </p:nvSpPr>
        <p:spPr>
          <a:xfrm>
            <a:off x="751313" y="3189773"/>
            <a:ext cx="788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Tóm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tắt</a:t>
            </a:r>
            <a:endParaRPr kumimoji="0" lang="en-US" sz="3600" b="1" i="0" u="sng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250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175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 ..?..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47654-9AC4-1383-3B69-7CE0B4113E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8735" y="2862470"/>
            <a:ext cx="4055669" cy="293829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675530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745E727-C7D0-157E-C07A-53FB556B4D28}"/>
              </a:ext>
            </a:extLst>
          </p:cNvPr>
          <p:cNvGrpSpPr/>
          <p:nvPr/>
        </p:nvGrpSpPr>
        <p:grpSpPr>
          <a:xfrm>
            <a:off x="1023635" y="784543"/>
            <a:ext cx="10417052" cy="2494054"/>
            <a:chOff x="1231002" y="971028"/>
            <a:chExt cx="10417052" cy="2494054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1E51466-AD55-7411-1ED0-CD64633B969F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6" name="Flowchart: Connector 15">
                <a:extLst>
                  <a:ext uri="{FF2B5EF4-FFF2-40B4-BE49-F238E27FC236}">
                    <a16:creationId xmlns:a16="http://schemas.microsoft.com/office/drawing/2014/main" id="{B1B9DC78-A4E3-CD54-890D-19FB75D1E453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7" name="PA-文本框 54">
                <a:extLst>
                  <a:ext uri="{FF2B5EF4-FFF2-40B4-BE49-F238E27FC236}">
                    <a16:creationId xmlns:a16="http://schemas.microsoft.com/office/drawing/2014/main" id="{0DAADD00-9A25-22F7-A91B-8DB90261624A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3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B562B8B-B6C7-DED7-C2F2-BC20A07146B6}"/>
                </a:ext>
              </a:extLst>
            </p:cNvPr>
            <p:cNvSpPr txBox="1"/>
            <p:nvPr/>
          </p:nvSpPr>
          <p:spPr>
            <a:xfrm>
              <a:off x="4897354" y="1035929"/>
              <a:ext cx="56916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C36AAED-C003-094E-56D4-FEF3612E9845}"/>
                </a:ext>
              </a:extLst>
            </p:cNvPr>
            <p:cNvGrpSpPr/>
            <p:nvPr/>
          </p:nvGrpSpPr>
          <p:grpSpPr>
            <a:xfrm>
              <a:off x="2128173" y="1005676"/>
              <a:ext cx="9519881" cy="2459406"/>
              <a:chOff x="2128173" y="1005676"/>
              <a:chExt cx="9519881" cy="2459406"/>
            </a:xfrm>
          </p:grpSpPr>
          <p:sp>
            <p:nvSpPr>
              <p:cNvPr id="14" name="Rectangle: Rounded Corners 13">
                <a:extLst>
                  <a:ext uri="{FF2B5EF4-FFF2-40B4-BE49-F238E27FC236}">
                    <a16:creationId xmlns:a16="http://schemas.microsoft.com/office/drawing/2014/main" id="{3BC02086-F40B-D08E-F84B-B145E2811376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9519881" cy="2459406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162DD56-920E-DD0A-9F80-443058206111}"/>
                  </a:ext>
                </a:extLst>
              </p:cNvPr>
              <p:cNvSpPr txBox="1"/>
              <p:nvPr/>
            </p:nvSpPr>
            <p:spPr>
              <a:xfrm>
                <a:off x="2197000" y="1024338"/>
                <a:ext cx="935091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Một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cửa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kumimoji="0" lang="en-US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hàng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sáng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250kg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,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chiều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175kg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.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Hỏi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cả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hai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buổi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cửa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hàng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đó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bán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được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bao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nhiêu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ki-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lô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-gam </a:t>
                </a:r>
                <a:r>
                  <a:rPr lang="en-US" sz="36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gạo</a:t>
                </a:r>
                <a:r>
                  <a:rPr lang="en-US" sz="36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? </a:t>
                </a:r>
                <a:r>
                  <a:rPr kumimoji="0" lang="en-US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</a:p>
            </p:txBody>
          </p:sp>
        </p:grp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568BF3C6-F45F-273C-7FD1-DFB7CF149C23}"/>
              </a:ext>
            </a:extLst>
          </p:cNvPr>
          <p:cNvSpPr txBox="1"/>
          <p:nvPr/>
        </p:nvSpPr>
        <p:spPr>
          <a:xfrm>
            <a:off x="751313" y="3189773"/>
            <a:ext cx="788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Tóm</a:t>
            </a:r>
            <a:r>
              <a:rPr kumimoji="0" lang="en-US" sz="3600" b="1" i="0" u="sng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tắt</a:t>
            </a:r>
            <a:endParaRPr kumimoji="0" lang="en-US" sz="3600" b="1" i="0" u="sng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250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chiều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175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 ..?.. kg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A65AD9D-05C5-085C-1882-8A07851F1547}"/>
              </a:ext>
            </a:extLst>
          </p:cNvPr>
          <p:cNvSpPr txBox="1"/>
          <p:nvPr/>
        </p:nvSpPr>
        <p:spPr>
          <a:xfrm>
            <a:off x="5546587" y="3259543"/>
            <a:ext cx="628357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Bải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3600" b="1" i="0" u="sng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baseline="0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cửa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bán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ki-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lô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-gam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250 + 175 = 425(kg)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u="sng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lang="en-US" sz="3600" b="1" u="sng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425 kg </a:t>
            </a:r>
            <a:r>
              <a:rPr lang="en-US" sz="36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gạo</a:t>
            </a:r>
            <a:endParaRPr lang="en-US" sz="3600" b="1" dirty="0">
              <a:solidFill>
                <a:srgbClr val="043837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b="1" dirty="0">
              <a:solidFill>
                <a:srgbClr val="002060"/>
              </a:solidFill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3504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D6319ED8-F2DF-F31B-402A-4AC9B437B5FB}"/>
              </a:ext>
            </a:extLst>
          </p:cNvPr>
          <p:cNvGrpSpPr/>
          <p:nvPr/>
        </p:nvGrpSpPr>
        <p:grpSpPr>
          <a:xfrm>
            <a:off x="854768" y="150437"/>
            <a:ext cx="841938" cy="923330"/>
            <a:chOff x="1185739" y="707335"/>
            <a:chExt cx="841938" cy="923330"/>
          </a:xfrm>
        </p:grpSpPr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290F20F4-7709-2FD6-6AAC-F5B12E3EA5B5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思源黑体 CN"/>
                <a:cs typeface="+mn-cs"/>
              </a:endParaRPr>
            </a:p>
          </p:txBody>
        </p:sp>
        <p:sp>
          <p:nvSpPr>
            <p:cNvPr id="11" name="PA-文本框 54">
              <a:extLst>
                <a:ext uri="{FF2B5EF4-FFF2-40B4-BE49-F238E27FC236}">
                  <a16:creationId xmlns:a16="http://schemas.microsoft.com/office/drawing/2014/main" id="{4F7ACD26-C079-ADCA-CE0D-35C4CD8721E4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4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83D80CE8-D9D9-ADA6-4A33-BC2E333409DE}"/>
              </a:ext>
            </a:extLst>
          </p:cNvPr>
          <p:cNvSpPr txBox="1"/>
          <p:nvPr/>
        </p:nvSpPr>
        <p:spPr>
          <a:xfrm>
            <a:off x="1275737" y="411013"/>
            <a:ext cx="91011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Quan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trả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lời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155C75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hỏi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55C75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EF1CA6-4304-9B06-A524-C2751D5827FF}"/>
              </a:ext>
            </a:extLst>
          </p:cNvPr>
          <p:cNvSpPr txBox="1"/>
          <p:nvPr/>
        </p:nvSpPr>
        <p:spPr>
          <a:xfrm>
            <a:off x="64698" y="1037602"/>
            <a:ext cx="117005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a)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nào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cầm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miếng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bìa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bé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03C473-3A98-C0E5-EC14-20D31557401D}"/>
              </a:ext>
            </a:extLst>
          </p:cNvPr>
          <p:cNvSpPr txBox="1"/>
          <p:nvPr/>
        </p:nvSpPr>
        <p:spPr>
          <a:xfrm>
            <a:off x="64697" y="1637535"/>
            <a:ext cx="1170058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b)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Miếng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bìa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ghi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phép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quả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lớn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nhất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dạng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43837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43837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08FA25-F331-CC94-F5DB-C557F0911F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47" b="2972"/>
          <a:stretch/>
        </p:blipFill>
        <p:spPr>
          <a:xfrm>
            <a:off x="1971351" y="2634992"/>
            <a:ext cx="8439330" cy="2726718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D9A3611-E2D2-F314-B333-4ABB8804F724}"/>
              </a:ext>
            </a:extLst>
          </p:cNvPr>
          <p:cNvSpPr txBox="1"/>
          <p:nvPr/>
        </p:nvSpPr>
        <p:spPr>
          <a:xfrm>
            <a:off x="1794483" y="-2527988"/>
            <a:ext cx="935091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Một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cửa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sáng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250kg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chiều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175kg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buổi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cửa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hàng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đó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bán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được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bao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nhiêu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ki-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lô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-gam </a:t>
            </a:r>
            <a:r>
              <a:rPr lang="en-US" sz="3600" b="1" dirty="0" err="1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gạo</a:t>
            </a:r>
            <a:r>
              <a:rPr lang="en-US" sz="36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?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CC660D9-44E5-09CE-736E-61ED0A7001FF}"/>
              </a:ext>
            </a:extLst>
          </p:cNvPr>
          <p:cNvSpPr txBox="1"/>
          <p:nvPr/>
        </p:nvSpPr>
        <p:spPr>
          <a:xfrm>
            <a:off x="2120291" y="5466557"/>
            <a:ext cx="162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332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CA22FD-49E1-7187-1047-98D883AD06DA}"/>
              </a:ext>
            </a:extLst>
          </p:cNvPr>
          <p:cNvSpPr txBox="1"/>
          <p:nvPr/>
        </p:nvSpPr>
        <p:spPr>
          <a:xfrm>
            <a:off x="5522551" y="5466556"/>
            <a:ext cx="162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591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181987-8474-3008-B978-B64BBC501143}"/>
              </a:ext>
            </a:extLst>
          </p:cNvPr>
          <p:cNvSpPr txBox="1"/>
          <p:nvPr/>
        </p:nvSpPr>
        <p:spPr>
          <a:xfrm>
            <a:off x="8585841" y="5430060"/>
            <a:ext cx="1623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SVN-Cookies" panose="02040603050506020204" pitchFamily="18" charset="0"/>
                <a:ea typeface="思源黑体 CN"/>
                <a:cs typeface="Arial" panose="020B0604020202020204" pitchFamily="34" charset="0"/>
              </a:rPr>
              <a:t>542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VN-Cookies" panose="0204060305050602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20C3468-F5E8-A394-7C91-AB27254016B1}"/>
              </a:ext>
            </a:extLst>
          </p:cNvPr>
          <p:cNvSpPr/>
          <p:nvPr/>
        </p:nvSpPr>
        <p:spPr>
          <a:xfrm>
            <a:off x="2529201" y="5220465"/>
            <a:ext cx="1076960" cy="1076960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300B99-CD70-92D9-54A2-771E96892FED}"/>
              </a:ext>
            </a:extLst>
          </p:cNvPr>
          <p:cNvSpPr txBox="1"/>
          <p:nvPr/>
        </p:nvSpPr>
        <p:spPr>
          <a:xfrm>
            <a:off x="774738" y="2118692"/>
            <a:ext cx="3508926" cy="5935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just">
              <a:defRPr/>
            </a:pP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tứ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483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900"/>
                            </p:stCondLst>
                            <p:childTnLst>
                              <p:par>
                                <p:cTn id="3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"/>
                            </p:stCondLst>
                            <p:childTnLst>
                              <p:par>
                                <p:cTn id="82" presetID="3" presetClass="emph" presetSubtype="2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8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7" grpId="0"/>
      <p:bldP spid="15" grpId="0"/>
      <p:bldP spid="2" grpId="0"/>
      <p:bldP spid="3" grpId="0"/>
      <p:bldP spid="3" grpId="1"/>
      <p:bldP spid="4" grpId="0"/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5" y="785221"/>
            <a:ext cx="9457116" cy="5093064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 flipV="1">
            <a:off x="10438428" y="-3"/>
            <a:ext cx="1768534" cy="5471888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 flipV="1">
            <a:off x="7985386" y="-3"/>
            <a:ext cx="3004457" cy="146413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52" t="28875" r="3249"/>
          <a:stretch/>
        </p:blipFill>
        <p:spPr>
          <a:xfrm>
            <a:off x="7692571" y="3062150"/>
            <a:ext cx="4499429" cy="3795849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875"/>
          <a:stretch/>
        </p:blipFill>
        <p:spPr>
          <a:xfrm>
            <a:off x="0" y="5283200"/>
            <a:ext cx="12192000" cy="1574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/>
          <a:srcRect b="17448"/>
          <a:stretch/>
        </p:blipFill>
        <p:spPr>
          <a:xfrm>
            <a:off x="-14962" y="0"/>
            <a:ext cx="8638781" cy="36195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792C8A8-57C6-E966-BDED-773F4903DF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4643" y="1821213"/>
            <a:ext cx="8388823" cy="335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56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585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FE9B54-A69B-3E47-5202-8B63822A679A}"/>
              </a:ext>
            </a:extLst>
          </p:cNvPr>
          <p:cNvGrpSpPr/>
          <p:nvPr/>
        </p:nvGrpSpPr>
        <p:grpSpPr>
          <a:xfrm>
            <a:off x="1719787" y="2620955"/>
            <a:ext cx="7917217" cy="3645191"/>
            <a:chOff x="2220514" y="2621826"/>
            <a:chExt cx="7207828" cy="3645191"/>
          </a:xfrm>
        </p:grpSpPr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EE8018B3-F67C-070A-593C-2A32FFBC2E51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Khởi</a:t>
              </a:r>
              <a:r>
                <a:rPr kumimoji="0" lang="en-US" altLang="zh-CN" sz="11500" b="0" i="0" u="none" strike="noStrike" kern="1200" cap="none" spc="0" normalizeH="0" baseline="0" noProof="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11500" b="0" i="0" u="none" strike="noStrike" kern="1200" cap="none" spc="0" normalizeH="0" baseline="0" noProof="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động</a:t>
              </a:r>
              <a:endParaRPr kumimoji="0" lang="en-US" altLang="zh-CN" sz="11500" b="0" i="0" u="none" strike="noStrike" kern="1200" cap="none" spc="0" normalizeH="0" baseline="0" noProof="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30">
              <a:extLst>
                <a:ext uri="{FF2B5EF4-FFF2-40B4-BE49-F238E27FC236}">
                  <a16:creationId xmlns:a16="http://schemas.microsoft.com/office/drawing/2014/main" id="{419C2A46-A2EF-8114-FB13-F757446A3340}"/>
                </a:ext>
              </a:extLst>
            </p:cNvPr>
            <p:cNvSpPr txBox="1"/>
            <p:nvPr/>
          </p:nvSpPr>
          <p:spPr>
            <a:xfrm>
              <a:off x="2250300" y="2621826"/>
              <a:ext cx="7178042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Khởi</a:t>
              </a:r>
              <a:r>
                <a:rPr kumimoji="0" lang="en-US" altLang="zh-CN" sz="115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115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động</a:t>
              </a:r>
              <a:endParaRPr kumimoji="0" lang="en-US" altLang="zh-CN" sz="115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69649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15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432 + 52 = 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5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1" name="Group 210">
            <a:extLst>
              <a:ext uri="{FF2B5EF4-FFF2-40B4-BE49-F238E27FC236}">
                <a16:creationId xmlns:a16="http://schemas.microsoft.com/office/drawing/2014/main" id="{E678A712-A920-F12A-1FD7-4F015E49E559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05" name="Rectangle: Rounded Corners 204">
              <a:extLst>
                <a:ext uri="{FF2B5EF4-FFF2-40B4-BE49-F238E27FC236}">
                  <a16:creationId xmlns:a16="http://schemas.microsoft.com/office/drawing/2014/main" id="{D4A8AEE6-652F-5802-872D-B0BE9615D12B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64" name="Google Shape;282;p27">
              <a:extLst>
                <a:ext uri="{FF2B5EF4-FFF2-40B4-BE49-F238E27FC236}">
                  <a16:creationId xmlns:a16="http://schemas.microsoft.com/office/drawing/2014/main" id="{94BD5A3D-3A11-5F33-2C76-24C5AE85503F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65" name="Google Shape;283;p27">
                <a:extLst>
                  <a:ext uri="{FF2B5EF4-FFF2-40B4-BE49-F238E27FC236}">
                    <a16:creationId xmlns:a16="http://schemas.microsoft.com/office/drawing/2014/main" id="{D141B7AC-D6BF-37F9-3C64-28EB37B5C7AA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84;p27">
                <a:extLst>
                  <a:ext uri="{FF2B5EF4-FFF2-40B4-BE49-F238E27FC236}">
                    <a16:creationId xmlns:a16="http://schemas.microsoft.com/office/drawing/2014/main" id="{BBDB565D-EEB6-93E9-F21E-758025BDE05F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85;p27">
                <a:extLst>
                  <a:ext uri="{FF2B5EF4-FFF2-40B4-BE49-F238E27FC236}">
                    <a16:creationId xmlns:a16="http://schemas.microsoft.com/office/drawing/2014/main" id="{E07A2DDB-0D12-B7B2-8E44-BFE3ECA64DA1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86;p27">
                <a:extLst>
                  <a:ext uri="{FF2B5EF4-FFF2-40B4-BE49-F238E27FC236}">
                    <a16:creationId xmlns:a16="http://schemas.microsoft.com/office/drawing/2014/main" id="{CED07893-5A17-D638-247E-236164C445D6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87;p27">
                <a:extLst>
                  <a:ext uri="{FF2B5EF4-FFF2-40B4-BE49-F238E27FC236}">
                    <a16:creationId xmlns:a16="http://schemas.microsoft.com/office/drawing/2014/main" id="{0B8AD62F-5E03-3606-45F8-DF725A8DD487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88;p27">
                <a:extLst>
                  <a:ext uri="{FF2B5EF4-FFF2-40B4-BE49-F238E27FC236}">
                    <a16:creationId xmlns:a16="http://schemas.microsoft.com/office/drawing/2014/main" id="{3DA4CF62-CF77-00CC-B897-2491089E478D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89;p27">
                <a:extLst>
                  <a:ext uri="{FF2B5EF4-FFF2-40B4-BE49-F238E27FC236}">
                    <a16:creationId xmlns:a16="http://schemas.microsoft.com/office/drawing/2014/main" id="{A1AC07D2-F3C3-212E-589A-FFC6CAB4B74F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90;p27">
                <a:extLst>
                  <a:ext uri="{FF2B5EF4-FFF2-40B4-BE49-F238E27FC236}">
                    <a16:creationId xmlns:a16="http://schemas.microsoft.com/office/drawing/2014/main" id="{780330F4-2082-497B-F211-B147B7F03DF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91;p27">
                <a:extLst>
                  <a:ext uri="{FF2B5EF4-FFF2-40B4-BE49-F238E27FC236}">
                    <a16:creationId xmlns:a16="http://schemas.microsoft.com/office/drawing/2014/main" id="{BCD946F8-9C19-8687-6DD7-3AF3AFE6AD65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92;p27">
                <a:extLst>
                  <a:ext uri="{FF2B5EF4-FFF2-40B4-BE49-F238E27FC236}">
                    <a16:creationId xmlns:a16="http://schemas.microsoft.com/office/drawing/2014/main" id="{2F46DFF8-1F08-9883-1DE9-7D923FBED3F9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24AC993B-554E-CC2D-0060-47F597751116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456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452;p31">
                <a:extLst>
                  <a:ext uri="{FF2B5EF4-FFF2-40B4-BE49-F238E27FC236}">
                    <a16:creationId xmlns:a16="http://schemas.microsoft.com/office/drawing/2014/main" id="{DE1E5802-97F3-F4D7-A100-61B18AD9A1F4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453;p31">
                <a:extLst>
                  <a:ext uri="{FF2B5EF4-FFF2-40B4-BE49-F238E27FC236}">
                    <a16:creationId xmlns:a16="http://schemas.microsoft.com/office/drawing/2014/main" id="{53E8A02F-AD11-63C3-55AC-CDBE275D9A9A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484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06A29FF7-77FB-84D4-9327-1EBCED451235}"/>
              </a:ext>
            </a:extLst>
          </p:cNvPr>
          <p:cNvGrpSpPr/>
          <p:nvPr/>
        </p:nvGrpSpPr>
        <p:grpSpPr>
          <a:xfrm>
            <a:off x="2104240" y="5231381"/>
            <a:ext cx="8973766" cy="1625767"/>
            <a:chOff x="1612674" y="5184381"/>
            <a:chExt cx="8973766" cy="1409055"/>
          </a:xfrm>
        </p:grpSpPr>
        <p:sp>
          <p:nvSpPr>
            <p:cNvPr id="206" name="Rectangle: Rounded Corners 205">
              <a:extLst>
                <a:ext uri="{FF2B5EF4-FFF2-40B4-BE49-F238E27FC236}">
                  <a16:creationId xmlns:a16="http://schemas.microsoft.com/office/drawing/2014/main" id="{12F82837-0250-CDE5-CD68-AE8D02A2A3E4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75" name="Google Shape;293;p27">
              <a:extLst>
                <a:ext uri="{FF2B5EF4-FFF2-40B4-BE49-F238E27FC236}">
                  <a16:creationId xmlns:a16="http://schemas.microsoft.com/office/drawing/2014/main" id="{9109C8CD-5797-A5D4-5995-6D0B9504B79B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176" name="Google Shape;294;p27">
                <a:extLst>
                  <a:ext uri="{FF2B5EF4-FFF2-40B4-BE49-F238E27FC236}">
                    <a16:creationId xmlns:a16="http://schemas.microsoft.com/office/drawing/2014/main" id="{E6996BB8-E942-6163-DC3B-34945E756981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95;p27">
                <a:extLst>
                  <a:ext uri="{FF2B5EF4-FFF2-40B4-BE49-F238E27FC236}">
                    <a16:creationId xmlns:a16="http://schemas.microsoft.com/office/drawing/2014/main" id="{5838CC8C-B44B-2A2E-4118-F29794B899C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96;p27">
                <a:extLst>
                  <a:ext uri="{FF2B5EF4-FFF2-40B4-BE49-F238E27FC236}">
                    <a16:creationId xmlns:a16="http://schemas.microsoft.com/office/drawing/2014/main" id="{3108EF5E-CFB2-F9C3-CF02-C2B88613480F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97;p27">
                <a:extLst>
                  <a:ext uri="{FF2B5EF4-FFF2-40B4-BE49-F238E27FC236}">
                    <a16:creationId xmlns:a16="http://schemas.microsoft.com/office/drawing/2014/main" id="{EFF76746-00C3-77F2-5F84-19C897D474C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98;p27">
                <a:extLst>
                  <a:ext uri="{FF2B5EF4-FFF2-40B4-BE49-F238E27FC236}">
                    <a16:creationId xmlns:a16="http://schemas.microsoft.com/office/drawing/2014/main" id="{96DB1D9A-2776-E916-722C-B2B5C4724E93}"/>
                  </a:ext>
                </a:extLst>
              </p:cNvPr>
              <p:cNvSpPr/>
              <p:nvPr/>
            </p:nvSpPr>
            <p:spPr>
              <a:xfrm>
                <a:off x="3915358" y="1453863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99;p27">
                <a:extLst>
                  <a:ext uri="{FF2B5EF4-FFF2-40B4-BE49-F238E27FC236}">
                    <a16:creationId xmlns:a16="http://schemas.microsoft.com/office/drawing/2014/main" id="{44965A53-F5FA-8605-AC0F-4ADE7F87BAAD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300;p27">
                <a:extLst>
                  <a:ext uri="{FF2B5EF4-FFF2-40B4-BE49-F238E27FC236}">
                    <a16:creationId xmlns:a16="http://schemas.microsoft.com/office/drawing/2014/main" id="{FD52910A-5F8B-0BF3-BC41-46A4AAB408C9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301;p27">
                <a:extLst>
                  <a:ext uri="{FF2B5EF4-FFF2-40B4-BE49-F238E27FC236}">
                    <a16:creationId xmlns:a16="http://schemas.microsoft.com/office/drawing/2014/main" id="{3BFC87AD-EFDE-90FE-40DA-9AC1B4E797FD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302;p27">
                <a:extLst>
                  <a:ext uri="{FF2B5EF4-FFF2-40B4-BE49-F238E27FC236}">
                    <a16:creationId xmlns:a16="http://schemas.microsoft.com/office/drawing/2014/main" id="{A725553B-3F11-0704-3D76-195EE1883A0F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303;p27">
                <a:extLst>
                  <a:ext uri="{FF2B5EF4-FFF2-40B4-BE49-F238E27FC236}">
                    <a16:creationId xmlns:a16="http://schemas.microsoft.com/office/drawing/2014/main" id="{A0191D27-B73B-9A90-B851-3FE632954FC1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304;p27">
                <a:extLst>
                  <a:ext uri="{FF2B5EF4-FFF2-40B4-BE49-F238E27FC236}">
                    <a16:creationId xmlns:a16="http://schemas.microsoft.com/office/drawing/2014/main" id="{39DEEDBD-BA79-B956-A189-1BDA431D884B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305;p27">
                <a:extLst>
                  <a:ext uri="{FF2B5EF4-FFF2-40B4-BE49-F238E27FC236}">
                    <a16:creationId xmlns:a16="http://schemas.microsoft.com/office/drawing/2014/main" id="{EC80BCC8-920F-8279-4877-53F1606D3EF9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306;p27">
                <a:extLst>
                  <a:ext uri="{FF2B5EF4-FFF2-40B4-BE49-F238E27FC236}">
                    <a16:creationId xmlns:a16="http://schemas.microsoft.com/office/drawing/2014/main" id="{166E41A4-FC3D-09B6-FCAB-F2847745474D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307;p27">
                <a:extLst>
                  <a:ext uri="{FF2B5EF4-FFF2-40B4-BE49-F238E27FC236}">
                    <a16:creationId xmlns:a16="http://schemas.microsoft.com/office/drawing/2014/main" id="{F92444B5-8BBE-4C81-9C02-CB79C7FE2CBC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308;p27">
                <a:extLst>
                  <a:ext uri="{FF2B5EF4-FFF2-40B4-BE49-F238E27FC236}">
                    <a16:creationId xmlns:a16="http://schemas.microsoft.com/office/drawing/2014/main" id="{3788FD42-86F5-3CF8-3043-4C43481D794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309;p27">
                <a:extLst>
                  <a:ext uri="{FF2B5EF4-FFF2-40B4-BE49-F238E27FC236}">
                    <a16:creationId xmlns:a16="http://schemas.microsoft.com/office/drawing/2014/main" id="{91479F5F-3BC5-03CD-913D-643E3AAEE985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310;p27">
                <a:extLst>
                  <a:ext uri="{FF2B5EF4-FFF2-40B4-BE49-F238E27FC236}">
                    <a16:creationId xmlns:a16="http://schemas.microsoft.com/office/drawing/2014/main" id="{19D73551-B2E2-2427-0A4A-6A7E8BE6CF40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311;p27">
                <a:extLst>
                  <a:ext uri="{FF2B5EF4-FFF2-40B4-BE49-F238E27FC236}">
                    <a16:creationId xmlns:a16="http://schemas.microsoft.com/office/drawing/2014/main" id="{D1063AE1-4B96-BD1C-2A03-51179FE0AF36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312;p27">
                <a:extLst>
                  <a:ext uri="{FF2B5EF4-FFF2-40B4-BE49-F238E27FC236}">
                    <a16:creationId xmlns:a16="http://schemas.microsoft.com/office/drawing/2014/main" id="{BD564F2F-3EA2-02D6-D4A7-562E14B5E72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313;p27">
                <a:extLst>
                  <a:ext uri="{FF2B5EF4-FFF2-40B4-BE49-F238E27FC236}">
                    <a16:creationId xmlns:a16="http://schemas.microsoft.com/office/drawing/2014/main" id="{DB5EC536-27CA-B598-98DB-78A3650088FF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314;p27">
                <a:extLst>
                  <a:ext uri="{FF2B5EF4-FFF2-40B4-BE49-F238E27FC236}">
                    <a16:creationId xmlns:a16="http://schemas.microsoft.com/office/drawing/2014/main" id="{F035C354-D169-F7C3-917C-694FD79CF316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9" name="TextBox 208">
              <a:extLst>
                <a:ext uri="{FF2B5EF4-FFF2-40B4-BE49-F238E27FC236}">
                  <a16:creationId xmlns:a16="http://schemas.microsoft.com/office/drawing/2014/main" id="{361E7C29-2C7F-79BD-B8E9-EE91E0A1544C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35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380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9672318" y="2202901"/>
            <a:ext cx="1805754" cy="1610631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13" name="Google Shape;118;p4">
            <a:extLst>
              <a:ext uri="{FF2B5EF4-FFF2-40B4-BE49-F238E27FC236}">
                <a16:creationId xmlns:a16="http://schemas.microsoft.com/office/drawing/2014/main" id="{66F04F1B-FAFF-4B67-6691-8383BEE2A393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4" name="Google Shape;118;p4">
            <a:extLst>
              <a:ext uri="{FF2B5EF4-FFF2-40B4-BE49-F238E27FC236}">
                <a16:creationId xmlns:a16="http://schemas.microsoft.com/office/drawing/2014/main" id="{488F3532-9D55-1B46-E972-02247F9E28B9}"/>
              </a:ext>
            </a:extLst>
          </p:cNvPr>
          <p:cNvSpPr/>
          <p:nvPr/>
        </p:nvSpPr>
        <p:spPr>
          <a:xfrm rot="19980337">
            <a:off x="6867429" y="3879254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decel="100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2"/>
                  </p:tgtEl>
                </p:cond>
              </p:nextCondLst>
            </p:seq>
          </p:childTnLst>
        </p:cTn>
      </p:par>
    </p:tnLst>
    <p:bldLst>
      <p:bldP spid="213" grpId="0" animBg="1"/>
      <p:bldP spid="2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81B5AFD3-5981-F001-A767-DB1D415D8BAA}"/>
              </a:ext>
            </a:extLst>
          </p:cNvPr>
          <p:cNvGrpSpPr/>
          <p:nvPr/>
        </p:nvGrpSpPr>
        <p:grpSpPr>
          <a:xfrm>
            <a:off x="285195" y="3826939"/>
            <a:ext cx="8546543" cy="1364750"/>
            <a:chOff x="2098496" y="3659454"/>
            <a:chExt cx="8546543" cy="1198789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9DC61915-0E62-E5EB-1653-923765C5B38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2" name="Google Shape;282;p27">
              <a:extLst>
                <a:ext uri="{FF2B5EF4-FFF2-40B4-BE49-F238E27FC236}">
                  <a16:creationId xmlns:a16="http://schemas.microsoft.com/office/drawing/2014/main" id="{B3FB99B9-B318-4CC1-1E1E-4E3BAE806252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4" name="Google Shape;283;p27">
                <a:extLst>
                  <a:ext uri="{FF2B5EF4-FFF2-40B4-BE49-F238E27FC236}">
                    <a16:creationId xmlns:a16="http://schemas.microsoft.com/office/drawing/2014/main" id="{6C6B4BBF-96BE-9247-E1D6-B0C7340DCD7B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5" name="Google Shape;284;p27">
                <a:extLst>
                  <a:ext uri="{FF2B5EF4-FFF2-40B4-BE49-F238E27FC236}">
                    <a16:creationId xmlns:a16="http://schemas.microsoft.com/office/drawing/2014/main" id="{8B0343B1-73D7-3F5F-1410-B498EB3266DD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5;p27">
                <a:extLst>
                  <a:ext uri="{FF2B5EF4-FFF2-40B4-BE49-F238E27FC236}">
                    <a16:creationId xmlns:a16="http://schemas.microsoft.com/office/drawing/2014/main" id="{32959414-B562-7EA6-977E-2504BD1BE2D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6;p27">
                <a:extLst>
                  <a:ext uri="{FF2B5EF4-FFF2-40B4-BE49-F238E27FC236}">
                    <a16:creationId xmlns:a16="http://schemas.microsoft.com/office/drawing/2014/main" id="{7E7281FF-3D7A-636C-D4E0-7608925A909E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7;p27">
                <a:extLst>
                  <a:ext uri="{FF2B5EF4-FFF2-40B4-BE49-F238E27FC236}">
                    <a16:creationId xmlns:a16="http://schemas.microsoft.com/office/drawing/2014/main" id="{79BA692C-97B0-5A73-1D5F-44FC0EFFFFBB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8;p27">
                <a:extLst>
                  <a:ext uri="{FF2B5EF4-FFF2-40B4-BE49-F238E27FC236}">
                    <a16:creationId xmlns:a16="http://schemas.microsoft.com/office/drawing/2014/main" id="{901FAD18-C0F8-5CB3-D420-99FE5C26B06B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9;p27">
                <a:extLst>
                  <a:ext uri="{FF2B5EF4-FFF2-40B4-BE49-F238E27FC236}">
                    <a16:creationId xmlns:a16="http://schemas.microsoft.com/office/drawing/2014/main" id="{8E01A9B7-2736-4622-DD22-69968A288811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90;p27">
                <a:extLst>
                  <a:ext uri="{FF2B5EF4-FFF2-40B4-BE49-F238E27FC236}">
                    <a16:creationId xmlns:a16="http://schemas.microsoft.com/office/drawing/2014/main" id="{4841AE55-D889-B046-48F3-A2F55DD33E41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1;p27">
                <a:extLst>
                  <a:ext uri="{FF2B5EF4-FFF2-40B4-BE49-F238E27FC236}">
                    <a16:creationId xmlns:a16="http://schemas.microsoft.com/office/drawing/2014/main" id="{8CBDC81F-8878-301D-3FA8-5E906DB71970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2;p27">
                <a:extLst>
                  <a:ext uri="{FF2B5EF4-FFF2-40B4-BE49-F238E27FC236}">
                    <a16:creationId xmlns:a16="http://schemas.microsoft.com/office/drawing/2014/main" id="{9FFF0CF0-8AAA-29EB-E4E1-26D8BC962560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0449302-55B8-5159-512B-AC19A442E2FF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473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34E0A765-4243-5ACC-1606-ED36C165E155}"/>
              </a:ext>
            </a:extLst>
          </p:cNvPr>
          <p:cNvGrpSpPr/>
          <p:nvPr/>
        </p:nvGrpSpPr>
        <p:grpSpPr>
          <a:xfrm>
            <a:off x="2808020" y="2130585"/>
            <a:ext cx="8819884" cy="1507248"/>
            <a:chOff x="1861723" y="2134893"/>
            <a:chExt cx="8819884" cy="1270717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D3BE5D83-7848-BB4E-DBA0-05BB2E6D7E85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6" name="Google Shape;438;p31">
              <a:extLst>
                <a:ext uri="{FF2B5EF4-FFF2-40B4-BE49-F238E27FC236}">
                  <a16:creationId xmlns:a16="http://schemas.microsoft.com/office/drawing/2014/main" id="{39AEA930-711D-272F-1B63-693E6881697D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8" name="Google Shape;439;p31">
                <a:extLst>
                  <a:ext uri="{FF2B5EF4-FFF2-40B4-BE49-F238E27FC236}">
                    <a16:creationId xmlns:a16="http://schemas.microsoft.com/office/drawing/2014/main" id="{95517F3F-CF3C-C608-CB34-F5FE052C2B6A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40;p31">
                <a:extLst>
                  <a:ext uri="{FF2B5EF4-FFF2-40B4-BE49-F238E27FC236}">
                    <a16:creationId xmlns:a16="http://schemas.microsoft.com/office/drawing/2014/main" id="{A9EDE623-D571-014E-E5F4-72C72953700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1;p31">
                <a:extLst>
                  <a:ext uri="{FF2B5EF4-FFF2-40B4-BE49-F238E27FC236}">
                    <a16:creationId xmlns:a16="http://schemas.microsoft.com/office/drawing/2014/main" id="{24B2005D-5DE5-7C23-3BA8-C47D050CEE49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2;p31">
                <a:extLst>
                  <a:ext uri="{FF2B5EF4-FFF2-40B4-BE49-F238E27FC236}">
                    <a16:creationId xmlns:a16="http://schemas.microsoft.com/office/drawing/2014/main" id="{E208CCF5-7E53-25C3-F94D-B2D90D247738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3;p31">
                <a:extLst>
                  <a:ext uri="{FF2B5EF4-FFF2-40B4-BE49-F238E27FC236}">
                    <a16:creationId xmlns:a16="http://schemas.microsoft.com/office/drawing/2014/main" id="{D7EC82A6-F0DF-A911-6A45-00A88BB2227F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4;p31">
                <a:extLst>
                  <a:ext uri="{FF2B5EF4-FFF2-40B4-BE49-F238E27FC236}">
                    <a16:creationId xmlns:a16="http://schemas.microsoft.com/office/drawing/2014/main" id="{C61E89D1-6AFE-AED9-A170-098541FA01D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5;p31">
                <a:extLst>
                  <a:ext uri="{FF2B5EF4-FFF2-40B4-BE49-F238E27FC236}">
                    <a16:creationId xmlns:a16="http://schemas.microsoft.com/office/drawing/2014/main" id="{EF2C1908-9766-FD20-6C3A-350911269160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6;p31">
                <a:extLst>
                  <a:ext uri="{FF2B5EF4-FFF2-40B4-BE49-F238E27FC236}">
                    <a16:creationId xmlns:a16="http://schemas.microsoft.com/office/drawing/2014/main" id="{7695CD6F-81BB-5BB6-0F3E-FF9259C3FC80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7;p31">
                <a:extLst>
                  <a:ext uri="{FF2B5EF4-FFF2-40B4-BE49-F238E27FC236}">
                    <a16:creationId xmlns:a16="http://schemas.microsoft.com/office/drawing/2014/main" id="{772D4E9F-D9DE-86BE-86E3-DE93F8297F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8;p31">
                <a:extLst>
                  <a:ext uri="{FF2B5EF4-FFF2-40B4-BE49-F238E27FC236}">
                    <a16:creationId xmlns:a16="http://schemas.microsoft.com/office/drawing/2014/main" id="{A491D992-2C96-87D2-ACD5-24B801BFE4CE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9;p31">
                <a:extLst>
                  <a:ext uri="{FF2B5EF4-FFF2-40B4-BE49-F238E27FC236}">
                    <a16:creationId xmlns:a16="http://schemas.microsoft.com/office/drawing/2014/main" id="{C916ECB8-2C9E-466C-5B04-E6B8560B574F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50;p31">
                <a:extLst>
                  <a:ext uri="{FF2B5EF4-FFF2-40B4-BE49-F238E27FC236}">
                    <a16:creationId xmlns:a16="http://schemas.microsoft.com/office/drawing/2014/main" id="{20DDEA54-F1AF-AD22-2FB0-9DE13AAD626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1;p31">
                <a:extLst>
                  <a:ext uri="{FF2B5EF4-FFF2-40B4-BE49-F238E27FC236}">
                    <a16:creationId xmlns:a16="http://schemas.microsoft.com/office/drawing/2014/main" id="{3929919B-6069-297B-6554-7679F50D6350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2;p31">
                <a:extLst>
                  <a:ext uri="{FF2B5EF4-FFF2-40B4-BE49-F238E27FC236}">
                    <a16:creationId xmlns:a16="http://schemas.microsoft.com/office/drawing/2014/main" id="{D411A46E-C5F5-3E37-F82C-EF55EA4F4D18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3;p31">
                <a:extLst>
                  <a:ext uri="{FF2B5EF4-FFF2-40B4-BE49-F238E27FC236}">
                    <a16:creationId xmlns:a16="http://schemas.microsoft.com/office/drawing/2014/main" id="{5A338685-9948-1841-6130-54E63BC6686F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3E03E25C-E3D4-F050-0A70-F53C2687B0C6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472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AAC7D656-9B6C-CD51-B57C-98EF6B9266D5}"/>
              </a:ext>
            </a:extLst>
          </p:cNvPr>
          <p:cNvGrpSpPr/>
          <p:nvPr/>
        </p:nvGrpSpPr>
        <p:grpSpPr>
          <a:xfrm>
            <a:off x="2104240" y="5232171"/>
            <a:ext cx="8973766" cy="1624977"/>
            <a:chOff x="1612674" y="5184381"/>
            <a:chExt cx="8973766" cy="1409055"/>
          </a:xfrm>
        </p:grpSpPr>
        <p:sp>
          <p:nvSpPr>
            <p:cNvPr id="54" name="Rectangle: Rounded Corners 53">
              <a:extLst>
                <a:ext uri="{FF2B5EF4-FFF2-40B4-BE49-F238E27FC236}">
                  <a16:creationId xmlns:a16="http://schemas.microsoft.com/office/drawing/2014/main" id="{E7999CD0-C3E4-A374-9E38-DB6E4754300E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oogle Shape;293;p27">
              <a:extLst>
                <a:ext uri="{FF2B5EF4-FFF2-40B4-BE49-F238E27FC236}">
                  <a16:creationId xmlns:a16="http://schemas.microsoft.com/office/drawing/2014/main" id="{59D4F3E0-1221-8B63-251C-62A63D3133AE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7" name="Google Shape;294;p27">
                <a:extLst>
                  <a:ext uri="{FF2B5EF4-FFF2-40B4-BE49-F238E27FC236}">
                    <a16:creationId xmlns:a16="http://schemas.microsoft.com/office/drawing/2014/main" id="{ECE855B9-87AB-8B2D-EA22-C166CFE7D5D8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295;p27">
                <a:extLst>
                  <a:ext uri="{FF2B5EF4-FFF2-40B4-BE49-F238E27FC236}">
                    <a16:creationId xmlns:a16="http://schemas.microsoft.com/office/drawing/2014/main" id="{EE65A1CA-F1DD-6102-EB6A-DA0508880F38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6;p27">
                <a:extLst>
                  <a:ext uri="{FF2B5EF4-FFF2-40B4-BE49-F238E27FC236}">
                    <a16:creationId xmlns:a16="http://schemas.microsoft.com/office/drawing/2014/main" id="{82CB9922-86A4-D3EB-4D1C-5BE28F3933F2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7;p27">
                <a:extLst>
                  <a:ext uri="{FF2B5EF4-FFF2-40B4-BE49-F238E27FC236}">
                    <a16:creationId xmlns:a16="http://schemas.microsoft.com/office/drawing/2014/main" id="{B1A056D7-7F56-37F3-6AE7-D232E500DA57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8;p27">
                <a:extLst>
                  <a:ext uri="{FF2B5EF4-FFF2-40B4-BE49-F238E27FC236}">
                    <a16:creationId xmlns:a16="http://schemas.microsoft.com/office/drawing/2014/main" id="{B0A3B9FF-4A40-162E-FEC6-0C8B5DDCED48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9;p27">
                <a:extLst>
                  <a:ext uri="{FF2B5EF4-FFF2-40B4-BE49-F238E27FC236}">
                    <a16:creationId xmlns:a16="http://schemas.microsoft.com/office/drawing/2014/main" id="{B8B66864-EECB-8887-E40A-2C4A15A27B03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00;p27">
                <a:extLst>
                  <a:ext uri="{FF2B5EF4-FFF2-40B4-BE49-F238E27FC236}">
                    <a16:creationId xmlns:a16="http://schemas.microsoft.com/office/drawing/2014/main" id="{6DAE620E-9633-F022-E52F-11F181F2B414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1;p27">
                <a:extLst>
                  <a:ext uri="{FF2B5EF4-FFF2-40B4-BE49-F238E27FC236}">
                    <a16:creationId xmlns:a16="http://schemas.microsoft.com/office/drawing/2014/main" id="{B063B58B-D7B2-AA23-F74A-9B578370A4E3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2;p27">
                <a:extLst>
                  <a:ext uri="{FF2B5EF4-FFF2-40B4-BE49-F238E27FC236}">
                    <a16:creationId xmlns:a16="http://schemas.microsoft.com/office/drawing/2014/main" id="{A08495FF-DB6C-6104-FAEE-6D6657CB370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3;p27">
                <a:extLst>
                  <a:ext uri="{FF2B5EF4-FFF2-40B4-BE49-F238E27FC236}">
                    <a16:creationId xmlns:a16="http://schemas.microsoft.com/office/drawing/2014/main" id="{1C4FB3DA-8F08-E220-29DC-16F5DED9A4D4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4;p27">
                <a:extLst>
                  <a:ext uri="{FF2B5EF4-FFF2-40B4-BE49-F238E27FC236}">
                    <a16:creationId xmlns:a16="http://schemas.microsoft.com/office/drawing/2014/main" id="{E82F6A72-642C-F5CD-E109-BA078A192F14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5;p27">
                <a:extLst>
                  <a:ext uri="{FF2B5EF4-FFF2-40B4-BE49-F238E27FC236}">
                    <a16:creationId xmlns:a16="http://schemas.microsoft.com/office/drawing/2014/main" id="{383A865B-6984-250B-646D-73754EF2ECAB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6;p27">
                <a:extLst>
                  <a:ext uri="{FF2B5EF4-FFF2-40B4-BE49-F238E27FC236}">
                    <a16:creationId xmlns:a16="http://schemas.microsoft.com/office/drawing/2014/main" id="{64F8D1E2-F302-1BAC-A6D8-80622A61A4CC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7;p27">
                <a:extLst>
                  <a:ext uri="{FF2B5EF4-FFF2-40B4-BE49-F238E27FC236}">
                    <a16:creationId xmlns:a16="http://schemas.microsoft.com/office/drawing/2014/main" id="{175090D6-598D-16B8-2ADD-4E489A4B7BA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8;p27">
                <a:extLst>
                  <a:ext uri="{FF2B5EF4-FFF2-40B4-BE49-F238E27FC236}">
                    <a16:creationId xmlns:a16="http://schemas.microsoft.com/office/drawing/2014/main" id="{1A3C3D8F-B94E-507E-D582-E699324B2128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9;p27">
                <a:extLst>
                  <a:ext uri="{FF2B5EF4-FFF2-40B4-BE49-F238E27FC236}">
                    <a16:creationId xmlns:a16="http://schemas.microsoft.com/office/drawing/2014/main" id="{D4634E0E-A227-A24A-5E41-D13EB1777E2B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10;p27">
                <a:extLst>
                  <a:ext uri="{FF2B5EF4-FFF2-40B4-BE49-F238E27FC236}">
                    <a16:creationId xmlns:a16="http://schemas.microsoft.com/office/drawing/2014/main" id="{7F4E4A9F-5AE1-158D-BF44-56DCCFC27014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1;p27">
                <a:extLst>
                  <a:ext uri="{FF2B5EF4-FFF2-40B4-BE49-F238E27FC236}">
                    <a16:creationId xmlns:a16="http://schemas.microsoft.com/office/drawing/2014/main" id="{A303C753-297A-09D6-C4CB-3D124DFD419B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2;p27">
                <a:extLst>
                  <a:ext uri="{FF2B5EF4-FFF2-40B4-BE49-F238E27FC236}">
                    <a16:creationId xmlns:a16="http://schemas.microsoft.com/office/drawing/2014/main" id="{1A2D576B-F57F-A443-5829-DE3B9B59EDFA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3;p27">
                <a:extLst>
                  <a:ext uri="{FF2B5EF4-FFF2-40B4-BE49-F238E27FC236}">
                    <a16:creationId xmlns:a16="http://schemas.microsoft.com/office/drawing/2014/main" id="{7D9BD3AB-C870-FC50-AD27-D9988E56A2B7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4;p27">
                <a:extLst>
                  <a:ext uri="{FF2B5EF4-FFF2-40B4-BE49-F238E27FC236}">
                    <a16:creationId xmlns:a16="http://schemas.microsoft.com/office/drawing/2014/main" id="{EDFAC28A-C724-6004-8E74-FB7D9E8DB154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2804AD4-1F31-50BE-AF90-0B7ABE2385E9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676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474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8" name="Google Shape;1408;p39">
            <a:extLst>
              <a:ext uri="{FF2B5EF4-FFF2-40B4-BE49-F238E27FC236}">
                <a16:creationId xmlns:a16="http://schemas.microsoft.com/office/drawing/2014/main" id="{C2478A37-2BF7-8F3F-2FAE-9BDF35EBD811}"/>
              </a:ext>
            </a:extLst>
          </p:cNvPr>
          <p:cNvGrpSpPr/>
          <p:nvPr/>
        </p:nvGrpSpPr>
        <p:grpSpPr>
          <a:xfrm flipH="1">
            <a:off x="6822963" y="3829908"/>
            <a:ext cx="1805754" cy="1610631"/>
            <a:chOff x="2178000" y="1370575"/>
            <a:chExt cx="1417475" cy="1417450"/>
          </a:xfrm>
        </p:grpSpPr>
        <p:sp>
          <p:nvSpPr>
            <p:cNvPr id="79" name="Google Shape;1409;p39">
              <a:extLst>
                <a:ext uri="{FF2B5EF4-FFF2-40B4-BE49-F238E27FC236}">
                  <a16:creationId xmlns:a16="http://schemas.microsoft.com/office/drawing/2014/main" id="{923CF08C-51B5-9B08-EF5C-A88775363AE9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1410;p39">
              <a:extLst>
                <a:ext uri="{FF2B5EF4-FFF2-40B4-BE49-F238E27FC236}">
                  <a16:creationId xmlns:a16="http://schemas.microsoft.com/office/drawing/2014/main" id="{2FDCAC83-7D47-E4A9-3C29-DE80A449ACA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1;p39">
              <a:extLst>
                <a:ext uri="{FF2B5EF4-FFF2-40B4-BE49-F238E27FC236}">
                  <a16:creationId xmlns:a16="http://schemas.microsoft.com/office/drawing/2014/main" id="{CC9204C5-5B65-B813-6C15-D65230266348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2;p39">
              <a:extLst>
                <a:ext uri="{FF2B5EF4-FFF2-40B4-BE49-F238E27FC236}">
                  <a16:creationId xmlns:a16="http://schemas.microsoft.com/office/drawing/2014/main" id="{D993A3E6-F277-E022-28DC-3167A141616C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3;p39">
              <a:extLst>
                <a:ext uri="{FF2B5EF4-FFF2-40B4-BE49-F238E27FC236}">
                  <a16:creationId xmlns:a16="http://schemas.microsoft.com/office/drawing/2014/main" id="{151538D1-D9C2-614A-DB41-347D3C9F9F3E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4;p39">
              <a:extLst>
                <a:ext uri="{FF2B5EF4-FFF2-40B4-BE49-F238E27FC236}">
                  <a16:creationId xmlns:a16="http://schemas.microsoft.com/office/drawing/2014/main" id="{3C3BDB25-46A9-07A9-9506-3910AC067692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5;p39">
              <a:extLst>
                <a:ext uri="{FF2B5EF4-FFF2-40B4-BE49-F238E27FC236}">
                  <a16:creationId xmlns:a16="http://schemas.microsoft.com/office/drawing/2014/main" id="{9D006B52-9AAE-BC5D-663C-510CA32C3459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6;p39">
              <a:extLst>
                <a:ext uri="{FF2B5EF4-FFF2-40B4-BE49-F238E27FC236}">
                  <a16:creationId xmlns:a16="http://schemas.microsoft.com/office/drawing/2014/main" id="{009C6E80-8E63-E29D-DB38-11B87E4FD718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7;p39">
              <a:extLst>
                <a:ext uri="{FF2B5EF4-FFF2-40B4-BE49-F238E27FC236}">
                  <a16:creationId xmlns:a16="http://schemas.microsoft.com/office/drawing/2014/main" id="{61FF8998-C631-5AB6-CFA3-800AEEF00A98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8;p39">
              <a:extLst>
                <a:ext uri="{FF2B5EF4-FFF2-40B4-BE49-F238E27FC236}">
                  <a16:creationId xmlns:a16="http://schemas.microsoft.com/office/drawing/2014/main" id="{3F837775-817E-E8E4-951A-360675708F7C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9;p39">
              <a:extLst>
                <a:ext uri="{FF2B5EF4-FFF2-40B4-BE49-F238E27FC236}">
                  <a16:creationId xmlns:a16="http://schemas.microsoft.com/office/drawing/2014/main" id="{04574DF9-3B2B-DE36-1F63-7DB2855A00B1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20;p39">
              <a:extLst>
                <a:ext uri="{FF2B5EF4-FFF2-40B4-BE49-F238E27FC236}">
                  <a16:creationId xmlns:a16="http://schemas.microsoft.com/office/drawing/2014/main" id="{465385CD-0C09-5114-0301-7A8C67A50A6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1;p39">
              <a:extLst>
                <a:ext uri="{FF2B5EF4-FFF2-40B4-BE49-F238E27FC236}">
                  <a16:creationId xmlns:a16="http://schemas.microsoft.com/office/drawing/2014/main" id="{9AC9F5C6-8E9B-17F1-938E-F09CE58FC90B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2;p39">
              <a:extLst>
                <a:ext uri="{FF2B5EF4-FFF2-40B4-BE49-F238E27FC236}">
                  <a16:creationId xmlns:a16="http://schemas.microsoft.com/office/drawing/2014/main" id="{700E90A0-D9DB-ECD0-47A7-743A1B927B3D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" name="Google Shape;118;p4">
            <a:extLst>
              <a:ext uri="{FF2B5EF4-FFF2-40B4-BE49-F238E27FC236}">
                <a16:creationId xmlns:a16="http://schemas.microsoft.com/office/drawing/2014/main" id="{69468DFF-D0E2-CAB3-DAAE-B36296DF8590}"/>
              </a:ext>
            </a:extLst>
          </p:cNvPr>
          <p:cNvSpPr/>
          <p:nvPr/>
        </p:nvSpPr>
        <p:spPr>
          <a:xfrm rot="19980337">
            <a:off x="9512631" y="5414670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1E0F6780-2ABA-DF79-611B-5BF2C3008B53}"/>
              </a:ext>
            </a:extLst>
          </p:cNvPr>
          <p:cNvSpPr/>
          <p:nvPr/>
        </p:nvSpPr>
        <p:spPr>
          <a:xfrm rot="19980337">
            <a:off x="9657703" y="2222421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2842674" y="430000"/>
              <a:ext cx="8235332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525 – 52 = 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4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93" grpId="0" animBg="1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>
            <a:extLst>
              <a:ext uri="{FF2B5EF4-FFF2-40B4-BE49-F238E27FC236}">
                <a16:creationId xmlns:a16="http://schemas.microsoft.com/office/drawing/2014/main" id="{C1D243B2-748F-559A-C2C1-282EC8A3B486}"/>
              </a:ext>
            </a:extLst>
          </p:cNvPr>
          <p:cNvGrpSpPr/>
          <p:nvPr/>
        </p:nvGrpSpPr>
        <p:grpSpPr>
          <a:xfrm>
            <a:off x="3440388" y="3841659"/>
            <a:ext cx="8546543" cy="1364750"/>
            <a:chOff x="2098496" y="3659454"/>
            <a:chExt cx="8546543" cy="119878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116C137-75AB-72D2-DA99-317994BC8111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282;p27">
              <a:extLst>
                <a:ext uri="{FF2B5EF4-FFF2-40B4-BE49-F238E27FC236}">
                  <a16:creationId xmlns:a16="http://schemas.microsoft.com/office/drawing/2014/main" id="{1F5BE7CA-7E8E-576E-1981-AD71AFFAE4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25" name="Google Shape;283;p27">
                <a:extLst>
                  <a:ext uri="{FF2B5EF4-FFF2-40B4-BE49-F238E27FC236}">
                    <a16:creationId xmlns:a16="http://schemas.microsoft.com/office/drawing/2014/main" id="{0A4C761D-A579-0CD1-A969-454CE28550C2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84;p27">
                <a:extLst>
                  <a:ext uri="{FF2B5EF4-FFF2-40B4-BE49-F238E27FC236}">
                    <a16:creationId xmlns:a16="http://schemas.microsoft.com/office/drawing/2014/main" id="{8297E678-27AE-048C-05DF-18E2A0564194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285;p27">
                <a:extLst>
                  <a:ext uri="{FF2B5EF4-FFF2-40B4-BE49-F238E27FC236}">
                    <a16:creationId xmlns:a16="http://schemas.microsoft.com/office/drawing/2014/main" id="{6052E752-0B84-94F8-0312-B4D180C25415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286;p27">
                <a:extLst>
                  <a:ext uri="{FF2B5EF4-FFF2-40B4-BE49-F238E27FC236}">
                    <a16:creationId xmlns:a16="http://schemas.microsoft.com/office/drawing/2014/main" id="{0E501726-6A44-01E1-3207-BC700EEDDE83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287;p27">
                <a:extLst>
                  <a:ext uri="{FF2B5EF4-FFF2-40B4-BE49-F238E27FC236}">
                    <a16:creationId xmlns:a16="http://schemas.microsoft.com/office/drawing/2014/main" id="{10E070EE-7039-6F1E-959C-A5BADFFBC7DD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288;p27">
                <a:extLst>
                  <a:ext uri="{FF2B5EF4-FFF2-40B4-BE49-F238E27FC236}">
                    <a16:creationId xmlns:a16="http://schemas.microsoft.com/office/drawing/2014/main" id="{A5F4193E-8000-BE02-62B4-26D53D4A332C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289;p27">
                <a:extLst>
                  <a:ext uri="{FF2B5EF4-FFF2-40B4-BE49-F238E27FC236}">
                    <a16:creationId xmlns:a16="http://schemas.microsoft.com/office/drawing/2014/main" id="{401A2BB8-0187-85D0-0560-137F9B6F2477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290;p27">
                <a:extLst>
                  <a:ext uri="{FF2B5EF4-FFF2-40B4-BE49-F238E27FC236}">
                    <a16:creationId xmlns:a16="http://schemas.microsoft.com/office/drawing/2014/main" id="{BF9C5157-F41E-4485-4DEF-F109E3385B3C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291;p27">
                <a:extLst>
                  <a:ext uri="{FF2B5EF4-FFF2-40B4-BE49-F238E27FC236}">
                    <a16:creationId xmlns:a16="http://schemas.microsoft.com/office/drawing/2014/main" id="{FDBEB4E4-1FD5-8BCC-008A-4EBC4DDA8706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292;p27">
                <a:extLst>
                  <a:ext uri="{FF2B5EF4-FFF2-40B4-BE49-F238E27FC236}">
                    <a16:creationId xmlns:a16="http://schemas.microsoft.com/office/drawing/2014/main" id="{01F2EB89-3C14-5473-AFAE-DA8FC8086F34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D0FD5D8-A7C3-6F46-A212-A20077D9FD7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500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5CD5CE6-7705-1DEB-93FE-5CF567542DEC}"/>
              </a:ext>
            </a:extLst>
          </p:cNvPr>
          <p:cNvGrpSpPr/>
          <p:nvPr/>
        </p:nvGrpSpPr>
        <p:grpSpPr>
          <a:xfrm>
            <a:off x="196294" y="2197017"/>
            <a:ext cx="8819884" cy="1507248"/>
            <a:chOff x="1861723" y="2134893"/>
            <a:chExt cx="8819884" cy="1270717"/>
          </a:xfrm>
        </p:grpSpPr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FD590951-796E-9CCE-EE18-42E3A86889A3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7" name="Google Shape;438;p31">
              <a:extLst>
                <a:ext uri="{FF2B5EF4-FFF2-40B4-BE49-F238E27FC236}">
                  <a16:creationId xmlns:a16="http://schemas.microsoft.com/office/drawing/2014/main" id="{5AD131C6-AFA7-81DC-EFC6-7D0580B52271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39" name="Google Shape;439;p31">
                <a:extLst>
                  <a:ext uri="{FF2B5EF4-FFF2-40B4-BE49-F238E27FC236}">
                    <a16:creationId xmlns:a16="http://schemas.microsoft.com/office/drawing/2014/main" id="{654093A8-DAD0-6E70-FEAC-523AD7C73B86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0" name="Google Shape;440;p31">
                <a:extLst>
                  <a:ext uri="{FF2B5EF4-FFF2-40B4-BE49-F238E27FC236}">
                    <a16:creationId xmlns:a16="http://schemas.microsoft.com/office/drawing/2014/main" id="{D9A58BB4-0BE0-CDF9-6097-A008A489794D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1" name="Google Shape;441;p31">
                <a:extLst>
                  <a:ext uri="{FF2B5EF4-FFF2-40B4-BE49-F238E27FC236}">
                    <a16:creationId xmlns:a16="http://schemas.microsoft.com/office/drawing/2014/main" id="{57D90EA6-44C8-0DAD-32C6-D4288C73C1F8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2" name="Google Shape;442;p31">
                <a:extLst>
                  <a:ext uri="{FF2B5EF4-FFF2-40B4-BE49-F238E27FC236}">
                    <a16:creationId xmlns:a16="http://schemas.microsoft.com/office/drawing/2014/main" id="{8F7D06EC-F1EC-F235-CE0C-695765DD9DE5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3" name="Google Shape;443;p31">
                <a:extLst>
                  <a:ext uri="{FF2B5EF4-FFF2-40B4-BE49-F238E27FC236}">
                    <a16:creationId xmlns:a16="http://schemas.microsoft.com/office/drawing/2014/main" id="{79A93F92-5558-717E-F5BE-5F4F97D8E110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4" name="Google Shape;444;p31">
                <a:extLst>
                  <a:ext uri="{FF2B5EF4-FFF2-40B4-BE49-F238E27FC236}">
                    <a16:creationId xmlns:a16="http://schemas.microsoft.com/office/drawing/2014/main" id="{C3E9A8D3-1F70-1D2D-B64E-E31004373EBD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445;p31">
                <a:extLst>
                  <a:ext uri="{FF2B5EF4-FFF2-40B4-BE49-F238E27FC236}">
                    <a16:creationId xmlns:a16="http://schemas.microsoft.com/office/drawing/2014/main" id="{1D795A98-ED7D-FA7F-A798-6D6B51D469CD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446;p31">
                <a:extLst>
                  <a:ext uri="{FF2B5EF4-FFF2-40B4-BE49-F238E27FC236}">
                    <a16:creationId xmlns:a16="http://schemas.microsoft.com/office/drawing/2014/main" id="{27349DDA-5032-37E9-5EF6-598DC6855DBA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447;p31">
                <a:extLst>
                  <a:ext uri="{FF2B5EF4-FFF2-40B4-BE49-F238E27FC236}">
                    <a16:creationId xmlns:a16="http://schemas.microsoft.com/office/drawing/2014/main" id="{5BE4FA1F-8F6D-D8DC-B7F9-62172DBA591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448;p31">
                <a:extLst>
                  <a:ext uri="{FF2B5EF4-FFF2-40B4-BE49-F238E27FC236}">
                    <a16:creationId xmlns:a16="http://schemas.microsoft.com/office/drawing/2014/main" id="{2ECEAFEF-6852-A33B-0FB1-AE08C9A26318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449;p31">
                <a:extLst>
                  <a:ext uri="{FF2B5EF4-FFF2-40B4-BE49-F238E27FC236}">
                    <a16:creationId xmlns:a16="http://schemas.microsoft.com/office/drawing/2014/main" id="{2CF2D8C1-AD36-50E5-2901-654088485E48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450;p31">
                <a:extLst>
                  <a:ext uri="{FF2B5EF4-FFF2-40B4-BE49-F238E27FC236}">
                    <a16:creationId xmlns:a16="http://schemas.microsoft.com/office/drawing/2014/main" id="{0EF9CB73-13F0-192B-81A1-DC12C175B94F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451;p31">
                <a:extLst>
                  <a:ext uri="{FF2B5EF4-FFF2-40B4-BE49-F238E27FC236}">
                    <a16:creationId xmlns:a16="http://schemas.microsoft.com/office/drawing/2014/main" id="{6674E2B8-CCBD-01EB-AB06-8C8C4E672BE3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452;p31">
                <a:extLst>
                  <a:ext uri="{FF2B5EF4-FFF2-40B4-BE49-F238E27FC236}">
                    <a16:creationId xmlns:a16="http://schemas.microsoft.com/office/drawing/2014/main" id="{9267773E-3881-3D95-17CC-8ECF5F8FE8B5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453;p31">
                <a:extLst>
                  <a:ext uri="{FF2B5EF4-FFF2-40B4-BE49-F238E27FC236}">
                    <a16:creationId xmlns:a16="http://schemas.microsoft.com/office/drawing/2014/main" id="{7B2EF4BB-C833-FF53-0CD8-77B20C514DB6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A69331-7FCB-BEC3-E92F-EA285263B32D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852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CFDA4EC-A277-F10A-2771-117F04601AAB}"/>
              </a:ext>
            </a:extLst>
          </p:cNvPr>
          <p:cNvGrpSpPr/>
          <p:nvPr/>
        </p:nvGrpSpPr>
        <p:grpSpPr>
          <a:xfrm>
            <a:off x="364803" y="5097554"/>
            <a:ext cx="8973766" cy="1626618"/>
            <a:chOff x="1612674" y="5184381"/>
            <a:chExt cx="8973766" cy="1409055"/>
          </a:xfrm>
        </p:grpSpPr>
        <p:sp>
          <p:nvSpPr>
            <p:cNvPr id="55" name="Rectangle: Rounded Corners 54">
              <a:extLst>
                <a:ext uri="{FF2B5EF4-FFF2-40B4-BE49-F238E27FC236}">
                  <a16:creationId xmlns:a16="http://schemas.microsoft.com/office/drawing/2014/main" id="{9BCEB223-BBFC-039C-0E5B-7C349C320707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6" name="Google Shape;293;p27">
              <a:extLst>
                <a:ext uri="{FF2B5EF4-FFF2-40B4-BE49-F238E27FC236}">
                  <a16:creationId xmlns:a16="http://schemas.microsoft.com/office/drawing/2014/main" id="{B38CC949-5A8F-FBF2-2724-6B274FFD5872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58" name="Google Shape;294;p27">
                <a:extLst>
                  <a:ext uri="{FF2B5EF4-FFF2-40B4-BE49-F238E27FC236}">
                    <a16:creationId xmlns:a16="http://schemas.microsoft.com/office/drawing/2014/main" id="{5445B8A5-8E71-9E7B-6A66-09F29937C07A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295;p27">
                <a:extLst>
                  <a:ext uri="{FF2B5EF4-FFF2-40B4-BE49-F238E27FC236}">
                    <a16:creationId xmlns:a16="http://schemas.microsoft.com/office/drawing/2014/main" id="{9EEE9F9F-D655-1B30-13F3-B5425978D731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296;p27">
                <a:extLst>
                  <a:ext uri="{FF2B5EF4-FFF2-40B4-BE49-F238E27FC236}">
                    <a16:creationId xmlns:a16="http://schemas.microsoft.com/office/drawing/2014/main" id="{22380462-FAF3-A75E-46E0-2AEAFA216527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297;p27">
                <a:extLst>
                  <a:ext uri="{FF2B5EF4-FFF2-40B4-BE49-F238E27FC236}">
                    <a16:creationId xmlns:a16="http://schemas.microsoft.com/office/drawing/2014/main" id="{93D0F105-7B11-0D15-6ABC-E32F4E4DE5A3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298;p27">
                <a:extLst>
                  <a:ext uri="{FF2B5EF4-FFF2-40B4-BE49-F238E27FC236}">
                    <a16:creationId xmlns:a16="http://schemas.microsoft.com/office/drawing/2014/main" id="{22449808-B52E-57B1-D3AC-750D562C62A3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299;p27">
                <a:extLst>
                  <a:ext uri="{FF2B5EF4-FFF2-40B4-BE49-F238E27FC236}">
                    <a16:creationId xmlns:a16="http://schemas.microsoft.com/office/drawing/2014/main" id="{987AB54E-F596-F312-7384-958823E42375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00;p27">
                <a:extLst>
                  <a:ext uri="{FF2B5EF4-FFF2-40B4-BE49-F238E27FC236}">
                    <a16:creationId xmlns:a16="http://schemas.microsoft.com/office/drawing/2014/main" id="{C99FF2D7-AEDB-E8AA-D96C-B0831D9F0B2E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5" name="Google Shape;301;p27">
                <a:extLst>
                  <a:ext uri="{FF2B5EF4-FFF2-40B4-BE49-F238E27FC236}">
                    <a16:creationId xmlns:a16="http://schemas.microsoft.com/office/drawing/2014/main" id="{A2DDAAEE-D088-561E-1BDB-ED07EB38E91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6" name="Google Shape;302;p27">
                <a:extLst>
                  <a:ext uri="{FF2B5EF4-FFF2-40B4-BE49-F238E27FC236}">
                    <a16:creationId xmlns:a16="http://schemas.microsoft.com/office/drawing/2014/main" id="{07621602-8F5C-D40D-B3D9-0D0FFA8B6C82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7" name="Google Shape;303;p27">
                <a:extLst>
                  <a:ext uri="{FF2B5EF4-FFF2-40B4-BE49-F238E27FC236}">
                    <a16:creationId xmlns:a16="http://schemas.microsoft.com/office/drawing/2014/main" id="{E9C6D847-17E5-72E9-2FAC-72E324C449CD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8" name="Google Shape;304;p27">
                <a:extLst>
                  <a:ext uri="{FF2B5EF4-FFF2-40B4-BE49-F238E27FC236}">
                    <a16:creationId xmlns:a16="http://schemas.microsoft.com/office/drawing/2014/main" id="{3CC276B9-C69E-3552-4465-F18ED642D03A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9" name="Google Shape;305;p27">
                <a:extLst>
                  <a:ext uri="{FF2B5EF4-FFF2-40B4-BE49-F238E27FC236}">
                    <a16:creationId xmlns:a16="http://schemas.microsoft.com/office/drawing/2014/main" id="{26D31304-E984-A156-EFE6-28C16C6ABFE6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0" name="Google Shape;306;p27">
                <a:extLst>
                  <a:ext uri="{FF2B5EF4-FFF2-40B4-BE49-F238E27FC236}">
                    <a16:creationId xmlns:a16="http://schemas.microsoft.com/office/drawing/2014/main" id="{E98ABBB1-18A8-35B9-3860-5C9C14DD6D7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" name="Google Shape;307;p27">
                <a:extLst>
                  <a:ext uri="{FF2B5EF4-FFF2-40B4-BE49-F238E27FC236}">
                    <a16:creationId xmlns:a16="http://schemas.microsoft.com/office/drawing/2014/main" id="{54175451-D514-C055-90A4-203ACE0D804F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308;p27">
                <a:extLst>
                  <a:ext uri="{FF2B5EF4-FFF2-40B4-BE49-F238E27FC236}">
                    <a16:creationId xmlns:a16="http://schemas.microsoft.com/office/drawing/2014/main" id="{794F76E6-F9B9-009C-FB11-AFEF729C4E3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309;p27">
                <a:extLst>
                  <a:ext uri="{FF2B5EF4-FFF2-40B4-BE49-F238E27FC236}">
                    <a16:creationId xmlns:a16="http://schemas.microsoft.com/office/drawing/2014/main" id="{50CC958B-A41E-E411-DD4B-7A50D912F278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310;p27">
                <a:extLst>
                  <a:ext uri="{FF2B5EF4-FFF2-40B4-BE49-F238E27FC236}">
                    <a16:creationId xmlns:a16="http://schemas.microsoft.com/office/drawing/2014/main" id="{F2737650-0A22-3F17-EC6D-B3DE1AC85E5D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311;p27">
                <a:extLst>
                  <a:ext uri="{FF2B5EF4-FFF2-40B4-BE49-F238E27FC236}">
                    <a16:creationId xmlns:a16="http://schemas.microsoft.com/office/drawing/2014/main" id="{F6408E10-FCBB-3BE6-6FB2-B15743887AA4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312;p27">
                <a:extLst>
                  <a:ext uri="{FF2B5EF4-FFF2-40B4-BE49-F238E27FC236}">
                    <a16:creationId xmlns:a16="http://schemas.microsoft.com/office/drawing/2014/main" id="{4B4AD3FA-EFD3-7F10-EC91-598EDFD040CB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313;p27">
                <a:extLst>
                  <a:ext uri="{FF2B5EF4-FFF2-40B4-BE49-F238E27FC236}">
                    <a16:creationId xmlns:a16="http://schemas.microsoft.com/office/drawing/2014/main" id="{2BE6A232-4057-49D8-5E98-80064C70F3E2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314;p27">
                <a:extLst>
                  <a:ext uri="{FF2B5EF4-FFF2-40B4-BE49-F238E27FC236}">
                    <a16:creationId xmlns:a16="http://schemas.microsoft.com/office/drawing/2014/main" id="{8142CA0F-805E-E6B3-D8DC-D8DD9622B79B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F17F94FC-A3B1-8B1A-249E-7C18AF058245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25927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564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79" name="Google Shape;1408;p39">
            <a:extLst>
              <a:ext uri="{FF2B5EF4-FFF2-40B4-BE49-F238E27FC236}">
                <a16:creationId xmlns:a16="http://schemas.microsoft.com/office/drawing/2014/main" id="{35C9ED2D-3065-1429-522E-9A75A0CC80BF}"/>
              </a:ext>
            </a:extLst>
          </p:cNvPr>
          <p:cNvGrpSpPr/>
          <p:nvPr/>
        </p:nvGrpSpPr>
        <p:grpSpPr>
          <a:xfrm flipH="1">
            <a:off x="7150118" y="5348371"/>
            <a:ext cx="1805754" cy="1610631"/>
            <a:chOff x="2178000" y="1370575"/>
            <a:chExt cx="1417475" cy="1417450"/>
          </a:xfrm>
        </p:grpSpPr>
        <p:sp>
          <p:nvSpPr>
            <p:cNvPr id="80" name="Google Shape;1409;p39">
              <a:extLst>
                <a:ext uri="{FF2B5EF4-FFF2-40B4-BE49-F238E27FC236}">
                  <a16:creationId xmlns:a16="http://schemas.microsoft.com/office/drawing/2014/main" id="{9BC4F281-F2DE-9434-CE29-21D094A3851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1410;p39">
              <a:extLst>
                <a:ext uri="{FF2B5EF4-FFF2-40B4-BE49-F238E27FC236}">
                  <a16:creationId xmlns:a16="http://schemas.microsoft.com/office/drawing/2014/main" id="{7CBDEB4E-FB39-4F32-6B18-2FDDF368C8D8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1411;p39">
              <a:extLst>
                <a:ext uri="{FF2B5EF4-FFF2-40B4-BE49-F238E27FC236}">
                  <a16:creationId xmlns:a16="http://schemas.microsoft.com/office/drawing/2014/main" id="{DD2A5313-519F-17A8-0BD9-97CF3D16DFE3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1412;p39">
              <a:extLst>
                <a:ext uri="{FF2B5EF4-FFF2-40B4-BE49-F238E27FC236}">
                  <a16:creationId xmlns:a16="http://schemas.microsoft.com/office/drawing/2014/main" id="{80B67492-4BDB-CE50-DF7E-74363D67320F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1413;p39">
              <a:extLst>
                <a:ext uri="{FF2B5EF4-FFF2-40B4-BE49-F238E27FC236}">
                  <a16:creationId xmlns:a16="http://schemas.microsoft.com/office/drawing/2014/main" id="{4B8F8EAE-4563-E7CA-465E-CF932451D454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1414;p39">
              <a:extLst>
                <a:ext uri="{FF2B5EF4-FFF2-40B4-BE49-F238E27FC236}">
                  <a16:creationId xmlns:a16="http://schemas.microsoft.com/office/drawing/2014/main" id="{39BF3084-BED9-863C-BB10-3DD4CED884FF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1415;p39">
              <a:extLst>
                <a:ext uri="{FF2B5EF4-FFF2-40B4-BE49-F238E27FC236}">
                  <a16:creationId xmlns:a16="http://schemas.microsoft.com/office/drawing/2014/main" id="{A75EE300-E1E1-83E4-8F1B-017349E9F5BF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1416;p39">
              <a:extLst>
                <a:ext uri="{FF2B5EF4-FFF2-40B4-BE49-F238E27FC236}">
                  <a16:creationId xmlns:a16="http://schemas.microsoft.com/office/drawing/2014/main" id="{AA857DC8-B523-585E-5CD3-E05C0CB010CD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1417;p39">
              <a:extLst>
                <a:ext uri="{FF2B5EF4-FFF2-40B4-BE49-F238E27FC236}">
                  <a16:creationId xmlns:a16="http://schemas.microsoft.com/office/drawing/2014/main" id="{27475FEB-9744-424F-CDE8-2C33A9EFA12A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1418;p39">
              <a:extLst>
                <a:ext uri="{FF2B5EF4-FFF2-40B4-BE49-F238E27FC236}">
                  <a16:creationId xmlns:a16="http://schemas.microsoft.com/office/drawing/2014/main" id="{65239C90-10D3-3056-C902-E5DD967B9841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1419;p39">
              <a:extLst>
                <a:ext uri="{FF2B5EF4-FFF2-40B4-BE49-F238E27FC236}">
                  <a16:creationId xmlns:a16="http://schemas.microsoft.com/office/drawing/2014/main" id="{1169E778-573E-F039-51A6-8F3D67CB7FF4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1420;p39">
              <a:extLst>
                <a:ext uri="{FF2B5EF4-FFF2-40B4-BE49-F238E27FC236}">
                  <a16:creationId xmlns:a16="http://schemas.microsoft.com/office/drawing/2014/main" id="{38EA7D83-3334-766B-7B16-A75816BDF782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1421;p39">
              <a:extLst>
                <a:ext uri="{FF2B5EF4-FFF2-40B4-BE49-F238E27FC236}">
                  <a16:creationId xmlns:a16="http://schemas.microsoft.com/office/drawing/2014/main" id="{78365350-64EA-F694-86EE-EB8CF488AFC7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1422;p39">
              <a:extLst>
                <a:ext uri="{FF2B5EF4-FFF2-40B4-BE49-F238E27FC236}">
                  <a16:creationId xmlns:a16="http://schemas.microsoft.com/office/drawing/2014/main" id="{09893285-86B9-2DDE-E877-C2F2A6127E18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4" name="Google Shape;118;p4">
            <a:extLst>
              <a:ext uri="{FF2B5EF4-FFF2-40B4-BE49-F238E27FC236}">
                <a16:creationId xmlns:a16="http://schemas.microsoft.com/office/drawing/2014/main" id="{21A53009-AF69-C48E-E688-E9ECE216F03D}"/>
              </a:ext>
            </a:extLst>
          </p:cNvPr>
          <p:cNvSpPr/>
          <p:nvPr/>
        </p:nvSpPr>
        <p:spPr>
          <a:xfrm rot="19980337">
            <a:off x="10096434" y="3778926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9E6FC00E-EB73-4CD7-A805-52C164B9C4C9}"/>
              </a:ext>
            </a:extLst>
          </p:cNvPr>
          <p:cNvGrpSpPr/>
          <p:nvPr/>
        </p:nvGrpSpPr>
        <p:grpSpPr>
          <a:xfrm>
            <a:off x="-693571" y="258857"/>
            <a:ext cx="13579140" cy="1868760"/>
            <a:chOff x="-693571" y="258857"/>
            <a:chExt cx="13579140" cy="186876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0B513573-BCD9-445B-BAC8-6557DDE11B53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00B0F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A8EDF4F-38F1-0B74-B2C7-0F492A67D527}"/>
                </a:ext>
              </a:extLst>
            </p:cNvPr>
            <p:cNvSpPr txBox="1"/>
            <p:nvPr/>
          </p:nvSpPr>
          <p:spPr>
            <a:xfrm>
              <a:off x="922218" y="719063"/>
              <a:ext cx="11269782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32 + 532 =?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6" name="Picture 95">
              <a:hlinkClick r:id="rId4" action="ppaction://hlinksldjump"/>
              <a:extLst>
                <a:ext uri="{FF2B5EF4-FFF2-40B4-BE49-F238E27FC236}">
                  <a16:creationId xmlns:a16="http://schemas.microsoft.com/office/drawing/2014/main" id="{336DA2D6-C22D-E747-DEF3-588F280E5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-93742" y="364791"/>
              <a:ext cx="1540752" cy="1762826"/>
            </a:xfrm>
            <a:prstGeom prst="rect">
              <a:avLst/>
            </a:prstGeom>
          </p:spPr>
        </p:pic>
      </p:grpSp>
      <p:sp>
        <p:nvSpPr>
          <p:cNvPr id="97" name="Google Shape;118;p4">
            <a:extLst>
              <a:ext uri="{FF2B5EF4-FFF2-40B4-BE49-F238E27FC236}">
                <a16:creationId xmlns:a16="http://schemas.microsoft.com/office/drawing/2014/main" id="{04343CA0-0DB8-ED8F-B49C-E3DFD4AF16B2}"/>
              </a:ext>
            </a:extLst>
          </p:cNvPr>
          <p:cNvSpPr/>
          <p:nvPr/>
        </p:nvSpPr>
        <p:spPr>
          <a:xfrm rot="19980337">
            <a:off x="6824457" y="2263698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284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</p:childTnLst>
        </p:cTn>
      </p:par>
    </p:tnLst>
    <p:bldLst>
      <p:bldP spid="94" grpId="0" animBg="1"/>
      <p:bldP spid="9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33178696-FBF2-7D22-7DAF-B42FB1164B24}"/>
              </a:ext>
            </a:extLst>
          </p:cNvPr>
          <p:cNvGrpSpPr/>
          <p:nvPr/>
        </p:nvGrpSpPr>
        <p:grpSpPr>
          <a:xfrm>
            <a:off x="1892879" y="3745121"/>
            <a:ext cx="8546543" cy="1364750"/>
            <a:chOff x="2098496" y="3659454"/>
            <a:chExt cx="8546543" cy="119878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FB0177BB-906D-74D1-7AFC-72E2157824D9}"/>
                </a:ext>
              </a:extLst>
            </p:cNvPr>
            <p:cNvSpPr/>
            <p:nvPr/>
          </p:nvSpPr>
          <p:spPr>
            <a:xfrm>
              <a:off x="2228688" y="380131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" name="Google Shape;282;p27">
              <a:extLst>
                <a:ext uri="{FF2B5EF4-FFF2-40B4-BE49-F238E27FC236}">
                  <a16:creationId xmlns:a16="http://schemas.microsoft.com/office/drawing/2014/main" id="{7E97E676-8A4B-8906-2FE4-22950AA1E9D9}"/>
                </a:ext>
              </a:extLst>
            </p:cNvPr>
            <p:cNvGrpSpPr/>
            <p:nvPr/>
          </p:nvGrpSpPr>
          <p:grpSpPr>
            <a:xfrm rot="-488383">
              <a:off x="2098496" y="3659454"/>
              <a:ext cx="1094690" cy="1171482"/>
              <a:chOff x="2769810" y="1396779"/>
              <a:chExt cx="508124" cy="605419"/>
            </a:xfrm>
          </p:grpSpPr>
          <p:sp>
            <p:nvSpPr>
              <p:cNvPr id="11" name="Google Shape;283;p27">
                <a:extLst>
                  <a:ext uri="{FF2B5EF4-FFF2-40B4-BE49-F238E27FC236}">
                    <a16:creationId xmlns:a16="http://schemas.microsoft.com/office/drawing/2014/main" id="{88DB6699-3482-9B94-81E8-3037E2FF73DC}"/>
                  </a:ext>
                </a:extLst>
              </p:cNvPr>
              <p:cNvSpPr/>
              <p:nvPr/>
            </p:nvSpPr>
            <p:spPr>
              <a:xfrm>
                <a:off x="2769810" y="1396779"/>
                <a:ext cx="508124" cy="605419"/>
              </a:xfrm>
              <a:custGeom>
                <a:avLst/>
                <a:gdLst/>
                <a:ahLst/>
                <a:cxnLst/>
                <a:rect l="l" t="t" r="r" b="b"/>
                <a:pathLst>
                  <a:path w="11526" h="13733" extrusionOk="0">
                    <a:moveTo>
                      <a:pt x="6561" y="3755"/>
                    </a:moveTo>
                    <a:cubicBezTo>
                      <a:pt x="7763" y="3755"/>
                      <a:pt x="8239" y="4243"/>
                      <a:pt x="8239" y="5076"/>
                    </a:cubicBezTo>
                    <a:cubicBezTo>
                      <a:pt x="8239" y="5922"/>
                      <a:pt x="7763" y="6422"/>
                      <a:pt x="6561" y="6422"/>
                    </a:cubicBezTo>
                    <a:lnTo>
                      <a:pt x="4536" y="6422"/>
                    </a:lnTo>
                    <a:lnTo>
                      <a:pt x="4536" y="3755"/>
                    </a:lnTo>
                    <a:close/>
                    <a:moveTo>
                      <a:pt x="6703" y="8636"/>
                    </a:moveTo>
                    <a:cubicBezTo>
                      <a:pt x="7811" y="8636"/>
                      <a:pt x="8525" y="9077"/>
                      <a:pt x="8525" y="10053"/>
                    </a:cubicBezTo>
                    <a:cubicBezTo>
                      <a:pt x="8525" y="11089"/>
                      <a:pt x="7870" y="11518"/>
                      <a:pt x="6703" y="11518"/>
                    </a:cubicBezTo>
                    <a:lnTo>
                      <a:pt x="4536" y="11518"/>
                    </a:lnTo>
                    <a:lnTo>
                      <a:pt x="4536" y="8636"/>
                    </a:lnTo>
                    <a:close/>
                    <a:moveTo>
                      <a:pt x="2279" y="0"/>
                    </a:moveTo>
                    <a:cubicBezTo>
                      <a:pt x="2117" y="0"/>
                      <a:pt x="1951" y="32"/>
                      <a:pt x="1786" y="100"/>
                    </a:cubicBezTo>
                    <a:cubicBezTo>
                      <a:pt x="834" y="492"/>
                      <a:pt x="726" y="1790"/>
                      <a:pt x="1584" y="2350"/>
                    </a:cubicBezTo>
                    <a:cubicBezTo>
                      <a:pt x="1536" y="2528"/>
                      <a:pt x="1500" y="2719"/>
                      <a:pt x="1500" y="2909"/>
                    </a:cubicBezTo>
                    <a:lnTo>
                      <a:pt x="1500" y="10768"/>
                    </a:lnTo>
                    <a:cubicBezTo>
                      <a:pt x="1358" y="10672"/>
                      <a:pt x="1179" y="10625"/>
                      <a:pt x="1012" y="10625"/>
                    </a:cubicBezTo>
                    <a:cubicBezTo>
                      <a:pt x="417" y="10637"/>
                      <a:pt x="0" y="11208"/>
                      <a:pt x="179" y="11768"/>
                    </a:cubicBezTo>
                    <a:cubicBezTo>
                      <a:pt x="295" y="12167"/>
                      <a:pt x="650" y="12409"/>
                      <a:pt x="1024" y="12409"/>
                    </a:cubicBezTo>
                    <a:cubicBezTo>
                      <a:pt x="1185" y="12409"/>
                      <a:pt x="1350" y="12365"/>
                      <a:pt x="1500" y="12268"/>
                    </a:cubicBezTo>
                    <a:lnTo>
                      <a:pt x="1500" y="12363"/>
                    </a:lnTo>
                    <a:cubicBezTo>
                      <a:pt x="1500" y="13256"/>
                      <a:pt x="1989" y="13732"/>
                      <a:pt x="2882" y="13732"/>
                    </a:cubicBezTo>
                    <a:lnTo>
                      <a:pt x="7132" y="13732"/>
                    </a:lnTo>
                    <a:cubicBezTo>
                      <a:pt x="9894" y="13732"/>
                      <a:pt x="11525" y="12303"/>
                      <a:pt x="11525" y="10089"/>
                    </a:cubicBezTo>
                    <a:cubicBezTo>
                      <a:pt x="11514" y="8529"/>
                      <a:pt x="10406" y="7600"/>
                      <a:pt x="8978" y="7339"/>
                    </a:cubicBezTo>
                    <a:lnTo>
                      <a:pt x="8978" y="7291"/>
                    </a:lnTo>
                    <a:cubicBezTo>
                      <a:pt x="10478" y="6827"/>
                      <a:pt x="11133" y="5838"/>
                      <a:pt x="11133" y="4588"/>
                    </a:cubicBezTo>
                    <a:cubicBezTo>
                      <a:pt x="11144" y="3790"/>
                      <a:pt x="10811" y="3017"/>
                      <a:pt x="10216" y="2481"/>
                    </a:cubicBezTo>
                    <a:cubicBezTo>
                      <a:pt x="11192" y="2147"/>
                      <a:pt x="11383" y="838"/>
                      <a:pt x="10537" y="242"/>
                    </a:cubicBezTo>
                    <a:cubicBezTo>
                      <a:pt x="10306" y="80"/>
                      <a:pt x="10051" y="6"/>
                      <a:pt x="9802" y="6"/>
                    </a:cubicBezTo>
                    <a:cubicBezTo>
                      <a:pt x="9141" y="6"/>
                      <a:pt x="8525" y="526"/>
                      <a:pt x="8525" y="1278"/>
                    </a:cubicBezTo>
                    <a:cubicBezTo>
                      <a:pt x="8525" y="1421"/>
                      <a:pt x="8549" y="1552"/>
                      <a:pt x="8597" y="1683"/>
                    </a:cubicBezTo>
                    <a:cubicBezTo>
                      <a:pt x="8144" y="1588"/>
                      <a:pt x="7668" y="1540"/>
                      <a:pt x="7203" y="1540"/>
                    </a:cubicBezTo>
                    <a:lnTo>
                      <a:pt x="3524" y="1540"/>
                    </a:lnTo>
                    <a:cubicBezTo>
                      <a:pt x="3702" y="713"/>
                      <a:pt x="3049" y="0"/>
                      <a:pt x="2279" y="0"/>
                    </a:cubicBezTo>
                    <a:close/>
                  </a:path>
                </a:pathLst>
              </a:custGeom>
              <a:solidFill>
                <a:srgbClr val="DD895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" name="Google Shape;284;p27">
                <a:extLst>
                  <a:ext uri="{FF2B5EF4-FFF2-40B4-BE49-F238E27FC236}">
                    <a16:creationId xmlns:a16="http://schemas.microsoft.com/office/drawing/2014/main" id="{AA9A3EC6-AC1A-4202-1B12-828B85E36C9B}"/>
                  </a:ext>
                </a:extLst>
              </p:cNvPr>
              <p:cNvSpPr/>
              <p:nvPr/>
            </p:nvSpPr>
            <p:spPr>
              <a:xfrm>
                <a:off x="2828046" y="1421599"/>
                <a:ext cx="73534" cy="6343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9" extrusionOk="0">
                    <a:moveTo>
                      <a:pt x="953" y="1"/>
                    </a:moveTo>
                    <a:cubicBezTo>
                      <a:pt x="322" y="1"/>
                      <a:pt x="1" y="775"/>
                      <a:pt x="453" y="1227"/>
                    </a:cubicBezTo>
                    <a:cubicBezTo>
                      <a:pt x="599" y="1373"/>
                      <a:pt x="778" y="1439"/>
                      <a:pt x="952" y="1439"/>
                    </a:cubicBezTo>
                    <a:cubicBezTo>
                      <a:pt x="1318" y="1439"/>
                      <a:pt x="1668" y="1151"/>
                      <a:pt x="1668" y="715"/>
                    </a:cubicBezTo>
                    <a:cubicBezTo>
                      <a:pt x="1668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" name="Google Shape;285;p27">
                <a:extLst>
                  <a:ext uri="{FF2B5EF4-FFF2-40B4-BE49-F238E27FC236}">
                    <a16:creationId xmlns:a16="http://schemas.microsoft.com/office/drawing/2014/main" id="{B354B04B-4652-E697-1795-89069AAF529B}"/>
                  </a:ext>
                </a:extLst>
              </p:cNvPr>
              <p:cNvSpPr/>
              <p:nvPr/>
            </p:nvSpPr>
            <p:spPr>
              <a:xfrm>
                <a:off x="3159786" y="1421599"/>
                <a:ext cx="73534" cy="63218"/>
              </a:xfrm>
              <a:custGeom>
                <a:avLst/>
                <a:gdLst/>
                <a:ahLst/>
                <a:cxnLst/>
                <a:rect l="l" t="t" r="r" b="b"/>
                <a:pathLst>
                  <a:path w="1668" h="1434" extrusionOk="0">
                    <a:moveTo>
                      <a:pt x="953" y="1"/>
                    </a:moveTo>
                    <a:cubicBezTo>
                      <a:pt x="310" y="1"/>
                      <a:pt x="1" y="775"/>
                      <a:pt x="441" y="1227"/>
                    </a:cubicBezTo>
                    <a:cubicBezTo>
                      <a:pt x="587" y="1369"/>
                      <a:pt x="766" y="1433"/>
                      <a:pt x="942" y="1433"/>
                    </a:cubicBezTo>
                    <a:cubicBezTo>
                      <a:pt x="1312" y="1433"/>
                      <a:pt x="1667" y="1151"/>
                      <a:pt x="1667" y="715"/>
                    </a:cubicBezTo>
                    <a:cubicBezTo>
                      <a:pt x="1667" y="322"/>
                      <a:pt x="1346" y="1"/>
                      <a:pt x="953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" name="Google Shape;286;p27">
                <a:extLst>
                  <a:ext uri="{FF2B5EF4-FFF2-40B4-BE49-F238E27FC236}">
                    <a16:creationId xmlns:a16="http://schemas.microsoft.com/office/drawing/2014/main" id="{2A187252-60EF-5E37-706E-4DA8AC503358}"/>
                  </a:ext>
                </a:extLst>
              </p:cNvPr>
              <p:cNvSpPr/>
              <p:nvPr/>
            </p:nvSpPr>
            <p:spPr>
              <a:xfrm>
                <a:off x="2860581" y="1494559"/>
                <a:ext cx="392136" cy="477705"/>
              </a:xfrm>
              <a:custGeom>
                <a:avLst/>
                <a:gdLst/>
                <a:ahLst/>
                <a:cxnLst/>
                <a:rect l="l" t="t" r="r" b="b"/>
                <a:pathLst>
                  <a:path w="8895" h="10836" extrusionOk="0">
                    <a:moveTo>
                      <a:pt x="4537" y="1120"/>
                    </a:moveTo>
                    <a:cubicBezTo>
                      <a:pt x="5621" y="1120"/>
                      <a:pt x="6561" y="1644"/>
                      <a:pt x="6502" y="3156"/>
                    </a:cubicBezTo>
                    <a:cubicBezTo>
                      <a:pt x="6478" y="3894"/>
                      <a:pt x="5609" y="4597"/>
                      <a:pt x="4537" y="4597"/>
                    </a:cubicBezTo>
                    <a:lnTo>
                      <a:pt x="2168" y="4597"/>
                    </a:lnTo>
                    <a:lnTo>
                      <a:pt x="2168" y="1120"/>
                    </a:lnTo>
                    <a:close/>
                    <a:moveTo>
                      <a:pt x="4621" y="6109"/>
                    </a:moveTo>
                    <a:cubicBezTo>
                      <a:pt x="5609" y="6109"/>
                      <a:pt x="6680" y="6347"/>
                      <a:pt x="6680" y="7764"/>
                    </a:cubicBezTo>
                    <a:cubicBezTo>
                      <a:pt x="6680" y="9431"/>
                      <a:pt x="5621" y="9633"/>
                      <a:pt x="4597" y="9633"/>
                    </a:cubicBezTo>
                    <a:lnTo>
                      <a:pt x="2168" y="9633"/>
                    </a:lnTo>
                    <a:lnTo>
                      <a:pt x="2192" y="6109"/>
                    </a:lnTo>
                    <a:close/>
                    <a:moveTo>
                      <a:pt x="1215" y="1"/>
                    </a:moveTo>
                    <a:cubicBezTo>
                      <a:pt x="430" y="1"/>
                      <a:pt x="1" y="429"/>
                      <a:pt x="1" y="1227"/>
                    </a:cubicBezTo>
                    <a:lnTo>
                      <a:pt x="1" y="9621"/>
                    </a:lnTo>
                    <a:cubicBezTo>
                      <a:pt x="1" y="10407"/>
                      <a:pt x="430" y="10836"/>
                      <a:pt x="1215" y="10836"/>
                    </a:cubicBezTo>
                    <a:lnTo>
                      <a:pt x="4990" y="10836"/>
                    </a:lnTo>
                    <a:cubicBezTo>
                      <a:pt x="7442" y="10836"/>
                      <a:pt x="8895" y="9562"/>
                      <a:pt x="8895" y="7597"/>
                    </a:cubicBezTo>
                    <a:cubicBezTo>
                      <a:pt x="8895" y="6216"/>
                      <a:pt x="7919" y="5382"/>
                      <a:pt x="6645" y="5156"/>
                    </a:cubicBezTo>
                    <a:lnTo>
                      <a:pt x="6645" y="5109"/>
                    </a:lnTo>
                    <a:cubicBezTo>
                      <a:pt x="7978" y="4692"/>
                      <a:pt x="8550" y="3823"/>
                      <a:pt x="8550" y="2715"/>
                    </a:cubicBezTo>
                    <a:cubicBezTo>
                      <a:pt x="8550" y="1156"/>
                      <a:pt x="7359" y="1"/>
                      <a:pt x="5061" y="1"/>
                    </a:cubicBezTo>
                    <a:close/>
                  </a:path>
                </a:pathLst>
              </a:custGeom>
              <a:solidFill>
                <a:srgbClr val="EEA38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" name="Google Shape;287;p27">
                <a:extLst>
                  <a:ext uri="{FF2B5EF4-FFF2-40B4-BE49-F238E27FC236}">
                    <a16:creationId xmlns:a16="http://schemas.microsoft.com/office/drawing/2014/main" id="{DC73BF94-13C1-D2E1-B6C0-9FA6BF5A1C9C}"/>
                  </a:ext>
                </a:extLst>
              </p:cNvPr>
              <p:cNvSpPr/>
              <p:nvPr/>
            </p:nvSpPr>
            <p:spPr>
              <a:xfrm>
                <a:off x="2929354" y="1508225"/>
                <a:ext cx="42057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3" extrusionOk="0">
                    <a:moveTo>
                      <a:pt x="548" y="0"/>
                    </a:moveTo>
                    <a:cubicBezTo>
                      <a:pt x="191" y="0"/>
                      <a:pt x="1" y="441"/>
                      <a:pt x="263" y="691"/>
                    </a:cubicBezTo>
                    <a:cubicBezTo>
                      <a:pt x="343" y="775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" name="Google Shape;288;p27">
                <a:extLst>
                  <a:ext uri="{FF2B5EF4-FFF2-40B4-BE49-F238E27FC236}">
                    <a16:creationId xmlns:a16="http://schemas.microsoft.com/office/drawing/2014/main" id="{00B3FA94-7622-81A9-8674-149E70557929}"/>
                  </a:ext>
                </a:extLst>
              </p:cNvPr>
              <p:cNvSpPr/>
              <p:nvPr/>
            </p:nvSpPr>
            <p:spPr>
              <a:xfrm>
                <a:off x="3105209" y="1508225"/>
                <a:ext cx="42013" cy="35841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3" extrusionOk="0">
                    <a:moveTo>
                      <a:pt x="548" y="0"/>
                    </a:moveTo>
                    <a:cubicBezTo>
                      <a:pt x="191" y="0"/>
                      <a:pt x="0" y="441"/>
                      <a:pt x="262" y="691"/>
                    </a:cubicBezTo>
                    <a:cubicBezTo>
                      <a:pt x="343" y="775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0"/>
                      <a:pt x="54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" name="Google Shape;289;p27">
                <a:extLst>
                  <a:ext uri="{FF2B5EF4-FFF2-40B4-BE49-F238E27FC236}">
                    <a16:creationId xmlns:a16="http://schemas.microsoft.com/office/drawing/2014/main" id="{F894E2D6-112E-8664-70D0-76D336008CB9}"/>
                  </a:ext>
                </a:extLst>
              </p:cNvPr>
              <p:cNvSpPr/>
              <p:nvPr/>
            </p:nvSpPr>
            <p:spPr>
              <a:xfrm>
                <a:off x="3021756" y="1509284"/>
                <a:ext cx="43732" cy="31521"/>
              </a:xfrm>
              <a:custGeom>
                <a:avLst/>
                <a:gdLst/>
                <a:ahLst/>
                <a:cxnLst/>
                <a:rect l="l" t="t" r="r" b="b"/>
                <a:pathLst>
                  <a:path w="992" h="715" extrusionOk="0">
                    <a:moveTo>
                      <a:pt x="465" y="0"/>
                    </a:moveTo>
                    <a:cubicBezTo>
                      <a:pt x="429" y="0"/>
                      <a:pt x="405" y="12"/>
                      <a:pt x="393" y="36"/>
                    </a:cubicBezTo>
                    <a:lnTo>
                      <a:pt x="36" y="560"/>
                    </a:lnTo>
                    <a:cubicBezTo>
                      <a:pt x="0" y="607"/>
                      <a:pt x="12" y="667"/>
                      <a:pt x="60" y="703"/>
                    </a:cubicBezTo>
                    <a:cubicBezTo>
                      <a:pt x="72" y="715"/>
                      <a:pt x="95" y="715"/>
                      <a:pt x="107" y="715"/>
                    </a:cubicBezTo>
                    <a:cubicBezTo>
                      <a:pt x="143" y="715"/>
                      <a:pt x="179" y="703"/>
                      <a:pt x="203" y="667"/>
                    </a:cubicBezTo>
                    <a:lnTo>
                      <a:pt x="476" y="262"/>
                    </a:lnTo>
                    <a:lnTo>
                      <a:pt x="786" y="679"/>
                    </a:lnTo>
                    <a:cubicBezTo>
                      <a:pt x="798" y="702"/>
                      <a:pt x="818" y="712"/>
                      <a:pt x="840" y="712"/>
                    </a:cubicBezTo>
                    <a:cubicBezTo>
                      <a:pt x="906" y="712"/>
                      <a:pt x="992" y="623"/>
                      <a:pt x="929" y="560"/>
                    </a:cubicBezTo>
                    <a:lnTo>
                      <a:pt x="548" y="36"/>
                    </a:lnTo>
                    <a:cubicBezTo>
                      <a:pt x="524" y="12"/>
                      <a:pt x="500" y="0"/>
                      <a:pt x="465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290;p27">
                <a:extLst>
                  <a:ext uri="{FF2B5EF4-FFF2-40B4-BE49-F238E27FC236}">
                    <a16:creationId xmlns:a16="http://schemas.microsoft.com/office/drawing/2014/main" id="{F9C95836-8CF2-206A-A12F-330EB1FBD234}"/>
                  </a:ext>
                </a:extLst>
              </p:cNvPr>
              <p:cNvSpPr/>
              <p:nvPr/>
            </p:nvSpPr>
            <p:spPr>
              <a:xfrm>
                <a:off x="2882139" y="1536572"/>
                <a:ext cx="65643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89" h="858" extrusionOk="0">
                    <a:moveTo>
                      <a:pt x="738" y="0"/>
                    </a:moveTo>
                    <a:cubicBezTo>
                      <a:pt x="334" y="0"/>
                      <a:pt x="0" y="191"/>
                      <a:pt x="0" y="429"/>
                    </a:cubicBezTo>
                    <a:cubicBezTo>
                      <a:pt x="0" y="667"/>
                      <a:pt x="334" y="858"/>
                      <a:pt x="738" y="858"/>
                    </a:cubicBezTo>
                    <a:cubicBezTo>
                      <a:pt x="1155" y="858"/>
                      <a:pt x="1488" y="667"/>
                      <a:pt x="1488" y="429"/>
                    </a:cubicBezTo>
                    <a:cubicBezTo>
                      <a:pt x="1488" y="191"/>
                      <a:pt x="1155" y="0"/>
                      <a:pt x="738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Google Shape;291;p27">
                <a:extLst>
                  <a:ext uri="{FF2B5EF4-FFF2-40B4-BE49-F238E27FC236}">
                    <a16:creationId xmlns:a16="http://schemas.microsoft.com/office/drawing/2014/main" id="{FF2ECAC5-B428-331E-A2DD-DBDFA7927F2D}"/>
                  </a:ext>
                </a:extLst>
              </p:cNvPr>
              <p:cNvSpPr/>
              <p:nvPr/>
            </p:nvSpPr>
            <p:spPr>
              <a:xfrm>
                <a:off x="3136156" y="1536572"/>
                <a:ext cx="65687" cy="3782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858" extrusionOk="0">
                    <a:moveTo>
                      <a:pt x="751" y="0"/>
                    </a:moveTo>
                    <a:cubicBezTo>
                      <a:pt x="334" y="0"/>
                      <a:pt x="1" y="191"/>
                      <a:pt x="1" y="429"/>
                    </a:cubicBezTo>
                    <a:cubicBezTo>
                      <a:pt x="1" y="667"/>
                      <a:pt x="334" y="858"/>
                      <a:pt x="751" y="858"/>
                    </a:cubicBezTo>
                    <a:cubicBezTo>
                      <a:pt x="1156" y="858"/>
                      <a:pt x="1489" y="667"/>
                      <a:pt x="1489" y="429"/>
                    </a:cubicBezTo>
                    <a:cubicBezTo>
                      <a:pt x="1489" y="191"/>
                      <a:pt x="1156" y="0"/>
                      <a:pt x="751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" name="Google Shape;292;p27">
                <a:extLst>
                  <a:ext uri="{FF2B5EF4-FFF2-40B4-BE49-F238E27FC236}">
                    <a16:creationId xmlns:a16="http://schemas.microsoft.com/office/drawing/2014/main" id="{41EB5D8E-0A0E-68F3-7B6F-05B82D82C4E5}"/>
                  </a:ext>
                </a:extLst>
              </p:cNvPr>
              <p:cNvSpPr/>
              <p:nvPr/>
            </p:nvSpPr>
            <p:spPr>
              <a:xfrm>
                <a:off x="2975555" y="1646255"/>
                <a:ext cx="133357" cy="80147"/>
              </a:xfrm>
              <a:custGeom>
                <a:avLst/>
                <a:gdLst/>
                <a:ahLst/>
                <a:cxnLst/>
                <a:rect l="l" t="t" r="r" b="b"/>
                <a:pathLst>
                  <a:path w="3025" h="1818" extrusionOk="0">
                    <a:moveTo>
                      <a:pt x="317" y="1"/>
                    </a:moveTo>
                    <a:cubicBezTo>
                      <a:pt x="221" y="1"/>
                      <a:pt x="143" y="77"/>
                      <a:pt x="84" y="239"/>
                    </a:cubicBezTo>
                    <a:cubicBezTo>
                      <a:pt x="0" y="465"/>
                      <a:pt x="203" y="918"/>
                      <a:pt x="203" y="918"/>
                    </a:cubicBezTo>
                    <a:cubicBezTo>
                      <a:pt x="203" y="918"/>
                      <a:pt x="12" y="1441"/>
                      <a:pt x="84" y="1584"/>
                    </a:cubicBezTo>
                    <a:cubicBezTo>
                      <a:pt x="139" y="1704"/>
                      <a:pt x="231" y="1817"/>
                      <a:pt x="341" y="1817"/>
                    </a:cubicBezTo>
                    <a:cubicBezTo>
                      <a:pt x="373" y="1817"/>
                      <a:pt x="406" y="1808"/>
                      <a:pt x="441" y="1787"/>
                    </a:cubicBezTo>
                    <a:lnTo>
                      <a:pt x="1251" y="1322"/>
                    </a:lnTo>
                    <a:cubicBezTo>
                      <a:pt x="1335" y="1345"/>
                      <a:pt x="1422" y="1357"/>
                      <a:pt x="1509" y="1357"/>
                    </a:cubicBezTo>
                    <a:cubicBezTo>
                      <a:pt x="1606" y="1357"/>
                      <a:pt x="1704" y="1342"/>
                      <a:pt x="1798" y="1310"/>
                    </a:cubicBezTo>
                    <a:lnTo>
                      <a:pt x="2644" y="1787"/>
                    </a:lnTo>
                    <a:cubicBezTo>
                      <a:pt x="2680" y="1806"/>
                      <a:pt x="2718" y="1815"/>
                      <a:pt x="2755" y="1815"/>
                    </a:cubicBezTo>
                    <a:cubicBezTo>
                      <a:pt x="2873" y="1815"/>
                      <a:pt x="2980" y="1721"/>
                      <a:pt x="2989" y="1584"/>
                    </a:cubicBezTo>
                    <a:cubicBezTo>
                      <a:pt x="3025" y="1418"/>
                      <a:pt x="2894" y="918"/>
                      <a:pt x="2894" y="918"/>
                    </a:cubicBezTo>
                    <a:cubicBezTo>
                      <a:pt x="2941" y="691"/>
                      <a:pt x="2977" y="465"/>
                      <a:pt x="2989" y="239"/>
                    </a:cubicBezTo>
                    <a:cubicBezTo>
                      <a:pt x="2989" y="102"/>
                      <a:pt x="2878" y="8"/>
                      <a:pt x="2756" y="8"/>
                    </a:cubicBezTo>
                    <a:cubicBezTo>
                      <a:pt x="2719" y="8"/>
                      <a:pt x="2680" y="17"/>
                      <a:pt x="2644" y="36"/>
                    </a:cubicBezTo>
                    <a:lnTo>
                      <a:pt x="1810" y="525"/>
                    </a:lnTo>
                    <a:cubicBezTo>
                      <a:pt x="1766" y="454"/>
                      <a:pt x="1635" y="418"/>
                      <a:pt x="1508" y="418"/>
                    </a:cubicBezTo>
                    <a:cubicBezTo>
                      <a:pt x="1397" y="418"/>
                      <a:pt x="1288" y="446"/>
                      <a:pt x="1239" y="501"/>
                    </a:cubicBezTo>
                    <a:lnTo>
                      <a:pt x="441" y="36"/>
                    </a:lnTo>
                    <a:cubicBezTo>
                      <a:pt x="397" y="13"/>
                      <a:pt x="356" y="1"/>
                      <a:pt x="317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11DAFA5-A135-FCE4-69AC-CAE9E20165F5}"/>
                </a:ext>
              </a:extLst>
            </p:cNvPr>
            <p:cNvSpPr txBox="1"/>
            <p:nvPr/>
          </p:nvSpPr>
          <p:spPr>
            <a:xfrm>
              <a:off x="3877639" y="3935286"/>
              <a:ext cx="5306047" cy="8683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435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0FC26B6-BB1B-DD2F-8E82-1467A38453BB}"/>
              </a:ext>
            </a:extLst>
          </p:cNvPr>
          <p:cNvGrpSpPr/>
          <p:nvPr/>
        </p:nvGrpSpPr>
        <p:grpSpPr>
          <a:xfrm>
            <a:off x="573990" y="2142550"/>
            <a:ext cx="8819884" cy="1507248"/>
            <a:chOff x="1861723" y="2134893"/>
            <a:chExt cx="8819884" cy="127071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89FA5BC-7F7C-2DC5-D15F-5E162619542E}"/>
                </a:ext>
              </a:extLst>
            </p:cNvPr>
            <p:cNvSpPr/>
            <p:nvPr/>
          </p:nvSpPr>
          <p:spPr>
            <a:xfrm>
              <a:off x="2265256" y="2348686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23" name="Google Shape;438;p31">
              <a:extLst>
                <a:ext uri="{FF2B5EF4-FFF2-40B4-BE49-F238E27FC236}">
                  <a16:creationId xmlns:a16="http://schemas.microsoft.com/office/drawing/2014/main" id="{FBBE2949-1D56-FD0C-B3FB-FEF32E24C236}"/>
                </a:ext>
              </a:extLst>
            </p:cNvPr>
            <p:cNvGrpSpPr/>
            <p:nvPr/>
          </p:nvGrpSpPr>
          <p:grpSpPr>
            <a:xfrm>
              <a:off x="1861723" y="2134893"/>
              <a:ext cx="1371125" cy="1248645"/>
              <a:chOff x="1702688" y="1359262"/>
              <a:chExt cx="519674" cy="648887"/>
            </a:xfrm>
          </p:grpSpPr>
          <p:sp>
            <p:nvSpPr>
              <p:cNvPr id="25" name="Google Shape;439;p31">
                <a:extLst>
                  <a:ext uri="{FF2B5EF4-FFF2-40B4-BE49-F238E27FC236}">
                    <a16:creationId xmlns:a16="http://schemas.microsoft.com/office/drawing/2014/main" id="{D2C9DA83-DD69-F7A3-A698-63C9574260C9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440;p31">
                <a:extLst>
                  <a:ext uri="{FF2B5EF4-FFF2-40B4-BE49-F238E27FC236}">
                    <a16:creationId xmlns:a16="http://schemas.microsoft.com/office/drawing/2014/main" id="{B1DC03F7-2D71-A339-B410-1ED76325717C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7" name="Google Shape;441;p31">
                <a:extLst>
                  <a:ext uri="{FF2B5EF4-FFF2-40B4-BE49-F238E27FC236}">
                    <a16:creationId xmlns:a16="http://schemas.microsoft.com/office/drawing/2014/main" id="{B04B0039-D8E0-284F-10B4-296CDB56DB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8" name="Google Shape;442;p31">
                <a:extLst>
                  <a:ext uri="{FF2B5EF4-FFF2-40B4-BE49-F238E27FC236}">
                    <a16:creationId xmlns:a16="http://schemas.microsoft.com/office/drawing/2014/main" id="{28BD3113-4BEF-E625-6472-A018643C08D7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9" name="Google Shape;443;p31">
                <a:extLst>
                  <a:ext uri="{FF2B5EF4-FFF2-40B4-BE49-F238E27FC236}">
                    <a16:creationId xmlns:a16="http://schemas.microsoft.com/office/drawing/2014/main" id="{798A0831-E7F3-F1D4-8092-C3B329F91A42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444;p31">
                <a:extLst>
                  <a:ext uri="{FF2B5EF4-FFF2-40B4-BE49-F238E27FC236}">
                    <a16:creationId xmlns:a16="http://schemas.microsoft.com/office/drawing/2014/main" id="{106FC84C-E2D0-4150-9CA6-94A01E33AFF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1" name="Google Shape;445;p31">
                <a:extLst>
                  <a:ext uri="{FF2B5EF4-FFF2-40B4-BE49-F238E27FC236}">
                    <a16:creationId xmlns:a16="http://schemas.microsoft.com/office/drawing/2014/main" id="{63C25818-A9B4-649F-8D29-F88B0A2ABA67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2" name="Google Shape;446;p31">
                <a:extLst>
                  <a:ext uri="{FF2B5EF4-FFF2-40B4-BE49-F238E27FC236}">
                    <a16:creationId xmlns:a16="http://schemas.microsoft.com/office/drawing/2014/main" id="{648B93EC-335B-A499-FF05-2E556B045241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3" name="Google Shape;447;p31">
                <a:extLst>
                  <a:ext uri="{FF2B5EF4-FFF2-40B4-BE49-F238E27FC236}">
                    <a16:creationId xmlns:a16="http://schemas.microsoft.com/office/drawing/2014/main" id="{D6603A84-7B0C-097B-C4AA-F8D568016370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4" name="Google Shape;448;p31">
                <a:extLst>
                  <a:ext uri="{FF2B5EF4-FFF2-40B4-BE49-F238E27FC236}">
                    <a16:creationId xmlns:a16="http://schemas.microsoft.com/office/drawing/2014/main" id="{1EB5C024-E6DB-EFCC-D09F-DB93B6CED577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5" name="Google Shape;449;p31">
                <a:extLst>
                  <a:ext uri="{FF2B5EF4-FFF2-40B4-BE49-F238E27FC236}">
                    <a16:creationId xmlns:a16="http://schemas.microsoft.com/office/drawing/2014/main" id="{8184C97A-A233-12DC-08CD-626D949F7914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" name="Google Shape;450;p31">
                <a:extLst>
                  <a:ext uri="{FF2B5EF4-FFF2-40B4-BE49-F238E27FC236}">
                    <a16:creationId xmlns:a16="http://schemas.microsoft.com/office/drawing/2014/main" id="{C578425D-152E-4529-DA2B-0547A2D4180E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7" name="Google Shape;451;p31">
                <a:extLst>
                  <a:ext uri="{FF2B5EF4-FFF2-40B4-BE49-F238E27FC236}">
                    <a16:creationId xmlns:a16="http://schemas.microsoft.com/office/drawing/2014/main" id="{400347BF-DD09-B717-0217-021B4C49CEF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8" name="Google Shape;452;p31">
                <a:extLst>
                  <a:ext uri="{FF2B5EF4-FFF2-40B4-BE49-F238E27FC236}">
                    <a16:creationId xmlns:a16="http://schemas.microsoft.com/office/drawing/2014/main" id="{4863897B-E082-B920-8B54-EFD5AB2E8972}"/>
                  </a:ext>
                </a:extLst>
              </p:cNvPr>
              <p:cNvSpPr/>
              <p:nvPr/>
            </p:nvSpPr>
            <p:spPr>
              <a:xfrm>
                <a:off x="1733151" y="1458894"/>
                <a:ext cx="489211" cy="549255"/>
              </a:xfrm>
              <a:custGeom>
                <a:avLst/>
                <a:gdLst/>
                <a:ahLst/>
                <a:cxnLst/>
                <a:rect l="l" t="t" r="r" b="b"/>
                <a:pathLst>
                  <a:path w="11097" h="12459" extrusionOk="0">
                    <a:moveTo>
                      <a:pt x="5584" y="2822"/>
                    </a:moveTo>
                    <a:cubicBezTo>
                      <a:pt x="5763" y="3524"/>
                      <a:pt x="5906" y="4096"/>
                      <a:pt x="6156" y="4882"/>
                    </a:cubicBezTo>
                    <a:lnTo>
                      <a:pt x="6763" y="6823"/>
                    </a:lnTo>
                    <a:lnTo>
                      <a:pt x="6192" y="7215"/>
                    </a:lnTo>
                    <a:cubicBezTo>
                      <a:pt x="6215" y="6953"/>
                      <a:pt x="6275" y="6692"/>
                      <a:pt x="6370" y="6442"/>
                    </a:cubicBezTo>
                    <a:lnTo>
                      <a:pt x="6370" y="6442"/>
                    </a:lnTo>
                    <a:cubicBezTo>
                      <a:pt x="6025" y="6668"/>
                      <a:pt x="5715" y="6918"/>
                      <a:pt x="5430" y="7204"/>
                    </a:cubicBezTo>
                    <a:cubicBezTo>
                      <a:pt x="5418" y="7001"/>
                      <a:pt x="5489" y="6799"/>
                      <a:pt x="5632" y="6656"/>
                    </a:cubicBezTo>
                    <a:cubicBezTo>
                      <a:pt x="5775" y="6513"/>
                      <a:pt x="5882" y="6334"/>
                      <a:pt x="5953" y="6156"/>
                    </a:cubicBezTo>
                    <a:lnTo>
                      <a:pt x="5953" y="6156"/>
                    </a:lnTo>
                    <a:cubicBezTo>
                      <a:pt x="5489" y="6394"/>
                      <a:pt x="5144" y="6811"/>
                      <a:pt x="4810" y="7227"/>
                    </a:cubicBezTo>
                    <a:cubicBezTo>
                      <a:pt x="4941" y="6811"/>
                      <a:pt x="5156" y="6430"/>
                      <a:pt x="5430" y="6096"/>
                    </a:cubicBezTo>
                    <a:lnTo>
                      <a:pt x="5430" y="6096"/>
                    </a:lnTo>
                    <a:cubicBezTo>
                      <a:pt x="5156" y="6227"/>
                      <a:pt x="4965" y="6477"/>
                      <a:pt x="4787" y="6727"/>
                    </a:cubicBezTo>
                    <a:lnTo>
                      <a:pt x="4334" y="7346"/>
                    </a:lnTo>
                    <a:lnTo>
                      <a:pt x="4048" y="7346"/>
                    </a:lnTo>
                    <a:lnTo>
                      <a:pt x="4822" y="4882"/>
                    </a:lnTo>
                    <a:cubicBezTo>
                      <a:pt x="5072" y="4096"/>
                      <a:pt x="5215" y="3524"/>
                      <a:pt x="5394" y="2822"/>
                    </a:cubicBezTo>
                    <a:close/>
                    <a:moveTo>
                      <a:pt x="6787" y="6930"/>
                    </a:moveTo>
                    <a:lnTo>
                      <a:pt x="6918" y="7346"/>
                    </a:lnTo>
                    <a:lnTo>
                      <a:pt x="6704" y="7346"/>
                    </a:lnTo>
                    <a:cubicBezTo>
                      <a:pt x="6727" y="7215"/>
                      <a:pt x="6763" y="7073"/>
                      <a:pt x="6787" y="6930"/>
                    </a:cubicBezTo>
                    <a:close/>
                    <a:moveTo>
                      <a:pt x="5561" y="0"/>
                    </a:moveTo>
                    <a:cubicBezTo>
                      <a:pt x="4552" y="0"/>
                      <a:pt x="3542" y="572"/>
                      <a:pt x="3144" y="1715"/>
                    </a:cubicBezTo>
                    <a:lnTo>
                      <a:pt x="84" y="10597"/>
                    </a:lnTo>
                    <a:cubicBezTo>
                      <a:pt x="24" y="10740"/>
                      <a:pt x="0" y="10894"/>
                      <a:pt x="0" y="11049"/>
                    </a:cubicBezTo>
                    <a:cubicBezTo>
                      <a:pt x="0" y="11740"/>
                      <a:pt x="512" y="12335"/>
                      <a:pt x="1203" y="12430"/>
                    </a:cubicBezTo>
                    <a:cubicBezTo>
                      <a:pt x="1276" y="12442"/>
                      <a:pt x="1349" y="12447"/>
                      <a:pt x="1421" y="12447"/>
                    </a:cubicBezTo>
                    <a:cubicBezTo>
                      <a:pt x="2020" y="12447"/>
                      <a:pt x="2571" y="12061"/>
                      <a:pt x="2763" y="11466"/>
                    </a:cubicBezTo>
                    <a:lnTo>
                      <a:pt x="3286" y="9740"/>
                    </a:lnTo>
                    <a:lnTo>
                      <a:pt x="7680" y="9740"/>
                    </a:lnTo>
                    <a:lnTo>
                      <a:pt x="8216" y="11430"/>
                    </a:lnTo>
                    <a:cubicBezTo>
                      <a:pt x="8419" y="12050"/>
                      <a:pt x="8996" y="12459"/>
                      <a:pt x="9628" y="12459"/>
                    </a:cubicBezTo>
                    <a:cubicBezTo>
                      <a:pt x="9700" y="12459"/>
                      <a:pt x="9773" y="12453"/>
                      <a:pt x="9847" y="12442"/>
                    </a:cubicBezTo>
                    <a:cubicBezTo>
                      <a:pt x="10561" y="12323"/>
                      <a:pt x="11085" y="11716"/>
                      <a:pt x="11097" y="10990"/>
                    </a:cubicBezTo>
                    <a:cubicBezTo>
                      <a:pt x="11085" y="10823"/>
                      <a:pt x="11061" y="10656"/>
                      <a:pt x="11014" y="10502"/>
                    </a:cubicBezTo>
                    <a:lnTo>
                      <a:pt x="7978" y="1715"/>
                    </a:lnTo>
                    <a:cubicBezTo>
                      <a:pt x="7579" y="572"/>
                      <a:pt x="6570" y="0"/>
                      <a:pt x="5561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9" name="Google Shape;453;p31">
                <a:extLst>
                  <a:ext uri="{FF2B5EF4-FFF2-40B4-BE49-F238E27FC236}">
                    <a16:creationId xmlns:a16="http://schemas.microsoft.com/office/drawing/2014/main" id="{3E5968E9-6277-2107-B5F8-99C24AED7D75}"/>
                  </a:ext>
                </a:extLst>
              </p:cNvPr>
              <p:cNvSpPr/>
              <p:nvPr/>
            </p:nvSpPr>
            <p:spPr>
              <a:xfrm>
                <a:off x="1756252" y="1485389"/>
                <a:ext cx="441996" cy="496309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11258" extrusionOk="0">
                    <a:moveTo>
                      <a:pt x="5489" y="2042"/>
                    </a:moveTo>
                    <a:cubicBezTo>
                      <a:pt x="5668" y="2745"/>
                      <a:pt x="5799" y="3495"/>
                      <a:pt x="6049" y="4281"/>
                    </a:cubicBezTo>
                    <a:lnTo>
                      <a:pt x="6823" y="6972"/>
                    </a:lnTo>
                    <a:lnTo>
                      <a:pt x="3215" y="6972"/>
                    </a:lnTo>
                    <a:lnTo>
                      <a:pt x="3989" y="4281"/>
                    </a:lnTo>
                    <a:cubicBezTo>
                      <a:pt x="4227" y="3495"/>
                      <a:pt x="4382" y="2757"/>
                      <a:pt x="4560" y="2042"/>
                    </a:cubicBezTo>
                    <a:close/>
                    <a:moveTo>
                      <a:pt x="5032" y="1"/>
                    </a:moveTo>
                    <a:cubicBezTo>
                      <a:pt x="4123" y="1"/>
                      <a:pt x="3215" y="518"/>
                      <a:pt x="2858" y="1554"/>
                    </a:cubicBezTo>
                    <a:lnTo>
                      <a:pt x="72" y="9579"/>
                    </a:lnTo>
                    <a:cubicBezTo>
                      <a:pt x="24" y="9710"/>
                      <a:pt x="0" y="9841"/>
                      <a:pt x="0" y="9984"/>
                    </a:cubicBezTo>
                    <a:cubicBezTo>
                      <a:pt x="0" y="10686"/>
                      <a:pt x="250" y="11258"/>
                      <a:pt x="953" y="11258"/>
                    </a:cubicBezTo>
                    <a:cubicBezTo>
                      <a:pt x="1512" y="11258"/>
                      <a:pt x="2012" y="10901"/>
                      <a:pt x="2179" y="10365"/>
                    </a:cubicBezTo>
                    <a:lnTo>
                      <a:pt x="2655" y="8805"/>
                    </a:lnTo>
                    <a:lnTo>
                      <a:pt x="7180" y="8805"/>
                    </a:lnTo>
                    <a:lnTo>
                      <a:pt x="7668" y="10329"/>
                    </a:lnTo>
                    <a:cubicBezTo>
                      <a:pt x="7846" y="10877"/>
                      <a:pt x="8358" y="11246"/>
                      <a:pt x="8930" y="11258"/>
                    </a:cubicBezTo>
                    <a:cubicBezTo>
                      <a:pt x="9668" y="11258"/>
                      <a:pt x="10025" y="10663"/>
                      <a:pt x="10025" y="9924"/>
                    </a:cubicBezTo>
                    <a:cubicBezTo>
                      <a:pt x="10025" y="9770"/>
                      <a:pt x="10001" y="9627"/>
                      <a:pt x="9954" y="9484"/>
                    </a:cubicBezTo>
                    <a:lnTo>
                      <a:pt x="7215" y="1554"/>
                    </a:lnTo>
                    <a:cubicBezTo>
                      <a:pt x="6852" y="518"/>
                      <a:pt x="5941" y="1"/>
                      <a:pt x="5032" y="1"/>
                    </a:cubicBezTo>
                    <a:close/>
                  </a:path>
                </a:pathLst>
              </a:custGeom>
              <a:solidFill>
                <a:srgbClr val="F2888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03D0082-927F-D30B-D3D1-28AAB9BD0C0A}"/>
                </a:ext>
              </a:extLst>
            </p:cNvPr>
            <p:cNvSpPr txBox="1"/>
            <p:nvPr/>
          </p:nvSpPr>
          <p:spPr>
            <a:xfrm>
              <a:off x="3869471" y="2523340"/>
              <a:ext cx="5306047" cy="80382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535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625102D-5500-22E0-29DA-7DDFF1B6F6EC}"/>
              </a:ext>
            </a:extLst>
          </p:cNvPr>
          <p:cNvGrpSpPr/>
          <p:nvPr/>
        </p:nvGrpSpPr>
        <p:grpSpPr>
          <a:xfrm>
            <a:off x="3013354" y="5104039"/>
            <a:ext cx="8973766" cy="1673529"/>
            <a:chOff x="1612674" y="5184381"/>
            <a:chExt cx="8973766" cy="1409055"/>
          </a:xfrm>
        </p:grpSpPr>
        <p:sp>
          <p:nvSpPr>
            <p:cNvPr id="41" name="Rectangle: Rounded Corners 40">
              <a:extLst>
                <a:ext uri="{FF2B5EF4-FFF2-40B4-BE49-F238E27FC236}">
                  <a16:creationId xmlns:a16="http://schemas.microsoft.com/office/drawing/2014/main" id="{8F75F6AB-0252-BA27-7850-0ACECE8479F8}"/>
                </a:ext>
              </a:extLst>
            </p:cNvPr>
            <p:cNvSpPr/>
            <p:nvPr/>
          </p:nvSpPr>
          <p:spPr>
            <a:xfrm>
              <a:off x="2170089" y="5479849"/>
              <a:ext cx="8416351" cy="1056924"/>
            </a:xfrm>
            <a:custGeom>
              <a:avLst/>
              <a:gdLst>
                <a:gd name="connsiteX0" fmla="*/ 0 w 8416351"/>
                <a:gd name="connsiteY0" fmla="*/ 176158 h 1056924"/>
                <a:gd name="connsiteX1" fmla="*/ 176158 w 8416351"/>
                <a:gd name="connsiteY1" fmla="*/ 0 h 1056924"/>
                <a:gd name="connsiteX2" fmla="*/ 8240193 w 8416351"/>
                <a:gd name="connsiteY2" fmla="*/ 0 h 1056924"/>
                <a:gd name="connsiteX3" fmla="*/ 8416351 w 8416351"/>
                <a:gd name="connsiteY3" fmla="*/ 176158 h 1056924"/>
                <a:gd name="connsiteX4" fmla="*/ 8416351 w 8416351"/>
                <a:gd name="connsiteY4" fmla="*/ 880766 h 1056924"/>
                <a:gd name="connsiteX5" fmla="*/ 8240193 w 8416351"/>
                <a:gd name="connsiteY5" fmla="*/ 1056924 h 1056924"/>
                <a:gd name="connsiteX6" fmla="*/ 176158 w 8416351"/>
                <a:gd name="connsiteY6" fmla="*/ 1056924 h 1056924"/>
                <a:gd name="connsiteX7" fmla="*/ 0 w 8416351"/>
                <a:gd name="connsiteY7" fmla="*/ 880766 h 1056924"/>
                <a:gd name="connsiteX8" fmla="*/ 0 w 8416351"/>
                <a:gd name="connsiteY8" fmla="*/ 176158 h 1056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056924" fill="none" extrusionOk="0">
                  <a:moveTo>
                    <a:pt x="0" y="176158"/>
                  </a:moveTo>
                  <a:cubicBezTo>
                    <a:pt x="7893" y="86111"/>
                    <a:pt x="87871" y="12775"/>
                    <a:pt x="176158" y="0"/>
                  </a:cubicBezTo>
                  <a:cubicBezTo>
                    <a:pt x="3287664" y="-168267"/>
                    <a:pt x="7429709" y="-42953"/>
                    <a:pt x="8240193" y="0"/>
                  </a:cubicBezTo>
                  <a:cubicBezTo>
                    <a:pt x="8338451" y="1100"/>
                    <a:pt x="8416199" y="76805"/>
                    <a:pt x="8416351" y="176158"/>
                  </a:cubicBezTo>
                  <a:cubicBezTo>
                    <a:pt x="8447587" y="400663"/>
                    <a:pt x="8400357" y="608119"/>
                    <a:pt x="8416351" y="880766"/>
                  </a:cubicBezTo>
                  <a:cubicBezTo>
                    <a:pt x="8419209" y="975368"/>
                    <a:pt x="8344736" y="1073000"/>
                    <a:pt x="8240193" y="1056924"/>
                  </a:cubicBezTo>
                  <a:cubicBezTo>
                    <a:pt x="5621790" y="1125149"/>
                    <a:pt x="3127106" y="1067800"/>
                    <a:pt x="176158" y="1056924"/>
                  </a:cubicBezTo>
                  <a:cubicBezTo>
                    <a:pt x="80438" y="1059435"/>
                    <a:pt x="14419" y="970632"/>
                    <a:pt x="0" y="880766"/>
                  </a:cubicBezTo>
                  <a:cubicBezTo>
                    <a:pt x="2431" y="685142"/>
                    <a:pt x="20249" y="458778"/>
                    <a:pt x="0" y="176158"/>
                  </a:cubicBezTo>
                  <a:close/>
                </a:path>
                <a:path w="8416351" h="1056924" stroke="0" extrusionOk="0">
                  <a:moveTo>
                    <a:pt x="0" y="176158"/>
                  </a:moveTo>
                  <a:cubicBezTo>
                    <a:pt x="-1824" y="70834"/>
                    <a:pt x="77632" y="2937"/>
                    <a:pt x="176158" y="0"/>
                  </a:cubicBezTo>
                  <a:cubicBezTo>
                    <a:pt x="3423790" y="163917"/>
                    <a:pt x="5828000" y="128764"/>
                    <a:pt x="8240193" y="0"/>
                  </a:cubicBezTo>
                  <a:cubicBezTo>
                    <a:pt x="8345984" y="5674"/>
                    <a:pt x="8417788" y="84358"/>
                    <a:pt x="8416351" y="176158"/>
                  </a:cubicBezTo>
                  <a:cubicBezTo>
                    <a:pt x="8468870" y="513959"/>
                    <a:pt x="8372524" y="656074"/>
                    <a:pt x="8416351" y="880766"/>
                  </a:cubicBezTo>
                  <a:cubicBezTo>
                    <a:pt x="8408151" y="993363"/>
                    <a:pt x="8337518" y="1059432"/>
                    <a:pt x="8240193" y="1056924"/>
                  </a:cubicBezTo>
                  <a:cubicBezTo>
                    <a:pt x="7110429" y="1034942"/>
                    <a:pt x="3876525" y="982036"/>
                    <a:pt x="176158" y="1056924"/>
                  </a:cubicBezTo>
                  <a:cubicBezTo>
                    <a:pt x="95668" y="1050394"/>
                    <a:pt x="-2288" y="982049"/>
                    <a:pt x="0" y="880766"/>
                  </a:cubicBezTo>
                  <a:cubicBezTo>
                    <a:pt x="47304" y="724577"/>
                    <a:pt x="4060" y="391678"/>
                    <a:pt x="0" y="17615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42" name="Google Shape;293;p27">
              <a:extLst>
                <a:ext uri="{FF2B5EF4-FFF2-40B4-BE49-F238E27FC236}">
                  <a16:creationId xmlns:a16="http://schemas.microsoft.com/office/drawing/2014/main" id="{F2A58BBE-857C-B7E7-1F2E-08AE92DBEF2C}"/>
                </a:ext>
              </a:extLst>
            </p:cNvPr>
            <p:cNvGrpSpPr/>
            <p:nvPr/>
          </p:nvGrpSpPr>
          <p:grpSpPr>
            <a:xfrm rot="21403310">
              <a:off x="1612674" y="5184381"/>
              <a:ext cx="1724419" cy="1409055"/>
              <a:chOff x="3676506" y="1404273"/>
              <a:chExt cx="792384" cy="610489"/>
            </a:xfrm>
          </p:grpSpPr>
          <p:sp>
            <p:nvSpPr>
              <p:cNvPr id="44" name="Google Shape;294;p27">
                <a:extLst>
                  <a:ext uri="{FF2B5EF4-FFF2-40B4-BE49-F238E27FC236}">
                    <a16:creationId xmlns:a16="http://schemas.microsoft.com/office/drawing/2014/main" id="{D2D4C231-1A38-0FD5-456C-7727953658B5}"/>
                  </a:ext>
                </a:extLst>
              </p:cNvPr>
              <p:cNvSpPr/>
              <p:nvPr/>
            </p:nvSpPr>
            <p:spPr>
              <a:xfrm>
                <a:off x="3899885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1158" y="1"/>
                    </a:moveTo>
                    <a:cubicBezTo>
                      <a:pt x="1024" y="1"/>
                      <a:pt x="906" y="30"/>
                      <a:pt x="810" y="96"/>
                    </a:cubicBezTo>
                    <a:cubicBezTo>
                      <a:pt x="0" y="656"/>
                      <a:pt x="1096" y="3644"/>
                      <a:pt x="1096" y="3644"/>
                    </a:cubicBezTo>
                    <a:lnTo>
                      <a:pt x="4025" y="1620"/>
                    </a:lnTo>
                    <a:cubicBezTo>
                      <a:pt x="4025" y="1620"/>
                      <a:pt x="2155" y="1"/>
                      <a:pt x="1158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5" name="Google Shape;295;p27">
                <a:extLst>
                  <a:ext uri="{FF2B5EF4-FFF2-40B4-BE49-F238E27FC236}">
                    <a16:creationId xmlns:a16="http://schemas.microsoft.com/office/drawing/2014/main" id="{C6042492-5720-5EF8-460D-9B620F907D2A}"/>
                  </a:ext>
                </a:extLst>
              </p:cNvPr>
              <p:cNvSpPr/>
              <p:nvPr/>
            </p:nvSpPr>
            <p:spPr>
              <a:xfrm>
                <a:off x="3935065" y="1440820"/>
                <a:ext cx="121807" cy="109948"/>
              </a:xfrm>
              <a:custGeom>
                <a:avLst/>
                <a:gdLst/>
                <a:ahLst/>
                <a:cxnLst/>
                <a:rect l="l" t="t" r="r" b="b"/>
                <a:pathLst>
                  <a:path w="2763" h="2494" extrusionOk="0">
                    <a:moveTo>
                      <a:pt x="798" y="0"/>
                    </a:moveTo>
                    <a:cubicBezTo>
                      <a:pt x="706" y="0"/>
                      <a:pt x="625" y="20"/>
                      <a:pt x="560" y="65"/>
                    </a:cubicBezTo>
                    <a:cubicBezTo>
                      <a:pt x="0" y="446"/>
                      <a:pt x="750" y="2494"/>
                      <a:pt x="750" y="2494"/>
                    </a:cubicBezTo>
                    <a:lnTo>
                      <a:pt x="2762" y="1113"/>
                    </a:lnTo>
                    <a:cubicBezTo>
                      <a:pt x="2762" y="1113"/>
                      <a:pt x="1483" y="0"/>
                      <a:pt x="798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6" name="Google Shape;296;p27">
                <a:extLst>
                  <a:ext uri="{FF2B5EF4-FFF2-40B4-BE49-F238E27FC236}">
                    <a16:creationId xmlns:a16="http://schemas.microsoft.com/office/drawing/2014/main" id="{35CAD6B6-EF25-29EC-FFE3-51ACB233C350}"/>
                  </a:ext>
                </a:extLst>
              </p:cNvPr>
              <p:cNvSpPr/>
              <p:nvPr/>
            </p:nvSpPr>
            <p:spPr>
              <a:xfrm>
                <a:off x="4228450" y="1404273"/>
                <a:ext cx="177442" cy="160690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3645" extrusionOk="0">
                    <a:moveTo>
                      <a:pt x="2856" y="1"/>
                    </a:moveTo>
                    <a:cubicBezTo>
                      <a:pt x="1861" y="1"/>
                      <a:pt x="1" y="1620"/>
                      <a:pt x="1" y="1620"/>
                    </a:cubicBezTo>
                    <a:lnTo>
                      <a:pt x="2918" y="3644"/>
                    </a:lnTo>
                    <a:cubicBezTo>
                      <a:pt x="2918" y="3644"/>
                      <a:pt x="4025" y="656"/>
                      <a:pt x="3203" y="96"/>
                    </a:cubicBezTo>
                    <a:cubicBezTo>
                      <a:pt x="3108" y="30"/>
                      <a:pt x="2990" y="1"/>
                      <a:pt x="2856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" name="Google Shape;297;p27">
                <a:extLst>
                  <a:ext uri="{FF2B5EF4-FFF2-40B4-BE49-F238E27FC236}">
                    <a16:creationId xmlns:a16="http://schemas.microsoft.com/office/drawing/2014/main" id="{3FEAE17A-DCBB-78BC-B638-77F55F91A83B}"/>
                  </a:ext>
                </a:extLst>
              </p:cNvPr>
              <p:cNvSpPr/>
              <p:nvPr/>
            </p:nvSpPr>
            <p:spPr>
              <a:xfrm>
                <a:off x="4246834" y="1437601"/>
                <a:ext cx="126524" cy="114753"/>
              </a:xfrm>
              <a:custGeom>
                <a:avLst/>
                <a:gdLst/>
                <a:ahLst/>
                <a:cxnLst/>
                <a:rect l="l" t="t" r="r" b="b"/>
                <a:pathLst>
                  <a:path w="2870" h="2603" extrusionOk="0">
                    <a:moveTo>
                      <a:pt x="2044" y="0"/>
                    </a:moveTo>
                    <a:cubicBezTo>
                      <a:pt x="1338" y="0"/>
                      <a:pt x="0" y="1162"/>
                      <a:pt x="0" y="1162"/>
                    </a:cubicBezTo>
                    <a:lnTo>
                      <a:pt x="2084" y="2603"/>
                    </a:lnTo>
                    <a:cubicBezTo>
                      <a:pt x="2084" y="2603"/>
                      <a:pt x="2870" y="471"/>
                      <a:pt x="2286" y="67"/>
                    </a:cubicBezTo>
                    <a:cubicBezTo>
                      <a:pt x="2220" y="21"/>
                      <a:pt x="2138" y="0"/>
                      <a:pt x="2044" y="0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" name="Google Shape;298;p27">
                <a:extLst>
                  <a:ext uri="{FF2B5EF4-FFF2-40B4-BE49-F238E27FC236}">
                    <a16:creationId xmlns:a16="http://schemas.microsoft.com/office/drawing/2014/main" id="{9CD55A9E-B2A0-FFE6-0E24-5B9DCBC6DE6D}"/>
                  </a:ext>
                </a:extLst>
              </p:cNvPr>
              <p:cNvSpPr/>
              <p:nvPr/>
            </p:nvSpPr>
            <p:spPr>
              <a:xfrm>
                <a:off x="3891994" y="1453648"/>
                <a:ext cx="480306" cy="560673"/>
              </a:xfrm>
              <a:custGeom>
                <a:avLst/>
                <a:gdLst/>
                <a:ahLst/>
                <a:cxnLst/>
                <a:rect l="l" t="t" r="r" b="b"/>
                <a:pathLst>
                  <a:path w="10895" h="12718" extrusionOk="0">
                    <a:moveTo>
                      <a:pt x="5966" y="0"/>
                    </a:moveTo>
                    <a:cubicBezTo>
                      <a:pt x="5311" y="0"/>
                      <a:pt x="4668" y="84"/>
                      <a:pt x="4049" y="262"/>
                    </a:cubicBezTo>
                    <a:cubicBezTo>
                      <a:pt x="3954" y="298"/>
                      <a:pt x="3858" y="322"/>
                      <a:pt x="3763" y="357"/>
                    </a:cubicBezTo>
                    <a:cubicBezTo>
                      <a:pt x="3573" y="429"/>
                      <a:pt x="3394" y="500"/>
                      <a:pt x="3215" y="595"/>
                    </a:cubicBezTo>
                    <a:cubicBezTo>
                      <a:pt x="3120" y="631"/>
                      <a:pt x="3037" y="679"/>
                      <a:pt x="2954" y="726"/>
                    </a:cubicBezTo>
                    <a:cubicBezTo>
                      <a:pt x="1084" y="1750"/>
                      <a:pt x="1" y="3822"/>
                      <a:pt x="1" y="6453"/>
                    </a:cubicBezTo>
                    <a:cubicBezTo>
                      <a:pt x="1" y="8751"/>
                      <a:pt x="715" y="10537"/>
                      <a:pt x="2120" y="11597"/>
                    </a:cubicBezTo>
                    <a:cubicBezTo>
                      <a:pt x="2668" y="12002"/>
                      <a:pt x="3299" y="12299"/>
                      <a:pt x="3954" y="12466"/>
                    </a:cubicBezTo>
                    <a:cubicBezTo>
                      <a:pt x="4568" y="12633"/>
                      <a:pt x="5202" y="12717"/>
                      <a:pt x="5839" y="12717"/>
                    </a:cubicBezTo>
                    <a:cubicBezTo>
                      <a:pt x="5881" y="12717"/>
                      <a:pt x="5923" y="12717"/>
                      <a:pt x="5966" y="12716"/>
                    </a:cubicBezTo>
                    <a:cubicBezTo>
                      <a:pt x="6168" y="12716"/>
                      <a:pt x="6383" y="12704"/>
                      <a:pt x="6597" y="12692"/>
                    </a:cubicBezTo>
                    <a:cubicBezTo>
                      <a:pt x="6799" y="12680"/>
                      <a:pt x="7014" y="12656"/>
                      <a:pt x="7228" y="12621"/>
                    </a:cubicBezTo>
                    <a:cubicBezTo>
                      <a:pt x="9073" y="12323"/>
                      <a:pt x="10895" y="11406"/>
                      <a:pt x="10895" y="9775"/>
                    </a:cubicBezTo>
                    <a:cubicBezTo>
                      <a:pt x="10895" y="9239"/>
                      <a:pt x="10609" y="8727"/>
                      <a:pt x="10133" y="8466"/>
                    </a:cubicBezTo>
                    <a:cubicBezTo>
                      <a:pt x="9907" y="8335"/>
                      <a:pt x="9645" y="8263"/>
                      <a:pt x="9383" y="8263"/>
                    </a:cubicBezTo>
                    <a:cubicBezTo>
                      <a:pt x="8204" y="8263"/>
                      <a:pt x="8085" y="9394"/>
                      <a:pt x="7192" y="9966"/>
                    </a:cubicBezTo>
                    <a:cubicBezTo>
                      <a:pt x="7073" y="10037"/>
                      <a:pt x="6942" y="10097"/>
                      <a:pt x="6811" y="10144"/>
                    </a:cubicBezTo>
                    <a:cubicBezTo>
                      <a:pt x="6565" y="10230"/>
                      <a:pt x="6309" y="10277"/>
                      <a:pt x="6052" y="10277"/>
                    </a:cubicBezTo>
                    <a:cubicBezTo>
                      <a:pt x="6024" y="10277"/>
                      <a:pt x="5995" y="10276"/>
                      <a:pt x="5966" y="10275"/>
                    </a:cubicBezTo>
                    <a:cubicBezTo>
                      <a:pt x="5945" y="10276"/>
                      <a:pt x="5925" y="10276"/>
                      <a:pt x="5904" y="10276"/>
                    </a:cubicBezTo>
                    <a:cubicBezTo>
                      <a:pt x="5473" y="10276"/>
                      <a:pt x="5055" y="10157"/>
                      <a:pt x="4680" y="9930"/>
                    </a:cubicBezTo>
                    <a:cubicBezTo>
                      <a:pt x="4644" y="9906"/>
                      <a:pt x="4608" y="9882"/>
                      <a:pt x="4573" y="9847"/>
                    </a:cubicBezTo>
                    <a:cubicBezTo>
                      <a:pt x="4489" y="9799"/>
                      <a:pt x="4418" y="9739"/>
                      <a:pt x="4358" y="9680"/>
                    </a:cubicBezTo>
                    <a:cubicBezTo>
                      <a:pt x="4323" y="9644"/>
                      <a:pt x="4287" y="9608"/>
                      <a:pt x="4251" y="9573"/>
                    </a:cubicBezTo>
                    <a:cubicBezTo>
                      <a:pt x="3644" y="8954"/>
                      <a:pt x="3251" y="7894"/>
                      <a:pt x="3251" y="6299"/>
                    </a:cubicBezTo>
                    <a:cubicBezTo>
                      <a:pt x="3251" y="4917"/>
                      <a:pt x="3549" y="3953"/>
                      <a:pt x="4049" y="3322"/>
                    </a:cubicBezTo>
                    <a:cubicBezTo>
                      <a:pt x="4097" y="3262"/>
                      <a:pt x="4156" y="3191"/>
                      <a:pt x="4227" y="3132"/>
                    </a:cubicBezTo>
                    <a:cubicBezTo>
                      <a:pt x="4251" y="3096"/>
                      <a:pt x="4287" y="3060"/>
                      <a:pt x="4323" y="3024"/>
                    </a:cubicBezTo>
                    <a:cubicBezTo>
                      <a:pt x="4763" y="2642"/>
                      <a:pt x="5328" y="2429"/>
                      <a:pt x="5918" y="2429"/>
                    </a:cubicBezTo>
                    <a:cubicBezTo>
                      <a:pt x="5934" y="2429"/>
                      <a:pt x="5950" y="2429"/>
                      <a:pt x="5966" y="2429"/>
                    </a:cubicBezTo>
                    <a:cubicBezTo>
                      <a:pt x="5988" y="2428"/>
                      <a:pt x="6011" y="2428"/>
                      <a:pt x="6033" y="2428"/>
                    </a:cubicBezTo>
                    <a:cubicBezTo>
                      <a:pt x="6369" y="2428"/>
                      <a:pt x="6713" y="2510"/>
                      <a:pt x="7025" y="2655"/>
                    </a:cubicBezTo>
                    <a:cubicBezTo>
                      <a:pt x="7240" y="2762"/>
                      <a:pt x="7430" y="2905"/>
                      <a:pt x="7597" y="3084"/>
                    </a:cubicBezTo>
                    <a:cubicBezTo>
                      <a:pt x="7823" y="3334"/>
                      <a:pt x="8014" y="3608"/>
                      <a:pt x="8240" y="3822"/>
                    </a:cubicBezTo>
                    <a:cubicBezTo>
                      <a:pt x="8481" y="4086"/>
                      <a:pt x="8833" y="4239"/>
                      <a:pt x="9199" y="4239"/>
                    </a:cubicBezTo>
                    <a:cubicBezTo>
                      <a:pt x="9213" y="4239"/>
                      <a:pt x="9226" y="4239"/>
                      <a:pt x="9240" y="4239"/>
                    </a:cubicBezTo>
                    <a:cubicBezTo>
                      <a:pt x="9585" y="4239"/>
                      <a:pt x="9907" y="4120"/>
                      <a:pt x="10169" y="3905"/>
                    </a:cubicBezTo>
                    <a:cubicBezTo>
                      <a:pt x="10204" y="3882"/>
                      <a:pt x="10240" y="3846"/>
                      <a:pt x="10276" y="3822"/>
                    </a:cubicBezTo>
                    <a:cubicBezTo>
                      <a:pt x="10550" y="3536"/>
                      <a:pt x="10716" y="3167"/>
                      <a:pt x="10704" y="2774"/>
                    </a:cubicBezTo>
                    <a:cubicBezTo>
                      <a:pt x="10704" y="2191"/>
                      <a:pt x="10454" y="1643"/>
                      <a:pt x="10014" y="1262"/>
                    </a:cubicBezTo>
                    <a:cubicBezTo>
                      <a:pt x="9788" y="1060"/>
                      <a:pt x="9538" y="881"/>
                      <a:pt x="9264" y="738"/>
                    </a:cubicBezTo>
                    <a:cubicBezTo>
                      <a:pt x="8299" y="226"/>
                      <a:pt x="7025" y="0"/>
                      <a:pt x="5966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" name="Google Shape;299;p27">
                <a:extLst>
                  <a:ext uri="{FF2B5EF4-FFF2-40B4-BE49-F238E27FC236}">
                    <a16:creationId xmlns:a16="http://schemas.microsoft.com/office/drawing/2014/main" id="{9F55F073-471B-E9E9-0D09-ADFE3506C3B9}"/>
                  </a:ext>
                </a:extLst>
              </p:cNvPr>
              <p:cNvSpPr/>
              <p:nvPr/>
            </p:nvSpPr>
            <p:spPr>
              <a:xfrm>
                <a:off x="3676506" y="1453648"/>
                <a:ext cx="721482" cy="561114"/>
              </a:xfrm>
              <a:custGeom>
                <a:avLst/>
                <a:gdLst/>
                <a:ahLst/>
                <a:cxnLst/>
                <a:rect l="l" t="t" r="r" b="b"/>
                <a:pathLst>
                  <a:path w="15783" h="12728" extrusionOk="0">
                    <a:moveTo>
                      <a:pt x="10854" y="465"/>
                    </a:moveTo>
                    <a:cubicBezTo>
                      <a:pt x="12628" y="465"/>
                      <a:pt x="15128" y="1179"/>
                      <a:pt x="15128" y="2774"/>
                    </a:cubicBezTo>
                    <a:cubicBezTo>
                      <a:pt x="15140" y="3315"/>
                      <a:pt x="14699" y="3763"/>
                      <a:pt x="14161" y="3763"/>
                    </a:cubicBezTo>
                    <a:cubicBezTo>
                      <a:pt x="14154" y="3763"/>
                      <a:pt x="14147" y="3763"/>
                      <a:pt x="14140" y="3763"/>
                    </a:cubicBezTo>
                    <a:cubicBezTo>
                      <a:pt x="13699" y="3763"/>
                      <a:pt x="13509" y="3560"/>
                      <a:pt x="13176" y="3143"/>
                    </a:cubicBezTo>
                    <a:cubicBezTo>
                      <a:pt x="12759" y="2643"/>
                      <a:pt x="12199" y="1953"/>
                      <a:pt x="10854" y="1953"/>
                    </a:cubicBezTo>
                    <a:cubicBezTo>
                      <a:pt x="8865" y="1953"/>
                      <a:pt x="7675" y="3584"/>
                      <a:pt x="7675" y="6310"/>
                    </a:cubicBezTo>
                    <a:cubicBezTo>
                      <a:pt x="7675" y="10430"/>
                      <a:pt x="10116" y="10751"/>
                      <a:pt x="10854" y="10751"/>
                    </a:cubicBezTo>
                    <a:cubicBezTo>
                      <a:pt x="12259" y="10751"/>
                      <a:pt x="12830" y="9989"/>
                      <a:pt x="13259" y="9442"/>
                    </a:cubicBezTo>
                    <a:cubicBezTo>
                      <a:pt x="13616" y="8966"/>
                      <a:pt x="13818" y="8739"/>
                      <a:pt x="14283" y="8739"/>
                    </a:cubicBezTo>
                    <a:cubicBezTo>
                      <a:pt x="14854" y="8739"/>
                      <a:pt x="15307" y="9204"/>
                      <a:pt x="15307" y="9775"/>
                    </a:cubicBezTo>
                    <a:cubicBezTo>
                      <a:pt x="15307" y="11466"/>
                      <a:pt x="12652" y="12240"/>
                      <a:pt x="10854" y="12240"/>
                    </a:cubicBezTo>
                    <a:cubicBezTo>
                      <a:pt x="9068" y="12240"/>
                      <a:pt x="7687" y="11728"/>
                      <a:pt x="6758" y="10728"/>
                    </a:cubicBezTo>
                    <a:lnTo>
                      <a:pt x="6818" y="10680"/>
                    </a:lnTo>
                    <a:cubicBezTo>
                      <a:pt x="7195" y="10274"/>
                      <a:pt x="6857" y="9711"/>
                      <a:pt x="6411" y="9711"/>
                    </a:cubicBezTo>
                    <a:cubicBezTo>
                      <a:pt x="6308" y="9711"/>
                      <a:pt x="6199" y="9741"/>
                      <a:pt x="6091" y="9811"/>
                    </a:cubicBezTo>
                    <a:cubicBezTo>
                      <a:pt x="5603" y="8918"/>
                      <a:pt x="5353" y="7787"/>
                      <a:pt x="5353" y="6453"/>
                    </a:cubicBezTo>
                    <a:cubicBezTo>
                      <a:pt x="5353" y="2810"/>
                      <a:pt x="7508" y="465"/>
                      <a:pt x="10854" y="465"/>
                    </a:cubicBezTo>
                    <a:close/>
                    <a:moveTo>
                      <a:pt x="10854" y="0"/>
                    </a:moveTo>
                    <a:cubicBezTo>
                      <a:pt x="7187" y="0"/>
                      <a:pt x="4877" y="2631"/>
                      <a:pt x="4877" y="6453"/>
                    </a:cubicBezTo>
                    <a:cubicBezTo>
                      <a:pt x="4877" y="7882"/>
                      <a:pt x="5151" y="9108"/>
                      <a:pt x="5698" y="10085"/>
                    </a:cubicBezTo>
                    <a:cubicBezTo>
                      <a:pt x="5437" y="10194"/>
                      <a:pt x="5081" y="10263"/>
                      <a:pt x="4740" y="10263"/>
                    </a:cubicBezTo>
                    <a:cubicBezTo>
                      <a:pt x="4413" y="10263"/>
                      <a:pt x="4098" y="10200"/>
                      <a:pt x="3889" y="10049"/>
                    </a:cubicBezTo>
                    <a:cubicBezTo>
                      <a:pt x="3448" y="9739"/>
                      <a:pt x="3698" y="8989"/>
                      <a:pt x="3996" y="8430"/>
                    </a:cubicBezTo>
                    <a:cubicBezTo>
                      <a:pt x="5091" y="6370"/>
                      <a:pt x="4484" y="5037"/>
                      <a:pt x="3555" y="4477"/>
                    </a:cubicBezTo>
                    <a:cubicBezTo>
                      <a:pt x="3168" y="4247"/>
                      <a:pt x="2730" y="4138"/>
                      <a:pt x="2295" y="4138"/>
                    </a:cubicBezTo>
                    <a:cubicBezTo>
                      <a:pt x="1512" y="4138"/>
                      <a:pt x="741" y="4493"/>
                      <a:pt x="305" y="5144"/>
                    </a:cubicBezTo>
                    <a:cubicBezTo>
                      <a:pt x="0" y="5592"/>
                      <a:pt x="393" y="6040"/>
                      <a:pt x="795" y="6040"/>
                    </a:cubicBezTo>
                    <a:cubicBezTo>
                      <a:pt x="959" y="6040"/>
                      <a:pt x="1125" y="5966"/>
                      <a:pt x="1245" y="5787"/>
                    </a:cubicBezTo>
                    <a:cubicBezTo>
                      <a:pt x="1467" y="5458"/>
                      <a:pt x="1884" y="5277"/>
                      <a:pt x="2303" y="5277"/>
                    </a:cubicBezTo>
                    <a:cubicBezTo>
                      <a:pt x="2537" y="5277"/>
                      <a:pt x="2771" y="5334"/>
                      <a:pt x="2972" y="5453"/>
                    </a:cubicBezTo>
                    <a:cubicBezTo>
                      <a:pt x="3603" y="5834"/>
                      <a:pt x="3615" y="6727"/>
                      <a:pt x="2996" y="7906"/>
                    </a:cubicBezTo>
                    <a:cubicBezTo>
                      <a:pt x="2019" y="9728"/>
                      <a:pt x="2722" y="10609"/>
                      <a:pt x="3222" y="10978"/>
                    </a:cubicBezTo>
                    <a:cubicBezTo>
                      <a:pt x="3644" y="11244"/>
                      <a:pt x="4128" y="11397"/>
                      <a:pt x="4636" y="11397"/>
                    </a:cubicBezTo>
                    <a:cubicBezTo>
                      <a:pt x="4672" y="11397"/>
                      <a:pt x="4709" y="11396"/>
                      <a:pt x="4746" y="11394"/>
                    </a:cubicBezTo>
                    <a:cubicBezTo>
                      <a:pt x="4769" y="11395"/>
                      <a:pt x="4793" y="11395"/>
                      <a:pt x="4816" y="11395"/>
                    </a:cubicBezTo>
                    <a:cubicBezTo>
                      <a:pt x="5351" y="11395"/>
                      <a:pt x="5874" y="11264"/>
                      <a:pt x="6353" y="11013"/>
                    </a:cubicBezTo>
                    <a:cubicBezTo>
                      <a:pt x="7365" y="12121"/>
                      <a:pt x="8865" y="12728"/>
                      <a:pt x="10854" y="12728"/>
                    </a:cubicBezTo>
                    <a:cubicBezTo>
                      <a:pt x="13009" y="12728"/>
                      <a:pt x="15771" y="11787"/>
                      <a:pt x="15771" y="9787"/>
                    </a:cubicBezTo>
                    <a:cubicBezTo>
                      <a:pt x="15783" y="8954"/>
                      <a:pt x="15116" y="8275"/>
                      <a:pt x="14283" y="8263"/>
                    </a:cubicBezTo>
                    <a:cubicBezTo>
                      <a:pt x="12711" y="8263"/>
                      <a:pt x="13009" y="10275"/>
                      <a:pt x="10854" y="10275"/>
                    </a:cubicBezTo>
                    <a:cubicBezTo>
                      <a:pt x="9389" y="10275"/>
                      <a:pt x="8139" y="9132"/>
                      <a:pt x="8139" y="6310"/>
                    </a:cubicBezTo>
                    <a:cubicBezTo>
                      <a:pt x="8139" y="3572"/>
                      <a:pt x="9318" y="2441"/>
                      <a:pt x="10854" y="2441"/>
                    </a:cubicBezTo>
                    <a:cubicBezTo>
                      <a:pt x="12914" y="2441"/>
                      <a:pt x="12640" y="4251"/>
                      <a:pt x="14128" y="4251"/>
                    </a:cubicBezTo>
                    <a:cubicBezTo>
                      <a:pt x="14938" y="4251"/>
                      <a:pt x="15604" y="3584"/>
                      <a:pt x="15604" y="2774"/>
                    </a:cubicBezTo>
                    <a:cubicBezTo>
                      <a:pt x="15604" y="834"/>
                      <a:pt x="12854" y="0"/>
                      <a:pt x="10854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" name="Google Shape;300;p27">
                <a:extLst>
                  <a:ext uri="{FF2B5EF4-FFF2-40B4-BE49-F238E27FC236}">
                    <a16:creationId xmlns:a16="http://schemas.microsoft.com/office/drawing/2014/main" id="{365CD12D-A523-743E-C317-7DD51707B08A}"/>
                  </a:ext>
                </a:extLst>
              </p:cNvPr>
              <p:cNvSpPr/>
              <p:nvPr/>
            </p:nvSpPr>
            <p:spPr>
              <a:xfrm>
                <a:off x="4049465" y="1507167"/>
                <a:ext cx="42057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4" h="814" extrusionOk="0">
                    <a:moveTo>
                      <a:pt x="548" y="1"/>
                    </a:moveTo>
                    <a:cubicBezTo>
                      <a:pt x="191" y="1"/>
                      <a:pt x="1" y="441"/>
                      <a:pt x="263" y="691"/>
                    </a:cubicBezTo>
                    <a:cubicBezTo>
                      <a:pt x="343" y="776"/>
                      <a:pt x="444" y="813"/>
                      <a:pt x="543" y="813"/>
                    </a:cubicBezTo>
                    <a:cubicBezTo>
                      <a:pt x="751" y="813"/>
                      <a:pt x="953" y="647"/>
                      <a:pt x="953" y="405"/>
                    </a:cubicBezTo>
                    <a:cubicBezTo>
                      <a:pt x="953" y="179"/>
                      <a:pt x="775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301;p27">
                <a:extLst>
                  <a:ext uri="{FF2B5EF4-FFF2-40B4-BE49-F238E27FC236}">
                    <a16:creationId xmlns:a16="http://schemas.microsoft.com/office/drawing/2014/main" id="{B1C7BB1D-A90B-2CAD-AB8F-3E73DCEDA59A}"/>
                  </a:ext>
                </a:extLst>
              </p:cNvPr>
              <p:cNvSpPr/>
              <p:nvPr/>
            </p:nvSpPr>
            <p:spPr>
              <a:xfrm>
                <a:off x="4140809" y="1511223"/>
                <a:ext cx="53563" cy="23806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540" extrusionOk="0">
                    <a:moveTo>
                      <a:pt x="1103" y="1"/>
                    </a:moveTo>
                    <a:cubicBezTo>
                      <a:pt x="1054" y="1"/>
                      <a:pt x="1006" y="34"/>
                      <a:pt x="1000" y="99"/>
                    </a:cubicBezTo>
                    <a:cubicBezTo>
                      <a:pt x="989" y="182"/>
                      <a:pt x="953" y="254"/>
                      <a:pt x="893" y="313"/>
                    </a:cubicBezTo>
                    <a:cubicBezTo>
                      <a:pt x="810" y="278"/>
                      <a:pt x="739" y="242"/>
                      <a:pt x="679" y="171"/>
                    </a:cubicBezTo>
                    <a:cubicBezTo>
                      <a:pt x="655" y="153"/>
                      <a:pt x="628" y="144"/>
                      <a:pt x="603" y="144"/>
                    </a:cubicBezTo>
                    <a:cubicBezTo>
                      <a:pt x="578" y="144"/>
                      <a:pt x="554" y="153"/>
                      <a:pt x="536" y="171"/>
                    </a:cubicBezTo>
                    <a:cubicBezTo>
                      <a:pt x="465" y="230"/>
                      <a:pt x="405" y="278"/>
                      <a:pt x="334" y="325"/>
                    </a:cubicBezTo>
                    <a:cubicBezTo>
                      <a:pt x="262" y="278"/>
                      <a:pt x="215" y="194"/>
                      <a:pt x="215" y="111"/>
                    </a:cubicBezTo>
                    <a:cubicBezTo>
                      <a:pt x="215" y="40"/>
                      <a:pt x="161" y="4"/>
                      <a:pt x="107" y="4"/>
                    </a:cubicBezTo>
                    <a:cubicBezTo>
                      <a:pt x="54" y="4"/>
                      <a:pt x="0" y="40"/>
                      <a:pt x="0" y="111"/>
                    </a:cubicBezTo>
                    <a:cubicBezTo>
                      <a:pt x="0" y="266"/>
                      <a:pt x="72" y="409"/>
                      <a:pt x="203" y="504"/>
                    </a:cubicBezTo>
                    <a:cubicBezTo>
                      <a:pt x="234" y="523"/>
                      <a:pt x="269" y="531"/>
                      <a:pt x="304" y="531"/>
                    </a:cubicBezTo>
                    <a:cubicBezTo>
                      <a:pt x="403" y="531"/>
                      <a:pt x="511" y="470"/>
                      <a:pt x="608" y="409"/>
                    </a:cubicBezTo>
                    <a:cubicBezTo>
                      <a:pt x="679" y="480"/>
                      <a:pt x="786" y="528"/>
                      <a:pt x="905" y="540"/>
                    </a:cubicBezTo>
                    <a:cubicBezTo>
                      <a:pt x="929" y="528"/>
                      <a:pt x="965" y="516"/>
                      <a:pt x="989" y="492"/>
                    </a:cubicBezTo>
                    <a:cubicBezTo>
                      <a:pt x="1120" y="409"/>
                      <a:pt x="1203" y="254"/>
                      <a:pt x="1215" y="99"/>
                    </a:cubicBezTo>
                    <a:cubicBezTo>
                      <a:pt x="1203" y="34"/>
                      <a:pt x="1152" y="1"/>
                      <a:pt x="1103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302;p27">
                <a:extLst>
                  <a:ext uri="{FF2B5EF4-FFF2-40B4-BE49-F238E27FC236}">
                    <a16:creationId xmlns:a16="http://schemas.microsoft.com/office/drawing/2014/main" id="{2F464EAC-41E7-5217-27BF-290C1309E1E0}"/>
                  </a:ext>
                </a:extLst>
              </p:cNvPr>
              <p:cNvSpPr/>
              <p:nvPr/>
            </p:nvSpPr>
            <p:spPr>
              <a:xfrm>
                <a:off x="4225320" y="1507167"/>
                <a:ext cx="42013" cy="3588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814" extrusionOk="0">
                    <a:moveTo>
                      <a:pt x="548" y="1"/>
                    </a:moveTo>
                    <a:cubicBezTo>
                      <a:pt x="191" y="1"/>
                      <a:pt x="0" y="441"/>
                      <a:pt x="262" y="691"/>
                    </a:cubicBezTo>
                    <a:cubicBezTo>
                      <a:pt x="343" y="776"/>
                      <a:pt x="443" y="813"/>
                      <a:pt x="542" y="813"/>
                    </a:cubicBezTo>
                    <a:cubicBezTo>
                      <a:pt x="750" y="813"/>
                      <a:pt x="953" y="647"/>
                      <a:pt x="953" y="405"/>
                    </a:cubicBezTo>
                    <a:cubicBezTo>
                      <a:pt x="953" y="179"/>
                      <a:pt x="774" y="1"/>
                      <a:pt x="54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303;p27">
                <a:extLst>
                  <a:ext uri="{FF2B5EF4-FFF2-40B4-BE49-F238E27FC236}">
                    <a16:creationId xmlns:a16="http://schemas.microsoft.com/office/drawing/2014/main" id="{B96E291B-536D-6F8A-DE10-B5C3253A9DEA}"/>
                  </a:ext>
                </a:extLst>
              </p:cNvPr>
              <p:cNvSpPr/>
              <p:nvPr/>
            </p:nvSpPr>
            <p:spPr>
              <a:xfrm>
                <a:off x="4003264" y="1538556"/>
                <a:ext cx="53078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204" h="384" extrusionOk="0">
                    <a:moveTo>
                      <a:pt x="102" y="1"/>
                    </a:moveTo>
                    <a:cubicBezTo>
                      <a:pt x="61" y="1"/>
                      <a:pt x="23" y="34"/>
                      <a:pt x="13" y="86"/>
                    </a:cubicBezTo>
                    <a:cubicBezTo>
                      <a:pt x="1" y="134"/>
                      <a:pt x="37" y="182"/>
                      <a:pt x="84" y="193"/>
                    </a:cubicBezTo>
                    <a:lnTo>
                      <a:pt x="1061" y="384"/>
                    </a:lnTo>
                    <a:lnTo>
                      <a:pt x="1072" y="384"/>
                    </a:lnTo>
                    <a:cubicBezTo>
                      <a:pt x="1192" y="372"/>
                      <a:pt x="1203" y="217"/>
                      <a:pt x="1096" y="193"/>
                    </a:cubicBezTo>
                    <a:lnTo>
                      <a:pt x="120" y="3"/>
                    </a:lnTo>
                    <a:cubicBezTo>
                      <a:pt x="114" y="1"/>
                      <a:pt x="108" y="1"/>
                      <a:pt x="102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304;p27">
                <a:extLst>
                  <a:ext uri="{FF2B5EF4-FFF2-40B4-BE49-F238E27FC236}">
                    <a16:creationId xmlns:a16="http://schemas.microsoft.com/office/drawing/2014/main" id="{4C2F6090-8239-FE8E-CA3A-C495880CA9AC}"/>
                  </a:ext>
                </a:extLst>
              </p:cNvPr>
              <p:cNvSpPr/>
              <p:nvPr/>
            </p:nvSpPr>
            <p:spPr>
              <a:xfrm>
                <a:off x="3998547" y="1560731"/>
                <a:ext cx="54621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39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20" y="191"/>
                    </a:lnTo>
                    <a:cubicBezTo>
                      <a:pt x="1239" y="191"/>
                      <a:pt x="1239" y="0"/>
                      <a:pt x="1120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305;p27">
                <a:extLst>
                  <a:ext uri="{FF2B5EF4-FFF2-40B4-BE49-F238E27FC236}">
                    <a16:creationId xmlns:a16="http://schemas.microsoft.com/office/drawing/2014/main" id="{92B5E5D7-6269-790F-C74E-654779B27993}"/>
                  </a:ext>
                </a:extLst>
              </p:cNvPr>
              <p:cNvSpPr/>
              <p:nvPr/>
            </p:nvSpPr>
            <p:spPr>
              <a:xfrm>
                <a:off x="4264688" y="1538556"/>
                <a:ext cx="51976" cy="16929"/>
              </a:xfrm>
              <a:custGeom>
                <a:avLst/>
                <a:gdLst/>
                <a:ahLst/>
                <a:cxnLst/>
                <a:rect l="l" t="t" r="r" b="b"/>
                <a:pathLst>
                  <a:path w="1179" h="384" extrusionOk="0">
                    <a:moveTo>
                      <a:pt x="1078" y="1"/>
                    </a:moveTo>
                    <a:cubicBezTo>
                      <a:pt x="1072" y="1"/>
                      <a:pt x="1066" y="1"/>
                      <a:pt x="1060" y="3"/>
                    </a:cubicBezTo>
                    <a:lnTo>
                      <a:pt x="84" y="193"/>
                    </a:lnTo>
                    <a:cubicBezTo>
                      <a:pt x="36" y="193"/>
                      <a:pt x="0" y="241"/>
                      <a:pt x="12" y="301"/>
                    </a:cubicBezTo>
                    <a:cubicBezTo>
                      <a:pt x="12" y="348"/>
                      <a:pt x="60" y="384"/>
                      <a:pt x="107" y="384"/>
                    </a:cubicBezTo>
                    <a:lnTo>
                      <a:pt x="119" y="372"/>
                    </a:lnTo>
                    <a:lnTo>
                      <a:pt x="1096" y="193"/>
                    </a:lnTo>
                    <a:cubicBezTo>
                      <a:pt x="1143" y="182"/>
                      <a:pt x="1179" y="134"/>
                      <a:pt x="1167" y="86"/>
                    </a:cubicBezTo>
                    <a:cubicBezTo>
                      <a:pt x="1157" y="34"/>
                      <a:pt x="1119" y="1"/>
                      <a:pt x="107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6" name="Google Shape;306;p27">
                <a:extLst>
                  <a:ext uri="{FF2B5EF4-FFF2-40B4-BE49-F238E27FC236}">
                    <a16:creationId xmlns:a16="http://schemas.microsoft.com/office/drawing/2014/main" id="{4420934A-3245-4D5E-8DE8-4397EB0E9023}"/>
                  </a:ext>
                </a:extLst>
              </p:cNvPr>
              <p:cNvSpPr/>
              <p:nvPr/>
            </p:nvSpPr>
            <p:spPr>
              <a:xfrm>
                <a:off x="4266760" y="1560731"/>
                <a:ext cx="54665" cy="8420"/>
              </a:xfrm>
              <a:custGeom>
                <a:avLst/>
                <a:gdLst/>
                <a:ahLst/>
                <a:cxnLst/>
                <a:rect l="l" t="t" r="r" b="b"/>
                <a:pathLst>
                  <a:path w="1240" h="191" extrusionOk="0">
                    <a:moveTo>
                      <a:pt x="132" y="0"/>
                    </a:moveTo>
                    <a:cubicBezTo>
                      <a:pt x="1" y="0"/>
                      <a:pt x="1" y="191"/>
                      <a:pt x="132" y="191"/>
                    </a:cubicBezTo>
                    <a:lnTo>
                      <a:pt x="1108" y="191"/>
                    </a:lnTo>
                    <a:cubicBezTo>
                      <a:pt x="1239" y="191"/>
                      <a:pt x="1239" y="0"/>
                      <a:pt x="1108" y="0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7" name="Google Shape;307;p27">
                <a:extLst>
                  <a:ext uri="{FF2B5EF4-FFF2-40B4-BE49-F238E27FC236}">
                    <a16:creationId xmlns:a16="http://schemas.microsoft.com/office/drawing/2014/main" id="{A8CC3EDE-7215-4866-2DED-DE326B9980CB}"/>
                  </a:ext>
                </a:extLst>
              </p:cNvPr>
              <p:cNvSpPr/>
              <p:nvPr/>
            </p:nvSpPr>
            <p:spPr>
              <a:xfrm>
                <a:off x="4362292" y="1636821"/>
                <a:ext cx="66172" cy="56341"/>
              </a:xfrm>
              <a:custGeom>
                <a:avLst/>
                <a:gdLst/>
                <a:ahLst/>
                <a:cxnLst/>
                <a:rect l="l" t="t" r="r" b="b"/>
                <a:pathLst>
                  <a:path w="1501" h="1278" extrusionOk="0">
                    <a:moveTo>
                      <a:pt x="858" y="0"/>
                    </a:moveTo>
                    <a:cubicBezTo>
                      <a:pt x="287" y="0"/>
                      <a:pt x="1" y="691"/>
                      <a:pt x="406" y="1096"/>
                    </a:cubicBezTo>
                    <a:cubicBezTo>
                      <a:pt x="535" y="1222"/>
                      <a:pt x="694" y="1278"/>
                      <a:pt x="850" y="1278"/>
                    </a:cubicBezTo>
                    <a:cubicBezTo>
                      <a:pt x="1182" y="1278"/>
                      <a:pt x="1501" y="1024"/>
                      <a:pt x="1501" y="643"/>
                    </a:cubicBezTo>
                    <a:cubicBezTo>
                      <a:pt x="1501" y="286"/>
                      <a:pt x="1215" y="0"/>
                      <a:pt x="858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8" name="Google Shape;308;p27">
                <a:extLst>
                  <a:ext uri="{FF2B5EF4-FFF2-40B4-BE49-F238E27FC236}">
                    <a16:creationId xmlns:a16="http://schemas.microsoft.com/office/drawing/2014/main" id="{BD5CEBD6-7CE7-251D-3F5C-0A8F15A3A1A6}"/>
                  </a:ext>
                </a:extLst>
              </p:cNvPr>
              <p:cNvSpPr/>
              <p:nvPr/>
            </p:nvSpPr>
            <p:spPr>
              <a:xfrm>
                <a:off x="4407435" y="1615308"/>
                <a:ext cx="28391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44" h="560" extrusionOk="0">
                    <a:moveTo>
                      <a:pt x="370" y="0"/>
                    </a:moveTo>
                    <a:cubicBezTo>
                      <a:pt x="120" y="0"/>
                      <a:pt x="1" y="298"/>
                      <a:pt x="167" y="477"/>
                    </a:cubicBezTo>
                    <a:cubicBezTo>
                      <a:pt x="225" y="534"/>
                      <a:pt x="295" y="560"/>
                      <a:pt x="363" y="560"/>
                    </a:cubicBezTo>
                    <a:cubicBezTo>
                      <a:pt x="507" y="560"/>
                      <a:pt x="644" y="447"/>
                      <a:pt x="644" y="286"/>
                    </a:cubicBezTo>
                    <a:cubicBezTo>
                      <a:pt x="644" y="131"/>
                      <a:pt x="525" y="0"/>
                      <a:pt x="37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9" name="Google Shape;309;p27">
                <a:extLst>
                  <a:ext uri="{FF2B5EF4-FFF2-40B4-BE49-F238E27FC236}">
                    <a16:creationId xmlns:a16="http://schemas.microsoft.com/office/drawing/2014/main" id="{5A041ECF-D503-5A34-35ED-7B98EE8F9229}"/>
                  </a:ext>
                </a:extLst>
              </p:cNvPr>
              <p:cNvSpPr/>
              <p:nvPr/>
            </p:nvSpPr>
            <p:spPr>
              <a:xfrm>
                <a:off x="4375430" y="1608960"/>
                <a:ext cx="28920" cy="24335"/>
              </a:xfrm>
              <a:custGeom>
                <a:avLst/>
                <a:gdLst/>
                <a:ahLst/>
                <a:cxnLst/>
                <a:rect l="l" t="t" r="r" b="b"/>
                <a:pathLst>
                  <a:path w="656" h="552" extrusionOk="0">
                    <a:moveTo>
                      <a:pt x="389" y="1"/>
                    </a:moveTo>
                    <a:cubicBezTo>
                      <a:pt x="383" y="1"/>
                      <a:pt x="376" y="1"/>
                      <a:pt x="370" y="1"/>
                    </a:cubicBezTo>
                    <a:cubicBezTo>
                      <a:pt x="119" y="1"/>
                      <a:pt x="0" y="299"/>
                      <a:pt x="179" y="466"/>
                    </a:cubicBezTo>
                    <a:cubicBezTo>
                      <a:pt x="234" y="525"/>
                      <a:pt x="305" y="551"/>
                      <a:pt x="375" y="551"/>
                    </a:cubicBezTo>
                    <a:cubicBezTo>
                      <a:pt x="517" y="551"/>
                      <a:pt x="655" y="443"/>
                      <a:pt x="655" y="275"/>
                    </a:cubicBezTo>
                    <a:cubicBezTo>
                      <a:pt x="644" y="127"/>
                      <a:pt x="534" y="1"/>
                      <a:pt x="38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0" name="Google Shape;310;p27">
                <a:extLst>
                  <a:ext uri="{FF2B5EF4-FFF2-40B4-BE49-F238E27FC236}">
                    <a16:creationId xmlns:a16="http://schemas.microsoft.com/office/drawing/2014/main" id="{191F857A-7D0F-0BBD-5033-739B1F9DDC42}"/>
                  </a:ext>
                </a:extLst>
              </p:cNvPr>
              <p:cNvSpPr/>
              <p:nvPr/>
            </p:nvSpPr>
            <p:spPr>
              <a:xfrm>
                <a:off x="4427406" y="1639951"/>
                <a:ext cx="28876" cy="24688"/>
              </a:xfrm>
              <a:custGeom>
                <a:avLst/>
                <a:gdLst/>
                <a:ahLst/>
                <a:cxnLst/>
                <a:rect l="l" t="t" r="r" b="b"/>
                <a:pathLst>
                  <a:path w="655" h="560" extrusionOk="0">
                    <a:moveTo>
                      <a:pt x="369" y="1"/>
                    </a:moveTo>
                    <a:cubicBezTo>
                      <a:pt x="119" y="1"/>
                      <a:pt x="0" y="299"/>
                      <a:pt x="179" y="477"/>
                    </a:cubicBezTo>
                    <a:cubicBezTo>
                      <a:pt x="232" y="534"/>
                      <a:pt x="300" y="560"/>
                      <a:pt x="368" y="560"/>
                    </a:cubicBezTo>
                    <a:cubicBezTo>
                      <a:pt x="512" y="560"/>
                      <a:pt x="655" y="445"/>
                      <a:pt x="655" y="275"/>
                    </a:cubicBezTo>
                    <a:cubicBezTo>
                      <a:pt x="655" y="120"/>
                      <a:pt x="524" y="1"/>
                      <a:pt x="369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1" name="Google Shape;311;p27">
                <a:extLst>
                  <a:ext uri="{FF2B5EF4-FFF2-40B4-BE49-F238E27FC236}">
                    <a16:creationId xmlns:a16="http://schemas.microsoft.com/office/drawing/2014/main" id="{0AE1E744-3264-8A96-10FA-02EFCB26225C}"/>
                  </a:ext>
                </a:extLst>
              </p:cNvPr>
              <p:cNvSpPr/>
              <p:nvPr/>
            </p:nvSpPr>
            <p:spPr>
              <a:xfrm>
                <a:off x="4411139" y="1559144"/>
                <a:ext cx="57222" cy="43071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977" extrusionOk="0">
                    <a:moveTo>
                      <a:pt x="655" y="0"/>
                    </a:moveTo>
                    <a:cubicBezTo>
                      <a:pt x="530" y="0"/>
                      <a:pt x="405" y="48"/>
                      <a:pt x="310" y="143"/>
                    </a:cubicBezTo>
                    <a:cubicBezTo>
                      <a:pt x="0" y="453"/>
                      <a:pt x="226" y="977"/>
                      <a:pt x="655" y="977"/>
                    </a:cubicBezTo>
                    <a:cubicBezTo>
                      <a:pt x="1084" y="977"/>
                      <a:pt x="1298" y="453"/>
                      <a:pt x="1000" y="143"/>
                    </a:cubicBezTo>
                    <a:cubicBezTo>
                      <a:pt x="905" y="48"/>
                      <a:pt x="780" y="0"/>
                      <a:pt x="655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2" name="Google Shape;312;p27">
                <a:extLst>
                  <a:ext uri="{FF2B5EF4-FFF2-40B4-BE49-F238E27FC236}">
                    <a16:creationId xmlns:a16="http://schemas.microsoft.com/office/drawing/2014/main" id="{3F2E924D-7F2D-08DB-4B9D-630AC9909A9E}"/>
                  </a:ext>
                </a:extLst>
              </p:cNvPr>
              <p:cNvSpPr/>
              <p:nvPr/>
            </p:nvSpPr>
            <p:spPr>
              <a:xfrm>
                <a:off x="4420044" y="1538556"/>
                <a:ext cx="25217" cy="18516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0" extrusionOk="0">
                    <a:moveTo>
                      <a:pt x="280" y="0"/>
                    </a:moveTo>
                    <a:cubicBezTo>
                      <a:pt x="227" y="0"/>
                      <a:pt x="173" y="21"/>
                      <a:pt x="131" y="63"/>
                    </a:cubicBezTo>
                    <a:cubicBezTo>
                      <a:pt x="0" y="193"/>
                      <a:pt x="96" y="420"/>
                      <a:pt x="286" y="420"/>
                    </a:cubicBezTo>
                    <a:cubicBezTo>
                      <a:pt x="477" y="420"/>
                      <a:pt x="572" y="193"/>
                      <a:pt x="429" y="63"/>
                    </a:cubicBezTo>
                    <a:cubicBezTo>
                      <a:pt x="387" y="21"/>
                      <a:pt x="334" y="0"/>
                      <a:pt x="280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3" name="Google Shape;313;p27">
                <a:extLst>
                  <a:ext uri="{FF2B5EF4-FFF2-40B4-BE49-F238E27FC236}">
                    <a16:creationId xmlns:a16="http://schemas.microsoft.com/office/drawing/2014/main" id="{64EF7073-7B3A-E758-FCB9-897D60AFBDA4}"/>
                  </a:ext>
                </a:extLst>
              </p:cNvPr>
              <p:cNvSpPr/>
              <p:nvPr/>
            </p:nvSpPr>
            <p:spPr>
              <a:xfrm>
                <a:off x="4399059" y="1552178"/>
                <a:ext cx="25217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72" h="421" extrusionOk="0">
                    <a:moveTo>
                      <a:pt x="292" y="1"/>
                    </a:moveTo>
                    <a:cubicBezTo>
                      <a:pt x="238" y="1"/>
                      <a:pt x="185" y="21"/>
                      <a:pt x="143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76" y="420"/>
                      <a:pt x="572" y="194"/>
                      <a:pt x="441" y="63"/>
                    </a:cubicBezTo>
                    <a:cubicBezTo>
                      <a:pt x="399" y="21"/>
                      <a:pt x="345" y="1"/>
                      <a:pt x="292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64" name="Google Shape;314;p27">
                <a:extLst>
                  <a:ext uri="{FF2B5EF4-FFF2-40B4-BE49-F238E27FC236}">
                    <a16:creationId xmlns:a16="http://schemas.microsoft.com/office/drawing/2014/main" id="{97A2B157-5382-58AB-0674-56950D156BE1}"/>
                  </a:ext>
                </a:extLst>
              </p:cNvPr>
              <p:cNvSpPr/>
              <p:nvPr/>
            </p:nvSpPr>
            <p:spPr>
              <a:xfrm>
                <a:off x="4444202" y="1541157"/>
                <a:ext cx="24688" cy="18560"/>
              </a:xfrm>
              <a:custGeom>
                <a:avLst/>
                <a:gdLst/>
                <a:ahLst/>
                <a:cxnLst/>
                <a:rect l="l" t="t" r="r" b="b"/>
                <a:pathLst>
                  <a:path w="560" h="421" extrusionOk="0">
                    <a:moveTo>
                      <a:pt x="280" y="1"/>
                    </a:moveTo>
                    <a:cubicBezTo>
                      <a:pt x="226" y="1"/>
                      <a:pt x="173" y="21"/>
                      <a:pt x="131" y="63"/>
                    </a:cubicBezTo>
                    <a:cubicBezTo>
                      <a:pt x="0" y="194"/>
                      <a:pt x="95" y="420"/>
                      <a:pt x="286" y="420"/>
                    </a:cubicBezTo>
                    <a:cubicBezTo>
                      <a:pt x="464" y="420"/>
                      <a:pt x="560" y="194"/>
                      <a:pt x="429" y="63"/>
                    </a:cubicBezTo>
                    <a:cubicBezTo>
                      <a:pt x="387" y="21"/>
                      <a:pt x="334" y="1"/>
                      <a:pt x="280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62501E40-91D2-B624-851A-338BA3BB697D}"/>
                </a:ext>
              </a:extLst>
            </p:cNvPr>
            <p:cNvSpPr txBox="1"/>
            <p:nvPr/>
          </p:nvSpPr>
          <p:spPr>
            <a:xfrm>
              <a:off x="3877638" y="5564860"/>
              <a:ext cx="5306047" cy="807509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335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65" name="Google Shape;1408;p39">
            <a:extLst>
              <a:ext uri="{FF2B5EF4-FFF2-40B4-BE49-F238E27FC236}">
                <a16:creationId xmlns:a16="http://schemas.microsoft.com/office/drawing/2014/main" id="{BEDD8ADA-6828-8FED-9236-0B65D628A81C}"/>
              </a:ext>
            </a:extLst>
          </p:cNvPr>
          <p:cNvGrpSpPr/>
          <p:nvPr/>
        </p:nvGrpSpPr>
        <p:grpSpPr>
          <a:xfrm flipH="1">
            <a:off x="6865002" y="2012987"/>
            <a:ext cx="1805754" cy="1610631"/>
            <a:chOff x="2178000" y="1370575"/>
            <a:chExt cx="1417475" cy="1417450"/>
          </a:xfrm>
        </p:grpSpPr>
        <p:sp>
          <p:nvSpPr>
            <p:cNvPr id="66" name="Google Shape;1409;p39">
              <a:extLst>
                <a:ext uri="{FF2B5EF4-FFF2-40B4-BE49-F238E27FC236}">
                  <a16:creationId xmlns:a16="http://schemas.microsoft.com/office/drawing/2014/main" id="{252848C1-3B5F-3949-880A-0814330A614B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1410;p39">
              <a:extLst>
                <a:ext uri="{FF2B5EF4-FFF2-40B4-BE49-F238E27FC236}">
                  <a16:creationId xmlns:a16="http://schemas.microsoft.com/office/drawing/2014/main" id="{E4E62BEB-130F-F168-254E-CD2BF7302FB9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1411;p39">
              <a:extLst>
                <a:ext uri="{FF2B5EF4-FFF2-40B4-BE49-F238E27FC236}">
                  <a16:creationId xmlns:a16="http://schemas.microsoft.com/office/drawing/2014/main" id="{55036A3E-BBF9-A10B-6D7A-B99DB22D5B47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1412;p39">
              <a:extLst>
                <a:ext uri="{FF2B5EF4-FFF2-40B4-BE49-F238E27FC236}">
                  <a16:creationId xmlns:a16="http://schemas.microsoft.com/office/drawing/2014/main" id="{55F1A6A3-8547-798A-A2EA-B9A09D69C13E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" name="Google Shape;1413;p39">
              <a:extLst>
                <a:ext uri="{FF2B5EF4-FFF2-40B4-BE49-F238E27FC236}">
                  <a16:creationId xmlns:a16="http://schemas.microsoft.com/office/drawing/2014/main" id="{5680452A-1598-35BC-AF87-EBCECD7FF6B7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" name="Google Shape;1414;p39">
              <a:extLst>
                <a:ext uri="{FF2B5EF4-FFF2-40B4-BE49-F238E27FC236}">
                  <a16:creationId xmlns:a16="http://schemas.microsoft.com/office/drawing/2014/main" id="{1E2A4A55-0A44-D67D-C21D-E6AD96BA9E3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" name="Google Shape;1415;p39">
              <a:extLst>
                <a:ext uri="{FF2B5EF4-FFF2-40B4-BE49-F238E27FC236}">
                  <a16:creationId xmlns:a16="http://schemas.microsoft.com/office/drawing/2014/main" id="{A2C914E5-3ECB-1E65-89BC-083824B88514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3" name="Google Shape;1416;p39">
              <a:extLst>
                <a:ext uri="{FF2B5EF4-FFF2-40B4-BE49-F238E27FC236}">
                  <a16:creationId xmlns:a16="http://schemas.microsoft.com/office/drawing/2014/main" id="{11CF964B-BCDE-6F47-0157-E27941EC6035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4" name="Google Shape;1417;p39">
              <a:extLst>
                <a:ext uri="{FF2B5EF4-FFF2-40B4-BE49-F238E27FC236}">
                  <a16:creationId xmlns:a16="http://schemas.microsoft.com/office/drawing/2014/main" id="{37CF1DFC-BDB1-6EE7-F9DD-A18696FA6B19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5" name="Google Shape;1418;p39">
              <a:extLst>
                <a:ext uri="{FF2B5EF4-FFF2-40B4-BE49-F238E27FC236}">
                  <a16:creationId xmlns:a16="http://schemas.microsoft.com/office/drawing/2014/main" id="{DD6E95CA-419D-9033-2286-14F1C1CA6873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6" name="Google Shape;1419;p39">
              <a:extLst>
                <a:ext uri="{FF2B5EF4-FFF2-40B4-BE49-F238E27FC236}">
                  <a16:creationId xmlns:a16="http://schemas.microsoft.com/office/drawing/2014/main" id="{CE6C3633-02B7-2C91-C074-772BE740F74D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7" name="Google Shape;1420;p39">
              <a:extLst>
                <a:ext uri="{FF2B5EF4-FFF2-40B4-BE49-F238E27FC236}">
                  <a16:creationId xmlns:a16="http://schemas.microsoft.com/office/drawing/2014/main" id="{466F0096-28A7-D5BE-0C26-1516E99185A4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1421;p39">
              <a:extLst>
                <a:ext uri="{FF2B5EF4-FFF2-40B4-BE49-F238E27FC236}">
                  <a16:creationId xmlns:a16="http://schemas.microsoft.com/office/drawing/2014/main" id="{275CE720-BB1F-7DA3-9808-47E3725CCEE2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1422;p39">
              <a:extLst>
                <a:ext uri="{FF2B5EF4-FFF2-40B4-BE49-F238E27FC236}">
                  <a16:creationId xmlns:a16="http://schemas.microsoft.com/office/drawing/2014/main" id="{8404AC52-0D63-2FCD-3000-3B45EEB17831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0" name="Google Shape;118;p4">
            <a:extLst>
              <a:ext uri="{FF2B5EF4-FFF2-40B4-BE49-F238E27FC236}">
                <a16:creationId xmlns:a16="http://schemas.microsoft.com/office/drawing/2014/main" id="{AB5A5940-A5D4-B7CF-AF26-B176D51424EE}"/>
              </a:ext>
            </a:extLst>
          </p:cNvPr>
          <p:cNvSpPr/>
          <p:nvPr/>
        </p:nvSpPr>
        <p:spPr>
          <a:xfrm rot="19980337">
            <a:off x="8178082" y="3709445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B864B087-8FB6-03B4-0741-5C128A8BE42A}"/>
              </a:ext>
            </a:extLst>
          </p:cNvPr>
          <p:cNvGrpSpPr/>
          <p:nvPr/>
        </p:nvGrpSpPr>
        <p:grpSpPr>
          <a:xfrm>
            <a:off x="-693571" y="154623"/>
            <a:ext cx="13579140" cy="2378016"/>
            <a:chOff x="-693571" y="154623"/>
            <a:chExt cx="13579140" cy="237801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73D5523-A4D6-F86B-D20B-8A56B42B9755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EE689B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C1997B3-4618-AD17-DC50-76DF37C019CE}"/>
                </a:ext>
              </a:extLst>
            </p:cNvPr>
            <p:cNvSpPr txBox="1"/>
            <p:nvPr/>
          </p:nvSpPr>
          <p:spPr>
            <a:xfrm>
              <a:off x="1003384" y="722392"/>
              <a:ext cx="10675635" cy="78319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235 + 300 =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81" name="Picture 80">
              <a:hlinkClick r:id="rId4" action="ppaction://hlinksldjump"/>
              <a:extLst>
                <a:ext uri="{FF2B5EF4-FFF2-40B4-BE49-F238E27FC236}">
                  <a16:creationId xmlns:a16="http://schemas.microsoft.com/office/drawing/2014/main" id="{0AEF6019-3EDF-269D-A0FB-7BA10377398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1866" y="154623"/>
              <a:ext cx="2111247" cy="2378016"/>
            </a:xfrm>
            <a:prstGeom prst="rect">
              <a:avLst/>
            </a:prstGeom>
          </p:spPr>
        </p:pic>
      </p:grpSp>
      <p:sp>
        <p:nvSpPr>
          <p:cNvPr id="83" name="Google Shape;118;p4">
            <a:extLst>
              <a:ext uri="{FF2B5EF4-FFF2-40B4-BE49-F238E27FC236}">
                <a16:creationId xmlns:a16="http://schemas.microsoft.com/office/drawing/2014/main" id="{C01D829A-2B32-4827-618D-99641C9A716C}"/>
              </a:ext>
            </a:extLst>
          </p:cNvPr>
          <p:cNvSpPr/>
          <p:nvPr/>
        </p:nvSpPr>
        <p:spPr>
          <a:xfrm rot="19980337">
            <a:off x="10125552" y="5323013"/>
            <a:ext cx="1621216" cy="1519206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353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80" grpId="0" animBg="1"/>
      <p:bldP spid="8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91" t="72875" r="-1"/>
          <a:stretch/>
        </p:blipFill>
        <p:spPr>
          <a:xfrm>
            <a:off x="4792318" y="5283200"/>
            <a:ext cx="7584498" cy="157480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 rotWithShape="1">
          <a:blip r:embed="rId4"/>
          <a:srcRect l="3125" t="9355" r="3020" b="4895"/>
          <a:stretch/>
        </p:blipFill>
        <p:spPr>
          <a:xfrm>
            <a:off x="1364476" y="647798"/>
            <a:ext cx="8782388" cy="542280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69"/>
          <a:stretch/>
        </p:blipFill>
        <p:spPr>
          <a:xfrm>
            <a:off x="10689441" y="2176180"/>
            <a:ext cx="1517521" cy="4695248"/>
          </a:xfrm>
          <a:custGeom>
            <a:avLst/>
            <a:gdLst>
              <a:gd name="connsiteX0" fmla="*/ 0 w 1517521"/>
              <a:gd name="connsiteY0" fmla="*/ 0 h 4695248"/>
              <a:gd name="connsiteX1" fmla="*/ 504257 w 1517521"/>
              <a:gd name="connsiteY1" fmla="*/ 0 h 4695248"/>
              <a:gd name="connsiteX2" fmla="*/ 523713 w 1517521"/>
              <a:gd name="connsiteY2" fmla="*/ 88386 h 4695248"/>
              <a:gd name="connsiteX3" fmla="*/ 1475816 w 1517521"/>
              <a:gd name="connsiteY3" fmla="*/ 1386756 h 4695248"/>
              <a:gd name="connsiteX4" fmla="*/ 1517521 w 1517521"/>
              <a:gd name="connsiteY4" fmla="*/ 1397339 h 4695248"/>
              <a:gd name="connsiteX5" fmla="*/ 1517521 w 1517521"/>
              <a:gd name="connsiteY5" fmla="*/ 4695248 h 4695248"/>
              <a:gd name="connsiteX6" fmla="*/ 0 w 1517521"/>
              <a:gd name="connsiteY6" fmla="*/ 4695248 h 4695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17521" h="4695248">
                <a:moveTo>
                  <a:pt x="0" y="0"/>
                </a:moveTo>
                <a:lnTo>
                  <a:pt x="504257" y="0"/>
                </a:lnTo>
                <a:lnTo>
                  <a:pt x="523713" y="88386"/>
                </a:lnTo>
                <a:cubicBezTo>
                  <a:pt x="691029" y="746096"/>
                  <a:pt x="1045330" y="1240294"/>
                  <a:pt x="1475816" y="1386756"/>
                </a:cubicBezTo>
                <a:lnTo>
                  <a:pt x="1517521" y="1397339"/>
                </a:lnTo>
                <a:lnTo>
                  <a:pt x="1517521" y="4695248"/>
                </a:lnTo>
                <a:lnTo>
                  <a:pt x="0" y="4695248"/>
                </a:lnTo>
                <a:close/>
              </a:path>
            </a:pathLst>
          </a:cu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97" t="68550" r="21434"/>
          <a:stretch/>
        </p:blipFill>
        <p:spPr>
          <a:xfrm flipH="1">
            <a:off x="8584567" y="5277283"/>
            <a:ext cx="2578026" cy="1594145"/>
          </a:xfrm>
          <a:custGeom>
            <a:avLst/>
            <a:gdLst>
              <a:gd name="connsiteX0" fmla="*/ 3004457 w 3004457"/>
              <a:gd name="connsiteY0" fmla="*/ 1857832 h 1857832"/>
              <a:gd name="connsiteX1" fmla="*/ 0 w 3004457"/>
              <a:gd name="connsiteY1" fmla="*/ 1857832 h 1857832"/>
              <a:gd name="connsiteX2" fmla="*/ 0 w 3004457"/>
              <a:gd name="connsiteY2" fmla="*/ 0 h 1857832"/>
              <a:gd name="connsiteX3" fmla="*/ 2604507 w 3004457"/>
              <a:gd name="connsiteY3" fmla="*/ 0 h 1857832"/>
              <a:gd name="connsiteX4" fmla="*/ 2568443 w 3004457"/>
              <a:gd name="connsiteY4" fmla="*/ 91812 h 1857832"/>
              <a:gd name="connsiteX5" fmla="*/ 2528015 w 3004457"/>
              <a:gd name="connsiteY5" fmla="*/ 368515 h 1857832"/>
              <a:gd name="connsiteX6" fmla="*/ 2938783 w 3004457"/>
              <a:gd name="connsiteY6" fmla="*/ 1064945 h 1857832"/>
              <a:gd name="connsiteX7" fmla="*/ 3004457 w 3004457"/>
              <a:gd name="connsiteY7" fmla="*/ 1074093 h 18578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004457" h="1857832">
                <a:moveTo>
                  <a:pt x="3004457" y="1857832"/>
                </a:moveTo>
                <a:lnTo>
                  <a:pt x="0" y="1857832"/>
                </a:lnTo>
                <a:lnTo>
                  <a:pt x="0" y="0"/>
                </a:lnTo>
                <a:lnTo>
                  <a:pt x="2604507" y="0"/>
                </a:lnTo>
                <a:lnTo>
                  <a:pt x="2568443" y="91812"/>
                </a:lnTo>
                <a:cubicBezTo>
                  <a:pt x="2542410" y="176859"/>
                  <a:pt x="2528015" y="270364"/>
                  <a:pt x="2528015" y="368515"/>
                </a:cubicBezTo>
                <a:cubicBezTo>
                  <a:pt x="2528015" y="712044"/>
                  <a:pt x="2704359" y="998658"/>
                  <a:pt x="2938783" y="1064945"/>
                </a:cubicBezTo>
                <a:lnTo>
                  <a:pt x="3004457" y="1074093"/>
                </a:lnTo>
                <a:close/>
              </a:path>
            </a:pathLst>
          </a:cu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6"/>
          <a:srcRect b="17448"/>
          <a:stretch/>
        </p:blipFill>
        <p:spPr>
          <a:xfrm flipV="1">
            <a:off x="-53699" y="2913664"/>
            <a:ext cx="7025362" cy="3965986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966B4A63-A7FD-4023-67B1-7706CBFAA9A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>
            <a:off x="423515" y="77925"/>
            <a:ext cx="2592108" cy="2382747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4309" y="2580701"/>
            <a:ext cx="3886206" cy="388620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2FE9B54-A69B-3E47-5202-8B63822A679A}"/>
              </a:ext>
            </a:extLst>
          </p:cNvPr>
          <p:cNvGrpSpPr/>
          <p:nvPr/>
        </p:nvGrpSpPr>
        <p:grpSpPr>
          <a:xfrm>
            <a:off x="1661884" y="2634383"/>
            <a:ext cx="7942403" cy="1868762"/>
            <a:chOff x="2167799" y="2635254"/>
            <a:chExt cx="7230757" cy="1868762"/>
          </a:xfrm>
        </p:grpSpPr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EE8018B3-F67C-070A-593C-2A32FFBC2E51}"/>
                </a:ext>
              </a:extLst>
            </p:cNvPr>
            <p:cNvSpPr txBox="1"/>
            <p:nvPr/>
          </p:nvSpPr>
          <p:spPr>
            <a:xfrm>
              <a:off x="2220514" y="2635254"/>
              <a:ext cx="717804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Luyện</a:t>
              </a:r>
              <a:r>
                <a:rPr kumimoji="0" lang="en-US" altLang="zh-CN" sz="11500" b="0" i="0" u="none" strike="noStrike" kern="1200" cap="none" spc="0" normalizeH="0" baseline="0" noProof="0" dirty="0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11500" b="0" i="0" u="none" strike="noStrike" kern="1200" cap="none" spc="0" normalizeH="0" baseline="0" noProof="0" dirty="0" err="1">
                  <a:ln w="152400">
                    <a:solidFill>
                      <a:srgbClr val="32A773"/>
                    </a:solidFill>
                  </a:ln>
                  <a:solidFill>
                    <a:srgbClr val="32A773"/>
                  </a:solidFill>
                  <a:effectLst>
                    <a:outerShdw blurRad="50800" dist="38100" dir="2700000" algn="tl" rotWithShape="0">
                      <a:prstClr val="black">
                        <a:alpha val="25000"/>
                      </a:prstClr>
                    </a:outerShdw>
                  </a:effectLst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endParaRPr kumimoji="0" lang="en-US" altLang="zh-CN" sz="11500" b="0" i="0" u="none" strike="noStrike" kern="1200" cap="none" spc="0" normalizeH="0" baseline="0" noProof="0" dirty="0">
                <a:ln w="152400">
                  <a:solidFill>
                    <a:srgbClr val="32A773"/>
                  </a:solidFill>
                </a:ln>
                <a:solidFill>
                  <a:srgbClr val="32A773"/>
                </a:solidFill>
                <a:effectLst>
                  <a:outerShdw blurRad="50800" dist="38100" dir="2700000" algn="tl" rotWithShape="0">
                    <a:prstClr val="black">
                      <a:alpha val="25000"/>
                    </a:prstClr>
                  </a:outerShdw>
                </a:effectLst>
                <a:uLnTx/>
                <a:uFillTx/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  <p:sp>
          <p:nvSpPr>
            <p:cNvPr id="13" name="文本框 30">
              <a:extLst>
                <a:ext uri="{FF2B5EF4-FFF2-40B4-BE49-F238E27FC236}">
                  <a16:creationId xmlns:a16="http://schemas.microsoft.com/office/drawing/2014/main" id="{419C2A46-A2EF-8114-FB13-F757446A3340}"/>
                </a:ext>
              </a:extLst>
            </p:cNvPr>
            <p:cNvSpPr txBox="1"/>
            <p:nvPr/>
          </p:nvSpPr>
          <p:spPr>
            <a:xfrm>
              <a:off x="2167799" y="2641968"/>
              <a:ext cx="7178042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Luyện</a:t>
              </a:r>
              <a:r>
                <a:rPr kumimoji="0" lang="en-US" altLang="zh-CN" sz="11500" b="0" i="0" u="none" strike="noStrike" kern="1200" cap="none" spc="0" normalizeH="0" baseline="0" noProof="0" dirty="0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 </a:t>
              </a:r>
              <a:r>
                <a:rPr kumimoji="0" lang="en-US" altLang="zh-CN" sz="11500" b="0" i="0" u="none" strike="noStrike" kern="1200" cap="none" spc="0" normalizeH="0" baseline="0" noProof="0" dirty="0" err="1">
                  <a:ln w="203200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9Slide05 SVNFlamingo Script" panose="00000500000000000000" pitchFamily="2" charset="0"/>
                  <a:ea typeface="#9Slide05 Amtenar" panose="02000000000000000000" pitchFamily="2" charset="0"/>
                  <a:cs typeface="三极信黑简体" panose="00000500000000000000" charset="-122"/>
                  <a:sym typeface="思源黑体 CN" panose="020B0500000000000000" pitchFamily="34" charset="-122"/>
                </a:rPr>
                <a:t>tập</a:t>
              </a:r>
              <a:endParaRPr kumimoji="0" lang="en-US" altLang="zh-CN" sz="11500" b="0" i="0" u="none" strike="noStrike" kern="1200" cap="none" spc="0" normalizeH="0" baseline="0" noProof="0" dirty="0">
                <a:ln w="203200"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5 SVNFlamingo Script" panose="00000500000000000000" pitchFamily="2" charset="0"/>
                <a:ea typeface="#9Slide05 Amtenar" panose="02000000000000000000" pitchFamily="2" charset="0"/>
                <a:cs typeface="三极信黑简体" panose="00000500000000000000" charset="-122"/>
                <a:sym typeface="思源黑体 CN" panose="020B05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08896085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95898888-EDF7-755D-353C-77CE964514ED}"/>
              </a:ext>
            </a:extLst>
          </p:cNvPr>
          <p:cNvGrpSpPr/>
          <p:nvPr/>
        </p:nvGrpSpPr>
        <p:grpSpPr>
          <a:xfrm>
            <a:off x="1013803" y="686221"/>
            <a:ext cx="8215838" cy="1018485"/>
            <a:chOff x="1231002" y="971028"/>
            <a:chExt cx="8215838" cy="101848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5B702341-0542-601D-9871-C1ED5393B10B}"/>
                </a:ext>
              </a:extLst>
            </p:cNvPr>
            <p:cNvGrpSpPr/>
            <p:nvPr/>
          </p:nvGrpSpPr>
          <p:grpSpPr>
            <a:xfrm>
              <a:off x="1231002" y="971028"/>
              <a:ext cx="841938" cy="923330"/>
              <a:chOff x="1185739" y="707335"/>
              <a:chExt cx="841938" cy="923330"/>
            </a:xfrm>
          </p:grpSpPr>
          <p:sp>
            <p:nvSpPr>
              <p:cNvPr id="15" name="Flowchart: Connector 14">
                <a:extLst>
                  <a:ext uri="{FF2B5EF4-FFF2-40B4-BE49-F238E27FC236}">
                    <a16:creationId xmlns:a16="http://schemas.microsoft.com/office/drawing/2014/main" id="{4EE8F7B3-397B-B5A6-A1C1-EDF5354A1434}"/>
                  </a:ext>
                </a:extLst>
              </p:cNvPr>
              <p:cNvSpPr/>
              <p:nvPr/>
            </p:nvSpPr>
            <p:spPr>
              <a:xfrm>
                <a:off x="1240972" y="839755"/>
                <a:ext cx="765111" cy="765111"/>
              </a:xfrm>
              <a:prstGeom prst="flowChartConnector">
                <a:avLst/>
              </a:prstGeom>
              <a:solidFill>
                <a:srgbClr val="32A77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6" name="PA-文本框 54">
                <a:extLst>
                  <a:ext uri="{FF2B5EF4-FFF2-40B4-BE49-F238E27FC236}">
                    <a16:creationId xmlns:a16="http://schemas.microsoft.com/office/drawing/2014/main" id="{A3B5588E-6A61-8A29-CC65-1C535D89641C}"/>
                  </a:ext>
                </a:extLst>
              </p:cNvPr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1185739" y="707335"/>
                <a:ext cx="84193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algn="dist">
                  <a:defRPr sz="4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字魂59号-创粗黑" panose="00000500000000000000" pitchFamily="2" charset="-122"/>
                    <a:ea typeface="字魂59号-创粗黑" panose="00000500000000000000" pitchFamily="2" charset="-122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5400" b="0" i="0" u="none" strike="noStrike" kern="1200" cap="none" spc="-30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VN-Cookies" panose="02040603050506020204" pitchFamily="18" charset="0"/>
                    <a:ea typeface="字魂156号-萌趣苏打饼" panose="00000500000000000000" pitchFamily="2" charset="-122"/>
                    <a:cs typeface="+mn-cs"/>
                    <a:sym typeface="思源黑体 CN" panose="020B0500000000000000" pitchFamily="34" charset="-122"/>
                  </a:rPr>
                  <a:t>1</a:t>
                </a:r>
                <a:endParaRPr kumimoji="0" lang="zh-CN" altLang="en-US" sz="5400" b="0" i="0" u="none" strike="noStrike" kern="120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endParaRP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54AA4A0-F9F7-E9BD-A552-BFBA98C1E0C4}"/>
                </a:ext>
              </a:extLst>
            </p:cNvPr>
            <p:cNvSpPr txBox="1"/>
            <p:nvPr/>
          </p:nvSpPr>
          <p:spPr>
            <a:xfrm>
              <a:off x="3535037" y="1112873"/>
              <a:ext cx="56916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rPr>
                <a:t>?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F1A09A18-8584-8574-2E36-63D90992DFA3}"/>
                </a:ext>
              </a:extLst>
            </p:cNvPr>
            <p:cNvGrpSpPr/>
            <p:nvPr/>
          </p:nvGrpSpPr>
          <p:grpSpPr>
            <a:xfrm>
              <a:off x="2128173" y="1005676"/>
              <a:ext cx="7318667" cy="983837"/>
              <a:chOff x="2128173" y="1005676"/>
              <a:chExt cx="7318667" cy="983837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2838514D-172E-D2E6-6C62-FEC1C34B842A}"/>
                  </a:ext>
                </a:extLst>
              </p:cNvPr>
              <p:cNvSpPr/>
              <p:nvPr/>
            </p:nvSpPr>
            <p:spPr>
              <a:xfrm>
                <a:off x="2128173" y="1005676"/>
                <a:ext cx="6350690" cy="983837"/>
              </a:xfrm>
              <a:prstGeom prst="roundRect">
                <a:avLst/>
              </a:prstGeom>
              <a:solidFill>
                <a:srgbClr val="F9DB6C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思源黑体 CN"/>
                  <a:cs typeface="+mn-cs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CE4BC4B-F3E5-EC8A-59EA-D1A7281DD702}"/>
                  </a:ext>
                </a:extLst>
              </p:cNvPr>
              <p:cNvSpPr txBox="1"/>
              <p:nvPr/>
            </p:nvSpPr>
            <p:spPr>
              <a:xfrm>
                <a:off x="2238640" y="1047568"/>
                <a:ext cx="7208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54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Đặt</a:t>
                </a:r>
                <a:r>
                  <a:rPr lang="en-US" sz="54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tính</a:t>
                </a:r>
                <a:r>
                  <a:rPr lang="en-US" sz="54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rồi</a:t>
                </a:r>
                <a:r>
                  <a:rPr lang="en-US" sz="5400" b="1" dirty="0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5400" b="1" dirty="0" err="1">
                    <a:solidFill>
                      <a:prstClr val="black"/>
                    </a:solidFill>
                    <a:latin typeface="SVN-Cookies" panose="02040603050506020204" pitchFamily="18" charset="0"/>
                    <a:ea typeface="思源黑体 CN"/>
                    <a:cs typeface="Arial" panose="020B0604020202020204" pitchFamily="34" charset="0"/>
                  </a:rPr>
                  <a:t>tính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VN-Cookies" panose="02040603050506020204" pitchFamily="18" charset="0"/>
                  <a:ea typeface="思源黑体 CN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30" name="图片 33">
            <a:extLst>
              <a:ext uri="{FF2B5EF4-FFF2-40B4-BE49-F238E27FC236}">
                <a16:creationId xmlns:a16="http://schemas.microsoft.com/office/drawing/2014/main" id="{68E5C909-105C-8D2B-2B28-1300E075111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-148877"/>
            <a:ext cx="2592108" cy="23827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2F46E7-AE59-099A-8772-8E811033C523}"/>
              </a:ext>
            </a:extLst>
          </p:cNvPr>
          <p:cNvSpPr txBox="1"/>
          <p:nvPr/>
        </p:nvSpPr>
        <p:spPr>
          <a:xfrm>
            <a:off x="481312" y="1868125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267 +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731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C2D8926-432B-4676-C8D8-269433104787}"/>
              </a:ext>
            </a:extLst>
          </p:cNvPr>
          <p:cNvSpPr txBox="1"/>
          <p:nvPr/>
        </p:nvSpPr>
        <p:spPr>
          <a:xfrm>
            <a:off x="1274550" y="268155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267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310D09-D639-353D-2090-3F9246E3A159}"/>
              </a:ext>
            </a:extLst>
          </p:cNvPr>
          <p:cNvSpPr txBox="1"/>
          <p:nvPr/>
        </p:nvSpPr>
        <p:spPr>
          <a:xfrm>
            <a:off x="1251881" y="321446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731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9F333D-92E7-AD22-90ED-B7DAF9821A8A}"/>
              </a:ext>
            </a:extLst>
          </p:cNvPr>
          <p:cNvSpPr txBox="1"/>
          <p:nvPr/>
        </p:nvSpPr>
        <p:spPr>
          <a:xfrm>
            <a:off x="613302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5B38A9A-064C-EC65-109C-3CAA3ACC7A5A}"/>
              </a:ext>
            </a:extLst>
          </p:cNvPr>
          <p:cNvSpPr txBox="1"/>
          <p:nvPr/>
        </p:nvSpPr>
        <p:spPr>
          <a:xfrm>
            <a:off x="1224184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998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6846627-96A9-6EC7-E2C0-E91760A2C1B4}"/>
              </a:ext>
            </a:extLst>
          </p:cNvPr>
          <p:cNvSpPr txBox="1"/>
          <p:nvPr/>
        </p:nvSpPr>
        <p:spPr>
          <a:xfrm>
            <a:off x="6791367" y="2606054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698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BCC81B-52DC-6AEF-3ECA-5A2C66EB4794}"/>
              </a:ext>
            </a:extLst>
          </p:cNvPr>
          <p:cNvSpPr txBox="1"/>
          <p:nvPr/>
        </p:nvSpPr>
        <p:spPr>
          <a:xfrm>
            <a:off x="6875772" y="319109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47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9F0D4F5-875C-59BC-25CE-8405A04DF7F0}"/>
              </a:ext>
            </a:extLst>
          </p:cNvPr>
          <p:cNvSpPr txBox="1"/>
          <p:nvPr/>
        </p:nvSpPr>
        <p:spPr>
          <a:xfrm>
            <a:off x="6146161" y="2926500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383EA4-F87F-E725-2BB5-0FF417C63449}"/>
              </a:ext>
            </a:extLst>
          </p:cNvPr>
          <p:cNvSpPr txBox="1"/>
          <p:nvPr/>
        </p:nvSpPr>
        <p:spPr>
          <a:xfrm>
            <a:off x="6774719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651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6CFA08CB-835E-2A8E-3817-37CD61BF3DD6}"/>
              </a:ext>
            </a:extLst>
          </p:cNvPr>
          <p:cNvCxnSpPr>
            <a:cxnSpLocks/>
          </p:cNvCxnSpPr>
          <p:nvPr/>
        </p:nvCxnSpPr>
        <p:spPr>
          <a:xfrm>
            <a:off x="1334434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A87C4B3-C20B-5F0F-591C-EFBD9F308BA2}"/>
              </a:ext>
            </a:extLst>
          </p:cNvPr>
          <p:cNvCxnSpPr>
            <a:cxnSpLocks/>
          </p:cNvCxnSpPr>
          <p:nvPr/>
        </p:nvCxnSpPr>
        <p:spPr>
          <a:xfrm>
            <a:off x="6922378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47B24A57-0DA9-B2FC-81EF-C12B2181EF44}"/>
              </a:ext>
            </a:extLst>
          </p:cNvPr>
          <p:cNvSpPr txBox="1"/>
          <p:nvPr/>
        </p:nvSpPr>
        <p:spPr>
          <a:xfrm>
            <a:off x="3345877" y="184932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328 + 56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D97EB4-1525-F272-E361-AB6A832F25AA}"/>
              </a:ext>
            </a:extLst>
          </p:cNvPr>
          <p:cNvSpPr txBox="1"/>
          <p:nvPr/>
        </p:nvSpPr>
        <p:spPr>
          <a:xfrm>
            <a:off x="6057100" y="1852202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698 – 47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A20C94B-370E-732E-6667-4A588AAF9646}"/>
              </a:ext>
            </a:extLst>
          </p:cNvPr>
          <p:cNvSpPr txBox="1"/>
          <p:nvPr/>
        </p:nvSpPr>
        <p:spPr>
          <a:xfrm>
            <a:off x="8921665" y="1814124"/>
            <a:ext cx="31498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721 -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350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511DA37-B8D0-DB75-3E7A-C46252D98BBB}"/>
              </a:ext>
            </a:extLst>
          </p:cNvPr>
          <p:cNvSpPr txBox="1"/>
          <p:nvPr/>
        </p:nvSpPr>
        <p:spPr>
          <a:xfrm>
            <a:off x="4002919" y="2616866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328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C93CE79-0B15-B045-3EFE-766DB7AAF5C8}"/>
              </a:ext>
            </a:extLst>
          </p:cNvPr>
          <p:cNvSpPr txBox="1"/>
          <p:nvPr/>
        </p:nvSpPr>
        <p:spPr>
          <a:xfrm>
            <a:off x="4154692" y="3213995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56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3E0F7A65-AED5-13AB-DF2A-3E0DB0544D1A}"/>
              </a:ext>
            </a:extLst>
          </p:cNvPr>
          <p:cNvSpPr txBox="1"/>
          <p:nvPr/>
        </p:nvSpPr>
        <p:spPr>
          <a:xfrm>
            <a:off x="3412799" y="2940032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695652F-5D97-4EF5-21CE-4AAC4B259EFE}"/>
              </a:ext>
            </a:extLst>
          </p:cNvPr>
          <p:cNvSpPr txBox="1"/>
          <p:nvPr/>
        </p:nvSpPr>
        <p:spPr>
          <a:xfrm>
            <a:off x="4023681" y="3822719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384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6B4129A-72AF-FE01-CB65-561B8F442782}"/>
              </a:ext>
            </a:extLst>
          </p:cNvPr>
          <p:cNvCxnSpPr>
            <a:cxnSpLocks/>
          </p:cNvCxnSpPr>
          <p:nvPr/>
        </p:nvCxnSpPr>
        <p:spPr>
          <a:xfrm>
            <a:off x="4133931" y="3818403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BEF9679D-7F6B-07AD-4564-E11AD88184DE}"/>
              </a:ext>
            </a:extLst>
          </p:cNvPr>
          <p:cNvSpPr txBox="1"/>
          <p:nvPr/>
        </p:nvSpPr>
        <p:spPr>
          <a:xfrm>
            <a:off x="9709346" y="255758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721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30D2D1F-11FD-7ABF-29FC-2678264F1414}"/>
              </a:ext>
            </a:extLst>
          </p:cNvPr>
          <p:cNvSpPr txBox="1"/>
          <p:nvPr/>
        </p:nvSpPr>
        <p:spPr>
          <a:xfrm>
            <a:off x="9686677" y="3090501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D753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350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CFCD031-8610-4FD0-4A64-B61A90854959}"/>
              </a:ext>
            </a:extLst>
          </p:cNvPr>
          <p:cNvSpPr txBox="1"/>
          <p:nvPr/>
        </p:nvSpPr>
        <p:spPr>
          <a:xfrm>
            <a:off x="9686676" y="3800557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371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A2D6E048-C8EA-538C-C3AA-CCF8B074BD20}"/>
              </a:ext>
            </a:extLst>
          </p:cNvPr>
          <p:cNvCxnSpPr>
            <a:cxnSpLocks/>
          </p:cNvCxnSpPr>
          <p:nvPr/>
        </p:nvCxnSpPr>
        <p:spPr>
          <a:xfrm>
            <a:off x="9817688" y="3843710"/>
            <a:ext cx="1339286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F7F22990-F5AD-1E25-6406-7EBEDA4DEB9E}"/>
              </a:ext>
            </a:extLst>
          </p:cNvPr>
          <p:cNvSpPr txBox="1"/>
          <p:nvPr/>
        </p:nvSpPr>
        <p:spPr>
          <a:xfrm>
            <a:off x="9046635" y="2783823"/>
            <a:ext cx="160130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3D7534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3D7534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564401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7" grpId="0"/>
      <p:bldP spid="20" grpId="0"/>
      <p:bldP spid="21" grpId="0"/>
      <p:bldP spid="22" grpId="0"/>
      <p:bldP spid="2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2" grpId="0"/>
      <p:bldP spid="43" grpId="0"/>
      <p:bldP spid="44" grpId="0"/>
      <p:bldP spid="4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Office 主题​​">
  <a:themeElements>
    <a:clrScheme name="自定义 32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70C0"/>
      </a:accent1>
      <a:accent2>
        <a:srgbClr val="0070C0"/>
      </a:accent2>
      <a:accent3>
        <a:srgbClr val="0070C0"/>
      </a:accent3>
      <a:accent4>
        <a:srgbClr val="0070C0"/>
      </a:accent4>
      <a:accent5>
        <a:srgbClr val="0070C0"/>
      </a:accent5>
      <a:accent6>
        <a:srgbClr val="0070C0"/>
      </a:accent6>
      <a:hlink>
        <a:srgbClr val="0563C1"/>
      </a:hlink>
      <a:folHlink>
        <a:srgbClr val="954F72"/>
      </a:folHlink>
    </a:clrScheme>
    <a:fontScheme name="思源黑体">
      <a:majorFont>
        <a:latin typeface="思源黑体 CN Bold"/>
        <a:ea typeface="思源黑体 CN Bold"/>
        <a:cs typeface=""/>
      </a:majorFont>
      <a:minorFont>
        <a:latin typeface="思源黑体 CN"/>
        <a:ea typeface="思源黑体 C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EC794B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3337</TotalTime>
  <Words>467</Words>
  <Application>Microsoft Office PowerPoint</Application>
  <PresentationFormat>Widescreen</PresentationFormat>
  <Paragraphs>100</Paragraphs>
  <Slides>16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16</vt:i4>
      </vt:variant>
    </vt:vector>
  </HeadingPairs>
  <TitlesOfParts>
    <vt:vector size="41" baseType="lpstr">
      <vt:lpstr>SVN-Dancing Script</vt:lpstr>
      <vt:lpstr>#9Slide07 Altus</vt:lpstr>
      <vt:lpstr>#9Slide05 Angelline</vt:lpstr>
      <vt:lpstr>Arial</vt:lpstr>
      <vt:lpstr>Times New Roman</vt:lpstr>
      <vt:lpstr>SVN-Newton</vt:lpstr>
      <vt:lpstr>#9Slide03 IcielPanton Black</vt:lpstr>
      <vt:lpstr>UTM Avo</vt:lpstr>
      <vt:lpstr>SVN-Cookies</vt:lpstr>
      <vt:lpstr>#9Slide05 SVNFlamingo Script</vt:lpstr>
      <vt:lpstr>等线</vt:lpstr>
      <vt:lpstr>SVN-Ready</vt:lpstr>
      <vt:lpstr>#9Slide05 Aphrodite Pro</vt:lpstr>
      <vt:lpstr>思源黑体 CN Bold</vt:lpstr>
      <vt:lpstr>Calibri</vt:lpstr>
      <vt:lpstr>Calibri Light</vt:lpstr>
      <vt:lpstr>#9Slide07 HoneyCream</vt:lpstr>
      <vt:lpstr>Fredoka One</vt:lpstr>
      <vt:lpstr>M PLUS Rounded 1c</vt:lpstr>
      <vt:lpstr>思源黑体 CN</vt:lpstr>
      <vt:lpstr>Cambria</vt:lpstr>
      <vt:lpstr>Office 主题​​</vt:lpstr>
      <vt:lpstr>1_Office Theme</vt:lpstr>
      <vt:lpstr>2_Office Theme</vt:lpstr>
      <vt:lpstr>1_Awesome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Windows User</cp:lastModifiedBy>
  <cp:revision>6</cp:revision>
  <dcterms:created xsi:type="dcterms:W3CDTF">2023-03-31T07:23:16Z</dcterms:created>
  <dcterms:modified xsi:type="dcterms:W3CDTF">2023-04-09T08:54:43Z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defa4170-0d19-0005-0004-bc88714345d2_Enabled">
    <vt:lpwstr>true</vt:lpwstr>
  </property>
  <property fmtid="{D5CDD505-2E9C-101B-9397-08002B2CF9AE}" pid="3" name="MSIP_Label_defa4170-0d19-0005-0004-bc88714345d2_SetDate">
    <vt:lpwstr>2023-03-31T07:57:23Z</vt:lpwstr>
  </property>
  <property fmtid="{D5CDD505-2E9C-101B-9397-08002B2CF9AE}" pid="4" name="MSIP_Label_defa4170-0d19-0005-0004-bc88714345d2_Method">
    <vt:lpwstr>Standard</vt:lpwstr>
  </property>
  <property fmtid="{D5CDD505-2E9C-101B-9397-08002B2CF9AE}" pid="5" name="MSIP_Label_defa4170-0d19-0005-0004-bc88714345d2_Name">
    <vt:lpwstr>defa4170-0d19-0005-0004-bc88714345d2</vt:lpwstr>
  </property>
  <property fmtid="{D5CDD505-2E9C-101B-9397-08002B2CF9AE}" pid="6" name="MSIP_Label_defa4170-0d19-0005-0004-bc88714345d2_SiteId">
    <vt:lpwstr>cd62c021-a23c-4851-ac71-bde1e817ed29</vt:lpwstr>
  </property>
  <property fmtid="{D5CDD505-2E9C-101B-9397-08002B2CF9AE}" pid="7" name="MSIP_Label_defa4170-0d19-0005-0004-bc88714345d2_ActionId">
    <vt:lpwstr>783b2a00-a7a6-4022-8a82-17d1e4d45477</vt:lpwstr>
  </property>
  <property fmtid="{D5CDD505-2E9C-101B-9397-08002B2CF9AE}" pid="8" name="MSIP_Label_defa4170-0d19-0005-0004-bc88714345d2_ContentBits">
    <vt:lpwstr>0</vt:lpwstr>
  </property>
</Properties>
</file>