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6" r:id="rId2"/>
  </p:sldMasterIdLst>
  <p:sldIdLst>
    <p:sldId id="257" r:id="rId3"/>
    <p:sldId id="259" r:id="rId4"/>
    <p:sldId id="258" r:id="rId5"/>
    <p:sldId id="260" r:id="rId6"/>
    <p:sldId id="261" r:id="rId7"/>
    <p:sldId id="263" r:id="rId8"/>
    <p:sldId id="264" r:id="rId9"/>
    <p:sldId id="265" r:id="rId10"/>
    <p:sldId id="266" r:id="rId11"/>
    <p:sldId id="268" r:id="rId12"/>
    <p:sldId id="267" r:id="rId13"/>
    <p:sldId id="270" r:id="rId14"/>
    <p:sldId id="262" r:id="rId15"/>
  </p:sldIdLst>
  <p:sldSz cx="12192000" cy="6858000"/>
  <p:notesSz cx="6858000" cy="9144000"/>
  <p:embeddedFontLst>
    <p:embeddedFont>
      <p:font typeface="等线" panose="02010600030101010101" pitchFamily="2" charset="-122"/>
      <p:regular r:id="rId16"/>
      <p:bold r:id="rId17"/>
    </p:embeddedFont>
    <p:embeddedFont>
      <p:font typeface="等线 Light" panose="02010600030101010101" pitchFamily="2" charset="-122"/>
      <p:regular r:id="rId18"/>
    </p:embeddedFont>
    <p:embeddedFont>
      <p:font typeface="#9Slide07 HoneyCream" pitchFamily="2" charset="0"/>
      <p:regular r:id="rId19"/>
    </p:embeddedFont>
    <p:embeddedFont>
      <p:font typeface="#9Slide07 IcielBC Cubano Normal" panose="00000500000000000000" pitchFamily="2" charset="0"/>
      <p:regular r:id="rId20"/>
    </p:embeddedFont>
    <p:embeddedFont>
      <p:font typeface="#9Slide07 IcielPony" panose="02000000000000000000" pitchFamily="2" charset="0"/>
      <p:regular r:id="rId21"/>
    </p:embeddedFont>
    <p:embeddedFont>
      <p:font typeface="SVN-Dancing Script" panose="02040603050506020204" pitchFamily="18" charset="0"/>
      <p:regular r:id="rId22"/>
    </p:embeddedFont>
    <p:embeddedFont>
      <p:font typeface="SVN-Newton" panose="02040603050506020204" pitchFamily="18" charset="0"/>
      <p:regular r:id="rId23"/>
    </p:embeddedFont>
    <p:embeddedFont>
      <p:font typeface="SVN-Poky's" panose="020B0606040200020203" pitchFamily="34" charset="0"/>
      <p:regular r:id="rId24"/>
    </p:embeddedFont>
    <p:embeddedFont>
      <p:font typeface="UTM A&amp;S Graceland" panose="02040603050506020204" pitchFamily="18" charset="0"/>
      <p:regular r:id="rId25"/>
    </p:embeddedFont>
    <p:embeddedFont>
      <p:font typeface="UTM Aptima" panose="02040603050506020204" pitchFamily="18" charset="0"/>
      <p:regular r:id="rId26"/>
      <p:bold r:id="rId27"/>
      <p:italic r:id="rId28"/>
      <p:boldItalic r:id="rId29"/>
    </p:embeddedFont>
    <p:embeddedFont>
      <p:font typeface="UTM Avo" panose="02040603050506020204" pitchFamily="18" charset="0"/>
      <p:regular r:id="rId30"/>
      <p:bold r:id="rId31"/>
      <p:italic r:id="rId32"/>
      <p:boldItalic r:id="rId33"/>
    </p:embeddedFont>
    <p:embeddedFont>
      <p:font typeface="UTM Hanzel" panose="02040603050506020204" pitchFamily="18"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4C"/>
    <a:srgbClr val="B3E5FE"/>
    <a:srgbClr val="FF9EA3"/>
    <a:srgbClr val="F44F2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0" autoAdjust="0"/>
    <p:restoredTop sz="94660"/>
  </p:normalViewPr>
  <p:slideViewPr>
    <p:cSldViewPr snapToGrid="0">
      <p:cViewPr>
        <p:scale>
          <a:sx n="68" d="100"/>
          <a:sy n="68" d="100"/>
        </p:scale>
        <p:origin x="1022" y="-6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508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92614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76168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8712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8998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81094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596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697554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570787198"/>
      </p:ext>
    </p:extLst>
  </p:cSld>
  <p:clrMap bg1="lt1" tx1="dk1" bg2="dk2" tx2="lt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13.png"/><Relationship Id="rId7" Type="http://schemas.microsoft.com/office/2007/relationships/hdphoto" Target="../media/hdphoto3.wdp"/><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12.jpeg"/><Relationship Id="rId16" Type="http://schemas.microsoft.com/office/2007/relationships/hdphoto" Target="../media/hdphoto7.wdp"/><Relationship Id="rId20" Type="http://schemas.openxmlformats.org/officeDocument/2006/relationships/image" Target="../media/image24.tmp"/><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20.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14.png"/><Relationship Id="rId9" Type="http://schemas.microsoft.com/office/2007/relationships/hdphoto" Target="../media/hdphoto4.wdp"/><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18" Type="http://schemas.openxmlformats.org/officeDocument/2006/relationships/image" Target="../media/image27.png"/><Relationship Id="rId3" Type="http://schemas.microsoft.com/office/2007/relationships/hdphoto" Target="../media/hdphoto5.wdp"/><Relationship Id="rId7" Type="http://schemas.openxmlformats.org/officeDocument/2006/relationships/image" Target="../media/image24.tmp"/><Relationship Id="rId12" Type="http://schemas.microsoft.com/office/2007/relationships/hdphoto" Target="../media/hdphoto3.wdp"/><Relationship Id="rId17" Type="http://schemas.openxmlformats.org/officeDocument/2006/relationships/image" Target="../media/image26.png"/><Relationship Id="rId2" Type="http://schemas.openxmlformats.org/officeDocument/2006/relationships/image" Target="../media/image17.png"/><Relationship Id="rId16" Type="http://schemas.microsoft.com/office/2007/relationships/hdphoto" Target="../media/hdphoto4.wdp"/><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microsoft.com/office/2007/relationships/hdphoto" Target="../media/hdphoto6.wdp"/><Relationship Id="rId15" Type="http://schemas.openxmlformats.org/officeDocument/2006/relationships/image" Target="../media/image16.png"/><Relationship Id="rId10" Type="http://schemas.openxmlformats.org/officeDocument/2006/relationships/image" Target="../media/image22.png"/><Relationship Id="rId19" Type="http://schemas.openxmlformats.org/officeDocument/2006/relationships/image" Target="../media/image28.png"/><Relationship Id="rId4" Type="http://schemas.openxmlformats.org/officeDocument/2006/relationships/image" Target="../media/image19.png"/><Relationship Id="rId9" Type="http://schemas.microsoft.com/office/2007/relationships/hdphoto" Target="../media/hdphoto7.wdp"/><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280552" y="226673"/>
            <a:ext cx="9473007" cy="594670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60469" y="3161853"/>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9209694" y="2940252"/>
            <a:ext cx="2817027" cy="4061620"/>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37361" y="-123920"/>
            <a:ext cx="1523956" cy="1678399"/>
          </a:xfrm>
          <a:prstGeom prst="rect">
            <a:avLst/>
          </a:prstGeom>
        </p:spPr>
      </p:pic>
      <p:sp>
        <p:nvSpPr>
          <p:cNvPr id="13" name="TextBox 12"/>
          <p:cNvSpPr txBox="1"/>
          <p:nvPr/>
        </p:nvSpPr>
        <p:spPr>
          <a:xfrm>
            <a:off x="4221685" y="1294723"/>
            <a:ext cx="3163824" cy="1569660"/>
          </a:xfrm>
          <a:prstGeom prst="rect">
            <a:avLst/>
          </a:prstGeom>
          <a:noFill/>
        </p:spPr>
        <p:txBody>
          <a:bodyPr wrap="square" rtlCol="0">
            <a:spAutoFit/>
          </a:bodyPr>
          <a:lstStyle/>
          <a:p>
            <a:pPr algn="ctr"/>
            <a:r>
              <a:rPr lang="en-US" sz="9600" dirty="0" err="1">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38100" dist="38100" dir="2700000" algn="tl">
                    <a:srgbClr val="000000">
                      <a:alpha val="43137"/>
                    </a:srgbClr>
                  </a:outerShdw>
                </a:effectLst>
                <a:latin typeface="UTM A&amp;S Graceland" panose="02040603050506020204" pitchFamily="18" charset="0"/>
              </a:rPr>
              <a:t>Toán</a:t>
            </a:r>
            <a:r>
              <a:rPr lang="en-US" sz="96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38100" dist="38100" dir="2700000" algn="tl">
                    <a:srgbClr val="000000">
                      <a:alpha val="43137"/>
                    </a:srgbClr>
                  </a:outerShdw>
                </a:effectLst>
                <a:latin typeface="UTM A&amp;S Graceland" panose="02040603050506020204" pitchFamily="18" charset="0"/>
              </a:rPr>
              <a:t> </a:t>
            </a:r>
          </a:p>
        </p:txBody>
      </p:sp>
      <p:sp>
        <p:nvSpPr>
          <p:cNvPr id="16" name="TextBox 15"/>
          <p:cNvSpPr txBox="1"/>
          <p:nvPr/>
        </p:nvSpPr>
        <p:spPr>
          <a:xfrm>
            <a:off x="1536273" y="2750725"/>
            <a:ext cx="9347425" cy="1569660"/>
          </a:xfrm>
          <a:prstGeom prst="rect">
            <a:avLst/>
          </a:prstGeom>
          <a:noFill/>
        </p:spPr>
        <p:txBody>
          <a:bodyPr wrap="square" rtlCol="0">
            <a:spAutoFit/>
          </a:bodyPr>
          <a:lstStyle/>
          <a:p>
            <a:pPr algn="ctr"/>
            <a:r>
              <a:rPr lang="en-US" sz="9600" dirty="0" err="1">
                <a:gradFill flip="none" rotWithShape="1">
                  <a:gsLst>
                    <a:gs pos="54000">
                      <a:srgbClr val="F09D00"/>
                    </a:gs>
                    <a:gs pos="25000">
                      <a:srgbClr val="FFFF00"/>
                    </a:gs>
                    <a:gs pos="0">
                      <a:schemeClr val="accent2">
                        <a:lumMod val="75000"/>
                        <a:shade val="30000"/>
                        <a:satMod val="115000"/>
                      </a:schemeClr>
                    </a:gs>
                    <a:gs pos="77000">
                      <a:schemeClr val="accent2">
                        <a:lumMod val="75000"/>
                        <a:shade val="67500"/>
                        <a:satMod val="115000"/>
                      </a:schemeClr>
                    </a:gs>
                    <a:gs pos="100000">
                      <a:schemeClr val="accent2">
                        <a:lumMod val="75000"/>
                        <a:shade val="100000"/>
                        <a:satMod val="115000"/>
                      </a:schemeClr>
                    </a:gs>
                  </a:gsLst>
                  <a:lin ang="16200000" scaled="1"/>
                  <a:tileRect/>
                </a:gradFill>
                <a:effectLst>
                  <a:outerShdw blurRad="38100" dist="38100" dir="2700000" algn="tl">
                    <a:srgbClr val="000000">
                      <a:alpha val="43137"/>
                    </a:srgbClr>
                  </a:outerShdw>
                </a:effectLst>
                <a:latin typeface="SVN-Poky's" panose="020B0606040200020203" pitchFamily="34" charset="0"/>
              </a:rPr>
              <a:t>Biểu</a:t>
            </a:r>
            <a:r>
              <a:rPr lang="en-US" sz="9600" dirty="0">
                <a:gradFill flip="none" rotWithShape="1">
                  <a:gsLst>
                    <a:gs pos="54000">
                      <a:srgbClr val="F09D00"/>
                    </a:gs>
                    <a:gs pos="25000">
                      <a:srgbClr val="FFFF00"/>
                    </a:gs>
                    <a:gs pos="0">
                      <a:schemeClr val="accent2">
                        <a:lumMod val="75000"/>
                        <a:shade val="30000"/>
                        <a:satMod val="115000"/>
                      </a:schemeClr>
                    </a:gs>
                    <a:gs pos="77000">
                      <a:schemeClr val="accent2">
                        <a:lumMod val="75000"/>
                        <a:shade val="67500"/>
                        <a:satMod val="115000"/>
                      </a:schemeClr>
                    </a:gs>
                    <a:gs pos="100000">
                      <a:schemeClr val="accent2">
                        <a:lumMod val="75000"/>
                        <a:shade val="100000"/>
                        <a:satMod val="115000"/>
                      </a:schemeClr>
                    </a:gs>
                  </a:gsLst>
                  <a:lin ang="16200000" scaled="1"/>
                  <a:tileRect/>
                </a:gradFill>
                <a:effectLst>
                  <a:outerShdw blurRad="38100" dist="38100" dir="2700000" algn="tl">
                    <a:srgbClr val="000000">
                      <a:alpha val="43137"/>
                    </a:srgbClr>
                  </a:outerShdw>
                </a:effectLst>
                <a:latin typeface="SVN-Poky's" panose="020B0606040200020203" pitchFamily="34" charset="0"/>
              </a:rPr>
              <a:t> </a:t>
            </a:r>
            <a:r>
              <a:rPr lang="en-US" sz="9600" dirty="0" err="1">
                <a:gradFill flip="none" rotWithShape="1">
                  <a:gsLst>
                    <a:gs pos="54000">
                      <a:srgbClr val="F09D00"/>
                    </a:gs>
                    <a:gs pos="25000">
                      <a:srgbClr val="FFFF00"/>
                    </a:gs>
                    <a:gs pos="0">
                      <a:schemeClr val="accent2">
                        <a:lumMod val="75000"/>
                        <a:shade val="30000"/>
                        <a:satMod val="115000"/>
                      </a:schemeClr>
                    </a:gs>
                    <a:gs pos="77000">
                      <a:schemeClr val="accent2">
                        <a:lumMod val="75000"/>
                        <a:shade val="67500"/>
                        <a:satMod val="115000"/>
                      </a:schemeClr>
                    </a:gs>
                    <a:gs pos="100000">
                      <a:schemeClr val="accent2">
                        <a:lumMod val="75000"/>
                        <a:shade val="100000"/>
                        <a:satMod val="115000"/>
                      </a:schemeClr>
                    </a:gs>
                  </a:gsLst>
                  <a:lin ang="16200000" scaled="1"/>
                  <a:tileRect/>
                </a:gradFill>
                <a:effectLst>
                  <a:outerShdw blurRad="38100" dist="38100" dir="2700000" algn="tl">
                    <a:srgbClr val="000000">
                      <a:alpha val="43137"/>
                    </a:srgbClr>
                  </a:outerShdw>
                </a:effectLst>
                <a:latin typeface="SVN-Poky's" panose="020B0606040200020203" pitchFamily="34" charset="0"/>
              </a:rPr>
              <a:t>đồ</a:t>
            </a:r>
            <a:r>
              <a:rPr lang="en-US" sz="9600" dirty="0">
                <a:gradFill flip="none" rotWithShape="1">
                  <a:gsLst>
                    <a:gs pos="54000">
                      <a:srgbClr val="F09D00"/>
                    </a:gs>
                    <a:gs pos="25000">
                      <a:srgbClr val="FFFF00"/>
                    </a:gs>
                    <a:gs pos="0">
                      <a:schemeClr val="accent2">
                        <a:lumMod val="75000"/>
                        <a:shade val="30000"/>
                        <a:satMod val="115000"/>
                      </a:schemeClr>
                    </a:gs>
                    <a:gs pos="77000">
                      <a:schemeClr val="accent2">
                        <a:lumMod val="75000"/>
                        <a:shade val="67500"/>
                        <a:satMod val="115000"/>
                      </a:schemeClr>
                    </a:gs>
                    <a:gs pos="100000">
                      <a:schemeClr val="accent2">
                        <a:lumMod val="75000"/>
                        <a:shade val="100000"/>
                        <a:satMod val="115000"/>
                      </a:schemeClr>
                    </a:gs>
                  </a:gsLst>
                  <a:lin ang="16200000" scaled="1"/>
                  <a:tileRect/>
                </a:gradFill>
                <a:effectLst>
                  <a:outerShdw blurRad="38100" dist="38100" dir="2700000" algn="tl">
                    <a:srgbClr val="000000">
                      <a:alpha val="43137"/>
                    </a:srgbClr>
                  </a:outerShdw>
                </a:effectLst>
                <a:latin typeface="SVN-Poky's" panose="020B0606040200020203" pitchFamily="34" charset="0"/>
              </a:rPr>
              <a:t> </a:t>
            </a:r>
            <a:r>
              <a:rPr lang="en-US" sz="9600" dirty="0" err="1">
                <a:gradFill flip="none" rotWithShape="1">
                  <a:gsLst>
                    <a:gs pos="54000">
                      <a:srgbClr val="F09D00"/>
                    </a:gs>
                    <a:gs pos="25000">
                      <a:srgbClr val="FFFF00"/>
                    </a:gs>
                    <a:gs pos="0">
                      <a:schemeClr val="accent2">
                        <a:lumMod val="75000"/>
                        <a:shade val="30000"/>
                        <a:satMod val="115000"/>
                      </a:schemeClr>
                    </a:gs>
                    <a:gs pos="77000">
                      <a:schemeClr val="accent2">
                        <a:lumMod val="75000"/>
                        <a:shade val="67500"/>
                        <a:satMod val="115000"/>
                      </a:schemeClr>
                    </a:gs>
                    <a:gs pos="100000">
                      <a:schemeClr val="accent2">
                        <a:lumMod val="75000"/>
                        <a:shade val="100000"/>
                        <a:satMod val="115000"/>
                      </a:schemeClr>
                    </a:gs>
                  </a:gsLst>
                  <a:lin ang="16200000" scaled="1"/>
                  <a:tileRect/>
                </a:gradFill>
                <a:effectLst>
                  <a:outerShdw blurRad="38100" dist="38100" dir="2700000" algn="tl">
                    <a:srgbClr val="000000">
                      <a:alpha val="43137"/>
                    </a:srgbClr>
                  </a:outerShdw>
                </a:effectLst>
                <a:latin typeface="SVN-Poky's" panose="020B0606040200020203" pitchFamily="34" charset="0"/>
              </a:rPr>
              <a:t>tranh</a:t>
            </a:r>
            <a:r>
              <a:rPr lang="en-US" sz="9600" dirty="0">
                <a:gradFill flip="none" rotWithShape="1">
                  <a:gsLst>
                    <a:gs pos="54000">
                      <a:srgbClr val="F09D00"/>
                    </a:gs>
                    <a:gs pos="25000">
                      <a:srgbClr val="FFFF00"/>
                    </a:gs>
                    <a:gs pos="0">
                      <a:schemeClr val="accent2">
                        <a:lumMod val="75000"/>
                        <a:shade val="30000"/>
                        <a:satMod val="115000"/>
                      </a:schemeClr>
                    </a:gs>
                    <a:gs pos="77000">
                      <a:schemeClr val="accent2">
                        <a:lumMod val="75000"/>
                        <a:shade val="67500"/>
                        <a:satMod val="115000"/>
                      </a:schemeClr>
                    </a:gs>
                    <a:gs pos="100000">
                      <a:schemeClr val="accent2">
                        <a:lumMod val="75000"/>
                        <a:shade val="100000"/>
                        <a:satMod val="115000"/>
                      </a:schemeClr>
                    </a:gs>
                  </a:gsLst>
                  <a:lin ang="16200000" scaled="1"/>
                  <a:tileRect/>
                </a:gradFill>
                <a:effectLst>
                  <a:outerShdw blurRad="38100" dist="38100" dir="2700000" algn="tl">
                    <a:srgbClr val="000000">
                      <a:alpha val="43137"/>
                    </a:srgbClr>
                  </a:outerShdw>
                </a:effectLst>
                <a:latin typeface="SVN-Poky's" panose="020B0606040200020203" pitchFamily="34" charset="0"/>
              </a:rPr>
              <a:t> </a:t>
            </a:r>
          </a:p>
        </p:txBody>
      </p:sp>
      <p:grpSp>
        <p:nvGrpSpPr>
          <p:cNvPr id="3" name="Group 2"/>
          <p:cNvGrpSpPr/>
          <p:nvPr/>
        </p:nvGrpSpPr>
        <p:grpSpPr>
          <a:xfrm>
            <a:off x="4056348" y="4529284"/>
            <a:ext cx="4602431" cy="805256"/>
            <a:chOff x="3941966" y="4683380"/>
            <a:chExt cx="4602431" cy="805256"/>
          </a:xfrm>
        </p:grpSpPr>
        <p:grpSp>
          <p:nvGrpSpPr>
            <p:cNvPr id="18" name="组合 15">
              <a:extLst>
                <a:ext uri="{FF2B5EF4-FFF2-40B4-BE49-F238E27FC236}">
                  <a16:creationId xmlns:a16="http://schemas.microsoft.com/office/drawing/2014/main" id="{E5675645-2BFF-4FC4-B982-F6FB71939075}"/>
                </a:ext>
              </a:extLst>
            </p:cNvPr>
            <p:cNvGrpSpPr/>
            <p:nvPr/>
          </p:nvGrpSpPr>
          <p:grpSpPr>
            <a:xfrm>
              <a:off x="3941966" y="4683380"/>
              <a:ext cx="3697035" cy="805256"/>
              <a:chOff x="5580717" y="1537756"/>
              <a:chExt cx="3425970" cy="938818"/>
            </a:xfrm>
          </p:grpSpPr>
          <p:sp>
            <p:nvSpPr>
              <p:cNvPr id="19" name="矩形: 圆角 31">
                <a:extLst>
                  <a:ext uri="{FF2B5EF4-FFF2-40B4-BE49-F238E27FC236}">
                    <a16:creationId xmlns:a16="http://schemas.microsoft.com/office/drawing/2014/main" id="{9FBCCB98-E88F-4CCF-A538-97FE3C212260}"/>
                  </a:ext>
                </a:extLst>
              </p:cNvPr>
              <p:cNvSpPr/>
              <p:nvPr/>
            </p:nvSpPr>
            <p:spPr>
              <a:xfrm>
                <a:off x="5619751" y="1600200"/>
                <a:ext cx="3386936" cy="876374"/>
              </a:xfrm>
              <a:prstGeom prst="roundRect">
                <a:avLst>
                  <a:gd name="adj" fmla="val 50000"/>
                </a:avLst>
              </a:prstGeom>
              <a:solidFill>
                <a:srgbClr val="EE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sp>
            <p:nvSpPr>
              <p:cNvPr id="20" name="矩形: 圆角 32">
                <a:extLst>
                  <a:ext uri="{FF2B5EF4-FFF2-40B4-BE49-F238E27FC236}">
                    <a16:creationId xmlns:a16="http://schemas.microsoft.com/office/drawing/2014/main" id="{F8C74B62-539D-4B98-8BA2-405AFCD4CBB7}"/>
                  </a:ext>
                </a:extLst>
              </p:cNvPr>
              <p:cNvSpPr/>
              <p:nvPr/>
            </p:nvSpPr>
            <p:spPr>
              <a:xfrm>
                <a:off x="5580717" y="1537756"/>
                <a:ext cx="3306126" cy="855464"/>
              </a:xfrm>
              <a:prstGeom prst="roundRect">
                <a:avLst>
                  <a:gd name="adj" fmla="val 50000"/>
                </a:avLst>
              </a:prstGeom>
              <a:solidFill>
                <a:schemeClr val="bg1"/>
              </a:solidFill>
              <a:ln>
                <a:solidFill>
                  <a:srgbClr val="EE7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grpSp>
        <p:sp>
          <p:nvSpPr>
            <p:cNvPr id="21" name="TextBox 20"/>
            <p:cNvSpPr txBox="1"/>
            <p:nvPr/>
          </p:nvSpPr>
          <p:spPr>
            <a:xfrm>
              <a:off x="4389414" y="4767550"/>
              <a:ext cx="4154983" cy="646331"/>
            </a:xfrm>
            <a:prstGeom prst="rect">
              <a:avLst/>
            </a:prstGeom>
            <a:noFill/>
          </p:spPr>
          <p:txBody>
            <a:bodyPr wrap="square" rtlCol="0">
              <a:spAutoFit/>
            </a:bodyPr>
            <a:lstStyle/>
            <a:p>
              <a:r>
                <a:rPr lang="en-US" sz="3600" dirty="0">
                  <a:solidFill>
                    <a:srgbClr val="002060"/>
                  </a:solidFill>
                  <a:latin typeface="UTM Hanzel" panose="02040603050506020204" pitchFamily="18" charset="0"/>
                </a:rPr>
                <a:t>(Trang 102)</a:t>
              </a:r>
            </a:p>
          </p:txBody>
        </p:sp>
      </p:grpSp>
      <p:pic>
        <p:nvPicPr>
          <p:cNvPr id="22" name="Picture 21">
            <a:extLst>
              <a:ext uri="{FF2B5EF4-FFF2-40B4-BE49-F238E27FC236}">
                <a16:creationId xmlns:a16="http://schemas.microsoft.com/office/drawing/2014/main" id="{DC41725A-66FC-ECC9-D741-C488264DA5C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3" name="Picture 22">
            <a:extLst>
              <a:ext uri="{FF2B5EF4-FFF2-40B4-BE49-F238E27FC236}">
                <a16:creationId xmlns:a16="http://schemas.microsoft.com/office/drawing/2014/main" id="{10ECB967-163D-97A1-9542-86B164988CD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4"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6"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7"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8" name="TextBox 27">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02689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750" fill="hold"/>
                                        <p:tgtEl>
                                          <p:spTgt spid="28"/>
                                        </p:tgtEl>
                                        <p:attrNameLst>
                                          <p:attrName>ppt_w</p:attrName>
                                        </p:attrNameLst>
                                      </p:cBhvr>
                                      <p:tavLst>
                                        <p:tav tm="0">
                                          <p:val>
                                            <p:fltVal val="0"/>
                                          </p:val>
                                        </p:tav>
                                        <p:tav tm="100000">
                                          <p:val>
                                            <p:strVal val="#ppt_w"/>
                                          </p:val>
                                        </p:tav>
                                      </p:tavLst>
                                    </p:anim>
                                    <p:anim calcmode="lin" valueType="num">
                                      <p:cBhvr>
                                        <p:cTn id="23" dur="1750" fill="hold"/>
                                        <p:tgtEl>
                                          <p:spTgt spid="28"/>
                                        </p:tgtEl>
                                        <p:attrNameLst>
                                          <p:attrName>ppt_h</p:attrName>
                                        </p:attrNameLst>
                                      </p:cBhvr>
                                      <p:tavLst>
                                        <p:tav tm="0">
                                          <p:val>
                                            <p:fltVal val="0"/>
                                          </p:val>
                                        </p:tav>
                                        <p:tav tm="100000">
                                          <p:val>
                                            <p:strVal val="#ppt_h"/>
                                          </p:val>
                                        </p:tav>
                                      </p:tavLst>
                                    </p:anim>
                                    <p:animEffect transition="in" filter="fade">
                                      <p:cBhvr>
                                        <p:cTn id="24" dur="1750"/>
                                        <p:tgtEl>
                                          <p:spTgt spid="28"/>
                                        </p:tgtEl>
                                      </p:cBhvr>
                                    </p:animEffect>
                                  </p:childTnLst>
                                </p:cTn>
                              </p:par>
                              <p:par>
                                <p:cTn id="25" presetID="6" presetClass="emph" presetSubtype="0" repeatCount="indefinite" accel="7000" decel="14000" autoRev="1" fill="hold" grpId="0" nodeType="withEffect">
                                  <p:stCondLst>
                                    <p:cond delay="0"/>
                                  </p:stCondLst>
                                  <p:childTnLst>
                                    <p:animScale>
                                      <p:cBhvr>
                                        <p:cTn id="26" dur="1050" fill="hold"/>
                                        <p:tgtEl>
                                          <p:spTgt spid="2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8" grpId="0"/>
      <p:bldP spid="2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5467" y="614989"/>
            <a:ext cx="7307196" cy="570588"/>
            <a:chOff x="1183343" y="1464304"/>
            <a:chExt cx="7307196" cy="570588"/>
          </a:xfrm>
        </p:grpSpPr>
        <p:sp>
          <p:nvSpPr>
            <p:cNvPr id="3" name="TextBox 2"/>
            <p:cNvSpPr txBox="1"/>
            <p:nvPr/>
          </p:nvSpPr>
          <p:spPr>
            <a:xfrm>
              <a:off x="1801298" y="1511671"/>
              <a:ext cx="668924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Quan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sát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biểu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đồ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rồi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trả</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lời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câu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hỏi</a:t>
              </a: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4" name="Oval 3"/>
            <p:cNvSpPr/>
            <p:nvPr/>
          </p:nvSpPr>
          <p:spPr>
            <a:xfrm>
              <a:off x="1183343" y="1464304"/>
              <a:ext cx="570588" cy="570588"/>
            </a:xfrm>
            <a:prstGeom prst="ellipse">
              <a:avLst/>
            </a:prstGeom>
            <a:solidFill>
              <a:srgbClr val="8064A2"/>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a:ea typeface="+mn-ea"/>
                  <a:cs typeface="+mn-cs"/>
                </a:rPr>
                <a:t>2</a:t>
              </a:r>
            </a:p>
          </p:txBody>
        </p:sp>
      </p:grpSp>
      <p:sp>
        <p:nvSpPr>
          <p:cNvPr id="6" name="TextBox 5"/>
          <p:cNvSpPr txBox="1"/>
          <p:nvPr/>
        </p:nvSpPr>
        <p:spPr>
          <a:xfrm>
            <a:off x="1090447" y="1275558"/>
            <a:ext cx="10113533" cy="523220"/>
          </a:xfrm>
          <a:prstGeom prst="rect">
            <a:avLst/>
          </a:prstGeom>
          <a:solidFill>
            <a:srgbClr val="9BBB59"/>
          </a:solidFill>
        </p:spPr>
        <p:txBody>
          <a:bodyPr wrap="square" rtlCol="0">
            <a:spAutoFit/>
          </a:bodyPr>
          <a:lstStyle/>
          <a:p>
            <a:pPr algn="ctr"/>
            <a:r>
              <a:rPr lang="en-US" sz="2800" dirty="0">
                <a:solidFill>
                  <a:prstClr val="white"/>
                </a:solidFill>
                <a:latin typeface="Arial"/>
              </a:rPr>
              <a:t>SỐ BÔNG HOA ĐÃ NỞ TRONG VƯỜN</a:t>
            </a:r>
          </a:p>
        </p:txBody>
      </p:sp>
      <p:pic>
        <p:nvPicPr>
          <p:cNvPr id="7" name="Picture 6"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73330" y="1832842"/>
            <a:ext cx="10470350" cy="2385649"/>
          </a:xfrm>
          <a:prstGeom prst="rect">
            <a:avLst/>
          </a:prstGeom>
        </p:spPr>
      </p:pic>
      <p:sp>
        <p:nvSpPr>
          <p:cNvPr id="8" name="TextBox 7"/>
          <p:cNvSpPr txBox="1"/>
          <p:nvPr/>
        </p:nvSpPr>
        <p:spPr>
          <a:xfrm>
            <a:off x="728205" y="4252555"/>
            <a:ext cx="10475775" cy="1877437"/>
          </a:xfrm>
          <a:prstGeom prst="rect">
            <a:avLst/>
          </a:prstGeom>
          <a:noFill/>
        </p:spPr>
        <p:txBody>
          <a:bodyPr wrap="square" rtlCol="0">
            <a:spAutoFit/>
          </a:bodyPr>
          <a:lstStyle/>
          <a:p>
            <a:pPr marL="514350" indent="-514350" algn="just">
              <a:spcAft>
                <a:spcPts val="1200"/>
              </a:spcAft>
              <a:buAutoNum type="alphaLcPeriod"/>
            </a:pPr>
            <a:r>
              <a:rPr lang="en-US" sz="3200">
                <a:latin typeface="UTM Avo" panose="02040603050506020204" pitchFamily="18" charset="0"/>
              </a:rPr>
              <a:t>Mỗi </a:t>
            </a:r>
            <a:r>
              <a:rPr lang="en-US" sz="3200" dirty="0" err="1">
                <a:latin typeface="UTM Avo" panose="02040603050506020204" pitchFamily="18" charset="0"/>
              </a:rPr>
              <a:t>loại</a:t>
            </a:r>
            <a:r>
              <a:rPr lang="en-US" sz="3200" dirty="0">
                <a:latin typeface="UTM Avo" panose="02040603050506020204" pitchFamily="18" charset="0"/>
              </a:rPr>
              <a:t> </a:t>
            </a:r>
            <a:r>
              <a:rPr lang="en-US" sz="3200" dirty="0" err="1">
                <a:latin typeface="UTM Avo" panose="02040603050506020204" pitchFamily="18" charset="0"/>
              </a:rPr>
              <a:t>có</a:t>
            </a:r>
            <a:r>
              <a:rPr lang="en-US" sz="3200" dirty="0">
                <a:latin typeface="UTM Avo" panose="02040603050506020204" pitchFamily="18" charset="0"/>
              </a:rPr>
              <a:t> </a:t>
            </a:r>
            <a:r>
              <a:rPr lang="en-US" sz="3200" dirty="0" err="1">
                <a:latin typeface="UTM Avo" panose="02040603050506020204" pitchFamily="18" charset="0"/>
              </a:rPr>
              <a:t>bao</a:t>
            </a:r>
            <a:r>
              <a:rPr lang="en-US" sz="3200" dirty="0">
                <a:latin typeface="UTM Avo" panose="02040603050506020204" pitchFamily="18" charset="0"/>
              </a:rPr>
              <a:t> </a:t>
            </a:r>
            <a:r>
              <a:rPr lang="en-US" sz="3200" err="1">
                <a:latin typeface="UTM Avo" panose="02040603050506020204" pitchFamily="18" charset="0"/>
              </a:rPr>
              <a:t>nhiêu</a:t>
            </a:r>
            <a:r>
              <a:rPr lang="en-US" sz="3200">
                <a:latin typeface="UTM Avo" panose="02040603050506020204" pitchFamily="18" charset="0"/>
              </a:rPr>
              <a:t> bông hoa?</a:t>
            </a:r>
          </a:p>
          <a:p>
            <a:pPr marL="514350" indent="-514350" algn="just">
              <a:spcAft>
                <a:spcPts val="1200"/>
              </a:spcAft>
              <a:buAutoNum type="alphaLcPeriod"/>
            </a:pPr>
            <a:r>
              <a:rPr lang="en-US" sz="3200">
                <a:latin typeface="UTM Avo" panose="02040603050506020204" pitchFamily="18" charset="0"/>
              </a:rPr>
              <a:t>Có tất cả bao nhiêu bông hoa?</a:t>
            </a:r>
          </a:p>
          <a:p>
            <a:pPr marL="514350" indent="-514350" algn="just">
              <a:spcAft>
                <a:spcPts val="1200"/>
              </a:spcAft>
              <a:buAutoNum type="alphaLcPeriod"/>
            </a:pPr>
            <a:r>
              <a:rPr lang="en-US" sz="3200">
                <a:latin typeface="UTM Avo" panose="02040603050506020204" pitchFamily="18" charset="0"/>
              </a:rPr>
              <a:t>Hoa hồng nhiều hơn hoa cúc mấy bông?</a:t>
            </a:r>
            <a:endParaRPr lang="en-US" sz="3200" dirty="0">
              <a:latin typeface="UTM Avo" panose="02040603050506020204" pitchFamily="18" charset="0"/>
            </a:endParaRPr>
          </a:p>
        </p:txBody>
      </p:sp>
    </p:spTree>
    <p:extLst>
      <p:ext uri="{BB962C8B-B14F-4D97-AF65-F5344CB8AC3E}">
        <p14:creationId xmlns:p14="http://schemas.microsoft.com/office/powerpoint/2010/main" val="3541957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5467" y="614989"/>
            <a:ext cx="7307196" cy="570588"/>
            <a:chOff x="1183343" y="1464304"/>
            <a:chExt cx="7307196" cy="570588"/>
          </a:xfrm>
        </p:grpSpPr>
        <p:sp>
          <p:nvSpPr>
            <p:cNvPr id="3" name="TextBox 2"/>
            <p:cNvSpPr txBox="1"/>
            <p:nvPr/>
          </p:nvSpPr>
          <p:spPr>
            <a:xfrm>
              <a:off x="1801298" y="1511671"/>
              <a:ext cx="668924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Quan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sát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biểu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đồ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rồi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trả</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lời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câu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hỏi</a:t>
              </a: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4" name="Oval 3"/>
            <p:cNvSpPr/>
            <p:nvPr/>
          </p:nvSpPr>
          <p:spPr>
            <a:xfrm>
              <a:off x="1183343" y="1464304"/>
              <a:ext cx="570588" cy="570588"/>
            </a:xfrm>
            <a:prstGeom prst="ellipse">
              <a:avLst/>
            </a:prstGeom>
            <a:solidFill>
              <a:srgbClr val="8064A2"/>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panose="02040603050506020204" pitchFamily="18" charset="0"/>
                </a:rPr>
                <a:t>2</a:t>
              </a:r>
            </a:p>
          </p:txBody>
        </p:sp>
      </p:grpSp>
      <p:sp>
        <p:nvSpPr>
          <p:cNvPr id="5" name="TextBox 4"/>
          <p:cNvSpPr txBox="1"/>
          <p:nvPr/>
        </p:nvSpPr>
        <p:spPr>
          <a:xfrm>
            <a:off x="935467" y="1322052"/>
            <a:ext cx="10113533" cy="523220"/>
          </a:xfrm>
          <a:prstGeom prst="rect">
            <a:avLst/>
          </a:prstGeom>
          <a:solidFill>
            <a:srgbClr val="9BBB59"/>
          </a:solidFill>
        </p:spPr>
        <p:txBody>
          <a:bodyPr wrap="square" rtlCol="0">
            <a:spAutoFit/>
          </a:bodyPr>
          <a:lstStyle/>
          <a:p>
            <a:pPr algn="ctr"/>
            <a:r>
              <a:rPr lang="en-US" sz="2800" dirty="0">
                <a:solidFill>
                  <a:prstClr val="white"/>
                </a:solidFill>
                <a:latin typeface="Arial"/>
              </a:rPr>
              <a:t>SỐ BÔNG HOA ĐÃ NỞ TRONG VƯỜN</a:t>
            </a:r>
          </a:p>
        </p:txBody>
      </p:sp>
      <p:sp>
        <p:nvSpPr>
          <p:cNvPr id="6" name="TextBox 5"/>
          <p:cNvSpPr txBox="1"/>
          <p:nvPr/>
        </p:nvSpPr>
        <p:spPr>
          <a:xfrm>
            <a:off x="675207" y="4354590"/>
            <a:ext cx="6018788" cy="1710405"/>
          </a:xfrm>
          <a:prstGeom prst="rect">
            <a:avLst/>
          </a:prstGeom>
          <a:noFill/>
        </p:spPr>
        <p:txBody>
          <a:bodyPr wrap="square" rtlCol="0">
            <a:spAutoFit/>
          </a:bodyPr>
          <a:lstStyle/>
          <a:p>
            <a:pPr>
              <a:lnSpc>
                <a:spcPct val="130000"/>
              </a:lnSpc>
            </a:pPr>
            <a:r>
              <a:rPr lang="en-US" sz="2800" b="1" dirty="0">
                <a:solidFill>
                  <a:prstClr val="black"/>
                </a:solidFill>
                <a:latin typeface="UTM Avo" panose="02040603050506020204" pitchFamily="18" charset="0"/>
              </a:rPr>
              <a:t>b. </a:t>
            </a:r>
            <a:r>
              <a:rPr lang="en-US" sz="2800" b="1" dirty="0" err="1">
                <a:solidFill>
                  <a:prstClr val="black"/>
                </a:solidFill>
                <a:latin typeface="UTM Avo" panose="02040603050506020204" pitchFamily="18" charset="0"/>
              </a:rPr>
              <a:t>Có</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tất</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cả</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số</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bông</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là</a:t>
            </a:r>
            <a:r>
              <a:rPr lang="en-US" sz="2800" b="1" dirty="0">
                <a:solidFill>
                  <a:prstClr val="black"/>
                </a:solidFill>
                <a:latin typeface="UTM Avo" panose="02040603050506020204" pitchFamily="18" charset="0"/>
              </a:rPr>
              <a:t>:</a:t>
            </a:r>
          </a:p>
          <a:p>
            <a:pPr>
              <a:lnSpc>
                <a:spcPct val="130000"/>
              </a:lnSpc>
            </a:pPr>
            <a:r>
              <a:rPr lang="en-US" sz="2800" b="1" dirty="0">
                <a:solidFill>
                  <a:prstClr val="black"/>
                </a:solidFill>
                <a:latin typeface="UTM Avo" panose="02040603050506020204" pitchFamily="18" charset="0"/>
              </a:rPr>
              <a:t>       6 + 4 + 10 = 20 (</a:t>
            </a:r>
            <a:r>
              <a:rPr lang="en-US" sz="2800" b="1" dirty="0" err="1">
                <a:solidFill>
                  <a:prstClr val="black"/>
                </a:solidFill>
                <a:latin typeface="UTM Avo" panose="02040603050506020204" pitchFamily="18" charset="0"/>
              </a:rPr>
              <a:t>bông</a:t>
            </a:r>
            <a:r>
              <a:rPr lang="en-US" sz="2800" b="1" dirty="0">
                <a:solidFill>
                  <a:prstClr val="black"/>
                </a:solidFill>
                <a:latin typeface="UTM Avo" panose="02040603050506020204" pitchFamily="18" charset="0"/>
              </a:rPr>
              <a:t>)</a:t>
            </a:r>
          </a:p>
          <a:p>
            <a:pPr>
              <a:lnSpc>
                <a:spcPct val="130000"/>
              </a:lnSpc>
            </a:pP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Đáp</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số</a:t>
            </a:r>
            <a:r>
              <a:rPr lang="en-US" sz="2800" b="1" dirty="0">
                <a:solidFill>
                  <a:prstClr val="black"/>
                </a:solidFill>
                <a:latin typeface="UTM Avo" panose="02040603050506020204" pitchFamily="18" charset="0"/>
              </a:rPr>
              <a:t>: 20 </a:t>
            </a:r>
            <a:r>
              <a:rPr lang="en-US" sz="2800" b="1" dirty="0" err="1">
                <a:solidFill>
                  <a:prstClr val="black"/>
                </a:solidFill>
                <a:latin typeface="UTM Avo" panose="02040603050506020204" pitchFamily="18" charset="0"/>
              </a:rPr>
              <a:t>bông</a:t>
            </a:r>
            <a:endParaRPr lang="en-US" sz="2800" b="1" dirty="0">
              <a:solidFill>
                <a:prstClr val="black"/>
              </a:solidFill>
              <a:latin typeface="UTM Avo" panose="02040603050506020204" pitchFamily="18" charset="0"/>
            </a:endParaRPr>
          </a:p>
        </p:txBody>
      </p:sp>
      <p:pic>
        <p:nvPicPr>
          <p:cNvPr id="7" name="Picture 6"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18350" y="1879336"/>
            <a:ext cx="10470350" cy="2385649"/>
          </a:xfrm>
          <a:prstGeom prst="rect">
            <a:avLst/>
          </a:prstGeom>
        </p:spPr>
      </p:pic>
      <p:sp>
        <p:nvSpPr>
          <p:cNvPr id="8" name="Oval 7"/>
          <p:cNvSpPr/>
          <p:nvPr/>
        </p:nvSpPr>
        <p:spPr>
          <a:xfrm>
            <a:off x="8117182" y="2056431"/>
            <a:ext cx="482600" cy="482600"/>
          </a:xfrm>
          <a:prstGeom prst="ellipse">
            <a:avLst/>
          </a:prstGeom>
          <a:solidFill>
            <a:sysClr val="window" lastClr="FFFFFF"/>
          </a:solidFill>
          <a:ln w="57150" cap="flat" cmpd="dbl"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ea typeface="+mn-ea"/>
                <a:cs typeface="+mn-cs"/>
              </a:rPr>
              <a:t>6</a:t>
            </a:r>
          </a:p>
        </p:txBody>
      </p:sp>
      <p:sp>
        <p:nvSpPr>
          <p:cNvPr id="9" name="Oval 8"/>
          <p:cNvSpPr/>
          <p:nvPr/>
        </p:nvSpPr>
        <p:spPr>
          <a:xfrm>
            <a:off x="8117182" y="2830860"/>
            <a:ext cx="482600" cy="482600"/>
          </a:xfrm>
          <a:prstGeom prst="ellipse">
            <a:avLst/>
          </a:prstGeom>
          <a:solidFill>
            <a:sysClr val="window" lastClr="FFFFFF"/>
          </a:solidFill>
          <a:ln w="57150" cap="flat" cmpd="dbl"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ea typeface="+mn-ea"/>
                <a:cs typeface="+mn-cs"/>
              </a:rPr>
              <a:t>4</a:t>
            </a:r>
          </a:p>
        </p:txBody>
      </p:sp>
      <p:sp>
        <p:nvSpPr>
          <p:cNvPr id="10" name="Oval 9"/>
          <p:cNvSpPr/>
          <p:nvPr/>
        </p:nvSpPr>
        <p:spPr>
          <a:xfrm>
            <a:off x="11049000" y="3515685"/>
            <a:ext cx="609600" cy="609600"/>
          </a:xfrm>
          <a:prstGeom prst="ellipse">
            <a:avLst/>
          </a:prstGeom>
          <a:solidFill>
            <a:sysClr val="window" lastClr="FFFFFF"/>
          </a:solidFill>
          <a:ln w="57150" cap="flat" cmpd="dbl" algn="ctr">
            <a:solidFill>
              <a:srgbClr val="92D05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ea typeface="+mn-ea"/>
                <a:cs typeface="+mn-cs"/>
              </a:rPr>
              <a:t>10</a:t>
            </a:r>
          </a:p>
        </p:txBody>
      </p:sp>
      <p:sp>
        <p:nvSpPr>
          <p:cNvPr id="11" name="TextBox 10"/>
          <p:cNvSpPr txBox="1"/>
          <p:nvPr/>
        </p:nvSpPr>
        <p:spPr>
          <a:xfrm>
            <a:off x="6283228" y="4175380"/>
            <a:ext cx="5233565" cy="2274662"/>
          </a:xfrm>
          <a:prstGeom prst="rect">
            <a:avLst/>
          </a:prstGeom>
          <a:noFill/>
        </p:spPr>
        <p:txBody>
          <a:bodyPr wrap="square" rtlCol="0">
            <a:spAutoFit/>
          </a:bodyPr>
          <a:lstStyle/>
          <a:p>
            <a:pPr algn="ctr">
              <a:lnSpc>
                <a:spcPct val="130000"/>
              </a:lnSpc>
            </a:pPr>
            <a:r>
              <a:rPr lang="en-US" sz="2800" b="1" dirty="0">
                <a:solidFill>
                  <a:prstClr val="black"/>
                </a:solidFill>
                <a:latin typeface="UTM Avo" panose="02040603050506020204" pitchFamily="18" charset="0"/>
              </a:rPr>
              <a:t>c. </a:t>
            </a:r>
            <a:r>
              <a:rPr lang="en-US" sz="2800" b="1" dirty="0" err="1">
                <a:solidFill>
                  <a:prstClr val="black"/>
                </a:solidFill>
                <a:latin typeface="UTM Avo" panose="02040603050506020204" pitchFamily="18" charset="0"/>
              </a:rPr>
              <a:t>Hoa</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Hồng</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nhiều</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hơn</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hoa</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cúc</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số</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bông</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là</a:t>
            </a:r>
            <a:r>
              <a:rPr lang="en-US" sz="2800" b="1" dirty="0">
                <a:solidFill>
                  <a:prstClr val="black"/>
                </a:solidFill>
                <a:latin typeface="UTM Avo" panose="02040603050506020204" pitchFamily="18" charset="0"/>
              </a:rPr>
              <a:t>:</a:t>
            </a:r>
          </a:p>
          <a:p>
            <a:pPr algn="ctr">
              <a:lnSpc>
                <a:spcPct val="130000"/>
              </a:lnSpc>
            </a:pPr>
            <a:r>
              <a:rPr lang="en-US" sz="2800" b="1" dirty="0">
                <a:solidFill>
                  <a:prstClr val="black"/>
                </a:solidFill>
                <a:latin typeface="UTM Avo" panose="02040603050506020204" pitchFamily="18" charset="0"/>
              </a:rPr>
              <a:t>         6 – 4 = 2 (</a:t>
            </a:r>
            <a:r>
              <a:rPr lang="en-US" sz="2800" b="1" dirty="0" err="1">
                <a:solidFill>
                  <a:prstClr val="black"/>
                </a:solidFill>
                <a:latin typeface="UTM Avo" panose="02040603050506020204" pitchFamily="18" charset="0"/>
              </a:rPr>
              <a:t>bông</a:t>
            </a:r>
            <a:r>
              <a:rPr lang="en-US" sz="2800" b="1" dirty="0">
                <a:solidFill>
                  <a:prstClr val="black"/>
                </a:solidFill>
                <a:latin typeface="UTM Avo" panose="02040603050506020204" pitchFamily="18" charset="0"/>
              </a:rPr>
              <a:t>)</a:t>
            </a:r>
          </a:p>
          <a:p>
            <a:pPr algn="ctr">
              <a:lnSpc>
                <a:spcPct val="130000"/>
              </a:lnSpc>
            </a:pP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Đáp</a:t>
            </a:r>
            <a:r>
              <a:rPr lang="en-US" sz="2800" b="1" dirty="0">
                <a:solidFill>
                  <a:prstClr val="black"/>
                </a:solidFill>
                <a:latin typeface="UTM Avo" panose="02040603050506020204" pitchFamily="18" charset="0"/>
              </a:rPr>
              <a:t> </a:t>
            </a:r>
            <a:r>
              <a:rPr lang="en-US" sz="2800" b="1" dirty="0" err="1">
                <a:solidFill>
                  <a:prstClr val="black"/>
                </a:solidFill>
                <a:latin typeface="UTM Avo" panose="02040603050506020204" pitchFamily="18" charset="0"/>
              </a:rPr>
              <a:t>số</a:t>
            </a:r>
            <a:r>
              <a:rPr lang="en-US" sz="2800" b="1" dirty="0">
                <a:solidFill>
                  <a:prstClr val="black"/>
                </a:solidFill>
                <a:latin typeface="UTM Avo" panose="02040603050506020204" pitchFamily="18" charset="0"/>
              </a:rPr>
              <a:t>: 2 </a:t>
            </a:r>
            <a:r>
              <a:rPr lang="en-US" sz="2800" b="1" dirty="0" err="1">
                <a:solidFill>
                  <a:prstClr val="black"/>
                </a:solidFill>
                <a:latin typeface="UTM Avo" panose="02040603050506020204" pitchFamily="18" charset="0"/>
              </a:rPr>
              <a:t>bông</a:t>
            </a:r>
            <a:endParaRPr lang="en-US" sz="2800" b="1" dirty="0">
              <a:solidFill>
                <a:prstClr val="black"/>
              </a:solidFill>
              <a:latin typeface="UTM Avo" panose="02040603050506020204" pitchFamily="18" charset="0"/>
            </a:endParaRPr>
          </a:p>
        </p:txBody>
      </p:sp>
      <p:cxnSp>
        <p:nvCxnSpPr>
          <p:cNvPr id="12" name="Straight Connector 11"/>
          <p:cNvCxnSpPr>
            <a:cxnSpLocks/>
          </p:cNvCxnSpPr>
          <p:nvPr/>
        </p:nvCxnSpPr>
        <p:spPr>
          <a:xfrm>
            <a:off x="6283228" y="4264985"/>
            <a:ext cx="0" cy="2044623"/>
          </a:xfrm>
          <a:prstGeom prst="line">
            <a:avLst/>
          </a:prstGeom>
          <a:noFill/>
          <a:ln w="57150" cap="flat" cmpd="sng" algn="ctr">
            <a:solidFill>
              <a:srgbClr val="FFB84C"/>
            </a:solidFill>
            <a:prstDash val="solid"/>
            <a:miter lim="800000"/>
          </a:ln>
          <a:effectLst/>
        </p:spPr>
      </p:cxnSp>
    </p:spTree>
    <p:extLst>
      <p:ext uri="{BB962C8B-B14F-4D97-AF65-F5344CB8AC3E}">
        <p14:creationId xmlns:p14="http://schemas.microsoft.com/office/powerpoint/2010/main" val="2843307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fade">
                                      <p:cBhvr>
                                        <p:cTn id="57" dur="500"/>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xEl>
                                              <p:pRg st="1" end="1"/>
                                            </p:txEl>
                                          </p:spTgt>
                                        </p:tgtEl>
                                        <p:attrNameLst>
                                          <p:attrName>style.visibility</p:attrName>
                                        </p:attrNameLst>
                                      </p:cBhvr>
                                      <p:to>
                                        <p:strVal val="visible"/>
                                      </p:to>
                                    </p:set>
                                    <p:animEffect transition="in" filter="fade">
                                      <p:cBhvr>
                                        <p:cTn id="62" dur="500"/>
                                        <p:tgtEl>
                                          <p:spTgt spid="11">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xEl>
                                              <p:pRg st="2" end="2"/>
                                            </p:txEl>
                                          </p:spTgt>
                                        </p:tgtEl>
                                        <p:attrNameLst>
                                          <p:attrName>style.visibility</p:attrName>
                                        </p:attrNameLst>
                                      </p:cBhvr>
                                      <p:to>
                                        <p:strVal val="visible"/>
                                      </p:to>
                                    </p:set>
                                    <p:animEffect transition="in" filter="fade">
                                      <p:cBhvr>
                                        <p:cTn id="6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8" grpId="0" animBg="1"/>
      <p:bldP spid="9" grpId="0" animBg="1"/>
      <p:bldP spid="10" grpId="0" animBg="1"/>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rot="314229">
            <a:off x="1037858" y="228549"/>
            <a:ext cx="10186426" cy="6394551"/>
          </a:xfrm>
          <a:prstGeom prst="rect">
            <a:avLst/>
          </a:prstGeom>
        </p:spPr>
      </p:pic>
      <p:pic>
        <p:nvPicPr>
          <p:cNvPr id="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6"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0"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96094" y="2933341"/>
            <a:ext cx="2601621" cy="4394640"/>
          </a:xfrm>
          <a:prstGeom prst="rect">
            <a:avLst/>
          </a:prstGeom>
        </p:spPr>
      </p:pic>
      <p:pic>
        <p:nvPicPr>
          <p:cNvPr id="11"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4526" y="2450315"/>
            <a:ext cx="3005421" cy="4545918"/>
          </a:xfrm>
          <a:prstGeom prst="rect">
            <a:avLst/>
          </a:prstGeom>
        </p:spPr>
      </p:pic>
      <p:pic>
        <p:nvPicPr>
          <p:cNvPr id="14" name="Picture 13">
            <a:extLst>
              <a:ext uri="{FF2B5EF4-FFF2-40B4-BE49-F238E27FC236}">
                <a16:creationId xmlns:a16="http://schemas.microsoft.com/office/drawing/2014/main"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8" name="Picture 7">
            <a:extLst>
              <a:ext uri="{FF2B5EF4-FFF2-40B4-BE49-F238E27FC236}">
                <a16:creationId xmlns:a16="http://schemas.microsoft.com/office/drawing/2014/main" id="{9546266D-954C-2064-9EE6-CDC327E9BF5D}"/>
              </a:ext>
            </a:extLst>
          </p:cNvPr>
          <p:cNvPicPr>
            <a:picLocks noChangeAspect="1"/>
          </p:cNvPicPr>
          <p:nvPr/>
        </p:nvPicPr>
        <p:blipFill>
          <a:blip r:embed="rId9"/>
          <a:stretch>
            <a:fillRect/>
          </a:stretch>
        </p:blipFill>
        <p:spPr>
          <a:xfrm>
            <a:off x="1527170" y="1896070"/>
            <a:ext cx="9266723" cy="3426249"/>
          </a:xfrm>
          <a:prstGeom prst="rect">
            <a:avLst/>
          </a:prstGeom>
        </p:spPr>
      </p:pic>
    </p:spTree>
    <p:extLst>
      <p:ext uri="{BB962C8B-B14F-4D97-AF65-F5344CB8AC3E}">
        <p14:creationId xmlns:p14="http://schemas.microsoft.com/office/powerpoint/2010/main" val="2046281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3377681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8478" y="0"/>
            <a:ext cx="4924925" cy="1107996"/>
          </a:xfrm>
          <a:prstGeom prst="rect">
            <a:avLst/>
          </a:prstGeom>
          <a:noFill/>
        </p:spPr>
        <p:txBody>
          <a:bodyPr wrap="square" rtlCol="0">
            <a:spAutoFit/>
          </a:bodyPr>
          <a:lstStyle/>
          <a:p>
            <a:pPr algn="ctr"/>
            <a:r>
              <a:rPr lang="en-US" sz="6600" dirty="0" err="1">
                <a:solidFill>
                  <a:schemeClr val="accent1">
                    <a:lumMod val="75000"/>
                  </a:schemeClr>
                </a:solidFill>
                <a:effectLst>
                  <a:outerShdw blurRad="38100" dist="38100" dir="2700000" algn="tl">
                    <a:srgbClr val="000000">
                      <a:alpha val="43137"/>
                    </a:srgbClr>
                  </a:outerShdw>
                </a:effectLst>
                <a:latin typeface="SVN-Poky's" panose="020B0606040200020203" pitchFamily="34" charset="0"/>
              </a:rPr>
              <a:t>M</a:t>
            </a:r>
            <a:r>
              <a:rPr lang="en-US" sz="6600" dirty="0" err="1">
                <a:solidFill>
                  <a:srgbClr val="FF0066"/>
                </a:solidFill>
                <a:effectLst>
                  <a:outerShdw blurRad="38100" dist="38100" dir="2700000" algn="tl">
                    <a:srgbClr val="000000">
                      <a:alpha val="43137"/>
                    </a:srgbClr>
                  </a:outerShdw>
                </a:effectLst>
                <a:latin typeface="SVN-Poky's" panose="020B0606040200020203" pitchFamily="34" charset="0"/>
              </a:rPr>
              <a:t>ụ</a:t>
            </a:r>
            <a:r>
              <a:rPr lang="en-US" sz="6600" dirty="0" err="1">
                <a:solidFill>
                  <a:srgbClr val="7030A0"/>
                </a:solidFill>
                <a:effectLst>
                  <a:outerShdw blurRad="38100" dist="38100" dir="2700000" algn="tl">
                    <a:srgbClr val="000000">
                      <a:alpha val="43137"/>
                    </a:srgbClr>
                  </a:outerShdw>
                </a:effectLst>
                <a:latin typeface="SVN-Poky's" panose="020B0606040200020203" pitchFamily="34" charset="0"/>
              </a:rPr>
              <a:t>c</a:t>
            </a:r>
            <a:r>
              <a:rPr lang="en-US" sz="6600" dirty="0">
                <a:effectLst>
                  <a:outerShdw blurRad="38100" dist="38100" dir="2700000" algn="tl">
                    <a:srgbClr val="000000">
                      <a:alpha val="43137"/>
                    </a:srgbClr>
                  </a:outerShdw>
                </a:effectLst>
                <a:latin typeface="SVN-Poky's" panose="020B0606040200020203" pitchFamily="34" charset="0"/>
              </a:rPr>
              <a:t> </a:t>
            </a:r>
            <a:r>
              <a:rPr lang="en-US" sz="6600" dirty="0" err="1">
                <a:solidFill>
                  <a:srgbClr val="FF0000"/>
                </a:solidFill>
                <a:effectLst>
                  <a:outerShdw blurRad="38100" dist="38100" dir="2700000" algn="tl">
                    <a:srgbClr val="000000">
                      <a:alpha val="43137"/>
                    </a:srgbClr>
                  </a:outerShdw>
                </a:effectLst>
                <a:latin typeface="SVN-Poky's" panose="020B0606040200020203" pitchFamily="34" charset="0"/>
              </a:rPr>
              <a:t>t</a:t>
            </a:r>
            <a:r>
              <a:rPr lang="en-US" sz="6600" dirty="0" err="1">
                <a:solidFill>
                  <a:srgbClr val="00CC00"/>
                </a:solidFill>
                <a:effectLst>
                  <a:outerShdw blurRad="38100" dist="38100" dir="2700000" algn="tl">
                    <a:srgbClr val="000000">
                      <a:alpha val="43137"/>
                    </a:srgbClr>
                  </a:outerShdw>
                </a:effectLst>
                <a:latin typeface="SVN-Poky's" panose="020B0606040200020203" pitchFamily="34" charset="0"/>
              </a:rPr>
              <a:t>i</a:t>
            </a:r>
            <a:r>
              <a:rPr lang="en-US" sz="6600" dirty="0" err="1">
                <a:solidFill>
                  <a:srgbClr val="FFFF00"/>
                </a:solidFill>
                <a:effectLst>
                  <a:outerShdw blurRad="38100" dist="38100" dir="2700000" algn="tl">
                    <a:srgbClr val="000000">
                      <a:alpha val="43137"/>
                    </a:srgbClr>
                  </a:outerShdw>
                </a:effectLst>
                <a:latin typeface="SVN-Poky's" panose="020B0606040200020203" pitchFamily="34" charset="0"/>
              </a:rPr>
              <a:t>ê</a:t>
            </a:r>
            <a:r>
              <a:rPr lang="en-US" sz="6600" dirty="0" err="1">
                <a:solidFill>
                  <a:srgbClr val="0000FF"/>
                </a:solidFill>
                <a:effectLst>
                  <a:outerShdw blurRad="38100" dist="38100" dir="2700000" algn="tl">
                    <a:srgbClr val="000000">
                      <a:alpha val="43137"/>
                    </a:srgbClr>
                  </a:outerShdw>
                </a:effectLst>
                <a:latin typeface="SVN-Poky's" panose="020B0606040200020203" pitchFamily="34" charset="0"/>
              </a:rPr>
              <a:t>u</a:t>
            </a:r>
            <a:endParaRPr lang="en-US" sz="6600" dirty="0">
              <a:solidFill>
                <a:srgbClr val="0000FF"/>
              </a:solidFill>
              <a:effectLst>
                <a:outerShdw blurRad="38100" dist="38100" dir="2700000" algn="tl">
                  <a:srgbClr val="000000">
                    <a:alpha val="43137"/>
                  </a:srgbClr>
                </a:outerShdw>
              </a:effectLst>
              <a:latin typeface="SVN-Poky's" panose="020B0606040200020203" pitchFamily="34" charset="0"/>
            </a:endParaRPr>
          </a:p>
        </p:txBody>
      </p:sp>
      <p:sp>
        <p:nvSpPr>
          <p:cNvPr id="3" name="TextBox 2"/>
          <p:cNvSpPr txBox="1"/>
          <p:nvPr/>
        </p:nvSpPr>
        <p:spPr>
          <a:xfrm>
            <a:off x="767443" y="934347"/>
            <a:ext cx="10760528" cy="5493812"/>
          </a:xfrm>
          <a:prstGeom prst="rect">
            <a:avLst/>
          </a:prstGeom>
          <a:noFill/>
        </p:spPr>
        <p:txBody>
          <a:bodyPr wrap="square" rtlCol="0">
            <a:spAutoFit/>
          </a:bodyPr>
          <a:lstStyle/>
          <a:p>
            <a:pPr algn="just"/>
            <a:r>
              <a:rPr lang="en-US" sz="2700">
                <a:solidFill>
                  <a:schemeClr val="accent1">
                    <a:lumMod val="50000"/>
                  </a:schemeClr>
                </a:solidFill>
                <a:latin typeface="UTM Aptima" panose="02040603050506020204" pitchFamily="18" charset="0"/>
              </a:rPr>
              <a:t>*</a:t>
            </a:r>
            <a:r>
              <a:rPr lang="en-US" sz="2700" b="1">
                <a:solidFill>
                  <a:schemeClr val="accent1">
                    <a:lumMod val="50000"/>
                  </a:schemeClr>
                </a:solidFill>
                <a:latin typeface="UTM Aptima" panose="02040603050506020204" pitchFamily="18" charset="0"/>
              </a:rPr>
              <a:t>Kiến thức, kĩ năng:</a:t>
            </a:r>
            <a:endParaRPr lang="en-US" sz="2700">
              <a:solidFill>
                <a:schemeClr val="accent1">
                  <a:lumMod val="50000"/>
                </a:schemeClr>
              </a:solidFill>
              <a:latin typeface="UTM Aptima" panose="02040603050506020204" pitchFamily="18" charset="0"/>
            </a:endParaRPr>
          </a:p>
          <a:p>
            <a:pPr algn="just"/>
            <a:r>
              <a:rPr lang="en-US" sz="2700">
                <a:solidFill>
                  <a:schemeClr val="accent1">
                    <a:lumMod val="50000"/>
                  </a:schemeClr>
                </a:solidFill>
                <a:latin typeface="UTM Aptima" panose="02040603050506020204" pitchFamily="18" charset="0"/>
              </a:rPr>
              <a:t>- Nhận biết được biểu đồ tranh (biểu thị số liệu kiểm đếm bằng hình ảnh hoặc tranh vẽ theo cột hoặc hàng theo yêu cầu của việc kiểm đếm)</a:t>
            </a:r>
          </a:p>
          <a:p>
            <a:pPr algn="just"/>
            <a:r>
              <a:rPr lang="en-US" sz="2700">
                <a:solidFill>
                  <a:schemeClr val="accent1">
                    <a:lumMod val="50000"/>
                  </a:schemeClr>
                </a:solidFill>
                <a:latin typeface="UTM Aptima" panose="02040603050506020204" pitchFamily="18" charset="0"/>
              </a:rPr>
              <a:t>- Đọc và mô tả được các số liệu trên biểu đồ tranh.</a:t>
            </a:r>
          </a:p>
          <a:p>
            <a:pPr algn="just"/>
            <a:r>
              <a:rPr lang="en-US" sz="2700">
                <a:solidFill>
                  <a:schemeClr val="accent1">
                    <a:lumMod val="50000"/>
                  </a:schemeClr>
                </a:solidFill>
                <a:latin typeface="UTM Aptima" panose="02040603050506020204" pitchFamily="18" charset="0"/>
              </a:rPr>
              <a:t>- Nêu được một số nhận xét đơn giản từ biểu đồ tranh.</a:t>
            </a:r>
          </a:p>
          <a:p>
            <a:pPr algn="just"/>
            <a:r>
              <a:rPr lang="en-US" sz="2700" b="1">
                <a:solidFill>
                  <a:schemeClr val="accent1">
                    <a:lumMod val="50000"/>
                  </a:schemeClr>
                </a:solidFill>
                <a:latin typeface="UTM Aptima" panose="02040603050506020204" pitchFamily="18" charset="0"/>
              </a:rPr>
              <a:t>*Phát triển năng lực và phẩm chất:</a:t>
            </a:r>
            <a:endParaRPr lang="en-US" sz="2700">
              <a:solidFill>
                <a:schemeClr val="accent1">
                  <a:lumMod val="50000"/>
                </a:schemeClr>
              </a:solidFill>
              <a:latin typeface="UTM Aptima" panose="02040603050506020204" pitchFamily="18" charset="0"/>
            </a:endParaRPr>
          </a:p>
          <a:p>
            <a:pPr algn="just"/>
            <a:r>
              <a:rPr lang="en-US" sz="2700">
                <a:solidFill>
                  <a:schemeClr val="accent1">
                    <a:lumMod val="50000"/>
                  </a:schemeClr>
                </a:solidFill>
                <a:latin typeface="UTM Aptima" panose="02040603050506020204" pitchFamily="18" charset="0"/>
              </a:rPr>
              <a:t>- Qua hoạt động khám phá, giải quyết tình huống (phân loại, kiểm đếm số ô tô theo màu sắc với các kiểu dáng, vị trí khác nhau),  HS phát triển năng lực giải quyết vấn đề toán học.</a:t>
            </a:r>
          </a:p>
          <a:p>
            <a:pPr algn="just"/>
            <a:r>
              <a:rPr lang="en-US" sz="2700">
                <a:solidFill>
                  <a:schemeClr val="accent1">
                    <a:lumMod val="50000"/>
                  </a:schemeClr>
                </a:solidFill>
                <a:latin typeface="UTM Aptima" panose="02040603050506020204" pitchFamily="18" charset="0"/>
              </a:rPr>
              <a:t>- Qua sơ đồ, bảng biểu dạng biểu đồ tranh, thảo luận, diễn đạt, mô tả, đọc, nhận xét số liệu trên biểu đồ tranh, HS phát triển năng lực mô hình hóa toán học, năng lực giao tiếp toán học.</a:t>
            </a:r>
          </a:p>
          <a:p>
            <a:pPr algn="just"/>
            <a:r>
              <a:rPr lang="en-US" sz="2700">
                <a:solidFill>
                  <a:schemeClr val="accent1">
                    <a:lumMod val="50000"/>
                  </a:schemeClr>
                </a:solidFill>
                <a:latin typeface="UTM Aptima" panose="02040603050506020204" pitchFamily="18" charset="0"/>
              </a:rPr>
              <a:t>- Phát triển kĩ năng hợp tác, rèn tính cẩn thận.</a:t>
            </a:r>
          </a:p>
        </p:txBody>
      </p:sp>
    </p:spTree>
    <p:extLst>
      <p:ext uri="{BB962C8B-B14F-4D97-AF65-F5344CB8AC3E}">
        <p14:creationId xmlns:p14="http://schemas.microsoft.com/office/powerpoint/2010/main" val="1748218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6"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0"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11"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4" name="Picture 13">
            <a:extLst>
              <a:ext uri="{FF2B5EF4-FFF2-40B4-BE49-F238E27FC236}">
                <a16:creationId xmlns:a16="http://schemas.microsoft.com/office/drawing/2014/main"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7" name="Picture 6">
            <a:extLst>
              <a:ext uri="{FF2B5EF4-FFF2-40B4-BE49-F238E27FC236}">
                <a16:creationId xmlns:a16="http://schemas.microsoft.com/office/drawing/2014/main" id="{974944E5-2AD2-80B3-F75E-F3CE52ED5CA0}"/>
              </a:ext>
            </a:extLst>
          </p:cNvPr>
          <p:cNvPicPr>
            <a:picLocks noChangeAspect="1"/>
          </p:cNvPicPr>
          <p:nvPr/>
        </p:nvPicPr>
        <p:blipFill>
          <a:blip r:embed="rId9"/>
          <a:stretch>
            <a:fillRect/>
          </a:stretch>
        </p:blipFill>
        <p:spPr>
          <a:xfrm>
            <a:off x="1721656" y="2586476"/>
            <a:ext cx="8376630" cy="1566808"/>
          </a:xfrm>
          <a:prstGeom prst="rect">
            <a:avLst/>
          </a:prstGeom>
        </p:spPr>
      </p:pic>
    </p:spTree>
    <p:extLst>
      <p:ext uri="{BB962C8B-B14F-4D97-AF65-F5344CB8AC3E}">
        <p14:creationId xmlns:p14="http://schemas.microsoft.com/office/powerpoint/2010/main" val="209563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47800" y="647700"/>
            <a:ext cx="9410700" cy="5524500"/>
            <a:chOff x="1504950" y="1295400"/>
            <a:chExt cx="8972550" cy="5562600"/>
          </a:xfrm>
        </p:grpSpPr>
        <p:pic>
          <p:nvPicPr>
            <p:cNvPr id="4" name="Picture 2" descr="20210409090753_wm_shs-toan-2-tap-2"/>
            <p:cNvPicPr>
              <a:picLocks noChangeAspect="1" noChangeArrowheads="1"/>
            </p:cNvPicPr>
            <p:nvPr/>
          </p:nvPicPr>
          <p:blipFill rotWithShape="1">
            <a:blip r:embed="rId2">
              <a:extLst>
                <a:ext uri="{28A0092B-C50C-407E-A947-70E740481C1C}">
                  <a14:useLocalDpi xmlns:a14="http://schemas.microsoft.com/office/drawing/2010/main" val="0"/>
                </a:ext>
              </a:extLst>
            </a:blip>
            <a:srcRect l="11995" t="12129" r="5549" b="51371"/>
            <a:stretch/>
          </p:blipFill>
          <p:spPr bwMode="auto">
            <a:xfrm>
              <a:off x="1523999" y="1295400"/>
              <a:ext cx="8953501"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504950" y="1295400"/>
              <a:ext cx="6534150" cy="1752600"/>
            </a:xfrm>
            <a:custGeom>
              <a:avLst/>
              <a:gdLst>
                <a:gd name="connsiteX0" fmla="*/ 19050 w 6534150"/>
                <a:gd name="connsiteY0" fmla="*/ 0 h 1752600"/>
                <a:gd name="connsiteX1" fmla="*/ 6534150 w 6534150"/>
                <a:gd name="connsiteY1" fmla="*/ 0 h 1752600"/>
                <a:gd name="connsiteX2" fmla="*/ 6534150 w 6534150"/>
                <a:gd name="connsiteY2" fmla="*/ 476250 h 1752600"/>
                <a:gd name="connsiteX3" fmla="*/ 1943100 w 6534150"/>
                <a:gd name="connsiteY3" fmla="*/ 476250 h 1752600"/>
                <a:gd name="connsiteX4" fmla="*/ 2076450 w 6534150"/>
                <a:gd name="connsiteY4" fmla="*/ 1447800 h 1752600"/>
                <a:gd name="connsiteX5" fmla="*/ 190500 w 6534150"/>
                <a:gd name="connsiteY5" fmla="*/ 1752600 h 1752600"/>
                <a:gd name="connsiteX6" fmla="*/ 0 w 6534150"/>
                <a:gd name="connsiteY6" fmla="*/ 1714500 h 1752600"/>
                <a:gd name="connsiteX7" fmla="*/ 19050 w 6534150"/>
                <a:gd name="connsiteY7"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4150" h="1752600">
                  <a:moveTo>
                    <a:pt x="19050" y="0"/>
                  </a:moveTo>
                  <a:lnTo>
                    <a:pt x="6534150" y="0"/>
                  </a:lnTo>
                  <a:lnTo>
                    <a:pt x="6534150" y="476250"/>
                  </a:lnTo>
                  <a:lnTo>
                    <a:pt x="1943100" y="476250"/>
                  </a:lnTo>
                  <a:lnTo>
                    <a:pt x="2076450" y="1447800"/>
                  </a:lnTo>
                  <a:lnTo>
                    <a:pt x="190500" y="1752600"/>
                  </a:lnTo>
                  <a:lnTo>
                    <a:pt x="0" y="1714500"/>
                  </a:lnTo>
                  <a:lnTo>
                    <a:pt x="19050" y="0"/>
                  </a:lnTo>
                  <a:close/>
                </a:path>
              </a:pathLst>
            </a:cu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92" y="483055"/>
            <a:ext cx="2069886" cy="1034943"/>
          </a:xfrm>
          <a:prstGeom prst="rect">
            <a:avLst/>
          </a:prstGeom>
        </p:spPr>
      </p:pic>
      <p:pic>
        <p:nvPicPr>
          <p:cNvPr id="7" name="Picture 6"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3226" b="97849" l="0" r="9803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884968" y="2125265"/>
            <a:ext cx="1552852" cy="707918"/>
          </a:xfrm>
          <a:prstGeom prst="rect">
            <a:avLst/>
          </a:prstGeom>
        </p:spPr>
      </p:pic>
      <p:pic>
        <p:nvPicPr>
          <p:cNvPr id="8" name="Picture 7" descr="Screen Clipping"/>
          <p:cNvPicPr>
            <a:picLocks noChangeAspect="1"/>
          </p:cNvPicPr>
          <p:nvPr/>
        </p:nvPicPr>
        <p:blipFill>
          <a:blip r:embed="rId6">
            <a:extLst>
              <a:ext uri="{BEBA8EAE-BF5A-486C-A8C5-ECC9F3942E4B}">
                <a14:imgProps xmlns:a14="http://schemas.microsoft.com/office/drawing/2010/main">
                  <a14:imgLayer r:embed="rId7">
                    <a14:imgEffect>
                      <a14:backgroundRemoval t="9184" b="96939" l="5189" r="98585">
                        <a14:foregroundMark x1="21698" y1="50000" x2="15566" y2="55102"/>
                        <a14:foregroundMark x1="92925" y1="57143" x2="92925" y2="57143"/>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489601" y="2761035"/>
            <a:ext cx="1581759" cy="731190"/>
          </a:xfrm>
          <a:prstGeom prst="rect">
            <a:avLst/>
          </a:prstGeom>
        </p:spPr>
      </p:pic>
      <p:pic>
        <p:nvPicPr>
          <p:cNvPr id="9" name="Picture 8" descr="Screen Clipping"/>
          <p:cNvPicPr>
            <a:picLocks noChangeAspect="1"/>
          </p:cNvPicPr>
          <p:nvPr/>
        </p:nvPicPr>
        <p:blipFill>
          <a:blip r:embed="rId8">
            <a:extLst>
              <a:ext uri="{BEBA8EAE-BF5A-486C-A8C5-ECC9F3942E4B}">
                <a14:imgProps xmlns:a14="http://schemas.microsoft.com/office/drawing/2010/main">
                  <a14:imgLayer r:embed="rId9">
                    <a14:imgEffect>
                      <a14:backgroundRemoval t="6316" b="97895" l="2381" r="96667"/>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6469380" y="3431265"/>
            <a:ext cx="1574391" cy="693760"/>
          </a:xfrm>
          <a:prstGeom prst="rect">
            <a:avLst/>
          </a:prstGeom>
        </p:spPr>
      </p:pic>
      <p:pic>
        <p:nvPicPr>
          <p:cNvPr id="10" name="Picture 9" descr="Screen Clipping"/>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14" b="95946" l="51802" r="96847">
                        <a14:foregroundMark x1="64189" y1="86486" x2="81306" y2="86486"/>
                        <a14:foregroundMark x1="73423" y1="41892" x2="82432" y2="41892"/>
                        <a14:foregroundMark x1="78378" y1="41216" x2="85811" y2="42568"/>
                        <a14:foregroundMark x1="56081" y1="62838" x2="54054" y2="68919"/>
                      </a14:backgroundRemoval>
                    </a14:imgEffect>
                    <a14:imgEffect>
                      <a14:sharpenSoften amount="25000"/>
                    </a14:imgEffect>
                  </a14:imgLayer>
                </a14:imgProps>
              </a:ext>
              <a:ext uri="{28A0092B-C50C-407E-A947-70E740481C1C}">
                <a14:useLocalDpi xmlns:a14="http://schemas.microsoft.com/office/drawing/2010/main" val="0"/>
              </a:ext>
            </a:extLst>
          </a:blip>
          <a:srcRect l="50676" t="33110"/>
          <a:stretch/>
        </p:blipFill>
        <p:spPr>
          <a:xfrm>
            <a:off x="3871640" y="2869609"/>
            <a:ext cx="1666701" cy="753412"/>
          </a:xfrm>
          <a:prstGeom prst="rect">
            <a:avLst/>
          </a:prstGeom>
        </p:spPr>
      </p:pic>
      <p:pic>
        <p:nvPicPr>
          <p:cNvPr id="11" name="Picture 10" descr="Screen Clipping"/>
          <p:cNvPicPr>
            <a:picLocks noChangeAspect="1"/>
          </p:cNvPicPr>
          <p:nvPr/>
        </p:nvPicPr>
        <p:blipFill rotWithShape="1">
          <a:blip r:embed="rId12">
            <a:extLst>
              <a:ext uri="{BEBA8EAE-BF5A-486C-A8C5-ECC9F3942E4B}">
                <a14:imgProps xmlns:a14="http://schemas.microsoft.com/office/drawing/2010/main">
                  <a14:imgLayer r:embed="rId11">
                    <a14:imgEffect>
                      <a14:backgroundRemoval t="6757" b="70946" l="2928" r="48649"/>
                    </a14:imgEffect>
                    <a14:imgEffect>
                      <a14:sharpenSoften amount="50000"/>
                    </a14:imgEffect>
                  </a14:imgLayer>
                </a14:imgProps>
              </a:ext>
              <a:ext uri="{28A0092B-C50C-407E-A947-70E740481C1C}">
                <a14:useLocalDpi xmlns:a14="http://schemas.microsoft.com/office/drawing/2010/main" val="0"/>
              </a:ext>
            </a:extLst>
          </a:blip>
          <a:srcRect r="49775" b="24695"/>
          <a:stretch/>
        </p:blipFill>
        <p:spPr>
          <a:xfrm>
            <a:off x="2191452" y="2534938"/>
            <a:ext cx="1678276" cy="812892"/>
          </a:xfrm>
          <a:prstGeom prst="rect">
            <a:avLst/>
          </a:prstGeom>
        </p:spPr>
      </p:pic>
      <p:pic>
        <p:nvPicPr>
          <p:cNvPr id="12" name="Picture 11" descr="Screen Clipping"/>
          <p:cNvPicPr>
            <a:picLocks noChangeAspect="1"/>
          </p:cNvPicPr>
          <p:nvPr/>
        </p:nvPicPr>
        <p:blipFill>
          <a:blip r:embed="rId13">
            <a:extLst>
              <a:ext uri="{BEBA8EAE-BF5A-486C-A8C5-ECC9F3942E4B}">
                <a14:imgProps xmlns:a14="http://schemas.microsoft.com/office/drawing/2010/main">
                  <a14:imgLayer r:embed="rId14">
                    <a14:imgEffect>
                      <a14:backgroundRemoval t="10000" b="90000" l="3318" r="93839"/>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31628" y="4339090"/>
            <a:ext cx="1606192" cy="732487"/>
          </a:xfrm>
          <a:prstGeom prst="rect">
            <a:avLst/>
          </a:prstGeom>
        </p:spPr>
      </p:pic>
      <p:pic>
        <p:nvPicPr>
          <p:cNvPr id="13" name="Picture 12" descr="Screen Clipping"/>
          <p:cNvPicPr>
            <a:picLocks noChangeAspect="1"/>
          </p:cNvPicPr>
          <p:nvPr/>
        </p:nvPicPr>
        <p:blipFill rotWithShape="1">
          <a:blip r:embed="rId15">
            <a:extLst>
              <a:ext uri="{BEBA8EAE-BF5A-486C-A8C5-ECC9F3942E4B}">
                <a14:imgProps xmlns:a14="http://schemas.microsoft.com/office/drawing/2010/main">
                  <a14:imgLayer r:embed="rId16">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3578057" y="3640548"/>
            <a:ext cx="1546393" cy="634078"/>
          </a:xfrm>
          <a:prstGeom prst="rect">
            <a:avLst/>
          </a:prstGeom>
        </p:spPr>
      </p:pic>
      <p:pic>
        <p:nvPicPr>
          <p:cNvPr id="14" name="Picture 13" descr="Screen Clipping"/>
          <p:cNvPicPr>
            <a:picLocks noChangeAspect="1"/>
          </p:cNvPicPr>
          <p:nvPr/>
        </p:nvPicPr>
        <p:blipFill rotWithShape="1">
          <a:blip r:embed="rId17">
            <a:extLst>
              <a:ext uri="{BEBA8EAE-BF5A-486C-A8C5-ECC9F3942E4B}">
                <a14:imgProps xmlns:a14="http://schemas.microsoft.com/office/drawing/2010/main">
                  <a14:imgLayer r:embed="rId16">
                    <a14:imgEffect>
                      <a14:backgroundRemoval t="55981" b="97608" l="13770" r="58014"/>
                    </a14:imgEffect>
                    <a14:imgEffect>
                      <a14:sharpenSoften amount="50000"/>
                    </a14:imgEffect>
                  </a14:imgLayer>
                </a14:imgProps>
              </a:ext>
              <a:ext uri="{28A0092B-C50C-407E-A947-70E740481C1C}">
                <a14:useLocalDpi xmlns:a14="http://schemas.microsoft.com/office/drawing/2010/main" val="0"/>
              </a:ext>
            </a:extLst>
          </a:blip>
          <a:srcRect l="13094" t="56056" r="41615"/>
          <a:stretch/>
        </p:blipFill>
        <p:spPr>
          <a:xfrm>
            <a:off x="2211109" y="4116486"/>
            <a:ext cx="1526804" cy="698890"/>
          </a:xfrm>
          <a:prstGeom prst="rect">
            <a:avLst/>
          </a:prstGeom>
        </p:spPr>
      </p:pic>
      <p:pic>
        <p:nvPicPr>
          <p:cNvPr id="15" name="Picture 14" descr="Screen Clipping"/>
          <p:cNvPicPr>
            <a:picLocks noChangeAspect="1"/>
          </p:cNvPicPr>
          <p:nvPr/>
        </p:nvPicPr>
        <p:blipFill rotWithShape="1">
          <a:blip r:embed="rId18">
            <a:extLst>
              <a:ext uri="{BEBA8EAE-BF5A-486C-A8C5-ECC9F3942E4B}">
                <a14:imgProps xmlns:a14="http://schemas.microsoft.com/office/drawing/2010/main">
                  <a14:imgLayer r:embed="rId16">
                    <a14:imgEffect>
                      <a14:backgroundRemoval t="4785" b="45933" l="1129" r="44470"/>
                    </a14:imgEffect>
                    <a14:imgEffect>
                      <a14:sharpenSoften amount="25000"/>
                    </a14:imgEffect>
                  </a14:imgLayer>
                </a14:imgProps>
              </a:ext>
              <a:ext uri="{28A0092B-C50C-407E-A947-70E740481C1C}">
                <a14:useLocalDpi xmlns:a14="http://schemas.microsoft.com/office/drawing/2010/main" val="0"/>
              </a:ext>
            </a:extLst>
          </a:blip>
          <a:srcRect r="54548" b="51759"/>
          <a:stretch/>
        </p:blipFill>
        <p:spPr>
          <a:xfrm>
            <a:off x="1774255" y="3279713"/>
            <a:ext cx="1540446" cy="771349"/>
          </a:xfrm>
          <a:prstGeom prst="rect">
            <a:avLst/>
          </a:prstGeom>
        </p:spPr>
      </p:pic>
      <p:pic>
        <p:nvPicPr>
          <p:cNvPr id="16" name="Picture 15" descr="Screen Clipping"/>
          <p:cNvPicPr>
            <a:picLocks noChangeAspect="1"/>
          </p:cNvPicPr>
          <p:nvPr/>
        </p:nvPicPr>
        <p:blipFill>
          <a:blip r:embed="rId19">
            <a:extLst>
              <a:ext uri="{BEBA8EAE-BF5A-486C-A8C5-ECC9F3942E4B}">
                <a14:imgProps xmlns:a14="http://schemas.microsoft.com/office/drawing/2010/main">
                  <a14:imgLayer r:embed="rId7">
                    <a14:imgEffect>
                      <a14:backgroundRemoval t="9184" b="96939" l="5189" r="98585">
                        <a14:foregroundMark x1="21698" y1="50000" x2="15566" y2="55102"/>
                        <a14:foregroundMark x1="92925" y1="57143" x2="92925" y2="57143"/>
                      </a14:backgroundRemoval>
                    </a14:imgEffect>
                  </a14:imgLayer>
                </a14:imgProps>
              </a:ext>
              <a:ext uri="{28A0092B-C50C-407E-A947-70E740481C1C}">
                <a14:useLocalDpi xmlns:a14="http://schemas.microsoft.com/office/drawing/2010/main" val="0"/>
              </a:ext>
            </a:extLst>
          </a:blip>
          <a:stretch>
            <a:fillRect/>
          </a:stretch>
        </p:blipFill>
        <p:spPr>
          <a:xfrm>
            <a:off x="2206692" y="4850198"/>
            <a:ext cx="1581759" cy="731190"/>
          </a:xfrm>
          <a:prstGeom prst="rect">
            <a:avLst/>
          </a:prstGeom>
        </p:spPr>
      </p:pic>
      <p:pic>
        <p:nvPicPr>
          <p:cNvPr id="17" name="Picture 16" descr="Screen Clipping"/>
          <p:cNvPicPr>
            <a:picLocks noChangeAspect="1"/>
          </p:cNvPicPr>
          <p:nvPr/>
        </p:nvPicPr>
        <p:blipFill>
          <a:blip r:embed="rId8">
            <a:extLst>
              <a:ext uri="{BEBA8EAE-BF5A-486C-A8C5-ECC9F3942E4B}">
                <a14:imgProps xmlns:a14="http://schemas.microsoft.com/office/drawing/2010/main">
                  <a14:imgLayer r:embed="rId9">
                    <a14:imgEffect>
                      <a14:backgroundRemoval t="6316" b="97895" l="2381" r="96667"/>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299960" y="4163505"/>
            <a:ext cx="1584960" cy="686693"/>
          </a:xfrm>
          <a:prstGeom prst="rect">
            <a:avLst/>
          </a:prstGeom>
        </p:spPr>
      </p:pic>
      <p:pic>
        <p:nvPicPr>
          <p:cNvPr id="18" name="Picture 17" descr="Screen Clipping"/>
          <p:cNvPicPr>
            <a:picLocks noChangeAspect="1"/>
          </p:cNvPicPr>
          <p:nvPr/>
        </p:nvPicPr>
        <p:blipFill rotWithShape="1">
          <a:blip r:embed="rId15">
            <a:extLst>
              <a:ext uri="{BEBA8EAE-BF5A-486C-A8C5-ECC9F3942E4B}">
                <a14:imgProps xmlns:a14="http://schemas.microsoft.com/office/drawing/2010/main">
                  <a14:imgLayer r:embed="rId16">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flipH="1">
            <a:off x="5844540" y="4535194"/>
            <a:ext cx="1528818" cy="634078"/>
          </a:xfrm>
          <a:prstGeom prst="rect">
            <a:avLst/>
          </a:prstGeom>
        </p:spPr>
      </p:pic>
      <p:pic>
        <p:nvPicPr>
          <p:cNvPr id="19" name="Picture 18" descr="Screen Clipping"/>
          <p:cNvPicPr>
            <a:picLocks noChangeAspect="1"/>
          </p:cNvPicPr>
          <p:nvPr/>
        </p:nvPicPr>
        <p:blipFill rotWithShape="1">
          <a:blip r:embed="rId15">
            <a:extLst>
              <a:ext uri="{BEBA8EAE-BF5A-486C-A8C5-ECC9F3942E4B}">
                <a14:imgProps xmlns:a14="http://schemas.microsoft.com/office/drawing/2010/main">
                  <a14:imgLayer r:embed="rId16">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flipH="1">
            <a:off x="7471049" y="5015890"/>
            <a:ext cx="1528818" cy="634078"/>
          </a:xfrm>
          <a:prstGeom prst="rect">
            <a:avLst/>
          </a:prstGeom>
        </p:spPr>
      </p:pic>
      <p:pic>
        <p:nvPicPr>
          <p:cNvPr id="20" name="Picture 19" descr="Screen Clipping"/>
          <p:cNvPicPr>
            <a:picLocks noChangeAspect="1"/>
          </p:cNvPicPr>
          <p:nvPr/>
        </p:nvPicPr>
        <p:blipFill>
          <a:blip r:embed="rId13">
            <a:extLst>
              <a:ext uri="{BEBA8EAE-BF5A-486C-A8C5-ECC9F3942E4B}">
                <a14:imgProps xmlns:a14="http://schemas.microsoft.com/office/drawing/2010/main">
                  <a14:imgLayer r:embed="rId14">
                    <a14:imgEffect>
                      <a14:backgroundRemoval t="10000" b="90000" l="3318" r="93839"/>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30240" y="5236057"/>
            <a:ext cx="1584960" cy="732487"/>
          </a:xfrm>
          <a:prstGeom prst="rect">
            <a:avLst/>
          </a:prstGeom>
        </p:spPr>
      </p:pic>
      <p:pic>
        <p:nvPicPr>
          <p:cNvPr id="21" name="Picture 20" descr="Screen Clipping"/>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14" b="95946" l="51802" r="96847">
                        <a14:foregroundMark x1="64189" y1="86486" x2="81306" y2="86486"/>
                        <a14:foregroundMark x1="73423" y1="41892" x2="82432" y2="41892"/>
                        <a14:foregroundMark x1="78378" y1="41216" x2="85811" y2="42568"/>
                        <a14:foregroundMark x1="56081" y1="62838" x2="54054" y2="68919"/>
                      </a14:backgroundRemoval>
                    </a14:imgEffect>
                    <a14:imgEffect>
                      <a14:sharpenSoften amount="25000"/>
                    </a14:imgEffect>
                  </a14:imgLayer>
                </a14:imgProps>
              </a:ext>
              <a:ext uri="{28A0092B-C50C-407E-A947-70E740481C1C}">
                <a14:useLocalDpi xmlns:a14="http://schemas.microsoft.com/office/drawing/2010/main" val="0"/>
              </a:ext>
            </a:extLst>
          </a:blip>
          <a:srcRect l="50676" t="33110"/>
          <a:stretch/>
        </p:blipFill>
        <p:spPr>
          <a:xfrm flipH="1">
            <a:off x="4001147" y="5023510"/>
            <a:ext cx="1666409" cy="753412"/>
          </a:xfrm>
          <a:prstGeom prst="rect">
            <a:avLst/>
          </a:prstGeom>
        </p:spPr>
      </p:pic>
      <p:pic>
        <p:nvPicPr>
          <p:cNvPr id="22" name="Picture 21" descr="Screen Clipping"/>
          <p:cNvPicPr>
            <a:picLocks noChangeAspect="1"/>
          </p:cNvPicPr>
          <p:nvPr/>
        </p:nvPicPr>
        <p:blipFill>
          <a:blip r:embed="rId6">
            <a:extLst>
              <a:ext uri="{BEBA8EAE-BF5A-486C-A8C5-ECC9F3942E4B}">
                <a14:imgProps xmlns:a14="http://schemas.microsoft.com/office/drawing/2010/main">
                  <a14:imgLayer r:embed="rId7">
                    <a14:imgEffect>
                      <a14:backgroundRemoval t="9184" b="96939" l="5189" r="98585">
                        <a14:foregroundMark x1="21698" y1="50000" x2="15566" y2="55102"/>
                        <a14:foregroundMark x1="92925" y1="57143" x2="92925" y2="57143"/>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5242560" y="3767602"/>
            <a:ext cx="1603708" cy="73119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69823865"/>
              </p:ext>
            </p:extLst>
          </p:nvPr>
        </p:nvGraphicFramePr>
        <p:xfrm>
          <a:off x="4966010" y="778820"/>
          <a:ext cx="5671317" cy="5154275"/>
        </p:xfrm>
        <a:graphic>
          <a:graphicData uri="http://schemas.openxmlformats.org/drawingml/2006/table">
            <a:tbl>
              <a:tblPr firstRow="1" bandRow="1"/>
              <a:tblGrid>
                <a:gridCol w="1890439">
                  <a:extLst>
                    <a:ext uri="{9D8B030D-6E8A-4147-A177-3AD203B41FA5}">
                      <a16:colId xmlns:a16="http://schemas.microsoft.com/office/drawing/2014/main" val="3272789016"/>
                    </a:ext>
                  </a:extLst>
                </a:gridCol>
                <a:gridCol w="1890439">
                  <a:extLst>
                    <a:ext uri="{9D8B030D-6E8A-4147-A177-3AD203B41FA5}">
                      <a16:colId xmlns:a16="http://schemas.microsoft.com/office/drawing/2014/main" val="3390251747"/>
                    </a:ext>
                  </a:extLst>
                </a:gridCol>
                <a:gridCol w="1890439">
                  <a:extLst>
                    <a:ext uri="{9D8B030D-6E8A-4147-A177-3AD203B41FA5}">
                      <a16:colId xmlns:a16="http://schemas.microsoft.com/office/drawing/2014/main" val="898359590"/>
                    </a:ext>
                  </a:extLst>
                </a:gridCol>
              </a:tblGrid>
              <a:tr h="438879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77980505"/>
                  </a:ext>
                </a:extLst>
              </a:tr>
              <a:tr h="7654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D65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06858"/>
                    </a:solidFill>
                  </a:tcPr>
                </a:tc>
                <a:extLst>
                  <a:ext uri="{0D108BD9-81ED-4DB2-BD59-A6C34878D82A}">
                    <a16:rowId xmlns:a16="http://schemas.microsoft.com/office/drawing/2014/main" val="2359152631"/>
                  </a:ext>
                </a:extLst>
              </a:tr>
            </a:tbl>
          </a:graphicData>
        </a:graphic>
      </p:graphicFrame>
      <p:pic>
        <p:nvPicPr>
          <p:cNvPr id="24" name="Picture 23" descr="Screen Clipping"/>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14" b="95946" l="51802" r="96847">
                        <a14:foregroundMark x1="64189" y1="86486" x2="81306" y2="86486"/>
                        <a14:foregroundMark x1="73423" y1="41892" x2="82432" y2="41892"/>
                        <a14:foregroundMark x1="78378" y1="41216" x2="85811" y2="42568"/>
                        <a14:foregroundMark x1="56081" y1="62838" x2="54054" y2="68919"/>
                      </a14:backgroundRemoval>
                    </a14:imgEffect>
                    <a14:imgEffect>
                      <a14:sharpenSoften amount="25000"/>
                    </a14:imgEffect>
                  </a14:imgLayer>
                </a14:imgProps>
              </a:ext>
              <a:ext uri="{28A0092B-C50C-407E-A947-70E740481C1C}">
                <a14:useLocalDpi xmlns:a14="http://schemas.microsoft.com/office/drawing/2010/main" val="0"/>
              </a:ext>
            </a:extLst>
          </a:blip>
          <a:srcRect l="50676" t="33110"/>
          <a:stretch/>
        </p:blipFill>
        <p:spPr>
          <a:xfrm>
            <a:off x="5115294" y="4395097"/>
            <a:ext cx="1693690" cy="753412"/>
          </a:xfrm>
          <a:prstGeom prst="rect">
            <a:avLst/>
          </a:prstGeom>
        </p:spPr>
      </p:pic>
      <p:pic>
        <p:nvPicPr>
          <p:cNvPr id="25" name="Picture 24" descr="Screen Clipping"/>
          <p:cNvPicPr>
            <a:picLocks noChangeAspect="1"/>
          </p:cNvPicPr>
          <p:nvPr/>
        </p:nvPicPr>
        <p:blipFill>
          <a:blip r:embed="rId13">
            <a:extLst>
              <a:ext uri="{BEBA8EAE-BF5A-486C-A8C5-ECC9F3942E4B}">
                <a14:imgProps xmlns:a14="http://schemas.microsoft.com/office/drawing/2010/main">
                  <a14:imgLayer r:embed="rId14">
                    <a14:imgEffect>
                      <a14:backgroundRemoval t="10000" b="90000" l="3318" r="93839"/>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99078" y="2497841"/>
            <a:ext cx="1606192" cy="732487"/>
          </a:xfrm>
          <a:prstGeom prst="rect">
            <a:avLst/>
          </a:prstGeom>
        </p:spPr>
      </p:pic>
      <p:pic>
        <p:nvPicPr>
          <p:cNvPr id="26" name="Picture 25" descr="Screen Clipping"/>
          <p:cNvPicPr>
            <a:picLocks noChangeAspect="1"/>
          </p:cNvPicPr>
          <p:nvPr/>
        </p:nvPicPr>
        <p:blipFill rotWithShape="1">
          <a:blip r:embed="rId12">
            <a:extLst>
              <a:ext uri="{BEBA8EAE-BF5A-486C-A8C5-ECC9F3942E4B}">
                <a14:imgProps xmlns:a14="http://schemas.microsoft.com/office/drawing/2010/main">
                  <a14:imgLayer r:embed="rId11">
                    <a14:imgEffect>
                      <a14:backgroundRemoval t="6757" b="70946" l="2928" r="48649"/>
                    </a14:imgEffect>
                    <a14:imgEffect>
                      <a14:sharpenSoften amount="50000"/>
                    </a14:imgEffect>
                  </a14:imgLayer>
                </a14:imgProps>
              </a:ext>
              <a:ext uri="{28A0092B-C50C-407E-A947-70E740481C1C}">
                <a14:useLocalDpi xmlns:a14="http://schemas.microsoft.com/office/drawing/2010/main" val="0"/>
              </a:ext>
            </a:extLst>
          </a:blip>
          <a:srcRect r="49775" b="24695"/>
          <a:stretch/>
        </p:blipFill>
        <p:spPr>
          <a:xfrm flipH="1">
            <a:off x="5149947" y="1847008"/>
            <a:ext cx="1692670" cy="812892"/>
          </a:xfrm>
          <a:prstGeom prst="rect">
            <a:avLst/>
          </a:prstGeom>
        </p:spPr>
      </p:pic>
      <p:pic>
        <p:nvPicPr>
          <p:cNvPr id="27" name="Picture 26" descr="Screen Clippi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60413" y="2659900"/>
            <a:ext cx="2565790" cy="3567408"/>
          </a:xfrm>
          <a:prstGeom prst="rect">
            <a:avLst/>
          </a:prstGeom>
        </p:spPr>
      </p:pic>
      <p:pic>
        <p:nvPicPr>
          <p:cNvPr id="28" name="Picture 27" descr="Screen Clipping"/>
          <p:cNvPicPr>
            <a:picLocks noChangeAspect="1"/>
          </p:cNvPicPr>
          <p:nvPr/>
        </p:nvPicPr>
        <p:blipFill rotWithShape="1">
          <a:blip r:embed="rId15">
            <a:extLst>
              <a:ext uri="{BEBA8EAE-BF5A-486C-A8C5-ECC9F3942E4B}">
                <a14:imgProps xmlns:a14="http://schemas.microsoft.com/office/drawing/2010/main">
                  <a14:imgLayer r:embed="rId16">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7006073" y="3761019"/>
            <a:ext cx="1546393" cy="634078"/>
          </a:xfrm>
          <a:prstGeom prst="rect">
            <a:avLst/>
          </a:prstGeom>
        </p:spPr>
      </p:pic>
      <p:pic>
        <p:nvPicPr>
          <p:cNvPr id="29" name="Picture 28" descr="Screen Clipping"/>
          <p:cNvPicPr>
            <a:picLocks noChangeAspect="1"/>
          </p:cNvPicPr>
          <p:nvPr/>
        </p:nvPicPr>
        <p:blipFill rotWithShape="1">
          <a:blip r:embed="rId15">
            <a:extLst>
              <a:ext uri="{BEBA8EAE-BF5A-486C-A8C5-ECC9F3942E4B}">
                <a14:imgProps xmlns:a14="http://schemas.microsoft.com/office/drawing/2010/main">
                  <a14:imgLayer r:embed="rId16">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6991372" y="3161688"/>
            <a:ext cx="1546393" cy="634078"/>
          </a:xfrm>
          <a:prstGeom prst="rect">
            <a:avLst/>
          </a:prstGeom>
        </p:spPr>
      </p:pic>
      <p:pic>
        <p:nvPicPr>
          <p:cNvPr id="30" name="Picture 29" descr="Screen Clipping"/>
          <p:cNvPicPr>
            <a:picLocks noChangeAspect="1"/>
          </p:cNvPicPr>
          <p:nvPr/>
        </p:nvPicPr>
        <p:blipFill rotWithShape="1">
          <a:blip r:embed="rId18">
            <a:extLst>
              <a:ext uri="{BEBA8EAE-BF5A-486C-A8C5-ECC9F3942E4B}">
                <a14:imgProps xmlns:a14="http://schemas.microsoft.com/office/drawing/2010/main">
                  <a14:imgLayer r:embed="rId16">
                    <a14:imgEffect>
                      <a14:backgroundRemoval t="4785" b="45933" l="1129" r="44470"/>
                    </a14:imgEffect>
                    <a14:imgEffect>
                      <a14:sharpenSoften amount="25000"/>
                    </a14:imgEffect>
                  </a14:imgLayer>
                </a14:imgProps>
              </a:ext>
              <a:ext uri="{28A0092B-C50C-407E-A947-70E740481C1C}">
                <a14:useLocalDpi xmlns:a14="http://schemas.microsoft.com/office/drawing/2010/main" val="0"/>
              </a:ext>
            </a:extLst>
          </a:blip>
          <a:srcRect r="54548" b="51759"/>
          <a:stretch/>
        </p:blipFill>
        <p:spPr>
          <a:xfrm flipH="1">
            <a:off x="7003698" y="2461064"/>
            <a:ext cx="1550158" cy="771349"/>
          </a:xfrm>
          <a:prstGeom prst="rect">
            <a:avLst/>
          </a:prstGeom>
        </p:spPr>
      </p:pic>
      <p:pic>
        <p:nvPicPr>
          <p:cNvPr id="31" name="Picture 30" descr="Screen Clipping"/>
          <p:cNvPicPr>
            <a:picLocks noChangeAspect="1"/>
          </p:cNvPicPr>
          <p:nvPr/>
        </p:nvPicPr>
        <p:blipFill>
          <a:blip r:embed="rId19">
            <a:extLst>
              <a:ext uri="{BEBA8EAE-BF5A-486C-A8C5-ECC9F3942E4B}">
                <a14:imgProps xmlns:a14="http://schemas.microsoft.com/office/drawing/2010/main">
                  <a14:imgLayer r:embed="rId7">
                    <a14:imgEffect>
                      <a14:backgroundRemoval t="9184" b="96939" l="5189" r="98585">
                        <a14:foregroundMark x1="21698" y1="50000" x2="15566" y2="55102"/>
                        <a14:foregroundMark x1="92925" y1="57143" x2="92925" y2="57143"/>
                      </a14:backgroundRemoval>
                    </a14:imgEffect>
                  </a14:imgLayer>
                </a14:imgProps>
              </a:ext>
              <a:ext uri="{28A0092B-C50C-407E-A947-70E740481C1C}">
                <a14:useLocalDpi xmlns:a14="http://schemas.microsoft.com/office/drawing/2010/main" val="0"/>
              </a:ext>
            </a:extLst>
          </a:blip>
          <a:stretch>
            <a:fillRect/>
          </a:stretch>
        </p:blipFill>
        <p:spPr>
          <a:xfrm>
            <a:off x="8759865" y="3832579"/>
            <a:ext cx="1581759" cy="731190"/>
          </a:xfrm>
          <a:prstGeom prst="rect">
            <a:avLst/>
          </a:prstGeom>
        </p:spPr>
      </p:pic>
      <p:pic>
        <p:nvPicPr>
          <p:cNvPr id="32" name="Picture 31"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3226" b="97849" l="0" r="9803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8814174" y="2504836"/>
            <a:ext cx="1580245" cy="707918"/>
          </a:xfrm>
          <a:prstGeom prst="rect">
            <a:avLst/>
          </a:prstGeom>
        </p:spPr>
      </p:pic>
      <p:sp>
        <p:nvSpPr>
          <p:cNvPr id="33" name="TextBox 32"/>
          <p:cNvSpPr txBox="1"/>
          <p:nvPr/>
        </p:nvSpPr>
        <p:spPr>
          <a:xfrm>
            <a:off x="5433020" y="5271427"/>
            <a:ext cx="1024639" cy="523220"/>
          </a:xfrm>
          <a:prstGeom prst="rect">
            <a:avLst/>
          </a:prstGeom>
          <a:noFill/>
        </p:spPr>
        <p:txBody>
          <a:bodyPr wrap="none" rtlCol="0">
            <a:spAutoFit/>
          </a:bodyPr>
          <a:lstStyle/>
          <a:p>
            <a:r>
              <a:rPr lang="en-US" sz="2800" b="1" dirty="0" err="1">
                <a:solidFill>
                  <a:prstClr val="black"/>
                </a:solidFill>
                <a:latin typeface="Arial"/>
              </a:rPr>
              <a:t>vàng</a:t>
            </a:r>
            <a:endParaRPr lang="en-US" sz="2800" b="1" dirty="0">
              <a:solidFill>
                <a:prstClr val="black"/>
              </a:solidFill>
              <a:latin typeface="Arial"/>
            </a:endParaRPr>
          </a:p>
        </p:txBody>
      </p:sp>
      <p:sp>
        <p:nvSpPr>
          <p:cNvPr id="34" name="TextBox 33"/>
          <p:cNvSpPr txBox="1"/>
          <p:nvPr/>
        </p:nvSpPr>
        <p:spPr>
          <a:xfrm>
            <a:off x="7276388" y="5271427"/>
            <a:ext cx="1024639" cy="523220"/>
          </a:xfrm>
          <a:prstGeom prst="rect">
            <a:avLst/>
          </a:prstGeom>
          <a:noFill/>
        </p:spPr>
        <p:txBody>
          <a:bodyPr wrap="none" rtlCol="0">
            <a:spAutoFit/>
          </a:bodyPr>
          <a:lstStyle/>
          <a:p>
            <a:r>
              <a:rPr lang="en-US" sz="2800" b="1" dirty="0" err="1">
                <a:solidFill>
                  <a:prstClr val="black"/>
                </a:solidFill>
                <a:latin typeface="Arial"/>
              </a:rPr>
              <a:t>xanh</a:t>
            </a:r>
            <a:endParaRPr lang="en-US" sz="2800" b="1" dirty="0">
              <a:solidFill>
                <a:prstClr val="black"/>
              </a:solidFill>
              <a:latin typeface="Arial"/>
            </a:endParaRPr>
          </a:p>
        </p:txBody>
      </p:sp>
      <p:sp>
        <p:nvSpPr>
          <p:cNvPr id="35" name="TextBox 34"/>
          <p:cNvSpPr txBox="1"/>
          <p:nvPr/>
        </p:nvSpPr>
        <p:spPr>
          <a:xfrm>
            <a:off x="9178293" y="5271427"/>
            <a:ext cx="623889" cy="523220"/>
          </a:xfrm>
          <a:prstGeom prst="rect">
            <a:avLst/>
          </a:prstGeom>
          <a:noFill/>
        </p:spPr>
        <p:txBody>
          <a:bodyPr wrap="none" rtlCol="0">
            <a:spAutoFit/>
          </a:bodyPr>
          <a:lstStyle/>
          <a:p>
            <a:r>
              <a:rPr lang="en-US" sz="2800" b="1" dirty="0" err="1">
                <a:solidFill>
                  <a:prstClr val="black"/>
                </a:solidFill>
                <a:latin typeface="Arial"/>
              </a:rPr>
              <a:t>đỏ</a:t>
            </a:r>
            <a:endParaRPr lang="en-US" sz="2800" b="1" dirty="0">
              <a:solidFill>
                <a:prstClr val="black"/>
              </a:solidFill>
              <a:latin typeface="Arial"/>
            </a:endParaRPr>
          </a:p>
        </p:txBody>
      </p:sp>
    </p:spTree>
    <p:extLst>
      <p:ext uri="{BB962C8B-B14F-4D97-AF65-F5344CB8AC3E}">
        <p14:creationId xmlns:p14="http://schemas.microsoft.com/office/powerpoint/2010/main" val="424152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1.48148E-6 L 0.09024 -0.09537 " pathEditMode="relative" rAng="0" ptsTypes="AA">
                                      <p:cBhvr>
                                        <p:cTn id="11" dur="750" fill="hold"/>
                                        <p:tgtEl>
                                          <p:spTgt spid="21"/>
                                        </p:tgtEl>
                                        <p:attrNameLst>
                                          <p:attrName>ppt_x</p:attrName>
                                          <p:attrName>ppt_y</p:attrName>
                                        </p:attrNameLst>
                                      </p:cBhvr>
                                      <p:rCtr x="4505" y="-4769"/>
                                    </p:animMotion>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42" presetClass="path" presetSubtype="0" accel="50000" decel="50000" fill="hold" nodeType="withEffect">
                                  <p:stCondLst>
                                    <p:cond delay="0"/>
                                  </p:stCondLst>
                                  <p:childTnLst>
                                    <p:animMotion origin="layout" path="M 2.5E-6 3.7037E-7 L 0.10625 0.13148 " pathEditMode="relative" rAng="0" ptsTypes="AA">
                                      <p:cBhvr>
                                        <p:cTn id="16" dur="750" fill="hold"/>
                                        <p:tgtEl>
                                          <p:spTgt spid="10"/>
                                        </p:tgtEl>
                                        <p:attrNameLst>
                                          <p:attrName>ppt_x</p:attrName>
                                          <p:attrName>ppt_y</p:attrName>
                                        </p:attrNameLst>
                                      </p:cBhvr>
                                      <p:rCtr x="5313" y="6574"/>
                                    </p:animMotion>
                                  </p:childTnLst>
                                </p:cTn>
                              </p:par>
                              <p:par>
                                <p:cTn id="17" presetID="42" presetClass="path" presetSubtype="0" accel="50000" decel="50000" fill="hold" nodeType="withEffect">
                                  <p:stCondLst>
                                    <p:cond delay="0"/>
                                  </p:stCondLst>
                                  <p:childTnLst>
                                    <p:animMotion origin="layout" path="M 1.875E-6 -1.11111E-6 L 0.11002 -0.17384 " pathEditMode="relative" rAng="0" ptsTypes="AA">
                                      <p:cBhvr>
                                        <p:cTn id="18" dur="750" fill="hold"/>
                                        <p:tgtEl>
                                          <p:spTgt spid="12"/>
                                        </p:tgtEl>
                                        <p:attrNameLst>
                                          <p:attrName>ppt_x</p:attrName>
                                          <p:attrName>ppt_y</p:attrName>
                                        </p:attrNameLst>
                                      </p:cBhvr>
                                      <p:rCtr x="5495" y="-8704"/>
                                    </p:animMotion>
                                  </p:childTnLst>
                                </p:cTn>
                              </p:par>
                              <p:par>
                                <p:cTn id="19" presetID="42" presetClass="path" presetSubtype="0" accel="50000" decel="50000" fill="hold" nodeType="withEffect">
                                  <p:stCondLst>
                                    <p:cond delay="0"/>
                                  </p:stCondLst>
                                  <p:childTnLst>
                                    <p:animMotion origin="layout" path="M 3.95833E-6 1.85185E-6 L -0.04493 -0.39838 " pathEditMode="relative" rAng="0" ptsTypes="AA">
                                      <p:cBhvr>
                                        <p:cTn id="20" dur="750" fill="hold"/>
                                        <p:tgtEl>
                                          <p:spTgt spid="20"/>
                                        </p:tgtEl>
                                        <p:attrNameLst>
                                          <p:attrName>ppt_x</p:attrName>
                                          <p:attrName>ppt_y</p:attrName>
                                        </p:attrNameLst>
                                      </p:cBhvr>
                                      <p:rCtr x="-2253" y="-19931"/>
                                    </p:animMotion>
                                  </p:childTnLst>
                                </p:cTn>
                              </p:par>
                              <p:par>
                                <p:cTn id="21" presetID="42" presetClass="path" presetSubtype="0" accel="50000" decel="50000" fill="hold" nodeType="withEffect">
                                  <p:stCondLst>
                                    <p:cond delay="0"/>
                                  </p:stCondLst>
                                  <p:childTnLst>
                                    <p:animMotion origin="layout" path="M 2.29167E-6 4.81481E-6 L 0.2332 -0.10301 " pathEditMode="relative" rAng="0" ptsTypes="AA">
                                      <p:cBhvr>
                                        <p:cTn id="22" dur="750" fill="hold"/>
                                        <p:tgtEl>
                                          <p:spTgt spid="11"/>
                                        </p:tgtEl>
                                        <p:attrNameLst>
                                          <p:attrName>ppt_x</p:attrName>
                                          <p:attrName>ppt_y</p:attrName>
                                        </p:attrNameLst>
                                      </p:cBhvr>
                                      <p:rCtr x="11654" y="-5162"/>
                                    </p:animMotion>
                                  </p:childTnLst>
                                </p:cTn>
                              </p:par>
                              <p:par>
                                <p:cTn id="23" presetID="42" presetClass="path" presetSubtype="0" accel="50000" decel="50000" fill="hold" nodeType="withEffect">
                                  <p:stCondLst>
                                    <p:cond delay="0"/>
                                  </p:stCondLst>
                                  <p:childTnLst>
                                    <p:animMotion origin="layout" path="M -1.04167E-6 -3.33333E-6 L 0.28294 0.12014 " pathEditMode="relative" rAng="0" ptsTypes="AA">
                                      <p:cBhvr>
                                        <p:cTn id="24" dur="750" fill="hold"/>
                                        <p:tgtEl>
                                          <p:spTgt spid="13"/>
                                        </p:tgtEl>
                                        <p:attrNameLst>
                                          <p:attrName>ppt_x</p:attrName>
                                          <p:attrName>ppt_y</p:attrName>
                                        </p:attrNameLst>
                                      </p:cBhvr>
                                      <p:rCtr x="14141" y="5995"/>
                                    </p:animMotion>
                                  </p:childTnLst>
                                </p:cTn>
                              </p:par>
                              <p:par>
                                <p:cTn id="25" presetID="42" presetClass="path" presetSubtype="0" accel="50000" decel="50000" fill="hold" nodeType="withEffect">
                                  <p:stCondLst>
                                    <p:cond delay="0"/>
                                  </p:stCondLst>
                                  <p:childTnLst>
                                    <p:animMotion origin="layout" path="M -6.25E-7 3.7037E-6 L -0.03476 -0.16574 " pathEditMode="relative" rAng="0" ptsTypes="AA">
                                      <p:cBhvr>
                                        <p:cTn id="26" dur="750" fill="hold"/>
                                        <p:tgtEl>
                                          <p:spTgt spid="19"/>
                                        </p:tgtEl>
                                        <p:attrNameLst>
                                          <p:attrName>ppt_x</p:attrName>
                                          <p:attrName>ppt_y</p:attrName>
                                        </p:attrNameLst>
                                      </p:cBhvr>
                                      <p:rCtr x="-1745" y="-8287"/>
                                    </p:animMotion>
                                  </p:childTnLst>
                                </p:cTn>
                              </p:par>
                              <p:par>
                                <p:cTn id="27" presetID="42" presetClass="path" presetSubtype="0" accel="50000" decel="50000" fill="hold" nodeType="withEffect">
                                  <p:stCondLst>
                                    <p:cond delay="0"/>
                                  </p:stCondLst>
                                  <p:childTnLst>
                                    <p:animMotion origin="layout" path="M 2.70833E-6 2.59259E-6 L 0.09778 -0.19815 " pathEditMode="relative" rAng="0" ptsTypes="AA">
                                      <p:cBhvr>
                                        <p:cTn id="28" dur="750" fill="hold"/>
                                        <p:tgtEl>
                                          <p:spTgt spid="18"/>
                                        </p:tgtEl>
                                        <p:attrNameLst>
                                          <p:attrName>ppt_x</p:attrName>
                                          <p:attrName>ppt_y</p:attrName>
                                        </p:attrNameLst>
                                      </p:cBhvr>
                                      <p:rCtr x="4883" y="-9907"/>
                                    </p:animMotion>
                                  </p:childTnLst>
                                </p:cTn>
                              </p:par>
                              <p:par>
                                <p:cTn id="29" presetID="42" presetClass="path" presetSubtype="0" accel="50000" decel="50000" fill="hold" nodeType="withEffect">
                                  <p:stCondLst>
                                    <p:cond delay="0"/>
                                  </p:stCondLst>
                                  <p:childTnLst>
                                    <p:animMotion origin="layout" path="M -3.95833E-6 -7.40741E-7 L 0.43204 -0.11574 " pathEditMode="relative" rAng="0" ptsTypes="AA">
                                      <p:cBhvr>
                                        <p:cTn id="30" dur="750" fill="hold"/>
                                        <p:tgtEl>
                                          <p:spTgt spid="15"/>
                                        </p:tgtEl>
                                        <p:attrNameLst>
                                          <p:attrName>ppt_x</p:attrName>
                                          <p:attrName>ppt_y</p:attrName>
                                        </p:attrNameLst>
                                      </p:cBhvr>
                                      <p:rCtr x="21602" y="-5787"/>
                                    </p:animMotion>
                                  </p:childTnLst>
                                </p:cTn>
                              </p:par>
                              <p:par>
                                <p:cTn id="31" presetID="42" presetClass="path" presetSubtype="0" accel="50000" decel="50000" fill="hold" nodeType="withEffect">
                                  <p:stCondLst>
                                    <p:cond delay="0"/>
                                  </p:stCondLst>
                                  <p:childTnLst>
                                    <p:animMotion origin="layout" path="M -4.16667E-7 2.59259E-6 L 0.39792 -0.3257 " pathEditMode="relative" rAng="0" ptsTypes="AA">
                                      <p:cBhvr>
                                        <p:cTn id="32" dur="750" fill="hold"/>
                                        <p:tgtEl>
                                          <p:spTgt spid="14"/>
                                        </p:tgtEl>
                                        <p:attrNameLst>
                                          <p:attrName>ppt_x</p:attrName>
                                          <p:attrName>ppt_y</p:attrName>
                                        </p:attrNameLst>
                                      </p:cBhvr>
                                      <p:rCtr x="19896" y="-16296"/>
                                    </p:animMotion>
                                  </p:childTnLst>
                                </p:cTn>
                              </p:par>
                              <p:par>
                                <p:cTn id="33" presetID="42" presetClass="path" presetSubtype="0" accel="50000" decel="50000" fill="hold" nodeType="withEffect">
                                  <p:stCondLst>
                                    <p:cond delay="0"/>
                                  </p:stCondLst>
                                  <p:childTnLst>
                                    <p:animMotion origin="layout" path="M -3.33333E-6 3.33333E-6 L 0.53868 -0.06598 " pathEditMode="relative" rAng="0" ptsTypes="AA">
                                      <p:cBhvr>
                                        <p:cTn id="34" dur="750" fill="hold"/>
                                        <p:tgtEl>
                                          <p:spTgt spid="16"/>
                                        </p:tgtEl>
                                        <p:attrNameLst>
                                          <p:attrName>ppt_x</p:attrName>
                                          <p:attrName>ppt_y</p:attrName>
                                        </p:attrNameLst>
                                      </p:cBhvr>
                                      <p:rCtr x="26927" y="-3310"/>
                                    </p:animMotion>
                                  </p:childTnLst>
                                </p:cTn>
                              </p:par>
                              <p:par>
                                <p:cTn id="35" presetID="42" presetClass="path" presetSubtype="0" accel="50000" decel="50000" fill="hold" nodeType="withEffect">
                                  <p:stCondLst>
                                    <p:cond delay="0"/>
                                  </p:stCondLst>
                                  <p:childTnLst>
                                    <p:animMotion origin="layout" path="M -0.00351 0.00231 L 0.29336 0.01412 " pathEditMode="relative" rAng="0" ptsTypes="AA">
                                      <p:cBhvr>
                                        <p:cTn id="36" dur="750" fill="hold"/>
                                        <p:tgtEl>
                                          <p:spTgt spid="22"/>
                                        </p:tgtEl>
                                        <p:attrNameLst>
                                          <p:attrName>ppt_x</p:attrName>
                                          <p:attrName>ppt_y</p:attrName>
                                        </p:attrNameLst>
                                      </p:cBhvr>
                                      <p:rCtr x="14844" y="579"/>
                                    </p:animMotion>
                                  </p:childTnLst>
                                </p:cTn>
                              </p:par>
                              <p:par>
                                <p:cTn id="37" presetID="42" presetClass="path" presetSubtype="0" accel="50000" decel="50000" fill="hold" nodeType="withEffect">
                                  <p:stCondLst>
                                    <p:cond delay="0"/>
                                  </p:stCondLst>
                                  <p:childTnLst>
                                    <p:animMotion origin="layout" path="M -4.16667E-6 2.96296E-6 L 0.27084 0.05532 " pathEditMode="relative" rAng="0" ptsTypes="AA">
                                      <p:cBhvr>
                                        <p:cTn id="38" dur="750" fill="hold"/>
                                        <p:tgtEl>
                                          <p:spTgt spid="8"/>
                                        </p:tgtEl>
                                        <p:attrNameLst>
                                          <p:attrName>ppt_x</p:attrName>
                                          <p:attrName>ppt_y</p:attrName>
                                        </p:attrNameLst>
                                      </p:cBhvr>
                                      <p:rCtr x="13542" y="2755"/>
                                    </p:animMotion>
                                  </p:childTnLst>
                                </p:cTn>
                              </p:par>
                              <p:par>
                                <p:cTn id="39" presetID="42" presetClass="path" presetSubtype="0" accel="50000" decel="50000" fill="hold" nodeType="withEffect">
                                  <p:stCondLst>
                                    <p:cond delay="0"/>
                                  </p:stCondLst>
                                  <p:childTnLst>
                                    <p:animMotion origin="layout" path="M -1.66667E-6 -4.07407E-6 L 0.40912 0.05695 " pathEditMode="relative" rAng="0" ptsTypes="AA">
                                      <p:cBhvr>
                                        <p:cTn id="40" dur="750" fill="hold"/>
                                        <p:tgtEl>
                                          <p:spTgt spid="7"/>
                                        </p:tgtEl>
                                        <p:attrNameLst>
                                          <p:attrName>ppt_x</p:attrName>
                                          <p:attrName>ppt_y</p:attrName>
                                        </p:attrNameLst>
                                      </p:cBhvr>
                                      <p:rCtr x="20456" y="2847"/>
                                    </p:animMotion>
                                  </p:childTnLst>
                                </p:cTn>
                              </p:par>
                              <p:par>
                                <p:cTn id="41" presetID="42" presetClass="path" presetSubtype="0" accel="50000" decel="50000" fill="hold" nodeType="withEffect">
                                  <p:stCondLst>
                                    <p:cond delay="0"/>
                                  </p:stCondLst>
                                  <p:childTnLst>
                                    <p:animMotion origin="layout" path="M -1.875E-6 4.07407E-6 L 0.12604 -0.3294 " pathEditMode="relative" rAng="0" ptsTypes="AA">
                                      <p:cBhvr>
                                        <p:cTn id="42" dur="750" fill="hold"/>
                                        <p:tgtEl>
                                          <p:spTgt spid="17"/>
                                        </p:tgtEl>
                                        <p:attrNameLst>
                                          <p:attrName>ppt_x</p:attrName>
                                          <p:attrName>ppt_y</p:attrName>
                                        </p:attrNameLst>
                                      </p:cBhvr>
                                      <p:rCtr x="6302" y="-16481"/>
                                    </p:animMotion>
                                  </p:childTnLst>
                                </p:cTn>
                              </p:par>
                              <p:par>
                                <p:cTn id="43" presetID="42" presetClass="path" presetSubtype="0" accel="50000" decel="50000" fill="hold" nodeType="withEffect">
                                  <p:stCondLst>
                                    <p:cond delay="0"/>
                                  </p:stCondLst>
                                  <p:childTnLst>
                                    <p:animMotion origin="layout" path="M -2.29167E-6 -4.44444E-6 L 0.19297 -0.30902 " pathEditMode="relative" rAng="0" ptsTypes="AA">
                                      <p:cBhvr>
                                        <p:cTn id="44" dur="750" fill="hold"/>
                                        <p:tgtEl>
                                          <p:spTgt spid="9"/>
                                        </p:tgtEl>
                                        <p:attrNameLst>
                                          <p:attrName>ppt_x</p:attrName>
                                          <p:attrName>ppt_y</p:attrName>
                                        </p:attrNameLst>
                                      </p:cBhvr>
                                      <p:rCtr x="9648" y="-15463"/>
                                    </p:animMotion>
                                  </p:childTnLst>
                                </p:cTn>
                              </p:par>
                            </p:childTnLst>
                          </p:cTn>
                        </p:par>
                        <p:par>
                          <p:cTn id="45" fill="hold">
                            <p:stCondLst>
                              <p:cond delay="750"/>
                            </p:stCondLst>
                            <p:childTnLst>
                              <p:par>
                                <p:cTn id="46" presetID="10"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par>
                          <p:cTn id="67" fill="hold">
                            <p:stCondLst>
                              <p:cond delay="1250"/>
                            </p:stCondLst>
                            <p:childTnLst>
                              <p:par>
                                <p:cTn id="68" presetID="10" presetClass="entr" presetSubtype="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 presetClass="exit" presetSubtype="0" fill="hold" nodeType="withEffect">
                                  <p:stCondLst>
                                    <p:cond delay="15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nodeType="withEffect">
                                  <p:stCondLst>
                                    <p:cond delay="15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nodeType="withEffect">
                                  <p:stCondLst>
                                    <p:cond delay="150"/>
                                  </p:stCondLst>
                                  <p:childTnLst>
                                    <p:set>
                                      <p:cBhvr>
                                        <p:cTn id="76" dur="1" fill="hold">
                                          <p:stCondLst>
                                            <p:cond delay="0"/>
                                          </p:stCondLst>
                                        </p:cTn>
                                        <p:tgtEl>
                                          <p:spTgt spid="19"/>
                                        </p:tgtEl>
                                        <p:attrNameLst>
                                          <p:attrName>style.visibility</p:attrName>
                                        </p:attrNameLst>
                                      </p:cBhvr>
                                      <p:to>
                                        <p:strVal val="hidden"/>
                                      </p:to>
                                    </p:set>
                                  </p:childTnLst>
                                </p:cTn>
                              </p:par>
                            </p:childTnLst>
                          </p:cTn>
                        </p:par>
                        <p:par>
                          <p:cTn id="77" fill="hold">
                            <p:stCondLst>
                              <p:cond delay="1750"/>
                            </p:stCondLst>
                            <p:childTnLst>
                              <p:par>
                                <p:cTn id="78" presetID="1" presetClass="exit" presetSubtype="0" fill="hold" nodeType="afterEffect">
                                  <p:stCondLst>
                                    <p:cond delay="150"/>
                                  </p:stCondLst>
                                  <p:childTnLst>
                                    <p:set>
                                      <p:cBhvr>
                                        <p:cTn id="79" dur="1" fill="hold">
                                          <p:stCondLst>
                                            <p:cond delay="0"/>
                                          </p:stCondLst>
                                        </p:cTn>
                                        <p:tgtEl>
                                          <p:spTgt spid="21"/>
                                        </p:tgtEl>
                                        <p:attrNameLst>
                                          <p:attrName>style.visibility</p:attrName>
                                        </p:attrNameLst>
                                      </p:cBhvr>
                                      <p:to>
                                        <p:strVal val="hidden"/>
                                      </p:to>
                                    </p:set>
                                  </p:childTnLst>
                                </p:cTn>
                              </p:par>
                              <p:par>
                                <p:cTn id="80" presetID="1" presetClass="exit" presetSubtype="0" fill="hold" nodeType="withEffect">
                                  <p:stCondLst>
                                    <p:cond delay="150"/>
                                  </p:stCondLst>
                                  <p:childTnLst>
                                    <p:set>
                                      <p:cBhvr>
                                        <p:cTn id="81" dur="1" fill="hold">
                                          <p:stCondLst>
                                            <p:cond delay="0"/>
                                          </p:stCondLst>
                                        </p:cTn>
                                        <p:tgtEl>
                                          <p:spTgt spid="18"/>
                                        </p:tgtEl>
                                        <p:attrNameLst>
                                          <p:attrName>style.visibility</p:attrName>
                                        </p:attrNameLst>
                                      </p:cBhvr>
                                      <p:to>
                                        <p:strVal val="hidden"/>
                                      </p:to>
                                    </p:set>
                                  </p:childTnLst>
                                </p:cTn>
                              </p:par>
                              <p:par>
                                <p:cTn id="82" presetID="1" presetClass="exit" presetSubtype="0" fill="hold" nodeType="withEffect">
                                  <p:stCondLst>
                                    <p:cond delay="150"/>
                                  </p:stCondLst>
                                  <p:childTnLst>
                                    <p:set>
                                      <p:cBhvr>
                                        <p:cTn id="83" dur="1" fill="hold">
                                          <p:stCondLst>
                                            <p:cond delay="0"/>
                                          </p:stCondLst>
                                        </p:cTn>
                                        <p:tgtEl>
                                          <p:spTgt spid="15"/>
                                        </p:tgtEl>
                                        <p:attrNameLst>
                                          <p:attrName>style.visibility</p:attrName>
                                        </p:attrNameLst>
                                      </p:cBhvr>
                                      <p:to>
                                        <p:strVal val="hidden"/>
                                      </p:to>
                                    </p:set>
                                  </p:childTnLst>
                                </p:cTn>
                              </p:par>
                              <p:par>
                                <p:cTn id="84" presetID="1" presetClass="exit" presetSubtype="0" fill="hold" nodeType="withEffect">
                                  <p:stCondLst>
                                    <p:cond delay="15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nodeType="withEffect">
                                  <p:stCondLst>
                                    <p:cond delay="150"/>
                                  </p:stCondLst>
                                  <p:childTnLst>
                                    <p:set>
                                      <p:cBhvr>
                                        <p:cTn id="87" dur="1" fill="hold">
                                          <p:stCondLst>
                                            <p:cond delay="0"/>
                                          </p:stCondLst>
                                        </p:cTn>
                                        <p:tgtEl>
                                          <p:spTgt spid="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389783" y="0"/>
            <a:ext cx="7802217" cy="6858000"/>
          </a:xfrm>
          <a:prstGeom prst="rect">
            <a:avLst/>
          </a:prstGeom>
        </p:spPr>
      </p:pic>
      <p:sp>
        <p:nvSpPr>
          <p:cNvPr id="3" name="TextBox 2"/>
          <p:cNvSpPr txBox="1"/>
          <p:nvPr/>
        </p:nvSpPr>
        <p:spPr>
          <a:xfrm>
            <a:off x="712922" y="697424"/>
            <a:ext cx="3676861" cy="1200329"/>
          </a:xfrm>
          <a:prstGeom prst="rect">
            <a:avLst/>
          </a:prstGeom>
          <a:noFill/>
        </p:spPr>
        <p:txBody>
          <a:bodyPr wrap="square" rtlCol="0">
            <a:spAutoFit/>
          </a:bodyPr>
          <a:lstStyle/>
          <a:p>
            <a:r>
              <a:rPr lang="en-US" sz="3600" b="1" dirty="0" err="1">
                <a:solidFill>
                  <a:schemeClr val="accent1">
                    <a:lumMod val="50000"/>
                  </a:schemeClr>
                </a:solidFill>
                <a:latin typeface="UTM Avo" panose="02040603050506020204" pitchFamily="18" charset="0"/>
              </a:rPr>
              <a:t>Nhìn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biểu</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đồ</a:t>
            </a:r>
            <a:r>
              <a:rPr lang="en-US" sz="3600" b="1" dirty="0">
                <a:solidFill>
                  <a:schemeClr val="accent1">
                    <a:lumMod val="50000"/>
                  </a:schemeClr>
                </a:solidFill>
                <a:latin typeface="UTM Avo" panose="02040603050506020204" pitchFamily="18" charset="0"/>
              </a:rPr>
              <a:t>, ta </a:t>
            </a:r>
            <a:r>
              <a:rPr lang="en-US" sz="3600" b="1" dirty="0" err="1">
                <a:solidFill>
                  <a:schemeClr val="accent1">
                    <a:lumMod val="50000"/>
                  </a:schemeClr>
                </a:solidFill>
                <a:latin typeface="UTM Avo" panose="02040603050506020204" pitchFamily="18" charset="0"/>
              </a:rPr>
              <a:t>thấy</a:t>
            </a:r>
            <a:r>
              <a:rPr lang="en-US" sz="3600" b="1" dirty="0">
                <a:solidFill>
                  <a:schemeClr val="accent1">
                    <a:lumMod val="50000"/>
                  </a:schemeClr>
                </a:solidFill>
                <a:latin typeface="UTM Avo" panose="02040603050506020204" pitchFamily="18" charset="0"/>
              </a:rPr>
              <a:t>:</a:t>
            </a:r>
          </a:p>
        </p:txBody>
      </p:sp>
      <p:sp>
        <p:nvSpPr>
          <p:cNvPr id="4" name="TextBox 3"/>
          <p:cNvSpPr txBox="1"/>
          <p:nvPr/>
        </p:nvSpPr>
        <p:spPr>
          <a:xfrm>
            <a:off x="747681" y="1897753"/>
            <a:ext cx="3676861" cy="2308324"/>
          </a:xfrm>
          <a:prstGeom prst="rect">
            <a:avLst/>
          </a:prstGeom>
          <a:noFill/>
        </p:spPr>
        <p:txBody>
          <a:bodyPr wrap="square" rtlCol="0">
            <a:spAutoFit/>
          </a:bodyPr>
          <a:lstStyle/>
          <a:p>
            <a:pPr algn="just"/>
            <a:r>
              <a:rPr lang="en-US" sz="3600" dirty="0">
                <a:solidFill>
                  <a:srgbClr val="002060"/>
                </a:solidFill>
                <a:latin typeface="UTM Avo" panose="02040603050506020204" pitchFamily="18" charset="0"/>
              </a:rPr>
              <a:t>a) Theo </a:t>
            </a:r>
            <a:r>
              <a:rPr lang="en-US" sz="3600" dirty="0" err="1">
                <a:solidFill>
                  <a:srgbClr val="002060"/>
                </a:solidFill>
                <a:latin typeface="UTM Avo" panose="02040603050506020204" pitchFamily="18" charset="0"/>
              </a:rPr>
              <a:t>số</a:t>
            </a:r>
            <a:r>
              <a:rPr lang="en-US" sz="3600" dirty="0">
                <a:solidFill>
                  <a:srgbClr val="002060"/>
                </a:solidFill>
                <a:latin typeface="UTM Avo" panose="02040603050506020204" pitchFamily="18" charset="0"/>
              </a:rPr>
              <a:t> ô </a:t>
            </a:r>
            <a:r>
              <a:rPr lang="en-US" sz="3600" dirty="0" err="1">
                <a:solidFill>
                  <a:srgbClr val="002060"/>
                </a:solidFill>
                <a:latin typeface="UTM Avo" panose="02040603050506020204" pitchFamily="18" charset="0"/>
              </a:rPr>
              <a:t>tô</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mỗi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màu</a:t>
            </a:r>
            <a:r>
              <a:rPr lang="en-US" sz="3600" dirty="0">
                <a:solidFill>
                  <a:srgbClr val="002060"/>
                </a:solidFill>
                <a:latin typeface="UTM Avo" panose="02040603050506020204" pitchFamily="18" charset="0"/>
              </a:rPr>
              <a:t>, ô </a:t>
            </a:r>
            <a:r>
              <a:rPr lang="en-US" sz="3600" dirty="0" err="1">
                <a:solidFill>
                  <a:srgbClr val="002060"/>
                </a:solidFill>
                <a:latin typeface="UTM Avo" panose="02040603050506020204" pitchFamily="18" charset="0"/>
              </a:rPr>
              <a:t>tô</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màu</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đỏ</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nhiều</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nhất</a:t>
            </a:r>
            <a:r>
              <a:rPr lang="en-US" sz="3600" dirty="0">
                <a:solidFill>
                  <a:srgbClr val="002060"/>
                </a:solidFill>
                <a:latin typeface="UTM Avo" panose="02040603050506020204" pitchFamily="18" charset="0"/>
              </a:rPr>
              <a:t>.</a:t>
            </a:r>
          </a:p>
        </p:txBody>
      </p:sp>
      <p:sp>
        <p:nvSpPr>
          <p:cNvPr id="5" name="TextBox 4"/>
          <p:cNvSpPr txBox="1"/>
          <p:nvPr/>
        </p:nvSpPr>
        <p:spPr>
          <a:xfrm>
            <a:off x="730302" y="4359400"/>
            <a:ext cx="3676861" cy="1754326"/>
          </a:xfrm>
          <a:prstGeom prst="rect">
            <a:avLst/>
          </a:prstGeom>
          <a:noFill/>
        </p:spPr>
        <p:txBody>
          <a:bodyPr wrap="square" rtlCol="0">
            <a:spAutoFit/>
          </a:bodyPr>
          <a:lstStyle/>
          <a:p>
            <a:pPr algn="just"/>
            <a:r>
              <a:rPr lang="en-US" sz="3600">
                <a:solidFill>
                  <a:srgbClr val="002060"/>
                </a:solidFill>
                <a:latin typeface="UTM Avo" panose="02040603050506020204" pitchFamily="18" charset="0"/>
              </a:rPr>
              <a:t>b) Số ô tô màu vàng bằng số ô tô màu xanh.</a:t>
            </a:r>
          </a:p>
        </p:txBody>
      </p:sp>
    </p:spTree>
    <p:extLst>
      <p:ext uri="{BB962C8B-B14F-4D97-AF65-F5344CB8AC3E}">
        <p14:creationId xmlns:p14="http://schemas.microsoft.com/office/powerpoint/2010/main" val="183333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96134665"/>
              </p:ext>
            </p:extLst>
          </p:nvPr>
        </p:nvGraphicFramePr>
        <p:xfrm>
          <a:off x="4966010" y="778820"/>
          <a:ext cx="5671317" cy="5154275"/>
        </p:xfrm>
        <a:graphic>
          <a:graphicData uri="http://schemas.openxmlformats.org/drawingml/2006/table">
            <a:tbl>
              <a:tblPr firstRow="1" bandRow="1"/>
              <a:tblGrid>
                <a:gridCol w="1890439">
                  <a:extLst>
                    <a:ext uri="{9D8B030D-6E8A-4147-A177-3AD203B41FA5}">
                      <a16:colId xmlns:a16="http://schemas.microsoft.com/office/drawing/2014/main" val="3272789016"/>
                    </a:ext>
                  </a:extLst>
                </a:gridCol>
                <a:gridCol w="1890439">
                  <a:extLst>
                    <a:ext uri="{9D8B030D-6E8A-4147-A177-3AD203B41FA5}">
                      <a16:colId xmlns:a16="http://schemas.microsoft.com/office/drawing/2014/main" val="3390251747"/>
                    </a:ext>
                  </a:extLst>
                </a:gridCol>
                <a:gridCol w="1890439">
                  <a:extLst>
                    <a:ext uri="{9D8B030D-6E8A-4147-A177-3AD203B41FA5}">
                      <a16:colId xmlns:a16="http://schemas.microsoft.com/office/drawing/2014/main" val="898359590"/>
                    </a:ext>
                  </a:extLst>
                </a:gridCol>
              </a:tblGrid>
              <a:tr h="438879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77980505"/>
                  </a:ext>
                </a:extLst>
              </a:tr>
              <a:tr h="7654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D65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sysClr val="windowText" lastClr="000000"/>
                      </a:solidFill>
                    </a:lnL>
                    <a:lnR w="12700" cmpd="sng">
                      <a:solidFill>
                        <a:sysClr val="windowText" lastClr="000000"/>
                      </a:solidFill>
                    </a:lnR>
                    <a:lnT w="254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06858"/>
                    </a:solidFill>
                  </a:tcPr>
                </a:tc>
                <a:extLst>
                  <a:ext uri="{0D108BD9-81ED-4DB2-BD59-A6C34878D82A}">
                    <a16:rowId xmlns:a16="http://schemas.microsoft.com/office/drawing/2014/main" val="2359152631"/>
                  </a:ext>
                </a:extLst>
              </a:tr>
            </a:tbl>
          </a:graphicData>
        </a:graphic>
      </p:graphicFrame>
      <p:pic>
        <p:nvPicPr>
          <p:cNvPr id="4" name="Picture 3" descr="Screen Clipping"/>
          <p:cNvPicPr>
            <a:picLocks noChangeAspect="1"/>
          </p:cNvPicPr>
          <p:nvPr/>
        </p:nvPicPr>
        <p:blipFill rotWithShape="1">
          <a:blip r:embed="rId2">
            <a:extLst>
              <a:ext uri="{BEBA8EAE-BF5A-486C-A8C5-ECC9F3942E4B}">
                <a14:imgProps xmlns:a14="http://schemas.microsoft.com/office/drawing/2010/main">
                  <a14:imgLayer r:embed="rId3">
                    <a14:imgEffect>
                      <a14:backgroundRemoval t="38514" b="95946" l="51802" r="96847">
                        <a14:foregroundMark x1="64189" y1="86486" x2="81306" y2="86486"/>
                        <a14:foregroundMark x1="73423" y1="41892" x2="82432" y2="41892"/>
                        <a14:foregroundMark x1="78378" y1="41216" x2="85811" y2="42568"/>
                        <a14:foregroundMark x1="56081" y1="62838" x2="54054" y2="68919"/>
                      </a14:backgroundRemoval>
                    </a14:imgEffect>
                    <a14:imgEffect>
                      <a14:sharpenSoften amount="25000"/>
                    </a14:imgEffect>
                  </a14:imgLayer>
                </a14:imgProps>
              </a:ext>
              <a:ext uri="{28A0092B-C50C-407E-A947-70E740481C1C}">
                <a14:useLocalDpi xmlns:a14="http://schemas.microsoft.com/office/drawing/2010/main" val="0"/>
              </a:ext>
            </a:extLst>
          </a:blip>
          <a:srcRect l="50676" t="33110"/>
          <a:stretch/>
        </p:blipFill>
        <p:spPr>
          <a:xfrm>
            <a:off x="5115294" y="4395097"/>
            <a:ext cx="1693690" cy="753412"/>
          </a:xfrm>
          <a:prstGeom prst="rect">
            <a:avLst/>
          </a:prstGeom>
        </p:spPr>
      </p:pic>
      <p:pic>
        <p:nvPicPr>
          <p:cNvPr id="5" name="Picture 4"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10000" b="90000" l="3318" r="93839"/>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99078" y="2497841"/>
            <a:ext cx="1606192" cy="732487"/>
          </a:xfrm>
          <a:prstGeom prst="rect">
            <a:avLst/>
          </a:prstGeom>
        </p:spPr>
      </p:pic>
      <p:pic>
        <p:nvPicPr>
          <p:cNvPr id="6" name="Picture 5" descr="Screen Clipping"/>
          <p:cNvPicPr>
            <a:picLocks noChangeAspect="1"/>
          </p:cNvPicPr>
          <p:nvPr/>
        </p:nvPicPr>
        <p:blipFill rotWithShape="1">
          <a:blip r:embed="rId6">
            <a:extLst>
              <a:ext uri="{BEBA8EAE-BF5A-486C-A8C5-ECC9F3942E4B}">
                <a14:imgProps xmlns:a14="http://schemas.microsoft.com/office/drawing/2010/main">
                  <a14:imgLayer r:embed="rId3">
                    <a14:imgEffect>
                      <a14:backgroundRemoval t="6757" b="70946" l="2928" r="48649"/>
                    </a14:imgEffect>
                    <a14:imgEffect>
                      <a14:sharpenSoften amount="50000"/>
                    </a14:imgEffect>
                  </a14:imgLayer>
                </a14:imgProps>
              </a:ext>
              <a:ext uri="{28A0092B-C50C-407E-A947-70E740481C1C}">
                <a14:useLocalDpi xmlns:a14="http://schemas.microsoft.com/office/drawing/2010/main" val="0"/>
              </a:ext>
            </a:extLst>
          </a:blip>
          <a:srcRect r="49775" b="24695"/>
          <a:stretch/>
        </p:blipFill>
        <p:spPr>
          <a:xfrm flipH="1">
            <a:off x="5149947" y="1847008"/>
            <a:ext cx="1692670" cy="812892"/>
          </a:xfrm>
          <a:prstGeom prst="rect">
            <a:avLst/>
          </a:prstGeom>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7581" y="1377984"/>
            <a:ext cx="2565790" cy="3567408"/>
          </a:xfrm>
          <a:prstGeom prst="rect">
            <a:avLst/>
          </a:prstGeom>
        </p:spPr>
      </p:pic>
      <p:pic>
        <p:nvPicPr>
          <p:cNvPr id="8" name="Picture 7" descr="Screen Clipping"/>
          <p:cNvPicPr>
            <a:picLocks noChangeAspect="1"/>
          </p:cNvPicPr>
          <p:nvPr/>
        </p:nvPicPr>
        <p:blipFill rotWithShape="1">
          <a:blip r:embed="rId8">
            <a:extLst>
              <a:ext uri="{BEBA8EAE-BF5A-486C-A8C5-ECC9F3942E4B}">
                <a14:imgProps xmlns:a14="http://schemas.microsoft.com/office/drawing/2010/main">
                  <a14:imgLayer r:embed="rId9">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7006073" y="3761019"/>
            <a:ext cx="1546393" cy="634078"/>
          </a:xfrm>
          <a:prstGeom prst="rect">
            <a:avLst/>
          </a:prstGeom>
        </p:spPr>
      </p:pic>
      <p:pic>
        <p:nvPicPr>
          <p:cNvPr id="9" name="Picture 8" descr="Screen Clipping"/>
          <p:cNvPicPr>
            <a:picLocks noChangeAspect="1"/>
          </p:cNvPicPr>
          <p:nvPr/>
        </p:nvPicPr>
        <p:blipFill rotWithShape="1">
          <a:blip r:embed="rId8">
            <a:extLst>
              <a:ext uri="{BEBA8EAE-BF5A-486C-A8C5-ECC9F3942E4B}">
                <a14:imgProps xmlns:a14="http://schemas.microsoft.com/office/drawing/2010/main">
                  <a14:imgLayer r:embed="rId9">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6991372" y="3161688"/>
            <a:ext cx="1546393" cy="634078"/>
          </a:xfrm>
          <a:prstGeom prst="rect">
            <a:avLst/>
          </a:prstGeom>
        </p:spPr>
      </p:pic>
      <p:pic>
        <p:nvPicPr>
          <p:cNvPr id="10" name="Picture 9" descr="Screen Clipping"/>
          <p:cNvPicPr>
            <a:picLocks noChangeAspect="1"/>
          </p:cNvPicPr>
          <p:nvPr/>
        </p:nvPicPr>
        <p:blipFill rotWithShape="1">
          <a:blip r:embed="rId10">
            <a:extLst>
              <a:ext uri="{BEBA8EAE-BF5A-486C-A8C5-ECC9F3942E4B}">
                <a14:imgProps xmlns:a14="http://schemas.microsoft.com/office/drawing/2010/main">
                  <a14:imgLayer r:embed="rId9">
                    <a14:imgEffect>
                      <a14:backgroundRemoval t="4785" b="45933" l="1129" r="44470"/>
                    </a14:imgEffect>
                    <a14:imgEffect>
                      <a14:sharpenSoften amount="25000"/>
                    </a14:imgEffect>
                  </a14:imgLayer>
                </a14:imgProps>
              </a:ext>
              <a:ext uri="{28A0092B-C50C-407E-A947-70E740481C1C}">
                <a14:useLocalDpi xmlns:a14="http://schemas.microsoft.com/office/drawing/2010/main" val="0"/>
              </a:ext>
            </a:extLst>
          </a:blip>
          <a:srcRect r="54548" b="51759"/>
          <a:stretch/>
        </p:blipFill>
        <p:spPr>
          <a:xfrm flipH="1">
            <a:off x="7003698" y="2461064"/>
            <a:ext cx="1550158" cy="771349"/>
          </a:xfrm>
          <a:prstGeom prst="rect">
            <a:avLst/>
          </a:prstGeom>
        </p:spPr>
      </p:pic>
      <p:pic>
        <p:nvPicPr>
          <p:cNvPr id="11" name="Picture 10"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9184" b="96939" l="5189" r="98585">
                        <a14:foregroundMark x1="21698" y1="50000" x2="15566" y2="55102"/>
                        <a14:foregroundMark x1="92925" y1="57143" x2="92925" y2="57143"/>
                      </a14:backgroundRemoval>
                    </a14:imgEffect>
                  </a14:imgLayer>
                </a14:imgProps>
              </a:ext>
              <a:ext uri="{28A0092B-C50C-407E-A947-70E740481C1C}">
                <a14:useLocalDpi xmlns:a14="http://schemas.microsoft.com/office/drawing/2010/main" val="0"/>
              </a:ext>
            </a:extLst>
          </a:blip>
          <a:stretch>
            <a:fillRect/>
          </a:stretch>
        </p:blipFill>
        <p:spPr>
          <a:xfrm>
            <a:off x="8759865" y="3803551"/>
            <a:ext cx="1581759" cy="731190"/>
          </a:xfrm>
          <a:prstGeom prst="rect">
            <a:avLst/>
          </a:prstGeom>
        </p:spPr>
      </p:pic>
      <p:pic>
        <p:nvPicPr>
          <p:cNvPr id="12" name="Picture 11" descr="Screen Clipping"/>
          <p:cNvPicPr>
            <a:picLocks noChangeAspect="1"/>
          </p:cNvPicPr>
          <p:nvPr/>
        </p:nvPicPr>
        <p:blipFill>
          <a:blip r:embed="rId13">
            <a:extLst>
              <a:ext uri="{BEBA8EAE-BF5A-486C-A8C5-ECC9F3942E4B}">
                <a14:imgProps xmlns:a14="http://schemas.microsoft.com/office/drawing/2010/main">
                  <a14:imgLayer r:embed="rId14">
                    <a14:imgEffect>
                      <a14:backgroundRemoval t="3226" b="97849" l="0" r="9803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8814174" y="2504836"/>
            <a:ext cx="1580245" cy="707918"/>
          </a:xfrm>
          <a:prstGeom prst="rect">
            <a:avLst/>
          </a:prstGeom>
        </p:spPr>
      </p:pic>
      <p:sp>
        <p:nvSpPr>
          <p:cNvPr id="13" name="TextBox 12"/>
          <p:cNvSpPr txBox="1"/>
          <p:nvPr/>
        </p:nvSpPr>
        <p:spPr>
          <a:xfrm>
            <a:off x="5433020" y="5271427"/>
            <a:ext cx="1024639" cy="523220"/>
          </a:xfrm>
          <a:prstGeom prst="rect">
            <a:avLst/>
          </a:prstGeom>
          <a:noFill/>
        </p:spPr>
        <p:txBody>
          <a:bodyPr wrap="none" rtlCol="0">
            <a:spAutoFit/>
          </a:bodyPr>
          <a:lstStyle/>
          <a:p>
            <a:r>
              <a:rPr lang="en-US" sz="2800" b="1" dirty="0" err="1">
                <a:solidFill>
                  <a:prstClr val="black"/>
                </a:solidFill>
                <a:latin typeface="Arial"/>
              </a:rPr>
              <a:t>vàng</a:t>
            </a:r>
            <a:endParaRPr lang="en-US" sz="2800" b="1" dirty="0">
              <a:solidFill>
                <a:prstClr val="black"/>
              </a:solidFill>
              <a:latin typeface="Arial"/>
            </a:endParaRPr>
          </a:p>
        </p:txBody>
      </p:sp>
      <p:sp>
        <p:nvSpPr>
          <p:cNvPr id="14" name="TextBox 13"/>
          <p:cNvSpPr txBox="1"/>
          <p:nvPr/>
        </p:nvSpPr>
        <p:spPr>
          <a:xfrm>
            <a:off x="7276388" y="5271427"/>
            <a:ext cx="1024639" cy="523220"/>
          </a:xfrm>
          <a:prstGeom prst="rect">
            <a:avLst/>
          </a:prstGeom>
          <a:noFill/>
        </p:spPr>
        <p:txBody>
          <a:bodyPr wrap="none" rtlCol="0">
            <a:spAutoFit/>
          </a:bodyPr>
          <a:lstStyle/>
          <a:p>
            <a:r>
              <a:rPr lang="en-US" sz="2800" b="1" dirty="0" err="1">
                <a:solidFill>
                  <a:prstClr val="black"/>
                </a:solidFill>
                <a:latin typeface="Arial"/>
              </a:rPr>
              <a:t>xanh</a:t>
            </a:r>
            <a:endParaRPr lang="en-US" sz="2800" b="1" dirty="0">
              <a:solidFill>
                <a:prstClr val="black"/>
              </a:solidFill>
              <a:latin typeface="Arial"/>
            </a:endParaRPr>
          </a:p>
        </p:txBody>
      </p:sp>
      <p:sp>
        <p:nvSpPr>
          <p:cNvPr id="15" name="TextBox 14"/>
          <p:cNvSpPr txBox="1"/>
          <p:nvPr/>
        </p:nvSpPr>
        <p:spPr>
          <a:xfrm>
            <a:off x="9178293" y="5271427"/>
            <a:ext cx="623889" cy="523220"/>
          </a:xfrm>
          <a:prstGeom prst="rect">
            <a:avLst/>
          </a:prstGeom>
          <a:noFill/>
        </p:spPr>
        <p:txBody>
          <a:bodyPr wrap="none" rtlCol="0">
            <a:spAutoFit/>
          </a:bodyPr>
          <a:lstStyle/>
          <a:p>
            <a:r>
              <a:rPr lang="en-US" sz="2800" b="1" dirty="0" err="1">
                <a:solidFill>
                  <a:prstClr val="black"/>
                </a:solidFill>
                <a:latin typeface="Arial"/>
              </a:rPr>
              <a:t>đỏ</a:t>
            </a:r>
            <a:endParaRPr lang="en-US" sz="2800" b="1" dirty="0">
              <a:solidFill>
                <a:prstClr val="black"/>
              </a:solidFill>
              <a:latin typeface="Arial"/>
            </a:endParaRPr>
          </a:p>
        </p:txBody>
      </p:sp>
      <p:pic>
        <p:nvPicPr>
          <p:cNvPr id="16" name="Picture 15" descr="Screen Clipping"/>
          <p:cNvPicPr>
            <a:picLocks noChangeAspect="1"/>
          </p:cNvPicPr>
          <p:nvPr/>
        </p:nvPicPr>
        <p:blipFill rotWithShape="1">
          <a:blip r:embed="rId2">
            <a:extLst>
              <a:ext uri="{BEBA8EAE-BF5A-486C-A8C5-ECC9F3942E4B}">
                <a14:imgProps xmlns:a14="http://schemas.microsoft.com/office/drawing/2010/main">
                  <a14:imgLayer r:embed="rId3">
                    <a14:imgEffect>
                      <a14:backgroundRemoval t="38514" b="95946" l="51802" r="96847">
                        <a14:foregroundMark x1="64189" y1="86486" x2="81306" y2="86486"/>
                        <a14:foregroundMark x1="73423" y1="41892" x2="82432" y2="41892"/>
                        <a14:foregroundMark x1="78378" y1="41216" x2="85811" y2="42568"/>
                        <a14:foregroundMark x1="56081" y1="62838" x2="54054" y2="68919"/>
                      </a14:backgroundRemoval>
                    </a14:imgEffect>
                    <a14:imgEffect>
                      <a14:sharpenSoften amount="25000"/>
                    </a14:imgEffect>
                  </a14:imgLayer>
                </a14:imgProps>
              </a:ext>
              <a:ext uri="{28A0092B-C50C-407E-A947-70E740481C1C}">
                <a14:useLocalDpi xmlns:a14="http://schemas.microsoft.com/office/drawing/2010/main" val="0"/>
              </a:ext>
            </a:extLst>
          </a:blip>
          <a:srcRect l="50676" t="33110"/>
          <a:stretch/>
        </p:blipFill>
        <p:spPr>
          <a:xfrm>
            <a:off x="5115294" y="3715040"/>
            <a:ext cx="1693690" cy="753412"/>
          </a:xfrm>
          <a:prstGeom prst="rect">
            <a:avLst/>
          </a:prstGeom>
        </p:spPr>
      </p:pic>
      <p:pic>
        <p:nvPicPr>
          <p:cNvPr id="17" name="Picture 16"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10000" b="90000" l="3318" r="93839"/>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99078" y="3100092"/>
            <a:ext cx="1606192" cy="732487"/>
          </a:xfrm>
          <a:prstGeom prst="rect">
            <a:avLst/>
          </a:prstGeom>
        </p:spPr>
      </p:pic>
      <p:pic>
        <p:nvPicPr>
          <p:cNvPr id="18" name="Picture 17" descr="Screen Clipping"/>
          <p:cNvPicPr>
            <a:picLocks noChangeAspect="1"/>
          </p:cNvPicPr>
          <p:nvPr/>
        </p:nvPicPr>
        <p:blipFill rotWithShape="1">
          <a:blip r:embed="rId8">
            <a:extLst>
              <a:ext uri="{BEBA8EAE-BF5A-486C-A8C5-ECC9F3942E4B}">
                <a14:imgProps xmlns:a14="http://schemas.microsoft.com/office/drawing/2010/main">
                  <a14:imgLayer r:embed="rId9">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7006073" y="4395097"/>
            <a:ext cx="1546393" cy="634078"/>
          </a:xfrm>
          <a:prstGeom prst="rect">
            <a:avLst/>
          </a:prstGeom>
        </p:spPr>
      </p:pic>
      <p:pic>
        <p:nvPicPr>
          <p:cNvPr id="19" name="Picture 18"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9184" b="96939" l="5189" r="98585">
                        <a14:foregroundMark x1="21698" y1="50000" x2="15566" y2="55102"/>
                        <a14:foregroundMark x1="92925" y1="57143" x2="92925" y2="57143"/>
                      </a14:backgroundRemoval>
                    </a14:imgEffect>
                  </a14:imgLayer>
                </a14:imgProps>
              </a:ext>
              <a:ext uri="{28A0092B-C50C-407E-A947-70E740481C1C}">
                <a14:useLocalDpi xmlns:a14="http://schemas.microsoft.com/office/drawing/2010/main" val="0"/>
              </a:ext>
            </a:extLst>
          </a:blip>
          <a:stretch>
            <a:fillRect/>
          </a:stretch>
        </p:blipFill>
        <p:spPr>
          <a:xfrm>
            <a:off x="8759865" y="4417319"/>
            <a:ext cx="1581759" cy="731190"/>
          </a:xfrm>
          <a:prstGeom prst="rect">
            <a:avLst/>
          </a:prstGeom>
        </p:spPr>
      </p:pic>
      <p:pic>
        <p:nvPicPr>
          <p:cNvPr id="20" name="Picture 19" descr="Screen Clipping"/>
          <p:cNvPicPr>
            <a:picLocks noChangeAspect="1"/>
          </p:cNvPicPr>
          <p:nvPr/>
        </p:nvPicPr>
        <p:blipFill>
          <a:blip r:embed="rId11">
            <a:extLst>
              <a:ext uri="{BEBA8EAE-BF5A-486C-A8C5-ECC9F3942E4B}">
                <a14:imgProps xmlns:a14="http://schemas.microsoft.com/office/drawing/2010/main">
                  <a14:imgLayer r:embed="rId12">
                    <a14:imgEffect>
                      <a14:backgroundRemoval t="9184" b="96939" l="5189" r="98585">
                        <a14:foregroundMark x1="21698" y1="50000" x2="15566" y2="55102"/>
                        <a14:foregroundMark x1="92925" y1="57143" x2="92925" y2="57143"/>
                      </a14:backgroundRemoval>
                    </a14:imgEffect>
                  </a14:imgLayer>
                </a14:imgProps>
              </a:ext>
              <a:ext uri="{28A0092B-C50C-407E-A947-70E740481C1C}">
                <a14:useLocalDpi xmlns:a14="http://schemas.microsoft.com/office/drawing/2010/main" val="0"/>
              </a:ext>
            </a:extLst>
          </a:blip>
          <a:stretch>
            <a:fillRect/>
          </a:stretch>
        </p:blipFill>
        <p:spPr>
          <a:xfrm>
            <a:off x="8759865" y="3129381"/>
            <a:ext cx="1581759" cy="731190"/>
          </a:xfrm>
          <a:prstGeom prst="rect">
            <a:avLst/>
          </a:prstGeom>
        </p:spPr>
      </p:pic>
      <p:pic>
        <p:nvPicPr>
          <p:cNvPr id="21" name="Picture 20" descr="Screen Clipping"/>
          <p:cNvPicPr>
            <a:picLocks noChangeAspect="1"/>
          </p:cNvPicPr>
          <p:nvPr/>
        </p:nvPicPr>
        <p:blipFill>
          <a:blip r:embed="rId15">
            <a:extLst>
              <a:ext uri="{BEBA8EAE-BF5A-486C-A8C5-ECC9F3942E4B}">
                <a14:imgProps xmlns:a14="http://schemas.microsoft.com/office/drawing/2010/main">
                  <a14:imgLayer r:embed="rId16">
                    <a14:imgEffect>
                      <a14:backgroundRemoval t="6316" b="97895" l="2381" r="96667"/>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911732" y="1883516"/>
            <a:ext cx="1563862" cy="707461"/>
          </a:xfrm>
          <a:prstGeom prst="rect">
            <a:avLst/>
          </a:prstGeom>
        </p:spPr>
      </p:pic>
      <p:pic>
        <p:nvPicPr>
          <p:cNvPr id="22" name="Picture 21" descr="Screen Clipping"/>
          <p:cNvPicPr>
            <a:picLocks noChangeAspect="1"/>
          </p:cNvPicPr>
          <p:nvPr/>
        </p:nvPicPr>
        <p:blipFill>
          <a:blip r:embed="rId15">
            <a:extLst>
              <a:ext uri="{BEBA8EAE-BF5A-486C-A8C5-ECC9F3942E4B}">
                <a14:imgProps xmlns:a14="http://schemas.microsoft.com/office/drawing/2010/main">
                  <a14:imgLayer r:embed="rId16">
                    <a14:imgEffect>
                      <a14:backgroundRemoval t="6316" b="97895" l="2381" r="96667"/>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911732" y="1217355"/>
            <a:ext cx="1563862" cy="707461"/>
          </a:xfrm>
          <a:prstGeom prst="rect">
            <a:avLst/>
          </a:prstGeom>
        </p:spPr>
      </p:pic>
      <p:pic>
        <p:nvPicPr>
          <p:cNvPr id="23" name="Picture 22" descr="Screen Clipping"/>
          <p:cNvPicPr>
            <a:picLocks noChangeAspect="1"/>
          </p:cNvPicPr>
          <p:nvPr/>
        </p:nvPicPr>
        <p:blipFill rotWithShape="1">
          <a:blip r:embed="rId17">
            <a:extLst>
              <a:ext uri="{BEBA8EAE-BF5A-486C-A8C5-ECC9F3942E4B}">
                <a14:imgProps xmlns:a14="http://schemas.microsoft.com/office/drawing/2010/main">
                  <a14:imgLayer r:embed="rId9">
                    <a14:imgEffect>
                      <a14:backgroundRemoval t="55981" b="97608" l="13770" r="58014"/>
                    </a14:imgEffect>
                    <a14:imgEffect>
                      <a14:sharpenSoften amount="25000"/>
                    </a14:imgEffect>
                  </a14:imgLayer>
                </a14:imgProps>
              </a:ext>
              <a:ext uri="{28A0092B-C50C-407E-A947-70E740481C1C}">
                <a14:useLocalDpi xmlns:a14="http://schemas.microsoft.com/office/drawing/2010/main" val="0"/>
              </a:ext>
            </a:extLst>
          </a:blip>
          <a:srcRect l="13094" t="56056" r="41615"/>
          <a:stretch/>
        </p:blipFill>
        <p:spPr>
          <a:xfrm>
            <a:off x="7040407" y="1874623"/>
            <a:ext cx="1559366" cy="713795"/>
          </a:xfrm>
          <a:prstGeom prst="rect">
            <a:avLst/>
          </a:prstGeom>
        </p:spPr>
      </p:pic>
      <p:sp>
        <p:nvSpPr>
          <p:cNvPr id="24" name="Rectangle 23"/>
          <p:cNvSpPr/>
          <p:nvPr/>
        </p:nvSpPr>
        <p:spPr>
          <a:xfrm>
            <a:off x="4975267" y="5186362"/>
            <a:ext cx="1868378" cy="7324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p:cNvSpPr/>
          <p:nvPr/>
        </p:nvSpPr>
        <p:spPr>
          <a:xfrm>
            <a:off x="6867479" y="5186362"/>
            <a:ext cx="1868378" cy="7324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p:cNvSpPr/>
          <p:nvPr/>
        </p:nvSpPr>
        <p:spPr>
          <a:xfrm>
            <a:off x="8754094" y="5186362"/>
            <a:ext cx="1868378" cy="7324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27" name="Picture 26" descr="Screen Clipping"/>
          <p:cNvPicPr>
            <a:picLocks noChangeAspect="1"/>
          </p:cNvPicPr>
          <p:nvPr/>
        </p:nvPicPr>
        <p:blipFill rotWithShape="1">
          <a:blip r:embed="rId18">
            <a:extLst>
              <a:ext uri="{BEBA8EAE-BF5A-486C-A8C5-ECC9F3942E4B}">
                <a14:imgProps xmlns:a14="http://schemas.microsoft.com/office/drawing/2010/main">
                  <a14:imgLayer r:embed="rId3">
                    <a14:imgEffect>
                      <a14:backgroundRemoval t="38514" b="95946" l="51802" r="96847">
                        <a14:foregroundMark x1="64189" y1="86486" x2="81306" y2="86486"/>
                        <a14:foregroundMark x1="73423" y1="41892" x2="82432" y2="41892"/>
                        <a14:foregroundMark x1="78378" y1="41216" x2="85811" y2="42568"/>
                        <a14:foregroundMark x1="56081" y1="62838" x2="54054" y2="68919"/>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50676" t="33110"/>
          <a:stretch/>
        </p:blipFill>
        <p:spPr>
          <a:xfrm>
            <a:off x="5098494" y="5179683"/>
            <a:ext cx="1693690" cy="753412"/>
          </a:xfrm>
          <a:prstGeom prst="rect">
            <a:avLst/>
          </a:prstGeom>
        </p:spPr>
      </p:pic>
      <p:pic>
        <p:nvPicPr>
          <p:cNvPr id="28" name="Picture 27" descr="Screen Clipping"/>
          <p:cNvPicPr>
            <a:picLocks noChangeAspect="1"/>
          </p:cNvPicPr>
          <p:nvPr/>
        </p:nvPicPr>
        <p:blipFill rotWithShape="1">
          <a:blip r:embed="rId8">
            <a:grayscl/>
            <a:extLst>
              <a:ext uri="{BEBA8EAE-BF5A-486C-A8C5-ECC9F3942E4B}">
                <a14:imgProps xmlns:a14="http://schemas.microsoft.com/office/drawing/2010/main">
                  <a14:imgLayer r:embed="rId9">
                    <a14:imgEffect>
                      <a14:backgroundRemoval t="24880" b="64115" l="54628" r="99323"/>
                    </a14:imgEffect>
                    <a14:imgEffect>
                      <a14:sharpenSoften amount="25000"/>
                    </a14:imgEffect>
                  </a14:imgLayer>
                </a14:imgProps>
              </a:ext>
              <a:ext uri="{28A0092B-C50C-407E-A947-70E740481C1C}">
                <a14:useLocalDpi xmlns:a14="http://schemas.microsoft.com/office/drawing/2010/main" val="0"/>
              </a:ext>
            </a:extLst>
          </a:blip>
          <a:srcRect l="53933" t="22568" b="34694"/>
          <a:stretch/>
        </p:blipFill>
        <p:spPr>
          <a:xfrm>
            <a:off x="7006073" y="5235545"/>
            <a:ext cx="1546393" cy="634078"/>
          </a:xfrm>
          <a:prstGeom prst="rect">
            <a:avLst/>
          </a:prstGeom>
        </p:spPr>
      </p:pic>
      <p:pic>
        <p:nvPicPr>
          <p:cNvPr id="29" name="Picture 28" descr="Screen Clipping"/>
          <p:cNvPicPr>
            <a:picLocks noChangeAspect="1"/>
          </p:cNvPicPr>
          <p:nvPr/>
        </p:nvPicPr>
        <p:blipFill>
          <a:blip r:embed="rId19">
            <a:extLst>
              <a:ext uri="{BEBA8EAE-BF5A-486C-A8C5-ECC9F3942E4B}">
                <a14:imgProps xmlns:a14="http://schemas.microsoft.com/office/drawing/2010/main">
                  <a14:imgLayer r:embed="rId12">
                    <a14:imgEffect>
                      <a14:backgroundRemoval t="9184" b="96939" l="5189" r="98585">
                        <a14:foregroundMark x1="21698" y1="50000" x2="15566" y2="55102"/>
                        <a14:foregroundMark x1="92925" y1="57143" x2="92925" y2="57143"/>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759865" y="5166868"/>
            <a:ext cx="1581759" cy="731190"/>
          </a:xfrm>
          <a:prstGeom prst="rect">
            <a:avLst/>
          </a:prstGeom>
        </p:spPr>
      </p:pic>
      <p:sp>
        <p:nvSpPr>
          <p:cNvPr id="30" name="Oval 29"/>
          <p:cNvSpPr/>
          <p:nvPr/>
        </p:nvSpPr>
        <p:spPr>
          <a:xfrm>
            <a:off x="5754982" y="5956659"/>
            <a:ext cx="482600" cy="482600"/>
          </a:xfrm>
          <a:prstGeom prst="ellipse">
            <a:avLst/>
          </a:prstGeom>
          <a:solidFill>
            <a:sysClr val="window" lastClr="FFFFFF"/>
          </a:solidFill>
          <a:ln w="57150" cap="flat" cmpd="dbl"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ea typeface="+mn-ea"/>
                <a:cs typeface="+mn-cs"/>
              </a:rPr>
              <a:t>1</a:t>
            </a:r>
          </a:p>
        </p:txBody>
      </p:sp>
      <p:sp>
        <p:nvSpPr>
          <p:cNvPr id="31" name="Oval 30"/>
          <p:cNvSpPr/>
          <p:nvPr/>
        </p:nvSpPr>
        <p:spPr>
          <a:xfrm>
            <a:off x="7578790" y="5956659"/>
            <a:ext cx="482600" cy="482600"/>
          </a:xfrm>
          <a:prstGeom prst="ellipse">
            <a:avLst/>
          </a:prstGeom>
          <a:solidFill>
            <a:sysClr val="window" lastClr="FFFFFF"/>
          </a:solidFill>
          <a:ln w="57150" cap="flat" cmpd="dbl"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ea typeface="+mn-ea"/>
                <a:cs typeface="+mn-cs"/>
              </a:rPr>
              <a:t>2</a:t>
            </a:r>
          </a:p>
        </p:txBody>
      </p:sp>
      <p:sp>
        <p:nvSpPr>
          <p:cNvPr id="32" name="Oval 31"/>
          <p:cNvSpPr/>
          <p:nvPr/>
        </p:nvSpPr>
        <p:spPr>
          <a:xfrm>
            <a:off x="9446983" y="5956659"/>
            <a:ext cx="482600" cy="482600"/>
          </a:xfrm>
          <a:prstGeom prst="ellipse">
            <a:avLst/>
          </a:prstGeom>
          <a:solidFill>
            <a:sysClr val="window" lastClr="FFFFFF"/>
          </a:solidFill>
          <a:ln w="57150" cap="flat" cmpd="dbl"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ea typeface="+mn-ea"/>
                <a:cs typeface="+mn-cs"/>
              </a:rPr>
              <a:t>3</a:t>
            </a:r>
          </a:p>
        </p:txBody>
      </p:sp>
      <p:sp>
        <p:nvSpPr>
          <p:cNvPr id="33" name="TextBox 32">
            <a:extLst>
              <a:ext uri="{FF2B5EF4-FFF2-40B4-BE49-F238E27FC236}">
                <a16:creationId xmlns:a16="http://schemas.microsoft.com/office/drawing/2014/main" id="{E9696AA9-542A-5B5D-98F7-1D92E737A443}"/>
              </a:ext>
            </a:extLst>
          </p:cNvPr>
          <p:cNvSpPr txBox="1"/>
          <p:nvPr/>
        </p:nvSpPr>
        <p:spPr>
          <a:xfrm>
            <a:off x="936350" y="5100982"/>
            <a:ext cx="3676861" cy="1200329"/>
          </a:xfrm>
          <a:prstGeom prst="rect">
            <a:avLst/>
          </a:prstGeom>
          <a:noFill/>
        </p:spPr>
        <p:txBody>
          <a:bodyPr wrap="square" rtlCol="0">
            <a:spAutoFit/>
          </a:bodyPr>
          <a:lstStyle/>
          <a:p>
            <a:pPr algn="ctr"/>
            <a:r>
              <a:rPr lang="en-US" sz="3600" b="1" dirty="0" err="1">
                <a:solidFill>
                  <a:schemeClr val="accent1">
                    <a:lumMod val="50000"/>
                  </a:schemeClr>
                </a:solidFill>
                <a:latin typeface="UTM Avo" panose="02040603050506020204" pitchFamily="18" charset="0"/>
              </a:rPr>
              <a:t>Biểu</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đồ</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xếp</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theo</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kiểu</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xe</a:t>
            </a:r>
            <a:endParaRPr lang="en-US" sz="3600" b="1" dirty="0">
              <a:solidFill>
                <a:schemeClr val="accent1">
                  <a:lumMod val="50000"/>
                </a:schemeClr>
              </a:solidFill>
              <a:latin typeface="UTM Avo" panose="02040603050506020204" pitchFamily="18" charset="0"/>
            </a:endParaRPr>
          </a:p>
        </p:txBody>
      </p:sp>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1463" y="699883"/>
            <a:ext cx="2069886" cy="1034943"/>
          </a:xfrm>
          <a:prstGeom prst="rect">
            <a:avLst/>
          </a:prstGeom>
        </p:spPr>
      </p:pic>
    </p:spTree>
    <p:extLst>
      <p:ext uri="{BB962C8B-B14F-4D97-AF65-F5344CB8AC3E}">
        <p14:creationId xmlns:p14="http://schemas.microsoft.com/office/powerpoint/2010/main" val="1075547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08333E-6 2.59259E-6 L -0.30338 0.17708 " pathEditMode="relative" rAng="0" ptsTypes="AA">
                                      <p:cBhvr>
                                        <p:cTn id="30" dur="750" fill="hold"/>
                                        <p:tgtEl>
                                          <p:spTgt spid="21"/>
                                        </p:tgtEl>
                                        <p:attrNameLst>
                                          <p:attrName>ppt_x</p:attrName>
                                          <p:attrName>ppt_y</p:attrName>
                                        </p:attrNameLst>
                                      </p:cBhvr>
                                      <p:rCtr x="-15169" y="8843"/>
                                    </p:animMotion>
                                  </p:childTnLst>
                                </p:cTn>
                              </p:par>
                              <p:par>
                                <p:cTn id="31" presetID="42" presetClass="path" presetSubtype="0" accel="50000" decel="50000" fill="hold" nodeType="withEffect">
                                  <p:stCondLst>
                                    <p:cond delay="0"/>
                                  </p:stCondLst>
                                  <p:childTnLst>
                                    <p:animMotion origin="layout" path="M -2.08333E-6 4.81481E-6 L -0.30234 0.18217 " pathEditMode="relative" rAng="0" ptsTypes="AA">
                                      <p:cBhvr>
                                        <p:cTn id="32" dur="750" fill="hold"/>
                                        <p:tgtEl>
                                          <p:spTgt spid="22"/>
                                        </p:tgtEl>
                                        <p:attrNameLst>
                                          <p:attrName>ppt_x</p:attrName>
                                          <p:attrName>ppt_y</p:attrName>
                                        </p:attrNameLst>
                                      </p:cBhvr>
                                      <p:rCtr x="-15117" y="9097"/>
                                    </p:animMotion>
                                  </p:childTnLst>
                                </p:cTn>
                              </p:par>
                              <p:par>
                                <p:cTn id="33" presetID="42" presetClass="path" presetSubtype="0" accel="50000" decel="50000" fill="hold" nodeType="withEffect">
                                  <p:stCondLst>
                                    <p:cond delay="0"/>
                                  </p:stCondLst>
                                  <p:childTnLst>
                                    <p:animMotion origin="layout" path="M 3.75E-6 -1.48148E-6 L -0.15078 -0.00301 " pathEditMode="relative" rAng="0" ptsTypes="AA">
                                      <p:cBhvr>
                                        <p:cTn id="34" dur="750" fill="hold"/>
                                        <p:tgtEl>
                                          <p:spTgt spid="23"/>
                                        </p:tgtEl>
                                        <p:attrNameLst>
                                          <p:attrName>ppt_x</p:attrName>
                                          <p:attrName>ppt_y</p:attrName>
                                        </p:attrNameLst>
                                      </p:cBhvr>
                                      <p:rCtr x="-7539" y="-162"/>
                                    </p:animMotion>
                                  </p:childTnLst>
                                </p:cTn>
                              </p:par>
                              <p:par>
                                <p:cTn id="35" presetID="42" presetClass="path" presetSubtype="0" accel="50000" decel="50000" fill="hold" nodeType="withEffect">
                                  <p:stCondLst>
                                    <p:cond delay="0"/>
                                  </p:stCondLst>
                                  <p:childTnLst>
                                    <p:animMotion origin="layout" path="M -8.33333E-7 2.96296E-6 L -0.00052 -0.26111 " pathEditMode="relative" rAng="0" ptsTypes="AA">
                                      <p:cBhvr>
                                        <p:cTn id="36" dur="750" fill="hold"/>
                                        <p:tgtEl>
                                          <p:spTgt spid="18"/>
                                        </p:tgtEl>
                                        <p:attrNameLst>
                                          <p:attrName>ppt_x</p:attrName>
                                          <p:attrName>ppt_y</p:attrName>
                                        </p:attrNameLst>
                                      </p:cBhvr>
                                      <p:rCtr x="-26" y="-13056"/>
                                    </p:animMotion>
                                  </p:childTnLst>
                                </p:cTn>
                              </p:par>
                              <p:par>
                                <p:cTn id="37" presetID="42" presetClass="path" presetSubtype="0" accel="50000" decel="50000" fill="hold" nodeType="withEffect">
                                  <p:stCondLst>
                                    <p:cond delay="0"/>
                                  </p:stCondLst>
                                  <p:childTnLst>
                                    <p:animMotion origin="layout" path="M -8.33333E-7 4.07407E-6 L 0.00338 -0.26944 " pathEditMode="relative" rAng="0" ptsTypes="AA">
                                      <p:cBhvr>
                                        <p:cTn id="38" dur="750" fill="hold"/>
                                        <p:tgtEl>
                                          <p:spTgt spid="8"/>
                                        </p:tgtEl>
                                        <p:attrNameLst>
                                          <p:attrName>ppt_x</p:attrName>
                                          <p:attrName>ppt_y</p:attrName>
                                        </p:attrNameLst>
                                      </p:cBhvr>
                                      <p:rCtr x="0" y="-13356"/>
                                    </p:animMotion>
                                  </p:childTnLst>
                                </p:cTn>
                              </p:par>
                              <p:par>
                                <p:cTn id="39" presetID="42" presetClass="path" presetSubtype="0" accel="50000" decel="50000" fill="hold" nodeType="withEffect">
                                  <p:stCondLst>
                                    <p:cond delay="0"/>
                                  </p:stCondLst>
                                  <p:childTnLst>
                                    <p:animMotion origin="layout" path="M -4.16667E-7 1.85185E-6 L -0.14974 0.17778 " pathEditMode="relative" rAng="0" ptsTypes="AA">
                                      <p:cBhvr>
                                        <p:cTn id="40" dur="750" fill="hold"/>
                                        <p:tgtEl>
                                          <p:spTgt spid="12"/>
                                        </p:tgtEl>
                                        <p:attrNameLst>
                                          <p:attrName>ppt_x</p:attrName>
                                          <p:attrName>ppt_y</p:attrName>
                                        </p:attrNameLst>
                                      </p:cBhvr>
                                      <p:rCtr x="-7513" y="8495"/>
                                    </p:animMotion>
                                  </p:childTnLst>
                                </p:cTn>
                              </p:par>
                              <p:par>
                                <p:cTn id="41" presetID="42" presetClass="path" presetSubtype="0" accel="50000" decel="50000" fill="hold" nodeType="withEffect">
                                  <p:stCondLst>
                                    <p:cond delay="0"/>
                                  </p:stCondLst>
                                  <p:childTnLst>
                                    <p:animMotion origin="layout" path="M 3.125E-6 -2.22222E-6 L 0.14623 0.35856 " pathEditMode="relative" rAng="0" ptsTypes="AA">
                                      <p:cBhvr>
                                        <p:cTn id="42" dur="750" fill="hold"/>
                                        <p:tgtEl>
                                          <p:spTgt spid="6"/>
                                        </p:tgtEl>
                                        <p:attrNameLst>
                                          <p:attrName>ppt_x</p:attrName>
                                          <p:attrName>ppt_y</p:attrName>
                                        </p:attrNameLst>
                                      </p:cBhvr>
                                      <p:rCtr x="7487" y="18102"/>
                                    </p:animMotion>
                                  </p:childTnLst>
                                </p:cTn>
                              </p:par>
                              <p:par>
                                <p:cTn id="43" presetID="42" presetClass="path" presetSubtype="0" accel="50000" decel="50000" fill="hold" nodeType="withEffect">
                                  <p:stCondLst>
                                    <p:cond delay="0"/>
                                  </p:stCondLst>
                                  <p:childTnLst>
                                    <p:animMotion origin="layout" path="M -3.33333E-6 -3.7037E-6 L 0.00443 -0.28056 " pathEditMode="relative" rAng="0" ptsTypes="AA">
                                      <p:cBhvr>
                                        <p:cTn id="44" dur="750" fill="hold"/>
                                        <p:tgtEl>
                                          <p:spTgt spid="19"/>
                                        </p:tgtEl>
                                        <p:attrNameLst>
                                          <p:attrName>ppt_x</p:attrName>
                                          <p:attrName>ppt_y</p:attrName>
                                        </p:attrNameLst>
                                      </p:cBhvr>
                                      <p:rCtr x="156" y="-14144"/>
                                    </p:animMotion>
                                  </p:childTnLst>
                                </p:cTn>
                              </p:par>
                              <p:par>
                                <p:cTn id="45" presetID="42" presetClass="path" presetSubtype="0" accel="50000" decel="50000" fill="hold" nodeType="withEffect">
                                  <p:stCondLst>
                                    <p:cond delay="0"/>
                                  </p:stCondLst>
                                  <p:childTnLst>
                                    <p:animMotion origin="layout" path="M -3.33333E-6 -3.7037E-7 L 0.01172 -0.28171 " pathEditMode="relative" rAng="0" ptsTypes="AA">
                                      <p:cBhvr>
                                        <p:cTn id="46" dur="750" fill="hold"/>
                                        <p:tgtEl>
                                          <p:spTgt spid="11"/>
                                        </p:tgtEl>
                                        <p:attrNameLst>
                                          <p:attrName>ppt_x</p:attrName>
                                          <p:attrName>ppt_y</p:attrName>
                                        </p:attrNameLst>
                                      </p:cBhvr>
                                      <p:rCtr x="586" y="-14097"/>
                                    </p:animMotion>
                                  </p:childTnLst>
                                </p:cTn>
                              </p:par>
                              <p:par>
                                <p:cTn id="47" presetID="42" presetClass="path" presetSubtype="0" accel="50000" decel="50000" fill="hold" nodeType="withEffect">
                                  <p:stCondLst>
                                    <p:cond delay="0"/>
                                  </p:stCondLst>
                                  <p:childTnLst>
                                    <p:animMotion origin="layout" path="M 2.29167E-6 -2.59259E-6 L 0.29102 0.19028 " pathEditMode="relative" rAng="0" ptsTypes="AA">
                                      <p:cBhvr>
                                        <p:cTn id="48" dur="750" fill="hold"/>
                                        <p:tgtEl>
                                          <p:spTgt spid="5"/>
                                        </p:tgtEl>
                                        <p:attrNameLst>
                                          <p:attrName>ppt_x</p:attrName>
                                          <p:attrName>ppt_y</p:attrName>
                                        </p:attrNameLst>
                                      </p:cBhvr>
                                      <p:rCtr x="14909" y="9745"/>
                                    </p:animMotion>
                                  </p:childTnLst>
                                </p:cTn>
                              </p:par>
                              <p:par>
                                <p:cTn id="49" presetID="42" presetClass="path" presetSubtype="0" accel="50000" decel="50000" fill="hold" nodeType="withEffect">
                                  <p:stCondLst>
                                    <p:cond delay="0"/>
                                  </p:stCondLst>
                                  <p:childTnLst>
                                    <p:animMotion origin="layout" path="M 2.29167E-6 -4.07407E-6 L 0.29101 0.19213 " pathEditMode="relative" rAng="0" ptsTypes="AA">
                                      <p:cBhvr>
                                        <p:cTn id="50" dur="750" fill="hold"/>
                                        <p:tgtEl>
                                          <p:spTgt spid="17"/>
                                        </p:tgtEl>
                                        <p:attrNameLst>
                                          <p:attrName>ppt_x</p:attrName>
                                          <p:attrName>ppt_y</p:attrName>
                                        </p:attrNameLst>
                                      </p:cBhvr>
                                      <p:rCtr x="14857" y="9815"/>
                                    </p:animMotion>
                                  </p:childTnLst>
                                </p:cTn>
                              </p:par>
                              <p:par>
                                <p:cTn id="51" presetID="42" presetClass="path" presetSubtype="0" accel="50000" decel="50000" fill="hold" nodeType="withEffect">
                                  <p:stCondLst>
                                    <p:cond delay="0"/>
                                  </p:stCondLst>
                                  <p:childTnLst>
                                    <p:animMotion origin="layout" path="M -8.33333E-7 3.7037E-6 L 0.15703 -0.18612 " pathEditMode="relative" rAng="0" ptsTypes="AA">
                                      <p:cBhvr>
                                        <p:cTn id="52" dur="750" fill="hold"/>
                                        <p:tgtEl>
                                          <p:spTgt spid="10"/>
                                        </p:tgtEl>
                                        <p:attrNameLst>
                                          <p:attrName>ppt_x</p:attrName>
                                          <p:attrName>ppt_y</p:attrName>
                                        </p:attrNameLst>
                                      </p:cBhvr>
                                      <p:rCtr x="7852" y="-9560"/>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P spid="31" grpId="0" animBg="1"/>
      <p:bldP spid="32"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6"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0"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11"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2" name="Picture 11">
            <a:extLst>
              <a:ext uri="{FF2B5EF4-FFF2-40B4-BE49-F238E27FC236}">
                <a16:creationId xmlns:a16="http://schemas.microsoft.com/office/drawing/2014/main"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extBox 18">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8" name="Picture 7">
            <a:extLst>
              <a:ext uri="{FF2B5EF4-FFF2-40B4-BE49-F238E27FC236}">
                <a16:creationId xmlns:a16="http://schemas.microsoft.com/office/drawing/2014/main" id="{708A78BB-CB26-61D8-1F30-B931AC95CCEF}"/>
              </a:ext>
            </a:extLst>
          </p:cNvPr>
          <p:cNvPicPr>
            <a:picLocks noChangeAspect="1"/>
          </p:cNvPicPr>
          <p:nvPr/>
        </p:nvPicPr>
        <p:blipFill>
          <a:blip r:embed="rId9"/>
          <a:stretch>
            <a:fillRect/>
          </a:stretch>
        </p:blipFill>
        <p:spPr>
          <a:xfrm>
            <a:off x="1826954" y="2586657"/>
            <a:ext cx="8376630" cy="1633870"/>
          </a:xfrm>
          <a:prstGeom prst="rect">
            <a:avLst/>
          </a:prstGeom>
        </p:spPr>
      </p:pic>
    </p:spTree>
    <p:extLst>
      <p:ext uri="{BB962C8B-B14F-4D97-AF65-F5344CB8AC3E}">
        <p14:creationId xmlns:p14="http://schemas.microsoft.com/office/powerpoint/2010/main" val="1954274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905" y="666427"/>
            <a:ext cx="8896027" cy="878290"/>
            <a:chOff x="1139519" y="1464304"/>
            <a:chExt cx="8724685" cy="693698"/>
          </a:xfrm>
        </p:grpSpPr>
        <p:sp>
          <p:nvSpPr>
            <p:cNvPr id="3" name="TextBox 2"/>
            <p:cNvSpPr txBox="1"/>
            <p:nvPr/>
          </p:nvSpPr>
          <p:spPr>
            <a:xfrm>
              <a:off x="1801298" y="1511671"/>
              <a:ext cx="8062906" cy="646331"/>
            </a:xfrm>
            <a:prstGeom prst="rect">
              <a:avLst/>
            </a:prstGeom>
            <a:noFill/>
          </p:spPr>
          <p:txBody>
            <a:bodyPr wrap="square" rtlCol="0">
              <a:spAutoFit/>
            </a:bodyPr>
            <a:lstStyle/>
            <a:p>
              <a:r>
                <a:rPr lang="en-US" sz="3600" b="1" dirty="0" err="1"/>
                <a:t>Quan</a:t>
              </a:r>
              <a:r>
                <a:rPr lang="en-US" sz="3600" b="1" dirty="0"/>
                <a:t> </a:t>
              </a:r>
              <a:r>
                <a:rPr lang="en-US" sz="3600" b="1" dirty="0" err="1"/>
                <a:t>sát</a:t>
              </a:r>
              <a:r>
                <a:rPr lang="en-US" sz="3600" b="1" dirty="0"/>
                <a:t> </a:t>
              </a:r>
              <a:r>
                <a:rPr lang="en-US" sz="3600" b="1" dirty="0" err="1"/>
                <a:t>biểu</a:t>
              </a:r>
              <a:r>
                <a:rPr lang="en-US" sz="3600" b="1" dirty="0"/>
                <a:t> </a:t>
              </a:r>
              <a:r>
                <a:rPr lang="en-US" sz="3600" b="1" dirty="0" err="1"/>
                <a:t>đồ</a:t>
              </a:r>
              <a:r>
                <a:rPr lang="en-US" sz="3600" b="1" dirty="0"/>
                <a:t> </a:t>
              </a:r>
              <a:r>
                <a:rPr lang="en-US" sz="3600" b="1" dirty="0" err="1"/>
                <a:t>rồi</a:t>
              </a:r>
              <a:r>
                <a:rPr lang="en-US" sz="3600" b="1" dirty="0"/>
                <a:t> </a:t>
              </a:r>
              <a:r>
                <a:rPr lang="en-US" sz="3600" b="1" dirty="0" err="1"/>
                <a:t>trả</a:t>
              </a:r>
              <a:r>
                <a:rPr lang="en-US" sz="3600" b="1" dirty="0"/>
                <a:t> </a:t>
              </a:r>
              <a:r>
                <a:rPr lang="en-US" sz="3600" b="1" dirty="0" err="1"/>
                <a:t>lời</a:t>
              </a:r>
              <a:r>
                <a:rPr lang="en-US" sz="3600" b="1" dirty="0"/>
                <a:t> </a:t>
              </a:r>
              <a:r>
                <a:rPr lang="en-US" sz="3600" b="1" err="1"/>
                <a:t>câu</a:t>
              </a:r>
              <a:r>
                <a:rPr lang="en-US" sz="3600" b="1"/>
                <a:t> hỏi.</a:t>
              </a:r>
              <a:endParaRPr lang="en-US" sz="3600" b="1" dirty="0"/>
            </a:p>
          </p:txBody>
        </p:sp>
        <p:sp>
          <p:nvSpPr>
            <p:cNvPr id="4" name="Oval 3"/>
            <p:cNvSpPr/>
            <p:nvPr/>
          </p:nvSpPr>
          <p:spPr>
            <a:xfrm>
              <a:off x="1139519" y="1464304"/>
              <a:ext cx="661779"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927" y="1359504"/>
            <a:ext cx="6709126" cy="4495896"/>
          </a:xfrm>
          <a:prstGeom prst="rect">
            <a:avLst/>
          </a:prstGeom>
        </p:spPr>
      </p:pic>
      <p:sp>
        <p:nvSpPr>
          <p:cNvPr id="6" name="TextBox 5"/>
          <p:cNvSpPr txBox="1"/>
          <p:nvPr/>
        </p:nvSpPr>
        <p:spPr>
          <a:xfrm>
            <a:off x="867905" y="1879231"/>
            <a:ext cx="3828081" cy="2708434"/>
          </a:xfrm>
          <a:prstGeom prst="rect">
            <a:avLst/>
          </a:prstGeom>
          <a:noFill/>
        </p:spPr>
        <p:txBody>
          <a:bodyPr wrap="square" rtlCol="0">
            <a:spAutoFit/>
          </a:bodyPr>
          <a:lstStyle/>
          <a:p>
            <a:pPr marL="514350" indent="-514350" algn="just">
              <a:spcAft>
                <a:spcPts val="1200"/>
              </a:spcAft>
              <a:buAutoNum type="alphaLcPeriod"/>
            </a:pPr>
            <a:r>
              <a:rPr lang="en-US" sz="3200">
                <a:latin typeface="UTM Avo" panose="02040603050506020204" pitchFamily="18" charset="0"/>
              </a:rPr>
              <a:t>Mỗi </a:t>
            </a:r>
            <a:r>
              <a:rPr lang="en-US" sz="3200" dirty="0" err="1">
                <a:latin typeface="UTM Avo" panose="02040603050506020204" pitchFamily="18" charset="0"/>
              </a:rPr>
              <a:t>loại</a:t>
            </a:r>
            <a:r>
              <a:rPr lang="en-US" sz="3200" dirty="0">
                <a:latin typeface="UTM Avo" panose="02040603050506020204" pitchFamily="18" charset="0"/>
              </a:rPr>
              <a:t> </a:t>
            </a:r>
            <a:r>
              <a:rPr lang="en-US" sz="3200" dirty="0" err="1">
                <a:latin typeface="UTM Avo" panose="02040603050506020204" pitchFamily="18" charset="0"/>
              </a:rPr>
              <a:t>có</a:t>
            </a:r>
            <a:r>
              <a:rPr lang="en-US" sz="3200" dirty="0">
                <a:latin typeface="UTM Avo" panose="02040603050506020204" pitchFamily="18" charset="0"/>
              </a:rPr>
              <a:t> </a:t>
            </a:r>
            <a:r>
              <a:rPr lang="en-US" sz="3200" dirty="0" err="1">
                <a:latin typeface="UTM Avo" panose="02040603050506020204" pitchFamily="18" charset="0"/>
              </a:rPr>
              <a:t>bao</a:t>
            </a:r>
            <a:r>
              <a:rPr lang="en-US" sz="3200" dirty="0">
                <a:latin typeface="UTM Avo" panose="02040603050506020204" pitchFamily="18" charset="0"/>
              </a:rPr>
              <a:t> </a:t>
            </a:r>
            <a:r>
              <a:rPr lang="en-US" sz="3200" dirty="0" err="1">
                <a:latin typeface="UTM Avo" panose="02040603050506020204" pitchFamily="18" charset="0"/>
              </a:rPr>
              <a:t>nhiêu</a:t>
            </a:r>
            <a:r>
              <a:rPr lang="en-US" sz="3200" dirty="0">
                <a:latin typeface="UTM Avo" panose="02040603050506020204" pitchFamily="18" charset="0"/>
              </a:rPr>
              <a:t> </a:t>
            </a:r>
            <a:r>
              <a:rPr lang="en-US" sz="3200" err="1">
                <a:latin typeface="UTM Avo" panose="02040603050506020204" pitchFamily="18" charset="0"/>
              </a:rPr>
              <a:t>hình</a:t>
            </a:r>
            <a:r>
              <a:rPr lang="en-US" sz="3200">
                <a:latin typeface="UTM Avo" panose="02040603050506020204" pitchFamily="18" charset="0"/>
              </a:rPr>
              <a:t>?</a:t>
            </a:r>
            <a:endParaRPr lang="en-US" sz="3200" dirty="0">
              <a:latin typeface="UTM Avo" panose="02040603050506020204" pitchFamily="18" charset="0"/>
            </a:endParaRPr>
          </a:p>
          <a:p>
            <a:pPr algn="just"/>
            <a:r>
              <a:rPr lang="en-US" sz="3200">
                <a:latin typeface="UTM Avo" panose="02040603050506020204" pitchFamily="18" charset="0"/>
              </a:rPr>
              <a:t>b. Hình </a:t>
            </a:r>
            <a:r>
              <a:rPr lang="en-US" sz="3200" dirty="0" err="1">
                <a:latin typeface="UTM Avo" panose="02040603050506020204" pitchFamily="18" charset="0"/>
              </a:rPr>
              <a:t>nào</a:t>
            </a:r>
            <a:r>
              <a:rPr lang="en-US" sz="3200" dirty="0">
                <a:latin typeface="UTM Avo" panose="02040603050506020204" pitchFamily="18" charset="0"/>
              </a:rPr>
              <a:t> </a:t>
            </a:r>
            <a:r>
              <a:rPr lang="en-US" sz="3200" dirty="0" err="1">
                <a:latin typeface="UTM Avo" panose="02040603050506020204" pitchFamily="18" charset="0"/>
              </a:rPr>
              <a:t>có</a:t>
            </a:r>
            <a:r>
              <a:rPr lang="en-US" sz="3200" dirty="0">
                <a:latin typeface="UTM Avo" panose="02040603050506020204" pitchFamily="18" charset="0"/>
              </a:rPr>
              <a:t> </a:t>
            </a:r>
            <a:r>
              <a:rPr lang="en-US" sz="3200" dirty="0" err="1">
                <a:latin typeface="UTM Avo" panose="02040603050506020204" pitchFamily="18" charset="0"/>
              </a:rPr>
              <a:t>nhiều</a:t>
            </a:r>
            <a:r>
              <a:rPr lang="en-US" sz="3200" dirty="0">
                <a:latin typeface="UTM Avo" panose="02040603050506020204" pitchFamily="18" charset="0"/>
              </a:rPr>
              <a:t> </a:t>
            </a:r>
            <a:r>
              <a:rPr lang="en-US" sz="3200" dirty="0" err="1">
                <a:latin typeface="UTM Avo" panose="02040603050506020204" pitchFamily="18" charset="0"/>
              </a:rPr>
              <a:t>nhất</a:t>
            </a:r>
            <a:r>
              <a:rPr lang="en-US" sz="3200">
                <a:latin typeface="UTM Avo" panose="02040603050506020204" pitchFamily="18" charset="0"/>
              </a:rPr>
              <a:t>? Hình </a:t>
            </a:r>
            <a:r>
              <a:rPr lang="en-US" sz="3200" dirty="0" err="1">
                <a:latin typeface="UTM Avo" panose="02040603050506020204" pitchFamily="18" charset="0"/>
              </a:rPr>
              <a:t>nào</a:t>
            </a:r>
            <a:r>
              <a:rPr lang="en-US" sz="3200" dirty="0">
                <a:latin typeface="UTM Avo" panose="02040603050506020204" pitchFamily="18" charset="0"/>
              </a:rPr>
              <a:t> </a:t>
            </a:r>
            <a:r>
              <a:rPr lang="en-US" sz="3200" dirty="0" err="1">
                <a:latin typeface="UTM Avo" panose="02040603050506020204" pitchFamily="18" charset="0"/>
              </a:rPr>
              <a:t>có</a:t>
            </a:r>
            <a:r>
              <a:rPr lang="en-US" sz="3200" dirty="0">
                <a:latin typeface="UTM Avo" panose="02040603050506020204" pitchFamily="18" charset="0"/>
              </a:rPr>
              <a:t> </a:t>
            </a:r>
            <a:r>
              <a:rPr lang="en-US" sz="3200" dirty="0" err="1">
                <a:latin typeface="UTM Avo" panose="02040603050506020204" pitchFamily="18" charset="0"/>
              </a:rPr>
              <a:t>ít</a:t>
            </a:r>
            <a:r>
              <a:rPr lang="en-US" sz="3200" dirty="0">
                <a:latin typeface="UTM Avo" panose="02040603050506020204" pitchFamily="18" charset="0"/>
              </a:rPr>
              <a:t> </a:t>
            </a:r>
            <a:r>
              <a:rPr lang="en-US" sz="3200" dirty="0" err="1">
                <a:latin typeface="UTM Avo" panose="02040603050506020204" pitchFamily="18" charset="0"/>
              </a:rPr>
              <a:t>nhất</a:t>
            </a:r>
            <a:r>
              <a:rPr lang="en-US" sz="3200" dirty="0">
                <a:latin typeface="UTM Avo" panose="02040603050506020204" pitchFamily="18" charset="0"/>
              </a:rPr>
              <a:t>?</a:t>
            </a:r>
          </a:p>
        </p:txBody>
      </p:sp>
    </p:spTree>
    <p:extLst>
      <p:ext uri="{BB962C8B-B14F-4D97-AF65-F5344CB8AC3E}">
        <p14:creationId xmlns:p14="http://schemas.microsoft.com/office/powerpoint/2010/main" val="75201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7650" y="1142524"/>
            <a:ext cx="4110798" cy="1001474"/>
            <a:chOff x="1183343" y="1464304"/>
            <a:chExt cx="3653598" cy="1001474"/>
          </a:xfrm>
        </p:grpSpPr>
        <p:sp>
          <p:nvSpPr>
            <p:cNvPr id="3" name="TextBox 2"/>
            <p:cNvSpPr txBox="1"/>
            <p:nvPr/>
          </p:nvSpPr>
          <p:spPr>
            <a:xfrm>
              <a:off x="1801298" y="1511671"/>
              <a:ext cx="303564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Quan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sát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biểu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đồ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rồi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trả</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lời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câu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hỏi</a:t>
              </a: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4" name="Oval 3"/>
            <p:cNvSpPr/>
            <p:nvPr/>
          </p:nvSpPr>
          <p:spPr>
            <a:xfrm>
              <a:off x="1183343" y="1464304"/>
              <a:ext cx="570588" cy="570588"/>
            </a:xfrm>
            <a:prstGeom prst="ellipse">
              <a:avLst/>
            </a:prstGeom>
            <a:solidFill>
              <a:srgbClr val="8064A2"/>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prstClr val="white"/>
                  </a:solidFill>
                  <a:effectLst/>
                  <a:uLnTx/>
                  <a:uFillTx/>
                  <a:latin typeface="UTM Avo" panose="02040603050506020204" pitchFamily="18" charset="0"/>
                </a:rPr>
                <a:t>1</a:t>
              </a:r>
            </a:p>
          </p:txBody>
        </p:sp>
      </p:grpSp>
      <p:graphicFrame>
        <p:nvGraphicFramePr>
          <p:cNvPr id="5" name="Table 4"/>
          <p:cNvGraphicFramePr>
            <a:graphicFrameLocks noGrp="1"/>
          </p:cNvGraphicFramePr>
          <p:nvPr>
            <p:extLst>
              <p:ext uri="{D42A27DB-BD31-4B8C-83A1-F6EECF244321}">
                <p14:modId xmlns:p14="http://schemas.microsoft.com/office/powerpoint/2010/main" val="3835727045"/>
              </p:ext>
            </p:extLst>
          </p:nvPr>
        </p:nvGraphicFramePr>
        <p:xfrm>
          <a:off x="4914900" y="271414"/>
          <a:ext cx="6393512" cy="6047870"/>
        </p:xfrm>
        <a:graphic>
          <a:graphicData uri="http://schemas.openxmlformats.org/drawingml/2006/table">
            <a:tbl>
              <a:tblPr firstRow="1" bandRow="1"/>
              <a:tblGrid>
                <a:gridCol w="1598378">
                  <a:extLst>
                    <a:ext uri="{9D8B030D-6E8A-4147-A177-3AD203B41FA5}">
                      <a16:colId xmlns:a16="http://schemas.microsoft.com/office/drawing/2014/main" val="631121301"/>
                    </a:ext>
                  </a:extLst>
                </a:gridCol>
                <a:gridCol w="1598378">
                  <a:extLst>
                    <a:ext uri="{9D8B030D-6E8A-4147-A177-3AD203B41FA5}">
                      <a16:colId xmlns:a16="http://schemas.microsoft.com/office/drawing/2014/main" val="3424303033"/>
                    </a:ext>
                  </a:extLst>
                </a:gridCol>
                <a:gridCol w="1598378">
                  <a:extLst>
                    <a:ext uri="{9D8B030D-6E8A-4147-A177-3AD203B41FA5}">
                      <a16:colId xmlns:a16="http://schemas.microsoft.com/office/drawing/2014/main" val="1684188789"/>
                    </a:ext>
                  </a:extLst>
                </a:gridCol>
                <a:gridCol w="1598378">
                  <a:extLst>
                    <a:ext uri="{9D8B030D-6E8A-4147-A177-3AD203B41FA5}">
                      <a16:colId xmlns:a16="http://schemas.microsoft.com/office/drawing/2014/main" val="1656533597"/>
                    </a:ext>
                  </a:extLst>
                </a:gridCol>
              </a:tblGrid>
              <a:tr h="534683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solidFill>
                          <a:schemeClr val="accent3">
                            <a:lumMod val="50000"/>
                          </a:schemeClr>
                        </a:solidFill>
                      </a:endParaRPr>
                    </a:p>
                  </a:txBody>
                  <a:tcPr>
                    <a:lnL w="12700" cmpd="sng">
                      <a:solidFill>
                        <a:srgbClr val="9BBB59"/>
                      </a:solidFill>
                    </a:lnL>
                    <a:lnR w="28575" cap="flat" cmpd="sng" algn="ctr">
                      <a:solidFill>
                        <a:srgbClr val="9BBB59">
                          <a:lumMod val="50000"/>
                        </a:srgbClr>
                      </a:solidFill>
                      <a:prstDash val="solid"/>
                      <a:round/>
                      <a:headEnd type="none" w="med" len="med"/>
                      <a:tailEnd type="none" w="med" len="med"/>
                    </a:lnR>
                    <a:lnT w="12700" cmpd="sng">
                      <a:solidFill>
                        <a:srgbClr val="9BBB59"/>
                      </a:solidFill>
                    </a:lnT>
                    <a:lnB w="28575" cap="flat" cmpd="sng" algn="ctr">
                      <a:solidFill>
                        <a:srgbClr val="9BBB59">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solidFill>
                          <a:schemeClr val="accent3">
                            <a:lumMod val="50000"/>
                          </a:schemeClr>
                        </a:solidFill>
                      </a:endParaRPr>
                    </a:p>
                  </a:txBody>
                  <a:tcPr>
                    <a:lnL w="28575" cap="flat" cmpd="sng" algn="ctr">
                      <a:solidFill>
                        <a:srgbClr val="9BBB59">
                          <a:lumMod val="50000"/>
                        </a:srgbClr>
                      </a:solidFill>
                      <a:prstDash val="solid"/>
                      <a:round/>
                      <a:headEnd type="none" w="med" len="med"/>
                      <a:tailEnd type="none" w="med" len="med"/>
                    </a:lnL>
                    <a:lnR w="28575" cap="flat" cmpd="sng" algn="ctr">
                      <a:solidFill>
                        <a:srgbClr val="9BBB59">
                          <a:lumMod val="50000"/>
                        </a:srgbClr>
                      </a:solidFill>
                      <a:prstDash val="solid"/>
                      <a:round/>
                      <a:headEnd type="none" w="med" len="med"/>
                      <a:tailEnd type="none" w="med" len="med"/>
                    </a:lnR>
                    <a:lnT w="12700" cmpd="sng">
                      <a:solidFill>
                        <a:srgbClr val="9BBB59"/>
                      </a:solidFill>
                    </a:lnT>
                    <a:lnB w="28575" cap="flat" cmpd="sng" algn="ctr">
                      <a:solidFill>
                        <a:srgbClr val="9BBB59">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solidFill>
                          <a:schemeClr val="accent3">
                            <a:lumMod val="50000"/>
                          </a:schemeClr>
                        </a:solidFill>
                      </a:endParaRPr>
                    </a:p>
                  </a:txBody>
                  <a:tcPr>
                    <a:lnL w="28575" cap="flat" cmpd="sng" algn="ctr">
                      <a:solidFill>
                        <a:srgbClr val="9BBB59">
                          <a:lumMod val="50000"/>
                        </a:srgbClr>
                      </a:solidFill>
                      <a:prstDash val="solid"/>
                      <a:round/>
                      <a:headEnd type="none" w="med" len="med"/>
                      <a:tailEnd type="none" w="med" len="med"/>
                    </a:lnL>
                    <a:lnR w="28575" cap="flat" cmpd="sng" algn="ctr">
                      <a:solidFill>
                        <a:srgbClr val="9BBB59">
                          <a:lumMod val="50000"/>
                        </a:srgbClr>
                      </a:solidFill>
                      <a:prstDash val="solid"/>
                      <a:round/>
                      <a:headEnd type="none" w="med" len="med"/>
                      <a:tailEnd type="none" w="med" len="med"/>
                    </a:lnR>
                    <a:lnT w="12700" cmpd="sng">
                      <a:solidFill>
                        <a:srgbClr val="9BBB59"/>
                      </a:solidFill>
                    </a:lnT>
                    <a:lnB w="28575" cap="flat" cmpd="sng" algn="ctr">
                      <a:solidFill>
                        <a:srgbClr val="9BBB59">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US" dirty="0">
                        <a:solidFill>
                          <a:schemeClr val="accent3">
                            <a:lumMod val="50000"/>
                          </a:schemeClr>
                        </a:solidFill>
                      </a:endParaRPr>
                    </a:p>
                  </a:txBody>
                  <a:tcPr>
                    <a:lnL w="28575" cap="flat" cmpd="sng" algn="ctr">
                      <a:solidFill>
                        <a:srgbClr val="9BBB59">
                          <a:lumMod val="50000"/>
                        </a:srgbClr>
                      </a:solidFill>
                      <a:prstDash val="solid"/>
                      <a:round/>
                      <a:headEnd type="none" w="med" len="med"/>
                      <a:tailEnd type="none" w="med" len="med"/>
                    </a:lnL>
                    <a:lnR w="12700" cmpd="sng">
                      <a:solidFill>
                        <a:srgbClr val="9BBB59"/>
                      </a:solidFill>
                    </a:lnR>
                    <a:lnT w="12700" cmpd="sng">
                      <a:solidFill>
                        <a:srgbClr val="9BBB59"/>
                      </a:solidFill>
                    </a:lnT>
                    <a:lnB w="28575" cap="flat" cmpd="sng" algn="ctr">
                      <a:solidFill>
                        <a:srgbClr val="9BBB59">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269729"/>
                  </a:ext>
                </a:extLst>
              </a:tr>
              <a:tr h="69702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err="1">
                          <a:solidFill>
                            <a:schemeClr val="bg1"/>
                          </a:solidFill>
                        </a:rPr>
                        <a:t>Hình</a:t>
                      </a:r>
                      <a:r>
                        <a:rPr lang="en-US" sz="2000" baseline="0" dirty="0">
                          <a:solidFill>
                            <a:schemeClr val="bg1"/>
                          </a:solidFill>
                        </a:rPr>
                        <a:t> </a:t>
                      </a:r>
                      <a:r>
                        <a:rPr lang="en-US" sz="2000" baseline="0" dirty="0" err="1">
                          <a:solidFill>
                            <a:schemeClr val="bg1"/>
                          </a:solidFill>
                        </a:rPr>
                        <a:t>vuông</a:t>
                      </a:r>
                      <a:endParaRPr lang="en-US" sz="2000" dirty="0">
                        <a:solidFill>
                          <a:schemeClr val="bg1"/>
                        </a:solidFill>
                      </a:endParaRPr>
                    </a:p>
                  </a:txBody>
                  <a:tcPr anchor="ctr">
                    <a:lnL w="12700" cmpd="sng">
                      <a:solidFill>
                        <a:srgbClr val="9BBB59"/>
                      </a:solidFill>
                    </a:lnL>
                    <a:lnR w="28575" cap="flat" cmpd="sng" algn="ctr">
                      <a:solidFill>
                        <a:srgbClr val="9BBB59">
                          <a:lumMod val="50000"/>
                        </a:srgbClr>
                      </a:solidFill>
                      <a:prstDash val="solid"/>
                      <a:round/>
                      <a:headEnd type="none" w="med" len="med"/>
                      <a:tailEnd type="none" w="med" len="med"/>
                    </a:lnR>
                    <a:lnT w="28575" cap="flat" cmpd="sng" algn="ctr">
                      <a:solidFill>
                        <a:srgbClr val="9BBB59">
                          <a:lumMod val="50000"/>
                        </a:srgbClr>
                      </a:solidFill>
                      <a:prstDash val="solid"/>
                      <a:round/>
                      <a:headEnd type="none" w="med" len="med"/>
                      <a:tailEnd type="none" w="med" len="med"/>
                    </a:lnT>
                    <a:lnB w="12700" cmpd="sng">
                      <a:solidFill>
                        <a:srgbClr val="9BBB59"/>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err="1">
                          <a:solidFill>
                            <a:schemeClr val="bg1"/>
                          </a:solidFill>
                        </a:rPr>
                        <a:t>Hình</a:t>
                      </a:r>
                      <a:r>
                        <a:rPr lang="en-US" sz="2000" baseline="0" dirty="0">
                          <a:solidFill>
                            <a:schemeClr val="bg1"/>
                          </a:solidFill>
                        </a:rPr>
                        <a:t> </a:t>
                      </a:r>
                      <a:r>
                        <a:rPr lang="en-US" sz="2000" baseline="0" dirty="0" err="1">
                          <a:solidFill>
                            <a:schemeClr val="bg1"/>
                          </a:solidFill>
                        </a:rPr>
                        <a:t>tròn</a:t>
                      </a:r>
                      <a:endParaRPr lang="en-US" sz="2000" dirty="0">
                        <a:solidFill>
                          <a:schemeClr val="bg1"/>
                        </a:solidFill>
                      </a:endParaRPr>
                    </a:p>
                  </a:txBody>
                  <a:tcPr anchor="ctr">
                    <a:lnL w="28575" cap="flat" cmpd="sng" algn="ctr">
                      <a:solidFill>
                        <a:srgbClr val="9BBB59">
                          <a:lumMod val="50000"/>
                        </a:srgbClr>
                      </a:solidFill>
                      <a:prstDash val="solid"/>
                      <a:round/>
                      <a:headEnd type="none" w="med" len="med"/>
                      <a:tailEnd type="none" w="med" len="med"/>
                    </a:lnL>
                    <a:lnR w="28575" cap="flat" cmpd="sng" algn="ctr">
                      <a:solidFill>
                        <a:srgbClr val="9BBB59">
                          <a:lumMod val="50000"/>
                        </a:srgbClr>
                      </a:solidFill>
                      <a:prstDash val="solid"/>
                      <a:round/>
                      <a:headEnd type="none" w="med" len="med"/>
                      <a:tailEnd type="none" w="med" len="med"/>
                    </a:lnR>
                    <a:lnT w="28575" cap="flat" cmpd="sng" algn="ctr">
                      <a:solidFill>
                        <a:srgbClr val="9BBB59">
                          <a:lumMod val="50000"/>
                        </a:srgbClr>
                      </a:solidFill>
                      <a:prstDash val="solid"/>
                      <a:round/>
                      <a:headEnd type="none" w="med" len="med"/>
                      <a:tailEnd type="none" w="med" len="med"/>
                    </a:lnT>
                    <a:lnB w="12700" cmpd="sng">
                      <a:solidFill>
                        <a:srgbClr val="9BBB59"/>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err="1">
                          <a:solidFill>
                            <a:schemeClr val="bg1"/>
                          </a:solidFill>
                        </a:rPr>
                        <a:t>Hình</a:t>
                      </a:r>
                      <a:r>
                        <a:rPr lang="en-US" sz="2000" baseline="0" dirty="0">
                          <a:solidFill>
                            <a:schemeClr val="bg1"/>
                          </a:solidFill>
                        </a:rPr>
                        <a:t> tam </a:t>
                      </a:r>
                      <a:r>
                        <a:rPr lang="en-US" sz="2000" baseline="0" dirty="0" err="1">
                          <a:solidFill>
                            <a:schemeClr val="bg1"/>
                          </a:solidFill>
                        </a:rPr>
                        <a:t>giác</a:t>
                      </a:r>
                      <a:endParaRPr lang="en-US" sz="2000" dirty="0">
                        <a:solidFill>
                          <a:schemeClr val="bg1"/>
                        </a:solidFill>
                      </a:endParaRPr>
                    </a:p>
                  </a:txBody>
                  <a:tcPr anchor="ctr">
                    <a:lnL w="28575" cap="flat" cmpd="sng" algn="ctr">
                      <a:solidFill>
                        <a:srgbClr val="9BBB59">
                          <a:lumMod val="50000"/>
                        </a:srgbClr>
                      </a:solidFill>
                      <a:prstDash val="solid"/>
                      <a:round/>
                      <a:headEnd type="none" w="med" len="med"/>
                      <a:tailEnd type="none" w="med" len="med"/>
                    </a:lnL>
                    <a:lnR w="28575" cap="flat" cmpd="sng" algn="ctr">
                      <a:solidFill>
                        <a:srgbClr val="9BBB59">
                          <a:lumMod val="50000"/>
                        </a:srgbClr>
                      </a:solidFill>
                      <a:prstDash val="solid"/>
                      <a:round/>
                      <a:headEnd type="none" w="med" len="med"/>
                      <a:tailEnd type="none" w="med" len="med"/>
                    </a:lnR>
                    <a:lnT w="28575" cap="flat" cmpd="sng" algn="ctr">
                      <a:solidFill>
                        <a:srgbClr val="9BBB59">
                          <a:lumMod val="50000"/>
                        </a:srgbClr>
                      </a:solidFill>
                      <a:prstDash val="solid"/>
                      <a:round/>
                      <a:headEnd type="none" w="med" len="med"/>
                      <a:tailEnd type="none" w="med" len="med"/>
                    </a:lnT>
                    <a:lnB w="12700" cmpd="sng">
                      <a:solidFill>
                        <a:srgbClr val="9BBB59"/>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err="1">
                          <a:solidFill>
                            <a:schemeClr val="bg1"/>
                          </a:solidFill>
                        </a:rPr>
                        <a:t>Hình</a:t>
                      </a:r>
                      <a:r>
                        <a:rPr lang="en-US" sz="2000" baseline="0" dirty="0">
                          <a:solidFill>
                            <a:schemeClr val="bg1"/>
                          </a:solidFill>
                        </a:rPr>
                        <a:t> </a:t>
                      </a:r>
                      <a:r>
                        <a:rPr lang="en-US" sz="2000" baseline="0" dirty="0" err="1">
                          <a:solidFill>
                            <a:schemeClr val="bg1"/>
                          </a:solidFill>
                        </a:rPr>
                        <a:t>chữ</a:t>
                      </a:r>
                      <a:r>
                        <a:rPr lang="en-US" sz="2000" baseline="0" dirty="0">
                          <a:solidFill>
                            <a:schemeClr val="bg1"/>
                          </a:solidFill>
                        </a:rPr>
                        <a:t> </a:t>
                      </a:r>
                      <a:r>
                        <a:rPr lang="en-US" sz="2000" baseline="0" dirty="0" err="1">
                          <a:solidFill>
                            <a:schemeClr val="bg1"/>
                          </a:solidFill>
                        </a:rPr>
                        <a:t>nhật</a:t>
                      </a:r>
                      <a:endParaRPr lang="en-US" sz="2000" dirty="0">
                        <a:solidFill>
                          <a:schemeClr val="bg1"/>
                        </a:solidFill>
                      </a:endParaRPr>
                    </a:p>
                  </a:txBody>
                  <a:tcPr anchor="ctr">
                    <a:lnL w="28575" cap="flat" cmpd="sng" algn="ctr">
                      <a:solidFill>
                        <a:srgbClr val="9BBB59">
                          <a:lumMod val="50000"/>
                        </a:srgbClr>
                      </a:solidFill>
                      <a:prstDash val="solid"/>
                      <a:round/>
                      <a:headEnd type="none" w="med" len="med"/>
                      <a:tailEnd type="none" w="med" len="med"/>
                    </a:lnL>
                    <a:lnR w="12700" cmpd="sng">
                      <a:solidFill>
                        <a:srgbClr val="9BBB59"/>
                      </a:solidFill>
                    </a:lnR>
                    <a:lnT w="28575" cap="flat" cmpd="sng" algn="ctr">
                      <a:solidFill>
                        <a:srgbClr val="9BBB59">
                          <a:lumMod val="50000"/>
                        </a:srgbClr>
                      </a:solidFill>
                      <a:prstDash val="solid"/>
                      <a:round/>
                      <a:headEnd type="none" w="med" len="med"/>
                      <a:tailEnd type="none" w="med" len="med"/>
                    </a:lnT>
                    <a:lnB w="12700" cmpd="sng">
                      <a:solidFill>
                        <a:srgbClr val="9BBB59"/>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3587897986"/>
                  </a:ext>
                </a:extLst>
              </a:tr>
            </a:tbl>
          </a:graphicData>
        </a:graphic>
      </p:graphicFrame>
      <p:grpSp>
        <p:nvGrpSpPr>
          <p:cNvPr id="6" name="Group 5"/>
          <p:cNvGrpSpPr/>
          <p:nvPr/>
        </p:nvGrpSpPr>
        <p:grpSpPr>
          <a:xfrm>
            <a:off x="7048500" y="313533"/>
            <a:ext cx="546100" cy="5265867"/>
            <a:chOff x="6667500" y="313533"/>
            <a:chExt cx="546100" cy="5265867"/>
          </a:xfrm>
        </p:grpSpPr>
        <p:sp>
          <p:nvSpPr>
            <p:cNvPr id="7" name="Oval 6"/>
            <p:cNvSpPr/>
            <p:nvPr/>
          </p:nvSpPr>
          <p:spPr>
            <a:xfrm>
              <a:off x="6667500" y="50259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 name="Oval 7"/>
            <p:cNvSpPr/>
            <p:nvPr/>
          </p:nvSpPr>
          <p:spPr>
            <a:xfrm>
              <a:off x="6667500" y="44376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Oval 8"/>
            <p:cNvSpPr/>
            <p:nvPr/>
          </p:nvSpPr>
          <p:spPr>
            <a:xfrm>
              <a:off x="6667500" y="38493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Oval 9"/>
            <p:cNvSpPr/>
            <p:nvPr/>
          </p:nvSpPr>
          <p:spPr>
            <a:xfrm>
              <a:off x="6667500" y="32610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Oval 10"/>
            <p:cNvSpPr/>
            <p:nvPr/>
          </p:nvSpPr>
          <p:spPr>
            <a:xfrm>
              <a:off x="6667500" y="26727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6667500" y="20844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Oval 12"/>
            <p:cNvSpPr/>
            <p:nvPr/>
          </p:nvSpPr>
          <p:spPr>
            <a:xfrm>
              <a:off x="6667500" y="14961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Oval 13"/>
            <p:cNvSpPr/>
            <p:nvPr/>
          </p:nvSpPr>
          <p:spPr>
            <a:xfrm>
              <a:off x="6667500" y="907825"/>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 name="Oval 14"/>
            <p:cNvSpPr/>
            <p:nvPr/>
          </p:nvSpPr>
          <p:spPr>
            <a:xfrm>
              <a:off x="6667500" y="313533"/>
              <a:ext cx="546100" cy="553475"/>
            </a:xfrm>
            <a:prstGeom prst="ellips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6" name="Group 15"/>
          <p:cNvGrpSpPr/>
          <p:nvPr/>
        </p:nvGrpSpPr>
        <p:grpSpPr>
          <a:xfrm>
            <a:off x="5446480" y="2105724"/>
            <a:ext cx="511639" cy="3453600"/>
            <a:chOff x="4976580" y="2105724"/>
            <a:chExt cx="511639" cy="3453600"/>
          </a:xfrm>
        </p:grpSpPr>
        <p:sp>
          <p:nvSpPr>
            <p:cNvPr id="17" name="Rectangle 16"/>
            <p:cNvSpPr/>
            <p:nvPr/>
          </p:nvSpPr>
          <p:spPr>
            <a:xfrm>
              <a:off x="4976580" y="5045999"/>
              <a:ext cx="511639" cy="513325"/>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a:off x="4976580" y="4457699"/>
              <a:ext cx="511639" cy="513325"/>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p:cNvSpPr/>
            <p:nvPr/>
          </p:nvSpPr>
          <p:spPr>
            <a:xfrm>
              <a:off x="4976580" y="3869399"/>
              <a:ext cx="511639" cy="513325"/>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p:cNvSpPr/>
            <p:nvPr/>
          </p:nvSpPr>
          <p:spPr>
            <a:xfrm>
              <a:off x="4976580" y="3281099"/>
              <a:ext cx="511639" cy="513325"/>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1" name="Rectangle 20"/>
            <p:cNvSpPr/>
            <p:nvPr/>
          </p:nvSpPr>
          <p:spPr>
            <a:xfrm>
              <a:off x="4976580" y="2694024"/>
              <a:ext cx="511639" cy="513325"/>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2" name="Rectangle 21"/>
            <p:cNvSpPr/>
            <p:nvPr/>
          </p:nvSpPr>
          <p:spPr>
            <a:xfrm>
              <a:off x="4976580" y="2105724"/>
              <a:ext cx="511639" cy="513325"/>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3" name="Group 22"/>
          <p:cNvGrpSpPr/>
          <p:nvPr/>
        </p:nvGrpSpPr>
        <p:grpSpPr>
          <a:xfrm>
            <a:off x="8394700" y="3284645"/>
            <a:ext cx="1041400" cy="2274679"/>
            <a:chOff x="8128000" y="3284645"/>
            <a:chExt cx="1041400" cy="2274679"/>
          </a:xfrm>
        </p:grpSpPr>
        <p:sp>
          <p:nvSpPr>
            <p:cNvPr id="24" name="Isosceles Triangle 23"/>
            <p:cNvSpPr/>
            <p:nvPr/>
          </p:nvSpPr>
          <p:spPr>
            <a:xfrm>
              <a:off x="8128000" y="4477775"/>
              <a:ext cx="1041400" cy="513325"/>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5" name="Isosceles Triangle 24"/>
            <p:cNvSpPr/>
            <p:nvPr/>
          </p:nvSpPr>
          <p:spPr>
            <a:xfrm>
              <a:off x="8128000" y="3888998"/>
              <a:ext cx="1041400" cy="513325"/>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6" name="Isosceles Triangle 25"/>
            <p:cNvSpPr/>
            <p:nvPr/>
          </p:nvSpPr>
          <p:spPr>
            <a:xfrm>
              <a:off x="8128000" y="3284645"/>
              <a:ext cx="1041400" cy="513325"/>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7" name="Isosceles Triangle 26"/>
            <p:cNvSpPr/>
            <p:nvPr/>
          </p:nvSpPr>
          <p:spPr>
            <a:xfrm>
              <a:off x="8128000" y="5045999"/>
              <a:ext cx="1041400" cy="513325"/>
            </a:xfrm>
            <a:prstGeom prst="triangle">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8" name="Group 27"/>
          <p:cNvGrpSpPr/>
          <p:nvPr/>
        </p:nvGrpSpPr>
        <p:grpSpPr>
          <a:xfrm>
            <a:off x="9992693" y="2712873"/>
            <a:ext cx="1074420" cy="2826376"/>
            <a:chOff x="9776793" y="2712873"/>
            <a:chExt cx="1074420" cy="2826376"/>
          </a:xfrm>
        </p:grpSpPr>
        <p:sp>
          <p:nvSpPr>
            <p:cNvPr id="29" name="Rectangle 28"/>
            <p:cNvSpPr/>
            <p:nvPr/>
          </p:nvSpPr>
          <p:spPr>
            <a:xfrm>
              <a:off x="9776793" y="5045998"/>
              <a:ext cx="1074420" cy="493251"/>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0" name="Rectangle 29"/>
            <p:cNvSpPr/>
            <p:nvPr/>
          </p:nvSpPr>
          <p:spPr>
            <a:xfrm>
              <a:off x="9776793" y="4477773"/>
              <a:ext cx="1074420" cy="493251"/>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Rectangle 30"/>
            <p:cNvSpPr/>
            <p:nvPr/>
          </p:nvSpPr>
          <p:spPr>
            <a:xfrm>
              <a:off x="9776793" y="3889473"/>
              <a:ext cx="1074420" cy="493251"/>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2" name="Rectangle 31"/>
            <p:cNvSpPr/>
            <p:nvPr/>
          </p:nvSpPr>
          <p:spPr>
            <a:xfrm>
              <a:off x="9776793" y="3301173"/>
              <a:ext cx="1074420" cy="493251"/>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p:cNvSpPr/>
            <p:nvPr/>
          </p:nvSpPr>
          <p:spPr>
            <a:xfrm>
              <a:off x="9776793" y="2712873"/>
              <a:ext cx="1074420" cy="493251"/>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34" name="TextBox 33"/>
          <p:cNvSpPr txBox="1"/>
          <p:nvPr/>
        </p:nvSpPr>
        <p:spPr>
          <a:xfrm>
            <a:off x="643386" y="2105924"/>
            <a:ext cx="4225062" cy="2246769"/>
          </a:xfrm>
          <a:prstGeom prst="rect">
            <a:avLst/>
          </a:prstGeom>
          <a:noFill/>
        </p:spPr>
        <p:txBody>
          <a:bodyPr wrap="square" rtlCol="0">
            <a:spAutoFit/>
          </a:bodyPr>
          <a:lstStyle/>
          <a:p>
            <a:r>
              <a:rPr lang="en-US" sz="2800" dirty="0">
                <a:solidFill>
                  <a:prstClr val="black"/>
                </a:solidFill>
                <a:latin typeface="UTM Avo" panose="02040603050506020204" pitchFamily="18" charset="0"/>
              </a:rPr>
              <a:t>a. </a:t>
            </a:r>
            <a:r>
              <a:rPr lang="en-US" sz="2800" dirty="0" err="1">
                <a:solidFill>
                  <a:prstClr val="black"/>
                </a:solidFill>
                <a:latin typeface="UTM Avo" panose="02040603050506020204" pitchFamily="18" charset="0"/>
              </a:rPr>
              <a:t>Mỗi</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loại</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có</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bao</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nhiêu</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hình</a:t>
            </a:r>
            <a:r>
              <a:rPr lang="en-US" sz="2800" dirty="0">
                <a:solidFill>
                  <a:prstClr val="black"/>
                </a:solidFill>
                <a:latin typeface="UTM Avo" panose="02040603050506020204" pitchFamily="18" charset="0"/>
              </a:rPr>
              <a:t>?</a:t>
            </a:r>
          </a:p>
          <a:p>
            <a:r>
              <a:rPr lang="en-US" sz="2800" dirty="0">
                <a:solidFill>
                  <a:prstClr val="black"/>
                </a:solidFill>
                <a:latin typeface="UTM Avo" panose="02040603050506020204" pitchFamily="18" charset="0"/>
              </a:rPr>
              <a:t>b. </a:t>
            </a:r>
            <a:r>
              <a:rPr lang="en-US" sz="2800" dirty="0" err="1">
                <a:solidFill>
                  <a:prstClr val="black"/>
                </a:solidFill>
                <a:latin typeface="UTM Avo" panose="02040603050506020204" pitchFamily="18" charset="0"/>
              </a:rPr>
              <a:t>Hình</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nào</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có</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nhiều</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nhất</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Hình</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nào</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có</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ít</a:t>
            </a:r>
            <a:r>
              <a:rPr lang="en-US" sz="2800" dirty="0">
                <a:solidFill>
                  <a:prstClr val="black"/>
                </a:solidFill>
                <a:latin typeface="UTM Avo" panose="02040603050506020204" pitchFamily="18" charset="0"/>
              </a:rPr>
              <a:t> </a:t>
            </a:r>
            <a:r>
              <a:rPr lang="en-US" sz="2800" dirty="0" err="1">
                <a:solidFill>
                  <a:prstClr val="black"/>
                </a:solidFill>
                <a:latin typeface="UTM Avo" panose="02040603050506020204" pitchFamily="18" charset="0"/>
              </a:rPr>
              <a:t>nhất</a:t>
            </a:r>
            <a:r>
              <a:rPr lang="en-US" sz="2800" dirty="0">
                <a:solidFill>
                  <a:prstClr val="black"/>
                </a:solidFill>
                <a:latin typeface="UTM Avo" panose="02040603050506020204" pitchFamily="18" charset="0"/>
              </a:rPr>
              <a:t>?</a:t>
            </a:r>
          </a:p>
        </p:txBody>
      </p:sp>
      <p:sp>
        <p:nvSpPr>
          <p:cNvPr id="35" name="Rounded Rectangle 34"/>
          <p:cNvSpPr/>
          <p:nvPr/>
        </p:nvSpPr>
        <p:spPr>
          <a:xfrm>
            <a:off x="5238749" y="1048266"/>
            <a:ext cx="927100" cy="594995"/>
          </a:xfrm>
          <a:prstGeom prst="roundRect">
            <a:avLst/>
          </a:prstGeom>
          <a:solidFill>
            <a:srgbClr val="F06858"/>
          </a:solidFill>
          <a:ln w="76200" cap="flat" cmpd="dbl" algn="ctr">
            <a:solidFill>
              <a:srgbClr val="F8B1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a:ea typeface="+mn-ea"/>
                <a:cs typeface="+mn-cs"/>
              </a:rPr>
              <a:t>6</a:t>
            </a:r>
          </a:p>
        </p:txBody>
      </p:sp>
      <p:sp>
        <p:nvSpPr>
          <p:cNvPr id="36" name="Rounded Rectangle 35"/>
          <p:cNvSpPr/>
          <p:nvPr/>
        </p:nvSpPr>
        <p:spPr>
          <a:xfrm>
            <a:off x="6858000" y="1048266"/>
            <a:ext cx="927100" cy="594995"/>
          </a:xfrm>
          <a:prstGeom prst="roundRect">
            <a:avLst/>
          </a:prstGeom>
          <a:solidFill>
            <a:srgbClr val="F06858"/>
          </a:solidFill>
          <a:ln w="76200" cap="flat" cmpd="dbl" algn="ctr">
            <a:solidFill>
              <a:srgbClr val="F8B1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a:ea typeface="+mn-ea"/>
                <a:cs typeface="+mn-cs"/>
              </a:rPr>
              <a:t>9</a:t>
            </a:r>
          </a:p>
        </p:txBody>
      </p:sp>
      <p:sp>
        <p:nvSpPr>
          <p:cNvPr id="37" name="Rounded Rectangle 36"/>
          <p:cNvSpPr/>
          <p:nvPr/>
        </p:nvSpPr>
        <p:spPr>
          <a:xfrm>
            <a:off x="8451851" y="1048266"/>
            <a:ext cx="927100" cy="594995"/>
          </a:xfrm>
          <a:prstGeom prst="roundRect">
            <a:avLst/>
          </a:prstGeom>
          <a:solidFill>
            <a:srgbClr val="F06858"/>
          </a:solidFill>
          <a:ln w="76200" cap="flat" cmpd="dbl" algn="ctr">
            <a:solidFill>
              <a:srgbClr val="F8B1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a:ea typeface="+mn-ea"/>
                <a:cs typeface="+mn-cs"/>
              </a:rPr>
              <a:t>4</a:t>
            </a:r>
          </a:p>
        </p:txBody>
      </p:sp>
      <p:sp>
        <p:nvSpPr>
          <p:cNvPr id="38" name="Rounded Rectangle 37"/>
          <p:cNvSpPr/>
          <p:nvPr/>
        </p:nvSpPr>
        <p:spPr>
          <a:xfrm>
            <a:off x="10066353" y="1048266"/>
            <a:ext cx="927100" cy="594995"/>
          </a:xfrm>
          <a:prstGeom prst="roundRect">
            <a:avLst/>
          </a:prstGeom>
          <a:solidFill>
            <a:srgbClr val="F06858"/>
          </a:solidFill>
          <a:ln w="76200" cap="flat" cmpd="dbl" algn="ctr">
            <a:solidFill>
              <a:srgbClr val="F8B1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a:ea typeface="+mn-ea"/>
                <a:cs typeface="+mn-cs"/>
              </a:rPr>
              <a:t>5</a:t>
            </a: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58" y="31623"/>
            <a:ext cx="2325467" cy="1162735"/>
          </a:xfrm>
          <a:prstGeom prst="rect">
            <a:avLst/>
          </a:prstGeom>
        </p:spPr>
      </p:pic>
      <p:sp>
        <p:nvSpPr>
          <p:cNvPr id="40" name="TextBox 39"/>
          <p:cNvSpPr txBox="1"/>
          <p:nvPr/>
        </p:nvSpPr>
        <p:spPr>
          <a:xfrm>
            <a:off x="662988" y="4402323"/>
            <a:ext cx="4040013" cy="1815882"/>
          </a:xfrm>
          <a:prstGeom prst="rect">
            <a:avLst/>
          </a:prstGeom>
          <a:noFill/>
        </p:spPr>
        <p:txBody>
          <a:bodyPr wrap="square" rtlCol="0">
            <a:spAutoFit/>
          </a:bodyPr>
          <a:lstStyle/>
          <a:p>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Hình</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tròn</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có</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nhiều</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nhất</a:t>
            </a:r>
            <a:r>
              <a:rPr lang="en-US" sz="2800" b="1" dirty="0">
                <a:solidFill>
                  <a:schemeClr val="accent2">
                    <a:lumMod val="75000"/>
                  </a:schemeClr>
                </a:solidFill>
                <a:latin typeface="UTM Avo" panose="02040603050506020204" pitchFamily="18" charset="0"/>
              </a:rPr>
              <a:t>.</a:t>
            </a:r>
          </a:p>
          <a:p>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Hình</a:t>
            </a:r>
            <a:r>
              <a:rPr lang="en-US" sz="2800" b="1" dirty="0">
                <a:solidFill>
                  <a:schemeClr val="accent2">
                    <a:lumMod val="75000"/>
                  </a:schemeClr>
                </a:solidFill>
                <a:latin typeface="UTM Avo" panose="02040603050506020204" pitchFamily="18" charset="0"/>
              </a:rPr>
              <a:t> tam </a:t>
            </a:r>
            <a:r>
              <a:rPr lang="en-US" sz="2800" b="1" dirty="0" err="1">
                <a:solidFill>
                  <a:schemeClr val="accent2">
                    <a:lumMod val="75000"/>
                  </a:schemeClr>
                </a:solidFill>
                <a:latin typeface="UTM Avo" panose="02040603050506020204" pitchFamily="18" charset="0"/>
              </a:rPr>
              <a:t>giác</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có</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ít</a:t>
            </a:r>
            <a:r>
              <a:rPr lang="en-US" sz="2800" b="1" dirty="0">
                <a:solidFill>
                  <a:schemeClr val="accent2">
                    <a:lumMod val="75000"/>
                  </a:schemeClr>
                </a:solidFill>
                <a:latin typeface="UTM Avo" panose="02040603050506020204" pitchFamily="18" charset="0"/>
              </a:rPr>
              <a:t> </a:t>
            </a:r>
            <a:r>
              <a:rPr lang="en-US" sz="2800" b="1" dirty="0" err="1">
                <a:solidFill>
                  <a:schemeClr val="accent2">
                    <a:lumMod val="75000"/>
                  </a:schemeClr>
                </a:solidFill>
                <a:latin typeface="UTM Avo" panose="02040603050506020204" pitchFamily="18" charset="0"/>
              </a:rPr>
              <a:t>nhất</a:t>
            </a:r>
            <a:r>
              <a:rPr lang="en-US" sz="2800" b="1" dirty="0">
                <a:solidFill>
                  <a:schemeClr val="accent2">
                    <a:lumMod val="75000"/>
                  </a:schemeClr>
                </a:solidFill>
                <a:latin typeface="UTM Avo" panose="02040603050506020204" pitchFamily="18" charset="0"/>
              </a:rPr>
              <a:t>. </a:t>
            </a:r>
          </a:p>
        </p:txBody>
      </p:sp>
    </p:spTree>
    <p:extLst>
      <p:ext uri="{BB962C8B-B14F-4D97-AF65-F5344CB8AC3E}">
        <p14:creationId xmlns:p14="http://schemas.microsoft.com/office/powerpoint/2010/main" val="3046799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Effect transition="in" filter="fade">
                                      <p:cBhvr>
                                        <p:cTn id="37" dur="500"/>
                                        <p:tgtEl>
                                          <p:spTgt spid="3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
                                            <p:txEl>
                                              <p:pRg st="1" end="1"/>
                                            </p:txEl>
                                          </p:spTgt>
                                        </p:tgtEl>
                                        <p:attrNameLst>
                                          <p:attrName>style.visibility</p:attrName>
                                        </p:attrNameLst>
                                      </p:cBhvr>
                                      <p:to>
                                        <p:strVal val="visible"/>
                                      </p:to>
                                    </p:set>
                                    <p:animEffect transition="in" filter="fade">
                                      <p:cBhvr>
                                        <p:cTn id="62" dur="500"/>
                                        <p:tgtEl>
                                          <p:spTgt spid="3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fade">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xEl>
                                              <p:pRg st="1" end="1"/>
                                            </p:txEl>
                                          </p:spTgt>
                                        </p:tgtEl>
                                        <p:attrNameLst>
                                          <p:attrName>style.visibility</p:attrName>
                                        </p:attrNameLst>
                                      </p:cBhvr>
                                      <p:to>
                                        <p:strVal val="visible"/>
                                      </p:to>
                                    </p:set>
                                    <p:animEffect transition="in" filter="fade">
                                      <p:cBhvr>
                                        <p:cTn id="7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35" grpId="0" animBg="1"/>
      <p:bldP spid="36" grpId="0" animBg="1"/>
      <p:bldP spid="37" grpId="0" animBg="1"/>
      <p:bldP spid="38" grpId="0" animBg="1"/>
      <p:bldP spid="40" grpId="0" uiExpand="1" build="p"/>
    </p:bldLst>
  </p:timing>
</p:sld>
</file>

<file path=ppt/theme/theme1.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648</Words>
  <Application>Microsoft Office PowerPoint</Application>
  <PresentationFormat>Widescreen</PresentationFormat>
  <Paragraphs>97</Paragraphs>
  <Slides>13</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vt:i4>
      </vt:variant>
    </vt:vector>
  </HeadingPairs>
  <TitlesOfParts>
    <vt:vector size="30" baseType="lpstr">
      <vt:lpstr>SVN-Dancing Script</vt:lpstr>
      <vt:lpstr>UTM Hanzel</vt:lpstr>
      <vt:lpstr>#9Slide07 IcielBC Cubano Normal</vt:lpstr>
      <vt:lpstr>UTM Aptima</vt:lpstr>
      <vt:lpstr>Times New Roman</vt:lpstr>
      <vt:lpstr>SVN-Poky's</vt:lpstr>
      <vt:lpstr>UTM Avo</vt:lpstr>
      <vt:lpstr>等线</vt:lpstr>
      <vt:lpstr>SVN-Newton</vt:lpstr>
      <vt:lpstr>Arial</vt:lpstr>
      <vt:lpstr>等线 Light</vt:lpstr>
      <vt:lpstr>思源黑体 CN</vt:lpstr>
      <vt:lpstr>#9Slide07 IcielPony</vt:lpstr>
      <vt:lpstr>UTM A&amp;S Graceland</vt:lpstr>
      <vt:lpstr>#9Slide07 HoneyCream</vt:lpstr>
      <vt:lpstr>1_Office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20</cp:revision>
  <dcterms:created xsi:type="dcterms:W3CDTF">2023-04-03T12:38:36Z</dcterms:created>
  <dcterms:modified xsi:type="dcterms:W3CDTF">2023-04-09T00:19:29Z</dcterms:modified>
</cp:coreProperties>
</file>