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6" r:id="rId2"/>
  </p:sldMasterIdLst>
  <p:notesMasterIdLst>
    <p:notesMasterId r:id="rId17"/>
  </p:notesMasterIdLst>
  <p:sldIdLst>
    <p:sldId id="257" r:id="rId3"/>
    <p:sldId id="380" r:id="rId4"/>
    <p:sldId id="356" r:id="rId5"/>
    <p:sldId id="377" r:id="rId6"/>
    <p:sldId id="382" r:id="rId7"/>
    <p:sldId id="376" r:id="rId8"/>
    <p:sldId id="357" r:id="rId9"/>
    <p:sldId id="387" r:id="rId10"/>
    <p:sldId id="385" r:id="rId11"/>
    <p:sldId id="386" r:id="rId12"/>
    <p:sldId id="388" r:id="rId13"/>
    <p:sldId id="389" r:id="rId14"/>
    <p:sldId id="390" r:id="rId15"/>
    <p:sldId id="354" r:id="rId16"/>
  </p:sldIdLst>
  <p:sldSz cx="12192000" cy="6858000"/>
  <p:notesSz cx="6858000" cy="9144000"/>
  <p:embeddedFontLst>
    <p:embeddedFont>
      <p:font typeface="字魂151号-联盟综艺体" panose="020B0604020202020204" charset="-122"/>
      <p:regular r:id="rId18"/>
    </p:embeddedFont>
    <p:embeddedFont>
      <p:font typeface="#9Slide05 SVNSnell Roundhand Sc" panose="020B0500000000000000" pitchFamily="34" charset="0"/>
      <p:regular r:id="rId19"/>
      <p:bold r:id="rId20"/>
    </p:embeddedFont>
    <p:embeddedFont>
      <p:font typeface="#9Slide07 Altus" pitchFamily="2" charset="0"/>
      <p:regular r:id="rId21"/>
    </p:embeddedFont>
    <p:embeddedFont>
      <p:font typeface="#9Slide07 HoneyCream" pitchFamily="2" charset="0"/>
      <p:regular r:id="rId22"/>
    </p:embeddedFont>
    <p:embeddedFont>
      <p:font typeface="#9Slide07 SVNZiclets" panose="02000603000000000000" pitchFamily="2" charset="0"/>
      <p:regular r:id="rId23"/>
    </p:embeddedFont>
    <p:embeddedFont>
      <p:font typeface="Alef" panose="00000500000000000000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osis" panose="02010803020202060003" pitchFamily="2" charset="0"/>
      <p:regular r:id="rId30"/>
    </p:embeddedFont>
    <p:embeddedFont>
      <p:font typeface="Lora" pitchFamily="2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acifico" panose="00000500000000000000" pitchFamily="2" charset="0"/>
      <p:regular r:id="rId39"/>
    </p:embeddedFont>
    <p:embeddedFont>
      <p:font typeface="Patrick Hand" panose="00000500000000000000" pitchFamily="2" charset="0"/>
      <p:regular r:id="rId40"/>
    </p:embeddedFont>
    <p:embeddedFont>
      <p:font typeface="SVN-Newton" panose="02040603050506020204" pitchFamily="18" charset="0"/>
      <p:regular r:id="rId41"/>
    </p:embeddedFont>
    <p:embeddedFont>
      <p:font typeface="UTM Avo" panose="02040603050506020204" pitchFamily="18" charset="0"/>
      <p:regular r:id="rId42"/>
      <p:bold r:id="rId43"/>
      <p:italic r:id="rId44"/>
      <p:boldItalic r:id="rId45"/>
    </p:embeddedFont>
    <p:embeddedFont>
      <p:font typeface="UTM Guanine" panose="02040603050506020204" pitchFamily="18" charset="0"/>
      <p:regular r:id="rId46"/>
    </p:embeddedFont>
    <p:embeddedFont>
      <p:font typeface="UTM Magnesium" panose="02040603050506020204" pitchFamily="18" charset="0"/>
      <p:regular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033" autoAdjust="0"/>
  </p:normalViewPr>
  <p:slideViewPr>
    <p:cSldViewPr snapToGrid="0">
      <p:cViewPr>
        <p:scale>
          <a:sx n="65" d="100"/>
          <a:sy n="65" d="100"/>
        </p:scale>
        <p:origin x="-2246" y="-778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20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352871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8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1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370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7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7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65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336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85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729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290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88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75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69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6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92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7279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502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461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34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1680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45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486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037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47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284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986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80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0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013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21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520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56070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291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55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276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850" r:id="rId16"/>
    <p:sldLayoutId id="2147483722" r:id="rId17"/>
    <p:sldLayoutId id="2147483691" r:id="rId18"/>
    <p:sldLayoutId id="2147483846" r:id="rId19"/>
    <p:sldLayoutId id="2147483815" r:id="rId20"/>
    <p:sldLayoutId id="2147483784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8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1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8.xml"/><Relationship Id="rId3" Type="http://schemas.microsoft.com/office/2007/relationships/media" Target="../media/media3.mp3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11" Type="http://schemas.openxmlformats.org/officeDocument/2006/relationships/slide" Target="slide10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openxmlformats.org/officeDocument/2006/relationships/audio" Target="../media/media3.mp3"/><Relationship Id="rId9" Type="http://schemas.openxmlformats.org/officeDocument/2006/relationships/image" Target="../media/image37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35.pn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17.xml"/><Relationship Id="rId10" Type="http://schemas.openxmlformats.org/officeDocument/2006/relationships/slide" Target="slide10.xml"/><Relationship Id="rId4" Type="http://schemas.openxmlformats.org/officeDocument/2006/relationships/audio" Target="../media/media3.mp3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09" y="566110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0255" y="1921204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9632" y="2034352"/>
            <a:ext cx="9492295" cy="446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39" y="2770875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619" y="4801486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009" y="5214917"/>
            <a:ext cx="2489275" cy="1582816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5616" y="1410588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1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3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6</a:t>
              </a:r>
              <a:endParaRPr lang="en-US" sz="58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1789946" y="333020"/>
              <a:ext cx="388623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Có bao nhiêu chiếc bánh?</a:t>
              </a:r>
              <a:endParaRPr lang="en-US" sz="40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7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5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9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pic>
        <p:nvPicPr>
          <p:cNvPr id="36" name="Picture 35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9414" y="441896"/>
            <a:ext cx="1203088" cy="721853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0982" y="413832"/>
            <a:ext cx="1203088" cy="721853"/>
          </a:xfrm>
          <a:prstGeom prst="rect">
            <a:avLst/>
          </a:prstGeom>
        </p:spPr>
      </p:pic>
      <p:pic>
        <p:nvPicPr>
          <p:cNvPr id="38" name="Picture 37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7996" y="1163419"/>
            <a:ext cx="1203088" cy="721853"/>
          </a:xfrm>
          <a:prstGeom prst="rect">
            <a:avLst/>
          </a:prstGeom>
        </p:spPr>
      </p:pic>
      <p:pic>
        <p:nvPicPr>
          <p:cNvPr id="39" name="Picture 38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5273" y="1141842"/>
            <a:ext cx="1203088" cy="721853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6998" y="373957"/>
            <a:ext cx="1203088" cy="721853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8954" y="1131018"/>
            <a:ext cx="1203088" cy="7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3</a:t>
              </a:r>
              <a:endParaRPr lang="en-US" sz="5867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5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2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085563" y="4374170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7</a:t>
                </a:r>
                <a:endParaRPr lang="en-US" sz="5867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80008" y="338080"/>
                <a:ext cx="434394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Có bao nhiêu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con hạc màu đỏ?</a:t>
                </a:r>
                <a:endParaRPr lang="en-US" sz="4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3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6" t="6348" b="20102"/>
          <a:stretch/>
        </p:blipFill>
        <p:spPr>
          <a:xfrm>
            <a:off x="8941618" y="428931"/>
            <a:ext cx="2669012" cy="16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Hạc giấy màu đỏ.</a:t>
              </a:r>
              <a:endParaRPr lang="en-US" sz="30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Hạc giấy màu vàng.</a:t>
                </a:r>
                <a:endParaRPr lang="en-US" sz="3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2793673" y="4466112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Hạc giấy màu xanh.</a:t>
                </a:r>
                <a:endParaRPr lang="en-US" sz="3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7928498" y="4817687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61291"/>
            <a:ext cx="11618878" cy="2073268"/>
            <a:chOff x="183577" y="45968"/>
            <a:chExt cx="8714159" cy="15549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325456" y="45968"/>
              <a:ext cx="8572280" cy="1553496"/>
              <a:chOff x="188442" y="-48731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188442" y="-48731"/>
                <a:ext cx="8572280" cy="1553496"/>
                <a:chOff x="188442" y="-48731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188442" y="-48731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1676504" y="406136"/>
                <a:ext cx="5105104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Hạc giấy màu nào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ít nhất?</a:t>
                </a:r>
                <a:endParaRPr lang="en-US" sz="4000" b="1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hlinkClick r:id="rId10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66" t="6348" b="20102"/>
          <a:stretch/>
        </p:blipFill>
        <p:spPr>
          <a:xfrm>
            <a:off x="9073260" y="335631"/>
            <a:ext cx="2669012" cy="1678447"/>
          </a:xfrm>
          <a:prstGeom prst="rect">
            <a:avLst/>
          </a:prstGeom>
        </p:spPr>
      </p:pic>
      <p:pic>
        <p:nvPicPr>
          <p:cNvPr id="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74E0786-78B7-4005-05E6-C4BEB63AF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2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2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110760" y="-485924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6153" y="1347504"/>
            <a:ext cx="6724471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587793" y="1636173"/>
            <a:ext cx="3541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123047" cy="3974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81844"/>
              </p:ext>
            </p:extLst>
          </p:nvPr>
        </p:nvGraphicFramePr>
        <p:xfrm>
          <a:off x="1472277" y="5095582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" y="396866"/>
            <a:ext cx="2069886" cy="103494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796110" y="4578358"/>
            <a:ext cx="9187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 quan sát, đếm và ghi lại được kết quả như sau: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9383" y="1560992"/>
            <a:ext cx="666960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19" name="TextBox 1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</a:t>
            </a:r>
            <a:r>
              <a:rPr lang="vi-VN" sz="2800" dirty="0"/>
              <a:t>  </a:t>
            </a:r>
            <a:r>
              <a:rPr lang="en-US" sz="2800" dirty="0"/>
              <a:t>?  </a:t>
            </a:r>
            <a:r>
              <a:rPr lang="vi-VN" sz="2800" dirty="0"/>
              <a:t>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vi-VN" sz="2800" dirty="0"/>
              <a:t>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</a:t>
            </a:r>
            <a:r>
              <a:rPr lang="vi-VN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</a:t>
            </a:r>
            <a:r>
              <a:rPr lang="vi-VN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47349" y="2404237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970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54" name="TextBox 53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8279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71" name="Oval 70"/>
          <p:cNvSpPr/>
          <p:nvPr/>
        </p:nvSpPr>
        <p:spPr>
          <a:xfrm>
            <a:off x="6880125" y="437235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uiExpand="1" build="p"/>
      <p:bldP spid="64" grpId="0"/>
      <p:bldP spid="66" grpId="0"/>
      <p:bldP spid="67" grpId="0"/>
      <p:bldP spid="68" grpId="0" uiExpand="1" build="p"/>
      <p:bldP spid="71" grpId="0" animBg="1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935467" y="736472"/>
            <a:ext cx="7307196" cy="570588"/>
            <a:chOff x="1183343" y="1464304"/>
            <a:chExt cx="7307196" cy="570588"/>
          </a:xfrm>
        </p:grpSpPr>
        <p:sp>
          <p:nvSpPr>
            <p:cNvPr id="19" name="TextBox 1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458460"/>
            <a:ext cx="6439988" cy="29046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5467" y="1605512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30684"/>
              </p:ext>
            </p:extLst>
          </p:nvPr>
        </p:nvGraphicFramePr>
        <p:xfrm>
          <a:off x="803163" y="2858071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20761" y="343222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9736" y="345631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6651" y="3483153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936204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93620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936203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32" name="TextBox 31"/>
          <p:cNvSpPr txBox="1"/>
          <p:nvPr/>
        </p:nvSpPr>
        <p:spPr>
          <a:xfrm>
            <a:off x="1062416" y="4553686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705017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5365895"/>
            <a:ext cx="570588" cy="410809"/>
          </a:xfrm>
          <a:prstGeom prst="roundRect">
            <a:avLst>
              <a:gd name="adj" fmla="val 29875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F64347C-3230-5D4E-E15F-ADC03CBC9DFC}"/>
              </a:ext>
            </a:extLst>
          </p:cNvPr>
          <p:cNvSpPr/>
          <p:nvPr/>
        </p:nvSpPr>
        <p:spPr>
          <a:xfrm>
            <a:off x="602167" y="613080"/>
            <a:ext cx="5793756" cy="4649889"/>
          </a:xfrm>
          <a:custGeom>
            <a:avLst/>
            <a:gdLst>
              <a:gd name="connsiteX0" fmla="*/ 4665828 w 4345317"/>
              <a:gd name="connsiteY0" fmla="*/ 2611936 h 3487417"/>
              <a:gd name="connsiteX1" fmla="*/ 3964137 w 4345317"/>
              <a:gd name="connsiteY1" fmla="*/ 2730264 h 3487417"/>
              <a:gd name="connsiteX2" fmla="*/ 1437186 w 4345317"/>
              <a:gd name="connsiteY2" fmla="*/ 3384472 h 3487417"/>
              <a:gd name="connsiteX3" fmla="*/ 183947 w 4345317"/>
              <a:gd name="connsiteY3" fmla="*/ 1041527 h 3487417"/>
              <a:gd name="connsiteX4" fmla="*/ 2621829 w 4345317"/>
              <a:gd name="connsiteY4" fmla="*/ 37669 h 3487417"/>
              <a:gd name="connsiteX5" fmla="*/ 4294173 w 4345317"/>
              <a:gd name="connsiteY5" fmla="*/ 2119822 h 3487417"/>
              <a:gd name="connsiteX6" fmla="*/ 4665828 w 4345317"/>
              <a:gd name="connsiteY6" fmla="*/ 2611936 h 34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5317" h="3487417" fill="none" extrusionOk="0">
                <a:moveTo>
                  <a:pt x="4665828" y="2611936"/>
                </a:moveTo>
                <a:cubicBezTo>
                  <a:pt x="4585612" y="2672579"/>
                  <a:pt x="4210870" y="2726630"/>
                  <a:pt x="3964137" y="2730264"/>
                </a:cubicBezTo>
                <a:cubicBezTo>
                  <a:pt x="3304415" y="3285114"/>
                  <a:pt x="2437554" y="3734552"/>
                  <a:pt x="1437186" y="3384472"/>
                </a:cubicBezTo>
                <a:cubicBezTo>
                  <a:pt x="383314" y="2879697"/>
                  <a:pt x="-351362" y="1964293"/>
                  <a:pt x="183947" y="1041527"/>
                </a:cubicBezTo>
                <a:cubicBezTo>
                  <a:pt x="595522" y="137464"/>
                  <a:pt x="1505690" y="-167445"/>
                  <a:pt x="2621829" y="37669"/>
                </a:cubicBezTo>
                <a:cubicBezTo>
                  <a:pt x="3639327" y="150293"/>
                  <a:pt x="4699670" y="1091754"/>
                  <a:pt x="4294173" y="2119822"/>
                </a:cubicBezTo>
                <a:cubicBezTo>
                  <a:pt x="4394628" y="2272935"/>
                  <a:pt x="4580986" y="2494613"/>
                  <a:pt x="4665828" y="2611936"/>
                </a:cubicBezTo>
                <a:close/>
              </a:path>
              <a:path w="4345317" h="3487417" stroke="0" extrusionOk="0">
                <a:moveTo>
                  <a:pt x="4665828" y="2611936"/>
                </a:moveTo>
                <a:cubicBezTo>
                  <a:pt x="4506603" y="2595190"/>
                  <a:pt x="4258438" y="2665836"/>
                  <a:pt x="3964137" y="2730264"/>
                </a:cubicBezTo>
                <a:cubicBezTo>
                  <a:pt x="3376599" y="3387094"/>
                  <a:pt x="2362310" y="3669944"/>
                  <a:pt x="1437186" y="3384472"/>
                </a:cubicBezTo>
                <a:cubicBezTo>
                  <a:pt x="186644" y="3233342"/>
                  <a:pt x="-268557" y="2003428"/>
                  <a:pt x="183947" y="1041527"/>
                </a:cubicBezTo>
                <a:cubicBezTo>
                  <a:pt x="553903" y="483744"/>
                  <a:pt x="1594342" y="-129434"/>
                  <a:pt x="2621829" y="37669"/>
                </a:cubicBezTo>
                <a:cubicBezTo>
                  <a:pt x="3621389" y="164773"/>
                  <a:pt x="4625005" y="1189435"/>
                  <a:pt x="4294173" y="2119822"/>
                </a:cubicBezTo>
                <a:cubicBezTo>
                  <a:pt x="4407958" y="2260032"/>
                  <a:pt x="4580773" y="2440305"/>
                  <a:pt x="4665828" y="2611936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9600" b="1" kern="0">
                <a:ln>
                  <a:solidFill>
                    <a:srgbClr val="FFFFFF"/>
                  </a:solidFill>
                </a:ln>
                <a:solidFill>
                  <a:srgbClr val="CA3659"/>
                </a:solidFill>
                <a:effectLst>
                  <a:glow rad="63500">
                    <a:srgbClr val="FF3333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Cambria" panose="02040503050406030204" pitchFamily="18" charset="0"/>
                <a:sym typeface="Arial"/>
              </a:rPr>
              <a:t>CỦNG CỐ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09AC8-EEFF-2569-E30E-80CF104C3907}"/>
              </a:ext>
            </a:extLst>
          </p:cNvPr>
          <p:cNvGrpSpPr/>
          <p:nvPr/>
        </p:nvGrpSpPr>
        <p:grpSpPr>
          <a:xfrm>
            <a:off x="4565924" y="185262"/>
            <a:ext cx="8504061" cy="6809703"/>
            <a:chOff x="3424443" y="138946"/>
            <a:chExt cx="6378046" cy="51072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CF6D15-1FBA-8F44-D5C4-983B6F97B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4443" y="138946"/>
              <a:ext cx="6378046" cy="5107277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DDF2CCF-7A4D-AF27-7021-E582436380FF}"/>
                </a:ext>
              </a:extLst>
            </p:cNvPr>
            <p:cNvSpPr txBox="1">
              <a:spLocks/>
            </p:cNvSpPr>
            <p:nvPr/>
          </p:nvSpPr>
          <p:spPr>
            <a:xfrm>
              <a:off x="4796942" y="4238591"/>
              <a:ext cx="3770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5200"/>
                <a:buFont typeface="Patrick Hand"/>
                <a:buNone/>
                <a:defRPr sz="5500" b="1" i="0" u="none" strike="noStrike" cap="none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Arial"/>
                <a:buNone/>
                <a:defRPr sz="5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buClr>
                  <a:srgbClr val="8F2A2A"/>
                </a:buClr>
              </a:pPr>
              <a:r>
                <a:rPr lang="en-US" sz="4533" kern="0">
                  <a:ln>
                    <a:solidFill>
                      <a:srgbClr val="002060"/>
                    </a:solidFill>
                  </a:ln>
                  <a:solidFill>
                    <a:srgbClr val="FFFFFF"/>
                  </a:solidFill>
                  <a:latin typeface="#9Slide07 SVNZiclets" panose="02000603000000000000" pitchFamily="2" charset="0"/>
                </a:rPr>
                <a:t>Măng Non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1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08;p61">
            <a:extLst>
              <a:ext uri="{FF2B5EF4-FFF2-40B4-BE49-F238E27FC236}">
                <a16:creationId xmlns:a16="http://schemas.microsoft.com/office/drawing/2014/main" id="{7D76938D-7E3C-304D-1113-AF2C0EA4DAC9}"/>
              </a:ext>
            </a:extLst>
          </p:cNvPr>
          <p:cNvSpPr txBox="1">
            <a:spLocks/>
          </p:cNvSpPr>
          <p:nvPr/>
        </p:nvSpPr>
        <p:spPr>
          <a:xfrm>
            <a:off x="0" y="502182"/>
            <a:ext cx="11281632" cy="114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acifico"/>
              <a:buNone/>
              <a:defRPr sz="8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363636"/>
              </a:buClr>
            </a:pPr>
            <a:r>
              <a:rPr lang="vi-VN" sz="6000" b="1" kern="0" dirty="0">
                <a:solidFill>
                  <a:srgbClr val="CA3659"/>
                </a:solidFill>
                <a:latin typeface="UTM Guanine" panose="02040603050506020204" pitchFamily="18" charset="0"/>
              </a:rPr>
              <a:t>CHIẾC BÁNH </a:t>
            </a:r>
          </a:p>
          <a:p>
            <a:pPr defTabSz="1219170">
              <a:buClr>
                <a:srgbClr val="363636"/>
              </a:buClr>
            </a:pPr>
            <a:r>
              <a:rPr lang="vi-VN" sz="6000" b="1" kern="0" dirty="0">
                <a:solidFill>
                  <a:srgbClr val="CA3659"/>
                </a:solidFill>
                <a:latin typeface="UTM Guanine" panose="02040603050506020204" pitchFamily="18" charset="0"/>
              </a:rPr>
              <a:t>NGỌT NGÀO</a:t>
            </a:r>
            <a:endParaRPr lang="en-US" sz="6000" b="1" kern="0" dirty="0">
              <a:solidFill>
                <a:srgbClr val="CA3659"/>
              </a:solidFill>
              <a:latin typeface="UTM Guanine" panose="02040603050506020204" pitchFamily="18" charset="0"/>
            </a:endParaRP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C0C52AFC-E34D-E8E1-8860-F69D1281B492}"/>
              </a:ext>
            </a:extLst>
          </p:cNvPr>
          <p:cNvSpPr/>
          <p:nvPr/>
        </p:nvSpPr>
        <p:spPr>
          <a:xfrm rot="5400000">
            <a:off x="-78486" y="4113403"/>
            <a:ext cx="1019831" cy="3181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defTabSz="1219170">
              <a:buClr>
                <a:srgbClr val="000000"/>
              </a:buClr>
            </a:pPr>
            <a:r>
              <a:rPr lang="en-US" altLang="zh-CN" sz="1467" b="1" kern="0">
                <a:ln>
                  <a:solidFill>
                    <a:srgbClr val="FAD4CF">
                      <a:lumMod val="60000"/>
                      <a:lumOff val="40000"/>
                    </a:srgbClr>
                  </a:solidFill>
                </a:ln>
                <a:solidFill>
                  <a:srgbClr val="FAD4CF">
                    <a:lumMod val="60000"/>
                    <a:lumOff val="40000"/>
                  </a:srgbClr>
                </a:solidFill>
                <a:latin typeface="#9Slide05 SVNSnell Roundhand Sc" panose="020B0500000000000000" pitchFamily="34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Diệu Hiền</a:t>
            </a:r>
            <a:endParaRPr lang="zh-CN" altLang="en-US" sz="1467" b="1" kern="0" dirty="0">
              <a:ln>
                <a:solidFill>
                  <a:srgbClr val="FAD4CF">
                    <a:lumMod val="60000"/>
                    <a:lumOff val="40000"/>
                  </a:srgbClr>
                </a:solidFill>
              </a:ln>
              <a:solidFill>
                <a:srgbClr val="FAD4CF">
                  <a:lumMod val="60000"/>
                  <a:lumOff val="40000"/>
                </a:srgbClr>
              </a:solidFill>
              <a:latin typeface="#9Slide05 SVNSnell Roundhand Sc" panose="020B0500000000000000" pitchFamily="34" charset="0"/>
              <a:ea typeface="Microsoft YaHei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>
            <a:off x="4148655" y="2061985"/>
            <a:ext cx="5733283" cy="4175815"/>
          </a:xfrm>
          <a:custGeom>
            <a:avLst/>
            <a:gdLst>
              <a:gd name="connsiteX0" fmla="*/ -244066 w 4299962"/>
              <a:gd name="connsiteY0" fmla="*/ 2344292 h 3131861"/>
              <a:gd name="connsiteX1" fmla="*/ 55572 w 4299962"/>
              <a:gd name="connsiteY1" fmla="*/ 1919661 h 3131861"/>
              <a:gd name="connsiteX2" fmla="*/ 1767022 w 4299962"/>
              <a:gd name="connsiteY2" fmla="*/ 25041 h 3131861"/>
              <a:gd name="connsiteX3" fmla="*/ 4107062 w 4299962"/>
              <a:gd name="connsiteY3" fmla="*/ 917639 h 3131861"/>
              <a:gd name="connsiteX4" fmla="*/ 2776539 w 4299962"/>
              <a:gd name="connsiteY4" fmla="*/ 3063890 h 3131861"/>
              <a:gd name="connsiteX5" fmla="*/ 390011 w 4299962"/>
              <a:gd name="connsiteY5" fmla="*/ 2465349 h 3131861"/>
              <a:gd name="connsiteX6" fmla="*/ -244066 w 4299962"/>
              <a:gd name="connsiteY6" fmla="*/ 2344292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9962" h="3131861" fill="none" extrusionOk="0">
                <a:moveTo>
                  <a:pt x="-244066" y="2344292"/>
                </a:moveTo>
                <a:cubicBezTo>
                  <a:pt x="-160685" y="2185199"/>
                  <a:pt x="-83643" y="2129449"/>
                  <a:pt x="55572" y="1919661"/>
                </a:cubicBezTo>
                <a:cubicBezTo>
                  <a:pt x="-280146" y="990781"/>
                  <a:pt x="601375" y="234419"/>
                  <a:pt x="1767022" y="25041"/>
                </a:cubicBezTo>
                <a:cubicBezTo>
                  <a:pt x="2799962" y="-182723"/>
                  <a:pt x="3670407" y="262847"/>
                  <a:pt x="4107062" y="917639"/>
                </a:cubicBezTo>
                <a:cubicBezTo>
                  <a:pt x="4640971" y="1554756"/>
                  <a:pt x="3870498" y="2741510"/>
                  <a:pt x="2776539" y="3063890"/>
                </a:cubicBezTo>
                <a:cubicBezTo>
                  <a:pt x="1865119" y="3249553"/>
                  <a:pt x="1007453" y="2972851"/>
                  <a:pt x="390011" y="2465349"/>
                </a:cubicBezTo>
                <a:cubicBezTo>
                  <a:pt x="135309" y="2472016"/>
                  <a:pt x="43105" y="2411239"/>
                  <a:pt x="-244066" y="2344292"/>
                </a:cubicBezTo>
                <a:close/>
              </a:path>
              <a:path w="4299962" h="3131861" stroke="0" extrusionOk="0">
                <a:moveTo>
                  <a:pt x="-244066" y="2344292"/>
                </a:moveTo>
                <a:cubicBezTo>
                  <a:pt x="-127954" y="2184399"/>
                  <a:pt x="19723" y="2020374"/>
                  <a:pt x="55572" y="1919661"/>
                </a:cubicBezTo>
                <a:cubicBezTo>
                  <a:pt x="-374989" y="1064064"/>
                  <a:pt x="513252" y="352313"/>
                  <a:pt x="1767022" y="25041"/>
                </a:cubicBezTo>
                <a:cubicBezTo>
                  <a:pt x="2703891" y="-10733"/>
                  <a:pt x="3730725" y="286206"/>
                  <a:pt x="4107062" y="917639"/>
                </a:cubicBezTo>
                <a:cubicBezTo>
                  <a:pt x="4609970" y="1935031"/>
                  <a:pt x="3905729" y="2807072"/>
                  <a:pt x="2776539" y="3063890"/>
                </a:cubicBezTo>
                <a:cubicBezTo>
                  <a:pt x="1749716" y="3205999"/>
                  <a:pt x="1001150" y="3037369"/>
                  <a:pt x="390011" y="2465349"/>
                </a:cubicBezTo>
                <a:cubicBezTo>
                  <a:pt x="155467" y="2461173"/>
                  <a:pt x="61804" y="2418353"/>
                  <a:pt x="-244066" y="2344292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55676"/>
                      <a:gd name="adj2" fmla="val 248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33" b="1" kern="0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  <a:sym typeface="Arial"/>
              </a:rPr>
              <a:t>Nhanh tay nhận những phần bánh thơm ngon bằng cách trả lời đúng các câu hỏi sau đây nhé!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CE697-835F-4C54-703B-503AAD126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22" y="919510"/>
            <a:ext cx="4311933" cy="6705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B03228-7168-E98B-0A77-49D923FF6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588" y="4267202"/>
            <a:ext cx="3893649" cy="2664397"/>
          </a:xfrm>
          <a:prstGeom prst="rect">
            <a:avLst/>
          </a:prstGeom>
        </p:spPr>
      </p:pic>
      <p:pic>
        <p:nvPicPr>
          <p:cNvPr id="15" name="NHẠC GHITA">
            <a:hlinkClick r:id="" action="ppaction://media"/>
            <a:extLst>
              <a:ext uri="{FF2B5EF4-FFF2-40B4-BE49-F238E27FC236}">
                <a16:creationId xmlns:a16="http://schemas.microsoft.com/office/drawing/2014/main" id="{1DF991CC-830D-35B3-81A2-1C187395A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8583" y="2440888"/>
            <a:ext cx="3158512" cy="31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365</Words>
  <Application>Microsoft Office PowerPoint</Application>
  <PresentationFormat>Widescreen</PresentationFormat>
  <Paragraphs>77</Paragraphs>
  <Slides>14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Arial</vt:lpstr>
      <vt:lpstr>Calibri</vt:lpstr>
      <vt:lpstr>Manjari</vt:lpstr>
      <vt:lpstr>#9Slide07 HoneyCream</vt:lpstr>
      <vt:lpstr>Bowlby One SC</vt:lpstr>
      <vt:lpstr>字魂151号-联盟综艺体</vt:lpstr>
      <vt:lpstr>Dosis</vt:lpstr>
      <vt:lpstr>#9Slide07 Altus</vt:lpstr>
      <vt:lpstr>SVN-Newton</vt:lpstr>
      <vt:lpstr>#9Slide05 SVNSnell Roundhand Sc</vt:lpstr>
      <vt:lpstr>Lora</vt:lpstr>
      <vt:lpstr>Times New Roman</vt:lpstr>
      <vt:lpstr>UTM Guanine</vt:lpstr>
      <vt:lpstr>UTM Magnesium</vt:lpstr>
      <vt:lpstr>Patrick Hand</vt:lpstr>
      <vt:lpstr>Open Sans</vt:lpstr>
      <vt:lpstr>Pacifico</vt:lpstr>
      <vt:lpstr>#9Slide07 SVNZiclets</vt:lpstr>
      <vt:lpstr>Comfortaa Medium</vt:lpstr>
      <vt:lpstr>UTM Avo</vt:lpstr>
      <vt:lpstr>Alef</vt:lpstr>
      <vt:lpstr>office</vt:lpstr>
      <vt:lpstr>2_Fast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Windows User</cp:lastModifiedBy>
  <cp:revision>34</cp:revision>
  <dcterms:created xsi:type="dcterms:W3CDTF">2022-01-10T07:22:00Z</dcterms:created>
  <dcterms:modified xsi:type="dcterms:W3CDTF">2023-04-09T09:00:38Z</dcterms:modified>
  <cp:version>G31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