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  <p:sldMasterId id="2147483717" r:id="rId4"/>
    <p:sldMasterId id="2147483729" r:id="rId5"/>
    <p:sldMasterId id="2147483741" r:id="rId6"/>
    <p:sldMasterId id="2147483753" r:id="rId7"/>
  </p:sldMasterIdLst>
  <p:notesMasterIdLst>
    <p:notesMasterId r:id="rId17"/>
  </p:notesMasterIdLst>
  <p:handoutMasterIdLst>
    <p:handoutMasterId r:id="rId18"/>
  </p:handoutMasterIdLst>
  <p:sldIdLst>
    <p:sldId id="2007577112" r:id="rId8"/>
    <p:sldId id="2007577113" r:id="rId9"/>
    <p:sldId id="2007577114" r:id="rId10"/>
    <p:sldId id="267" r:id="rId11"/>
    <p:sldId id="2007577116" r:id="rId12"/>
    <p:sldId id="289" r:id="rId13"/>
    <p:sldId id="2007577117" r:id="rId14"/>
    <p:sldId id="278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28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36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64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21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31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11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869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91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415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63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59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960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44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95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94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95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97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20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252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148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767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74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78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45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038A4-591F-477D-BD11-664F7AA5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D3C3DC-EDC8-4356-8EEF-E5799AAE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C74DE6-645D-47AA-9BB2-9DAFD99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D011-F31F-4B69-A976-4840C6EC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DF37CF-36AC-43A8-A0AD-874876A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861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07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EB186-D419-4E9D-807A-3A3D67E7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A91E55-3E8F-4C12-BCD1-87FEB3C9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871B94-6347-4DAD-AB2B-1520E9EB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76EECE-204E-4B42-99CD-1D50AB49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7BB3D4-8412-410C-B80C-155B9845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6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5BBBB-3487-4F01-9FFC-AA2C7B98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8103E6-B013-454F-8787-0FA8EEFD0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F10A15-6E19-4965-AB40-BCFDD8D5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2487C-325A-478F-A3EE-C343AA41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81FAD8-1341-4F5A-AFF4-EDE74603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61B483-411D-4F77-B907-E53814FB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485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F7612-DDB6-4843-8AE4-3BD4A4D1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6DA841-0EB9-4E40-BEBF-5A09D235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F13E23-30BE-4A3F-AB70-0E51ED47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5F264B-E0C0-44F6-878F-A54E11A76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A6558E-D3D4-445B-854B-0AEA0EDD3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3E6045-45B1-40D1-A88B-BE98F4D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7CADAE-934C-453A-9C14-F6B348CA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7A830B-4E7E-4E46-B58A-CE2DE32C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8091" y="64994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05811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0A0AF-4117-4142-A4A7-D7BEEC67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E410F6-1D4F-414A-90A6-3DB5B9A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F837EF-1E3A-4C36-B0CD-052A306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3E9974-0AD2-48A9-B057-CD1FEE37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1607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 userDrawn="1"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 userDrawn="1"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90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819BD-8A45-4322-BEEB-C59638D8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BF4CB7-6A5B-4951-8CE1-86550A1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588B8C-B4E8-4ABE-B577-6FA4AA4A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E22710-99C7-4955-A943-7237C39B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AC8D82-56D9-461D-96F7-1439EE24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F972B9-D37D-4274-853B-60876E3C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254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04D66-A2E6-46A2-89DA-6DEBE602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E599FB-E329-4B17-ABF4-A81B748EA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BE1A5F-F835-4B88-B375-8163A9C04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E7995F-EE09-46BA-96C2-A6AA728B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D9BD8C-7955-4ACD-B8F7-13A97672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A4C4FB-507D-4D06-87FB-B223A857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0987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5631A-E460-4C04-AB41-AF10572A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CE3954-A314-4439-B096-FB59A8FB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5E9A46-8396-467E-ADA2-6BC96968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ED8C77-09EF-417A-9FE6-A3361188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EFDE8-6751-4837-A20C-FE7C312B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0376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47077D-C3E0-497F-801B-D5BF94ADC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5F4F83-7027-45FF-ACE1-2E1E8DF6F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6CE2E2-991F-4333-A418-CFA9B67F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52777A-D977-4F98-A281-90CA0B57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975CA4-110D-4659-BB72-F325839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30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0192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19208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114322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591564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224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617413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938562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553222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347085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843038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236994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0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F4F35026-68A3-4338-BEFA-1CAA80D5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A385E145-4E93-466C-B3F1-A3C5312F9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8F82454-6AD6-4758-B966-525EC5118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9DA360-ADD6-4961-A5AF-103C71F6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9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1A606281-D5D9-4229-8576-01E53000B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6A614636-7CAD-4B95-A8C4-16A9AF75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75A28969-A1CB-468C-AD7D-71822C07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2D79B1DE-A349-44A9-AD42-66CAD564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A66C07-0184-4E86-9FB2-4B72BEE90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7C8585-0043-43A3-A30A-8FBF4CA8F8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>
            <a:off x="878345" y="977179"/>
            <a:ext cx="3445682" cy="35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8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55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04ED5F69-CE55-464B-BE06-0B8E075F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307A20C-4BCB-4DDB-847C-DCF57D51CFB4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AD90EE0-EC1C-4B8C-BED0-62461EAA579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D40DD5-379A-45A1-BF20-580784204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5" t="28405" r="16268"/>
          <a:stretch/>
        </p:blipFill>
        <p:spPr>
          <a:xfrm>
            <a:off x="10254713" y="3125684"/>
            <a:ext cx="2159430" cy="3688166"/>
          </a:xfrm>
          <a:prstGeom prst="rect">
            <a:avLst/>
          </a:prstGeom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FC36AFD-4A38-455E-8114-AC9A43CB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1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&#10;&#10;描述已自动生成">
            <a:extLst>
              <a:ext uri="{FF2B5EF4-FFF2-40B4-BE49-F238E27FC236}">
                <a16:creationId xmlns:a16="http://schemas.microsoft.com/office/drawing/2014/main" id="{679E8D7D-EB19-4DD5-AE35-ABAAA1FE8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2DAB25E-C84C-43CE-AB13-A6446B36172D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862090F-7C20-420F-8FFC-72FD816E8B8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7517E986-6EF3-4C86-9CBF-ADB23744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06BE67-F3B3-420C-BE6B-DF72CBB6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31871"/>
          <a:stretch/>
        </p:blipFill>
        <p:spPr>
          <a:xfrm>
            <a:off x="9948326" y="4416589"/>
            <a:ext cx="2372825" cy="2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C1E8161A-EB5D-415E-8F73-7BA7150F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F4C93EC9-1938-423A-84E6-AB4C8E30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5C3363D3-AEA4-4D8F-AB67-8DDC17ED8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4B343F-9B8B-4799-8D43-5229AD61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97153DE-83E1-4FEE-8AFE-F6F551F104D9}"/>
              </a:ext>
            </a:extLst>
          </p:cNvPr>
          <p:cNvGrpSpPr/>
          <p:nvPr userDrawn="1"/>
        </p:nvGrpSpPr>
        <p:grpSpPr>
          <a:xfrm>
            <a:off x="6904372" y="640054"/>
            <a:ext cx="5428785" cy="6217623"/>
            <a:chOff x="1686006" y="640054"/>
            <a:chExt cx="5428785" cy="621762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3B4D42B-0B48-44E9-87CF-ADE5E2EF9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r="31871"/>
            <a:stretch/>
          </p:blipFill>
          <p:spPr>
            <a:xfrm>
              <a:off x="1686006" y="640054"/>
              <a:ext cx="3901963" cy="40147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568154A-0FF3-46F3-BB67-477DED5BF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t="34998" r="6425"/>
            <a:stretch/>
          </p:blipFill>
          <p:spPr>
            <a:xfrm>
              <a:off x="3902978" y="2400301"/>
              <a:ext cx="3211813" cy="4457376"/>
            </a:xfrm>
            <a:prstGeom prst="rect">
              <a:avLst/>
            </a:prstGeom>
          </p:spPr>
        </p:pic>
      </p:grp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D7563DFF-205E-4B9D-90DF-80263895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366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0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image" Target="../media/image31.jpeg"/><Relationship Id="rId5" Type="http://schemas.openxmlformats.org/officeDocument/2006/relationships/slideLayout" Target="../slideLayouts/slideLayout6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701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2022/1/8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796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EACB17D-52E4-442F-9D3C-E6FCF1B0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277A2-05CC-41AD-89AE-87C71DA5B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786444-2196-460D-A003-4E186886D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7518-6E8A-41BB-A282-E8C0A2691D2E}" type="datetimeFigureOut">
              <a:rPr lang="zh-CN" altLang="en-US" smtClean="0"/>
              <a:t>2022/1/8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C7D9F-1C8A-40B0-A1F9-5ABD35BFD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5731B1-A7F4-4245-BC73-FE90F2E06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73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34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自然&#10;&#10;描述已自动生成">
            <a:extLst>
              <a:ext uri="{FF2B5EF4-FFF2-40B4-BE49-F238E27FC236}">
                <a16:creationId xmlns:a16="http://schemas.microsoft.com/office/drawing/2014/main" id="{AB19C851-DCD1-43D8-B14E-BCED5B79BC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FA15A5-EE49-4C2D-8EFD-425493A4C91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9799" y="4736798"/>
            <a:ext cx="2397428" cy="239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6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68160E-7025-40B9-9A82-398B3895D7CA}"/>
              </a:ext>
            </a:extLst>
          </p:cNvPr>
          <p:cNvSpPr/>
          <p:nvPr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99464" y="2607653"/>
            <a:ext cx="906399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lang="vi-VN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Bài 27: Ôn tập chủ đề con người và sức khỏe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Con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người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và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sức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khỏe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910657" y="2272755"/>
            <a:ext cx="8370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2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-46487"/>
            <a:ext cx="12219444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FD0B31-AAB9-4DEF-B400-4BC9A5FB2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43" y="1063950"/>
            <a:ext cx="5169522" cy="373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E3A1D6-611D-447A-AC2E-6C546CE6B906}"/>
              </a:ext>
            </a:extLst>
          </p:cNvPr>
          <p:cNvSpPr txBox="1"/>
          <p:nvPr/>
        </p:nvSpPr>
        <p:spPr>
          <a:xfrm>
            <a:off x="7151751" y="1398896"/>
            <a:ext cx="3962606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khuyên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bỏ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hút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thuốc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lá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?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C59BFE5-D1A1-428B-B114-F75DC8A593F3}"/>
              </a:ext>
            </a:extLst>
          </p:cNvPr>
          <p:cNvSpPr/>
          <p:nvPr/>
        </p:nvSpPr>
        <p:spPr>
          <a:xfrm>
            <a:off x="3013134" y="4382022"/>
            <a:ext cx="7526878" cy="2321683"/>
          </a:xfrm>
          <a:prstGeom prst="cloudCallout">
            <a:avLst>
              <a:gd name="adj1" fmla="val 19568"/>
              <a:gd name="adj2" fmla="val -782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Bố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ơi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hút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thuốc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sức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khỏe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quanh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đừng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hút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thuốc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nữa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nhé</a:t>
            </a:r>
            <a:r>
              <a:rPr lang="en-US" sz="2800" dirty="0">
                <a:solidFill>
                  <a:schemeClr val="tx1"/>
                </a:solidFill>
              </a:rPr>
              <a:t>!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8DA34-730C-426F-9551-660910EF4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77" y="932827"/>
            <a:ext cx="3678645" cy="5426654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125BB72-F461-4F3A-B9D1-03598BB9E7E0}"/>
              </a:ext>
            </a:extLst>
          </p:cNvPr>
          <p:cNvSpPr/>
          <p:nvPr/>
        </p:nvSpPr>
        <p:spPr>
          <a:xfrm>
            <a:off x="4256677" y="531628"/>
            <a:ext cx="2463209" cy="1084521"/>
          </a:xfrm>
          <a:prstGeom prst="wedgeRectCallout">
            <a:avLst>
              <a:gd name="adj1" fmla="val 845"/>
              <a:gd name="adj2" fmla="val 85317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bụi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2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04E2BC-B144-43C6-A498-23E41CFC50DD}"/>
              </a:ext>
            </a:extLst>
          </p:cNvPr>
          <p:cNvGrpSpPr>
            <a:grpSpLocks/>
          </p:cNvGrpSpPr>
          <p:nvPr/>
        </p:nvGrpSpPr>
        <p:grpSpPr bwMode="auto">
          <a:xfrm>
            <a:off x="2369897" y="1100560"/>
            <a:ext cx="7452206" cy="1350962"/>
            <a:chOff x="6035526" y="1478029"/>
            <a:chExt cx="6683757" cy="408623"/>
          </a:xfrm>
        </p:grpSpPr>
        <p:sp>
          <p:nvSpPr>
            <p:cNvPr id="3" name="Rounded Rectangular Callout 3">
              <a:extLst>
                <a:ext uri="{FF2B5EF4-FFF2-40B4-BE49-F238E27FC236}">
                  <a16:creationId xmlns:a16="http://schemas.microsoft.com/office/drawing/2014/main" id="{56EAF9F0-D205-4EF8-A15B-20C002EAF533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940F348F-B8E5-4AB2-9085-9875C633FE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94794"/>
              <a:ext cx="6194527" cy="17509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i="1" dirty="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Đóng vai thực hiện tình huống trên</a:t>
              </a:r>
              <a:endPara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E75BAAE-D13D-4138-BF3E-599B4E28536A}"/>
              </a:ext>
            </a:extLst>
          </p:cNvPr>
          <p:cNvGrpSpPr/>
          <p:nvPr/>
        </p:nvGrpSpPr>
        <p:grpSpPr>
          <a:xfrm>
            <a:off x="1647895" y="2635723"/>
            <a:ext cx="4567569" cy="3582197"/>
            <a:chOff x="850846" y="3429000"/>
            <a:chExt cx="4567569" cy="35821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28A94D-41A1-4B1E-B310-80283037E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0846" y="3429000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516DE59-643C-4EB2-BF90-5463C836F803}"/>
                </a:ext>
              </a:extLst>
            </p:cNvPr>
            <p:cNvSpPr/>
            <p:nvPr/>
          </p:nvSpPr>
          <p:spPr>
            <a:xfrm>
              <a:off x="1286540" y="5847907"/>
              <a:ext cx="3827720" cy="116329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việc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cặp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35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F0502020204030204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F0502020204030204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F0502020204030204"/>
                    <a:ea typeface="微软雅黑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</p:grp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9" y="752223"/>
            <a:ext cx="6828369" cy="2533105"/>
          </a:xfrm>
          <a:prstGeom prst="rect">
            <a:avLst/>
          </a:prstGeom>
        </p:spPr>
      </p:pic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1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51A2F4-E8DC-4CE3-A92A-0CDF6CEABB87}"/>
              </a:ext>
            </a:extLst>
          </p:cNvPr>
          <p:cNvSpPr/>
          <p:nvPr/>
        </p:nvSpPr>
        <p:spPr>
          <a:xfrm>
            <a:off x="4365983" y="754911"/>
            <a:ext cx="3487479" cy="8583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  <a:prstDash val="lgDashDot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+mn-cs"/>
              </a:rPr>
              <a:t>Bây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+mn-cs"/>
              </a:rPr>
              <a:t>thể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5DCF0C-B19A-4AFA-94B8-2D7A010240CE}"/>
              </a:ext>
            </a:extLst>
          </p:cNvPr>
          <p:cNvSpPr/>
          <p:nvPr/>
        </p:nvSpPr>
        <p:spPr>
          <a:xfrm>
            <a:off x="1695635" y="1711841"/>
            <a:ext cx="8904303" cy="43593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phận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vận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mức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giản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vận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tiểu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481183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-42601" y="0"/>
            <a:ext cx="1896259" cy="3107252"/>
          </a:xfrm>
          <a:prstGeom prst="rect">
            <a:avLst/>
          </a:prstGeom>
        </p:spPr>
      </p:pic>
      <p:pic>
        <p:nvPicPr>
          <p:cNvPr id="2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91" y="3107252"/>
            <a:ext cx="3976535" cy="397653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99038CB-0334-43B5-BA4A-0BCC5B943230}"/>
              </a:ext>
            </a:extLst>
          </p:cNvPr>
          <p:cNvSpPr/>
          <p:nvPr/>
        </p:nvSpPr>
        <p:spPr>
          <a:xfrm>
            <a:off x="1454227" y="1078028"/>
            <a:ext cx="7885454" cy="1719127"/>
          </a:xfrm>
          <a:prstGeom prst="wedgeRoundRectCallout">
            <a:avLst>
              <a:gd name="adj1" fmla="val 58426"/>
              <a:gd name="adj2" fmla="val 9671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F958302-7743-47E8-B855-DBCC2EA57F1D}"/>
              </a:ext>
            </a:extLst>
          </p:cNvPr>
          <p:cNvSpPr/>
          <p:nvPr/>
        </p:nvSpPr>
        <p:spPr>
          <a:xfrm>
            <a:off x="290300" y="3811850"/>
            <a:ext cx="7885454" cy="1719127"/>
          </a:xfrm>
          <a:prstGeom prst="wedgeRoundRectCallout">
            <a:avLst>
              <a:gd name="adj1" fmla="val 61360"/>
              <a:gd name="adj2" fmla="val -902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6769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1xfd12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211</Words>
  <Application>Microsoft Office PowerPoint</Application>
  <PresentationFormat>Widescreen</PresentationFormat>
  <Paragraphs>26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等线</vt:lpstr>
      <vt:lpstr>微软雅黑</vt:lpstr>
      <vt:lpstr>字魂59号-创粗黑</vt:lpstr>
      <vt:lpstr>Arial</vt:lpstr>
      <vt:lpstr>Arial-Rounded</vt:lpstr>
      <vt:lpstr>Calibri</vt:lpstr>
      <vt:lpstr>自定义设计方案</vt:lpstr>
      <vt:lpstr>1_Office Theme</vt:lpstr>
      <vt:lpstr>Office 主题</vt:lpstr>
      <vt:lpstr>1_Office 主题</vt:lpstr>
      <vt:lpstr>www.jpppt.com</vt:lpstr>
      <vt:lpstr>1_Office 主题​​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39</cp:revision>
  <dcterms:created xsi:type="dcterms:W3CDTF">2021-07-24T01:07:49Z</dcterms:created>
  <dcterms:modified xsi:type="dcterms:W3CDTF">2022-01-08T03:46:53Z</dcterms:modified>
</cp:coreProperties>
</file>