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  <p:sldMasterId id="2147483721" r:id="rId4"/>
    <p:sldMasterId id="2147483734" r:id="rId5"/>
    <p:sldMasterId id="2147483746" r:id="rId6"/>
    <p:sldMasterId id="2147483756" r:id="rId7"/>
    <p:sldMasterId id="2147483769" r:id="rId8"/>
  </p:sldMasterIdLst>
  <p:notesMasterIdLst>
    <p:notesMasterId r:id="rId26"/>
  </p:notesMasterIdLst>
  <p:sldIdLst>
    <p:sldId id="265" r:id="rId9"/>
    <p:sldId id="2007577119" r:id="rId10"/>
    <p:sldId id="273" r:id="rId11"/>
    <p:sldId id="2007577120" r:id="rId12"/>
    <p:sldId id="262" r:id="rId13"/>
    <p:sldId id="279" r:id="rId14"/>
    <p:sldId id="2007577121" r:id="rId15"/>
    <p:sldId id="280" r:id="rId16"/>
    <p:sldId id="281" r:id="rId17"/>
    <p:sldId id="2007577122" r:id="rId18"/>
    <p:sldId id="269" r:id="rId19"/>
    <p:sldId id="2007577125" r:id="rId20"/>
    <p:sldId id="259" r:id="rId21"/>
    <p:sldId id="2007577124" r:id="rId22"/>
    <p:sldId id="2007577095" r:id="rId23"/>
    <p:sldId id="2007577115" r:id="rId24"/>
    <p:sldId id="20075771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4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4360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54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66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1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5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0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4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7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3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6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9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A65C4-D6AA-47A8-B689-8ADECA4518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038" y="-14287"/>
            <a:ext cx="2676526" cy="26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0839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501483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33647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74664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673918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8174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66942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90433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10067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090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04450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700724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65663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03995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232777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685012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92607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72668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00798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71550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42832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6081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234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34.jpg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5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9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7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34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79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58.png"/><Relationship Id="rId26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openxmlformats.org/officeDocument/2006/relationships/image" Target="../media/image65.png"/><Relationship Id="rId12" Type="http://schemas.openxmlformats.org/officeDocument/2006/relationships/image" Target="../media/image55.png"/><Relationship Id="rId17" Type="http://schemas.openxmlformats.org/officeDocument/2006/relationships/slide" Target="slide8.xml"/><Relationship Id="rId25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69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24" Type="http://schemas.openxmlformats.org/officeDocument/2006/relationships/image" Target="../media/image61.png"/><Relationship Id="rId5" Type="http://schemas.openxmlformats.org/officeDocument/2006/relationships/image" Target="../media/image52.png"/><Relationship Id="rId15" Type="http://schemas.openxmlformats.org/officeDocument/2006/relationships/slide" Target="slide7.xml"/><Relationship Id="rId23" Type="http://schemas.openxmlformats.org/officeDocument/2006/relationships/image" Target="../media/image60.png"/><Relationship Id="rId28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68.png"/><Relationship Id="rId4" Type="http://schemas.openxmlformats.org/officeDocument/2006/relationships/image" Target="../media/image51.jpeg"/><Relationship Id="rId9" Type="http://schemas.openxmlformats.org/officeDocument/2006/relationships/image" Target="../media/image54.png"/><Relationship Id="rId14" Type="http://schemas.openxmlformats.org/officeDocument/2006/relationships/image" Target="../media/image57.png"/><Relationship Id="rId22" Type="http://schemas.openxmlformats.org/officeDocument/2006/relationships/image" Target="../media/image59.png"/><Relationship Id="rId27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slide" Target="slide4.xml"/><Relationship Id="rId4" Type="http://schemas.openxmlformats.org/officeDocument/2006/relationships/image" Target="../media/image51.jpeg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slide" Target="slide4.xml"/><Relationship Id="rId4" Type="http://schemas.openxmlformats.org/officeDocument/2006/relationships/image" Target="../media/image51.jpeg"/><Relationship Id="rId9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slide" Target="slide4.xml"/><Relationship Id="rId10" Type="http://schemas.openxmlformats.org/officeDocument/2006/relationships/image" Target="../media/image77.png"/><Relationship Id="rId4" Type="http://schemas.openxmlformats.org/officeDocument/2006/relationships/image" Target="../media/image51.jpeg"/><Relationship Id="rId9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slide" Target="slide4.xml"/><Relationship Id="rId10" Type="http://schemas.openxmlformats.org/officeDocument/2006/relationships/image" Target="../media/image79.png"/><Relationship Id="rId4" Type="http://schemas.openxmlformats.org/officeDocument/2006/relationships/image" Target="../media/image51.jpeg"/><Relationship Id="rId9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slide" Target="slide4.xml"/><Relationship Id="rId10" Type="http://schemas.openxmlformats.org/officeDocument/2006/relationships/image" Target="../media/image77.png"/><Relationship Id="rId4" Type="http://schemas.openxmlformats.org/officeDocument/2006/relationships/image" Target="../media/image51.jpeg"/><Relationship Id="rId9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19" y="-185389"/>
            <a:ext cx="12192000" cy="6858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28732" y="4290461"/>
            <a:ext cx="2640061" cy="264006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D589C7-DD1A-4525-BAD1-9FB4BE936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5191" y="3578987"/>
            <a:ext cx="3017782" cy="128636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4D869F-C518-4B69-80FF-3B2D3F77D7DF}"/>
              </a:ext>
            </a:extLst>
          </p:cNvPr>
          <p:cNvSpPr/>
          <p:nvPr/>
        </p:nvSpPr>
        <p:spPr>
          <a:xfrm>
            <a:off x="3440197" y="419100"/>
            <a:ext cx="3543300" cy="6286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1B08B-D610-4214-A099-191228447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765" y="2040439"/>
            <a:ext cx="7760881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23" y="542260"/>
            <a:ext cx="6773041" cy="3539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41E02-059B-4702-B264-31ACD3D34630}"/>
              </a:ext>
            </a:extLst>
          </p:cNvPr>
          <p:cNvSpPr txBox="1"/>
          <p:nvPr/>
        </p:nvSpPr>
        <p:spPr>
          <a:xfrm>
            <a:off x="4476307" y="1509823"/>
            <a:ext cx="538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Vẽ</a:t>
            </a:r>
            <a:r>
              <a:rPr lang="en-US" sz="3200" b="1" dirty="0"/>
              <a:t> </a:t>
            </a:r>
            <a:r>
              <a:rPr lang="en-US" sz="3200" b="1" dirty="0" err="1"/>
              <a:t>sơ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66A96C-959A-4510-83FF-5929DC9B8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0" y="993883"/>
            <a:ext cx="4711548" cy="4004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9152E-0760-4FFB-A252-F79D86ABA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41" y="334855"/>
            <a:ext cx="62198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51505" y="1412023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FF510-DF75-42E7-9733-4C75E589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844" y="1148316"/>
            <a:ext cx="8897755" cy="53465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23" y="1148316"/>
            <a:ext cx="2558387" cy="43551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972537" y="661204"/>
            <a:ext cx="1666407" cy="1305039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D2C68BF5-881F-4556-8179-654D107B4344}"/>
              </a:ext>
            </a:extLst>
          </p:cNvPr>
          <p:cNvSpPr txBox="1"/>
          <p:nvPr/>
        </p:nvSpPr>
        <p:spPr>
          <a:xfrm>
            <a:off x="2160882" y="459268"/>
            <a:ext cx="819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2. Chia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sẻ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cách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chăm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sóc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bảo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vệ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cơ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+mj-lt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0940" y="833816"/>
            <a:ext cx="10750119" cy="2279750"/>
            <a:chOff x="3667539" y="1406276"/>
            <a:chExt cx="7873133" cy="47006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3667539" y="1406276"/>
              <a:ext cx="7873133" cy="4700600"/>
              <a:chOff x="3975495" y="1481728"/>
              <a:chExt cx="7615972" cy="4202924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3975495" y="1481728"/>
                <a:ext cx="7578774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3975496" y="1551563"/>
                <a:ext cx="7615971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667539" y="2188488"/>
              <a:ext cx="7715646" cy="314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 cách chăm sóc, bảo vệ cơ quan hô hấp chúng ta cần: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hít thở không khí trong lành, dọn vệ sinh nơi mình sinh sống, xúc miệng bằng nước muối loãng, vệ sinh mũi.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C0A095-E7D1-4171-8485-8711AE1461E4}"/>
              </a:ext>
            </a:extLst>
          </p:cNvPr>
          <p:cNvGrpSpPr/>
          <p:nvPr/>
        </p:nvGrpSpPr>
        <p:grpSpPr>
          <a:xfrm>
            <a:off x="871860" y="3550383"/>
            <a:ext cx="10750119" cy="2279750"/>
            <a:chOff x="3667539" y="1406276"/>
            <a:chExt cx="7873133" cy="47006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7A6CBE-7607-423B-A598-A1DD40728047}"/>
                </a:ext>
              </a:extLst>
            </p:cNvPr>
            <p:cNvGrpSpPr/>
            <p:nvPr/>
          </p:nvGrpSpPr>
          <p:grpSpPr>
            <a:xfrm>
              <a:off x="3667539" y="1406276"/>
              <a:ext cx="7873133" cy="4700600"/>
              <a:chOff x="3975495" y="1481728"/>
              <a:chExt cx="7615972" cy="4202924"/>
            </a:xfrm>
          </p:grpSpPr>
          <p:sp>
            <p:nvSpPr>
              <p:cNvPr id="16" name="Rectangle: Diagonal Corners Rounded 4">
                <a:extLst>
                  <a:ext uri="{FF2B5EF4-FFF2-40B4-BE49-F238E27FC236}">
                    <a16:creationId xmlns:a16="http://schemas.microsoft.com/office/drawing/2014/main" id="{5A694DDC-0F8B-48A4-AECA-24F87C689BB3}"/>
                  </a:ext>
                </a:extLst>
              </p:cNvPr>
              <p:cNvSpPr/>
              <p:nvPr/>
            </p:nvSpPr>
            <p:spPr>
              <a:xfrm flipH="1">
                <a:off x="3975495" y="1481728"/>
                <a:ext cx="7578774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D3F3F102-65C9-473D-B7AF-81834FB178EE}"/>
                  </a:ext>
                </a:extLst>
              </p:cNvPr>
              <p:cNvSpPr/>
              <p:nvPr/>
            </p:nvSpPr>
            <p:spPr>
              <a:xfrm flipH="1">
                <a:off x="3975496" y="1551563"/>
                <a:ext cx="7615971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C234F2-AC39-4D53-A86B-15BAA74FC0C4}"/>
                </a:ext>
              </a:extLst>
            </p:cNvPr>
            <p:cNvSpPr txBox="1"/>
            <p:nvPr/>
          </p:nvSpPr>
          <p:spPr>
            <a:xfrm>
              <a:off x="3667539" y="2188488"/>
              <a:ext cx="7715646" cy="314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Để chăm sóc, bảo vệ cơ quan bài tiết nước tiểu, chúng ta cần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thường xuyên tắm rửa sạch sẽ, thay quần áo hằng ngày, uống đủ nước, không ăn mặn và không nhịn tiểu.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731489" y="2222205"/>
            <a:ext cx="6129390" cy="4253023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3" y="2834976"/>
            <a:ext cx="4934326" cy="3944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D9075F-02C5-4671-B237-689BA5CF6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544" y="2326264"/>
            <a:ext cx="5747440" cy="390496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21" y="1656106"/>
            <a:ext cx="2061034" cy="2061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EF1025-7F32-44AF-B2BC-C56D8C11CDA6}"/>
              </a:ext>
            </a:extLst>
          </p:cNvPr>
          <p:cNvSpPr txBox="1"/>
          <p:nvPr/>
        </p:nvSpPr>
        <p:spPr>
          <a:xfrm>
            <a:off x="2436320" y="203162"/>
            <a:ext cx="7866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ngực</a:t>
            </a:r>
            <a:r>
              <a:rPr lang="en-US" sz="2800" dirty="0"/>
              <a:t>,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endParaRPr lang="en-US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nhảy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10542" y="1499192"/>
            <a:ext cx="6737685" cy="3381152"/>
            <a:chOff x="4186989" y="264131"/>
            <a:chExt cx="6737685" cy="6139643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264131"/>
              <a:ext cx="6737685" cy="6139643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048" y="992821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EEADE5-C7B5-42C1-9A13-B6EA3B041F16}"/>
              </a:ext>
            </a:extLst>
          </p:cNvPr>
          <p:cNvSpPr txBox="1"/>
          <p:nvPr/>
        </p:nvSpPr>
        <p:spPr>
          <a:xfrm>
            <a:off x="4362672" y="2269672"/>
            <a:ext cx="56200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4157007" y="2419816"/>
            <a:ext cx="38779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cố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475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Nhịn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693438" y="-433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516607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Nhịn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653645" y="418451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thể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8432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047826" y="32364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Tim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Phổi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54192-E5CC-4B49-861F-2A7679143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844" y="1464596"/>
            <a:ext cx="3856357" cy="233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4165491" y="447225"/>
            <a:ext cx="3856358" cy="34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máu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783355" y="50813"/>
            <a:ext cx="4345835" cy="3867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59A0-9C95-4CB8-9F6E-C11AE212C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854F315F-6B69-4110-B8B8-59730FD65508}"/>
              </a:ext>
            </a:extLst>
          </p:cNvPr>
          <p:cNvSpPr/>
          <p:nvPr/>
        </p:nvSpPr>
        <p:spPr>
          <a:xfrm>
            <a:off x="3371696" y="1488559"/>
            <a:ext cx="691116" cy="687042"/>
          </a:xfrm>
          <a:prstGeom prst="wedgeRectCallout">
            <a:avLst>
              <a:gd name="adj1" fmla="val -111602"/>
              <a:gd name="adj2" fmla="val 640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31424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31424" y="415022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725" y="39152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1818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230F39-033A-4DB0-8A58-32A101FC9756}"/>
              </a:ext>
            </a:extLst>
          </p:cNvPr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B02C87-B2F9-4E29-B381-D3C5FE5D8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6EFF097C-E40E-472E-9CE2-961EDD5583C6}"/>
              </a:ext>
            </a:extLst>
          </p:cNvPr>
          <p:cNvSpPr/>
          <p:nvPr/>
        </p:nvSpPr>
        <p:spPr>
          <a:xfrm flipH="1">
            <a:off x="1180400" y="2820353"/>
            <a:ext cx="913908" cy="687042"/>
          </a:xfrm>
          <a:prstGeom prst="wedgeRectCallout">
            <a:avLst>
              <a:gd name="adj1" fmla="val -83680"/>
              <a:gd name="adj2" fmla="val 346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3950110" y="7077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413</Words>
  <Application>Microsoft Office PowerPoint</Application>
  <PresentationFormat>Widescreen</PresentationFormat>
  <Paragraphs>68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等线 Light</vt:lpstr>
      <vt:lpstr>Arial</vt:lpstr>
      <vt:lpstr>Averta Std CY Bold</vt:lpstr>
      <vt:lpstr>Calibri</vt:lpstr>
      <vt:lpstr>Calibri Light</vt:lpstr>
      <vt:lpstr>Quicksand Medium</vt:lpstr>
      <vt:lpstr>字魂59号-创粗黑</vt:lpstr>
      <vt:lpstr>Hoạt động</vt:lpstr>
      <vt:lpstr>Office 主题</vt:lpstr>
      <vt:lpstr>1_Office 主题</vt:lpstr>
      <vt:lpstr>2_Office Theme</vt:lpstr>
      <vt:lpstr>Office Theme</vt:lpstr>
      <vt:lpstr>千图网海量PPT模板www.58pic.com​​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</cp:lastModifiedBy>
  <cp:revision>24</cp:revision>
  <dcterms:created xsi:type="dcterms:W3CDTF">2021-07-12T00:56:13Z</dcterms:created>
  <dcterms:modified xsi:type="dcterms:W3CDTF">2022-01-08T06:15:23Z</dcterms:modified>
</cp:coreProperties>
</file>