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
  </p:notesMasterIdLst>
  <p:handoutMasterIdLst>
    <p:handoutMasterId r:id="rId10"/>
  </p:handoutMasterIdLst>
  <p:sldIdLst>
    <p:sldId id="256" r:id="rId2"/>
    <p:sldId id="2007577466" r:id="rId3"/>
    <p:sldId id="2007577470" r:id="rId4"/>
    <p:sldId id="276" r:id="rId5"/>
    <p:sldId id="2007577472" r:id="rId6"/>
    <p:sldId id="2007577473" r:id="rId7"/>
    <p:sldId id="798" r:id="rId8"/>
  </p:sldIdLst>
  <p:sldSz cx="12192000" cy="6858000"/>
  <p:notesSz cx="6858000" cy="9144000"/>
  <p:embeddedFontLst>
    <p:embeddedFont>
      <p:font typeface="宋体" panose="02010600030101010101" pitchFamily="2" charset="-122"/>
      <p:regular r:id="rId11"/>
    </p:embeddedFont>
    <p:embeddedFont>
      <p:font typeface="#9Slide07 Altus" panose="020B0604020202020204" charset="0"/>
      <p:regular r:id="rId12"/>
    </p:embeddedFont>
    <p:embeddedFont>
      <p:font typeface="#9Slide07 HoneyCream" panose="020B0604020202020204" charset="0"/>
      <p:regular r:id="rId13"/>
    </p:embeddedFont>
    <p:embeddedFont>
      <p:font typeface="Calibri" panose="020F0502020204030204" pitchFamily="34" charset="0"/>
      <p:regular r:id="rId14"/>
      <p:bold r:id="rId15"/>
      <p:italic r:id="rId16"/>
      <p:boldItalic r:id="rId17"/>
    </p:embeddedFont>
    <p:embeddedFont>
      <p:font typeface="等线" panose="020B0604020202020204" charset="-122"/>
      <p:regular r:id="rId18"/>
      <p:bold r:id="rId19"/>
    </p:embeddedFont>
    <p:embeddedFont>
      <p:font typeface="#9Slide05 Aphrodite Pro" panose="020B0604020202020204" charset="0"/>
      <p:regular r:id="rId20"/>
    </p:embeddedFont>
    <p:embeddedFont>
      <p:font typeface="Cambria" panose="02040503050406030204" pitchFamily="18" charset="0"/>
      <p:regular r:id="rId21"/>
      <p:bold r:id="rId22"/>
      <p:italic r:id="rId23"/>
      <p:boldItalic r:id="rId24"/>
    </p:embeddedFont>
    <p:embeddedFont>
      <p:font typeface="等线 Light" panose="020B0604020202020204" charset="-122"/>
      <p:regular r:id="rId2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www" initials="q" lastIdx="2" clrIdx="0">
    <p:extLst>
      <p:ext uri="{19B8F6BF-5375-455C-9EA6-DF929625EA0E}">
        <p15:presenceInfo xmlns:p15="http://schemas.microsoft.com/office/powerpoint/2012/main" userId="qww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22BC"/>
    <a:srgbClr val="F59FA1"/>
    <a:srgbClr val="E7ADD0"/>
    <a:srgbClr val="660033"/>
    <a:srgbClr val="93C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6" d="100"/>
          <a:sy n="66" d="100"/>
        </p:scale>
        <p:origin x="672" y="52"/>
      </p:cViewPr>
      <p:guideLst>
        <p:guide orient="horz" pos="2160"/>
        <p:guide pos="3840"/>
      </p:guideLst>
    </p:cSldViewPr>
  </p:slideViewPr>
  <p:notesTextViewPr>
    <p:cViewPr>
      <p:scale>
        <a:sx n="1" d="1"/>
        <a:sy n="1" d="1"/>
      </p:scale>
      <p:origin x="0" y="0"/>
    </p:cViewPr>
  </p:notesTextViewPr>
  <p:sorterViewPr>
    <p:cViewPr>
      <p:scale>
        <a:sx n="66" d="100"/>
        <a:sy n="66" d="100"/>
      </p:scale>
      <p:origin x="0" y="-7158"/>
    </p:cViewPr>
  </p:sorterViewPr>
  <p:notesViewPr>
    <p:cSldViewPr snapToGrid="0" showGuide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viewProps" Target="viewProps.xml"/><Relationship Id="rId10" Type="http://schemas.openxmlformats.org/officeDocument/2006/relationships/handoutMaster" Target="handoutMasters/handout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95A2D-5D3E-4B2D-A191-DB209F01AFE4}" type="datetimeFigureOut">
              <a:rPr lang="en-US" smtClean="0"/>
              <a:t>4/11/2025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E2A6DE-F034-403C-9B2A-799AD031FA8B}" type="slidenum">
              <a:rPr lang="en-US" smtClean="0"/>
              <a:t>‹#›</a:t>
            </a:fld>
            <a:endParaRPr lang="en-US"/>
          </a:p>
        </p:txBody>
      </p:sp>
    </p:spTree>
    <p:extLst>
      <p:ext uri="{BB962C8B-B14F-4D97-AF65-F5344CB8AC3E}">
        <p14:creationId xmlns:p14="http://schemas.microsoft.com/office/powerpoint/2010/main" val="4272095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6D41F-AA0A-408A-A509-D87CE4CEB165}" type="datetimeFigureOut">
              <a:rPr lang="zh-CN" altLang="en-US" smtClean="0"/>
              <a:t>2025/4/11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62C6C-6970-40B6-A836-A7F42A16B71E}" type="slidenum">
              <a:rPr lang="zh-CN" altLang="en-US" smtClean="0"/>
              <a:t>‹#›</a:t>
            </a:fld>
            <a:endParaRPr lang="zh-CN" altLang="en-US"/>
          </a:p>
        </p:txBody>
      </p:sp>
    </p:spTree>
    <p:extLst>
      <p:ext uri="{BB962C8B-B14F-4D97-AF65-F5344CB8AC3E}">
        <p14:creationId xmlns:p14="http://schemas.microsoft.com/office/powerpoint/2010/main" val="1253814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4603" b="78472"/>
          <a:stretch/>
        </p:blipFill>
        <p:spPr>
          <a:xfrm>
            <a:off x="700839" y="6350"/>
            <a:ext cx="3467020" cy="147637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41775" b="29861"/>
          <a:stretch/>
        </p:blipFill>
        <p:spPr>
          <a:xfrm>
            <a:off x="700839" y="-161925"/>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17403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40808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73754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2025/4/11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82945827"/>
      </p:ext>
    </p:extLst>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342309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748160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968253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2025/4/11</a:t>
            </a:fld>
            <a:endParaRPr lang="zh-CN" altLang="en-US"/>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1556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2025/4/11</a:t>
            </a:fld>
            <a:endParaRPr lang="zh-CN" altLang="en-US"/>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47149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2025/4/11</a:t>
            </a:fld>
            <a:endParaRPr lang="zh-CN" altLang="en-US"/>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77758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211949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23666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9" name="Picture 28">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30"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1"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32" name="Picture 31">
            <a:extLst>
              <a:ext uri="{FF2B5EF4-FFF2-40B4-BE49-F238E27FC236}">
                <a16:creationId xmlns:a16="http://schemas.microsoft.com/office/drawing/2014/main" id="{710E69FE-417C-17EC-558E-2D3B3522556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3" name="Picture 32">
            <a:extLst>
              <a:ext uri="{FF2B5EF4-FFF2-40B4-BE49-F238E27FC236}">
                <a16:creationId xmlns:a16="http://schemas.microsoft.com/office/drawing/2014/main" id="{637B0534-5204-257C-B5C8-1E84A4E76C4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4" name="Title 1">
            <a:extLst>
              <a:ext uri="{FF2B5EF4-FFF2-40B4-BE49-F238E27FC236}">
                <a16:creationId xmlns:a16="http://schemas.microsoft.com/office/drawing/2014/main" id="{ADC13E32-9E3E-8AEB-FAC7-06FC02D2BA6C}"/>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35"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36" name="TextBox 35">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7" name="TextBox 36">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558433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1">
            <a:extLst>
              <a:ext uri="{FF2B5EF4-FFF2-40B4-BE49-F238E27FC236}">
                <a16:creationId xmlns:a16="http://schemas.microsoft.com/office/drawing/2014/main" id="{8BE5BE40-78F6-4C73-922B-579A91B79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255755"/>
            <a:ext cx="9659873" cy="7296192"/>
          </a:xfrm>
          <a:prstGeom prst="rect">
            <a:avLst/>
          </a:prstGeom>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33914" y="-240669"/>
            <a:ext cx="1523956" cy="1508868"/>
          </a:xfrm>
          <a:prstGeom prst="rect">
            <a:avLst/>
          </a:prstGeom>
        </p:spPr>
      </p:pic>
      <p:pic>
        <p:nvPicPr>
          <p:cNvPr id="3" name="Picture 2"/>
          <p:cNvPicPr>
            <a:picLocks noChangeAspect="1"/>
          </p:cNvPicPr>
          <p:nvPr/>
        </p:nvPicPr>
        <p:blipFill>
          <a:blip r:embed="rId4"/>
          <a:stretch>
            <a:fillRect/>
          </a:stretch>
        </p:blipFill>
        <p:spPr>
          <a:xfrm>
            <a:off x="2360927" y="817563"/>
            <a:ext cx="8705843" cy="4279763"/>
          </a:xfrm>
          <a:prstGeom prst="rect">
            <a:avLst/>
          </a:prstGeom>
        </p:spPr>
      </p:pic>
    </p:spTree>
    <p:extLst>
      <p:ext uri="{BB962C8B-B14F-4D97-AF65-F5344CB8AC3E}">
        <p14:creationId xmlns:p14="http://schemas.microsoft.com/office/powerpoint/2010/main" val="40771177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33914" y="-240669"/>
            <a:ext cx="1523956" cy="1508868"/>
          </a:xfrm>
          <a:prstGeom prst="rect">
            <a:avLst/>
          </a:prstGeom>
        </p:spPr>
      </p:pic>
      <p:pic>
        <p:nvPicPr>
          <p:cNvPr id="5" name="Picture 4">
            <a:extLst>
              <a:ext uri="{FF2B5EF4-FFF2-40B4-BE49-F238E27FC236}">
                <a16:creationId xmlns:a16="http://schemas.microsoft.com/office/drawing/2014/main" id="{25985F9E-56A1-6A98-B38C-8A34A086B35D}"/>
              </a:ext>
            </a:extLst>
          </p:cNvPr>
          <p:cNvPicPr>
            <a:picLocks noChangeAspect="1"/>
          </p:cNvPicPr>
          <p:nvPr/>
        </p:nvPicPr>
        <p:blipFill>
          <a:blip r:embed="rId3"/>
          <a:stretch>
            <a:fillRect/>
          </a:stretch>
        </p:blipFill>
        <p:spPr>
          <a:xfrm>
            <a:off x="2412840" y="1015161"/>
            <a:ext cx="7724301" cy="2883658"/>
          </a:xfrm>
          <a:prstGeom prst="rect">
            <a:avLst/>
          </a:prstGeom>
        </p:spPr>
      </p:pic>
    </p:spTree>
    <p:extLst>
      <p:ext uri="{BB962C8B-B14F-4D97-AF65-F5344CB8AC3E}">
        <p14:creationId xmlns:p14="http://schemas.microsoft.com/office/powerpoint/2010/main" val="12153564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_3_1_13394327">
            <a:extLst>
              <a:ext uri="{FF2B5EF4-FFF2-40B4-BE49-F238E27FC236}">
                <a16:creationId xmlns:a16="http://schemas.microsoft.com/office/drawing/2014/main" id="{68F3ECD3-D975-FCB1-F932-0D6274663125}"/>
              </a:ext>
            </a:extLst>
          </p:cNvPr>
          <p:cNvPicPr>
            <a:picLocks noChangeAspect="1"/>
          </p:cNvPicPr>
          <p:nvPr/>
        </p:nvPicPr>
        <p:blipFill>
          <a:blip r:embed="rId2"/>
          <a:stretch>
            <a:fillRect/>
          </a:stretch>
        </p:blipFill>
        <p:spPr>
          <a:xfrm>
            <a:off x="-1270" y="1599565"/>
            <a:ext cx="4765040" cy="5092065"/>
          </a:xfrm>
          <a:prstGeom prst="rect">
            <a:avLst/>
          </a:prstGeom>
        </p:spPr>
      </p:pic>
      <p:sp>
        <p:nvSpPr>
          <p:cNvPr id="3" name="圆角矩形 17">
            <a:extLst>
              <a:ext uri="{FF2B5EF4-FFF2-40B4-BE49-F238E27FC236}">
                <a16:creationId xmlns:a16="http://schemas.microsoft.com/office/drawing/2014/main" id="{A8E535DF-15BD-D423-EF0C-7F74D154BE25}"/>
              </a:ext>
            </a:extLst>
          </p:cNvPr>
          <p:cNvSpPr/>
          <p:nvPr/>
        </p:nvSpPr>
        <p:spPr>
          <a:xfrm>
            <a:off x="4257040" y="1170166"/>
            <a:ext cx="7142480" cy="2705738"/>
          </a:xfrm>
          <a:prstGeom prst="roundRect">
            <a:avLst/>
          </a:prstGeom>
          <a:no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4" name="Picture 3">
            <a:extLst>
              <a:ext uri="{FF2B5EF4-FFF2-40B4-BE49-F238E27FC236}">
                <a16:creationId xmlns:a16="http://schemas.microsoft.com/office/drawing/2014/main" id="{BDBAD6D9-7624-FC96-0085-3717F6A1EA56}"/>
              </a:ext>
            </a:extLst>
          </p:cNvPr>
          <p:cNvPicPr>
            <a:picLocks noChangeAspect="1"/>
          </p:cNvPicPr>
          <p:nvPr/>
        </p:nvPicPr>
        <p:blipFill>
          <a:blip r:embed="rId3"/>
          <a:stretch>
            <a:fillRect/>
          </a:stretch>
        </p:blipFill>
        <p:spPr>
          <a:xfrm>
            <a:off x="4077589" y="954594"/>
            <a:ext cx="7321931" cy="2755631"/>
          </a:xfrm>
          <a:prstGeom prst="rect">
            <a:avLst/>
          </a:prstGeom>
        </p:spPr>
      </p:pic>
      <p:grpSp>
        <p:nvGrpSpPr>
          <p:cNvPr id="5" name="组合 11">
            <a:extLst>
              <a:ext uri="{FF2B5EF4-FFF2-40B4-BE49-F238E27FC236}">
                <a16:creationId xmlns:a16="http://schemas.microsoft.com/office/drawing/2014/main" id="{A3912815-A92C-9F87-18C8-2CFBC620C5B2}"/>
              </a:ext>
            </a:extLst>
          </p:cNvPr>
          <p:cNvGrpSpPr/>
          <p:nvPr/>
        </p:nvGrpSpPr>
        <p:grpSpPr>
          <a:xfrm>
            <a:off x="0" y="4650995"/>
            <a:ext cx="12192832" cy="1938253"/>
            <a:chOff x="0" y="8532"/>
            <a:chExt cx="14658" cy="2330"/>
          </a:xfrm>
        </p:grpSpPr>
        <p:pic>
          <p:nvPicPr>
            <p:cNvPr id="6" name="图片 9" descr="15 (20)">
              <a:extLst>
                <a:ext uri="{FF2B5EF4-FFF2-40B4-BE49-F238E27FC236}">
                  <a16:creationId xmlns:a16="http://schemas.microsoft.com/office/drawing/2014/main" id="{ED365D44-6AC1-832A-1E99-C5EEF47C06BC}"/>
                </a:ext>
              </a:extLst>
            </p:cNvPr>
            <p:cNvPicPr>
              <a:picLocks noChangeAspect="1"/>
            </p:cNvPicPr>
            <p:nvPr/>
          </p:nvPicPr>
          <p:blipFill>
            <a:blip r:embed="rId4"/>
            <a:srcRect t="33246"/>
            <a:stretch>
              <a:fillRect/>
            </a:stretch>
          </p:blipFill>
          <p:spPr>
            <a:xfrm>
              <a:off x="0" y="8532"/>
              <a:ext cx="7329" cy="2330"/>
            </a:xfrm>
            <a:prstGeom prst="rect">
              <a:avLst/>
            </a:prstGeom>
          </p:spPr>
        </p:pic>
        <p:pic>
          <p:nvPicPr>
            <p:cNvPr id="7" name="图片 10" descr="15 (20)">
              <a:extLst>
                <a:ext uri="{FF2B5EF4-FFF2-40B4-BE49-F238E27FC236}">
                  <a16:creationId xmlns:a16="http://schemas.microsoft.com/office/drawing/2014/main" id="{134545B6-2D53-4F54-147C-5A42BE71DBC7}"/>
                </a:ext>
              </a:extLst>
            </p:cNvPr>
            <p:cNvPicPr>
              <a:picLocks noChangeAspect="1"/>
            </p:cNvPicPr>
            <p:nvPr/>
          </p:nvPicPr>
          <p:blipFill>
            <a:blip r:embed="rId4"/>
            <a:srcRect t="36199"/>
            <a:stretch>
              <a:fillRect/>
            </a:stretch>
          </p:blipFill>
          <p:spPr>
            <a:xfrm flipH="1">
              <a:off x="7329" y="8635"/>
              <a:ext cx="7329" cy="2227"/>
            </a:xfrm>
            <a:prstGeom prst="rect">
              <a:avLst/>
            </a:prstGeom>
          </p:spPr>
        </p:pic>
      </p:grpSp>
    </p:spTree>
    <p:extLst>
      <p:ext uri="{BB962C8B-B14F-4D97-AF65-F5344CB8AC3E}">
        <p14:creationId xmlns:p14="http://schemas.microsoft.com/office/powerpoint/2010/main" val="161183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42353FD-9031-4480-B527-B905C75CC010}"/>
              </a:ext>
            </a:extLst>
          </p:cNvPr>
          <p:cNvPicPr>
            <a:picLocks noChangeAspect="1"/>
          </p:cNvPicPr>
          <p:nvPr/>
        </p:nvPicPr>
        <p:blipFill rotWithShape="1">
          <a:blip r:embed="rId2">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sp>
        <p:nvSpPr>
          <p:cNvPr id="24" name="矩形: 圆角 9">
            <a:extLst>
              <a:ext uri="{FF2B5EF4-FFF2-40B4-BE49-F238E27FC236}">
                <a16:creationId xmlns:a16="http://schemas.microsoft.com/office/drawing/2014/main" id="{106DBA83-D0B8-4FA8-84CB-7AF02E44DD40}"/>
              </a:ext>
            </a:extLst>
          </p:cNvPr>
          <p:cNvSpPr/>
          <p:nvPr/>
        </p:nvSpPr>
        <p:spPr>
          <a:xfrm>
            <a:off x="323222" y="226766"/>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r>
              <a:rPr lang="en-US" altLang="zh-CN" dirty="0">
                <a:no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rPr>
              <a:t>BY YUSHEN</a:t>
            </a:r>
            <a:endParaRPr lang="zh-CN" altLang="en-US" dirty="0">
              <a:no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endParaRPr lang="zh-CN" altLang="en-US" dirty="0">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sp>
        <p:nvSpPr>
          <p:cNvPr id="11" name="TextBox 10">
            <a:extLst>
              <a:ext uri="{FF2B5EF4-FFF2-40B4-BE49-F238E27FC236}">
                <a16:creationId xmlns:a16="http://schemas.microsoft.com/office/drawing/2014/main" id="{16C73A34-5A4F-46A7-B720-807FB4D76F7F}"/>
              </a:ext>
            </a:extLst>
          </p:cNvPr>
          <p:cNvSpPr txBox="1"/>
          <p:nvPr/>
        </p:nvSpPr>
        <p:spPr>
          <a:xfrm>
            <a:off x="202640" y="506936"/>
            <a:ext cx="11786716" cy="646331"/>
          </a:xfrm>
          <a:prstGeom prst="rect">
            <a:avLst/>
          </a:prstGeom>
          <a:noFill/>
          <a:ln w="34925">
            <a:noFill/>
          </a:ln>
        </p:spPr>
        <p:txBody>
          <a:bodyPr wrap="square" rtlCol="0">
            <a:spAutoFit/>
          </a:bodyPr>
          <a:lstStyle/>
          <a:p>
            <a:pPr algn="ctr"/>
            <a:r>
              <a:rPr lang="en-US" sz="3600" b="1" dirty="0">
                <a:solidFill>
                  <a:srgbClr val="002060"/>
                </a:solidFill>
                <a:latin typeface="Cambria" panose="02040503050406030204" pitchFamily="18" charset="0"/>
              </a:rPr>
              <a:t> 1. </a:t>
            </a:r>
            <a:r>
              <a:rPr lang="en-US" sz="3600" b="1" dirty="0" err="1">
                <a:solidFill>
                  <a:srgbClr val="002060"/>
                </a:solidFill>
                <a:latin typeface="Cambria" panose="02040503050406030204" pitchFamily="18" charset="0"/>
              </a:rPr>
              <a:t>Nói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những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điều</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em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biết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về</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chú</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bộ</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đội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hải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quân</a:t>
            </a:r>
            <a:r>
              <a:rPr lang="en-US" sz="3600" b="1" dirty="0">
                <a:solidFill>
                  <a:srgbClr val="002060"/>
                </a:solidFill>
                <a:latin typeface="Cambria" panose="02040503050406030204" pitchFamily="18" charset="0"/>
              </a:rPr>
              <a:t>.</a:t>
            </a:r>
            <a:endParaRPr lang="vi-VN" sz="3600" b="1" dirty="0">
              <a:solidFill>
                <a:srgbClr val="002060"/>
              </a:solidFill>
              <a:latin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082" y="1153267"/>
            <a:ext cx="8394993" cy="4716043"/>
          </a:xfrm>
          <a:prstGeom prst="rect">
            <a:avLst/>
          </a:prstGeom>
        </p:spPr>
      </p:pic>
      <p:pic>
        <p:nvPicPr>
          <p:cNvPr id="15" name="图片 13">
            <a:extLst>
              <a:ext uri="{FF2B5EF4-FFF2-40B4-BE49-F238E27FC236}">
                <a16:creationId xmlns:a16="http://schemas.microsoft.com/office/drawing/2014/main" id="{342353FD-9031-4480-B527-B905C75CC010}"/>
              </a:ext>
            </a:extLst>
          </p:cNvPr>
          <p:cNvPicPr>
            <a:picLocks noChangeAspect="1"/>
          </p:cNvPicPr>
          <p:nvPr/>
        </p:nvPicPr>
        <p:blipFill rotWithShape="1">
          <a:blip r:embed="rId2">
            <a:extLst>
              <a:ext uri="{28A0092B-C50C-407E-A947-70E740481C1C}">
                <a14:useLocalDpi xmlns:a14="http://schemas.microsoft.com/office/drawing/2010/main" val="0"/>
              </a:ext>
            </a:extLst>
          </a:blip>
          <a:srcRect r="71197" b="21181"/>
          <a:stretch/>
        </p:blipFill>
        <p:spPr>
          <a:xfrm>
            <a:off x="77967" y="3160466"/>
            <a:ext cx="3511621" cy="3657176"/>
          </a:xfrm>
          <a:prstGeom prst="rect">
            <a:avLst/>
          </a:prstGeom>
        </p:spPr>
      </p:pic>
    </p:spTree>
    <p:extLst>
      <p:ext uri="{BB962C8B-B14F-4D97-AF65-F5344CB8AC3E}">
        <p14:creationId xmlns:p14="http://schemas.microsoft.com/office/powerpoint/2010/main" val="727173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9">
            <a:extLst>
              <a:ext uri="{FF2B5EF4-FFF2-40B4-BE49-F238E27FC236}">
                <a16:creationId xmlns:a16="http://schemas.microsoft.com/office/drawing/2014/main" id="{106DBA83-D0B8-4FA8-84CB-7AF02E44DD40}"/>
              </a:ext>
            </a:extLst>
          </p:cNvPr>
          <p:cNvSpPr/>
          <p:nvPr/>
        </p:nvSpPr>
        <p:spPr>
          <a:xfrm>
            <a:off x="200496" y="424533"/>
            <a:ext cx="11411578" cy="6186734"/>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 name="Flowchart: Alternate Process 1">
            <a:extLst>
              <a:ext uri="{FF2B5EF4-FFF2-40B4-BE49-F238E27FC236}">
                <a16:creationId xmlns:a16="http://schemas.microsoft.com/office/drawing/2014/main" id="{BC1AC8E5-7845-493E-9E81-705F8DEE7CD4}"/>
              </a:ext>
            </a:extLst>
          </p:cNvPr>
          <p:cNvSpPr/>
          <p:nvPr/>
        </p:nvSpPr>
        <p:spPr>
          <a:xfrm>
            <a:off x="240602" y="2148595"/>
            <a:ext cx="5772778" cy="1119286"/>
          </a:xfrm>
          <a:prstGeom prst="flowChartAlternateProcess">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cs typeface="Times New Roman" panose="02020603050405020304" pitchFamily="18" charset="0"/>
              </a:rPr>
              <a:t>Các</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chú</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bộ</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đội</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hải</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quân</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tuần</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tra</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trên</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bờ</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biển</a:t>
            </a:r>
            <a:r>
              <a:rPr lang="en-US" sz="4000" b="1" dirty="0">
                <a:latin typeface="Cambria" panose="02040503050406030204" pitchFamily="18" charset="0"/>
                <a:ea typeface="Cambria" panose="02040503050406030204" pitchFamily="18" charset="0"/>
                <a:cs typeface="Times New Roman" panose="02020603050405020304" pitchFamily="18" charset="0"/>
              </a:rPr>
              <a:t>.</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460148" y="1925582"/>
            <a:ext cx="5109552" cy="2870386"/>
          </a:xfrm>
          <a:prstGeom prst="rect">
            <a:avLst/>
          </a:prstGeom>
        </p:spPr>
      </p:pic>
      <p:sp>
        <p:nvSpPr>
          <p:cNvPr id="9" name="Flowchart: Alternate Process 8">
            <a:extLst>
              <a:ext uri="{FF2B5EF4-FFF2-40B4-BE49-F238E27FC236}">
                <a16:creationId xmlns:a16="http://schemas.microsoft.com/office/drawing/2014/main" id="{BC1AC8E5-7845-493E-9E81-705F8DEE7CD4}"/>
              </a:ext>
            </a:extLst>
          </p:cNvPr>
          <p:cNvSpPr/>
          <p:nvPr/>
        </p:nvSpPr>
        <p:spPr>
          <a:xfrm>
            <a:off x="252735" y="3517900"/>
            <a:ext cx="5163178" cy="1193800"/>
          </a:xfrm>
          <a:prstGeom prst="flowChartAlternateProcess">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cs typeface="Times New Roman" panose="02020603050405020304" pitchFamily="18" charset="0"/>
              </a:rPr>
              <a:t>Chú</a:t>
            </a:r>
            <a:r>
              <a:rPr lang="en-US" sz="4000" b="1" dirty="0">
                <a:latin typeface="Cambria" panose="02040503050406030204" pitchFamily="18" charset="0"/>
                <a:cs typeface="Times New Roman" panose="02020603050405020304" pitchFamily="18" charset="0"/>
              </a:rPr>
              <a:t> </a:t>
            </a:r>
            <a:r>
              <a:rPr lang="en-US" sz="4000" b="1" dirty="0" err="1">
                <a:latin typeface="Cambria" panose="02040503050406030204" pitchFamily="18" charset="0"/>
                <a:cs typeface="Times New Roman" panose="02020603050405020304" pitchFamily="18" charset="0"/>
              </a:rPr>
              <a:t>bộ</a:t>
            </a:r>
            <a:r>
              <a:rPr lang="en-US" sz="4000" b="1" dirty="0">
                <a:latin typeface="Cambria" panose="02040503050406030204" pitchFamily="18" charset="0"/>
                <a:cs typeface="Times New Roman" panose="02020603050405020304" pitchFamily="18" charset="0"/>
              </a:rPr>
              <a:t> </a:t>
            </a:r>
            <a:r>
              <a:rPr lang="en-US" sz="4000" b="1" dirty="0" err="1">
                <a:latin typeface="Cambria" panose="02040503050406030204" pitchFamily="18" charset="0"/>
                <a:cs typeface="Times New Roman" panose="02020603050405020304" pitchFamily="18" charset="0"/>
              </a:rPr>
              <a:t>đội</a:t>
            </a:r>
            <a:r>
              <a:rPr lang="en-US" sz="4000" b="1" dirty="0">
                <a:latin typeface="Cambria" panose="02040503050406030204" pitchFamily="18" charset="0"/>
                <a:cs typeface="Times New Roman" panose="02020603050405020304" pitchFamily="18" charset="0"/>
              </a:rPr>
              <a:t> </a:t>
            </a:r>
            <a:r>
              <a:rPr lang="en-US" sz="4000" b="1" dirty="0" err="1">
                <a:latin typeface="Cambria" panose="02040503050406030204" pitchFamily="18" charset="0"/>
                <a:cs typeface="Times New Roman" panose="02020603050405020304" pitchFamily="18" charset="0"/>
              </a:rPr>
              <a:t>hải</a:t>
            </a:r>
            <a:r>
              <a:rPr lang="en-US" sz="4000" b="1" dirty="0">
                <a:latin typeface="Cambria" panose="02040503050406030204" pitchFamily="18" charset="0"/>
                <a:cs typeface="Times New Roman" panose="02020603050405020304" pitchFamily="18" charset="0"/>
              </a:rPr>
              <a:t> </a:t>
            </a:r>
            <a:r>
              <a:rPr lang="en-US" sz="4000" b="1" dirty="0" err="1">
                <a:latin typeface="Cambria" panose="02040503050406030204" pitchFamily="18" charset="0"/>
                <a:cs typeface="Times New Roman" panose="02020603050405020304" pitchFamily="18" charset="0"/>
              </a:rPr>
              <a:t>quân</a:t>
            </a:r>
            <a:r>
              <a:rPr lang="en-US" sz="4000" b="1" dirty="0">
                <a:latin typeface="Cambria" panose="02040503050406030204" pitchFamily="18" charset="0"/>
                <a:cs typeface="Times New Roman" panose="02020603050405020304" pitchFamily="18" charset="0"/>
              </a:rPr>
              <a:t>  </a:t>
            </a:r>
            <a:r>
              <a:rPr lang="en-US" sz="4000" b="1" dirty="0" err="1">
                <a:latin typeface="Cambria" panose="02040503050406030204" pitchFamily="18" charset="0"/>
                <a:cs typeface="Times New Roman" panose="02020603050405020304" pitchFamily="18" charset="0"/>
              </a:rPr>
              <a:t>đứng</a:t>
            </a:r>
            <a:r>
              <a:rPr lang="en-US" sz="4000" b="1" dirty="0">
                <a:latin typeface="Cambria" panose="02040503050406030204" pitchFamily="18" charset="0"/>
                <a:cs typeface="Times New Roman" panose="02020603050405020304" pitchFamily="18" charset="0"/>
              </a:rPr>
              <a:t> </a:t>
            </a:r>
            <a:r>
              <a:rPr lang="en-US" sz="4000" b="1" dirty="0" err="1">
                <a:latin typeface="Cambria" panose="02040503050406030204" pitchFamily="18" charset="0"/>
                <a:cs typeface="Times New Roman" panose="02020603050405020304" pitchFamily="18" charset="0"/>
              </a:rPr>
              <a:t>canh</a:t>
            </a:r>
            <a:r>
              <a:rPr lang="en-US" sz="4000" b="1" dirty="0">
                <a:latin typeface="Cambria" panose="02040503050406030204" pitchFamily="18" charset="0"/>
                <a:cs typeface="Times New Roman" panose="02020603050405020304" pitchFamily="18" charset="0"/>
              </a:rPr>
              <a:t> </a:t>
            </a:r>
            <a:r>
              <a:rPr lang="en-US" sz="4000" b="1" dirty="0" err="1">
                <a:latin typeface="Cambria" panose="02040503050406030204" pitchFamily="18" charset="0"/>
                <a:cs typeface="Times New Roman" panose="02020603050405020304" pitchFamily="18" charset="0"/>
              </a:rPr>
              <a:t>gác</a:t>
            </a:r>
            <a:r>
              <a:rPr lang="en-US" sz="4000" b="1" dirty="0">
                <a:latin typeface="Cambria" panose="02040503050406030204" pitchFamily="18" charset="0"/>
                <a:cs typeface="Times New Roman" panose="02020603050405020304" pitchFamily="18" charset="0"/>
              </a:rPr>
              <a:t>.</a:t>
            </a:r>
          </a:p>
        </p:txBody>
      </p:sp>
      <p:sp>
        <p:nvSpPr>
          <p:cNvPr id="10" name="Flowchart: Alternate Process 9">
            <a:extLst>
              <a:ext uri="{FF2B5EF4-FFF2-40B4-BE49-F238E27FC236}">
                <a16:creationId xmlns:a16="http://schemas.microsoft.com/office/drawing/2014/main" id="{BC1AC8E5-7845-493E-9E81-705F8DEE7CD4}"/>
              </a:ext>
            </a:extLst>
          </p:cNvPr>
          <p:cNvSpPr/>
          <p:nvPr/>
        </p:nvSpPr>
        <p:spPr>
          <a:xfrm>
            <a:off x="240602" y="5048073"/>
            <a:ext cx="6219546" cy="1193800"/>
          </a:xfrm>
          <a:prstGeom prst="flowChartAlternateProcess">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cs typeface="Times New Roman" panose="02020603050405020304" pitchFamily="18" charset="0"/>
              </a:rPr>
              <a:t>Thời gian rảnh, các chú bộ đội còn trồng rau.</a:t>
            </a:r>
            <a:endParaRPr lang="en-US" sz="4000" b="1" dirty="0">
              <a:latin typeface="Cambria" panose="02040503050406030204" pitchFamily="18" charset="0"/>
              <a:cs typeface="Times New Roman" panose="02020603050405020304" pitchFamily="18" charset="0"/>
            </a:endParaRPr>
          </a:p>
        </p:txBody>
      </p:sp>
      <p:sp>
        <p:nvSpPr>
          <p:cNvPr id="11" name="Rounded Rectangle 10"/>
          <p:cNvSpPr/>
          <p:nvPr/>
        </p:nvSpPr>
        <p:spPr>
          <a:xfrm>
            <a:off x="220549" y="639463"/>
            <a:ext cx="11371472" cy="738664"/>
          </a:xfrm>
          <a:prstGeom prst="roundRect">
            <a:avLst/>
          </a:prstGeom>
          <a:solidFill>
            <a:schemeClr val="bg1">
              <a:alpha val="88000"/>
            </a:schemeClr>
          </a:solidFill>
          <a:ln w="38100">
            <a:solidFill>
              <a:srgbClr val="FE827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6C73A34-5A4F-46A7-B720-807FB4D76F7F}"/>
              </a:ext>
            </a:extLst>
          </p:cNvPr>
          <p:cNvSpPr txBox="1"/>
          <p:nvPr/>
        </p:nvSpPr>
        <p:spPr>
          <a:xfrm>
            <a:off x="76427" y="639463"/>
            <a:ext cx="11786716" cy="707886"/>
          </a:xfrm>
          <a:prstGeom prst="rect">
            <a:avLst/>
          </a:prstGeom>
          <a:noFill/>
          <a:ln w="34925">
            <a:noFill/>
          </a:ln>
        </p:spPr>
        <p:txBody>
          <a:bodyPr wrap="square" rtlCol="0">
            <a:spAutoFit/>
          </a:bodyPr>
          <a:lstStyle/>
          <a:p>
            <a:r>
              <a:rPr lang="en-US" sz="3200" b="1" dirty="0">
                <a:solidFill>
                  <a:srgbClr val="002060"/>
                </a:solidFill>
                <a:latin typeface="Cambria" panose="02040503050406030204" pitchFamily="18" charset="0"/>
              </a:rPr>
              <a:t> </a:t>
            </a:r>
            <a:r>
              <a:rPr lang="en-US" sz="4000" b="1" dirty="0">
                <a:solidFill>
                  <a:srgbClr val="FF0000"/>
                </a:solidFill>
                <a:latin typeface="Cambria" panose="02040503050406030204" pitchFamily="18" charset="0"/>
                <a:cs typeface="Times New Roman" panose="02020603050405020304" pitchFamily="18" charset="0"/>
              </a:rPr>
              <a:t>1.Nói </a:t>
            </a:r>
            <a:r>
              <a:rPr lang="en-US" sz="4000" b="1" dirty="0" err="1">
                <a:solidFill>
                  <a:srgbClr val="FF0000"/>
                </a:solidFill>
                <a:latin typeface="Cambria" panose="02040503050406030204" pitchFamily="18" charset="0"/>
                <a:cs typeface="Times New Roman" panose="02020603050405020304" pitchFamily="18" charset="0"/>
              </a:rPr>
              <a:t>những</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điều</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em</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biết</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về</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chú</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bộ</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đội</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hải</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quân</a:t>
            </a:r>
            <a:r>
              <a:rPr lang="en-US" sz="4000" b="1" dirty="0">
                <a:solidFill>
                  <a:srgbClr val="FF0000"/>
                </a:solidFill>
                <a:latin typeface="Cambria" panose="02040503050406030204" pitchFamily="18" charset="0"/>
                <a:cs typeface="Times New Roman" panose="02020603050405020304" pitchFamily="18" charset="0"/>
              </a:rPr>
              <a:t>.</a:t>
            </a:r>
            <a:endParaRPr lang="vi-VN" sz="4000" b="1" dirty="0">
              <a:solidFill>
                <a:srgbClr val="FF0000"/>
              </a:solidFill>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6496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6"/>
          <p:cNvGrpSpPr/>
          <p:nvPr/>
        </p:nvGrpSpPr>
        <p:grpSpPr>
          <a:xfrm>
            <a:off x="107322" y="163422"/>
            <a:ext cx="11786716" cy="1485121"/>
            <a:chOff x="1105359" y="1931305"/>
            <a:chExt cx="10205577" cy="3940857"/>
          </a:xfrm>
          <a:effectLst>
            <a:outerShdw blurRad="50800" dist="38100" dir="5400000" sx="101000" sy="101000" algn="t" rotWithShape="0">
              <a:srgbClr val="5FBDAC">
                <a:alpha val="40000"/>
              </a:srgbClr>
            </a:outerShdw>
          </a:effectLst>
        </p:grpSpPr>
        <p:sp>
          <p:nvSpPr>
            <p:cNvPr id="15" name="矩形: 圆角 5"/>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mbria" panose="02040503050406030204" pitchFamily="18" charset="0"/>
                <a:ea typeface="宋体" panose="02010600030101010101" pitchFamily="2" charset="-122"/>
                <a:cs typeface="+mn-ea"/>
                <a:sym typeface="+mn-lt"/>
              </a:endParaRPr>
            </a:p>
          </p:txBody>
        </p:sp>
        <p:sp>
          <p:nvSpPr>
            <p:cNvPr id="16" name="矩形: 圆角 14"/>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mbria" panose="02040503050406030204" pitchFamily="18" charset="0"/>
                <a:ea typeface="宋体" panose="02010600030101010101" pitchFamily="2" charset="-122"/>
                <a:cs typeface="+mn-ea"/>
                <a:sym typeface="+mn-lt"/>
              </a:endParaRPr>
            </a:p>
          </p:txBody>
        </p:sp>
        <p:sp>
          <p:nvSpPr>
            <p:cNvPr id="17" name="矩形: 圆角 16"/>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mbria" panose="02040503050406030204" pitchFamily="18" charset="0"/>
                <a:ea typeface="宋体" panose="02010600030101010101" pitchFamily="2" charset="-122"/>
                <a:cs typeface="+mn-ea"/>
                <a:sym typeface="+mn-lt"/>
              </a:endParaRPr>
            </a:p>
          </p:txBody>
        </p:sp>
      </p:grpSp>
      <p:sp>
        <p:nvSpPr>
          <p:cNvPr id="13" name="TOP-PPT-4-1">
            <a:extLst>
              <a:ext uri="{FF2B5EF4-FFF2-40B4-BE49-F238E27FC236}">
                <a16:creationId xmlns:a16="http://schemas.microsoft.com/office/drawing/2014/main" id="{CA4E5FF0-015A-4589-A5F5-DEFF652AA02A}"/>
              </a:ext>
            </a:extLst>
          </p:cNvPr>
          <p:cNvSpPr/>
          <p:nvPr/>
        </p:nvSpPr>
        <p:spPr>
          <a:xfrm>
            <a:off x="3875842" y="2024598"/>
            <a:ext cx="4931621" cy="4460733"/>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endParaRPr lang="zh-CN" altLang="en-US" dirty="0">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2" name="TextBox 1">
            <a:extLst>
              <a:ext uri="{FF2B5EF4-FFF2-40B4-BE49-F238E27FC236}">
                <a16:creationId xmlns:a16="http://schemas.microsoft.com/office/drawing/2014/main" id="{16C73A34-5A4F-46A7-B720-807FB4D76F7F}"/>
              </a:ext>
            </a:extLst>
          </p:cNvPr>
          <p:cNvSpPr txBox="1"/>
          <p:nvPr/>
        </p:nvSpPr>
        <p:spPr>
          <a:xfrm>
            <a:off x="293804" y="305817"/>
            <a:ext cx="11786716" cy="1200329"/>
          </a:xfrm>
          <a:prstGeom prst="rect">
            <a:avLst/>
          </a:prstGeom>
          <a:noFill/>
          <a:ln w="34925">
            <a:noFill/>
          </a:ln>
        </p:spPr>
        <p:txBody>
          <a:bodyPr wrap="square" rtlCol="0">
            <a:spAutoFit/>
          </a:bodyPr>
          <a:lstStyle/>
          <a:p>
            <a:r>
              <a:rPr lang="en-US" sz="3600" b="1" dirty="0">
                <a:solidFill>
                  <a:srgbClr val="002060"/>
                </a:solidFill>
                <a:latin typeface="Cambria" panose="02040503050406030204" pitchFamily="18" charset="0"/>
              </a:rPr>
              <a:t> 2. </a:t>
            </a:r>
            <a:r>
              <a:rPr lang="en-US" sz="3600" b="1" dirty="0" err="1">
                <a:solidFill>
                  <a:srgbClr val="002060"/>
                </a:solidFill>
                <a:latin typeface="Cambria" panose="02040503050406030204" pitchFamily="18" charset="0"/>
              </a:rPr>
              <a:t>Viết</a:t>
            </a:r>
            <a:r>
              <a:rPr lang="en-US" sz="3600" b="1" dirty="0">
                <a:solidFill>
                  <a:srgbClr val="002060"/>
                </a:solidFill>
                <a:latin typeface="Cambria" panose="02040503050406030204" pitchFamily="18" charset="0"/>
              </a:rPr>
              <a:t> 4 - 5 </a:t>
            </a:r>
            <a:r>
              <a:rPr lang="en-US" sz="3600" b="1" dirty="0" err="1">
                <a:solidFill>
                  <a:srgbClr val="002060"/>
                </a:solidFill>
                <a:latin typeface="Cambria" panose="02040503050406030204" pitchFamily="18" charset="0"/>
              </a:rPr>
              <a:t>câu</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để</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cảm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ơn</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các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chú</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bộ</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đội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hải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quân</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đang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làm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nhiệm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vụ</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bảo</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vệ</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biển</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đảo</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của</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Tổ</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quốc</a:t>
            </a:r>
            <a:r>
              <a:rPr lang="en-US" sz="3600" b="1" dirty="0">
                <a:solidFill>
                  <a:srgbClr val="002060"/>
                </a:solidFill>
                <a:latin typeface="Cambria" panose="02040503050406030204" pitchFamily="18" charset="0"/>
              </a:rPr>
              <a:t>.</a:t>
            </a:r>
            <a:endParaRPr lang="vi-VN" sz="3600" b="1" dirty="0">
              <a:solidFill>
                <a:srgbClr val="002060"/>
              </a:solidFill>
              <a:latin typeface="Cambria" panose="02040503050406030204" pitchFamily="18" charset="0"/>
            </a:endParaRPr>
          </a:p>
        </p:txBody>
      </p:sp>
      <p:sp>
        <p:nvSpPr>
          <p:cNvPr id="3" name="Oval 2">
            <a:extLst>
              <a:ext uri="{FF2B5EF4-FFF2-40B4-BE49-F238E27FC236}">
                <a16:creationId xmlns:a16="http://schemas.microsoft.com/office/drawing/2014/main" id="{070B3E89-EB86-4326-BEF8-B65893A9B7A9}"/>
              </a:ext>
            </a:extLst>
          </p:cNvPr>
          <p:cNvSpPr/>
          <p:nvPr/>
        </p:nvSpPr>
        <p:spPr>
          <a:xfrm>
            <a:off x="5194998" y="3336053"/>
            <a:ext cx="2190540" cy="1327387"/>
          </a:xfrm>
          <a:prstGeom prst="ellipse">
            <a:avLst/>
          </a:prstGeom>
          <a:solidFill>
            <a:srgbClr val="C00000">
              <a:alpha val="61000"/>
            </a:srgb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Cambria" panose="02040503050406030204" pitchFamily="18" charset="0"/>
              </a:rPr>
              <a:t>Viết</a:t>
            </a:r>
            <a:r>
              <a:rPr lang="en-US" sz="2800" b="1" dirty="0">
                <a:solidFill>
                  <a:schemeClr val="bg1"/>
                </a:solidFill>
                <a:latin typeface="Cambria" panose="02040503050406030204" pitchFamily="18" charset="0"/>
              </a:rPr>
              <a:t> </a:t>
            </a:r>
            <a:r>
              <a:rPr lang="en-US" sz="2800" b="1" dirty="0" err="1">
                <a:solidFill>
                  <a:schemeClr val="bg1"/>
                </a:solidFill>
                <a:latin typeface="Cambria" panose="02040503050406030204" pitchFamily="18" charset="0"/>
              </a:rPr>
              <a:t>lời</a:t>
            </a:r>
            <a:r>
              <a:rPr lang="en-US" sz="2800" b="1" dirty="0">
                <a:solidFill>
                  <a:schemeClr val="bg1"/>
                </a:solidFill>
                <a:latin typeface="Cambria" panose="02040503050406030204" pitchFamily="18" charset="0"/>
              </a:rPr>
              <a:t> </a:t>
            </a:r>
            <a:r>
              <a:rPr lang="en-US" sz="2800" b="1" dirty="0" err="1">
                <a:solidFill>
                  <a:schemeClr val="bg1"/>
                </a:solidFill>
                <a:latin typeface="Cambria" panose="02040503050406030204" pitchFamily="18" charset="0"/>
              </a:rPr>
              <a:t>cảm</a:t>
            </a:r>
            <a:r>
              <a:rPr lang="en-US" sz="2800" b="1" dirty="0">
                <a:solidFill>
                  <a:schemeClr val="bg1"/>
                </a:solidFill>
                <a:latin typeface="Cambria" panose="02040503050406030204" pitchFamily="18" charset="0"/>
              </a:rPr>
              <a:t> </a:t>
            </a:r>
            <a:r>
              <a:rPr lang="en-US" sz="2800" b="1" dirty="0" err="1">
                <a:solidFill>
                  <a:schemeClr val="bg1"/>
                </a:solidFill>
                <a:latin typeface="Cambria" panose="02040503050406030204" pitchFamily="18" charset="0"/>
              </a:rPr>
              <a:t>ơn</a:t>
            </a:r>
            <a:endParaRPr lang="vi-VN" sz="2800" b="1" dirty="0">
              <a:solidFill>
                <a:schemeClr val="bg1"/>
              </a:solidFill>
              <a:latin typeface="Cambria" panose="02040503050406030204" pitchFamily="18" charset="0"/>
            </a:endParaRPr>
          </a:p>
        </p:txBody>
      </p:sp>
      <p:sp>
        <p:nvSpPr>
          <p:cNvPr id="4" name="Rectangle: Rounded Corners 6">
            <a:extLst>
              <a:ext uri="{FF2B5EF4-FFF2-40B4-BE49-F238E27FC236}">
                <a16:creationId xmlns:a16="http://schemas.microsoft.com/office/drawing/2014/main" id="{26A15F48-DD62-40A9-A9D9-0AD9F77A7FAE}"/>
              </a:ext>
            </a:extLst>
          </p:cNvPr>
          <p:cNvSpPr/>
          <p:nvPr/>
        </p:nvSpPr>
        <p:spPr>
          <a:xfrm>
            <a:off x="3649701" y="1728317"/>
            <a:ext cx="5281134" cy="93274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(1) </a:t>
            </a:r>
            <a:r>
              <a:rPr lang="en-US" sz="2800" dirty="0" err="1">
                <a:solidFill>
                  <a:schemeClr val="tx1"/>
                </a:solidFill>
                <a:latin typeface="Cambria" panose="02040503050406030204" pitchFamily="18" charset="0"/>
              </a:rPr>
              <a:t>Mở</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đầu</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em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gửi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lời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chào</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đến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các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chú</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hải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quân</a:t>
            </a:r>
            <a:endParaRPr lang="vi-VN" sz="2800" dirty="0">
              <a:solidFill>
                <a:schemeClr val="tx1"/>
              </a:solidFill>
              <a:latin typeface="Cambria" panose="02040503050406030204" pitchFamily="18" charset="0"/>
            </a:endParaRPr>
          </a:p>
        </p:txBody>
      </p:sp>
      <p:sp>
        <p:nvSpPr>
          <p:cNvPr id="5" name="Rectangle: Rounded Corners 7">
            <a:extLst>
              <a:ext uri="{FF2B5EF4-FFF2-40B4-BE49-F238E27FC236}">
                <a16:creationId xmlns:a16="http://schemas.microsoft.com/office/drawing/2014/main" id="{5D78C90D-2230-4721-BAAA-8CDAD0F05C1E}"/>
              </a:ext>
            </a:extLst>
          </p:cNvPr>
          <p:cNvSpPr/>
          <p:nvPr/>
        </p:nvSpPr>
        <p:spPr>
          <a:xfrm>
            <a:off x="8016185" y="3142362"/>
            <a:ext cx="3639904" cy="1615510"/>
          </a:xfrm>
          <a:prstGeom prst="roundRect">
            <a:avLst/>
          </a:prstGeom>
          <a:solidFill>
            <a:srgbClr val="E7A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(2) </a:t>
            </a:r>
            <a:r>
              <a:rPr lang="en-US" sz="2800" dirty="0" err="1">
                <a:solidFill>
                  <a:schemeClr val="tx1"/>
                </a:solidFill>
                <a:latin typeface="Cambria" panose="02040503050406030204" pitchFamily="18" charset="0"/>
              </a:rPr>
              <a:t>Tiếp</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theo</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em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giới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thiệu</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ngắn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gọn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về</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mình</a:t>
            </a:r>
            <a:r>
              <a:rPr lang="en-US" sz="2800" dirty="0">
                <a:solidFill>
                  <a:schemeClr val="tx1"/>
                </a:solidFill>
                <a:latin typeface="Cambria" panose="02040503050406030204" pitchFamily="18" charset="0"/>
              </a:rPr>
              <a:t>.</a:t>
            </a:r>
            <a:endParaRPr lang="vi-VN" sz="2800" dirty="0">
              <a:solidFill>
                <a:schemeClr val="tx1"/>
              </a:solidFill>
              <a:latin typeface="Cambria" panose="02040503050406030204" pitchFamily="18" charset="0"/>
            </a:endParaRPr>
          </a:p>
        </p:txBody>
      </p:sp>
      <p:sp>
        <p:nvSpPr>
          <p:cNvPr id="6" name="Rectangle: Rounded Corners 8">
            <a:extLst>
              <a:ext uri="{FF2B5EF4-FFF2-40B4-BE49-F238E27FC236}">
                <a16:creationId xmlns:a16="http://schemas.microsoft.com/office/drawing/2014/main" id="{09F29D66-8103-4657-970C-DDF0A0AD27A1}"/>
              </a:ext>
            </a:extLst>
          </p:cNvPr>
          <p:cNvSpPr/>
          <p:nvPr/>
        </p:nvSpPr>
        <p:spPr>
          <a:xfrm>
            <a:off x="3649701" y="5216769"/>
            <a:ext cx="5281134" cy="1327387"/>
          </a:xfrm>
          <a:prstGeom prst="roundRect">
            <a:avLst/>
          </a:prstGeom>
          <a:solidFill>
            <a:srgbClr val="F5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(3) </a:t>
            </a:r>
            <a:r>
              <a:rPr lang="en-US" sz="2800" dirty="0" err="1">
                <a:solidFill>
                  <a:schemeClr val="tx1"/>
                </a:solidFill>
                <a:latin typeface="Cambria" panose="02040503050406030204" pitchFamily="18" charset="0"/>
              </a:rPr>
              <a:t>Em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viết</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lời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cảm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ơn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và</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nêu</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rõ</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lí</a:t>
            </a:r>
            <a:r>
              <a:rPr lang="en-US" sz="2800" dirty="0">
                <a:solidFill>
                  <a:schemeClr val="tx1"/>
                </a:solidFill>
                <a:latin typeface="Cambria" panose="02040503050406030204" pitchFamily="18" charset="0"/>
              </a:rPr>
              <a:t> do </a:t>
            </a:r>
            <a:r>
              <a:rPr lang="en-US" sz="2800" dirty="0" err="1">
                <a:solidFill>
                  <a:schemeClr val="tx1"/>
                </a:solidFill>
                <a:latin typeface="Cambria" panose="02040503050406030204" pitchFamily="18" charset="0"/>
              </a:rPr>
              <a:t>khiến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em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biết</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ơn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các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chú</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hải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quân</a:t>
            </a:r>
            <a:r>
              <a:rPr lang="en-US" sz="2800" dirty="0">
                <a:solidFill>
                  <a:schemeClr val="tx1"/>
                </a:solidFill>
                <a:latin typeface="Cambria" panose="02040503050406030204" pitchFamily="18" charset="0"/>
              </a:rPr>
              <a:t>.</a:t>
            </a:r>
            <a:endParaRPr lang="vi-VN" sz="2800" dirty="0">
              <a:solidFill>
                <a:schemeClr val="tx1"/>
              </a:solidFill>
              <a:latin typeface="Cambria" panose="02040503050406030204" pitchFamily="18" charset="0"/>
            </a:endParaRPr>
          </a:p>
        </p:txBody>
      </p:sp>
      <p:sp>
        <p:nvSpPr>
          <p:cNvPr id="8" name="TextBox 7">
            <a:extLst>
              <a:ext uri="{FF2B5EF4-FFF2-40B4-BE49-F238E27FC236}">
                <a16:creationId xmlns:a16="http://schemas.microsoft.com/office/drawing/2014/main" id="{E072DF02-5B61-426C-89AE-9A2A12E3F6CD}"/>
              </a:ext>
            </a:extLst>
          </p:cNvPr>
          <p:cNvSpPr txBox="1"/>
          <p:nvPr/>
        </p:nvSpPr>
        <p:spPr>
          <a:xfrm>
            <a:off x="682172" y="1685649"/>
            <a:ext cx="1107440" cy="584775"/>
          </a:xfrm>
          <a:prstGeom prst="rect">
            <a:avLst/>
          </a:prstGeom>
          <a:noFill/>
        </p:spPr>
        <p:txBody>
          <a:bodyPr wrap="square" rtlCol="0">
            <a:spAutoFit/>
          </a:bodyPr>
          <a:lstStyle/>
          <a:p>
            <a:r>
              <a:rPr lang="en-US" sz="3200" b="1" dirty="0">
                <a:latin typeface="Cambria" panose="02040503050406030204" pitchFamily="18" charset="0"/>
              </a:rPr>
              <a:t>G:</a:t>
            </a:r>
            <a:endParaRPr lang="vi-VN" sz="3200" b="1" dirty="0">
              <a:latin typeface="Cambria" panose="02040503050406030204" pitchFamily="18" charset="0"/>
            </a:endParaRPr>
          </a:p>
        </p:txBody>
      </p:sp>
      <p:cxnSp>
        <p:nvCxnSpPr>
          <p:cNvPr id="9" name="Straight Arrow Connector 8">
            <a:extLst>
              <a:ext uri="{FF2B5EF4-FFF2-40B4-BE49-F238E27FC236}">
                <a16:creationId xmlns:a16="http://schemas.microsoft.com/office/drawing/2014/main" id="{2DF7CA97-4B95-4852-8DA1-622D46060CC5}"/>
              </a:ext>
            </a:extLst>
          </p:cNvPr>
          <p:cNvCxnSpPr>
            <a:stCxn id="3" idx="0"/>
            <a:endCxn id="4" idx="2"/>
          </p:cNvCxnSpPr>
          <p:nvPr/>
        </p:nvCxnSpPr>
        <p:spPr>
          <a:xfrm flipV="1">
            <a:off x="6290268" y="2661064"/>
            <a:ext cx="0" cy="674989"/>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CE4DDFC-7552-4F22-BFD3-B67FD93EBB5A}"/>
              </a:ext>
            </a:extLst>
          </p:cNvPr>
          <p:cNvCxnSpPr>
            <a:cxnSpLocks/>
            <a:stCxn id="3" idx="6"/>
          </p:cNvCxnSpPr>
          <p:nvPr/>
        </p:nvCxnSpPr>
        <p:spPr>
          <a:xfrm>
            <a:off x="7385538" y="3999747"/>
            <a:ext cx="630647" cy="0"/>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5583434-ABE2-4C62-B7A9-2A646FFBCBE3}"/>
              </a:ext>
            </a:extLst>
          </p:cNvPr>
          <p:cNvCxnSpPr>
            <a:cxnSpLocks/>
          </p:cNvCxnSpPr>
          <p:nvPr/>
        </p:nvCxnSpPr>
        <p:spPr>
          <a:xfrm>
            <a:off x="6290268" y="4667440"/>
            <a:ext cx="0" cy="580557"/>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9E0D68A-6F78-40D8-9AE2-662C901AEEE2}"/>
              </a:ext>
            </a:extLst>
          </p:cNvPr>
          <p:cNvCxnSpPr>
            <a:cxnSpLocks/>
          </p:cNvCxnSpPr>
          <p:nvPr/>
        </p:nvCxnSpPr>
        <p:spPr>
          <a:xfrm flipH="1">
            <a:off x="4481564" y="3950117"/>
            <a:ext cx="713434" cy="0"/>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9">
            <a:extLst>
              <a:ext uri="{FF2B5EF4-FFF2-40B4-BE49-F238E27FC236}">
                <a16:creationId xmlns:a16="http://schemas.microsoft.com/office/drawing/2014/main" id="{83D712FD-9DAC-4B85-99FC-C131C3BD3E14}"/>
              </a:ext>
            </a:extLst>
          </p:cNvPr>
          <p:cNvSpPr/>
          <p:nvPr/>
        </p:nvSpPr>
        <p:spPr>
          <a:xfrm>
            <a:off x="464637" y="3119960"/>
            <a:ext cx="3945653" cy="17595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(4) </a:t>
            </a:r>
            <a:r>
              <a:rPr lang="en-US" sz="2800" dirty="0" err="1">
                <a:solidFill>
                  <a:schemeClr val="tx1"/>
                </a:solidFill>
                <a:latin typeface="Cambria" panose="02040503050406030204" pitchFamily="18" charset="0"/>
              </a:rPr>
              <a:t>Cuối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cùng</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em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gửi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lời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chúc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lời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chào</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đến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các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chú</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hải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quân</a:t>
            </a:r>
            <a:r>
              <a:rPr lang="en-US" sz="2800" dirty="0">
                <a:solidFill>
                  <a:schemeClr val="tx1"/>
                </a:solidFill>
                <a:latin typeface="Cambria" panose="02040503050406030204" pitchFamily="18" charset="0"/>
              </a:rPr>
              <a:t>.</a:t>
            </a:r>
            <a:endParaRPr lang="vi-VN" sz="28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108942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right)">
                                      <p:cBhvr>
                                        <p:cTn id="46" dur="500"/>
                                        <p:tgtEl>
                                          <p:spTgt spid="12"/>
                                        </p:tgtEl>
                                      </p:cBhvr>
                                    </p:animEffect>
                                  </p:childTnLst>
                                </p:cTn>
                              </p:par>
                            </p:childTnLst>
                          </p:cTn>
                        </p:par>
                        <p:par>
                          <p:cTn id="47" fill="hold">
                            <p:stCondLst>
                              <p:cond delay="500"/>
                            </p:stCondLst>
                            <p:childTnLst>
                              <p:par>
                                <p:cTn id="48" presetID="16" presetClass="entr" presetSubtype="21"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51miz-E717277-6C1E8934"/>
          <p:cNvPicPr>
            <a:picLocks noChangeAspect="1"/>
          </p:cNvPicPr>
          <p:nvPr/>
        </p:nvPicPr>
        <p:blipFill>
          <a:blip r:embed="rId5"/>
          <a:stretch>
            <a:fillRect/>
          </a:stretch>
        </p:blipFill>
        <p:spPr>
          <a:xfrm rot="21420000">
            <a:off x="-10763" y="-1013236"/>
            <a:ext cx="12079704" cy="8157384"/>
          </a:xfrm>
          <a:prstGeom prst="rect">
            <a:avLst/>
          </a:prstGeom>
        </p:spPr>
      </p:pic>
      <p:pic>
        <p:nvPicPr>
          <p:cNvPr id="5" name="PA-图片 4" descr="51miz-E184969-98282E84"/>
          <p:cNvPicPr>
            <a:picLocks noChangeAspect="1"/>
          </p:cNvPicPr>
          <p:nvPr>
            <p:custDataLst>
              <p:tags r:id="rId2"/>
            </p:custDataLst>
          </p:nvPr>
        </p:nvPicPr>
        <p:blipFill>
          <a:blip r:embed="rId6">
            <a:lum bright="18000"/>
          </a:blip>
          <a:stretch>
            <a:fillRect/>
          </a:stretch>
        </p:blipFill>
        <p:spPr>
          <a:xfrm>
            <a:off x="230553" y="1346651"/>
            <a:ext cx="435610" cy="435610"/>
          </a:xfrm>
          <a:prstGeom prst="rect">
            <a:avLst/>
          </a:prstGeom>
        </p:spPr>
      </p:pic>
      <p:sp>
        <p:nvSpPr>
          <p:cNvPr id="20" name="TextBox 19"/>
          <p:cNvSpPr txBox="1"/>
          <p:nvPr/>
        </p:nvSpPr>
        <p:spPr>
          <a:xfrm>
            <a:off x="3386552" y="212157"/>
            <a:ext cx="5285073" cy="769441"/>
          </a:xfrm>
          <a:prstGeom prst="rect">
            <a:avLst/>
          </a:prstGeom>
          <a:noFill/>
        </p:spPr>
        <p:txBody>
          <a:bodyPr wrap="square" rtlCol="0">
            <a:spAutoFit/>
          </a:bodyPr>
          <a:lstStyle/>
          <a:p>
            <a:r>
              <a:rPr lang="vi-VN" sz="4400" b="1" dirty="0">
                <a:solidFill>
                  <a:srgbClr val="FF0066"/>
                </a:solidFill>
                <a:effectLst>
                  <a:outerShdw blurRad="38100" dist="38100" dir="2700000" algn="tl">
                    <a:srgbClr val="000000">
                      <a:alpha val="43137"/>
                    </a:srgbClr>
                  </a:outerShdw>
                </a:effectLst>
                <a:latin typeface="Cambria" panose="02040503050406030204" pitchFamily="18" charset="0"/>
              </a:rPr>
              <a:t>Bài tham khảo</a:t>
            </a:r>
            <a:endParaRPr lang="en-US" sz="6000" b="1" dirty="0">
              <a:solidFill>
                <a:srgbClr val="FF0066"/>
              </a:solidFill>
              <a:effectLst>
                <a:outerShdw blurRad="38100" dist="38100" dir="2700000" algn="tl">
                  <a:srgbClr val="000000">
                    <a:alpha val="43137"/>
                  </a:srgbClr>
                </a:outerShdw>
              </a:effectLst>
              <a:latin typeface="Cambria" panose="02040503050406030204" pitchFamily="18" charset="0"/>
            </a:endParaRPr>
          </a:p>
        </p:txBody>
      </p:sp>
      <p:sp>
        <p:nvSpPr>
          <p:cNvPr id="4" name="TextBox 3"/>
          <p:cNvSpPr txBox="1"/>
          <p:nvPr/>
        </p:nvSpPr>
        <p:spPr>
          <a:xfrm>
            <a:off x="360004" y="898047"/>
            <a:ext cx="11471991" cy="5909310"/>
          </a:xfrm>
          <a:prstGeom prst="rect">
            <a:avLst/>
          </a:prstGeom>
          <a:noFill/>
        </p:spPr>
        <p:txBody>
          <a:bodyPr wrap="square" rtlCol="0">
            <a:spAutoFit/>
          </a:bodyPr>
          <a:lstStyle/>
          <a:p>
            <a:r>
              <a:rPr lang="vi-VN" sz="28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Kính gửi các chú bộ đội hải quân ở Trường Sa.</a:t>
            </a:r>
          </a:p>
          <a:p>
            <a:r>
              <a:rPr lang="vi-VN" sz="3600" b="1" dirty="0">
                <a:solidFill>
                  <a:srgbClr val="002060"/>
                </a:solidFill>
                <a:latin typeface="Cambria" panose="02040503050406030204" pitchFamily="18" charset="0"/>
              </a:rPr>
              <a:t>       Cháu là Phan Minh Hoàng, học sinh lớp 2A, Trường Tiểu học Lý Thường Kiệt, Đà Nẵng. Cháu muốn gửi tới các chú lời cảm ơn vì các chú đang ngày đêm canh giữ biển đảo, bảo vệ sự bình yên cho đất nước, để chúng cháu được cắp sách tới trường.</a:t>
            </a:r>
          </a:p>
          <a:p>
            <a:r>
              <a:rPr lang="vi-VN" sz="3600" b="1" dirty="0">
                <a:solidFill>
                  <a:srgbClr val="002060"/>
                </a:solidFill>
                <a:latin typeface="Cambria" panose="02040503050406030204" pitchFamily="18" charset="0"/>
              </a:rPr>
              <a:t>    Cháu chúc các chú luôn mạnh khoẻ, hoàn thành tốt nhiệm vụ ạ!</a:t>
            </a:r>
          </a:p>
          <a:p>
            <a:r>
              <a:rPr lang="vi-VN" sz="3600" b="1" dirty="0">
                <a:solidFill>
                  <a:srgbClr val="002060"/>
                </a:solidFill>
                <a:latin typeface="Cambria" panose="02040503050406030204" pitchFamily="18" charset="0"/>
              </a:rPr>
              <a:t>  							     Cháu</a:t>
            </a:r>
          </a:p>
          <a:p>
            <a:r>
              <a:rPr lang="vi-VN" sz="3600" b="1" dirty="0">
                <a:solidFill>
                  <a:srgbClr val="002060"/>
                </a:solidFill>
                <a:latin typeface="Cambria" panose="02040503050406030204" pitchFamily="18" charset="0"/>
              </a:rPr>
              <a:t>							Minh Hoàng</a:t>
            </a:r>
          </a:p>
          <a:p>
            <a:endParaRPr lang="en-US" sz="1600" dirty="0">
              <a:latin typeface="Cambria" panose="020405030504060302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TotalTime>
  <Words>261</Words>
  <Application>Microsoft Office PowerPoint</Application>
  <PresentationFormat>Widescreen</PresentationFormat>
  <Paragraphs>19</Paragraphs>
  <Slides>7</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vt:i4>
      </vt:variant>
    </vt:vector>
  </HeadingPairs>
  <TitlesOfParts>
    <vt:vector size="22" baseType="lpstr">
      <vt:lpstr>思源黑体 CN Bold</vt:lpstr>
      <vt:lpstr>字魂17号-萌趣果冻体</vt:lpstr>
      <vt:lpstr>宋体</vt:lpstr>
      <vt:lpstr>SVN-Newton</vt:lpstr>
      <vt:lpstr>#9Slide07 Altus</vt:lpstr>
      <vt:lpstr>#9Slide07 HoneyCream</vt:lpstr>
      <vt:lpstr>Times New Roman</vt:lpstr>
      <vt:lpstr>#9Slide05 Bodega Script</vt:lpstr>
      <vt:lpstr>Calibri</vt:lpstr>
      <vt:lpstr>等线</vt:lpstr>
      <vt:lpstr>#9Slide05 Aphrodite Pro</vt:lpstr>
      <vt:lpstr>Arial</vt:lpstr>
      <vt:lpstr>Cambria</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 NON TEAM</cp:keywords>
  <cp:lastModifiedBy>Duong Phuong Anh</cp:lastModifiedBy>
  <cp:revision>29</cp:revision>
  <dcterms:created xsi:type="dcterms:W3CDTF">2021-06-21T14:09:30Z</dcterms:created>
  <dcterms:modified xsi:type="dcterms:W3CDTF">2025-04-11T03:00:49Z</dcterms:modified>
</cp:coreProperties>
</file>