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4" r:id="rId3"/>
  </p:sldMasterIdLst>
  <p:notesMasterIdLst>
    <p:notesMasterId r:id="rId18"/>
  </p:notesMasterIdLst>
  <p:sldIdLst>
    <p:sldId id="257" r:id="rId4"/>
    <p:sldId id="258" r:id="rId5"/>
    <p:sldId id="285" r:id="rId6"/>
    <p:sldId id="261" r:id="rId7"/>
    <p:sldId id="286" r:id="rId8"/>
    <p:sldId id="287" r:id="rId9"/>
    <p:sldId id="288" r:id="rId10"/>
    <p:sldId id="289" r:id="rId11"/>
    <p:sldId id="290" r:id="rId12"/>
    <p:sldId id="292" r:id="rId13"/>
    <p:sldId id="293" r:id="rId14"/>
    <p:sldId id="294" r:id="rId15"/>
    <p:sldId id="295" r:id="rId16"/>
    <p:sldId id="277" r:id="rId17"/>
  </p:sldIdLst>
  <p:sldSz cx="12192000" cy="6858000"/>
  <p:notesSz cx="6858000" cy="9144000"/>
  <p:embeddedFontLst>
    <p:embeddedFont>
      <p:font typeface="#9Slide07 Altus" panose="020B0604020202020204" charset="0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#9Slide07 HoneyCream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BD061-84E4-4444-9A7C-0A13183B7B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F7A3E-F186-4C1A-B0C0-50AD454CC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2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thuyển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baseline="0" dirty="0"/>
          </a:p>
          <a:p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501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974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88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210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0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399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AD494-84EB-5495-E40B-EB4BD5C46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653F98-5E20-8754-11B2-787F2F13D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F6519-B152-A166-3EB8-1BACD39DD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C51F-CEFF-42CC-851B-7EAAEBCAE3C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727C-123F-DC29-982D-AD142A5B9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89617-4C6D-54DA-5A61-6AD0759AA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8D54-048C-4667-9454-5C93B88A7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7D2F-C2C1-34D7-9DF3-33F555FD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58B9C-03B1-35FC-51AB-458908BB2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836F7-C0D5-1594-8CF3-5F8DA957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C51F-CEFF-42CC-851B-7EAAEBCAE3C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9F9C9-4D5E-B3CE-11C2-0BC396DBE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AD7A5-879A-C079-7715-AC28955C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8D54-048C-4667-9454-5C93B88A7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5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55B632-5BBD-B7BA-CA22-536A5DF1D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FC170-5C39-234D-A9E1-86D58E89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30D77-4ED5-54E2-D896-CCCFE0170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C51F-CEFF-42CC-851B-7EAAEBCAE3C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5E25E-90EA-5AFF-660A-CD3ABDC2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F0F3B-3E31-733E-6443-8EC396C5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8D54-048C-4667-9454-5C93B88A7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89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33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704EF0CF-29CC-410D-B642-034BAC6F7B1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 descr="背景图案&#10;&#10;描述已自动生成">
              <a:extLst>
                <a:ext uri="{FF2B5EF4-FFF2-40B4-BE49-F238E27FC236}">
                  <a16:creationId xmlns:a16="http://schemas.microsoft.com/office/drawing/2014/main" id="{6D2591DC-7DE6-437D-9775-ABC9034FC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2" r="767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767A48EF-CDF0-4F38-8DC5-5031CF041B12}"/>
                </a:ext>
              </a:extLst>
            </p:cNvPr>
            <p:cNvSpPr/>
            <p:nvPr/>
          </p:nvSpPr>
          <p:spPr>
            <a:xfrm>
              <a:off x="428171" y="431800"/>
              <a:ext cx="11335657" cy="5994400"/>
            </a:xfrm>
            <a:custGeom>
              <a:avLst/>
              <a:gdLst>
                <a:gd name="connsiteX0" fmla="*/ 0 w 11335657"/>
                <a:gd name="connsiteY0" fmla="*/ 926494 h 5994400"/>
                <a:gd name="connsiteX1" fmla="*/ 926494 w 11335657"/>
                <a:gd name="connsiteY1" fmla="*/ 0 h 5994400"/>
                <a:gd name="connsiteX2" fmla="*/ 10409163 w 11335657"/>
                <a:gd name="connsiteY2" fmla="*/ 0 h 5994400"/>
                <a:gd name="connsiteX3" fmla="*/ 11335657 w 11335657"/>
                <a:gd name="connsiteY3" fmla="*/ 926494 h 5994400"/>
                <a:gd name="connsiteX4" fmla="*/ 11335657 w 11335657"/>
                <a:gd name="connsiteY4" fmla="*/ 5067906 h 5994400"/>
                <a:gd name="connsiteX5" fmla="*/ 10409163 w 11335657"/>
                <a:gd name="connsiteY5" fmla="*/ 5994400 h 5994400"/>
                <a:gd name="connsiteX6" fmla="*/ 926494 w 11335657"/>
                <a:gd name="connsiteY6" fmla="*/ 5994400 h 5994400"/>
                <a:gd name="connsiteX7" fmla="*/ 0 w 11335657"/>
                <a:gd name="connsiteY7" fmla="*/ 5067906 h 5994400"/>
                <a:gd name="connsiteX8" fmla="*/ 0 w 11335657"/>
                <a:gd name="connsiteY8" fmla="*/ 926494 h 599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5657" h="5994400" fill="none" extrusionOk="0">
                  <a:moveTo>
                    <a:pt x="0" y="926494"/>
                  </a:moveTo>
                  <a:cubicBezTo>
                    <a:pt x="35326" y="465730"/>
                    <a:pt x="403919" y="-11200"/>
                    <a:pt x="926494" y="0"/>
                  </a:cubicBezTo>
                  <a:cubicBezTo>
                    <a:pt x="4993267" y="54765"/>
                    <a:pt x="5867989" y="47762"/>
                    <a:pt x="10409163" y="0"/>
                  </a:cubicBezTo>
                  <a:cubicBezTo>
                    <a:pt x="10839695" y="-43683"/>
                    <a:pt x="11320078" y="413841"/>
                    <a:pt x="11335657" y="926494"/>
                  </a:cubicBezTo>
                  <a:cubicBezTo>
                    <a:pt x="11216304" y="2010710"/>
                    <a:pt x="11183371" y="4080513"/>
                    <a:pt x="11335657" y="5067906"/>
                  </a:cubicBezTo>
                  <a:cubicBezTo>
                    <a:pt x="11279882" y="5611590"/>
                    <a:pt x="10888972" y="6009010"/>
                    <a:pt x="10409163" y="5994400"/>
                  </a:cubicBezTo>
                  <a:cubicBezTo>
                    <a:pt x="8889098" y="6047361"/>
                    <a:pt x="2818115" y="6084377"/>
                    <a:pt x="926494" y="5994400"/>
                  </a:cubicBezTo>
                  <a:cubicBezTo>
                    <a:pt x="425664" y="5984076"/>
                    <a:pt x="44104" y="5499337"/>
                    <a:pt x="0" y="5067906"/>
                  </a:cubicBezTo>
                  <a:cubicBezTo>
                    <a:pt x="56727" y="3946281"/>
                    <a:pt x="-112585" y="2712557"/>
                    <a:pt x="0" y="926494"/>
                  </a:cubicBezTo>
                  <a:close/>
                </a:path>
                <a:path w="11335657" h="5994400" stroke="0" extrusionOk="0">
                  <a:moveTo>
                    <a:pt x="0" y="926494"/>
                  </a:moveTo>
                  <a:cubicBezTo>
                    <a:pt x="-11791" y="364179"/>
                    <a:pt x="357856" y="-60741"/>
                    <a:pt x="926494" y="0"/>
                  </a:cubicBezTo>
                  <a:cubicBezTo>
                    <a:pt x="2390134" y="131268"/>
                    <a:pt x="6848126" y="-105140"/>
                    <a:pt x="10409163" y="0"/>
                  </a:cubicBezTo>
                  <a:cubicBezTo>
                    <a:pt x="10935365" y="23443"/>
                    <a:pt x="11315907" y="405789"/>
                    <a:pt x="11335657" y="926494"/>
                  </a:cubicBezTo>
                  <a:cubicBezTo>
                    <a:pt x="11237184" y="2221771"/>
                    <a:pt x="11346050" y="4028692"/>
                    <a:pt x="11335657" y="5067906"/>
                  </a:cubicBezTo>
                  <a:cubicBezTo>
                    <a:pt x="11340402" y="5547569"/>
                    <a:pt x="10920016" y="5936437"/>
                    <a:pt x="10409163" y="5994400"/>
                  </a:cubicBezTo>
                  <a:cubicBezTo>
                    <a:pt x="7251247" y="5943625"/>
                    <a:pt x="2395398" y="6020389"/>
                    <a:pt x="926494" y="5994400"/>
                  </a:cubicBezTo>
                  <a:cubicBezTo>
                    <a:pt x="448723" y="6013315"/>
                    <a:pt x="9523" y="5608848"/>
                    <a:pt x="0" y="5067906"/>
                  </a:cubicBezTo>
                  <a:cubicBezTo>
                    <a:pt x="125552" y="3960771"/>
                    <a:pt x="-47265" y="2699969"/>
                    <a:pt x="0" y="926494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DC9C6"/>
              </a:solidFill>
              <a:extLst>
                <a:ext uri="{C807C97D-BFC1-408E-A445-0C87EB9F89A2}">
                  <ask:lineSketchStyleProps xmlns:ask="http://schemas.microsoft.com/office/drawing/2018/sketchyshapes" xmlns="" sd="3689536576">
                    <a:prstGeom prst="roundRect">
                      <a:avLst>
                        <a:gd name="adj" fmla="val 1545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8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9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7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41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0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74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2AAEC-92C4-8755-1E6A-864E5350B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85214-8A12-F17E-31EF-384EDA3A6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A681D-800D-71FF-8CA5-ED338D9C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C51F-CEFF-42CC-851B-7EAAEBCAE3C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D5D38-A8DE-D6AB-E030-E29905CB7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5E60B-0524-5916-B703-E367BF06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8D54-048C-4667-9454-5C93B88A7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00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7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53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9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9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5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1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3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2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CC797-8466-ED7D-537C-8DE9D3646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8234E-995E-83C4-30DD-10D4BABFF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860E8-1254-BEAF-B8C2-CC02333E6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C51F-CEFF-42CC-851B-7EAAEBCAE3C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6416D-9398-10B1-4383-0F5EB14D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AB802-0BA2-6E01-DEF4-5E74C8970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8D54-048C-4667-9454-5C93B88A7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20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7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26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BE3B2-4AC5-64C1-9781-2FB640D8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519A2-B1D9-B28D-517E-DC4C8AC30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9B6200-DEA6-57EA-2361-491D8A55A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703C5-6F9C-B4AB-07C9-209E7045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C51F-CEFF-42CC-851B-7EAAEBCAE3C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008E2-CF77-67D7-2599-0853A51E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64288-5385-622D-BC51-2305123B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8D54-048C-4667-9454-5C93B88A7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0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1144C-0C99-4B64-E0EB-909BDFBC1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6B34C-D719-90B1-0D57-E37C0DE8D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BDBC0-F569-E598-B932-89AEEE8CE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0501F1-BE15-A155-FCBC-9C368AB54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626A25-A4EF-B3E9-79D0-BE980C3FA3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BFD675-E6A8-7EB0-DA38-5027CB573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C51F-CEFF-42CC-851B-7EAAEBCAE3C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641183-B047-52BE-DFC7-B02D4C846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E2E214-2D49-ECA3-C7ED-5670B5D8F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8D54-048C-4667-9454-5C93B88A7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0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C6BA-9C4D-85D0-FECB-8B60841D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51CA8-C052-ADCD-3F57-4BFCF8CD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C51F-CEFF-42CC-851B-7EAAEBCAE3C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E6454-847C-B212-B51F-477533F78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B54AE-84F7-F4E9-C874-7846C6BD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8D54-048C-4667-9454-5C93B88A7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2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453390-D04B-B461-2BD3-2C107D9C9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C51F-CEFF-42CC-851B-7EAAEBCAE3C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E2822-5642-8E19-A1AD-5F702424A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075C3-6841-DDD7-5F4A-F436A8778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8D54-048C-4667-9454-5C93B88A7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7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61641-6323-193B-37DB-077160824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C07ED-78A6-2AA6-20C1-DC81C7228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9CD58-34CB-DB74-9F70-558F541EC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0BA28-70FB-FB95-653C-2F61BD36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C51F-CEFF-42CC-851B-7EAAEBCAE3C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52879-EB67-AB60-0026-4DE86C689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FE73B-9F5D-39CC-30D3-05EFD5384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8D54-048C-4667-9454-5C93B88A7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36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2C4F-E63C-0BB1-62BE-EA38A2BA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BEED1B-E081-5BD2-D03C-618AE94299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14FD0-0B70-4FFB-4775-68D5B5BE9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0D3A0-390E-ACDB-6C61-E9658DAA0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C51F-CEFF-42CC-851B-7EAAEBCAE3C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1CD34-536F-4EBA-265D-B92445CA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8ACB4-3922-FBC0-185E-7AB0B3D58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8D54-048C-4667-9454-5C93B88A7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227C9-6388-590C-E637-7E9FA9C40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BDF25-0819-FF56-C389-69A77F7BF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3B673-1FAA-BFF4-5E79-872EAD07E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6C51F-CEFF-42CC-851B-7EAAEBCAE3C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77C2-5706-E971-89FA-A54E2F961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B40AA-D968-2DDB-373D-2DE2FBFFD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D8D54-048C-4667-9454-5C93B88A7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9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5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00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3.wav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5" Type="http://schemas.openxmlformats.org/officeDocument/2006/relationships/image" Target="../media/image40.png"/><Relationship Id="rId10" Type="http://schemas.openxmlformats.org/officeDocument/2006/relationships/image" Target="../media/image28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8.xml"/><Relationship Id="rId18" Type="http://schemas.microsoft.com/office/2007/relationships/hdphoto" Target="../media/hdphoto3.wdp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3.wav"/><Relationship Id="rId12" Type="http://schemas.openxmlformats.org/officeDocument/2006/relationships/image" Target="../media/image39.png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5" Type="http://schemas.openxmlformats.org/officeDocument/2006/relationships/image" Target="../media/image40.png"/><Relationship Id="rId10" Type="http://schemas.openxmlformats.org/officeDocument/2006/relationships/image" Target="../media/image28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3.wav"/><Relationship Id="rId12" Type="http://schemas.openxmlformats.org/officeDocument/2006/relationships/image" Target="../media/image39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28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8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0" Type="http://schemas.openxmlformats.org/officeDocument/2006/relationships/slide" Target="slide8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slide" Target="slide13.xml"/><Relationship Id="rId18" Type="http://schemas.openxmlformats.org/officeDocument/2006/relationships/image" Target="../media/image34.gif"/><Relationship Id="rId3" Type="http://schemas.microsoft.com/office/2007/relationships/media" Target="../media/media2.mp3"/><Relationship Id="rId21" Type="http://schemas.openxmlformats.org/officeDocument/2006/relationships/image" Target="../media/image35.png"/><Relationship Id="rId7" Type="http://schemas.openxmlformats.org/officeDocument/2006/relationships/image" Target="../media/image27.jpe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slide" Target="slide14.xml"/><Relationship Id="rId20" Type="http://schemas.openxmlformats.org/officeDocument/2006/relationships/slide" Target="slide10.xml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slide" Target="slide9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slide" Target="slide12.xml"/><Relationship Id="rId4" Type="http://schemas.openxmlformats.org/officeDocument/2006/relationships/audio" Target="../media/media2.mp3"/><Relationship Id="rId9" Type="http://schemas.openxmlformats.org/officeDocument/2006/relationships/slide" Target="slide11.xml"/><Relationship Id="rId14" Type="http://schemas.openxmlformats.org/officeDocument/2006/relationships/image" Target="../media/image31.png"/><Relationship Id="rId2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2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3.wav"/><Relationship Id="rId12" Type="http://schemas.openxmlformats.org/officeDocument/2006/relationships/image" Target="../media/image30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slide" Target="slide8.xml"/><Relationship Id="rId5" Type="http://schemas.openxmlformats.org/officeDocument/2006/relationships/audio" Target="../media/audio1.wav"/><Relationship Id="rId15" Type="http://schemas.openxmlformats.org/officeDocument/2006/relationships/image" Target="../media/image40.png"/><Relationship Id="rId10" Type="http://schemas.openxmlformats.org/officeDocument/2006/relationships/image" Target="../media/image28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2847703" y="5414760"/>
            <a:ext cx="2975508" cy="1443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11" y="533375"/>
            <a:ext cx="10095851" cy="2133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8950" y="2046757"/>
            <a:ext cx="8205927" cy="2536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9017" y="3111444"/>
            <a:ext cx="858391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7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6" y="5396471"/>
            <a:ext cx="935845" cy="12494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64397" y="3048001"/>
            <a:ext cx="9583213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Người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nghề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56944" y="4236478"/>
            <a:ext cx="9590667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Người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lúa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61914" y="5482180"/>
            <a:ext cx="9585698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Người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sóc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bệnh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nhân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80005" y="507582"/>
            <a:ext cx="10784466" cy="1579291"/>
            <a:chOff x="828233" y="2996866"/>
            <a:chExt cx="2373908" cy="910200"/>
          </a:xfrm>
        </p:grpSpPr>
        <p:sp>
          <p:nvSpPr>
            <p:cNvPr id="23" name="Rectangle 22"/>
            <p:cNvSpPr/>
            <p:nvPr/>
          </p:nvSpPr>
          <p:spPr>
            <a:xfrm>
              <a:off x="828233" y="2996866"/>
              <a:ext cx="2373908" cy="910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9605" y="3092276"/>
              <a:ext cx="1962100" cy="691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dân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8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9" y="5257801"/>
            <a:ext cx="1331265" cy="14087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lặn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dân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Ngư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dân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80005" y="1170194"/>
            <a:ext cx="4549714" cy="916679"/>
            <a:chOff x="828233" y="2996866"/>
            <a:chExt cx="2373908" cy="910200"/>
          </a:xfrm>
        </p:grpSpPr>
        <p:sp>
          <p:nvSpPr>
            <p:cNvPr id="23" name="Rectangle 22"/>
            <p:cNvSpPr/>
            <p:nvPr/>
          </p:nvSpPr>
          <p:spPr>
            <a:xfrm>
              <a:off x="828233" y="2996866"/>
              <a:ext cx="2373908" cy="910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45543" y="3062207"/>
              <a:ext cx="1962100" cy="702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04" y="159552"/>
            <a:ext cx="5305435" cy="2788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220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6" grpId="1" animBg="1"/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516" l="0" r="100000">
                        <a14:backgroundMark x1="16256" y1="8871" x2="5911" y2="45161"/>
                        <a14:backgroundMark x1="83744" y1="4435" x2="90640" y2="28629"/>
                        <a14:backgroundMark x1="89163" y1="72581" x2="93103" y2="69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9" y="5354848"/>
            <a:ext cx="1246573" cy="152290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564398" y="5479250"/>
            <a:ext cx="9744576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Chăm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sóc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bệnh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nhân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56944" y="4236478"/>
            <a:ext cx="9752031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Người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biển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đảo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418" y="5479250"/>
            <a:ext cx="798097" cy="782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418" y="4306156"/>
            <a:ext cx="807556" cy="77835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61913" y="3005680"/>
            <a:ext cx="9747061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Người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trồn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lúa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418" y="3082012"/>
            <a:ext cx="807556" cy="77835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80005" y="507582"/>
            <a:ext cx="10784466" cy="1579291"/>
            <a:chOff x="828233" y="2996866"/>
            <a:chExt cx="2373908" cy="910200"/>
          </a:xfrm>
        </p:grpSpPr>
        <p:sp>
          <p:nvSpPr>
            <p:cNvPr id="19" name="Rectangle 18"/>
            <p:cNvSpPr/>
            <p:nvPr/>
          </p:nvSpPr>
          <p:spPr>
            <a:xfrm>
              <a:off x="828233" y="2996866"/>
              <a:ext cx="2373908" cy="910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9605" y="3092276"/>
              <a:ext cx="1962100" cy="691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013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8" t="8029" r="13438" b="24064"/>
          <a:stretch/>
        </p:blipFill>
        <p:spPr>
          <a:xfrm>
            <a:off x="35789" y="5556764"/>
            <a:ext cx="1763530" cy="130123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17554" y="1595852"/>
            <a:ext cx="10784466" cy="2908915"/>
            <a:chOff x="828233" y="2884537"/>
            <a:chExt cx="2373908" cy="1676508"/>
          </a:xfrm>
        </p:grpSpPr>
        <p:sp>
          <p:nvSpPr>
            <p:cNvPr id="22" name="Rectangle 21"/>
            <p:cNvSpPr/>
            <p:nvPr/>
          </p:nvSpPr>
          <p:spPr>
            <a:xfrm>
              <a:off x="828233" y="2996866"/>
              <a:ext cx="2373908" cy="156417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62988" y="2884537"/>
              <a:ext cx="2255524" cy="16141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ước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mơ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nghề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7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475AF2BC-67FC-406E-88A6-C0DA69F6D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9" y="1349657"/>
            <a:ext cx="11321142" cy="4949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71108-051D-4A8C-8724-248A467D5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2311" y="873994"/>
            <a:ext cx="4518276" cy="45182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3552" y="2685287"/>
            <a:ext cx="61604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3552" y="3485706"/>
            <a:ext cx="62761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9824" y="472792"/>
            <a:ext cx="734022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09361C-9C16-46A6-B2C7-0446774AB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7" name="图片 6" descr="图片包含 示意图&#10;&#10;描述已自动生成">
            <a:extLst>
              <a:ext uri="{FF2B5EF4-FFF2-40B4-BE49-F238E27FC236}">
                <a16:creationId xmlns:a16="http://schemas.microsoft.com/office/drawing/2014/main" id="{699B40CD-55F1-40B7-A061-BC43B33FB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856" y="3429000"/>
            <a:ext cx="2685143" cy="2685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6455" y="1394521"/>
            <a:ext cx="4706520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5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09361C-9C16-46A6-B2C7-0446774AB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7" name="图片 6" descr="图片包含 示意图&#10;&#10;描述已自动生成">
            <a:extLst>
              <a:ext uri="{FF2B5EF4-FFF2-40B4-BE49-F238E27FC236}">
                <a16:creationId xmlns:a16="http://schemas.microsoft.com/office/drawing/2014/main" id="{699B40CD-55F1-40B7-A061-BC43B33FB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856" y="3429000"/>
            <a:ext cx="2685143" cy="2685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538" y="1516560"/>
            <a:ext cx="523082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0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2">
            <a:extLst>
              <a:ext uri="{FF2B5EF4-FFF2-40B4-BE49-F238E27FC236}">
                <a16:creationId xmlns:a16="http://schemas.microsoft.com/office/drawing/2014/main" id="{BDAF8638-3447-41F4-8651-6A4B4BE8C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/>
        </p:blipFill>
        <p:spPr>
          <a:xfrm>
            <a:off x="292109" y="5757346"/>
            <a:ext cx="742048" cy="73703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82185" y="1863687"/>
            <a:ext cx="2202689" cy="609171"/>
            <a:chOff x="723391" y="1932359"/>
            <a:chExt cx="2202689" cy="609171"/>
          </a:xfrm>
        </p:grpSpPr>
        <p:sp>
          <p:nvSpPr>
            <p:cNvPr id="30" name="Rectangle 29"/>
            <p:cNvSpPr/>
            <p:nvPr/>
          </p:nvSpPr>
          <p:spPr>
            <a:xfrm>
              <a:off x="723391" y="1932359"/>
              <a:ext cx="2202689" cy="609171"/>
            </a:xfrm>
            <a:prstGeom prst="rect">
              <a:avLst/>
            </a:prstGeom>
            <a:solidFill>
              <a:srgbClr val="FF3399">
                <a:alpha val="61000"/>
              </a:srgbClr>
            </a:solidFill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3378" y="1932359"/>
              <a:ext cx="21031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005807" y="1859878"/>
            <a:ext cx="3368870" cy="616788"/>
            <a:chOff x="723392" y="1906807"/>
            <a:chExt cx="1803727" cy="860078"/>
          </a:xfrm>
        </p:grpSpPr>
        <p:sp>
          <p:nvSpPr>
            <p:cNvPr id="37" name="Rectangle 36"/>
            <p:cNvSpPr/>
            <p:nvPr/>
          </p:nvSpPr>
          <p:spPr>
            <a:xfrm>
              <a:off x="723392" y="1932359"/>
              <a:ext cx="1803727" cy="834526"/>
            </a:xfrm>
            <a:prstGeom prst="rect">
              <a:avLst/>
            </a:prstGeom>
            <a:solidFill>
              <a:srgbClr val="FF3399">
                <a:alpha val="61000"/>
              </a:srgbClr>
            </a:solidFill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82878" y="1906807"/>
              <a:ext cx="1744240" cy="81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452" y="2792249"/>
            <a:ext cx="3249450" cy="357256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6595610" y="1863687"/>
            <a:ext cx="2202689" cy="609171"/>
            <a:chOff x="723391" y="1932359"/>
            <a:chExt cx="2202689" cy="609171"/>
          </a:xfrm>
        </p:grpSpPr>
        <p:sp>
          <p:nvSpPr>
            <p:cNvPr id="41" name="Rectangle 40"/>
            <p:cNvSpPr/>
            <p:nvPr/>
          </p:nvSpPr>
          <p:spPr>
            <a:xfrm>
              <a:off x="723391" y="1932359"/>
              <a:ext cx="2202689" cy="609171"/>
            </a:xfrm>
            <a:prstGeom prst="rect">
              <a:avLst/>
            </a:prstGeom>
            <a:solidFill>
              <a:srgbClr val="FF3399">
                <a:alpha val="61000"/>
              </a:srgbClr>
            </a:solidFill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3378" y="1932359"/>
              <a:ext cx="21031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019232" y="1863687"/>
            <a:ext cx="2202689" cy="609171"/>
            <a:chOff x="723391" y="1932359"/>
            <a:chExt cx="2202689" cy="609171"/>
          </a:xfrm>
        </p:grpSpPr>
        <p:sp>
          <p:nvSpPr>
            <p:cNvPr id="44" name="Rectangle 43"/>
            <p:cNvSpPr/>
            <p:nvPr/>
          </p:nvSpPr>
          <p:spPr>
            <a:xfrm>
              <a:off x="723391" y="1932359"/>
              <a:ext cx="2202689" cy="609171"/>
            </a:xfrm>
            <a:prstGeom prst="rect">
              <a:avLst/>
            </a:prstGeom>
            <a:solidFill>
              <a:srgbClr val="FF3399">
                <a:alpha val="61000"/>
              </a:srgbClr>
            </a:solidFill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43378" y="1932359"/>
              <a:ext cx="21031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lặn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52396" y="2792249"/>
            <a:ext cx="2202689" cy="609171"/>
            <a:chOff x="723391" y="1932359"/>
            <a:chExt cx="2202689" cy="609171"/>
          </a:xfrm>
        </p:grpSpPr>
        <p:sp>
          <p:nvSpPr>
            <p:cNvPr id="47" name="Rectangle 46"/>
            <p:cNvSpPr/>
            <p:nvPr/>
          </p:nvSpPr>
          <p:spPr>
            <a:xfrm>
              <a:off x="723391" y="1932359"/>
              <a:ext cx="2202689" cy="609171"/>
            </a:xfrm>
            <a:prstGeom prst="rect">
              <a:avLst/>
            </a:prstGeom>
            <a:solidFill>
              <a:srgbClr val="FF3399">
                <a:alpha val="61000"/>
              </a:srgbClr>
            </a:solidFill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43378" y="1932359"/>
              <a:ext cx="21031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thuỷ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thủ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005807" y="2792249"/>
            <a:ext cx="2202689" cy="609171"/>
            <a:chOff x="723391" y="1932359"/>
            <a:chExt cx="2202689" cy="609171"/>
          </a:xfrm>
        </p:grpSpPr>
        <p:sp>
          <p:nvSpPr>
            <p:cNvPr id="50" name="Rectangle 49"/>
            <p:cNvSpPr/>
            <p:nvPr/>
          </p:nvSpPr>
          <p:spPr>
            <a:xfrm>
              <a:off x="723391" y="1932359"/>
              <a:ext cx="2202689" cy="609171"/>
            </a:xfrm>
            <a:prstGeom prst="rect">
              <a:avLst/>
            </a:prstGeom>
            <a:solidFill>
              <a:srgbClr val="FF3399">
                <a:alpha val="61000"/>
              </a:srgbClr>
            </a:solidFill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3378" y="1932359"/>
              <a:ext cx="21031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72383" y="4202310"/>
            <a:ext cx="8846312" cy="1950295"/>
            <a:chOff x="572383" y="4202310"/>
            <a:chExt cx="8846312" cy="1950295"/>
          </a:xfrm>
        </p:grpSpPr>
        <p:sp>
          <p:nvSpPr>
            <p:cNvPr id="63" name="Rectangle 62"/>
            <p:cNvSpPr/>
            <p:nvPr/>
          </p:nvSpPr>
          <p:spPr>
            <a:xfrm>
              <a:off x="572383" y="4202310"/>
              <a:ext cx="8846312" cy="19502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99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68613" y="4324849"/>
              <a:ext cx="875008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 từ ngữ chỉ người làm việc trên biển là: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 dân, bộ đội hải quân, thợ lặn, thủy thủ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61254" y="-116852"/>
            <a:ext cx="11188822" cy="2193798"/>
            <a:chOff x="361254" y="-116852"/>
            <a:chExt cx="11188822" cy="2193798"/>
          </a:xfrm>
        </p:grpSpPr>
        <p:grpSp>
          <p:nvGrpSpPr>
            <p:cNvPr id="62" name="Group 61"/>
            <p:cNvGrpSpPr/>
            <p:nvPr/>
          </p:nvGrpSpPr>
          <p:grpSpPr>
            <a:xfrm>
              <a:off x="361254" y="-116852"/>
              <a:ext cx="11188822" cy="1995054"/>
              <a:chOff x="361254" y="-116852"/>
              <a:chExt cx="11188822" cy="199505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61254" y="-116852"/>
                <a:ext cx="11188822" cy="1995054"/>
                <a:chOff x="195943" y="302445"/>
                <a:chExt cx="10084526" cy="1995054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1070826" y="692526"/>
                  <a:ext cx="9209643" cy="124192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3399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pic>
              <p:nvPicPr>
                <p:cNvPr id="26" name="图片 10">
                  <a:extLst>
                    <a:ext uri="{FF2B5EF4-FFF2-40B4-BE49-F238E27FC236}">
                      <a16:creationId xmlns:a16="http://schemas.microsoft.com/office/drawing/2014/main" id="{4722F29D-B9BE-4E91-8A26-81CCBAE59A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95943" y="302445"/>
                  <a:ext cx="1913581" cy="1995054"/>
                </a:xfrm>
                <a:prstGeom prst="rect">
                  <a:avLst/>
                </a:prstGeom>
              </p:spPr>
            </p:pic>
          </p:grp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232B4CD-678F-46D6-9D0B-E081C995F353}"/>
                  </a:ext>
                </a:extLst>
              </p:cNvPr>
              <p:cNvSpPr txBox="1"/>
              <p:nvPr/>
            </p:nvSpPr>
            <p:spPr>
              <a:xfrm>
                <a:off x="2368728" y="259231"/>
                <a:ext cx="902208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 panose="020B0604020202020204" pitchFamily="34" charset="0"/>
                  </a:rPr>
                  <a:t>Những từ ngữ nào dưới đây chỉ người làm việc trên biển?</a:t>
                </a:r>
              </a:p>
            </p:txBody>
          </p:sp>
        </p:grp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355" y="-62935"/>
              <a:ext cx="1652159" cy="213988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7090" y="2459496"/>
            <a:ext cx="342015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4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728" y="1610431"/>
            <a:ext cx="1507108" cy="1507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292" y="1610431"/>
            <a:ext cx="1507108" cy="15071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28233" y="2996867"/>
            <a:ext cx="5597485" cy="696110"/>
            <a:chOff x="489806" y="2911543"/>
            <a:chExt cx="5131577" cy="696110"/>
          </a:xfrm>
        </p:grpSpPr>
        <p:sp>
          <p:nvSpPr>
            <p:cNvPr id="11" name="Rectangle 10"/>
            <p:cNvSpPr/>
            <p:nvPr/>
          </p:nvSpPr>
          <p:spPr>
            <a:xfrm>
              <a:off x="489806" y="2911543"/>
              <a:ext cx="5131577" cy="696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806" y="3012978"/>
              <a:ext cx="5116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khơi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424339" y="2996867"/>
            <a:ext cx="3848907" cy="696110"/>
            <a:chOff x="6418499" y="2911543"/>
            <a:chExt cx="5138796" cy="696110"/>
          </a:xfrm>
        </p:grpSpPr>
        <p:sp>
          <p:nvSpPr>
            <p:cNvPr id="56" name="Rectangle 55"/>
            <p:cNvSpPr/>
            <p:nvPr/>
          </p:nvSpPr>
          <p:spPr>
            <a:xfrm>
              <a:off x="6418499" y="2911543"/>
              <a:ext cx="5131577" cy="69611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41008" y="2996867"/>
              <a:ext cx="5116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nuôi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12943" y="4103889"/>
            <a:ext cx="5612775" cy="696110"/>
            <a:chOff x="489806" y="2911543"/>
            <a:chExt cx="5131577" cy="696110"/>
          </a:xfrm>
        </p:grpSpPr>
        <p:sp>
          <p:nvSpPr>
            <p:cNvPr id="66" name="Rectangle 65"/>
            <p:cNvSpPr/>
            <p:nvPr/>
          </p:nvSpPr>
          <p:spPr>
            <a:xfrm>
              <a:off x="489806" y="2911543"/>
              <a:ext cx="5131577" cy="696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89806" y="3012978"/>
              <a:ext cx="5116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28233" y="5210910"/>
            <a:ext cx="5612775" cy="696110"/>
            <a:chOff x="489806" y="2911543"/>
            <a:chExt cx="5131577" cy="696110"/>
          </a:xfrm>
        </p:grpSpPr>
        <p:sp>
          <p:nvSpPr>
            <p:cNvPr id="69" name="Rectangle 68"/>
            <p:cNvSpPr/>
            <p:nvPr/>
          </p:nvSpPr>
          <p:spPr>
            <a:xfrm>
              <a:off x="489806" y="2911543"/>
              <a:ext cx="5131577" cy="696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89806" y="3012978"/>
              <a:ext cx="5116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bè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414228" y="4077499"/>
            <a:ext cx="3848907" cy="696110"/>
            <a:chOff x="6418499" y="2911543"/>
            <a:chExt cx="5138796" cy="696110"/>
          </a:xfrm>
        </p:grpSpPr>
        <p:sp>
          <p:nvSpPr>
            <p:cNvPr id="72" name="Rectangle 71"/>
            <p:cNvSpPr/>
            <p:nvPr/>
          </p:nvSpPr>
          <p:spPr>
            <a:xfrm>
              <a:off x="6418499" y="2911543"/>
              <a:ext cx="5131577" cy="69611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41008" y="2996867"/>
              <a:ext cx="5116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408821" y="5158130"/>
            <a:ext cx="3848907" cy="696110"/>
            <a:chOff x="6418499" y="2911543"/>
            <a:chExt cx="5138796" cy="696110"/>
          </a:xfrm>
        </p:grpSpPr>
        <p:sp>
          <p:nvSpPr>
            <p:cNvPr id="75" name="Rectangle 74"/>
            <p:cNvSpPr/>
            <p:nvPr/>
          </p:nvSpPr>
          <p:spPr>
            <a:xfrm>
              <a:off x="6418499" y="2911543"/>
              <a:ext cx="5131577" cy="69611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41008" y="2996867"/>
              <a:ext cx="5116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đảo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18" name="Straight Connector 17"/>
          <p:cNvCxnSpPr>
            <a:stCxn id="12" idx="3"/>
            <a:endCxn id="73" idx="1"/>
          </p:cNvCxnSpPr>
          <p:nvPr/>
        </p:nvCxnSpPr>
        <p:spPr>
          <a:xfrm>
            <a:off x="6409040" y="3359912"/>
            <a:ext cx="1022047" cy="106452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67" idx="3"/>
            <a:endCxn id="76" idx="1"/>
          </p:cNvCxnSpPr>
          <p:nvPr/>
        </p:nvCxnSpPr>
        <p:spPr>
          <a:xfrm>
            <a:off x="6408994" y="4466934"/>
            <a:ext cx="1016686" cy="103813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70" idx="3"/>
            <a:endCxn id="60" idx="1"/>
          </p:cNvCxnSpPr>
          <p:nvPr/>
        </p:nvCxnSpPr>
        <p:spPr>
          <a:xfrm flipV="1">
            <a:off x="6424284" y="3343801"/>
            <a:ext cx="1016914" cy="2230154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48191" y="54401"/>
            <a:ext cx="11188822" cy="2152624"/>
            <a:chOff x="348191" y="54401"/>
            <a:chExt cx="11188822" cy="2152624"/>
          </a:xfrm>
        </p:grpSpPr>
        <p:grpSp>
          <p:nvGrpSpPr>
            <p:cNvPr id="62" name="Group 61"/>
            <p:cNvGrpSpPr/>
            <p:nvPr/>
          </p:nvGrpSpPr>
          <p:grpSpPr>
            <a:xfrm>
              <a:off x="348191" y="54401"/>
              <a:ext cx="11188822" cy="1995054"/>
              <a:chOff x="361254" y="-116852"/>
              <a:chExt cx="11188822" cy="199505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61254" y="-116852"/>
                <a:ext cx="11188822" cy="1995054"/>
                <a:chOff x="195943" y="302445"/>
                <a:chExt cx="10084526" cy="1995054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1070826" y="692526"/>
                  <a:ext cx="9209643" cy="124192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3399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pic>
              <p:nvPicPr>
                <p:cNvPr id="26" name="图片 10">
                  <a:extLst>
                    <a:ext uri="{FF2B5EF4-FFF2-40B4-BE49-F238E27FC236}">
                      <a16:creationId xmlns:a16="http://schemas.microsoft.com/office/drawing/2014/main" id="{4722F29D-B9BE-4E91-8A26-81CCBAE59A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95943" y="302445"/>
                  <a:ext cx="1913581" cy="1995054"/>
                </a:xfrm>
                <a:prstGeom prst="rect">
                  <a:avLst/>
                </a:prstGeom>
              </p:spPr>
            </p:pic>
          </p:grp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232B4CD-678F-46D6-9D0B-E081C995F353}"/>
                  </a:ext>
                </a:extLst>
              </p:cNvPr>
              <p:cNvSpPr txBox="1"/>
              <p:nvPr/>
            </p:nvSpPr>
            <p:spPr>
              <a:xfrm>
                <a:off x="2368728" y="259231"/>
                <a:ext cx="902208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 panose="020B0604020202020204" pitchFamily="34" charset="0"/>
                  </a:rPr>
                  <a:t>Kết hợp từ ngữ ở cột A với từ ngữ ở cột B để tạo câu</a:t>
                </a: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205" y="67144"/>
              <a:ext cx="1700931" cy="213988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7334" y="1337238"/>
            <a:ext cx="3420152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6212" y="1854761"/>
            <a:ext cx="8895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M: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- Những người dân chài ra khơi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làm 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1789" y="2415187"/>
            <a:ext cx="8359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Những người dân chài ra khơi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đánh cá.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93884">
            <a:off x="7830996" y="3266025"/>
            <a:ext cx="3820990" cy="2623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/>
          <p:cNvGrpSpPr/>
          <p:nvPr/>
        </p:nvGrpSpPr>
        <p:grpSpPr>
          <a:xfrm>
            <a:off x="645352" y="3348301"/>
            <a:ext cx="6837042" cy="2274450"/>
            <a:chOff x="645352" y="3166196"/>
            <a:chExt cx="5597486" cy="2258373"/>
          </a:xfrm>
        </p:grpSpPr>
        <p:grpSp>
          <p:nvGrpSpPr>
            <p:cNvPr id="17" name="Group 16"/>
            <p:cNvGrpSpPr/>
            <p:nvPr/>
          </p:nvGrpSpPr>
          <p:grpSpPr>
            <a:xfrm>
              <a:off x="645352" y="3166196"/>
              <a:ext cx="5597486" cy="1941381"/>
              <a:chOff x="828232" y="2996866"/>
              <a:chExt cx="5597486" cy="194138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828233" y="2996866"/>
                <a:ext cx="5597485" cy="194138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28232" y="2996866"/>
                <a:ext cx="5597486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-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chú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bộ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đội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hải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quân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tuần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để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gì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645352" y="4039574"/>
              <a:ext cx="559748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=&gt;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8191" y="54401"/>
            <a:ext cx="11188822" cy="2169223"/>
            <a:chOff x="348191" y="54401"/>
            <a:chExt cx="11188822" cy="2169223"/>
          </a:xfrm>
        </p:grpSpPr>
        <p:grpSp>
          <p:nvGrpSpPr>
            <p:cNvPr id="62" name="Group 61"/>
            <p:cNvGrpSpPr/>
            <p:nvPr/>
          </p:nvGrpSpPr>
          <p:grpSpPr>
            <a:xfrm>
              <a:off x="348191" y="54401"/>
              <a:ext cx="11188822" cy="1995054"/>
              <a:chOff x="361254" y="-116852"/>
              <a:chExt cx="11188822" cy="199505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61254" y="-116852"/>
                <a:ext cx="11188822" cy="1995054"/>
                <a:chOff x="195943" y="302445"/>
                <a:chExt cx="10084526" cy="1995054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1070826" y="692526"/>
                  <a:ext cx="9209643" cy="124192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3399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pic>
              <p:nvPicPr>
                <p:cNvPr id="26" name="图片 10">
                  <a:extLst>
                    <a:ext uri="{FF2B5EF4-FFF2-40B4-BE49-F238E27FC236}">
                      <a16:creationId xmlns:a16="http://schemas.microsoft.com/office/drawing/2014/main" id="{4722F29D-B9BE-4E91-8A26-81CCBAE59A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95943" y="302445"/>
                  <a:ext cx="1913581" cy="1995054"/>
                </a:xfrm>
                <a:prstGeom prst="rect">
                  <a:avLst/>
                </a:prstGeom>
              </p:spPr>
            </p:pic>
          </p:grp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232B4CD-678F-46D6-9D0B-E081C995F353}"/>
                  </a:ext>
                </a:extLst>
              </p:cNvPr>
              <p:cNvSpPr txBox="1"/>
              <p:nvPr/>
            </p:nvSpPr>
            <p:spPr>
              <a:xfrm>
                <a:off x="2368728" y="259231"/>
                <a:ext cx="902208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 panose="020B0604020202020204" pitchFamily="34" charset="0"/>
                  </a:rPr>
                  <a:t>Dựa vào kết quả ở bài tập 2, đặt 2 câu hỏi và 2 câu trả lời theo mẫu.</a:t>
                </a: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987" y="83743"/>
              <a:ext cx="1731414" cy="2139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65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09361C-9C16-46A6-B2C7-0446774AB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7" name="图片 6" descr="图片包含 示意图&#10;&#10;描述已自动生成">
            <a:extLst>
              <a:ext uri="{FF2B5EF4-FFF2-40B4-BE49-F238E27FC236}">
                <a16:creationId xmlns:a16="http://schemas.microsoft.com/office/drawing/2014/main" id="{699B40CD-55F1-40B7-A061-BC43B33FB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856" y="3429000"/>
            <a:ext cx="2685143" cy="2685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449" y="1285662"/>
            <a:ext cx="4706520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á»n Báº§u Trá»i VÃ  ÄÃ¡m MÃ¢y ÄÆ¡n Giáº£n Vector - Free.Vector6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" y="3438"/>
            <a:ext cx="12155027" cy="52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" y="3438"/>
            <a:ext cx="12161839" cy="6858000"/>
          </a:xfrm>
          <a:prstGeom prst="rect">
            <a:avLst/>
          </a:prstGeom>
        </p:spPr>
      </p:pic>
      <p:pic>
        <p:nvPicPr>
          <p:cNvPr id="6" name="xanh xa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50" y="3896711"/>
            <a:ext cx="1245610" cy="1662978"/>
          </a:xfrm>
          <a:prstGeom prst="rect">
            <a:avLst/>
          </a:prstGeom>
        </p:spPr>
      </p:pic>
      <p:pic>
        <p:nvPicPr>
          <p:cNvPr id="9" name="xá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6"/>
          <a:stretch/>
        </p:blipFill>
        <p:spPr>
          <a:xfrm>
            <a:off x="367636" y="3429001"/>
            <a:ext cx="2187325" cy="1965537"/>
          </a:xfrm>
          <a:prstGeom prst="rect">
            <a:avLst/>
          </a:prstGeom>
        </p:spPr>
      </p:pic>
      <p:pic>
        <p:nvPicPr>
          <p:cNvPr id="10" name="đỏ gần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921" y="2590802"/>
            <a:ext cx="2520260" cy="2666998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38" y="6190008"/>
            <a:ext cx="1187543" cy="667993"/>
          </a:xfrm>
          <a:prstGeom prst="rect">
            <a:avLst/>
          </a:prstGeom>
        </p:spPr>
      </p:pic>
      <p:pic>
        <p:nvPicPr>
          <p:cNvPr id="17" name="Tieng-mua-roi-ti-tach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132418" y="1962150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427" y="171450"/>
            <a:ext cx="2114550" cy="2114550"/>
          </a:xfrm>
          <a:prstGeom prst="rect">
            <a:avLst/>
          </a:prstGeom>
        </p:spPr>
      </p:pic>
      <p:pic>
        <p:nvPicPr>
          <p:cNvPr id="16" name="xám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6"/>
          <a:stretch/>
        </p:blipFill>
        <p:spPr>
          <a:xfrm>
            <a:off x="6085129" y="4034118"/>
            <a:ext cx="2791376" cy="2508339"/>
          </a:xfrm>
          <a:prstGeom prst="rect">
            <a:avLst/>
          </a:prstGeom>
        </p:spPr>
      </p:pic>
      <p:pic>
        <p:nvPicPr>
          <p:cNvPr id="19" name="đỏ gần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02" y="4880248"/>
            <a:ext cx="1553317" cy="16437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298" y="106376"/>
            <a:ext cx="7803556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7486E-6 2.96296E-6 L -0.57082 -0.0099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34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1.00052 -0.054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1.42526 0.000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68971 -0.004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9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-1.42527 0.0002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6"/>
          <a:stretch/>
        </p:blipFill>
        <p:spPr>
          <a:xfrm>
            <a:off x="5970" y="5201656"/>
            <a:ext cx="1643369" cy="1476737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Phi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công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giáo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sĩ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80005" y="1170194"/>
            <a:ext cx="4549714" cy="916679"/>
            <a:chOff x="828233" y="2996866"/>
            <a:chExt cx="2373908" cy="910200"/>
          </a:xfrm>
        </p:grpSpPr>
        <p:sp>
          <p:nvSpPr>
            <p:cNvPr id="26" name="Rectangle 25"/>
            <p:cNvSpPr/>
            <p:nvPr/>
          </p:nvSpPr>
          <p:spPr>
            <a:xfrm>
              <a:off x="828233" y="2996866"/>
              <a:ext cx="2373908" cy="910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45543" y="3062207"/>
              <a:ext cx="1962100" cy="702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1" y="199357"/>
            <a:ext cx="6132938" cy="2709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2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</Words>
  <Application>Microsoft Office PowerPoint</Application>
  <PresentationFormat>Widescreen</PresentationFormat>
  <Paragraphs>48</Paragraphs>
  <Slides>14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SVN-Newton</vt:lpstr>
      <vt:lpstr>Arial-Rounded</vt:lpstr>
      <vt:lpstr>思源黑体</vt:lpstr>
      <vt:lpstr>#9Slide07 Altus</vt:lpstr>
      <vt:lpstr>思源黑体 CN Medium</vt:lpstr>
      <vt:lpstr>Calibri Light</vt:lpstr>
      <vt:lpstr>#9Slide07 HoneyCream</vt:lpstr>
      <vt:lpstr>Times New Roman</vt:lpstr>
      <vt:lpstr>#9Slide05 Bodega Script</vt:lpstr>
      <vt:lpstr>Calibri</vt:lpstr>
      <vt:lpstr>Arial</vt:lpstr>
      <vt:lpstr>Cambria</vt:lpstr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CamCam;MNT</dc:creator>
  <cp:keywords>MANGNONTEAM</cp:keywords>
  <cp:lastModifiedBy>Duong Phuong Anh</cp:lastModifiedBy>
  <cp:revision>2</cp:revision>
  <dcterms:created xsi:type="dcterms:W3CDTF">2023-04-02T12:54:15Z</dcterms:created>
  <dcterms:modified xsi:type="dcterms:W3CDTF">2025-04-11T03:01:57Z</dcterms:modified>
</cp:coreProperties>
</file>