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9" r:id="rId18"/>
    <p:sldId id="275" r:id="rId19"/>
    <p:sldId id="280" r:id="rId20"/>
    <p:sldId id="276" r:id="rId21"/>
    <p:sldId id="277" r:id="rId22"/>
    <p:sldId id="278" r:id="rId23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5"/>
    </p:embeddedFont>
    <p:embeddedFont>
      <p:font typeface="#9Slide03 AmpleSoft Bold" panose="02000000000000000000" pitchFamily="2" charset="0"/>
      <p:regular r:id="rId26"/>
    </p:embeddedFont>
    <p:embeddedFont>
      <p:font typeface="#9Slide03 SFU SwissBT ExtraComp" panose="00000400000000000000" pitchFamily="2" charset="0"/>
      <p:regular r:id="rId27"/>
    </p:embeddedFont>
    <p:embeddedFont>
      <p:font typeface="#9Slide05 Aphrodite Pro" panose="02000000000000000000" pitchFamily="2" charset="0"/>
      <p:regular r:id="rId28"/>
    </p:embeddedFont>
    <p:embeddedFont>
      <p:font typeface="#9Slide05 Bodega Script" pitchFamily="2" charset="0"/>
      <p:regular r:id="rId29"/>
    </p:embeddedFont>
    <p:embeddedFont>
      <p:font typeface="#9Slide07 Bungee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#9Slide07 SVNBango" panose="02000000000000000000" pitchFamily="2" charset="0"/>
      <p:regular r:id="rId32"/>
    </p:embeddedFont>
    <p:embeddedFont>
      <p:font typeface="#9Slide07 SVNZiclets" panose="02000603000000000000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SVN-A Love Of Thunder" panose="02040603050506020204" pitchFamily="18" charset="0"/>
      <p:regular r:id="rId48"/>
    </p:embeddedFont>
    <p:embeddedFont>
      <p:font typeface="SVN-Dancing Script" panose="02040603050506020204" pitchFamily="18" charset="0"/>
      <p:regular r:id="rId49"/>
    </p:embeddedFont>
    <p:embeddedFont>
      <p:font typeface="SVN-Gretoon" panose="02040603050506020204" pitchFamily="18" charset="0"/>
      <p:regular r:id="rId50"/>
    </p:embeddedFont>
    <p:embeddedFont>
      <p:font typeface="SVN-Newton" panose="02040603050506020204" pitchFamily="18" charset="0"/>
      <p:regular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20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108D8-C2AE-4D21-A57B-EFFB3645424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DDDE4-7A92-4E81-BE7C-4091AC20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35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28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01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17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96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53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971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3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44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5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11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29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05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011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42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16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272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905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76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960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77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715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7534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1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8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90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24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9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76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7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5167" y="210533"/>
            <a:ext cx="1028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5167" y="1536633"/>
            <a:ext cx="10281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192A7-2A99-B683-6F9E-D2ACF97C1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3FE04-640C-18EE-B1A1-6F689EB88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EB91D57-5187-DE66-F25B-2D907815C943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5CA09E-B18A-4215-1B7A-D66D72696E83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AFB92B-B4B9-01F8-2A19-28EE1F344DC5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782F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782F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DB155-A3D0-1BCA-0CB1-4828A19ACDB5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52848-6BE2-DDDF-A7A9-A5E87B17BA39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550969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  <p:sldLayoutId id="214748368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0" Type="http://schemas.openxmlformats.org/officeDocument/2006/relationships/slide" Target="slide10.xml"/><Relationship Id="rId4" Type="http://schemas.openxmlformats.org/officeDocument/2006/relationships/image" Target="../media/image18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2DF45-4FAF-87BC-EF02-96A340401C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5AEBF-6DB6-6249-63DE-2B2CB47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13"/>
            <a:ext cx="12192000" cy="6797587"/>
          </a:xfrm>
          <a:prstGeom prst="rect">
            <a:avLst/>
          </a:prstGeom>
        </p:spPr>
      </p:pic>
      <p:grpSp>
        <p:nvGrpSpPr>
          <p:cNvPr id="5" name="Google Shape;770;p37">
            <a:extLst>
              <a:ext uri="{FF2B5EF4-FFF2-40B4-BE49-F238E27FC236}">
                <a16:creationId xmlns:a16="http://schemas.microsoft.com/office/drawing/2014/main" id="{30AC665D-C0B1-ECC0-CFEF-E611B75B2813}"/>
              </a:ext>
            </a:extLst>
          </p:cNvPr>
          <p:cNvGrpSpPr/>
          <p:nvPr/>
        </p:nvGrpSpPr>
        <p:grpSpPr>
          <a:xfrm>
            <a:off x="717317" y="3064265"/>
            <a:ext cx="649319" cy="1069372"/>
            <a:chOff x="580566" y="2496995"/>
            <a:chExt cx="486989" cy="802029"/>
          </a:xfrm>
        </p:grpSpPr>
        <p:grpSp>
          <p:nvGrpSpPr>
            <p:cNvPr id="6" name="Google Shape;771;p37">
              <a:extLst>
                <a:ext uri="{FF2B5EF4-FFF2-40B4-BE49-F238E27FC236}">
                  <a16:creationId xmlns:a16="http://schemas.microsoft.com/office/drawing/2014/main" id="{0C4F31F7-4077-F4AD-5AA0-7FCDECC6AAFE}"/>
                </a:ext>
              </a:extLst>
            </p:cNvPr>
            <p:cNvGrpSpPr/>
            <p:nvPr/>
          </p:nvGrpSpPr>
          <p:grpSpPr>
            <a:xfrm rot="-983863">
              <a:off x="825757" y="2517605"/>
              <a:ext cx="196412" cy="349885"/>
              <a:chOff x="3259872" y="1716022"/>
              <a:chExt cx="207126" cy="368934"/>
            </a:xfrm>
          </p:grpSpPr>
          <p:sp>
            <p:nvSpPr>
              <p:cNvPr id="13" name="Google Shape;772;p37">
                <a:extLst>
                  <a:ext uri="{FF2B5EF4-FFF2-40B4-BE49-F238E27FC236}">
                    <a16:creationId xmlns:a16="http://schemas.microsoft.com/office/drawing/2014/main" id="{8D2DDACF-D205-A52B-B8F7-3A5DF65F115A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773;p37">
                <a:extLst>
                  <a:ext uri="{FF2B5EF4-FFF2-40B4-BE49-F238E27FC236}">
                    <a16:creationId xmlns:a16="http://schemas.microsoft.com/office/drawing/2014/main" id="{6782472D-CC8F-0A1E-1E7B-3CAD356053BB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5" name="Google Shape;774;p37">
                  <a:extLst>
                    <a:ext uri="{FF2B5EF4-FFF2-40B4-BE49-F238E27FC236}">
                      <a16:creationId xmlns:a16="http://schemas.microsoft.com/office/drawing/2014/main" id="{E4D9C660-811E-7148-174C-25DF423271BE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775;p37">
                  <a:extLst>
                    <a:ext uri="{FF2B5EF4-FFF2-40B4-BE49-F238E27FC236}">
                      <a16:creationId xmlns:a16="http://schemas.microsoft.com/office/drawing/2014/main" id="{4BAF996B-B511-4816-BE3F-ECE841E3547B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776;p37">
                  <a:extLst>
                    <a:ext uri="{FF2B5EF4-FFF2-40B4-BE49-F238E27FC236}">
                      <a16:creationId xmlns:a16="http://schemas.microsoft.com/office/drawing/2014/main" id="{7A9440F5-F486-02B9-93B1-56AB9E2921D0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777;p37">
              <a:extLst>
                <a:ext uri="{FF2B5EF4-FFF2-40B4-BE49-F238E27FC236}">
                  <a16:creationId xmlns:a16="http://schemas.microsoft.com/office/drawing/2014/main" id="{3CA4318D-38A7-A096-6AB8-8D3B21F32091}"/>
                </a:ext>
              </a:extLst>
            </p:cNvPr>
            <p:cNvGrpSpPr/>
            <p:nvPr/>
          </p:nvGrpSpPr>
          <p:grpSpPr>
            <a:xfrm rot="-1531629">
              <a:off x="666579" y="2808699"/>
              <a:ext cx="256709" cy="457335"/>
              <a:chOff x="3259872" y="1716022"/>
              <a:chExt cx="207126" cy="368934"/>
            </a:xfrm>
          </p:grpSpPr>
          <p:sp>
            <p:nvSpPr>
              <p:cNvPr id="8" name="Google Shape;778;p37">
                <a:extLst>
                  <a:ext uri="{FF2B5EF4-FFF2-40B4-BE49-F238E27FC236}">
                    <a16:creationId xmlns:a16="http://schemas.microsoft.com/office/drawing/2014/main" id="{CFCC6470-7659-B831-BCB2-3FDF1C662FC2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779;p37">
                <a:extLst>
                  <a:ext uri="{FF2B5EF4-FFF2-40B4-BE49-F238E27FC236}">
                    <a16:creationId xmlns:a16="http://schemas.microsoft.com/office/drawing/2014/main" id="{CC2EE7B3-FE5E-2045-2F21-041F1E3E4F73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0" name="Google Shape;780;p37">
                  <a:extLst>
                    <a:ext uri="{FF2B5EF4-FFF2-40B4-BE49-F238E27FC236}">
                      <a16:creationId xmlns:a16="http://schemas.microsoft.com/office/drawing/2014/main" id="{6818132C-3615-5F04-2422-726C845F0CED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781;p37">
                  <a:extLst>
                    <a:ext uri="{FF2B5EF4-FFF2-40B4-BE49-F238E27FC236}">
                      <a16:creationId xmlns:a16="http://schemas.microsoft.com/office/drawing/2014/main" id="{176436D9-B8CF-8CB9-EB5A-69E7AA4FED03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782;p37">
                  <a:extLst>
                    <a:ext uri="{FF2B5EF4-FFF2-40B4-BE49-F238E27FC236}">
                      <a16:creationId xmlns:a16="http://schemas.microsoft.com/office/drawing/2014/main" id="{9B8387FC-3D22-379D-3964-B98A620BA38B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8" name="Google Shape;84;p3">
            <a:extLst>
              <a:ext uri="{FF2B5EF4-FFF2-40B4-BE49-F238E27FC236}">
                <a16:creationId xmlns:a16="http://schemas.microsoft.com/office/drawing/2014/main" id="{069FAEF1-1800-F050-FD7A-A4BE20185E38}"/>
              </a:ext>
            </a:extLst>
          </p:cNvPr>
          <p:cNvSpPr/>
          <p:nvPr/>
        </p:nvSpPr>
        <p:spPr>
          <a:xfrm>
            <a:off x="2249286" y="1037682"/>
            <a:ext cx="8499887" cy="446313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DA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Google Shape;809;p37">
            <a:extLst>
              <a:ext uri="{FF2B5EF4-FFF2-40B4-BE49-F238E27FC236}">
                <a16:creationId xmlns:a16="http://schemas.microsoft.com/office/drawing/2014/main" id="{D59E7AA9-8933-C9A2-3AAB-92035FDB6B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10636567" y="3023261"/>
            <a:ext cx="638528" cy="4222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5" name="Google Shape;810;p37">
            <a:extLst>
              <a:ext uri="{FF2B5EF4-FFF2-40B4-BE49-F238E27FC236}">
                <a16:creationId xmlns:a16="http://schemas.microsoft.com/office/drawing/2014/main" id="{C6342A0F-402D-CAAE-AF7E-C43B26C6B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3480" y="2145954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6" name="Google Shape;811;p37">
            <a:extLst>
              <a:ext uri="{FF2B5EF4-FFF2-40B4-BE49-F238E27FC236}">
                <a16:creationId xmlns:a16="http://schemas.microsoft.com/office/drawing/2014/main" id="{2028621F-FFC2-1C14-E74E-A0BA7960FA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1291" y="2587646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7" name="Google Shape;812;p37">
            <a:extLst>
              <a:ext uri="{FF2B5EF4-FFF2-40B4-BE49-F238E27FC236}">
                <a16:creationId xmlns:a16="http://schemas.microsoft.com/office/drawing/2014/main" id="{704B805D-2110-E5E0-2C8B-1E93DF90BB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0">
            <a:off x="10890702" y="2318522"/>
            <a:ext cx="462981" cy="7023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1" name="Google Shape;806;p37">
            <a:extLst>
              <a:ext uri="{FF2B5EF4-FFF2-40B4-BE49-F238E27FC236}">
                <a16:creationId xmlns:a16="http://schemas.microsoft.com/office/drawing/2014/main" id="{EE98F2D2-69BB-826A-5DE8-297C17F659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7628">
            <a:off x="9877536" y="541079"/>
            <a:ext cx="2042665" cy="1888352"/>
          </a:xfrm>
          <a:prstGeom prst="rect">
            <a:avLst/>
          </a:prstGeom>
          <a:noFill/>
          <a:ln>
            <a:noFill/>
          </a:ln>
          <a:effectLst>
            <a:outerShdw blurRad="57150" dist="28575" dir="45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3" name="Google Shape;808;p37">
            <a:extLst>
              <a:ext uri="{FF2B5EF4-FFF2-40B4-BE49-F238E27FC236}">
                <a16:creationId xmlns:a16="http://schemas.microsoft.com/office/drawing/2014/main" id="{82AEF410-71B5-F364-B53E-86F02D5E537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9856" flipH="1">
            <a:off x="496799" y="-3190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pic>
        <p:nvPicPr>
          <p:cNvPr id="53" name="Google Shape;1025;p46">
            <a:extLst>
              <a:ext uri="{FF2B5EF4-FFF2-40B4-BE49-F238E27FC236}">
                <a16:creationId xmlns:a16="http://schemas.microsoft.com/office/drawing/2014/main" id="{5F117E15-1E0A-3AFA-BAA8-E74D07F780C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73073">
            <a:off x="143657" y="16591"/>
            <a:ext cx="2063041" cy="1924435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4" name="Google Shape;1026;p46">
            <a:extLst>
              <a:ext uri="{FF2B5EF4-FFF2-40B4-BE49-F238E27FC236}">
                <a16:creationId xmlns:a16="http://schemas.microsoft.com/office/drawing/2014/main" id="{F6C1B7E2-52BD-6465-E189-9733362F9A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56449">
            <a:off x="917226" y="1909798"/>
            <a:ext cx="3361532" cy="3545129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5" name="Google Shape;1357;p56">
            <a:extLst>
              <a:ext uri="{FF2B5EF4-FFF2-40B4-BE49-F238E27FC236}">
                <a16:creationId xmlns:a16="http://schemas.microsoft.com/office/drawing/2014/main" id="{C509A392-A56D-5DF7-0ACD-B4DE3D30F7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32348">
            <a:off x="9547230" y="-54555"/>
            <a:ext cx="1032503" cy="16274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6" name="Google Shape;1367;p56">
            <a:extLst>
              <a:ext uri="{FF2B5EF4-FFF2-40B4-BE49-F238E27FC236}">
                <a16:creationId xmlns:a16="http://schemas.microsoft.com/office/drawing/2014/main" id="{7F0C35AA-E75C-6D83-7EA3-6E66BF41F18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54146">
            <a:off x="9133339" y="787777"/>
            <a:ext cx="720799" cy="11155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grpSp>
        <p:nvGrpSpPr>
          <p:cNvPr id="57" name="Google Shape;2013;p50">
            <a:extLst>
              <a:ext uri="{FF2B5EF4-FFF2-40B4-BE49-F238E27FC236}">
                <a16:creationId xmlns:a16="http://schemas.microsoft.com/office/drawing/2014/main" id="{BAF3AFCB-877F-19FD-D58D-618700534470}"/>
              </a:ext>
            </a:extLst>
          </p:cNvPr>
          <p:cNvGrpSpPr/>
          <p:nvPr/>
        </p:nvGrpSpPr>
        <p:grpSpPr>
          <a:xfrm rot="-629897">
            <a:off x="9774740" y="4397446"/>
            <a:ext cx="2305587" cy="2044805"/>
            <a:chOff x="6765075" y="2719225"/>
            <a:chExt cx="2231025" cy="2117350"/>
          </a:xfrm>
        </p:grpSpPr>
        <p:grpSp>
          <p:nvGrpSpPr>
            <p:cNvPr id="58" name="Google Shape;2014;p50">
              <a:extLst>
                <a:ext uri="{FF2B5EF4-FFF2-40B4-BE49-F238E27FC236}">
                  <a16:creationId xmlns:a16="http://schemas.microsoft.com/office/drawing/2014/main" id="{F360EF08-49BC-A0B6-F02B-47B319EF8736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32" name="Google Shape;2015;p50">
                <a:extLst>
                  <a:ext uri="{FF2B5EF4-FFF2-40B4-BE49-F238E27FC236}">
                    <a16:creationId xmlns:a16="http://schemas.microsoft.com/office/drawing/2014/main" id="{9F824515-1A65-FD55-9842-9CEBEDD8F13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133" name="Google Shape;2016;p50">
                <a:extLst>
                  <a:ext uri="{FF2B5EF4-FFF2-40B4-BE49-F238E27FC236}">
                    <a16:creationId xmlns:a16="http://schemas.microsoft.com/office/drawing/2014/main" id="{6FDB34C0-E2EC-3387-8439-5C0FB36F9FA9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34" name="Google Shape;2017;p50">
                  <a:extLst>
                    <a:ext uri="{FF2B5EF4-FFF2-40B4-BE49-F238E27FC236}">
                      <a16:creationId xmlns:a16="http://schemas.microsoft.com/office/drawing/2014/main" id="{8850D148-8480-5F1F-AE69-B06E9F0E2548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018;p50">
                  <a:extLst>
                    <a:ext uri="{FF2B5EF4-FFF2-40B4-BE49-F238E27FC236}">
                      <a16:creationId xmlns:a16="http://schemas.microsoft.com/office/drawing/2014/main" id="{EB3586E1-B163-D50B-1EB3-3C6541DAD425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019;p50">
                  <a:extLst>
                    <a:ext uri="{FF2B5EF4-FFF2-40B4-BE49-F238E27FC236}">
                      <a16:creationId xmlns:a16="http://schemas.microsoft.com/office/drawing/2014/main" id="{E2ECC2BB-7AC9-8DC5-A38A-7603A4B985D2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020;p50">
                  <a:extLst>
                    <a:ext uri="{FF2B5EF4-FFF2-40B4-BE49-F238E27FC236}">
                      <a16:creationId xmlns:a16="http://schemas.microsoft.com/office/drawing/2014/main" id="{67F76054-7B6F-53DA-BB69-557A8C581EBC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021;p50">
                  <a:extLst>
                    <a:ext uri="{FF2B5EF4-FFF2-40B4-BE49-F238E27FC236}">
                      <a16:creationId xmlns:a16="http://schemas.microsoft.com/office/drawing/2014/main" id="{A2553F78-3328-2496-E9B2-72A72AB21E1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9" name="Google Shape;2022;p50">
              <a:extLst>
                <a:ext uri="{FF2B5EF4-FFF2-40B4-BE49-F238E27FC236}">
                  <a16:creationId xmlns:a16="http://schemas.microsoft.com/office/drawing/2014/main" id="{54C19238-4B82-1A8B-0D3F-FEBC2C472785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60" name="Google Shape;2023;p50">
                <a:extLst>
                  <a:ext uri="{FF2B5EF4-FFF2-40B4-BE49-F238E27FC236}">
                    <a16:creationId xmlns:a16="http://schemas.microsoft.com/office/drawing/2014/main" id="{7F741A9E-4C35-7FD8-E68C-EABD5B167EEB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024;p50">
                <a:extLst>
                  <a:ext uri="{FF2B5EF4-FFF2-40B4-BE49-F238E27FC236}">
                    <a16:creationId xmlns:a16="http://schemas.microsoft.com/office/drawing/2014/main" id="{2163BDE9-C099-3CE0-9FC2-132BAC389F7A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025;p50">
                <a:extLst>
                  <a:ext uri="{FF2B5EF4-FFF2-40B4-BE49-F238E27FC236}">
                    <a16:creationId xmlns:a16="http://schemas.microsoft.com/office/drawing/2014/main" id="{B52BA94E-2A38-F1D1-2AC4-93CC3EC92EBE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026;p50">
                <a:extLst>
                  <a:ext uri="{FF2B5EF4-FFF2-40B4-BE49-F238E27FC236}">
                    <a16:creationId xmlns:a16="http://schemas.microsoft.com/office/drawing/2014/main" id="{546ECA8C-30E7-4DE1-D0B6-AC6C97B8DA1E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027;p50">
                <a:extLst>
                  <a:ext uri="{FF2B5EF4-FFF2-40B4-BE49-F238E27FC236}">
                    <a16:creationId xmlns:a16="http://schemas.microsoft.com/office/drawing/2014/main" id="{6E5EA3F3-B9BF-6FEC-16D5-753019E36936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028;p50">
                <a:extLst>
                  <a:ext uri="{FF2B5EF4-FFF2-40B4-BE49-F238E27FC236}">
                    <a16:creationId xmlns:a16="http://schemas.microsoft.com/office/drawing/2014/main" id="{B52F64D7-C730-3B67-1527-ECC1EC6DBA4D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029;p50">
                <a:extLst>
                  <a:ext uri="{FF2B5EF4-FFF2-40B4-BE49-F238E27FC236}">
                    <a16:creationId xmlns:a16="http://schemas.microsoft.com/office/drawing/2014/main" id="{D8882578-C374-F255-699E-5CA11E963D7B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2030;p50">
                <a:extLst>
                  <a:ext uri="{FF2B5EF4-FFF2-40B4-BE49-F238E27FC236}">
                    <a16:creationId xmlns:a16="http://schemas.microsoft.com/office/drawing/2014/main" id="{73E0CB19-9B0D-C699-F9A7-8D5A27C7F2B3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2031;p50">
                <a:extLst>
                  <a:ext uri="{FF2B5EF4-FFF2-40B4-BE49-F238E27FC236}">
                    <a16:creationId xmlns:a16="http://schemas.microsoft.com/office/drawing/2014/main" id="{0CA5220A-5380-8AB0-05F8-A06A6E38483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2032;p50">
                <a:extLst>
                  <a:ext uri="{FF2B5EF4-FFF2-40B4-BE49-F238E27FC236}">
                    <a16:creationId xmlns:a16="http://schemas.microsoft.com/office/drawing/2014/main" id="{40C13C45-EE5E-B5F5-E812-07689BF43F22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2033;p50">
                <a:extLst>
                  <a:ext uri="{FF2B5EF4-FFF2-40B4-BE49-F238E27FC236}">
                    <a16:creationId xmlns:a16="http://schemas.microsoft.com/office/drawing/2014/main" id="{07F6ADB3-4400-0594-89BB-5B6E43342C9C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2034;p50">
                <a:extLst>
                  <a:ext uri="{FF2B5EF4-FFF2-40B4-BE49-F238E27FC236}">
                    <a16:creationId xmlns:a16="http://schemas.microsoft.com/office/drawing/2014/main" id="{7E1A1866-0089-7371-6BE0-BA29F78471F9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2035;p50">
                <a:extLst>
                  <a:ext uri="{FF2B5EF4-FFF2-40B4-BE49-F238E27FC236}">
                    <a16:creationId xmlns:a16="http://schemas.microsoft.com/office/drawing/2014/main" id="{68B50AD0-F219-4254-D502-1841A26E3DCB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2036;p50">
                <a:extLst>
                  <a:ext uri="{FF2B5EF4-FFF2-40B4-BE49-F238E27FC236}">
                    <a16:creationId xmlns:a16="http://schemas.microsoft.com/office/drawing/2014/main" id="{3DC57140-CEA9-F752-7D36-D418ED74CD94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2037;p50">
                <a:extLst>
                  <a:ext uri="{FF2B5EF4-FFF2-40B4-BE49-F238E27FC236}">
                    <a16:creationId xmlns:a16="http://schemas.microsoft.com/office/drawing/2014/main" id="{5E3AE579-3842-815D-66CB-77A99F181A25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2038;p50">
                <a:extLst>
                  <a:ext uri="{FF2B5EF4-FFF2-40B4-BE49-F238E27FC236}">
                    <a16:creationId xmlns:a16="http://schemas.microsoft.com/office/drawing/2014/main" id="{FDAAC59B-767E-72DD-4E0E-193169E248AC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2039;p50">
                <a:extLst>
                  <a:ext uri="{FF2B5EF4-FFF2-40B4-BE49-F238E27FC236}">
                    <a16:creationId xmlns:a16="http://schemas.microsoft.com/office/drawing/2014/main" id="{94E1E0A7-65AB-8B26-A153-CF115B69384C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2040;p50">
                <a:extLst>
                  <a:ext uri="{FF2B5EF4-FFF2-40B4-BE49-F238E27FC236}">
                    <a16:creationId xmlns:a16="http://schemas.microsoft.com/office/drawing/2014/main" id="{18362E6F-36A7-AEE9-CCB1-57D772DC514C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2041;p50">
                <a:extLst>
                  <a:ext uri="{FF2B5EF4-FFF2-40B4-BE49-F238E27FC236}">
                    <a16:creationId xmlns:a16="http://schemas.microsoft.com/office/drawing/2014/main" id="{C981023E-E2C3-1C52-D4FD-CB3B618771D9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2042;p50">
                <a:extLst>
                  <a:ext uri="{FF2B5EF4-FFF2-40B4-BE49-F238E27FC236}">
                    <a16:creationId xmlns:a16="http://schemas.microsoft.com/office/drawing/2014/main" id="{A2B049E8-0734-9393-5394-C5F9FB3FB7EE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2043;p50">
                <a:extLst>
                  <a:ext uri="{FF2B5EF4-FFF2-40B4-BE49-F238E27FC236}">
                    <a16:creationId xmlns:a16="http://schemas.microsoft.com/office/drawing/2014/main" id="{6CBA564D-F870-F71C-CAE0-52B9BABDEBE8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2044;p50">
                <a:extLst>
                  <a:ext uri="{FF2B5EF4-FFF2-40B4-BE49-F238E27FC236}">
                    <a16:creationId xmlns:a16="http://schemas.microsoft.com/office/drawing/2014/main" id="{BA8F3AF1-7E86-5A26-0840-5996523D083A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2045;p50">
                <a:extLst>
                  <a:ext uri="{FF2B5EF4-FFF2-40B4-BE49-F238E27FC236}">
                    <a16:creationId xmlns:a16="http://schemas.microsoft.com/office/drawing/2014/main" id="{0482508D-E827-BFA7-6400-358DCC0160F2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2046;p50">
                <a:extLst>
                  <a:ext uri="{FF2B5EF4-FFF2-40B4-BE49-F238E27FC236}">
                    <a16:creationId xmlns:a16="http://schemas.microsoft.com/office/drawing/2014/main" id="{4432A51C-EAA1-8139-94BF-A59F44E77B4E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2047;p50">
                <a:extLst>
                  <a:ext uri="{FF2B5EF4-FFF2-40B4-BE49-F238E27FC236}">
                    <a16:creationId xmlns:a16="http://schemas.microsoft.com/office/drawing/2014/main" id="{6772B811-7CCA-FE16-2740-B4459B800992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2048;p50">
                <a:extLst>
                  <a:ext uri="{FF2B5EF4-FFF2-40B4-BE49-F238E27FC236}">
                    <a16:creationId xmlns:a16="http://schemas.microsoft.com/office/drawing/2014/main" id="{9F595EC3-5575-17EB-4F19-5DA1FD839065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2049;p50">
                <a:extLst>
                  <a:ext uri="{FF2B5EF4-FFF2-40B4-BE49-F238E27FC236}">
                    <a16:creationId xmlns:a16="http://schemas.microsoft.com/office/drawing/2014/main" id="{E2FD29A7-F488-1AD1-09DA-DD3A0FCC24E3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2050;p50">
                <a:extLst>
                  <a:ext uri="{FF2B5EF4-FFF2-40B4-BE49-F238E27FC236}">
                    <a16:creationId xmlns:a16="http://schemas.microsoft.com/office/drawing/2014/main" id="{C3599925-D338-EC54-173C-C27EEEEA63CD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2051;p50">
                <a:extLst>
                  <a:ext uri="{FF2B5EF4-FFF2-40B4-BE49-F238E27FC236}">
                    <a16:creationId xmlns:a16="http://schemas.microsoft.com/office/drawing/2014/main" id="{D1ECDD44-41C7-8ED5-3502-B9364D4E41E9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2052;p50">
                <a:extLst>
                  <a:ext uri="{FF2B5EF4-FFF2-40B4-BE49-F238E27FC236}">
                    <a16:creationId xmlns:a16="http://schemas.microsoft.com/office/drawing/2014/main" id="{7C3BD4E6-C79F-C03F-3722-E064E10332CA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2053;p50">
                <a:extLst>
                  <a:ext uri="{FF2B5EF4-FFF2-40B4-BE49-F238E27FC236}">
                    <a16:creationId xmlns:a16="http://schemas.microsoft.com/office/drawing/2014/main" id="{A767BDE8-FCAD-8B92-FF95-73F7B7721BF7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2054;p50">
                <a:extLst>
                  <a:ext uri="{FF2B5EF4-FFF2-40B4-BE49-F238E27FC236}">
                    <a16:creationId xmlns:a16="http://schemas.microsoft.com/office/drawing/2014/main" id="{9F4B32A1-8BCD-F005-11A6-E75FAA682157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2055;p50">
                <a:extLst>
                  <a:ext uri="{FF2B5EF4-FFF2-40B4-BE49-F238E27FC236}">
                    <a16:creationId xmlns:a16="http://schemas.microsoft.com/office/drawing/2014/main" id="{347FA593-7FE2-19D7-CC5C-41BB1621CCF4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2056;p50">
                <a:extLst>
                  <a:ext uri="{FF2B5EF4-FFF2-40B4-BE49-F238E27FC236}">
                    <a16:creationId xmlns:a16="http://schemas.microsoft.com/office/drawing/2014/main" id="{6DFF977E-4973-31CA-122E-411B44A5F3D6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2057;p50">
                <a:extLst>
                  <a:ext uri="{FF2B5EF4-FFF2-40B4-BE49-F238E27FC236}">
                    <a16:creationId xmlns:a16="http://schemas.microsoft.com/office/drawing/2014/main" id="{FA753AB6-0C17-7791-3F73-EA47B3864749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2058;p50">
                <a:extLst>
                  <a:ext uri="{FF2B5EF4-FFF2-40B4-BE49-F238E27FC236}">
                    <a16:creationId xmlns:a16="http://schemas.microsoft.com/office/drawing/2014/main" id="{0936DC16-0AD8-F85B-18A7-F218B46B0812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2059;p50">
                <a:extLst>
                  <a:ext uri="{FF2B5EF4-FFF2-40B4-BE49-F238E27FC236}">
                    <a16:creationId xmlns:a16="http://schemas.microsoft.com/office/drawing/2014/main" id="{3FE7F2F0-DFCA-6AF2-0424-CF24A853A7CF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2060;p50">
                <a:extLst>
                  <a:ext uri="{FF2B5EF4-FFF2-40B4-BE49-F238E27FC236}">
                    <a16:creationId xmlns:a16="http://schemas.microsoft.com/office/drawing/2014/main" id="{D113ED42-5D49-9C53-B09B-B0102A89E147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2061;p50">
                <a:extLst>
                  <a:ext uri="{FF2B5EF4-FFF2-40B4-BE49-F238E27FC236}">
                    <a16:creationId xmlns:a16="http://schemas.microsoft.com/office/drawing/2014/main" id="{5EC98281-B78A-ADBF-EBF9-050ACBE71112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2062;p50">
                <a:extLst>
                  <a:ext uri="{FF2B5EF4-FFF2-40B4-BE49-F238E27FC236}">
                    <a16:creationId xmlns:a16="http://schemas.microsoft.com/office/drawing/2014/main" id="{7E065218-286B-E30B-B2F3-3E7DFC4001CB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2063;p50">
                <a:extLst>
                  <a:ext uri="{FF2B5EF4-FFF2-40B4-BE49-F238E27FC236}">
                    <a16:creationId xmlns:a16="http://schemas.microsoft.com/office/drawing/2014/main" id="{B69A9F46-2E36-2E4C-06A1-7E1D496756F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2064;p50">
                <a:extLst>
                  <a:ext uri="{FF2B5EF4-FFF2-40B4-BE49-F238E27FC236}">
                    <a16:creationId xmlns:a16="http://schemas.microsoft.com/office/drawing/2014/main" id="{4DA8D4DD-908E-A007-C849-138BC7940EFF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2065;p50">
                <a:extLst>
                  <a:ext uri="{FF2B5EF4-FFF2-40B4-BE49-F238E27FC236}">
                    <a16:creationId xmlns:a16="http://schemas.microsoft.com/office/drawing/2014/main" id="{C303F9AB-4897-93F3-6627-778C7FD04E0A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2066;p50">
                <a:extLst>
                  <a:ext uri="{FF2B5EF4-FFF2-40B4-BE49-F238E27FC236}">
                    <a16:creationId xmlns:a16="http://schemas.microsoft.com/office/drawing/2014/main" id="{0A5810BD-729D-017B-B4B8-10C462873433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2067;p50">
                <a:extLst>
                  <a:ext uri="{FF2B5EF4-FFF2-40B4-BE49-F238E27FC236}">
                    <a16:creationId xmlns:a16="http://schemas.microsoft.com/office/drawing/2014/main" id="{C27465FF-6134-A839-96FC-C11A0A913004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2068;p50">
                <a:extLst>
                  <a:ext uri="{FF2B5EF4-FFF2-40B4-BE49-F238E27FC236}">
                    <a16:creationId xmlns:a16="http://schemas.microsoft.com/office/drawing/2014/main" id="{5F7BB14B-B574-EDC2-71B9-C3F00203437C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2069;p50">
                <a:extLst>
                  <a:ext uri="{FF2B5EF4-FFF2-40B4-BE49-F238E27FC236}">
                    <a16:creationId xmlns:a16="http://schemas.microsoft.com/office/drawing/2014/main" id="{9A37919A-E68E-E0BB-84D5-2423E27D7F01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2070;p50">
                <a:extLst>
                  <a:ext uri="{FF2B5EF4-FFF2-40B4-BE49-F238E27FC236}">
                    <a16:creationId xmlns:a16="http://schemas.microsoft.com/office/drawing/2014/main" id="{87ED2600-D5FA-7E6E-69F5-7FF7A66D42BA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2071;p50">
                <a:extLst>
                  <a:ext uri="{FF2B5EF4-FFF2-40B4-BE49-F238E27FC236}">
                    <a16:creationId xmlns:a16="http://schemas.microsoft.com/office/drawing/2014/main" id="{05642563-DEB5-4359-29FE-6355CBCAC980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2072;p50">
                <a:extLst>
                  <a:ext uri="{FF2B5EF4-FFF2-40B4-BE49-F238E27FC236}">
                    <a16:creationId xmlns:a16="http://schemas.microsoft.com/office/drawing/2014/main" id="{C6CC4677-D1BF-DC24-EFCA-E425669E377E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2073;p50">
                <a:extLst>
                  <a:ext uri="{FF2B5EF4-FFF2-40B4-BE49-F238E27FC236}">
                    <a16:creationId xmlns:a16="http://schemas.microsoft.com/office/drawing/2014/main" id="{DEBD839D-AA19-D900-FE66-E479832BD045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2074;p50">
                <a:extLst>
                  <a:ext uri="{FF2B5EF4-FFF2-40B4-BE49-F238E27FC236}">
                    <a16:creationId xmlns:a16="http://schemas.microsoft.com/office/drawing/2014/main" id="{22BCC673-5582-8C5D-1439-9D7BE6616EC6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2075;p50">
                <a:extLst>
                  <a:ext uri="{FF2B5EF4-FFF2-40B4-BE49-F238E27FC236}">
                    <a16:creationId xmlns:a16="http://schemas.microsoft.com/office/drawing/2014/main" id="{2F4A324E-AEBF-E627-273F-1A958122BF3D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2076;p50">
                <a:extLst>
                  <a:ext uri="{FF2B5EF4-FFF2-40B4-BE49-F238E27FC236}">
                    <a16:creationId xmlns:a16="http://schemas.microsoft.com/office/drawing/2014/main" id="{3C7C6C18-D86A-DCB2-C807-315C4E945458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2077;p50">
                <a:extLst>
                  <a:ext uri="{FF2B5EF4-FFF2-40B4-BE49-F238E27FC236}">
                    <a16:creationId xmlns:a16="http://schemas.microsoft.com/office/drawing/2014/main" id="{5E96389E-70AA-B97E-217F-1C278AE2C762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2078;p50">
                <a:extLst>
                  <a:ext uri="{FF2B5EF4-FFF2-40B4-BE49-F238E27FC236}">
                    <a16:creationId xmlns:a16="http://schemas.microsoft.com/office/drawing/2014/main" id="{E763F35C-AF73-8A69-6EC0-38AD2149754A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2079;p50">
                <a:extLst>
                  <a:ext uri="{FF2B5EF4-FFF2-40B4-BE49-F238E27FC236}">
                    <a16:creationId xmlns:a16="http://schemas.microsoft.com/office/drawing/2014/main" id="{AE8CFC16-B8B6-9A63-2AF0-CEFE7A960D4A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2080;p50">
                <a:extLst>
                  <a:ext uri="{FF2B5EF4-FFF2-40B4-BE49-F238E27FC236}">
                    <a16:creationId xmlns:a16="http://schemas.microsoft.com/office/drawing/2014/main" id="{E4C14BA0-3FC9-8CC9-C46D-987FE31E00DD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2081;p50">
                <a:extLst>
                  <a:ext uri="{FF2B5EF4-FFF2-40B4-BE49-F238E27FC236}">
                    <a16:creationId xmlns:a16="http://schemas.microsoft.com/office/drawing/2014/main" id="{F3086CFD-71E2-A527-A5BB-14FBC5A1E24D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2082;p50">
                <a:extLst>
                  <a:ext uri="{FF2B5EF4-FFF2-40B4-BE49-F238E27FC236}">
                    <a16:creationId xmlns:a16="http://schemas.microsoft.com/office/drawing/2014/main" id="{93FEC53C-72AF-9DE5-8F65-44924388AA00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2083;p50">
                <a:extLst>
                  <a:ext uri="{FF2B5EF4-FFF2-40B4-BE49-F238E27FC236}">
                    <a16:creationId xmlns:a16="http://schemas.microsoft.com/office/drawing/2014/main" id="{DB559A9E-9B34-3A36-29F5-99A52ACC6529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2084;p50">
                <a:extLst>
                  <a:ext uri="{FF2B5EF4-FFF2-40B4-BE49-F238E27FC236}">
                    <a16:creationId xmlns:a16="http://schemas.microsoft.com/office/drawing/2014/main" id="{D4BE0E94-8185-065F-2A4D-1CF9EF294F06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2085;p50">
                <a:extLst>
                  <a:ext uri="{FF2B5EF4-FFF2-40B4-BE49-F238E27FC236}">
                    <a16:creationId xmlns:a16="http://schemas.microsoft.com/office/drawing/2014/main" id="{5A125925-B838-B8A0-5EAA-C2CC7470169A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2086;p50">
                <a:extLst>
                  <a:ext uri="{FF2B5EF4-FFF2-40B4-BE49-F238E27FC236}">
                    <a16:creationId xmlns:a16="http://schemas.microsoft.com/office/drawing/2014/main" id="{56034A89-799E-D2CD-7364-AD7E2A94584B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2087;p50">
                <a:extLst>
                  <a:ext uri="{FF2B5EF4-FFF2-40B4-BE49-F238E27FC236}">
                    <a16:creationId xmlns:a16="http://schemas.microsoft.com/office/drawing/2014/main" id="{C360A288-74B2-297C-C753-4442E6EB9D39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2088;p50">
                <a:extLst>
                  <a:ext uri="{FF2B5EF4-FFF2-40B4-BE49-F238E27FC236}">
                    <a16:creationId xmlns:a16="http://schemas.microsoft.com/office/drawing/2014/main" id="{27983076-1F5D-1FE5-7B70-FB6B986892C3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2089;p50">
                <a:extLst>
                  <a:ext uri="{FF2B5EF4-FFF2-40B4-BE49-F238E27FC236}">
                    <a16:creationId xmlns:a16="http://schemas.microsoft.com/office/drawing/2014/main" id="{1D0AA122-7702-91FD-CB01-1A2846D49587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2090;p50">
                <a:extLst>
                  <a:ext uri="{FF2B5EF4-FFF2-40B4-BE49-F238E27FC236}">
                    <a16:creationId xmlns:a16="http://schemas.microsoft.com/office/drawing/2014/main" id="{9FF916EE-B0E6-8E4A-0D81-E6BC53281EC8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2091;p50">
                <a:extLst>
                  <a:ext uri="{FF2B5EF4-FFF2-40B4-BE49-F238E27FC236}">
                    <a16:creationId xmlns:a16="http://schemas.microsoft.com/office/drawing/2014/main" id="{CD88F4D2-6837-B5F1-3B95-EAA9B5D3F42E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2092;p50">
                <a:extLst>
                  <a:ext uri="{FF2B5EF4-FFF2-40B4-BE49-F238E27FC236}">
                    <a16:creationId xmlns:a16="http://schemas.microsoft.com/office/drawing/2014/main" id="{B16A946C-06B7-4162-F643-85421857E268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2093;p50">
                <a:extLst>
                  <a:ext uri="{FF2B5EF4-FFF2-40B4-BE49-F238E27FC236}">
                    <a16:creationId xmlns:a16="http://schemas.microsoft.com/office/drawing/2014/main" id="{C0375269-686D-E738-3DFC-0F201BEDA54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2094;p50">
                <a:extLst>
                  <a:ext uri="{FF2B5EF4-FFF2-40B4-BE49-F238E27FC236}">
                    <a16:creationId xmlns:a16="http://schemas.microsoft.com/office/drawing/2014/main" id="{8346E25E-A36D-1383-728C-2473FE1A4562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9" name="Google Shape;1230;p40">
            <a:extLst>
              <a:ext uri="{FF2B5EF4-FFF2-40B4-BE49-F238E27FC236}">
                <a16:creationId xmlns:a16="http://schemas.microsoft.com/office/drawing/2014/main" id="{3DC846AD-133E-C6AC-9A48-FF8D804C9924}"/>
              </a:ext>
            </a:extLst>
          </p:cNvPr>
          <p:cNvGrpSpPr/>
          <p:nvPr/>
        </p:nvGrpSpPr>
        <p:grpSpPr>
          <a:xfrm rot="-1461729">
            <a:off x="8682383" y="4798402"/>
            <a:ext cx="1950748" cy="1973463"/>
            <a:chOff x="4612120" y="743097"/>
            <a:chExt cx="1596487" cy="1856109"/>
          </a:xfrm>
        </p:grpSpPr>
        <p:grpSp>
          <p:nvGrpSpPr>
            <p:cNvPr id="140" name="Google Shape;1231;p40">
              <a:extLst>
                <a:ext uri="{FF2B5EF4-FFF2-40B4-BE49-F238E27FC236}">
                  <a16:creationId xmlns:a16="http://schemas.microsoft.com/office/drawing/2014/main" id="{58E05912-F60D-76CD-FA61-8DD72AFA1FA2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224" name="Google Shape;1232;p40">
                <a:extLst>
                  <a:ext uri="{FF2B5EF4-FFF2-40B4-BE49-F238E27FC236}">
                    <a16:creationId xmlns:a16="http://schemas.microsoft.com/office/drawing/2014/main" id="{530EC470-E4B4-0367-9D7D-4E612B6F2182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1233;p40">
                <a:extLst>
                  <a:ext uri="{FF2B5EF4-FFF2-40B4-BE49-F238E27FC236}">
                    <a16:creationId xmlns:a16="http://schemas.microsoft.com/office/drawing/2014/main" id="{6ECD2546-0B5F-1A82-4CB6-F5BD166EB43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1234;p40">
                <a:extLst>
                  <a:ext uri="{FF2B5EF4-FFF2-40B4-BE49-F238E27FC236}">
                    <a16:creationId xmlns:a16="http://schemas.microsoft.com/office/drawing/2014/main" id="{94AB3AD4-DE4C-5D47-CDAB-928F84284B7E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235;p40">
              <a:extLst>
                <a:ext uri="{FF2B5EF4-FFF2-40B4-BE49-F238E27FC236}">
                  <a16:creationId xmlns:a16="http://schemas.microsoft.com/office/drawing/2014/main" id="{606A5E16-2502-E98C-F214-82C399A3E6DE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142" name="Google Shape;1236;p40">
                <a:extLst>
                  <a:ext uri="{FF2B5EF4-FFF2-40B4-BE49-F238E27FC236}">
                    <a16:creationId xmlns:a16="http://schemas.microsoft.com/office/drawing/2014/main" id="{C7F4A383-86D1-6030-FFE3-0B48A51C8FA4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1237;p40">
                <a:extLst>
                  <a:ext uri="{FF2B5EF4-FFF2-40B4-BE49-F238E27FC236}">
                    <a16:creationId xmlns:a16="http://schemas.microsoft.com/office/drawing/2014/main" id="{EAA9218A-11FE-09FB-73E3-9DC4EA7455C6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1238;p40">
                <a:extLst>
                  <a:ext uri="{FF2B5EF4-FFF2-40B4-BE49-F238E27FC236}">
                    <a16:creationId xmlns:a16="http://schemas.microsoft.com/office/drawing/2014/main" id="{69DD8F97-40E5-1139-A07D-8684A883AC03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1239;p40">
                <a:extLst>
                  <a:ext uri="{FF2B5EF4-FFF2-40B4-BE49-F238E27FC236}">
                    <a16:creationId xmlns:a16="http://schemas.microsoft.com/office/drawing/2014/main" id="{92341A8D-DF81-DECA-EA46-3B19A8A9797E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1240;p40">
                <a:extLst>
                  <a:ext uri="{FF2B5EF4-FFF2-40B4-BE49-F238E27FC236}">
                    <a16:creationId xmlns:a16="http://schemas.microsoft.com/office/drawing/2014/main" id="{CC560980-3A04-C4C9-6960-8C623AA46BF1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1241;p40">
                <a:extLst>
                  <a:ext uri="{FF2B5EF4-FFF2-40B4-BE49-F238E27FC236}">
                    <a16:creationId xmlns:a16="http://schemas.microsoft.com/office/drawing/2014/main" id="{46FAF1EF-8168-3239-2346-B8EECED88B81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1242;p40">
                <a:extLst>
                  <a:ext uri="{FF2B5EF4-FFF2-40B4-BE49-F238E27FC236}">
                    <a16:creationId xmlns:a16="http://schemas.microsoft.com/office/drawing/2014/main" id="{1B54F1F5-07AE-76C2-C8B0-77F8904698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1243;p40">
                <a:extLst>
                  <a:ext uri="{FF2B5EF4-FFF2-40B4-BE49-F238E27FC236}">
                    <a16:creationId xmlns:a16="http://schemas.microsoft.com/office/drawing/2014/main" id="{9034377B-43BF-7342-4AE8-57AC9B1B8D43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1244;p40">
                <a:extLst>
                  <a:ext uri="{FF2B5EF4-FFF2-40B4-BE49-F238E27FC236}">
                    <a16:creationId xmlns:a16="http://schemas.microsoft.com/office/drawing/2014/main" id="{1AD6731D-B7A9-7474-2FF4-33D8D106A51A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1245;p40">
                <a:extLst>
                  <a:ext uri="{FF2B5EF4-FFF2-40B4-BE49-F238E27FC236}">
                    <a16:creationId xmlns:a16="http://schemas.microsoft.com/office/drawing/2014/main" id="{5CE37A60-CA99-6497-850C-7B7597601A6F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1246;p40">
                <a:extLst>
                  <a:ext uri="{FF2B5EF4-FFF2-40B4-BE49-F238E27FC236}">
                    <a16:creationId xmlns:a16="http://schemas.microsoft.com/office/drawing/2014/main" id="{D7877AC4-6693-6C6A-D548-7288F8ED2B66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1247;p40">
                <a:extLst>
                  <a:ext uri="{FF2B5EF4-FFF2-40B4-BE49-F238E27FC236}">
                    <a16:creationId xmlns:a16="http://schemas.microsoft.com/office/drawing/2014/main" id="{4E5F50DE-2F00-69A5-41F9-B43E156300F7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1248;p40">
                <a:extLst>
                  <a:ext uri="{FF2B5EF4-FFF2-40B4-BE49-F238E27FC236}">
                    <a16:creationId xmlns:a16="http://schemas.microsoft.com/office/drawing/2014/main" id="{09B35E63-B176-E738-BB3F-7A4EDF7CD22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1249;p40">
                <a:extLst>
                  <a:ext uri="{FF2B5EF4-FFF2-40B4-BE49-F238E27FC236}">
                    <a16:creationId xmlns:a16="http://schemas.microsoft.com/office/drawing/2014/main" id="{6978C065-1FC4-3F77-99B4-899EFBDFAF03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1250;p40">
                <a:extLst>
                  <a:ext uri="{FF2B5EF4-FFF2-40B4-BE49-F238E27FC236}">
                    <a16:creationId xmlns:a16="http://schemas.microsoft.com/office/drawing/2014/main" id="{AD0A24E6-7D27-3874-DA98-B38BE2003A6D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1251;p40">
                <a:extLst>
                  <a:ext uri="{FF2B5EF4-FFF2-40B4-BE49-F238E27FC236}">
                    <a16:creationId xmlns:a16="http://schemas.microsoft.com/office/drawing/2014/main" id="{A7AC6AAD-BCA1-A0FF-04D3-55804D02E3E2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1252;p40">
                <a:extLst>
                  <a:ext uri="{FF2B5EF4-FFF2-40B4-BE49-F238E27FC236}">
                    <a16:creationId xmlns:a16="http://schemas.microsoft.com/office/drawing/2014/main" id="{5AC5931E-24E6-6F54-FE23-ED9FBA024788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1253;p40">
                <a:extLst>
                  <a:ext uri="{FF2B5EF4-FFF2-40B4-BE49-F238E27FC236}">
                    <a16:creationId xmlns:a16="http://schemas.microsoft.com/office/drawing/2014/main" id="{61E10493-C109-3E2D-4EA5-DB5DDA363808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1254;p40">
                <a:extLst>
                  <a:ext uri="{FF2B5EF4-FFF2-40B4-BE49-F238E27FC236}">
                    <a16:creationId xmlns:a16="http://schemas.microsoft.com/office/drawing/2014/main" id="{20E665BC-7711-799B-833F-BE747071DD8F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1255;p40">
                <a:extLst>
                  <a:ext uri="{FF2B5EF4-FFF2-40B4-BE49-F238E27FC236}">
                    <a16:creationId xmlns:a16="http://schemas.microsoft.com/office/drawing/2014/main" id="{09462214-6CC0-D4A3-F39F-953E7CDAA2AC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1256;p40">
                <a:extLst>
                  <a:ext uri="{FF2B5EF4-FFF2-40B4-BE49-F238E27FC236}">
                    <a16:creationId xmlns:a16="http://schemas.microsoft.com/office/drawing/2014/main" id="{394EC540-6E00-7568-0EC0-5DB8E44353C8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1257;p40">
                <a:extLst>
                  <a:ext uri="{FF2B5EF4-FFF2-40B4-BE49-F238E27FC236}">
                    <a16:creationId xmlns:a16="http://schemas.microsoft.com/office/drawing/2014/main" id="{2F1D2681-E9BF-C3B3-C3BD-78961C82C34E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1258;p40">
                <a:extLst>
                  <a:ext uri="{FF2B5EF4-FFF2-40B4-BE49-F238E27FC236}">
                    <a16:creationId xmlns:a16="http://schemas.microsoft.com/office/drawing/2014/main" id="{22CD89CF-6005-E772-3F49-F4BD5AFDF2E4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1259;p40">
                <a:extLst>
                  <a:ext uri="{FF2B5EF4-FFF2-40B4-BE49-F238E27FC236}">
                    <a16:creationId xmlns:a16="http://schemas.microsoft.com/office/drawing/2014/main" id="{18D28C0C-2473-5C1B-47BC-D475DC4370CB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1260;p40">
                <a:extLst>
                  <a:ext uri="{FF2B5EF4-FFF2-40B4-BE49-F238E27FC236}">
                    <a16:creationId xmlns:a16="http://schemas.microsoft.com/office/drawing/2014/main" id="{2F99E6EF-F5DF-FD56-8C0A-1E39BB694D4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1261;p40">
                <a:extLst>
                  <a:ext uri="{FF2B5EF4-FFF2-40B4-BE49-F238E27FC236}">
                    <a16:creationId xmlns:a16="http://schemas.microsoft.com/office/drawing/2014/main" id="{E255AE57-9CCF-87E1-6681-864F0C9FECEB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1262;p40">
                <a:extLst>
                  <a:ext uri="{FF2B5EF4-FFF2-40B4-BE49-F238E27FC236}">
                    <a16:creationId xmlns:a16="http://schemas.microsoft.com/office/drawing/2014/main" id="{D4914F9E-A140-0DAB-72EE-0165492171B4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1263;p40">
                <a:extLst>
                  <a:ext uri="{FF2B5EF4-FFF2-40B4-BE49-F238E27FC236}">
                    <a16:creationId xmlns:a16="http://schemas.microsoft.com/office/drawing/2014/main" id="{A5365115-D158-4186-4545-C0A99412FA0A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1264;p40">
                <a:extLst>
                  <a:ext uri="{FF2B5EF4-FFF2-40B4-BE49-F238E27FC236}">
                    <a16:creationId xmlns:a16="http://schemas.microsoft.com/office/drawing/2014/main" id="{78CC4DD7-92BF-090B-2700-CC4A8D15B57B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1265;p40">
                <a:extLst>
                  <a:ext uri="{FF2B5EF4-FFF2-40B4-BE49-F238E27FC236}">
                    <a16:creationId xmlns:a16="http://schemas.microsoft.com/office/drawing/2014/main" id="{4A2FCD4E-8D68-8496-162E-334078307556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1266;p40">
                <a:extLst>
                  <a:ext uri="{FF2B5EF4-FFF2-40B4-BE49-F238E27FC236}">
                    <a16:creationId xmlns:a16="http://schemas.microsoft.com/office/drawing/2014/main" id="{B0250F66-F5B4-D6B2-492C-29D87B2C5767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1267;p40">
                <a:extLst>
                  <a:ext uri="{FF2B5EF4-FFF2-40B4-BE49-F238E27FC236}">
                    <a16:creationId xmlns:a16="http://schemas.microsoft.com/office/drawing/2014/main" id="{A2659492-4126-CEE3-EB74-3BED8108FF5A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1268;p40">
                <a:extLst>
                  <a:ext uri="{FF2B5EF4-FFF2-40B4-BE49-F238E27FC236}">
                    <a16:creationId xmlns:a16="http://schemas.microsoft.com/office/drawing/2014/main" id="{05B56D27-8D24-D5CD-A03F-F3671E8B01CD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1269;p40">
                <a:extLst>
                  <a:ext uri="{FF2B5EF4-FFF2-40B4-BE49-F238E27FC236}">
                    <a16:creationId xmlns:a16="http://schemas.microsoft.com/office/drawing/2014/main" id="{DFBFE722-FADB-4813-81AC-4EB7B5B40E75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1270;p40">
                <a:extLst>
                  <a:ext uri="{FF2B5EF4-FFF2-40B4-BE49-F238E27FC236}">
                    <a16:creationId xmlns:a16="http://schemas.microsoft.com/office/drawing/2014/main" id="{1D335CE9-6DEF-A8B9-95F4-519157B3039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1271;p40">
                <a:extLst>
                  <a:ext uri="{FF2B5EF4-FFF2-40B4-BE49-F238E27FC236}">
                    <a16:creationId xmlns:a16="http://schemas.microsoft.com/office/drawing/2014/main" id="{798FF6B9-8A79-BF0C-31B9-6E6DFE762A16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1272;p40">
                <a:extLst>
                  <a:ext uri="{FF2B5EF4-FFF2-40B4-BE49-F238E27FC236}">
                    <a16:creationId xmlns:a16="http://schemas.microsoft.com/office/drawing/2014/main" id="{AD1ADD5B-5927-442F-1D76-6A7AF9A4C0F5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1273;p40">
                <a:extLst>
                  <a:ext uri="{FF2B5EF4-FFF2-40B4-BE49-F238E27FC236}">
                    <a16:creationId xmlns:a16="http://schemas.microsoft.com/office/drawing/2014/main" id="{977BFBB6-44EB-D204-8AFA-87DD447BB038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1274;p40">
                <a:extLst>
                  <a:ext uri="{FF2B5EF4-FFF2-40B4-BE49-F238E27FC236}">
                    <a16:creationId xmlns:a16="http://schemas.microsoft.com/office/drawing/2014/main" id="{7B6AC9C2-25C7-4F85-940F-A09F116CB9E2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1275;p40">
                <a:extLst>
                  <a:ext uri="{FF2B5EF4-FFF2-40B4-BE49-F238E27FC236}">
                    <a16:creationId xmlns:a16="http://schemas.microsoft.com/office/drawing/2014/main" id="{17E4BF03-9A2A-6A57-2E0D-C595F93E040C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1276;p40">
                <a:extLst>
                  <a:ext uri="{FF2B5EF4-FFF2-40B4-BE49-F238E27FC236}">
                    <a16:creationId xmlns:a16="http://schemas.microsoft.com/office/drawing/2014/main" id="{326D93EB-C95D-0633-2ECB-96D978155CDB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1277;p40">
                <a:extLst>
                  <a:ext uri="{FF2B5EF4-FFF2-40B4-BE49-F238E27FC236}">
                    <a16:creationId xmlns:a16="http://schemas.microsoft.com/office/drawing/2014/main" id="{9265AFCC-6D69-3AD3-C02E-604FEA307E4D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1278;p40">
                <a:extLst>
                  <a:ext uri="{FF2B5EF4-FFF2-40B4-BE49-F238E27FC236}">
                    <a16:creationId xmlns:a16="http://schemas.microsoft.com/office/drawing/2014/main" id="{F620E770-C3AC-5CC3-8528-57D4B1F9F0DE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1279;p40">
                <a:extLst>
                  <a:ext uri="{FF2B5EF4-FFF2-40B4-BE49-F238E27FC236}">
                    <a16:creationId xmlns:a16="http://schemas.microsoft.com/office/drawing/2014/main" id="{392F591D-71C5-5BFE-FC54-3DC540A56701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1280;p40">
                <a:extLst>
                  <a:ext uri="{FF2B5EF4-FFF2-40B4-BE49-F238E27FC236}">
                    <a16:creationId xmlns:a16="http://schemas.microsoft.com/office/drawing/2014/main" id="{50DDF907-40B3-09A3-7DCE-B6B0A41E5D24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1281;p40">
                <a:extLst>
                  <a:ext uri="{FF2B5EF4-FFF2-40B4-BE49-F238E27FC236}">
                    <a16:creationId xmlns:a16="http://schemas.microsoft.com/office/drawing/2014/main" id="{0DF480B3-CB9E-DB26-51AB-5AAF3E30A217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1282;p40">
                <a:extLst>
                  <a:ext uri="{FF2B5EF4-FFF2-40B4-BE49-F238E27FC236}">
                    <a16:creationId xmlns:a16="http://schemas.microsoft.com/office/drawing/2014/main" id="{8CFF7B7B-76BB-5487-7541-DF05FD7120AA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1283;p40">
                <a:extLst>
                  <a:ext uri="{FF2B5EF4-FFF2-40B4-BE49-F238E27FC236}">
                    <a16:creationId xmlns:a16="http://schemas.microsoft.com/office/drawing/2014/main" id="{06B3B25E-87B9-7FD4-3ADA-60353EC4D2B6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1284;p40">
                <a:extLst>
                  <a:ext uri="{FF2B5EF4-FFF2-40B4-BE49-F238E27FC236}">
                    <a16:creationId xmlns:a16="http://schemas.microsoft.com/office/drawing/2014/main" id="{371C19E5-B88F-909E-792C-EA21AE467798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1285;p40">
                <a:extLst>
                  <a:ext uri="{FF2B5EF4-FFF2-40B4-BE49-F238E27FC236}">
                    <a16:creationId xmlns:a16="http://schemas.microsoft.com/office/drawing/2014/main" id="{B6FD1FEE-C585-B619-84AA-DAFEE31E61B5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1286;p40">
                <a:extLst>
                  <a:ext uri="{FF2B5EF4-FFF2-40B4-BE49-F238E27FC236}">
                    <a16:creationId xmlns:a16="http://schemas.microsoft.com/office/drawing/2014/main" id="{ED567309-FFD8-C20C-E871-C1036345A3EF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1287;p40">
                <a:extLst>
                  <a:ext uri="{FF2B5EF4-FFF2-40B4-BE49-F238E27FC236}">
                    <a16:creationId xmlns:a16="http://schemas.microsoft.com/office/drawing/2014/main" id="{5C2EB5AA-047B-6821-CAA0-18070CD03127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1288;p40">
                <a:extLst>
                  <a:ext uri="{FF2B5EF4-FFF2-40B4-BE49-F238E27FC236}">
                    <a16:creationId xmlns:a16="http://schemas.microsoft.com/office/drawing/2014/main" id="{C9FC8EBB-14E6-3C6B-8521-97DBA4D125DE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1289;p40">
                <a:extLst>
                  <a:ext uri="{FF2B5EF4-FFF2-40B4-BE49-F238E27FC236}">
                    <a16:creationId xmlns:a16="http://schemas.microsoft.com/office/drawing/2014/main" id="{91669B87-4A10-2BB2-F063-FE8D4239013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1290;p40">
                <a:extLst>
                  <a:ext uri="{FF2B5EF4-FFF2-40B4-BE49-F238E27FC236}">
                    <a16:creationId xmlns:a16="http://schemas.microsoft.com/office/drawing/2014/main" id="{329388C3-B6C8-4E31-7220-971DC54AEF75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1291;p40">
                <a:extLst>
                  <a:ext uri="{FF2B5EF4-FFF2-40B4-BE49-F238E27FC236}">
                    <a16:creationId xmlns:a16="http://schemas.microsoft.com/office/drawing/2014/main" id="{37D91981-78C3-096E-B0E0-F1795679DAE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1292;p40">
                <a:extLst>
                  <a:ext uri="{FF2B5EF4-FFF2-40B4-BE49-F238E27FC236}">
                    <a16:creationId xmlns:a16="http://schemas.microsoft.com/office/drawing/2014/main" id="{5E63DBD5-8FAA-3EDD-9A56-971543835A20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1293;p40">
                <a:extLst>
                  <a:ext uri="{FF2B5EF4-FFF2-40B4-BE49-F238E27FC236}">
                    <a16:creationId xmlns:a16="http://schemas.microsoft.com/office/drawing/2014/main" id="{FF5ACC91-EB7C-3750-79A7-0AE7E1134A5B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1294;p40">
                <a:extLst>
                  <a:ext uri="{FF2B5EF4-FFF2-40B4-BE49-F238E27FC236}">
                    <a16:creationId xmlns:a16="http://schemas.microsoft.com/office/drawing/2014/main" id="{0F531473-57B8-A555-EF57-7458602792D9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1295;p40">
                <a:extLst>
                  <a:ext uri="{FF2B5EF4-FFF2-40B4-BE49-F238E27FC236}">
                    <a16:creationId xmlns:a16="http://schemas.microsoft.com/office/drawing/2014/main" id="{FAFCA3D9-C12C-1CAE-5EE0-EC990260CDAA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1296;p40">
                <a:extLst>
                  <a:ext uri="{FF2B5EF4-FFF2-40B4-BE49-F238E27FC236}">
                    <a16:creationId xmlns:a16="http://schemas.microsoft.com/office/drawing/2014/main" id="{EEE2DA0B-3C80-EEDD-A32D-4EEF9CE9DFC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1297;p40">
                <a:extLst>
                  <a:ext uri="{FF2B5EF4-FFF2-40B4-BE49-F238E27FC236}">
                    <a16:creationId xmlns:a16="http://schemas.microsoft.com/office/drawing/2014/main" id="{8296F6F9-D71F-92F8-56C8-DA4076464CDE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1298;p40">
                <a:extLst>
                  <a:ext uri="{FF2B5EF4-FFF2-40B4-BE49-F238E27FC236}">
                    <a16:creationId xmlns:a16="http://schemas.microsoft.com/office/drawing/2014/main" id="{7280F710-6C1A-B9A9-EDA6-0E448D05C8BC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1299;p40">
                <a:extLst>
                  <a:ext uri="{FF2B5EF4-FFF2-40B4-BE49-F238E27FC236}">
                    <a16:creationId xmlns:a16="http://schemas.microsoft.com/office/drawing/2014/main" id="{42B245D0-8B75-6CC6-FF0B-CD916830A540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1300;p40">
                <a:extLst>
                  <a:ext uri="{FF2B5EF4-FFF2-40B4-BE49-F238E27FC236}">
                    <a16:creationId xmlns:a16="http://schemas.microsoft.com/office/drawing/2014/main" id="{D6BD99AE-7672-C371-B603-7E83D66FE9B3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1301;p40">
                <a:extLst>
                  <a:ext uri="{FF2B5EF4-FFF2-40B4-BE49-F238E27FC236}">
                    <a16:creationId xmlns:a16="http://schemas.microsoft.com/office/drawing/2014/main" id="{03DC27D6-4FF2-76B1-FA78-C23ACC1ED577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1302;p40">
                <a:extLst>
                  <a:ext uri="{FF2B5EF4-FFF2-40B4-BE49-F238E27FC236}">
                    <a16:creationId xmlns:a16="http://schemas.microsoft.com/office/drawing/2014/main" id="{6C9666B2-8DBC-E0E0-826F-99C686DC11EA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1303;p40">
                <a:extLst>
                  <a:ext uri="{FF2B5EF4-FFF2-40B4-BE49-F238E27FC236}">
                    <a16:creationId xmlns:a16="http://schemas.microsoft.com/office/drawing/2014/main" id="{7D12922D-CD12-EC37-1022-4BD76152F2D1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1304;p40">
                <a:extLst>
                  <a:ext uri="{FF2B5EF4-FFF2-40B4-BE49-F238E27FC236}">
                    <a16:creationId xmlns:a16="http://schemas.microsoft.com/office/drawing/2014/main" id="{C13ED6FB-252C-DCFE-AF2C-1B1123C714B6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1305;p40">
                <a:extLst>
                  <a:ext uri="{FF2B5EF4-FFF2-40B4-BE49-F238E27FC236}">
                    <a16:creationId xmlns:a16="http://schemas.microsoft.com/office/drawing/2014/main" id="{1AD200AE-94F8-A3A0-FD79-C4B3F3B9F21B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1306;p40">
                <a:extLst>
                  <a:ext uri="{FF2B5EF4-FFF2-40B4-BE49-F238E27FC236}">
                    <a16:creationId xmlns:a16="http://schemas.microsoft.com/office/drawing/2014/main" id="{1D247030-F682-D329-B03B-F43B277A19FE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1307;p40">
                <a:extLst>
                  <a:ext uri="{FF2B5EF4-FFF2-40B4-BE49-F238E27FC236}">
                    <a16:creationId xmlns:a16="http://schemas.microsoft.com/office/drawing/2014/main" id="{6714513A-F084-5009-3D9F-917D7CC5174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1308;p40">
                <a:extLst>
                  <a:ext uri="{FF2B5EF4-FFF2-40B4-BE49-F238E27FC236}">
                    <a16:creationId xmlns:a16="http://schemas.microsoft.com/office/drawing/2014/main" id="{4C3A5FE6-9EB6-BA03-4FA6-7A9679631BF9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1309;p40">
                <a:extLst>
                  <a:ext uri="{FF2B5EF4-FFF2-40B4-BE49-F238E27FC236}">
                    <a16:creationId xmlns:a16="http://schemas.microsoft.com/office/drawing/2014/main" id="{643E8172-D19F-448E-39AA-8926B2560FED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1310;p40">
                <a:extLst>
                  <a:ext uri="{FF2B5EF4-FFF2-40B4-BE49-F238E27FC236}">
                    <a16:creationId xmlns:a16="http://schemas.microsoft.com/office/drawing/2014/main" id="{15BAA2A4-7F38-A9D0-F531-DF435723A7A8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1311;p40">
                <a:extLst>
                  <a:ext uri="{FF2B5EF4-FFF2-40B4-BE49-F238E27FC236}">
                    <a16:creationId xmlns:a16="http://schemas.microsoft.com/office/drawing/2014/main" id="{663C9133-9D97-2C23-B499-AD0AA3A57EFC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1312;p40">
                <a:extLst>
                  <a:ext uri="{FF2B5EF4-FFF2-40B4-BE49-F238E27FC236}">
                    <a16:creationId xmlns:a16="http://schemas.microsoft.com/office/drawing/2014/main" id="{C37312DC-840D-0FB5-D420-6771C572106B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1313;p40">
                <a:extLst>
                  <a:ext uri="{FF2B5EF4-FFF2-40B4-BE49-F238E27FC236}">
                    <a16:creationId xmlns:a16="http://schemas.microsoft.com/office/drawing/2014/main" id="{E7838125-10EF-1B12-EA15-DA30F6EF100F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1314;p40">
                <a:extLst>
                  <a:ext uri="{FF2B5EF4-FFF2-40B4-BE49-F238E27FC236}">
                    <a16:creationId xmlns:a16="http://schemas.microsoft.com/office/drawing/2014/main" id="{EFF26C1D-AB2F-FD9D-C1D4-6EB5150AA4AB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1315;p40">
                <a:extLst>
                  <a:ext uri="{FF2B5EF4-FFF2-40B4-BE49-F238E27FC236}">
                    <a16:creationId xmlns:a16="http://schemas.microsoft.com/office/drawing/2014/main" id="{BD381243-2AEF-AA8A-280D-23E5CA2D2AFB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1316;p40">
                <a:extLst>
                  <a:ext uri="{FF2B5EF4-FFF2-40B4-BE49-F238E27FC236}">
                    <a16:creationId xmlns:a16="http://schemas.microsoft.com/office/drawing/2014/main" id="{B6863C8B-7C94-6D0A-55C1-2D574289849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1317;p40">
                <a:extLst>
                  <a:ext uri="{FF2B5EF4-FFF2-40B4-BE49-F238E27FC236}">
                    <a16:creationId xmlns:a16="http://schemas.microsoft.com/office/drawing/2014/main" id="{4A79F294-7533-E8C7-7601-0CCAB376A5C3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67E49F-EF19-73EB-D0E9-296879FB665E}"/>
              </a:ext>
            </a:extLst>
          </p:cNvPr>
          <p:cNvGrpSpPr/>
          <p:nvPr/>
        </p:nvGrpSpPr>
        <p:grpSpPr>
          <a:xfrm>
            <a:off x="3802306" y="1540759"/>
            <a:ext cx="6085564" cy="1620121"/>
            <a:chOff x="3912653" y="1221482"/>
            <a:chExt cx="5205355" cy="1620121"/>
          </a:xfrm>
        </p:grpSpPr>
        <p:sp>
          <p:nvSpPr>
            <p:cNvPr id="230" name="Google Shape;739;p36">
              <a:extLst>
                <a:ext uri="{FF2B5EF4-FFF2-40B4-BE49-F238E27FC236}">
                  <a16:creationId xmlns:a16="http://schemas.microsoft.com/office/drawing/2014/main" id="{A15EB69B-8EE6-37DE-B489-2DDB6F72DB98}"/>
                </a:ext>
              </a:extLst>
            </p:cNvPr>
            <p:cNvSpPr/>
            <p:nvPr/>
          </p:nvSpPr>
          <p:spPr>
            <a:xfrm>
              <a:off x="3912653" y="1221482"/>
              <a:ext cx="5205355" cy="162012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i="1" kern="0" dirty="0"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rPr>
                <a:t>Phép trừ (có nhớ)</a:t>
              </a:r>
              <a:endParaRPr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7 Bungee" pitchFamily="2" charset="0"/>
                <a:cs typeface="Arial"/>
                <a:sym typeface="Arial"/>
              </a:endParaRPr>
            </a:p>
          </p:txBody>
        </p:sp>
        <p:sp>
          <p:nvSpPr>
            <p:cNvPr id="231" name="Google Shape;739;p36">
              <a:extLst>
                <a:ext uri="{FF2B5EF4-FFF2-40B4-BE49-F238E27FC236}">
                  <a16:creationId xmlns:a16="http://schemas.microsoft.com/office/drawing/2014/main" id="{5ACBEBB1-8482-37F2-FFE8-F991288DB6AD}"/>
                </a:ext>
              </a:extLst>
            </p:cNvPr>
            <p:cNvSpPr/>
            <p:nvPr/>
          </p:nvSpPr>
          <p:spPr>
            <a:xfrm>
              <a:off x="3944094" y="1319025"/>
              <a:ext cx="5018788" cy="15173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i="1" kern="0" dirty="0">
                  <a:ln w="9525" cap="flat" cmpd="sng">
                    <a:solidFill>
                      <a:srgbClr val="000000">
                        <a:lumMod val="95000"/>
                        <a:lumOff val="50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9DD06"/>
                  </a:solidFill>
                  <a:latin typeface="#9Slide07 Bungee" pitchFamily="2" charset="0"/>
                  <a:cs typeface="Arial"/>
                  <a:sym typeface="Arial"/>
                </a:rPr>
                <a:t>Phép trừ (có nhớ</a:t>
              </a:r>
              <a:r>
                <a:rPr lang="en-US" sz="2400" b="1" i="1" kern="0" dirty="0">
                  <a:ln w="9525" cap="flat" cmpd="sng">
                    <a:solidFill>
                      <a:srgbClr val="000000">
                        <a:lumMod val="95000"/>
                        <a:lumOff val="50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9DD06"/>
                  </a:solidFill>
                  <a:latin typeface="#9Slide07 Bungee" pitchFamily="2" charset="0"/>
                  <a:cs typeface="Arial"/>
                  <a:sym typeface="Arial"/>
                </a:rPr>
                <a:t>)</a:t>
              </a:r>
              <a:endParaRPr sz="24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7 Bungee" pitchFamily="2" charset="0"/>
                <a:cs typeface="Arial"/>
                <a:sym typeface="Arial"/>
              </a:endParaRPr>
            </a:p>
          </p:txBody>
        </p:sp>
      </p:grpSp>
      <p:pic>
        <p:nvPicPr>
          <p:cNvPr id="232" name="Google Shape;809;p37">
            <a:extLst>
              <a:ext uri="{FF2B5EF4-FFF2-40B4-BE49-F238E27FC236}">
                <a16:creationId xmlns:a16="http://schemas.microsoft.com/office/drawing/2014/main" id="{3BED2480-1E0E-11A0-7DA1-76EE4CA7FA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11247557" y="4234136"/>
            <a:ext cx="585751" cy="5198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233" name="Google Shape;810;p37">
            <a:extLst>
              <a:ext uri="{FF2B5EF4-FFF2-40B4-BE49-F238E27FC236}">
                <a16:creationId xmlns:a16="http://schemas.microsoft.com/office/drawing/2014/main" id="{B204925C-71E2-2E08-E803-03CE6FAD3A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8713" y="3578401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234" name="Google Shape;811;p37">
            <a:extLst>
              <a:ext uri="{FF2B5EF4-FFF2-40B4-BE49-F238E27FC236}">
                <a16:creationId xmlns:a16="http://schemas.microsoft.com/office/drawing/2014/main" id="{DD24B69A-B392-A37A-3232-7C2B470C5B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0241" y="2813250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D792115-E50A-20FB-9D84-60F0E3498EFB}"/>
              </a:ext>
            </a:extLst>
          </p:cNvPr>
          <p:cNvGrpSpPr/>
          <p:nvPr/>
        </p:nvGrpSpPr>
        <p:grpSpPr>
          <a:xfrm>
            <a:off x="4221315" y="3366946"/>
            <a:ext cx="6025848" cy="1588324"/>
            <a:chOff x="4641287" y="3594277"/>
            <a:chExt cx="5183067" cy="1588324"/>
          </a:xfrm>
        </p:grpSpPr>
        <p:sp>
          <p:nvSpPr>
            <p:cNvPr id="235" name="Google Shape;739;p36">
              <a:extLst>
                <a:ext uri="{FF2B5EF4-FFF2-40B4-BE49-F238E27FC236}">
                  <a16:creationId xmlns:a16="http://schemas.microsoft.com/office/drawing/2014/main" id="{05A81B0D-1FF2-2DCE-01C7-FAFEFFF1D4CC}"/>
                </a:ext>
              </a:extLst>
            </p:cNvPr>
            <p:cNvSpPr/>
            <p:nvPr/>
          </p:nvSpPr>
          <p:spPr>
            <a:xfrm>
              <a:off x="4641287" y="3594277"/>
              <a:ext cx="5086212" cy="158832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i="1" kern="0" dirty="0"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rPr>
                <a:t>Trong phạm vi 1 000</a:t>
              </a:r>
              <a:endParaRPr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7 Bungee" pitchFamily="2" charset="0"/>
                <a:cs typeface="Arial"/>
                <a:sym typeface="Arial"/>
              </a:endParaRPr>
            </a:p>
          </p:txBody>
        </p:sp>
        <p:sp>
          <p:nvSpPr>
            <p:cNvPr id="236" name="Google Shape;739;p36">
              <a:extLst>
                <a:ext uri="{FF2B5EF4-FFF2-40B4-BE49-F238E27FC236}">
                  <a16:creationId xmlns:a16="http://schemas.microsoft.com/office/drawing/2014/main" id="{05634508-F461-88E1-4787-4240E1B2A210}"/>
                </a:ext>
              </a:extLst>
            </p:cNvPr>
            <p:cNvSpPr/>
            <p:nvPr/>
          </p:nvSpPr>
          <p:spPr>
            <a:xfrm>
              <a:off x="4685669" y="3672742"/>
              <a:ext cx="5138685" cy="142470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i="1" kern="0" dirty="0">
                  <a:ln w="9525" cap="flat" cmpd="sng">
                    <a:solidFill>
                      <a:srgbClr val="000000">
                        <a:lumMod val="95000"/>
                        <a:lumOff val="50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1FB7E5">
                      <a:lumMod val="40000"/>
                      <a:lumOff val="60000"/>
                    </a:srgbClr>
                  </a:solidFill>
                  <a:latin typeface="#9Slide07 Bungee" pitchFamily="2" charset="0"/>
                  <a:cs typeface="Arial"/>
                  <a:sym typeface="Arial"/>
                </a:rPr>
                <a:t>Trong phạm vi 1 000</a:t>
              </a:r>
              <a:endParaRPr sz="24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1FB7E5">
                    <a:lumMod val="40000"/>
                    <a:lumOff val="60000"/>
                  </a:srgbClr>
                </a:solidFill>
                <a:latin typeface="#9Slide07 Bungee" pitchFamily="2" charset="0"/>
                <a:cs typeface="Arial"/>
                <a:sym typeface="Arial"/>
              </a:endParaRPr>
            </a:p>
          </p:txBody>
        </p:sp>
      </p:grpSp>
      <p:pic>
        <p:nvPicPr>
          <p:cNvPr id="239" name="Picture 238">
            <a:extLst>
              <a:ext uri="{FF2B5EF4-FFF2-40B4-BE49-F238E27FC236}">
                <a16:creationId xmlns:a16="http://schemas.microsoft.com/office/drawing/2014/main" id="{180FFF1F-96A5-5CCF-863B-7522C74D3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81086" y="2991427"/>
            <a:ext cx="4966639" cy="4104996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0449A91F-42EC-DF03-C862-AB836E444B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83" y="1139048"/>
            <a:ext cx="1447203" cy="14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724468" y="68688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SVN-A Love Of Thunder" panose="02040603050506020204" pitchFamily="18" charset="0"/>
              </a:rPr>
              <a:t>350 – 150 + 100 = ?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300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9</a:t>
              </a: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8</a:t>
              </a: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400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id="{CDFEC87F-37F5-D6DB-AF27-A6D94D5B8D59}"/>
              </a:ext>
            </a:extLst>
          </p:cNvPr>
          <p:cNvGrpSpPr/>
          <p:nvPr/>
        </p:nvGrpSpPr>
        <p:grpSpPr>
          <a:xfrm rot="20930693">
            <a:off x="4888365" y="2818035"/>
            <a:ext cx="3676577" cy="3343111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B821C66-6C85-8C59-FD63-C1A3BC3728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5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KHÁM </a:t>
            </a:r>
          </a:p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PHÁ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2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70" t="30000" r="25000" b="49629"/>
          <a:stretch/>
        </p:blipFill>
        <p:spPr>
          <a:xfrm>
            <a:off x="246743" y="1030514"/>
            <a:ext cx="11104166" cy="51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4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84C4F-5810-6861-AA0F-B13059FE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38426" y1="46298" x2="54555" y2="40933"/>
                        <a14:foregroundMark x1="69012" y1="90958" x2="64884" y2="86829"/>
                        <a14:foregroundMark x1="38008" y1="92612" x2="42153" y2="88467"/>
                        <a14:foregroundMark x1="40498" y1="42169" x2="40080" y2="48788"/>
                        <a14:foregroundMark x1="65586" y1="37774" x2="65586" y2="37774"/>
                        <a14:foregroundMark x1="65720" y1="37907" x2="65720" y2="37907"/>
                        <a14:foregroundMark x1="66121" y1="29801" x2="65452" y2="39662"/>
                        <a14:backgroundMark x1="66121" y1="12134" x2="68828" y2="22648"/>
                        <a14:backgroundMark x1="53719" y1="15644" x2="72606" y2="27244"/>
                        <a14:backgroundMark x1="62076" y1="9694" x2="74361" y2="19138"/>
                        <a14:backgroundMark x1="74361" y1="19138" x2="74494" y2="19422"/>
                        <a14:backgroundMark x1="60455" y1="12134" x2="72873" y2="10246"/>
                        <a14:backgroundMark x1="70182" y1="1070" x2="63162" y2="19957"/>
                        <a14:backgroundMark x1="66405" y1="1605" x2="62293" y2="17366"/>
                        <a14:backgroundMark x1="62293" y1="17366" x2="67207" y2="22113"/>
                        <a14:backgroundMark x1="68828" y1="3493" x2="60722" y2="21026"/>
                      </a14:backgroundRemoval>
                    </a14:imgEffect>
                  </a14:imgLayer>
                </a14:imgProps>
              </a:ext>
            </a:extLst>
          </a:blip>
          <a:srcRect l="24888" t="17569" r="26181" b="5828"/>
          <a:stretch/>
        </p:blipFill>
        <p:spPr>
          <a:xfrm>
            <a:off x="582201" y="1991669"/>
            <a:ext cx="3069856" cy="4805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9526A-AF9F-7E72-D83A-47FD6E25B2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62811" y1="15711" x2="66121" y2="8675"/>
                        <a14:foregroundMark x1="53902" y1="41150" x2="54555" y2="40933"/>
                        <a14:foregroundMark x1="38615" y1="46235" x2="38815" y2="46169"/>
                        <a14:foregroundMark x1="66539" y1="9092" x2="67775" y2="7856"/>
                        <a14:foregroundMark x1="40102" y1="48440" x2="40080" y2="48788"/>
                        <a14:foregroundMark x1="68026" y1="7655" x2="69748" y2="3460"/>
                        <a14:backgroundMark x1="39679" y1="25088" x2="69096" y2="76901"/>
                        <a14:backgroundMark x1="31573" y1="26709" x2="45613" y2="46682"/>
                        <a14:backgroundMark x1="47769" y1="14023" x2="39245" y2="28915"/>
                        <a14:backgroundMark x1="39245" y1="28915" x2="31690" y2="57847"/>
                        <a14:backgroundMark x1="31690" y1="57847" x2="36821" y2="72372"/>
                        <a14:backgroundMark x1="36821" y1="72372" x2="56025" y2="81280"/>
                        <a14:backgroundMark x1="56025" y1="81280" x2="68778" y2="76199"/>
                        <a14:backgroundMark x1="68778" y1="76199" x2="63797" y2="56443"/>
                        <a14:backgroundMark x1="63797" y1="56443" x2="42537" y2="72154"/>
                        <a14:backgroundMark x1="42537" y1="72154" x2="45830" y2="89754"/>
                        <a14:backgroundMark x1="45830" y1="89754" x2="67592" y2="90824"/>
                        <a14:backgroundMark x1="67592" y1="90824" x2="77185" y2="89587"/>
                        <a14:backgroundMark x1="38593" y1="23734" x2="68661" y2="68060"/>
                        <a14:backgroundMark x1="68661" y1="68060" x2="40649" y2="70968"/>
                        <a14:backgroundMark x1="40649" y1="70968" x2="27645" y2="57847"/>
                        <a14:backgroundMark x1="27645" y1="57847" x2="41568" y2="47050"/>
                        <a14:backgroundMark x1="41568" y1="47050" x2="70450" y2="46833"/>
                        <a14:backgroundMark x1="70450" y1="46833" x2="85024" y2="49641"/>
                        <a14:backgroundMark x1="44259" y1="16981" x2="47618" y2="54237"/>
                        <a14:backgroundMark x1="47618" y1="54237" x2="35785" y2="72372"/>
                        <a14:backgroundMark x1="35785" y1="72372" x2="24018" y2="38576"/>
                        <a14:backgroundMark x1="24018" y1="38576" x2="43774" y2="30369"/>
                        <a14:backgroundMark x1="43774" y1="30369" x2="67742" y2="51797"/>
                        <a14:backgroundMark x1="67742" y1="51797" x2="73692" y2="67190"/>
                        <a14:backgroundMark x1="43456" y1="19957" x2="34648" y2="34581"/>
                        <a14:backgroundMark x1="34648" y1="34581" x2="38058" y2="72589"/>
                        <a14:backgroundMark x1="38058" y1="72589" x2="62678" y2="74210"/>
                        <a14:backgroundMark x1="62678" y1="74210" x2="64182" y2="54020"/>
                        <a14:backgroundMark x1="64182" y1="54020" x2="46916" y2="46248"/>
                        <a14:backgroundMark x1="46916" y1="46248" x2="40481" y2="63363"/>
                        <a14:backgroundMark x1="40481" y1="63363" x2="54087" y2="36253"/>
                        <a14:backgroundMark x1="54087" y1="36253" x2="49440" y2="21026"/>
                        <a14:backgroundMark x1="49440" y1="21026" x2="35902" y2="37222"/>
                        <a14:backgroundMark x1="35902" y1="37222" x2="41083" y2="46198"/>
                        <a14:backgroundMark x1="41083" y1="46198" x2="50259" y2="39111"/>
                        <a14:backgroundMark x1="50259" y1="39111" x2="40214" y2="60120"/>
                        <a14:backgroundMark x1="40214" y1="60120" x2="41033" y2="62059"/>
                        <a14:backgroundMark x1="24018" y1="47752" x2="57212" y2="43440"/>
                        <a14:backgroundMark x1="21060" y1="53970" x2="54521" y2="47167"/>
                        <a14:backgroundMark x1="54521" y1="47167" x2="38058" y2="49908"/>
                        <a14:backgroundMark x1="38058" y1="49908" x2="56025" y2="42955"/>
                        <a14:backgroundMark x1="56025" y1="42955" x2="41785" y2="44576"/>
                        <a14:backgroundMark x1="41785" y1="44576" x2="34280" y2="41284"/>
                        <a14:backgroundMark x1="37790" y1="46131" x2="45880" y2="52348"/>
                        <a14:backgroundMark x1="55608" y1="39930" x2="53167" y2="43975"/>
                        <a14:backgroundMark x1="42922" y1="41551" x2="40214" y2="43975"/>
                        <a14:backgroundMark x1="41568" y1="40465" x2="39947" y2="46398"/>
                        <a14:backgroundMark x1="45345" y1="43975" x2="54254" y2="40465"/>
                        <a14:backgroundMark x1="37523" y1="90941" x2="42922" y2="88785"/>
                        <a14:backgroundMark x1="31573" y1="90674" x2="48588" y2="91208"/>
                        <a14:backgroundMark x1="36704" y1="89587" x2="43991" y2="89052"/>
                        <a14:backgroundMark x1="35902" y1="93365" x2="41300" y2="90406"/>
                        <a14:backgroundMark x1="34815" y1="91208" x2="41568" y2="92027"/>
                        <a14:backgroundMark x1="64232" y1="86345" x2="70182" y2="92027"/>
                        <a14:backgroundMark x1="33194" y1="87164" x2="44259" y2="90122"/>
                        <a14:backgroundMark x1="44259" y1="90122" x2="44259" y2="90122"/>
                        <a14:backgroundMark x1="42370" y1="87698" x2="39412" y2="93916"/>
                        <a14:backgroundMark x1="39144" y1="86896" x2="43456" y2="96340"/>
                        <a14:backgroundMark x1="41568" y1="89855" x2="37239" y2="92562"/>
                      </a14:backgroundRemoval>
                    </a14:imgEffect>
                  </a14:imgLayer>
                </a14:imgProps>
              </a:ext>
            </a:extLst>
          </a:blip>
          <a:srcRect l="51069" r="17295" b="68923"/>
          <a:stretch/>
        </p:blipFill>
        <p:spPr>
          <a:xfrm rot="19858591">
            <a:off x="2200285" y="1485003"/>
            <a:ext cx="1984747" cy="1949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371804" y="3788407"/>
            <a:ext cx="2920369" cy="2833076"/>
          </a:xfrm>
          <a:prstGeom prst="rect">
            <a:avLst/>
          </a:prstGeom>
        </p:spPr>
      </p:pic>
      <p:sp>
        <p:nvSpPr>
          <p:cNvPr id="26" name="矩形: 圆角 6"/>
          <p:cNvSpPr/>
          <p:nvPr/>
        </p:nvSpPr>
        <p:spPr>
          <a:xfrm>
            <a:off x="4076185" y="1308926"/>
            <a:ext cx="7658615" cy="24027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Vậy bạn nào có thể giúp mình</a:t>
            </a:r>
            <a:r>
              <a:rPr kumimoji="0" lang="vi-VN" altLang="en-US" sz="4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 biết Nam có bao nhiêu dây thun nhỉ?</a:t>
            </a:r>
            <a:endParaRPr kumimoji="0" lang="en-US" altLang="en-US" sz="4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9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E80082-867B-1323-B16D-EDB0972644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C7699C-B0A9-9290-60CE-E8D565AC7ED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ACBAFC-9726-041A-7857-711610E1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AA808-AC93-3325-0C18-FFEB05E2B0E5}"/>
              </a:ext>
            </a:extLst>
          </p:cNvPr>
          <p:cNvSpPr/>
          <p:nvPr/>
        </p:nvSpPr>
        <p:spPr>
          <a:xfrm>
            <a:off x="220133" y="140605"/>
            <a:ext cx="11667067" cy="665698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79" b="47423" l="51577" r="88016">
                        <a14:foregroundMark x1="82096" y1="35840" x2="82096" y2="35840"/>
                        <a14:foregroundMark x1="80980" y1="32505" x2="80980" y2="32505"/>
                        <a14:foregroundMark x1="80543" y1="36689" x2="80543" y2="36689"/>
                        <a14:foregroundMark x1="79670" y1="38751" x2="79670" y2="38751"/>
                        <a14:foregroundMark x1="81465" y1="40146" x2="81756" y2="40267"/>
                        <a14:foregroundMark x1="82872" y1="36507" x2="82872" y2="36507"/>
                        <a14:foregroundMark x1="82872" y1="36507" x2="82872" y2="36507"/>
                        <a14:foregroundMark x1="83649" y1="35415" x2="83649" y2="35415"/>
                        <a14:foregroundMark x1="83649" y1="35415" x2="84085" y2="35294"/>
                        <a14:foregroundMark x1="84231" y1="35719" x2="84425" y2="36507"/>
                        <a14:foregroundMark x1="81562" y1="30685" x2="81562" y2="30685"/>
                        <a14:foregroundMark x1="79573" y1="31231" x2="79573" y2="31231"/>
                        <a14:foregroundMark x1="79330" y1="31534" x2="79427" y2="31959"/>
                        <a14:foregroundMark x1="79767" y1="34021" x2="79767" y2="34021"/>
                        <a14:foregroundMark x1="80010" y1="34870" x2="79864" y2="35961"/>
                        <a14:foregroundMark x1="79670" y1="37053" x2="79670" y2="37053"/>
                        <a14:foregroundMark x1="79670" y1="37053" x2="79670" y2="37053"/>
                        <a14:foregroundMark x1="78651" y1="34991" x2="78651" y2="34991"/>
                        <a14:foregroundMark x1="78311" y1="34445" x2="78311" y2="34445"/>
                        <a14:foregroundMark x1="76419" y1="35294" x2="76419" y2="35294"/>
                        <a14:foregroundMark x1="76322" y1="35415" x2="76565" y2="36082"/>
                        <a14:foregroundMark x1="77535" y1="36810" x2="78020" y2="37235"/>
                        <a14:foregroundMark x1="78020" y1="37235" x2="78457" y2="37780"/>
                        <a14:foregroundMark x1="79088" y1="38084" x2="79573" y2="38448"/>
                        <a14:foregroundMark x1="79767" y1="38448" x2="79767" y2="38448"/>
                        <a14:foregroundMark x1="84085" y1="33354" x2="84085" y2="33354"/>
                        <a14:foregroundMark x1="83988" y1="39418" x2="83988" y2="39418"/>
                        <a14:foregroundMark x1="61669" y1="41358" x2="61669" y2="41358"/>
                        <a14:foregroundMark x1="57787" y1="40024" x2="57787" y2="40024"/>
                        <a14:foregroundMark x1="56574" y1="36507" x2="56574" y2="36507"/>
                        <a14:foregroundMark x1="78651" y1="22620" x2="78651" y2="22620"/>
                        <a14:foregroundMark x1="77535" y1="23044" x2="77535" y2="23044"/>
                        <a14:foregroundMark x1="65357" y1="18072" x2="65357" y2="18072"/>
                        <a14:foregroundMark x1="59000" y1="22620" x2="59000" y2="22620"/>
                        <a14:foregroundMark x1="69335" y1="38751" x2="69335" y2="38751"/>
                        <a14:foregroundMark x1="69772" y1="38326" x2="69772" y2="38326"/>
                        <a14:foregroundMark x1="73993" y1="20012" x2="73993" y2="20012"/>
                        <a14:backgroundMark x1="74090" y1="16374" x2="74090" y2="16374"/>
                        <a14:backgroundMark x1="75788" y1="18860" x2="75788" y2="18860"/>
                        <a14:backgroundMark x1="78797" y1="19830" x2="78797" y2="1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13888" r="10224" b="50973"/>
          <a:stretch/>
        </p:blipFill>
        <p:spPr>
          <a:xfrm rot="1202308">
            <a:off x="2081183" y="157489"/>
            <a:ext cx="1561002" cy="111248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949429" y="272375"/>
            <a:ext cx="5311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386 – 139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9533" y="173720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9533" y="2966663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780" y="22422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56033" y="4074659"/>
            <a:ext cx="270428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91110" y="1858667"/>
            <a:ext cx="665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không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trừ được 9, lấy 16 trừ 9 bằng 7, viết 7 nhớ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1489" y="4074659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1110" y="3098252"/>
            <a:ext cx="665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trừ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bằng 7, 7 trừ 3 bằng 4,viết 4.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24090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1110" y="4503565"/>
            <a:ext cx="665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trừ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bằng 2, viết 2.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36691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矩形: 圆角 6"/>
          <p:cNvSpPr/>
          <p:nvPr/>
        </p:nvSpPr>
        <p:spPr>
          <a:xfrm>
            <a:off x="2724480" y="5270204"/>
            <a:ext cx="5642042" cy="13741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386 – 139 = 247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169394" y="1146469"/>
            <a:ext cx="5323284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Luyện tập</a:t>
            </a: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39" name="Rounded Rectangle 38"/>
          <p:cNvSpPr/>
          <p:nvPr/>
        </p:nvSpPr>
        <p:spPr>
          <a:xfrm>
            <a:off x="898984" y="311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76" y="444038"/>
            <a:ext cx="3158002" cy="1292464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68838" y="1869390"/>
            <a:ext cx="2935542" cy="2337451"/>
            <a:chOff x="1488980" y="1996390"/>
            <a:chExt cx="2935542" cy="2337451"/>
          </a:xfrm>
        </p:grpSpPr>
        <p:sp>
          <p:nvSpPr>
            <p:cNvPr id="43" name="TextBox 42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241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097383" y="1930119"/>
            <a:ext cx="2935542" cy="2337451"/>
            <a:chOff x="1488980" y="1996390"/>
            <a:chExt cx="2935542" cy="2337451"/>
          </a:xfrm>
        </p:grpSpPr>
        <p:sp>
          <p:nvSpPr>
            <p:cNvPr id="48" name="TextBox 47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643591" y="4324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11260" y="4301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129" y="3335337"/>
            <a:ext cx="4723936" cy="3904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91730" y="4389029"/>
            <a:ext cx="1999592" cy="19217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92284" y="4471683"/>
            <a:ext cx="1999592" cy="19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39" name="Rounded Rectangle 38"/>
          <p:cNvSpPr/>
          <p:nvPr/>
        </p:nvSpPr>
        <p:spPr>
          <a:xfrm>
            <a:off x="898984" y="311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76" y="444038"/>
            <a:ext cx="3158002" cy="1292464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68838" y="1869390"/>
            <a:ext cx="2935542" cy="2337451"/>
            <a:chOff x="1488980" y="1996390"/>
            <a:chExt cx="2935542" cy="2337451"/>
          </a:xfrm>
        </p:grpSpPr>
        <p:sp>
          <p:nvSpPr>
            <p:cNvPr id="43" name="TextBox 42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623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097383" y="1930119"/>
            <a:ext cx="2935542" cy="2337451"/>
            <a:chOff x="1488980" y="1996390"/>
            <a:chExt cx="2935542" cy="2337451"/>
          </a:xfrm>
        </p:grpSpPr>
        <p:sp>
          <p:nvSpPr>
            <p:cNvPr id="48" name="TextBox 47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643591" y="4324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11260" y="4301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129" y="3335337"/>
            <a:ext cx="4723936" cy="3904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91730" y="4389029"/>
            <a:ext cx="1999592" cy="19217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92284" y="4471683"/>
            <a:ext cx="1999592" cy="19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42" name="TextBox 4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47" name="TextBox 46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2: Đặt tính rồi tính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362 - 36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485 - 128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8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42" name="TextBox 4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651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47" name="TextBox 46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780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6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16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2: Đặt tính rồi tính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651 - 635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780 - 68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KHỞI ĐỘNG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2306268" y="268746"/>
            <a:ext cx="9542831" cy="2545054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Trong vườn ươm có 456 cây giống. Người ta lấy đi 148 cây giống để trồng rừng. Hỏi trong vườn ươm còn lại bao nhiêu cây giống?</a:t>
            </a:r>
            <a:endParaRPr sz="3733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341329" y="255961"/>
            <a:ext cx="2054400" cy="2054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E38EB-5620-6B7B-F2F1-97D7058F92D1}"/>
              </a:ext>
            </a:extLst>
          </p:cNvPr>
          <p:cNvSpPr txBox="1"/>
          <p:nvPr/>
        </p:nvSpPr>
        <p:spPr>
          <a:xfrm>
            <a:off x="1172807" y="606056"/>
            <a:ext cx="521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3</a:t>
            </a:r>
            <a:endParaRPr lang="en-US"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2BC5E3-EDF0-BF4B-E026-DEB5B3C6CA4E}"/>
              </a:ext>
            </a:extLst>
          </p:cNvPr>
          <p:cNvSpPr/>
          <p:nvPr/>
        </p:nvSpPr>
        <p:spPr>
          <a:xfrm>
            <a:off x="1172807" y="3163895"/>
            <a:ext cx="10255332" cy="35950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C00000"/>
                </a:solidFill>
                <a:latin typeface="SVN-Gretoon" panose="02040603050506020204" pitchFamily="18" charset="0"/>
                <a:ea typeface="Times New Roman" panose="02020603050405020304" pitchFamily="18" charset="0"/>
                <a:sym typeface="Arial"/>
              </a:rPr>
              <a:t>Bài giải</a:t>
            </a:r>
            <a:endParaRPr lang="en-US" sz="4267" b="1" kern="0" dirty="0">
              <a:solidFill>
                <a:srgbClr val="C00000"/>
              </a:solidFill>
              <a:latin typeface="SVN-Gretoon" panose="02040603050506020204" pitchFamily="18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vi-VN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Trong vườn ươm còn lại số cây giống</a:t>
            </a:r>
            <a:r>
              <a:rPr lang="nl-NL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 là:</a:t>
            </a:r>
            <a:endParaRPr lang="en-US" sz="4267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vi-VN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456 – 148 = 308 (cây giống)</a:t>
            </a:r>
            <a:endParaRPr lang="en-US" sz="4267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              Đáp số: </a:t>
            </a:r>
            <a:r>
              <a:rPr lang="vi-VN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308 cây giống</a:t>
            </a:r>
            <a:endParaRPr lang="en-US" sz="4267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3200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68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133577" y="22403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7085651" y="1239249"/>
            <a:ext cx="4600972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DẶN DÒ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 kern="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kern="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2203000" y="1286165"/>
            <a:ext cx="7850400" cy="4410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3100713" y="109545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SWEET  </a:t>
            </a:r>
            <a:b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sz="11733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739" name="Google Shape;739;p36"/>
          <p:cNvSpPr/>
          <p:nvPr/>
        </p:nvSpPr>
        <p:spPr>
          <a:xfrm>
            <a:off x="2936029" y="2885893"/>
            <a:ext cx="6331876" cy="23629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32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475775" y="4302363"/>
            <a:ext cx="2655160" cy="265111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84668" y="2573221"/>
            <a:ext cx="2252019" cy="108731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8590156" y="496787"/>
            <a:ext cx="2662248" cy="153127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8890755" y="462748"/>
            <a:ext cx="2971267" cy="2823133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Google Shape;739;p36">
            <a:extLst>
              <a:ext uri="{FF2B5EF4-FFF2-40B4-BE49-F238E27FC236}">
                <a16:creationId xmlns:a16="http://schemas.microsoft.com/office/drawing/2014/main" id="{3E2E0CFB-E3DD-BE20-2C1F-5F7F3EED13E9}"/>
              </a:ext>
            </a:extLst>
          </p:cNvPr>
          <p:cNvSpPr/>
          <p:nvPr/>
        </p:nvSpPr>
        <p:spPr>
          <a:xfrm>
            <a:off x="3223595" y="3249908"/>
            <a:ext cx="5735607" cy="179309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24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9DD06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id="{BD06BA20-4371-30A6-1869-1B2E867F8EB4}"/>
              </a:ext>
            </a:extLst>
          </p:cNvPr>
          <p:cNvGrpSpPr/>
          <p:nvPr/>
        </p:nvGrpSpPr>
        <p:grpSpPr>
          <a:xfrm>
            <a:off x="9183307" y="4140816"/>
            <a:ext cx="2256640" cy="2275725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id="{F4A586B8-9E1E-748E-2869-011EB2731226}"/>
              </a:ext>
            </a:extLst>
          </p:cNvPr>
          <p:cNvGrpSpPr/>
          <p:nvPr/>
        </p:nvGrpSpPr>
        <p:grpSpPr>
          <a:xfrm rot="-1461729">
            <a:off x="786933" y="459845"/>
            <a:ext cx="2085288" cy="24244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952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9" grpId="0"/>
      <p:bldP spid="2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3626978" y="-17083"/>
            <a:ext cx="2113081" cy="1036432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9929598" y="4574885"/>
            <a:ext cx="2113081" cy="1036432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E7227-FB28-F1B1-FEF7-774D94C8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7725" y="875361"/>
            <a:ext cx="7539669" cy="6231641"/>
          </a:xfrm>
          <a:prstGeom prst="rect">
            <a:avLst/>
          </a:prstGeom>
        </p:spPr>
      </p:pic>
      <p:sp>
        <p:nvSpPr>
          <p:cNvPr id="2099" name="Google Shape;2099;p51"/>
          <p:cNvSpPr/>
          <p:nvPr/>
        </p:nvSpPr>
        <p:spPr>
          <a:xfrm>
            <a:off x="4039879" y="1103251"/>
            <a:ext cx="7850400" cy="3387732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4683518" y="1364583"/>
            <a:ext cx="6814388" cy="312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 dirty="0">
                <a:latin typeface="#9Slide03 AllRoundGothic" panose="020B0703020202020104" pitchFamily="34" charset="0"/>
              </a:rPr>
              <a:t>Tớ đang ở Vương Quốc Đồ Ngọt, hãy cùng tớ khám phá ở nơi này có những người bạn nào chào đón chúng ta nhé !</a:t>
            </a:r>
            <a:endParaRPr sz="3733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5962447" y="4414392"/>
            <a:ext cx="8472171" cy="29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8000" b="1" kern="0" dirty="0">
              <a:ln w="6600">
                <a:solidFill>
                  <a:srgbClr val="FEBEE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994" y="-270934"/>
            <a:ext cx="16857857" cy="886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8705" y="-124048"/>
            <a:ext cx="3693573" cy="295471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id="{C9AD07A9-A104-E83D-44BE-6120E280DB01}"/>
              </a:ext>
            </a:extLst>
          </p:cNvPr>
          <p:cNvSpPr/>
          <p:nvPr/>
        </p:nvSpPr>
        <p:spPr>
          <a:xfrm>
            <a:off x="665927" y="3698144"/>
            <a:ext cx="975360" cy="97536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id="{1864133F-D176-ED91-0740-F19E0FD2C620}"/>
              </a:ext>
            </a:extLst>
          </p:cNvPr>
          <p:cNvSpPr/>
          <p:nvPr/>
        </p:nvSpPr>
        <p:spPr>
          <a:xfrm>
            <a:off x="2870528" y="3926712"/>
            <a:ext cx="975360" cy="97536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id="{F81C330A-7604-C78D-44D7-B9EA85C8F0C4}"/>
              </a:ext>
            </a:extLst>
          </p:cNvPr>
          <p:cNvSpPr/>
          <p:nvPr/>
        </p:nvSpPr>
        <p:spPr>
          <a:xfrm>
            <a:off x="5120640" y="4358640"/>
            <a:ext cx="975360" cy="97536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id="{962EB074-9D9B-159C-4B17-596C53EFBB9D}"/>
              </a:ext>
            </a:extLst>
          </p:cNvPr>
          <p:cNvSpPr/>
          <p:nvPr/>
        </p:nvSpPr>
        <p:spPr>
          <a:xfrm>
            <a:off x="7725959" y="3439032"/>
            <a:ext cx="975360" cy="97536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10550713" y="3649376"/>
            <a:ext cx="975360" cy="97536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5</a:t>
            </a:r>
          </a:p>
        </p:txBody>
      </p:sp>
      <p:sp>
        <p:nvSpPr>
          <p:cNvPr id="22" name="Google Shape;961;p38">
            <a:hlinkClick r:id="rId11" action="ppaction://hlinksldjump"/>
            <a:extLst>
              <a:ext uri="{FF2B5EF4-FFF2-40B4-BE49-F238E27FC236}">
                <a16:creationId xmlns:a16="http://schemas.microsoft.com/office/drawing/2014/main" id="{47CB66F3-1895-1EE5-6E74-321B4D8E192C}"/>
              </a:ext>
            </a:extLst>
          </p:cNvPr>
          <p:cNvSpPr/>
          <p:nvPr/>
        </p:nvSpPr>
        <p:spPr>
          <a:xfrm>
            <a:off x="665927" y="1305432"/>
            <a:ext cx="11599333" cy="2133601"/>
          </a:xfrm>
          <a:prstGeom prst="roundRect">
            <a:avLst/>
          </a:prstGeom>
          <a:solidFill>
            <a:schemeClr val="accent2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#9Slide07 SVNZiclets" panose="02000603000000000000" pitchFamily="2" charset="0"/>
                <a:cs typeface="Arial"/>
                <a:sym typeface="Arial"/>
              </a:rPr>
              <a:t>CHIẾN THẮNG</a:t>
            </a:r>
            <a:endParaRPr sz="8800" kern="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#9Slide07 SVNZiclets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8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679E-6 L 0.06441 -0.0824 C 0.07795 -0.10061 0.09826 -0.11018 0.11945 -0.11018 C 0.1434 -0.11018 0.16285 -0.10061 0.17639 -0.0824 L 0.24115 -3.4567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1.11111E-6 L 0.32274 -0.1216 L 0.36493 -0.1037 L 0.4026 0.128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7 -0.05771 L 0.55642 -0.11111 L 0.62361 -0.09876 L 0.65851 -0.04105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99010" y="872943"/>
            <a:ext cx="10250527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800" dirty="0">
                <a:latin typeface="SVN-A Love Of Thunder" panose="02040603050506020204" pitchFamily="18" charset="0"/>
              </a:rPr>
              <a:t>200 – 100 = ?</a:t>
            </a:r>
            <a:endParaRPr sz="88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5867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200</a:t>
              </a:r>
              <a:endPara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300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400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id="{910F2283-BAB1-17FB-A281-046F2664872D}"/>
              </a:ext>
            </a:extLst>
          </p:cNvPr>
          <p:cNvGrpSpPr/>
          <p:nvPr/>
        </p:nvGrpSpPr>
        <p:grpSpPr>
          <a:xfrm rot="-629897">
            <a:off x="3345413" y="2639923"/>
            <a:ext cx="4767873" cy="4096391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7" name="Picture 56">
            <a:hlinkClick r:id="rId10" action="ppaction://hlinksldjump"/>
            <a:extLst>
              <a:ext uri="{FF2B5EF4-FFF2-40B4-BE49-F238E27FC236}">
                <a16:creationId xmlns:a16="http://schemas.microsoft.com/office/drawing/2014/main" id="{90F6F19C-2C01-918B-023C-6291FBAE7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346665" y="855093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0666" dirty="0">
                <a:latin typeface="SVN-A Love Of Thunder" panose="02040603050506020204" pitchFamily="18" charset="0"/>
              </a:rPr>
              <a:t>800 – 500 = ?</a:t>
            </a:r>
            <a:endParaRPr sz="10666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6457952" y="2481529"/>
            <a:ext cx="5248485" cy="1914043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300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6979" y="2508614"/>
            <a:ext cx="5321536" cy="182756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400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583822" y="2645442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438" y="2450610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id="{E26FC5D9-30C8-8190-3D1A-BA43FF4A55A1}"/>
              </a:ext>
            </a:extLst>
          </p:cNvPr>
          <p:cNvGrpSpPr/>
          <p:nvPr/>
        </p:nvGrpSpPr>
        <p:grpSpPr>
          <a:xfrm rot="498162">
            <a:off x="2868727" y="2647806"/>
            <a:ext cx="3653908" cy="3920665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3BE07C4B-792E-5D76-9D5B-54C11EAACB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4000" y="83885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latin typeface="SVN-A Love Of Thunder" panose="02040603050506020204" pitchFamily="18" charset="0"/>
              </a:rPr>
              <a:t>362 – 150 = ?</a:t>
            </a:r>
            <a:endParaRPr sz="72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4734810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212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434497" y="2593306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221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122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121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4696707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403" y="2668303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id="{42767D94-CC41-92B4-56A3-F0792177B165}"/>
              </a:ext>
            </a:extLst>
          </p:cNvPr>
          <p:cNvGrpSpPr/>
          <p:nvPr/>
        </p:nvGrpSpPr>
        <p:grpSpPr>
          <a:xfrm rot="1100553">
            <a:off x="4075795" y="2644895"/>
            <a:ext cx="3634008" cy="3293791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9D965A7-A67C-7E9A-B803-1412A7666F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-130518" y="781409"/>
            <a:ext cx="11062989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000" dirty="0">
                <a:latin typeface="SVN-A Love Of Thunder" panose="02040603050506020204" pitchFamily="18" charset="0"/>
              </a:rPr>
              <a:t>Tìm chữ số thích hợp điền vào chỗ chấm</a:t>
            </a:r>
            <a:br>
              <a:rPr lang="vi-VN" sz="4000" dirty="0">
                <a:latin typeface="SVN-A Love Of Thunder" panose="02040603050506020204" pitchFamily="18" charset="0"/>
              </a:rPr>
            </a:br>
            <a:r>
              <a:rPr lang="vi-VN" dirty="0">
                <a:latin typeface="SVN-A Love Of Thunder" panose="02040603050506020204" pitchFamily="18" charset="0"/>
              </a:rPr>
              <a:t>954 – 123 &lt; ...31</a:t>
            </a:r>
            <a:endParaRPr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6319331" y="4622801"/>
            <a:ext cx="5322448" cy="1869459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9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6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8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212302" y="2479445"/>
            <a:ext cx="5317997" cy="201051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7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367920" y="472688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304" y="2616270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id="{FB702322-E276-4418-1188-D59E08C8CD55}"/>
              </a:ext>
            </a:extLst>
          </p:cNvPr>
          <p:cNvGrpSpPr/>
          <p:nvPr/>
        </p:nvGrpSpPr>
        <p:grpSpPr>
          <a:xfrm>
            <a:off x="3284733" y="2537618"/>
            <a:ext cx="3872733" cy="4008732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C0FA135D-1F77-645B-A334-0C59A5F92F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369</Words>
  <Application>Microsoft Office PowerPoint</Application>
  <PresentationFormat>Widescreen</PresentationFormat>
  <Paragraphs>106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SVN-A Love Of Thunder</vt:lpstr>
      <vt:lpstr>#9Slide07 Bungee</vt:lpstr>
      <vt:lpstr>Open Sans</vt:lpstr>
      <vt:lpstr>Calibri</vt:lpstr>
      <vt:lpstr>#9Slide03 SFU SwissBT ExtraComp</vt:lpstr>
      <vt:lpstr>UTM Avo</vt:lpstr>
      <vt:lpstr>SVN-Dancing Script</vt:lpstr>
      <vt:lpstr>#9Slide07 SVNZiclets</vt:lpstr>
      <vt:lpstr>SVN-Gretoon</vt:lpstr>
      <vt:lpstr>Arial</vt:lpstr>
      <vt:lpstr>Syne</vt:lpstr>
      <vt:lpstr>#9Slide05 Aphrodite Pro</vt:lpstr>
      <vt:lpstr>#9Slide03 AmpleSoft Bold</vt:lpstr>
      <vt:lpstr>#9Slide03 AllRoundGothic</vt:lpstr>
      <vt:lpstr>#9Slide05 Bodega Script</vt:lpstr>
      <vt:lpstr>SVN-Newton</vt:lpstr>
      <vt:lpstr>Bowlby One</vt:lpstr>
      <vt:lpstr>#9Slide07 HoneyCream</vt:lpstr>
      <vt:lpstr>Calibri Light</vt:lpstr>
      <vt:lpstr>Cambria</vt:lpstr>
      <vt:lpstr>Times New Roman</vt:lpstr>
      <vt:lpstr>#9Slide07 SVNBango</vt:lpstr>
      <vt:lpstr>Summer Pool Party MK Plan by Slidesgo</vt:lpstr>
      <vt:lpstr>PowerPoint Presentation</vt:lpstr>
      <vt:lpstr>PowerPoint Presentation</vt:lpstr>
      <vt:lpstr>SWEET   </vt:lpstr>
      <vt:lpstr>Tớ đang ở Vương Quốc Đồ Ngọt, hãy cùng tớ khám phá ở nơi này có những người bạn nào chào đón chúng ta nhé !</vt:lpstr>
      <vt:lpstr>PowerPoint Presentation</vt:lpstr>
      <vt:lpstr>200 – 100 = ?</vt:lpstr>
      <vt:lpstr>800 – 500 = ?</vt:lpstr>
      <vt:lpstr>362 – 150 = ?</vt:lpstr>
      <vt:lpstr>Tìm chữ số thích hợp điền vào chỗ chấm 954 – 123 &lt; ...31</vt:lpstr>
      <vt:lpstr>350 – 150 + 100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5</cp:revision>
  <dcterms:created xsi:type="dcterms:W3CDTF">2023-03-30T03:15:48Z</dcterms:created>
  <dcterms:modified xsi:type="dcterms:W3CDTF">2023-04-02T12:31:34Z</dcterms:modified>
</cp:coreProperties>
</file>