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 id="2147483675" r:id="rId2"/>
  </p:sldMasterIdLst>
  <p:notesMasterIdLst>
    <p:notesMasterId r:id="rId21"/>
  </p:notesMasterIdLst>
  <p:sldIdLst>
    <p:sldId id="256" r:id="rId3"/>
    <p:sldId id="366" r:id="rId4"/>
    <p:sldId id="363" r:id="rId5"/>
    <p:sldId id="364" r:id="rId6"/>
    <p:sldId id="365" r:id="rId7"/>
    <p:sldId id="368" r:id="rId8"/>
    <p:sldId id="314" r:id="rId9"/>
    <p:sldId id="315" r:id="rId10"/>
    <p:sldId id="316" r:id="rId11"/>
    <p:sldId id="369" r:id="rId12"/>
    <p:sldId id="317" r:id="rId13"/>
    <p:sldId id="318" r:id="rId14"/>
    <p:sldId id="319" r:id="rId15"/>
    <p:sldId id="370" r:id="rId16"/>
    <p:sldId id="371" r:id="rId17"/>
    <p:sldId id="260" r:id="rId18"/>
    <p:sldId id="289" r:id="rId19"/>
    <p:sldId id="372" r:id="rId20"/>
  </p:sldIdLst>
  <p:sldSz cx="9144000" cy="5143500" type="screen16x9"/>
  <p:notesSz cx="6858000" cy="9144000"/>
  <p:embeddedFontLst>
    <p:embeddedFont>
      <p:font typeface="#9Slide03 Swiss 721 Black Conde" panose="02000500000000000000" pitchFamily="2" charset="0"/>
      <p:regular r:id="rId22"/>
    </p:embeddedFont>
    <p:embeddedFont>
      <p:font typeface="#9Slide03 Swiss 721 Black Condensed" panose="02000500000000000000" pitchFamily="2" charset="0"/>
      <p:regular r:id="rId23"/>
    </p:embeddedFont>
    <p:embeddedFont>
      <p:font typeface="#9Slide04 Tinos Bold" panose="02020803070505020304" pitchFamily="18" charset="0"/>
      <p:bold r:id="rId24"/>
    </p:embeddedFont>
    <p:embeddedFont>
      <p:font typeface="#9Slide07 Cadena" panose="02000503000000020004" pitchFamily="2" charset="0"/>
      <p:bold r:id="rId25"/>
    </p:embeddedFont>
    <p:embeddedFont>
      <p:font typeface="#9Slide07 HoneyCream" pitchFamily="2" charset="0"/>
      <p:regular r:id="rId26"/>
    </p:embeddedFont>
    <p:embeddedFont>
      <p:font typeface="#9SLIDE07 KONI BLACK" pitchFamily="2" charset="0"/>
      <p:bold r:id="rId27"/>
    </p:embeddedFont>
    <p:embeddedFont>
      <p:font typeface="Cambria" panose="02040503050406030204" pitchFamily="18" charset="0"/>
      <p:regular r:id="rId28"/>
      <p:bold r:id="rId29"/>
      <p:italic r:id="rId30"/>
      <p:boldItalic r:id="rId31"/>
    </p:embeddedFont>
    <p:embeddedFont>
      <p:font typeface="Englebert" panose="020B0604020202020204" charset="0"/>
      <p:regular r:id="rId32"/>
    </p:embeddedFont>
    <p:embeddedFont>
      <p:font typeface="Fredoka One" panose="02000000000000000000" pitchFamily="2" charset="0"/>
      <p:regular r:id="rId33"/>
    </p:embeddedFont>
    <p:embeddedFont>
      <p:font typeface="SVN-Dancing Script" panose="02040603050506020204" pitchFamily="18" charset="0"/>
      <p:regular r:id="rId34"/>
    </p:embeddedFont>
    <p:embeddedFont>
      <p:font typeface="SVN-Newton" panose="02040603050506020204" pitchFamily="18" charset="0"/>
      <p:regular r:id="rId35"/>
    </p:embeddedFont>
    <p:embeddedFont>
      <p:font typeface="SVN-Ready" panose="02040603050506020204" pitchFamily="18" charset="0"/>
      <p:regular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B0B35C-E0F4-44D5-8916-63AF7275A780}">
  <a:tblStyle styleId="{8CB0B35C-E0F4-44D5-8916-63AF7275A78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4"/>
    <p:restoredTop sz="94280"/>
  </p:normalViewPr>
  <p:slideViewPr>
    <p:cSldViewPr snapToGrid="0">
      <p:cViewPr varScale="1">
        <p:scale>
          <a:sx n="130" d="100"/>
          <a:sy n="130" d="100"/>
        </p:scale>
        <p:origin x="1542" y="72"/>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27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36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63909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696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eb71e308dc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eb71e308dc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91650" y="2680050"/>
            <a:ext cx="2560800" cy="4095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0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75" y="308953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15338"/>
            <a:ext cx="9154800" cy="5355429"/>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8E3E4-34BD-2E93-85B5-9D154169EC2E}"/>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2888CB-67BB-A1C4-13D0-5BE931D72A30}"/>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49BF7-E09A-6A21-F092-60A5A6D00171}"/>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5" name="Footer Placeholder 4">
            <a:extLst>
              <a:ext uri="{FF2B5EF4-FFF2-40B4-BE49-F238E27FC236}">
                <a16:creationId xmlns:a16="http://schemas.microsoft.com/office/drawing/2014/main" id="{A649C886-CD1C-08BD-4720-9B5BCF1AF21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ECC0CA-9205-9032-0C7D-9CE89F07E98A}"/>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323143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0A856-5C34-C8C0-D3C8-0C230996E5A1}"/>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48A4A39-0284-7960-B0C0-767F545FCA1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80BDD7-FC9E-9F39-F312-9A2250810C06}"/>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5" name="Footer Placeholder 4">
            <a:extLst>
              <a:ext uri="{FF2B5EF4-FFF2-40B4-BE49-F238E27FC236}">
                <a16:creationId xmlns:a16="http://schemas.microsoft.com/office/drawing/2014/main" id="{8C330D65-50B6-337D-F82F-0AA21A712D7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BA0C273-41F5-71B4-0AB0-6CEB8DDB29C3}"/>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101330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6BB00-03D6-B102-D533-868A8095E0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918398-9922-F490-C70B-D952DA468160}"/>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734ECF-9186-6FC7-005B-073CA9CC91E9}"/>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B75971-99AA-40C1-96AE-6ED8413D732C}"/>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6" name="Footer Placeholder 5">
            <a:extLst>
              <a:ext uri="{FF2B5EF4-FFF2-40B4-BE49-F238E27FC236}">
                <a16:creationId xmlns:a16="http://schemas.microsoft.com/office/drawing/2014/main" id="{C07F5E66-A852-702E-4BF0-30FD15017D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2F7265-02AB-DFB9-948F-259FDEAB2AC8}"/>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82708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6366-D581-7936-9297-79FB2FC5879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9AA10E-A19D-5715-665D-48B49FABE3BD}"/>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7996E-AF2B-6D44-66F7-1F7CE3C071FE}"/>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DCFF26-71A5-1C64-4210-BDB6F75E34A5}"/>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D337D-E745-F45B-0D12-0395CA7CC696}"/>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D3088-576F-7EAE-CF6E-AEDDC7A9861A}"/>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8" name="Footer Placeholder 7">
            <a:extLst>
              <a:ext uri="{FF2B5EF4-FFF2-40B4-BE49-F238E27FC236}">
                <a16:creationId xmlns:a16="http://schemas.microsoft.com/office/drawing/2014/main" id="{D2DD1A72-EA6C-8C81-5A95-FFEF684974D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9E9FD52-D230-B784-576C-3D001523EA95}"/>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4272577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06A10-3DA8-64AD-EFFC-FA6A8F3A05D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D5FF1-3D77-5DDA-7D4B-8AC849A43A18}"/>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4" name="Footer Placeholder 3">
            <a:extLst>
              <a:ext uri="{FF2B5EF4-FFF2-40B4-BE49-F238E27FC236}">
                <a16:creationId xmlns:a16="http://schemas.microsoft.com/office/drawing/2014/main" id="{5F59B7D5-4AF2-DB77-6F70-11666D8D7FC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6FF8B8F-9605-7CC5-9268-15F64361C42C}"/>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768145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A02DE9-E058-2D93-8057-39F6A143AFFC}"/>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3" name="Footer Placeholder 2">
            <a:extLst>
              <a:ext uri="{FF2B5EF4-FFF2-40B4-BE49-F238E27FC236}">
                <a16:creationId xmlns:a16="http://schemas.microsoft.com/office/drawing/2014/main" id="{3996D25E-3652-DA1F-6E5A-837D65AA2FC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7959F52-8387-4936-9D0C-3C7869B13325}"/>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249741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2FF7D-200B-E35E-9460-AC8B42A1078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3DD2834-3AAB-F042-D798-93FB324E4E15}"/>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84B54-7EC8-EA99-98FB-75F18AFC0CD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329200-690E-4B6D-34B5-A9232861623B}"/>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6" name="Footer Placeholder 5">
            <a:extLst>
              <a:ext uri="{FF2B5EF4-FFF2-40B4-BE49-F238E27FC236}">
                <a16:creationId xmlns:a16="http://schemas.microsoft.com/office/drawing/2014/main" id="{2152CE1C-2C83-BCF5-E4C5-827BCFC070B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0F0F2F-3B35-DD97-DE3A-564904824ECE}"/>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0264773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5F455-80BA-29FF-7740-639166803A4A}"/>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7FC365F-5D75-735B-064F-E5E963BB543D}"/>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4B823BB-28DA-B2C8-A68C-56F3E8F7E06D}"/>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7C9ED34-217C-18FA-CDF3-E33DFA2969B4}"/>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6" name="Footer Placeholder 5">
            <a:extLst>
              <a:ext uri="{FF2B5EF4-FFF2-40B4-BE49-F238E27FC236}">
                <a16:creationId xmlns:a16="http://schemas.microsoft.com/office/drawing/2014/main" id="{181F7CAB-624C-538E-34ED-536A80FBB3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19DE7-7867-06D6-A160-38C0672D0F14}"/>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2429839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4500C-1C47-BD32-9F74-8A3C6160F0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EA533-5896-D431-D6DF-37042F294681}"/>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2932C-797E-EA00-9BA5-81C31A71F44C}"/>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5" name="Footer Placeholder 4">
            <a:extLst>
              <a:ext uri="{FF2B5EF4-FFF2-40B4-BE49-F238E27FC236}">
                <a16:creationId xmlns:a16="http://schemas.microsoft.com/office/drawing/2014/main" id="{2EA5789B-A9CE-440A-3D52-74D0AA15585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67BEB2-F5C9-CD0E-E6D8-BD5BA75CCBD0}"/>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3909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A9CDE-A7B9-4CD3-7B96-C9F7E5D935F1}"/>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B89359-FF72-49BF-ABC3-49211A71CFA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D7D4CB-CF48-C32F-AF2D-46ABF8B622EC}"/>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5" name="Footer Placeholder 4">
            <a:extLst>
              <a:ext uri="{FF2B5EF4-FFF2-40B4-BE49-F238E27FC236}">
                <a16:creationId xmlns:a16="http://schemas.microsoft.com/office/drawing/2014/main" id="{9B94F321-85DF-7FE5-0F9C-2CED66A48AF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062F1A-5E30-3071-F0E8-B11EFC1A4A55}"/>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3383347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015288" y="2164123"/>
            <a:ext cx="5113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5931900" y="1214300"/>
            <a:ext cx="119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2391900" y="3530225"/>
            <a:ext cx="4360200" cy="37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15338"/>
            <a:ext cx="9154800" cy="5355429"/>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6376739"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5" name="Google Shape;985;p14"/>
          <p:cNvSpPr/>
          <p:nvPr/>
        </p:nvSpPr>
        <p:spPr>
          <a:xfrm>
            <a:off x="440189"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6" name="Google Shape;986;p14"/>
          <p:cNvSpPr/>
          <p:nvPr/>
        </p:nvSpPr>
        <p:spPr>
          <a:xfrm>
            <a:off x="539401" y="233601"/>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7" name="Google Shape;987;p14"/>
          <p:cNvSpPr/>
          <p:nvPr/>
        </p:nvSpPr>
        <p:spPr>
          <a:xfrm>
            <a:off x="8574527" y="4526427"/>
            <a:ext cx="207969" cy="207928"/>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53413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052450" y="855450"/>
            <a:ext cx="5039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310850" y="2054050"/>
            <a:ext cx="6533100" cy="19272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2"/>
              </a:buClr>
              <a:buSzPts val="1000"/>
              <a:buAutoNum type="arabicPeriod"/>
              <a:defRPr sz="1400">
                <a:solidFill>
                  <a:srgbClr val="434343"/>
                </a:solidFill>
              </a:defRPr>
            </a:lvl1pPr>
            <a:lvl2pPr marL="914400" lvl="1" indent="-317500" rtl="0">
              <a:lnSpc>
                <a:spcPct val="115000"/>
              </a:lnSpc>
              <a:spcBef>
                <a:spcPts val="0"/>
              </a:spcBef>
              <a:spcAft>
                <a:spcPts val="0"/>
              </a:spcAft>
              <a:buClr>
                <a:schemeClr val="dk2"/>
              </a:buClr>
              <a:buSzPts val="1400"/>
              <a:buAutoNum type="alphaLcPeriod"/>
              <a:defRPr>
                <a:solidFill>
                  <a:srgbClr val="434343"/>
                </a:solidFill>
              </a:defRPr>
            </a:lvl2pPr>
            <a:lvl3pPr marL="1371600" lvl="2" indent="-317500" rtl="0">
              <a:lnSpc>
                <a:spcPct val="115000"/>
              </a:lnSpc>
              <a:spcBef>
                <a:spcPts val="0"/>
              </a:spcBef>
              <a:spcAft>
                <a:spcPts val="0"/>
              </a:spcAft>
              <a:buClr>
                <a:schemeClr val="dk2"/>
              </a:buClr>
              <a:buSzPts val="1400"/>
              <a:buAutoNum type="romanLcPeriod"/>
              <a:defRPr>
                <a:solidFill>
                  <a:srgbClr val="434343"/>
                </a:solidFill>
              </a:defRPr>
            </a:lvl3pPr>
            <a:lvl4pPr marL="1828800" lvl="3" indent="-317500" rtl="0">
              <a:lnSpc>
                <a:spcPct val="115000"/>
              </a:lnSpc>
              <a:spcBef>
                <a:spcPts val="0"/>
              </a:spcBef>
              <a:spcAft>
                <a:spcPts val="0"/>
              </a:spcAft>
              <a:buClr>
                <a:schemeClr val="dk2"/>
              </a:buClr>
              <a:buSzPts val="1400"/>
              <a:buAutoNum type="arabicPeriod"/>
              <a:defRPr>
                <a:solidFill>
                  <a:srgbClr val="434343"/>
                </a:solidFill>
              </a:defRPr>
            </a:lvl4pPr>
            <a:lvl5pPr marL="2286000" lvl="4" indent="-317500" rtl="0">
              <a:lnSpc>
                <a:spcPct val="115000"/>
              </a:lnSpc>
              <a:spcBef>
                <a:spcPts val="0"/>
              </a:spcBef>
              <a:spcAft>
                <a:spcPts val="0"/>
              </a:spcAft>
              <a:buClr>
                <a:schemeClr val="dk2"/>
              </a:buClr>
              <a:buSzPts val="1400"/>
              <a:buAutoNum type="alphaLcPeriod"/>
              <a:defRPr>
                <a:solidFill>
                  <a:srgbClr val="434343"/>
                </a:solidFill>
              </a:defRPr>
            </a:lvl5pPr>
            <a:lvl6pPr marL="2743200" lvl="5" indent="-317500" rtl="0">
              <a:lnSpc>
                <a:spcPct val="115000"/>
              </a:lnSpc>
              <a:spcBef>
                <a:spcPts val="0"/>
              </a:spcBef>
              <a:spcAft>
                <a:spcPts val="0"/>
              </a:spcAft>
              <a:buClr>
                <a:schemeClr val="dk2"/>
              </a:buClr>
              <a:buSzPts val="1400"/>
              <a:buAutoNum type="romanLcPeriod"/>
              <a:defRPr>
                <a:solidFill>
                  <a:srgbClr val="434343"/>
                </a:solidFill>
              </a:defRPr>
            </a:lvl6pPr>
            <a:lvl7pPr marL="3200400" lvl="6" indent="-317500" rtl="0">
              <a:lnSpc>
                <a:spcPct val="115000"/>
              </a:lnSpc>
              <a:spcBef>
                <a:spcPts val="0"/>
              </a:spcBef>
              <a:spcAft>
                <a:spcPts val="0"/>
              </a:spcAft>
              <a:buClr>
                <a:schemeClr val="dk2"/>
              </a:buClr>
              <a:buSzPts val="1400"/>
              <a:buAutoNum type="arabicPeriod"/>
              <a:defRPr>
                <a:solidFill>
                  <a:srgbClr val="434343"/>
                </a:solidFill>
              </a:defRPr>
            </a:lvl7pPr>
            <a:lvl8pPr marL="3657600" lvl="7" indent="-317500" rtl="0">
              <a:lnSpc>
                <a:spcPct val="115000"/>
              </a:lnSpc>
              <a:spcBef>
                <a:spcPts val="0"/>
              </a:spcBef>
              <a:spcAft>
                <a:spcPts val="0"/>
              </a:spcAft>
              <a:buClr>
                <a:schemeClr val="dk2"/>
              </a:buClr>
              <a:buSzPts val="1400"/>
              <a:buAutoNum type="alphaLcPeriod"/>
              <a:defRPr>
                <a:solidFill>
                  <a:srgbClr val="434343"/>
                </a:solidFill>
              </a:defRPr>
            </a:lvl8pPr>
            <a:lvl9pPr marL="4114800" lvl="8" indent="-317500"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15338"/>
            <a:ext cx="9154800" cy="5355429"/>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170"/>
        <p:cNvGrpSpPr/>
        <p:nvPr/>
      </p:nvGrpSpPr>
      <p:grpSpPr>
        <a:xfrm>
          <a:off x="0" y="0"/>
          <a:ext cx="0" cy="0"/>
          <a:chOff x="0" y="0"/>
          <a:chExt cx="0" cy="0"/>
        </a:xfrm>
      </p:grpSpPr>
      <p:grpSp>
        <p:nvGrpSpPr>
          <p:cNvPr id="171" name="Google Shape;171;p11"/>
          <p:cNvGrpSpPr/>
          <p:nvPr/>
        </p:nvGrpSpPr>
        <p:grpSpPr>
          <a:xfrm>
            <a:off x="0" y="-15338"/>
            <a:ext cx="9154800" cy="5355429"/>
            <a:chOff x="0" y="-15338"/>
            <a:chExt cx="9154800" cy="5355429"/>
          </a:xfrm>
        </p:grpSpPr>
        <p:sp>
          <p:nvSpPr>
            <p:cNvPr id="172" name="Google Shape;172;p11"/>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86" name="Google Shape;186;p11"/>
          <p:cNvSpPr txBox="1">
            <a:spLocks noGrp="1"/>
          </p:cNvSpPr>
          <p:nvPr>
            <p:ph type="subTitle" idx="1"/>
          </p:nvPr>
        </p:nvSpPr>
        <p:spPr>
          <a:xfrm>
            <a:off x="1283950" y="3030663"/>
            <a:ext cx="6576000" cy="46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228902"/>
      </p:ext>
    </p:extLst>
  </p:cSld>
  <p:clrMapOvr>
    <a:masterClrMapping/>
  </p:clrMapOvr>
  <p:transition spd="slow"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9DBBF-6FFA-6F8C-8C9D-D2C9B18A02C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15C438F-98EB-34FD-9704-4F86CF66E063}"/>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9B99FD8-8AA4-4942-472A-E639E2D89EAE}"/>
              </a:ext>
            </a:extLst>
          </p:cNvPr>
          <p:cNvSpPr>
            <a:spLocks noGrp="1"/>
          </p:cNvSpPr>
          <p:nvPr>
            <p:ph type="dt" sz="half" idx="10"/>
          </p:nvPr>
        </p:nvSpPr>
        <p:spPr>
          <a:xfrm>
            <a:off x="628650" y="4767263"/>
            <a:ext cx="2057400" cy="273844"/>
          </a:xfrm>
          <a:prstGeom prst="rect">
            <a:avLst/>
          </a:prstGeom>
        </p:spPr>
        <p:txBody>
          <a:bodyPr/>
          <a:lstStyle/>
          <a:p>
            <a:fld id="{C861A57E-4ADA-4D9B-BA44-19A544750E34}" type="datetimeFigureOut">
              <a:rPr lang="en-US" smtClean="0"/>
              <a:t>5/4/2024</a:t>
            </a:fld>
            <a:endParaRPr lang="en-US"/>
          </a:p>
        </p:txBody>
      </p:sp>
      <p:sp>
        <p:nvSpPr>
          <p:cNvPr id="5" name="Footer Placeholder 4">
            <a:extLst>
              <a:ext uri="{FF2B5EF4-FFF2-40B4-BE49-F238E27FC236}">
                <a16:creationId xmlns:a16="http://schemas.microsoft.com/office/drawing/2014/main" id="{857AEC81-3CDA-86CC-DF6D-92FE98EF511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35D894-2BA9-42E6-578F-C863434AF7A9}"/>
              </a:ext>
            </a:extLst>
          </p:cNvPr>
          <p:cNvSpPr>
            <a:spLocks noGrp="1"/>
          </p:cNvSpPr>
          <p:nvPr>
            <p:ph type="sldNum" sz="quarter" idx="12"/>
          </p:nvPr>
        </p:nvSpPr>
        <p:spPr>
          <a:xfrm>
            <a:off x="6457950" y="4767263"/>
            <a:ext cx="2057400" cy="273844"/>
          </a:xfrm>
          <a:prstGeom prst="rect">
            <a:avLst/>
          </a:prstGeom>
        </p:spPr>
        <p:txBody>
          <a:bodyPr/>
          <a:lstStyle/>
          <a:p>
            <a:fld id="{6EA04ABD-BC90-439C-B3B8-17AC93D7F94B}" type="slidenum">
              <a:rPr lang="en-US" smtClean="0"/>
              <a:t>‹#›</a:t>
            </a:fld>
            <a:endParaRPr lang="en-US"/>
          </a:p>
        </p:txBody>
      </p:sp>
    </p:spTree>
    <p:extLst>
      <p:ext uri="{BB962C8B-B14F-4D97-AF65-F5344CB8AC3E}">
        <p14:creationId xmlns:p14="http://schemas.microsoft.com/office/powerpoint/2010/main" val="1697409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1.pn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
        <p:nvSpPr>
          <p:cNvPr id="2" name="TextBox 3">
            <a:extLst>
              <a:ext uri="{FF2B5EF4-FFF2-40B4-BE49-F238E27FC236}">
                <a16:creationId xmlns:a16="http://schemas.microsoft.com/office/drawing/2014/main" id="{88DA743C-424B-0AA1-1D47-0E9B84FB6616}"/>
              </a:ext>
            </a:extLst>
          </p:cNvPr>
          <p:cNvSpPr txBox="1"/>
          <p:nvPr userDrawn="1"/>
        </p:nvSpPr>
        <p:spPr>
          <a:xfrm>
            <a:off x="2351315" y="6587647"/>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C06EA8C-A381-D04C-B30E-E9E47D9488BB}"/>
              </a:ext>
            </a:extLst>
          </p:cNvPr>
          <p:cNvSpPr txBox="1">
            <a:spLocks/>
          </p:cNvSpPr>
          <p:nvPr userDrawn="1"/>
        </p:nvSpPr>
        <p:spPr>
          <a:xfrm>
            <a:off x="7959637"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75000"/>
                  </a:schemeClr>
                </a:solidFill>
                <a:latin typeface="#9Slide07 HoneyCream" pitchFamily="2" charset="0"/>
              </a:rPr>
              <a:t>Măng</a:t>
            </a:r>
            <a:r>
              <a:rPr lang="en-US" sz="2000" b="0" dirty="0">
                <a:solidFill>
                  <a:schemeClr val="tx2">
                    <a:lumMod val="75000"/>
                  </a:schemeClr>
                </a:solidFill>
                <a:latin typeface="#9Slide07 HoneyCream" pitchFamily="2" charset="0"/>
              </a:rPr>
              <a:t> Non</a:t>
            </a:r>
          </a:p>
        </p:txBody>
      </p:sp>
      <p:pic>
        <p:nvPicPr>
          <p:cNvPr id="4" name="Picture 3">
            <a:extLst>
              <a:ext uri="{FF2B5EF4-FFF2-40B4-BE49-F238E27FC236}">
                <a16:creationId xmlns:a16="http://schemas.microsoft.com/office/drawing/2014/main" id="{68807ECA-1F0A-647E-437F-F8BA0E7DE0A0}"/>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66694F0-EB31-0199-199D-ECA3FFB069A9}"/>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109EC634-979E-BE91-225B-48FD9CA62591}"/>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99FCF004-6C7D-B823-4F83-568DB1562153}"/>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00A0D37B-2363-2CED-59E5-8C914DC191B8}"/>
              </a:ext>
            </a:extLst>
          </p:cNvPr>
          <p:cNvSpPr txBox="1">
            <a:spLocks/>
          </p:cNvSpPr>
          <p:nvPr userDrawn="1"/>
        </p:nvSpPr>
        <p:spPr>
          <a:xfrm>
            <a:off x="-530169"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75000"/>
                  </a:schemeClr>
                </a:solidFill>
                <a:latin typeface="#9Slide07 HoneyCream" pitchFamily="2" charset="0"/>
              </a:rPr>
              <a:t>Măng</a:t>
            </a:r>
            <a:r>
              <a:rPr lang="en-US" sz="1800" b="0" dirty="0">
                <a:solidFill>
                  <a:schemeClr val="tx2">
                    <a:lumMod val="75000"/>
                  </a:schemeClr>
                </a:solidFill>
                <a:latin typeface="#9Slide07 HoneyCream" pitchFamily="2" charset="0"/>
              </a:rPr>
              <a:t> Non</a:t>
            </a:r>
          </a:p>
        </p:txBody>
      </p:sp>
      <p:pic>
        <p:nvPicPr>
          <p:cNvPr id="11" name="Picture 10">
            <a:extLst>
              <a:ext uri="{FF2B5EF4-FFF2-40B4-BE49-F238E27FC236}">
                <a16:creationId xmlns:a16="http://schemas.microsoft.com/office/drawing/2014/main" id="{844545A5-019C-3347-C4EE-98BD72842A36}"/>
              </a:ext>
            </a:extLst>
          </p:cNvPr>
          <p:cNvPicPr>
            <a:picLocks noChangeAspect="1"/>
          </p:cNvPicPr>
          <p:nvPr userDrawn="1"/>
        </p:nvPicPr>
        <p:blipFill>
          <a:blip r:embed="rId12"/>
          <a:stretch>
            <a:fillRect/>
          </a:stretch>
        </p:blipFill>
        <p:spPr>
          <a:xfrm>
            <a:off x="-173679" y="5392378"/>
            <a:ext cx="2188654" cy="2658086"/>
          </a:xfrm>
          <a:prstGeom prst="rect">
            <a:avLst/>
          </a:prstGeom>
        </p:spPr>
      </p:pic>
      <p:pic>
        <p:nvPicPr>
          <p:cNvPr id="12" name="Picture 11">
            <a:extLst>
              <a:ext uri="{FF2B5EF4-FFF2-40B4-BE49-F238E27FC236}">
                <a16:creationId xmlns:a16="http://schemas.microsoft.com/office/drawing/2014/main" id="{64BEFC25-3C68-9AA1-4587-25B23A0D2FFA}"/>
              </a:ext>
            </a:extLst>
          </p:cNvPr>
          <p:cNvPicPr>
            <a:picLocks noChangeAspect="1"/>
          </p:cNvPicPr>
          <p:nvPr userDrawn="1"/>
        </p:nvPicPr>
        <p:blipFill>
          <a:blip r:embed="rId12"/>
          <a:stretch>
            <a:fillRect/>
          </a:stretch>
        </p:blipFill>
        <p:spPr>
          <a:xfrm>
            <a:off x="-8487112" y="-76200"/>
            <a:ext cx="2188654" cy="265808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7" r:id="rId4"/>
    <p:sldLayoutId id="2147483658" r:id="rId5"/>
    <p:sldLayoutId id="2147483670" r:id="rId6"/>
    <p:sldLayoutId id="2147483671" r:id="rId7"/>
    <p:sldLayoutId id="214748367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7B6FA2D4-BA44-65CA-8F51-0574856DA38D}"/>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35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lang="en-US" sz="1350" b="1">
                <a:latin typeface="Times New Roman" panose="02020603050405020304" pitchFamily="18" charset="0"/>
                <a:cs typeface="Times New Roman" panose="02020603050405020304" pitchFamily="18" charset="0"/>
              </a:rPr>
              <a:t>Mời </a:t>
            </a:r>
            <a:r>
              <a:rPr lang="en-US" sz="1350" b="1" dirty="0" err="1">
                <a:latin typeface="Times New Roman" panose="02020603050405020304" pitchFamily="18" charset="0"/>
                <a:cs typeface="Times New Roman" panose="02020603050405020304" pitchFamily="18" charset="0"/>
              </a:rPr>
              <a:t>truy</a:t>
            </a:r>
            <a:r>
              <a:rPr lang="en-US" sz="1350" b="1" dirty="0">
                <a:latin typeface="Times New Roman" panose="02020603050405020304" pitchFamily="18" charset="0"/>
                <a:cs typeface="Times New Roman" panose="02020603050405020304" pitchFamily="18" charset="0"/>
              </a:rPr>
              <a:t> </a:t>
            </a:r>
            <a:r>
              <a:rPr lang="en-US" sz="1350" b="1" dirty="0" err="1">
                <a:latin typeface="Times New Roman" panose="02020603050405020304" pitchFamily="18" charset="0"/>
                <a:cs typeface="Times New Roman" panose="02020603050405020304" pitchFamily="18" charset="0"/>
              </a:rPr>
              <a:t>cập</a:t>
            </a:r>
            <a:r>
              <a:rPr lang="en-US" sz="1350" b="1" dirty="0">
                <a:latin typeface="Times New Roman" panose="02020603050405020304" pitchFamily="18" charset="0"/>
                <a:cs typeface="Times New Roman" panose="02020603050405020304" pitchFamily="18" charset="0"/>
              </a:rPr>
              <a:t>: </a:t>
            </a:r>
            <a:r>
              <a:rPr lang="en-US" sz="1350"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350" dirty="0">
              <a:solidFill>
                <a:srgbClr val="FF0066"/>
              </a:solidFill>
              <a:latin typeface="SVN-Newton" panose="02040603050506020204" pitchFamily="18" charset="0"/>
              <a:cs typeface="Times New Roman" panose="02020603050405020304" pitchFamily="18" charset="0"/>
            </a:endParaRPr>
          </a:p>
          <a:p>
            <a:pPr algn="ctr"/>
            <a:r>
              <a:rPr lang="en-US" sz="1350" b="1" dirty="0">
                <a:solidFill>
                  <a:srgbClr val="0D4370"/>
                </a:solidFill>
                <a:latin typeface="SVN-Newton" panose="02040603050506020204" pitchFamily="18" charset="0"/>
                <a:cs typeface="Times New Roman" panose="02020603050405020304" pitchFamily="18" charset="0"/>
              </a:rPr>
              <a:t>SĐT ZALO : </a:t>
            </a:r>
            <a:r>
              <a:rPr lang="en-US" sz="1350" b="1" u="sng" dirty="0">
                <a:solidFill>
                  <a:srgbClr val="0D4370"/>
                </a:solidFill>
                <a:latin typeface="SVN-Newton" panose="02040603050506020204" pitchFamily="18" charset="0"/>
              </a:rPr>
              <a:t>0382348780</a:t>
            </a:r>
            <a:r>
              <a:rPr lang="en-US" sz="1350" b="1" dirty="0">
                <a:solidFill>
                  <a:srgbClr val="0D4370"/>
                </a:solidFill>
                <a:latin typeface="SVN-Newton" panose="02040603050506020204" pitchFamily="18" charset="0"/>
              </a:rPr>
              <a:t> - </a:t>
            </a:r>
            <a:r>
              <a:rPr lang="en-US" sz="1350" b="1" u="sng" dirty="0">
                <a:solidFill>
                  <a:srgbClr val="0D4370"/>
                </a:solidFill>
                <a:latin typeface="SVN-Newton" panose="02040603050506020204" pitchFamily="18" charset="0"/>
              </a:rPr>
              <a:t>0984848929</a:t>
            </a:r>
            <a:endParaRPr lang="en-US" sz="135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0A13346-B5C7-F872-912B-98D55644F592}"/>
              </a:ext>
            </a:extLst>
          </p:cNvPr>
          <p:cNvSpPr txBox="1">
            <a:spLocks/>
          </p:cNvSpPr>
          <p:nvPr userDrawn="1"/>
        </p:nvSpPr>
        <p:spPr>
          <a:xfrm>
            <a:off x="8231844" y="0"/>
            <a:ext cx="1155005" cy="243694"/>
          </a:xfrm>
          <a:prstGeom prst="rect">
            <a:avLst/>
          </a:prstGeom>
        </p:spPr>
        <p:txBody>
          <a:bodyPr vert="horz" lIns="68580" tIns="34290" rIns="68580" bIns="3429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500" b="0" dirty="0" err="1">
                <a:solidFill>
                  <a:schemeClr val="accent2">
                    <a:lumMod val="20000"/>
                    <a:lumOff val="80000"/>
                  </a:schemeClr>
                </a:solidFill>
                <a:latin typeface="#9Slide07 HoneyCream" pitchFamily="2" charset="0"/>
              </a:rPr>
              <a:t>Măng</a:t>
            </a:r>
            <a:r>
              <a:rPr lang="en-US" sz="15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EB565C29-DC77-B946-6A59-9E1B8536DBA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0" name="Picture 9">
            <a:extLst>
              <a:ext uri="{FF2B5EF4-FFF2-40B4-BE49-F238E27FC236}">
                <a16:creationId xmlns:a16="http://schemas.microsoft.com/office/drawing/2014/main" id="{963651BF-03A3-EE8F-F4CB-3C26EB5D8DEE}"/>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1" name="Picture 10">
            <a:extLst>
              <a:ext uri="{FF2B5EF4-FFF2-40B4-BE49-F238E27FC236}">
                <a16:creationId xmlns:a16="http://schemas.microsoft.com/office/drawing/2014/main" id="{60D0EAB9-62E2-AAB4-5329-BCB3C7ACDD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2" name="Picture 11">
            <a:extLst>
              <a:ext uri="{FF2B5EF4-FFF2-40B4-BE49-F238E27FC236}">
                <a16:creationId xmlns:a16="http://schemas.microsoft.com/office/drawing/2014/main" id="{9413FF52-6B91-962C-AB0A-9C89FCAD5A6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3" name="Title 1">
            <a:extLst>
              <a:ext uri="{FF2B5EF4-FFF2-40B4-BE49-F238E27FC236}">
                <a16:creationId xmlns:a16="http://schemas.microsoft.com/office/drawing/2014/main" id="{08294673-6986-A9E8-ADD6-EB7D1DD6E720}"/>
              </a:ext>
            </a:extLst>
          </p:cNvPr>
          <p:cNvSpPr txBox="1">
            <a:spLocks/>
          </p:cNvSpPr>
          <p:nvPr userDrawn="1"/>
        </p:nvSpPr>
        <p:spPr>
          <a:xfrm>
            <a:off x="7402314" y="-1099929"/>
            <a:ext cx="2674077" cy="406799"/>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b="0" dirty="0">
                <a:solidFill>
                  <a:schemeClr val="accent6">
                    <a:lumMod val="50000"/>
                    <a:alpha val="41000"/>
                  </a:schemeClr>
                </a:solidFill>
                <a:latin typeface="SVN-Ready" panose="02040603050506020204" pitchFamily="18" charset="0"/>
              </a:rPr>
              <a:t>By </a:t>
            </a:r>
            <a:r>
              <a:rPr lang="en-US" sz="1200" b="0" dirty="0" err="1">
                <a:solidFill>
                  <a:schemeClr val="accent6">
                    <a:lumMod val="50000"/>
                    <a:alpha val="41000"/>
                  </a:schemeClr>
                </a:solidFill>
                <a:latin typeface="SVN-Ready" panose="02040603050506020204" pitchFamily="18" charset="0"/>
              </a:rPr>
              <a:t>Khánh</a:t>
            </a:r>
            <a:r>
              <a:rPr lang="en-US" sz="1200" b="0" dirty="0">
                <a:solidFill>
                  <a:schemeClr val="accent6">
                    <a:lumMod val="50000"/>
                    <a:alpha val="41000"/>
                  </a:schemeClr>
                </a:solidFill>
                <a:latin typeface="SVN-Ready" panose="02040603050506020204" pitchFamily="18" charset="0"/>
              </a:rPr>
              <a:t> </a:t>
            </a:r>
            <a:r>
              <a:rPr lang="en-US" sz="1200" b="0" dirty="0" err="1">
                <a:solidFill>
                  <a:schemeClr val="accent6">
                    <a:lumMod val="50000"/>
                    <a:alpha val="41000"/>
                  </a:schemeClr>
                </a:solidFill>
                <a:latin typeface="SVN-Ready" panose="02040603050506020204" pitchFamily="18" charset="0"/>
              </a:rPr>
              <a:t>Huyền</a:t>
            </a:r>
            <a:endParaRPr lang="en-US" sz="12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3AEF898F-CD74-EE67-BE2C-57BED2611C78}"/>
              </a:ext>
            </a:extLst>
          </p:cNvPr>
          <p:cNvSpPr txBox="1">
            <a:spLocks/>
          </p:cNvSpPr>
          <p:nvPr userDrawn="1"/>
        </p:nvSpPr>
        <p:spPr>
          <a:xfrm>
            <a:off x="-496167" y="460906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350" b="0" dirty="0" err="1">
                <a:solidFill>
                  <a:schemeClr val="accent3">
                    <a:lumMod val="60000"/>
                    <a:lumOff val="40000"/>
                  </a:schemeClr>
                </a:solidFill>
                <a:latin typeface="#9Slide07 HoneyCream" pitchFamily="2" charset="0"/>
              </a:rPr>
              <a:t>Măng</a:t>
            </a:r>
            <a:r>
              <a:rPr lang="en-US" sz="135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3E9F52A7-D3B5-5522-ED87-3A58251B6650}"/>
              </a:ext>
            </a:extLst>
          </p:cNvPr>
          <p:cNvPicPr>
            <a:picLocks noChangeAspect="1"/>
          </p:cNvPicPr>
          <p:nvPr userDrawn="1"/>
        </p:nvPicPr>
        <p:blipFill>
          <a:blip r:embed="rId16"/>
          <a:stretch>
            <a:fillRect/>
          </a:stretch>
        </p:blipFill>
        <p:spPr>
          <a:xfrm>
            <a:off x="392254" y="5927512"/>
            <a:ext cx="1641491" cy="1993565"/>
          </a:xfrm>
          <a:prstGeom prst="rect">
            <a:avLst/>
          </a:prstGeom>
        </p:spPr>
      </p:pic>
      <p:pic>
        <p:nvPicPr>
          <p:cNvPr id="16" name="Picture 15">
            <a:extLst>
              <a:ext uri="{FF2B5EF4-FFF2-40B4-BE49-F238E27FC236}">
                <a16:creationId xmlns:a16="http://schemas.microsoft.com/office/drawing/2014/main" id="{04D95378-ED6D-9B17-2A8B-72150303089B}"/>
              </a:ext>
            </a:extLst>
          </p:cNvPr>
          <p:cNvPicPr>
            <a:picLocks noChangeAspect="1"/>
          </p:cNvPicPr>
          <p:nvPr userDrawn="1"/>
        </p:nvPicPr>
        <p:blipFill>
          <a:blip r:embed="rId16"/>
          <a:stretch>
            <a:fillRect/>
          </a:stretch>
        </p:blipFill>
        <p:spPr>
          <a:xfrm>
            <a:off x="-6365334" y="-57150"/>
            <a:ext cx="1641491" cy="1993565"/>
          </a:xfrm>
          <a:prstGeom prst="rect">
            <a:avLst/>
          </a:prstGeom>
        </p:spPr>
      </p:pic>
    </p:spTree>
    <p:extLst>
      <p:ext uri="{BB962C8B-B14F-4D97-AF65-F5344CB8AC3E}">
        <p14:creationId xmlns:p14="http://schemas.microsoft.com/office/powerpoint/2010/main" val="34000198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1.png"/><Relationship Id="rId3" Type="http://schemas.openxmlformats.org/officeDocument/2006/relationships/image" Target="../media/image4.jp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hyperlink" Target="https://www.facebook.com/groups/62989882801705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4.png"/><Relationship Id="rId1" Type="http://schemas.openxmlformats.org/officeDocument/2006/relationships/slideLayout" Target="../slideLayouts/slideLayout20.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Shape 464"/>
        <p:cNvGrpSpPr/>
        <p:nvPr/>
      </p:nvGrpSpPr>
      <p:grpSpPr>
        <a:xfrm>
          <a:off x="0" y="0"/>
          <a:ext cx="0" cy="0"/>
          <a:chOff x="0" y="0"/>
          <a:chExt cx="0" cy="0"/>
        </a:xfrm>
      </p:grpSpPr>
      <p:pic>
        <p:nvPicPr>
          <p:cNvPr id="83" name="Picture 82">
            <a:extLst>
              <a:ext uri="{FF2B5EF4-FFF2-40B4-BE49-F238E27FC236}">
                <a16:creationId xmlns:a16="http://schemas.microsoft.com/office/drawing/2014/main" id="{AC7E8386-3C97-AE40-8A9F-B6A1C37CB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4238" y="129933"/>
            <a:ext cx="1343066" cy="1343066"/>
          </a:xfrm>
          <a:prstGeom prst="rect">
            <a:avLst/>
          </a:prstGeom>
        </p:spPr>
      </p:pic>
      <p:pic>
        <p:nvPicPr>
          <p:cNvPr id="6" name="Picture 5">
            <a:extLst>
              <a:ext uri="{FF2B5EF4-FFF2-40B4-BE49-F238E27FC236}">
                <a16:creationId xmlns:a16="http://schemas.microsoft.com/office/drawing/2014/main" id="{D698F134-7A06-5F46-9B2E-D8123FF83643}"/>
              </a:ext>
            </a:extLst>
          </p:cNvPr>
          <p:cNvPicPr>
            <a:picLocks noChangeAspect="1"/>
          </p:cNvPicPr>
          <p:nvPr/>
        </p:nvPicPr>
        <p:blipFill rotWithShape="1">
          <a:blip r:embed="rId5"/>
          <a:srcRect b="9361"/>
          <a:stretch/>
        </p:blipFill>
        <p:spPr>
          <a:xfrm rot="671148">
            <a:off x="-77589" y="-11794"/>
            <a:ext cx="2257851" cy="2046488"/>
          </a:xfrm>
          <a:prstGeom prst="rect">
            <a:avLst/>
          </a:prstGeom>
        </p:spPr>
      </p:pic>
      <p:pic>
        <p:nvPicPr>
          <p:cNvPr id="8" name="Picture 7">
            <a:extLst>
              <a:ext uri="{FF2B5EF4-FFF2-40B4-BE49-F238E27FC236}">
                <a16:creationId xmlns:a16="http://schemas.microsoft.com/office/drawing/2014/main" id="{232BA888-3507-B44E-AC8E-6F381F413256}"/>
              </a:ext>
            </a:extLst>
          </p:cNvPr>
          <p:cNvPicPr>
            <a:picLocks noChangeAspect="1"/>
          </p:cNvPicPr>
          <p:nvPr/>
        </p:nvPicPr>
        <p:blipFill>
          <a:blip r:embed="rId6"/>
          <a:stretch>
            <a:fillRect/>
          </a:stretch>
        </p:blipFill>
        <p:spPr>
          <a:xfrm>
            <a:off x="0" y="3175161"/>
            <a:ext cx="9239534" cy="2020804"/>
          </a:xfrm>
          <a:prstGeom prst="rect">
            <a:avLst/>
          </a:prstGeom>
        </p:spPr>
      </p:pic>
      <p:pic>
        <p:nvPicPr>
          <p:cNvPr id="14" name="Picture 4">
            <a:extLst>
              <a:ext uri="{FF2B5EF4-FFF2-40B4-BE49-F238E27FC236}">
                <a16:creationId xmlns:a16="http://schemas.microsoft.com/office/drawing/2014/main" id="{DA04D57D-E1A6-DF4E-BBC8-FB1D4C251E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994" y="3097012"/>
            <a:ext cx="1910687" cy="20464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AFC1E91-2931-0E44-A83C-3BB6D0502B23}"/>
              </a:ext>
            </a:extLst>
          </p:cNvPr>
          <p:cNvPicPr>
            <a:picLocks noChangeAspect="1"/>
          </p:cNvPicPr>
          <p:nvPr/>
        </p:nvPicPr>
        <p:blipFill>
          <a:blip r:embed="rId8"/>
          <a:stretch>
            <a:fillRect/>
          </a:stretch>
        </p:blipFill>
        <p:spPr>
          <a:xfrm>
            <a:off x="6975666" y="2632311"/>
            <a:ext cx="2072340" cy="2511189"/>
          </a:xfrm>
          <a:prstGeom prst="rect">
            <a:avLst/>
          </a:prstGeom>
        </p:spPr>
      </p:pic>
      <p:sp>
        <p:nvSpPr>
          <p:cNvPr id="2" name="TextBox 3">
            <a:extLst>
              <a:ext uri="{FF2B5EF4-FFF2-40B4-BE49-F238E27FC236}">
                <a16:creationId xmlns:a16="http://schemas.microsoft.com/office/drawing/2014/main" id="{E2F34504-5418-D910-4635-E597947836A0}"/>
              </a:ext>
            </a:extLst>
          </p:cNvPr>
          <p:cNvSpPr txBox="1"/>
          <p:nvPr/>
        </p:nvSpPr>
        <p:spPr>
          <a:xfrm>
            <a:off x="2693657" y="602158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D763815-2C61-BE1D-3721-12CB3D82A66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331035" y="-29602593"/>
            <a:ext cx="2186247" cy="3717751"/>
          </a:xfrm>
          <a:prstGeom prst="rect">
            <a:avLst/>
          </a:prstGeom>
        </p:spPr>
      </p:pic>
      <p:pic>
        <p:nvPicPr>
          <p:cNvPr id="5" name="Picture 4">
            <a:extLst>
              <a:ext uri="{FF2B5EF4-FFF2-40B4-BE49-F238E27FC236}">
                <a16:creationId xmlns:a16="http://schemas.microsoft.com/office/drawing/2014/main" id="{E3BF1A2A-FA43-828E-D776-08AA85F2636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8804165" y="-29602594"/>
            <a:ext cx="2186247" cy="3717751"/>
          </a:xfrm>
          <a:prstGeom prst="rect">
            <a:avLst/>
          </a:prstGeom>
        </p:spPr>
      </p:pic>
      <p:pic>
        <p:nvPicPr>
          <p:cNvPr id="7" name="Picture 6">
            <a:extLst>
              <a:ext uri="{FF2B5EF4-FFF2-40B4-BE49-F238E27FC236}">
                <a16:creationId xmlns:a16="http://schemas.microsoft.com/office/drawing/2014/main" id="{A7D79E70-E35B-33A5-0E85-5C0850C2B99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217461" y="26099607"/>
            <a:ext cx="2186247" cy="3717751"/>
          </a:xfrm>
          <a:prstGeom prst="rect">
            <a:avLst/>
          </a:prstGeom>
        </p:spPr>
      </p:pic>
      <p:pic>
        <p:nvPicPr>
          <p:cNvPr id="9" name="Picture 8">
            <a:extLst>
              <a:ext uri="{FF2B5EF4-FFF2-40B4-BE49-F238E27FC236}">
                <a16:creationId xmlns:a16="http://schemas.microsoft.com/office/drawing/2014/main" id="{7969ECF9-FF07-8F60-B763-210CBEE676B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1028329" y="26099606"/>
            <a:ext cx="2186247" cy="3717751"/>
          </a:xfrm>
          <a:prstGeom prst="rect">
            <a:avLst/>
          </a:prstGeom>
        </p:spPr>
      </p:pic>
      <p:pic>
        <p:nvPicPr>
          <p:cNvPr id="15" name="Picture 14">
            <a:extLst>
              <a:ext uri="{FF2B5EF4-FFF2-40B4-BE49-F238E27FC236}">
                <a16:creationId xmlns:a16="http://schemas.microsoft.com/office/drawing/2014/main" id="{94F14A1F-1807-9E96-B6DE-EDB68A8048BF}"/>
              </a:ext>
            </a:extLst>
          </p:cNvPr>
          <p:cNvPicPr>
            <a:picLocks noChangeAspect="1"/>
          </p:cNvPicPr>
          <p:nvPr/>
        </p:nvPicPr>
        <p:blipFill>
          <a:blip r:embed="rId11"/>
          <a:stretch>
            <a:fillRect/>
          </a:stretch>
        </p:blipFill>
        <p:spPr>
          <a:xfrm>
            <a:off x="-8841455" y="-3153229"/>
            <a:ext cx="2188654" cy="2658086"/>
          </a:xfrm>
          <a:prstGeom prst="rect">
            <a:avLst/>
          </a:prstGeom>
        </p:spPr>
      </p:pic>
      <p:pic>
        <p:nvPicPr>
          <p:cNvPr id="16" name="Picture 15">
            <a:extLst>
              <a:ext uri="{FF2B5EF4-FFF2-40B4-BE49-F238E27FC236}">
                <a16:creationId xmlns:a16="http://schemas.microsoft.com/office/drawing/2014/main" id="{2476BEDD-AF4D-43F6-E9B8-1140F416C1AD}"/>
              </a:ext>
            </a:extLst>
          </p:cNvPr>
          <p:cNvPicPr>
            <a:picLocks noChangeAspect="1"/>
          </p:cNvPicPr>
          <p:nvPr/>
        </p:nvPicPr>
        <p:blipFill>
          <a:blip r:embed="rId11"/>
          <a:stretch>
            <a:fillRect/>
          </a:stretch>
        </p:blipFill>
        <p:spPr>
          <a:xfrm>
            <a:off x="168663" y="4826320"/>
            <a:ext cx="2188654" cy="2658086"/>
          </a:xfrm>
          <a:prstGeom prst="rect">
            <a:avLst/>
          </a:prstGeom>
        </p:spPr>
      </p:pic>
      <p:pic>
        <p:nvPicPr>
          <p:cNvPr id="17" name="Picture 16">
            <a:extLst>
              <a:ext uri="{FF2B5EF4-FFF2-40B4-BE49-F238E27FC236}">
                <a16:creationId xmlns:a16="http://schemas.microsoft.com/office/drawing/2014/main" id="{D1E68C4D-46C1-D808-2819-E4014199C3C5}"/>
              </a:ext>
            </a:extLst>
          </p:cNvPr>
          <p:cNvPicPr>
            <a:picLocks noChangeAspect="1"/>
          </p:cNvPicPr>
          <p:nvPr/>
        </p:nvPicPr>
        <p:blipFill>
          <a:blip r:embed="rId11"/>
          <a:stretch>
            <a:fillRect/>
          </a:stretch>
        </p:blipFill>
        <p:spPr>
          <a:xfrm>
            <a:off x="7163040" y="982015"/>
            <a:ext cx="611102" cy="742174"/>
          </a:xfrm>
          <a:prstGeom prst="rect">
            <a:avLst/>
          </a:prstGeom>
        </p:spPr>
      </p:pic>
      <p:pic>
        <p:nvPicPr>
          <p:cNvPr id="13" name="Picture 12">
            <a:extLst>
              <a:ext uri="{FF2B5EF4-FFF2-40B4-BE49-F238E27FC236}">
                <a16:creationId xmlns:a16="http://schemas.microsoft.com/office/drawing/2014/main" id="{5FE7FE34-87A6-FEC0-E0AD-AFD869934967}"/>
              </a:ext>
            </a:extLst>
          </p:cNvPr>
          <p:cNvPicPr>
            <a:picLocks noChangeAspect="1"/>
          </p:cNvPicPr>
          <p:nvPr/>
        </p:nvPicPr>
        <p:blipFill>
          <a:blip r:embed="rId12"/>
          <a:stretch>
            <a:fillRect/>
          </a:stretch>
        </p:blipFill>
        <p:spPr>
          <a:xfrm>
            <a:off x="642783" y="1624651"/>
            <a:ext cx="8047417" cy="1993565"/>
          </a:xfrm>
          <a:prstGeom prst="rect">
            <a:avLst/>
          </a:prstGeom>
        </p:spPr>
      </p:pic>
      <p:sp>
        <p:nvSpPr>
          <p:cNvPr id="19" name="Title 18">
            <a:extLst>
              <a:ext uri="{FF2B5EF4-FFF2-40B4-BE49-F238E27FC236}">
                <a16:creationId xmlns:a16="http://schemas.microsoft.com/office/drawing/2014/main" id="{89AF26D7-DB2C-721D-33D7-1A5EA45FFFA4}"/>
              </a:ext>
            </a:extLst>
          </p:cNvPr>
          <p:cNvSpPr>
            <a:spLocks noGrp="1"/>
          </p:cNvSpPr>
          <p:nvPr>
            <p:ph type="ctrTitle"/>
          </p:nvPr>
        </p:nvSpPr>
        <p:spPr/>
        <p:txBody>
          <a:bodyPr/>
          <a:lstStyle/>
          <a:p>
            <a:endParaRPr lang="en-US"/>
          </a:p>
        </p:txBody>
      </p:sp>
      <p:pic>
        <p:nvPicPr>
          <p:cNvPr id="20" name="Picture 19">
            <a:extLst>
              <a:ext uri="{FF2B5EF4-FFF2-40B4-BE49-F238E27FC236}">
                <a16:creationId xmlns:a16="http://schemas.microsoft.com/office/drawing/2014/main" id="{204BC137-B9A5-64CA-5290-293FFF984862}"/>
              </a:ext>
            </a:extLst>
          </p:cNvPr>
          <p:cNvPicPr>
            <a:picLocks noChangeAspect="1"/>
          </p:cNvPicPr>
          <p:nvPr/>
        </p:nvPicPr>
        <p:blipFill>
          <a:blip r:embed="rId13"/>
          <a:stretch>
            <a:fillRect/>
          </a:stretch>
        </p:blipFill>
        <p:spPr>
          <a:xfrm>
            <a:off x="1831610" y="1142980"/>
            <a:ext cx="5480779" cy="7376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prstGeom prst="roundRect">
            <a:avLst/>
          </a:prstGeom>
          <a:solidFill>
            <a:srgbClr val="FDFFFD"/>
          </a:solidFill>
          <a:ln w="38100">
            <a:solidFill>
              <a:schemeClr val="tx1"/>
            </a:solidFill>
            <a:prstDash val="dash"/>
            <a:extLst>
              <a:ext uri="{C807C97D-BFC1-408E-A445-0C87EB9F89A2}">
                <ask:lineSketchStyleProps xmlns:ask="http://schemas.microsoft.com/office/drawing/2018/sketchyshapes" sd="499083403">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6" name="Google Shape;552;p30">
            <a:extLst>
              <a:ext uri="{FF2B5EF4-FFF2-40B4-BE49-F238E27FC236}">
                <a16:creationId xmlns:a16="http://schemas.microsoft.com/office/drawing/2014/main" id="{57AE6F25-DD13-374D-80FF-C19CA2DB2F69}"/>
              </a:ext>
            </a:extLst>
          </p:cNvPr>
          <p:cNvSpPr txBox="1">
            <a:spLocks noGrp="1"/>
          </p:cNvSpPr>
          <p:nvPr>
            <p:ph type="title"/>
          </p:nvPr>
        </p:nvSpPr>
        <p:spPr>
          <a:xfrm>
            <a:off x="720000" y="580990"/>
            <a:ext cx="7704000" cy="57270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3: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Tìm</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địa</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chỉ</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của</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mỗi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bức</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thư</a:t>
            </a:r>
            <a:endParaRPr dirty="0">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4" name="Rectangle 3">
            <a:extLst>
              <a:ext uri="{FF2B5EF4-FFF2-40B4-BE49-F238E27FC236}">
                <a16:creationId xmlns:a16="http://schemas.microsoft.com/office/drawing/2014/main" id="{C90DF149-29D3-1646-ADF3-9FA6605C03DA}"/>
              </a:ext>
            </a:extLst>
          </p:cNvPr>
          <p:cNvSpPr/>
          <p:nvPr/>
        </p:nvSpPr>
        <p:spPr>
          <a:xfrm>
            <a:off x="5049283" y="1484327"/>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382 - 190</a:t>
            </a:r>
          </a:p>
        </p:txBody>
      </p:sp>
      <p:sp>
        <p:nvSpPr>
          <p:cNvPr id="16" name="Rectangle 15">
            <a:extLst>
              <a:ext uri="{FF2B5EF4-FFF2-40B4-BE49-F238E27FC236}">
                <a16:creationId xmlns:a16="http://schemas.microsoft.com/office/drawing/2014/main" id="{06F2AFDB-B3C2-EA45-9A11-A0B000745D61}"/>
              </a:ext>
            </a:extLst>
          </p:cNvPr>
          <p:cNvSpPr/>
          <p:nvPr/>
        </p:nvSpPr>
        <p:spPr>
          <a:xfrm>
            <a:off x="5049283" y="2242301"/>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362 - 126</a:t>
            </a:r>
          </a:p>
        </p:txBody>
      </p:sp>
      <p:sp>
        <p:nvSpPr>
          <p:cNvPr id="17" name="Rectangle 16">
            <a:extLst>
              <a:ext uri="{FF2B5EF4-FFF2-40B4-BE49-F238E27FC236}">
                <a16:creationId xmlns:a16="http://schemas.microsoft.com/office/drawing/2014/main" id="{0F9097FD-CA18-554B-9EDC-CE75484A57DC}"/>
              </a:ext>
            </a:extLst>
          </p:cNvPr>
          <p:cNvSpPr/>
          <p:nvPr/>
        </p:nvSpPr>
        <p:spPr>
          <a:xfrm>
            <a:off x="5049283" y="3000275"/>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560 - 226</a:t>
            </a:r>
          </a:p>
        </p:txBody>
      </p:sp>
      <p:sp>
        <p:nvSpPr>
          <p:cNvPr id="18" name="Rectangle 17">
            <a:extLst>
              <a:ext uri="{FF2B5EF4-FFF2-40B4-BE49-F238E27FC236}">
                <a16:creationId xmlns:a16="http://schemas.microsoft.com/office/drawing/2014/main" id="{24087CA3-7F5E-284B-BD0B-0A68C082EC06}"/>
              </a:ext>
            </a:extLst>
          </p:cNvPr>
          <p:cNvSpPr/>
          <p:nvPr/>
        </p:nvSpPr>
        <p:spPr>
          <a:xfrm>
            <a:off x="5049283" y="3758249"/>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900 - 700</a:t>
            </a:r>
          </a:p>
        </p:txBody>
      </p:sp>
      <p:pic>
        <p:nvPicPr>
          <p:cNvPr id="5122" name="Picture 2">
            <a:extLst>
              <a:ext uri="{FF2B5EF4-FFF2-40B4-BE49-F238E27FC236}">
                <a16:creationId xmlns:a16="http://schemas.microsoft.com/office/drawing/2014/main" id="{DA0D2661-7814-5843-9115-871D5F260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12" y="1398130"/>
            <a:ext cx="4460109" cy="30737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59AF6D0-8722-4A4C-A008-4530F728BB7E}"/>
              </a:ext>
            </a:extLst>
          </p:cNvPr>
          <p:cNvSpPr/>
          <p:nvPr/>
        </p:nvSpPr>
        <p:spPr>
          <a:xfrm>
            <a:off x="7583490" y="1470304"/>
            <a:ext cx="1154797"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192</a:t>
            </a:r>
          </a:p>
        </p:txBody>
      </p:sp>
      <p:sp>
        <p:nvSpPr>
          <p:cNvPr id="11" name="Rectangle 10">
            <a:extLst>
              <a:ext uri="{FF2B5EF4-FFF2-40B4-BE49-F238E27FC236}">
                <a16:creationId xmlns:a16="http://schemas.microsoft.com/office/drawing/2014/main" id="{C223602B-29A8-F34C-B6B5-17E0A581293A}"/>
              </a:ext>
            </a:extLst>
          </p:cNvPr>
          <p:cNvSpPr/>
          <p:nvPr/>
        </p:nvSpPr>
        <p:spPr>
          <a:xfrm>
            <a:off x="7583489" y="2249313"/>
            <a:ext cx="1154797"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238</a:t>
            </a:r>
          </a:p>
        </p:txBody>
      </p:sp>
      <p:sp>
        <p:nvSpPr>
          <p:cNvPr id="12" name="Rectangle 11">
            <a:extLst>
              <a:ext uri="{FF2B5EF4-FFF2-40B4-BE49-F238E27FC236}">
                <a16:creationId xmlns:a16="http://schemas.microsoft.com/office/drawing/2014/main" id="{3A3C5688-9E95-8340-9AD3-64A169818A58}"/>
              </a:ext>
            </a:extLst>
          </p:cNvPr>
          <p:cNvSpPr/>
          <p:nvPr/>
        </p:nvSpPr>
        <p:spPr>
          <a:xfrm>
            <a:off x="7583489" y="3001004"/>
            <a:ext cx="1154797"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334</a:t>
            </a:r>
          </a:p>
        </p:txBody>
      </p:sp>
      <p:sp>
        <p:nvSpPr>
          <p:cNvPr id="13" name="Rectangle 12">
            <a:extLst>
              <a:ext uri="{FF2B5EF4-FFF2-40B4-BE49-F238E27FC236}">
                <a16:creationId xmlns:a16="http://schemas.microsoft.com/office/drawing/2014/main" id="{3C22E1E6-1B48-754E-B800-FB3C7D849D57}"/>
              </a:ext>
            </a:extLst>
          </p:cNvPr>
          <p:cNvSpPr/>
          <p:nvPr/>
        </p:nvSpPr>
        <p:spPr>
          <a:xfrm>
            <a:off x="7583488" y="3752695"/>
            <a:ext cx="1154797"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200</a:t>
            </a:r>
          </a:p>
        </p:txBody>
      </p:sp>
    </p:spTree>
    <p:extLst>
      <p:ext uri="{BB962C8B-B14F-4D97-AF65-F5344CB8AC3E}">
        <p14:creationId xmlns:p14="http://schemas.microsoft.com/office/powerpoint/2010/main" val="371801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checkerboard(across)">
                                      <p:cBhvr>
                                        <p:cTn id="3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prstGeom prst="roundRect">
            <a:avLst/>
          </a:prstGeom>
          <a:solidFill>
            <a:srgbClr val="FDFFFD"/>
          </a:solidFill>
          <a:ln w="38100">
            <a:solidFill>
              <a:schemeClr val="tx1"/>
            </a:solidFill>
            <a:prstDash val="dash"/>
            <a:extLst>
              <a:ext uri="{C807C97D-BFC1-408E-A445-0C87EB9F89A2}">
                <ask:lineSketchStyleProps xmlns:ask="http://schemas.microsoft.com/office/drawing/2018/sketchyshapes" sd="499083403">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6" name="Google Shape;552;p30">
            <a:extLst>
              <a:ext uri="{FF2B5EF4-FFF2-40B4-BE49-F238E27FC236}">
                <a16:creationId xmlns:a16="http://schemas.microsoft.com/office/drawing/2014/main" id="{57AE6F25-DD13-374D-80FF-C19CA2DB2F69}"/>
              </a:ext>
            </a:extLst>
          </p:cNvPr>
          <p:cNvSpPr txBox="1">
            <a:spLocks noGrp="1"/>
          </p:cNvSpPr>
          <p:nvPr>
            <p:ph type="title"/>
          </p:nvPr>
        </p:nvSpPr>
        <p:spPr>
          <a:xfrm>
            <a:off x="569550" y="568290"/>
            <a:ext cx="8004900" cy="220031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err="1">
                <a:latin typeface="Cambria" panose="02040503050406030204" pitchFamily="18" charset="0"/>
                <a:ea typeface="#9Slide04 Tinos Bold" panose="02020803070505020304" pitchFamily="18" charset="0"/>
                <a:cs typeface="#9Slide04 Tinos Bold" panose="02020803070505020304" pitchFamily="18" charset="0"/>
              </a:rPr>
              <a:t>Bài</a:t>
            </a:r>
            <a:r>
              <a:rPr lang="en" sz="3200" dirty="0">
                <a:latin typeface="Cambria" panose="02040503050406030204" pitchFamily="18" charset="0"/>
                <a:ea typeface="#9Slide04 Tinos Bold" panose="02020803070505020304" pitchFamily="18" charset="0"/>
                <a:cs typeface="#9Slide04 Tinos Bold" panose="02020803070505020304" pitchFamily="18" charset="0"/>
              </a:rPr>
              <a:t> 3: </a:t>
            </a:r>
            <a:r>
              <a:rPr lang="vi-VN" sz="3200" b="0" i="0" dirty="0">
                <a:solidFill>
                  <a:srgbClr val="000000"/>
                </a:solidFill>
                <a:effectLst/>
                <a:latin typeface="Cambria" panose="02040503050406030204" pitchFamily="18" charset="0"/>
              </a:rPr>
              <a:t>Đầu năm, một công ty có 205 người đang làm việc. Đến cuối năm, công ty có 12 người nghỉ việc. Hỏi cuối năm, công ty đó còn lại bao nhiêu người đang làm việc?</a:t>
            </a:r>
            <a:endParaRPr sz="3200" dirty="0">
              <a:latin typeface="Cambria" panose="02040503050406030204" pitchFamily="18" charset="0"/>
              <a:ea typeface="#9Slide04 Tinos Bold" panose="02020803070505020304" pitchFamily="18" charset="0"/>
              <a:cs typeface="#9Slide04 Tinos Bold" panose="02020803070505020304" pitchFamily="18" charset="0"/>
            </a:endParaRPr>
          </a:p>
        </p:txBody>
      </p:sp>
      <p:sp>
        <p:nvSpPr>
          <p:cNvPr id="2" name="TextBox 1">
            <a:extLst>
              <a:ext uri="{FF2B5EF4-FFF2-40B4-BE49-F238E27FC236}">
                <a16:creationId xmlns:a16="http://schemas.microsoft.com/office/drawing/2014/main" id="{EAD345D5-62AF-5042-8996-E6F45CCBB830}"/>
              </a:ext>
            </a:extLst>
          </p:cNvPr>
          <p:cNvSpPr txBox="1"/>
          <p:nvPr/>
        </p:nvSpPr>
        <p:spPr>
          <a:xfrm>
            <a:off x="1814772" y="2879834"/>
            <a:ext cx="5514455" cy="1815882"/>
          </a:xfrm>
          <a:prstGeom prst="rect">
            <a:avLst/>
          </a:prstGeom>
          <a:noFill/>
        </p:spPr>
        <p:txBody>
          <a:bodyPr wrap="square" rtlCol="0">
            <a:spAutoFit/>
          </a:bodyPr>
          <a:lstStyle/>
          <a:p>
            <a:pPr algn="ctr"/>
            <a:r>
              <a:rPr lang="en-VN" sz="2800" b="1" u="sng" dirty="0">
                <a:latin typeface="Cambria" panose="02040503050406030204" pitchFamily="18" charset="0"/>
              </a:rPr>
              <a:t>Tóm tắt</a:t>
            </a:r>
            <a:r>
              <a:rPr lang="en-VN" sz="2800" b="1" dirty="0">
                <a:latin typeface="Cambria" panose="02040503050406030204" pitchFamily="18" charset="0"/>
              </a:rPr>
              <a:t>:</a:t>
            </a:r>
          </a:p>
          <a:p>
            <a:pPr algn="ctr"/>
            <a:r>
              <a:rPr lang="en-VN" sz="2800" dirty="0">
                <a:latin typeface="Cambria" panose="02040503050406030204" pitchFamily="18" charset="0"/>
              </a:rPr>
              <a:t>Có: </a:t>
            </a:r>
            <a:r>
              <a:rPr lang="en-VN" sz="2800" b="1" dirty="0">
                <a:latin typeface="Cambria" panose="02040503050406030204" pitchFamily="18" charset="0"/>
              </a:rPr>
              <a:t>205 </a:t>
            </a:r>
            <a:r>
              <a:rPr lang="en-VN" sz="2800" dirty="0">
                <a:latin typeface="Cambria" panose="02040503050406030204" pitchFamily="18" charset="0"/>
              </a:rPr>
              <a:t>người làm việc</a:t>
            </a:r>
          </a:p>
          <a:p>
            <a:pPr algn="ctr"/>
            <a:r>
              <a:rPr lang="en-VN" sz="2800" dirty="0">
                <a:latin typeface="Cambria" panose="02040503050406030204" pitchFamily="18" charset="0"/>
              </a:rPr>
              <a:t>Nghỉ việc: </a:t>
            </a:r>
            <a:r>
              <a:rPr lang="en-VN" sz="2800" b="1" dirty="0">
                <a:latin typeface="Cambria" panose="02040503050406030204" pitchFamily="18" charset="0"/>
              </a:rPr>
              <a:t>12 người</a:t>
            </a:r>
            <a:endParaRPr lang="en-VN" sz="2800" dirty="0">
              <a:latin typeface="Cambria" panose="02040503050406030204" pitchFamily="18" charset="0"/>
            </a:endParaRPr>
          </a:p>
          <a:p>
            <a:pPr algn="ctr"/>
            <a:r>
              <a:rPr lang="en-VN" sz="2800" dirty="0">
                <a:latin typeface="Cambria" panose="02040503050406030204" pitchFamily="18" charset="0"/>
              </a:rPr>
              <a:t>Hỏi: còn lại ? </a:t>
            </a:r>
            <a:r>
              <a:rPr lang="en-US" sz="2800" dirty="0" err="1">
                <a:latin typeface="Cambria" panose="02040503050406030204" pitchFamily="18" charset="0"/>
              </a:rPr>
              <a:t>người</a:t>
            </a:r>
            <a:endParaRPr lang="en-VN" sz="2800" dirty="0">
              <a:latin typeface="Cambria" panose="02040503050406030204" pitchFamily="18" charset="0"/>
            </a:endParaRPr>
          </a:p>
        </p:txBody>
      </p:sp>
      <p:cxnSp>
        <p:nvCxnSpPr>
          <p:cNvPr id="4" name="Straight Connector 3">
            <a:extLst>
              <a:ext uri="{FF2B5EF4-FFF2-40B4-BE49-F238E27FC236}">
                <a16:creationId xmlns:a16="http://schemas.microsoft.com/office/drawing/2014/main" id="{3E94DCA7-5931-8840-B5FC-75145538B78F}"/>
              </a:ext>
            </a:extLst>
          </p:cNvPr>
          <p:cNvCxnSpPr>
            <a:cxnSpLocks/>
          </p:cNvCxnSpPr>
          <p:nvPr/>
        </p:nvCxnSpPr>
        <p:spPr>
          <a:xfrm>
            <a:off x="6066240" y="1189061"/>
            <a:ext cx="18358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898888-24D3-3F42-A7BF-16A344DBE305}"/>
              </a:ext>
            </a:extLst>
          </p:cNvPr>
          <p:cNvCxnSpPr>
            <a:cxnSpLocks/>
          </p:cNvCxnSpPr>
          <p:nvPr/>
        </p:nvCxnSpPr>
        <p:spPr>
          <a:xfrm>
            <a:off x="660400" y="2108200"/>
            <a:ext cx="26150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C25CCC0-0A99-4442-94E5-D931481C7672}"/>
              </a:ext>
            </a:extLst>
          </p:cNvPr>
          <p:cNvCxnSpPr>
            <a:cxnSpLocks/>
          </p:cNvCxnSpPr>
          <p:nvPr/>
        </p:nvCxnSpPr>
        <p:spPr>
          <a:xfrm>
            <a:off x="7574507" y="1668445"/>
            <a:ext cx="47767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3">
            <a:extLst>
              <a:ext uri="{FF2B5EF4-FFF2-40B4-BE49-F238E27FC236}">
                <a16:creationId xmlns:a16="http://schemas.microsoft.com/office/drawing/2014/main" id="{2CC2F2C5-ACD5-AADF-C59A-1A149381ECA7}"/>
              </a:ext>
            </a:extLst>
          </p:cNvPr>
          <p:cNvSpPr txBox="1"/>
          <p:nvPr/>
        </p:nvSpPr>
        <p:spPr>
          <a:xfrm>
            <a:off x="2859315" y="60022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351E0D8-D98F-4781-7FC1-BEC10316E1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65377" y="-29621963"/>
            <a:ext cx="2186247" cy="3717751"/>
          </a:xfrm>
          <a:prstGeom prst="rect">
            <a:avLst/>
          </a:prstGeom>
        </p:spPr>
      </p:pic>
      <p:pic>
        <p:nvPicPr>
          <p:cNvPr id="8" name="Picture 7">
            <a:extLst>
              <a:ext uri="{FF2B5EF4-FFF2-40B4-BE49-F238E27FC236}">
                <a16:creationId xmlns:a16="http://schemas.microsoft.com/office/drawing/2014/main" id="{52121B73-01F8-BEC9-A179-4267878A82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969823" y="-29621964"/>
            <a:ext cx="2186247" cy="3717751"/>
          </a:xfrm>
          <a:prstGeom prst="rect">
            <a:avLst/>
          </a:prstGeom>
        </p:spPr>
      </p:pic>
      <p:pic>
        <p:nvPicPr>
          <p:cNvPr id="9" name="Picture 8">
            <a:extLst>
              <a:ext uri="{FF2B5EF4-FFF2-40B4-BE49-F238E27FC236}">
                <a16:creationId xmlns:a16="http://schemas.microsoft.com/office/drawing/2014/main" id="{25160547-C8B5-6834-742A-BB9011762E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051803" y="26080237"/>
            <a:ext cx="2186247" cy="3717751"/>
          </a:xfrm>
          <a:prstGeom prst="rect">
            <a:avLst/>
          </a:prstGeom>
        </p:spPr>
      </p:pic>
      <p:pic>
        <p:nvPicPr>
          <p:cNvPr id="10" name="Picture 9">
            <a:extLst>
              <a:ext uri="{FF2B5EF4-FFF2-40B4-BE49-F238E27FC236}">
                <a16:creationId xmlns:a16="http://schemas.microsoft.com/office/drawing/2014/main" id="{14B030D6-687E-3AB4-482E-F8CCBAFA08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193987" y="26080236"/>
            <a:ext cx="2186247" cy="3717751"/>
          </a:xfrm>
          <a:prstGeom prst="rect">
            <a:avLst/>
          </a:prstGeom>
        </p:spPr>
      </p:pic>
      <p:pic>
        <p:nvPicPr>
          <p:cNvPr id="11" name="Picture 10">
            <a:extLst>
              <a:ext uri="{FF2B5EF4-FFF2-40B4-BE49-F238E27FC236}">
                <a16:creationId xmlns:a16="http://schemas.microsoft.com/office/drawing/2014/main" id="{F185B5D6-B4F1-D561-5BB2-FB09A1A7B00E}"/>
              </a:ext>
            </a:extLst>
          </p:cNvPr>
          <p:cNvPicPr>
            <a:picLocks noChangeAspect="1"/>
          </p:cNvPicPr>
          <p:nvPr/>
        </p:nvPicPr>
        <p:blipFill>
          <a:blip r:embed="rId5"/>
          <a:stretch>
            <a:fillRect/>
          </a:stretch>
        </p:blipFill>
        <p:spPr>
          <a:xfrm>
            <a:off x="334321" y="4806950"/>
            <a:ext cx="2188654" cy="2658086"/>
          </a:xfrm>
          <a:prstGeom prst="rect">
            <a:avLst/>
          </a:prstGeom>
        </p:spPr>
      </p:pic>
      <p:pic>
        <p:nvPicPr>
          <p:cNvPr id="14" name="Picture 13">
            <a:extLst>
              <a:ext uri="{FF2B5EF4-FFF2-40B4-BE49-F238E27FC236}">
                <a16:creationId xmlns:a16="http://schemas.microsoft.com/office/drawing/2014/main" id="{785039E7-A6BB-B1D1-388F-EDEFC11A163D}"/>
              </a:ext>
            </a:extLst>
          </p:cNvPr>
          <p:cNvPicPr>
            <a:picLocks noChangeAspect="1"/>
          </p:cNvPicPr>
          <p:nvPr/>
        </p:nvPicPr>
        <p:blipFill>
          <a:blip r:embed="rId5"/>
          <a:stretch>
            <a:fillRect/>
          </a:stretch>
        </p:blipFill>
        <p:spPr>
          <a:xfrm>
            <a:off x="-8675797" y="-3172599"/>
            <a:ext cx="2188654" cy="2658086"/>
          </a:xfrm>
          <a:prstGeom prst="rect">
            <a:avLst/>
          </a:prstGeom>
        </p:spPr>
      </p:pic>
    </p:spTree>
    <p:extLst>
      <p:ext uri="{BB962C8B-B14F-4D97-AF65-F5344CB8AC3E}">
        <p14:creationId xmlns:p14="http://schemas.microsoft.com/office/powerpoint/2010/main" val="878019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prstGeom prst="roundRect">
            <a:avLst/>
          </a:prstGeom>
          <a:solidFill>
            <a:srgbClr val="FDFFFD"/>
          </a:solidFill>
          <a:ln w="38100">
            <a:solidFill>
              <a:schemeClr val="tx1"/>
            </a:solidFill>
            <a:prstDash val="dash"/>
            <a:extLst>
              <a:ext uri="{C807C97D-BFC1-408E-A445-0C87EB9F89A2}">
                <ask:lineSketchStyleProps xmlns:ask="http://schemas.microsoft.com/office/drawing/2018/sketchyshapes" sd="499083403">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1" name="TextBox 10">
            <a:extLst>
              <a:ext uri="{FF2B5EF4-FFF2-40B4-BE49-F238E27FC236}">
                <a16:creationId xmlns:a16="http://schemas.microsoft.com/office/drawing/2014/main" id="{64482AD4-A725-E243-B628-9C72B70900BD}"/>
              </a:ext>
            </a:extLst>
          </p:cNvPr>
          <p:cNvSpPr txBox="1"/>
          <p:nvPr/>
        </p:nvSpPr>
        <p:spPr>
          <a:xfrm>
            <a:off x="3079750" y="2694227"/>
            <a:ext cx="5842000" cy="1815882"/>
          </a:xfrm>
          <a:prstGeom prst="rect">
            <a:avLst/>
          </a:prstGeom>
          <a:noFill/>
        </p:spPr>
        <p:txBody>
          <a:bodyPr wrap="square" rtlCol="0">
            <a:spAutoFit/>
          </a:bodyPr>
          <a:lstStyle/>
          <a:p>
            <a:pPr algn="ctr"/>
            <a:r>
              <a:rPr lang="en-VN" sz="2800" b="1" u="sng" dirty="0">
                <a:latin typeface="Cambria" panose="02040503050406030204" pitchFamily="18" charset="0"/>
              </a:rPr>
              <a:t>Bài giải:</a:t>
            </a:r>
            <a:endParaRPr lang="en-VN" sz="2800" b="1" dirty="0">
              <a:latin typeface="Cambria" panose="02040503050406030204" pitchFamily="18" charset="0"/>
            </a:endParaRPr>
          </a:p>
          <a:p>
            <a:pPr algn="ctr"/>
            <a:r>
              <a:rPr lang="en-US" sz="2800" dirty="0" err="1">
                <a:latin typeface="Cambria" panose="02040503050406030204" pitchFamily="18" charset="0"/>
              </a:rPr>
              <a:t>Cuối</a:t>
            </a:r>
            <a:r>
              <a:rPr lang="en-US" sz="2800" dirty="0">
                <a:latin typeface="Cambria" panose="02040503050406030204" pitchFamily="18" charset="0"/>
              </a:rPr>
              <a:t> </a:t>
            </a:r>
            <a:r>
              <a:rPr lang="en-US" sz="2800" dirty="0" err="1">
                <a:latin typeface="Cambria" panose="02040503050406030204" pitchFamily="18" charset="0"/>
              </a:rPr>
              <a:t>năm</a:t>
            </a:r>
            <a:r>
              <a:rPr lang="en-US" sz="2800" dirty="0">
                <a:latin typeface="Cambria" panose="02040503050406030204" pitchFamily="18" charset="0"/>
              </a:rPr>
              <a:t>, </a:t>
            </a:r>
            <a:r>
              <a:rPr lang="en-US" sz="2800" dirty="0" err="1">
                <a:latin typeface="Cambria" panose="02040503050406030204" pitchFamily="18" charset="0"/>
              </a:rPr>
              <a:t>công</a:t>
            </a:r>
            <a:r>
              <a:rPr lang="en-US" sz="2800" dirty="0">
                <a:latin typeface="Cambria" panose="02040503050406030204" pitchFamily="18" charset="0"/>
              </a:rPr>
              <a:t> ty </a:t>
            </a:r>
            <a:r>
              <a:rPr lang="en-US" sz="2800" dirty="0" err="1">
                <a:latin typeface="Cambria" panose="02040503050406030204" pitchFamily="18" charset="0"/>
              </a:rPr>
              <a:t>còn</a:t>
            </a:r>
            <a:r>
              <a:rPr lang="en-US" sz="2800" dirty="0">
                <a:latin typeface="Cambria" panose="02040503050406030204" pitchFamily="18" charset="0"/>
              </a:rPr>
              <a:t> </a:t>
            </a:r>
            <a:r>
              <a:rPr lang="en-US" sz="2800" dirty="0" err="1">
                <a:latin typeface="Cambria" panose="02040503050406030204" pitchFamily="18" charset="0"/>
              </a:rPr>
              <a:t>lại</a:t>
            </a:r>
            <a:r>
              <a:rPr lang="en-US" sz="2800" dirty="0">
                <a:latin typeface="Cambria" panose="02040503050406030204" pitchFamily="18" charset="0"/>
              </a:rPr>
              <a:t> </a:t>
            </a:r>
            <a:r>
              <a:rPr lang="en-US" sz="2800" dirty="0" err="1">
                <a:latin typeface="Cambria" panose="02040503050406030204" pitchFamily="18" charset="0"/>
              </a:rPr>
              <a:t>số</a:t>
            </a:r>
            <a:r>
              <a:rPr lang="en-US" sz="2800" dirty="0">
                <a:latin typeface="Cambria" panose="02040503050406030204" pitchFamily="18" charset="0"/>
              </a:rPr>
              <a:t> </a:t>
            </a:r>
            <a:r>
              <a:rPr lang="en-US" sz="2800" dirty="0" err="1">
                <a:latin typeface="Cambria" panose="02040503050406030204" pitchFamily="18" charset="0"/>
              </a:rPr>
              <a:t>người</a:t>
            </a:r>
            <a:r>
              <a:rPr lang="en-US" sz="2800" dirty="0">
                <a:latin typeface="Cambria" panose="02040503050406030204" pitchFamily="18" charset="0"/>
              </a:rPr>
              <a:t> </a:t>
            </a:r>
            <a:r>
              <a:rPr lang="en-US" sz="2800" dirty="0" err="1">
                <a:latin typeface="Cambria" panose="02040503050406030204" pitchFamily="18" charset="0"/>
              </a:rPr>
              <a:t>là</a:t>
            </a:r>
            <a:r>
              <a:rPr lang="en-US" sz="2800" dirty="0">
                <a:latin typeface="Cambria" panose="02040503050406030204" pitchFamily="18" charset="0"/>
              </a:rPr>
              <a:t>:</a:t>
            </a:r>
          </a:p>
          <a:p>
            <a:pPr algn="ctr"/>
            <a:r>
              <a:rPr lang="en-US" sz="2800" dirty="0">
                <a:latin typeface="Cambria" panose="02040503050406030204" pitchFamily="18" charset="0"/>
              </a:rPr>
              <a:t>205 – 12 = 193 (</a:t>
            </a:r>
            <a:r>
              <a:rPr lang="en-US" sz="2800" dirty="0" err="1">
                <a:latin typeface="Cambria" panose="02040503050406030204" pitchFamily="18" charset="0"/>
              </a:rPr>
              <a:t>người</a:t>
            </a:r>
            <a:r>
              <a:rPr lang="en-US" sz="2800" dirty="0">
                <a:latin typeface="Cambria" panose="02040503050406030204" pitchFamily="18" charset="0"/>
              </a:rPr>
              <a:t>)</a:t>
            </a:r>
          </a:p>
          <a:p>
            <a:pPr algn="ctr"/>
            <a:r>
              <a:rPr lang="en-US" sz="2800" u="sng" dirty="0" err="1">
                <a:latin typeface="Cambria" panose="02040503050406030204" pitchFamily="18" charset="0"/>
              </a:rPr>
              <a:t>Đáp</a:t>
            </a:r>
            <a:r>
              <a:rPr lang="en-US" sz="2800" u="sng" dirty="0">
                <a:latin typeface="Cambria" panose="02040503050406030204" pitchFamily="18" charset="0"/>
              </a:rPr>
              <a:t> </a:t>
            </a:r>
            <a:r>
              <a:rPr lang="en-US" sz="2800" u="sng" dirty="0" err="1">
                <a:latin typeface="Cambria" panose="02040503050406030204" pitchFamily="18" charset="0"/>
              </a:rPr>
              <a:t>số</a:t>
            </a:r>
            <a:r>
              <a:rPr lang="en-US" sz="2800" dirty="0">
                <a:latin typeface="Cambria" panose="02040503050406030204" pitchFamily="18" charset="0"/>
              </a:rPr>
              <a:t>: </a:t>
            </a:r>
            <a:r>
              <a:rPr lang="en-US" sz="2800" b="1" dirty="0">
                <a:solidFill>
                  <a:srgbClr val="C00000"/>
                </a:solidFill>
                <a:latin typeface="Cambria" panose="02040503050406030204" pitchFamily="18" charset="0"/>
              </a:rPr>
              <a:t>193 </a:t>
            </a:r>
            <a:r>
              <a:rPr lang="en-US" sz="2800" dirty="0" err="1">
                <a:latin typeface="Cambria" panose="02040503050406030204" pitchFamily="18" charset="0"/>
              </a:rPr>
              <a:t>người</a:t>
            </a:r>
            <a:endParaRPr lang="en-VN" sz="2800" dirty="0">
              <a:latin typeface="Cambria" panose="02040503050406030204" pitchFamily="18" charset="0"/>
            </a:endParaRPr>
          </a:p>
        </p:txBody>
      </p:sp>
      <p:pic>
        <p:nvPicPr>
          <p:cNvPr id="9" name="Picture 8">
            <a:extLst>
              <a:ext uri="{FF2B5EF4-FFF2-40B4-BE49-F238E27FC236}">
                <a16:creationId xmlns:a16="http://schemas.microsoft.com/office/drawing/2014/main" id="{173C2729-59B7-254D-B517-A7883FD2177D}"/>
              </a:ext>
            </a:extLst>
          </p:cNvPr>
          <p:cNvPicPr>
            <a:picLocks noChangeAspect="1"/>
          </p:cNvPicPr>
          <p:nvPr/>
        </p:nvPicPr>
        <p:blipFill>
          <a:blip r:embed="rId3"/>
          <a:stretch>
            <a:fillRect/>
          </a:stretch>
        </p:blipFill>
        <p:spPr>
          <a:xfrm>
            <a:off x="-279400" y="595552"/>
            <a:ext cx="4197350" cy="4197350"/>
          </a:xfrm>
          <a:prstGeom prst="rect">
            <a:avLst/>
          </a:prstGeom>
        </p:spPr>
      </p:pic>
      <p:sp>
        <p:nvSpPr>
          <p:cNvPr id="7" name="TextBox 6">
            <a:extLst>
              <a:ext uri="{FF2B5EF4-FFF2-40B4-BE49-F238E27FC236}">
                <a16:creationId xmlns:a16="http://schemas.microsoft.com/office/drawing/2014/main" id="{D5FC8F8B-5156-E94D-9D97-1499C847A8E2}"/>
              </a:ext>
            </a:extLst>
          </p:cNvPr>
          <p:cNvSpPr txBox="1"/>
          <p:nvPr/>
        </p:nvSpPr>
        <p:spPr>
          <a:xfrm>
            <a:off x="3122872" y="748844"/>
            <a:ext cx="5514455" cy="1815882"/>
          </a:xfrm>
          <a:prstGeom prst="rect">
            <a:avLst/>
          </a:prstGeom>
          <a:noFill/>
        </p:spPr>
        <p:txBody>
          <a:bodyPr wrap="square" rtlCol="0">
            <a:spAutoFit/>
          </a:bodyPr>
          <a:lstStyle/>
          <a:p>
            <a:pPr algn="ctr"/>
            <a:r>
              <a:rPr lang="en-VN" sz="2800" b="1" u="sng" dirty="0">
                <a:latin typeface="Cambria" panose="02040503050406030204" pitchFamily="18" charset="0"/>
              </a:rPr>
              <a:t>Tóm tắt</a:t>
            </a:r>
            <a:r>
              <a:rPr lang="en-VN" sz="2800" b="1" dirty="0">
                <a:latin typeface="Cambria" panose="02040503050406030204" pitchFamily="18" charset="0"/>
              </a:rPr>
              <a:t>:</a:t>
            </a:r>
          </a:p>
          <a:p>
            <a:pPr algn="ctr"/>
            <a:r>
              <a:rPr lang="en-VN" sz="2800" dirty="0">
                <a:latin typeface="Cambria" panose="02040503050406030204" pitchFamily="18" charset="0"/>
              </a:rPr>
              <a:t>Có: </a:t>
            </a:r>
            <a:r>
              <a:rPr lang="en-VN" sz="2800" b="1" dirty="0">
                <a:latin typeface="Cambria" panose="02040503050406030204" pitchFamily="18" charset="0"/>
              </a:rPr>
              <a:t>205 </a:t>
            </a:r>
            <a:r>
              <a:rPr lang="en-VN" sz="2800" dirty="0">
                <a:latin typeface="Cambria" panose="02040503050406030204" pitchFamily="18" charset="0"/>
              </a:rPr>
              <a:t>người làm việc</a:t>
            </a:r>
          </a:p>
          <a:p>
            <a:pPr algn="ctr"/>
            <a:r>
              <a:rPr lang="en-VN" sz="2800" dirty="0">
                <a:latin typeface="Cambria" panose="02040503050406030204" pitchFamily="18" charset="0"/>
              </a:rPr>
              <a:t>Nghỉ việc: </a:t>
            </a:r>
            <a:r>
              <a:rPr lang="en-VN" sz="2800" b="1" dirty="0">
                <a:latin typeface="Cambria" panose="02040503050406030204" pitchFamily="18" charset="0"/>
              </a:rPr>
              <a:t>12 người</a:t>
            </a:r>
            <a:endParaRPr lang="en-VN" sz="2800" dirty="0">
              <a:latin typeface="Cambria" panose="02040503050406030204" pitchFamily="18" charset="0"/>
            </a:endParaRPr>
          </a:p>
          <a:p>
            <a:pPr algn="ctr"/>
            <a:r>
              <a:rPr lang="en-VN" sz="2800" dirty="0">
                <a:latin typeface="Cambria" panose="02040503050406030204" pitchFamily="18" charset="0"/>
              </a:rPr>
              <a:t>Hỏi: còn lại ? </a:t>
            </a:r>
            <a:r>
              <a:rPr lang="en-US" sz="2800" dirty="0" err="1">
                <a:latin typeface="Cambria" panose="02040503050406030204" pitchFamily="18" charset="0"/>
              </a:rPr>
              <a:t>người</a:t>
            </a:r>
            <a:endParaRPr lang="en-VN" sz="2800" dirty="0">
              <a:latin typeface="Cambria" panose="02040503050406030204" pitchFamily="18" charset="0"/>
            </a:endParaRPr>
          </a:p>
        </p:txBody>
      </p:sp>
    </p:spTree>
    <p:extLst>
      <p:ext uri="{BB962C8B-B14F-4D97-AF65-F5344CB8AC3E}">
        <p14:creationId xmlns:p14="http://schemas.microsoft.com/office/powerpoint/2010/main" val="1980459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03200" y="203200"/>
            <a:ext cx="8737600" cy="4737100"/>
          </a:xfrm>
          <a:prstGeom prst="roundRect">
            <a:avLst/>
          </a:prstGeom>
          <a:solidFill>
            <a:srgbClr val="FDFFFD"/>
          </a:solidFill>
          <a:ln w="38100">
            <a:solidFill>
              <a:schemeClr val="tx1"/>
            </a:solidFill>
            <a:prstDash val="dash"/>
            <a:extLst>
              <a:ext uri="{C807C97D-BFC1-408E-A445-0C87EB9F89A2}">
                <ask:lineSketchStyleProps xmlns:ask="http://schemas.microsoft.com/office/drawing/2018/sketchyshapes" sd="499083403">
                  <a:custGeom>
                    <a:avLst/>
                    <a:gdLst>
                      <a:gd name="connsiteX0" fmla="*/ 0 w 8737600"/>
                      <a:gd name="connsiteY0" fmla="*/ 789532 h 4737100"/>
                      <a:gd name="connsiteX1" fmla="*/ 789532 w 8737600"/>
                      <a:gd name="connsiteY1" fmla="*/ 0 h 4737100"/>
                      <a:gd name="connsiteX2" fmla="*/ 1297137 w 8737600"/>
                      <a:gd name="connsiteY2" fmla="*/ 0 h 4737100"/>
                      <a:gd name="connsiteX3" fmla="*/ 1876328 w 8737600"/>
                      <a:gd name="connsiteY3" fmla="*/ 0 h 4737100"/>
                      <a:gd name="connsiteX4" fmla="*/ 2455519 w 8737600"/>
                      <a:gd name="connsiteY4" fmla="*/ 0 h 4737100"/>
                      <a:gd name="connsiteX5" fmla="*/ 2963124 w 8737600"/>
                      <a:gd name="connsiteY5" fmla="*/ 0 h 4737100"/>
                      <a:gd name="connsiteX6" fmla="*/ 3399144 w 8737600"/>
                      <a:gd name="connsiteY6" fmla="*/ 0 h 4737100"/>
                      <a:gd name="connsiteX7" fmla="*/ 4049920 w 8737600"/>
                      <a:gd name="connsiteY7" fmla="*/ 0 h 4737100"/>
                      <a:gd name="connsiteX8" fmla="*/ 4700696 w 8737600"/>
                      <a:gd name="connsiteY8" fmla="*/ 0 h 4737100"/>
                      <a:gd name="connsiteX9" fmla="*/ 5136716 w 8737600"/>
                      <a:gd name="connsiteY9" fmla="*/ 0 h 4737100"/>
                      <a:gd name="connsiteX10" fmla="*/ 5930662 w 8737600"/>
                      <a:gd name="connsiteY10" fmla="*/ 0 h 4737100"/>
                      <a:gd name="connsiteX11" fmla="*/ 6366682 w 8737600"/>
                      <a:gd name="connsiteY11" fmla="*/ 0 h 4737100"/>
                      <a:gd name="connsiteX12" fmla="*/ 6802702 w 8737600"/>
                      <a:gd name="connsiteY12" fmla="*/ 0 h 4737100"/>
                      <a:gd name="connsiteX13" fmla="*/ 7948068 w 8737600"/>
                      <a:gd name="connsiteY13" fmla="*/ 0 h 4737100"/>
                      <a:gd name="connsiteX14" fmla="*/ 8737600 w 8737600"/>
                      <a:gd name="connsiteY14" fmla="*/ 789532 h 4737100"/>
                      <a:gd name="connsiteX15" fmla="*/ 8737600 w 8737600"/>
                      <a:gd name="connsiteY15" fmla="*/ 1326398 h 4737100"/>
                      <a:gd name="connsiteX16" fmla="*/ 8737600 w 8737600"/>
                      <a:gd name="connsiteY16" fmla="*/ 1989586 h 4737100"/>
                      <a:gd name="connsiteX17" fmla="*/ 8737600 w 8737600"/>
                      <a:gd name="connsiteY17" fmla="*/ 2652773 h 4737100"/>
                      <a:gd name="connsiteX18" fmla="*/ 8737600 w 8737600"/>
                      <a:gd name="connsiteY18" fmla="*/ 3347541 h 4737100"/>
                      <a:gd name="connsiteX19" fmla="*/ 8737600 w 8737600"/>
                      <a:gd name="connsiteY19" fmla="*/ 3947568 h 4737100"/>
                      <a:gd name="connsiteX20" fmla="*/ 7948068 w 8737600"/>
                      <a:gd name="connsiteY20" fmla="*/ 4737100 h 4737100"/>
                      <a:gd name="connsiteX21" fmla="*/ 7154121 w 8737600"/>
                      <a:gd name="connsiteY21" fmla="*/ 4737100 h 4737100"/>
                      <a:gd name="connsiteX22" fmla="*/ 6431760 w 8737600"/>
                      <a:gd name="connsiteY22" fmla="*/ 4737100 h 4737100"/>
                      <a:gd name="connsiteX23" fmla="*/ 5780984 w 8737600"/>
                      <a:gd name="connsiteY23" fmla="*/ 4737100 h 4737100"/>
                      <a:gd name="connsiteX24" fmla="*/ 5058623 w 8737600"/>
                      <a:gd name="connsiteY24" fmla="*/ 4737100 h 4737100"/>
                      <a:gd name="connsiteX25" fmla="*/ 4336261 w 8737600"/>
                      <a:gd name="connsiteY25" fmla="*/ 4737100 h 4737100"/>
                      <a:gd name="connsiteX26" fmla="*/ 3542314 w 8737600"/>
                      <a:gd name="connsiteY26" fmla="*/ 4737100 h 4737100"/>
                      <a:gd name="connsiteX27" fmla="*/ 2748368 w 8737600"/>
                      <a:gd name="connsiteY27" fmla="*/ 4737100 h 4737100"/>
                      <a:gd name="connsiteX28" fmla="*/ 1954421 w 8737600"/>
                      <a:gd name="connsiteY28" fmla="*/ 4737100 h 4737100"/>
                      <a:gd name="connsiteX29" fmla="*/ 789532 w 8737600"/>
                      <a:gd name="connsiteY29" fmla="*/ 4737100 h 4737100"/>
                      <a:gd name="connsiteX30" fmla="*/ 0 w 8737600"/>
                      <a:gd name="connsiteY30" fmla="*/ 3947568 h 4737100"/>
                      <a:gd name="connsiteX31" fmla="*/ 0 w 8737600"/>
                      <a:gd name="connsiteY31" fmla="*/ 3315961 h 4737100"/>
                      <a:gd name="connsiteX32" fmla="*/ 0 w 8737600"/>
                      <a:gd name="connsiteY32" fmla="*/ 2652773 h 4737100"/>
                      <a:gd name="connsiteX33" fmla="*/ 0 w 8737600"/>
                      <a:gd name="connsiteY33" fmla="*/ 2115907 h 4737100"/>
                      <a:gd name="connsiteX34" fmla="*/ 0 w 8737600"/>
                      <a:gd name="connsiteY34" fmla="*/ 1452720 h 4737100"/>
                      <a:gd name="connsiteX35" fmla="*/ 0 w 8737600"/>
                      <a:gd name="connsiteY35" fmla="*/ 789532 h 47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37600" h="4737100" fill="none" extrusionOk="0">
                        <a:moveTo>
                          <a:pt x="0" y="789532"/>
                        </a:moveTo>
                        <a:cubicBezTo>
                          <a:pt x="-12895" y="353844"/>
                          <a:pt x="348766" y="29118"/>
                          <a:pt x="789532" y="0"/>
                        </a:cubicBezTo>
                        <a:cubicBezTo>
                          <a:pt x="1019355" y="-8366"/>
                          <a:pt x="1117914" y="-14937"/>
                          <a:pt x="1297137" y="0"/>
                        </a:cubicBezTo>
                        <a:cubicBezTo>
                          <a:pt x="1476360" y="14937"/>
                          <a:pt x="1759570" y="16863"/>
                          <a:pt x="1876328" y="0"/>
                        </a:cubicBezTo>
                        <a:cubicBezTo>
                          <a:pt x="1993086" y="-16863"/>
                          <a:pt x="2185860" y="22631"/>
                          <a:pt x="2455519" y="0"/>
                        </a:cubicBezTo>
                        <a:cubicBezTo>
                          <a:pt x="2725178" y="-22631"/>
                          <a:pt x="2775187" y="16425"/>
                          <a:pt x="2963124" y="0"/>
                        </a:cubicBezTo>
                        <a:cubicBezTo>
                          <a:pt x="3151061" y="-16425"/>
                          <a:pt x="3296671" y="-12928"/>
                          <a:pt x="3399144" y="0"/>
                        </a:cubicBezTo>
                        <a:cubicBezTo>
                          <a:pt x="3501617" y="12928"/>
                          <a:pt x="3832045" y="-20813"/>
                          <a:pt x="4049920" y="0"/>
                        </a:cubicBezTo>
                        <a:cubicBezTo>
                          <a:pt x="4267795" y="20813"/>
                          <a:pt x="4414388" y="-6950"/>
                          <a:pt x="4700696" y="0"/>
                        </a:cubicBezTo>
                        <a:cubicBezTo>
                          <a:pt x="4987004" y="6950"/>
                          <a:pt x="4943675" y="8224"/>
                          <a:pt x="5136716" y="0"/>
                        </a:cubicBezTo>
                        <a:cubicBezTo>
                          <a:pt x="5329757" y="-8224"/>
                          <a:pt x="5565908" y="-5864"/>
                          <a:pt x="5930662" y="0"/>
                        </a:cubicBezTo>
                        <a:cubicBezTo>
                          <a:pt x="6295416" y="5864"/>
                          <a:pt x="6204013" y="8871"/>
                          <a:pt x="6366682" y="0"/>
                        </a:cubicBezTo>
                        <a:cubicBezTo>
                          <a:pt x="6529351" y="-8871"/>
                          <a:pt x="6600350" y="-3330"/>
                          <a:pt x="6802702" y="0"/>
                        </a:cubicBezTo>
                        <a:cubicBezTo>
                          <a:pt x="7005054" y="3330"/>
                          <a:pt x="7421735" y="12881"/>
                          <a:pt x="7948068" y="0"/>
                        </a:cubicBezTo>
                        <a:cubicBezTo>
                          <a:pt x="8395217" y="33084"/>
                          <a:pt x="8822460" y="332134"/>
                          <a:pt x="8737600" y="789532"/>
                        </a:cubicBezTo>
                        <a:cubicBezTo>
                          <a:pt x="8736015" y="970490"/>
                          <a:pt x="8733408" y="1170501"/>
                          <a:pt x="8737600" y="1326398"/>
                        </a:cubicBezTo>
                        <a:cubicBezTo>
                          <a:pt x="8741792" y="1482295"/>
                          <a:pt x="8743239" y="1665226"/>
                          <a:pt x="8737600" y="1989586"/>
                        </a:cubicBezTo>
                        <a:cubicBezTo>
                          <a:pt x="8731961" y="2313946"/>
                          <a:pt x="8729370" y="2347761"/>
                          <a:pt x="8737600" y="2652773"/>
                        </a:cubicBezTo>
                        <a:cubicBezTo>
                          <a:pt x="8745830" y="2957785"/>
                          <a:pt x="8763145" y="3168696"/>
                          <a:pt x="8737600" y="3347541"/>
                        </a:cubicBezTo>
                        <a:cubicBezTo>
                          <a:pt x="8712055" y="3526386"/>
                          <a:pt x="8727056" y="3752204"/>
                          <a:pt x="8737600" y="3947568"/>
                        </a:cubicBezTo>
                        <a:cubicBezTo>
                          <a:pt x="8728772" y="4349734"/>
                          <a:pt x="8405704" y="4745907"/>
                          <a:pt x="7948068" y="4737100"/>
                        </a:cubicBezTo>
                        <a:cubicBezTo>
                          <a:pt x="7595405" y="4707124"/>
                          <a:pt x="7437550" y="4709965"/>
                          <a:pt x="7154121" y="4737100"/>
                        </a:cubicBezTo>
                        <a:cubicBezTo>
                          <a:pt x="6870692" y="4764235"/>
                          <a:pt x="6732289" y="4703983"/>
                          <a:pt x="6431760" y="4737100"/>
                        </a:cubicBezTo>
                        <a:cubicBezTo>
                          <a:pt x="6131231" y="4770217"/>
                          <a:pt x="5912527" y="4756874"/>
                          <a:pt x="5780984" y="4737100"/>
                        </a:cubicBezTo>
                        <a:cubicBezTo>
                          <a:pt x="5649441" y="4717326"/>
                          <a:pt x="5212043" y="4753756"/>
                          <a:pt x="5058623" y="4737100"/>
                        </a:cubicBezTo>
                        <a:cubicBezTo>
                          <a:pt x="4905203" y="4720444"/>
                          <a:pt x="4667207" y="4704282"/>
                          <a:pt x="4336261" y="4737100"/>
                        </a:cubicBezTo>
                        <a:cubicBezTo>
                          <a:pt x="4005315" y="4769918"/>
                          <a:pt x="3704095" y="4715113"/>
                          <a:pt x="3542314" y="4737100"/>
                        </a:cubicBezTo>
                        <a:cubicBezTo>
                          <a:pt x="3380533" y="4759087"/>
                          <a:pt x="3092897" y="4711918"/>
                          <a:pt x="2748368" y="4737100"/>
                        </a:cubicBezTo>
                        <a:cubicBezTo>
                          <a:pt x="2403839" y="4762282"/>
                          <a:pt x="2240112" y="4712387"/>
                          <a:pt x="1954421" y="4737100"/>
                        </a:cubicBezTo>
                        <a:cubicBezTo>
                          <a:pt x="1668730" y="4761813"/>
                          <a:pt x="1312094" y="4771533"/>
                          <a:pt x="789532" y="4737100"/>
                        </a:cubicBezTo>
                        <a:cubicBezTo>
                          <a:pt x="352705" y="4715169"/>
                          <a:pt x="-31272" y="4391999"/>
                          <a:pt x="0" y="3947568"/>
                        </a:cubicBezTo>
                        <a:cubicBezTo>
                          <a:pt x="3728" y="3751499"/>
                          <a:pt x="21281" y="3458048"/>
                          <a:pt x="0" y="3315961"/>
                        </a:cubicBezTo>
                        <a:cubicBezTo>
                          <a:pt x="-21281" y="3173874"/>
                          <a:pt x="32449" y="2972790"/>
                          <a:pt x="0" y="2652773"/>
                        </a:cubicBezTo>
                        <a:cubicBezTo>
                          <a:pt x="-32449" y="2332756"/>
                          <a:pt x="-21837" y="2310598"/>
                          <a:pt x="0" y="2115907"/>
                        </a:cubicBezTo>
                        <a:cubicBezTo>
                          <a:pt x="21837" y="1921216"/>
                          <a:pt x="-26145" y="1708648"/>
                          <a:pt x="0" y="1452720"/>
                        </a:cubicBezTo>
                        <a:cubicBezTo>
                          <a:pt x="26145" y="1196792"/>
                          <a:pt x="-11735" y="1005233"/>
                          <a:pt x="0" y="789532"/>
                        </a:cubicBezTo>
                        <a:close/>
                      </a:path>
                      <a:path w="8737600" h="4737100" stroke="0" extrusionOk="0">
                        <a:moveTo>
                          <a:pt x="0" y="789532"/>
                        </a:moveTo>
                        <a:cubicBezTo>
                          <a:pt x="69765" y="286185"/>
                          <a:pt x="360390" y="83121"/>
                          <a:pt x="789532" y="0"/>
                        </a:cubicBezTo>
                        <a:cubicBezTo>
                          <a:pt x="1101086" y="27420"/>
                          <a:pt x="1272576" y="7159"/>
                          <a:pt x="1440308" y="0"/>
                        </a:cubicBezTo>
                        <a:cubicBezTo>
                          <a:pt x="1608040" y="-7159"/>
                          <a:pt x="1978324" y="-30445"/>
                          <a:pt x="2234255" y="0"/>
                        </a:cubicBezTo>
                        <a:cubicBezTo>
                          <a:pt x="2490186" y="30445"/>
                          <a:pt x="2564485" y="-23740"/>
                          <a:pt x="2741860" y="0"/>
                        </a:cubicBezTo>
                        <a:cubicBezTo>
                          <a:pt x="2919236" y="23740"/>
                          <a:pt x="3145143" y="5657"/>
                          <a:pt x="3321051" y="0"/>
                        </a:cubicBezTo>
                        <a:cubicBezTo>
                          <a:pt x="3496959" y="-5657"/>
                          <a:pt x="3645208" y="20479"/>
                          <a:pt x="3900241" y="0"/>
                        </a:cubicBezTo>
                        <a:cubicBezTo>
                          <a:pt x="4155274" y="-20479"/>
                          <a:pt x="4333374" y="-27168"/>
                          <a:pt x="4479432" y="0"/>
                        </a:cubicBezTo>
                        <a:cubicBezTo>
                          <a:pt x="4625490" y="27168"/>
                          <a:pt x="4915560" y="-18289"/>
                          <a:pt x="5273379" y="0"/>
                        </a:cubicBezTo>
                        <a:cubicBezTo>
                          <a:pt x="5631198" y="18289"/>
                          <a:pt x="5715542" y="31415"/>
                          <a:pt x="5924155" y="0"/>
                        </a:cubicBezTo>
                        <a:cubicBezTo>
                          <a:pt x="6132768" y="-31415"/>
                          <a:pt x="6446626" y="-20448"/>
                          <a:pt x="6646516" y="0"/>
                        </a:cubicBezTo>
                        <a:cubicBezTo>
                          <a:pt x="6846406" y="20448"/>
                          <a:pt x="7004295" y="13349"/>
                          <a:pt x="7154121" y="0"/>
                        </a:cubicBezTo>
                        <a:cubicBezTo>
                          <a:pt x="7303947" y="-13349"/>
                          <a:pt x="7669955" y="20111"/>
                          <a:pt x="7948068" y="0"/>
                        </a:cubicBezTo>
                        <a:cubicBezTo>
                          <a:pt x="8407819" y="-81365"/>
                          <a:pt x="8761486" y="357541"/>
                          <a:pt x="8737600" y="789532"/>
                        </a:cubicBezTo>
                        <a:cubicBezTo>
                          <a:pt x="8744273" y="1027141"/>
                          <a:pt x="8712374" y="1238985"/>
                          <a:pt x="8737600" y="1421139"/>
                        </a:cubicBezTo>
                        <a:cubicBezTo>
                          <a:pt x="8762826" y="1603293"/>
                          <a:pt x="8716200" y="1845058"/>
                          <a:pt x="8737600" y="2115907"/>
                        </a:cubicBezTo>
                        <a:cubicBezTo>
                          <a:pt x="8759000" y="2386756"/>
                          <a:pt x="8724478" y="2453937"/>
                          <a:pt x="8737600" y="2715934"/>
                        </a:cubicBezTo>
                        <a:cubicBezTo>
                          <a:pt x="8750722" y="2977931"/>
                          <a:pt x="8732011" y="3591256"/>
                          <a:pt x="8737600" y="3947568"/>
                        </a:cubicBezTo>
                        <a:cubicBezTo>
                          <a:pt x="8695339" y="4380474"/>
                          <a:pt x="8425532" y="4736598"/>
                          <a:pt x="7948068" y="4737100"/>
                        </a:cubicBezTo>
                        <a:cubicBezTo>
                          <a:pt x="7773196" y="4749422"/>
                          <a:pt x="7579040" y="4714655"/>
                          <a:pt x="7297292" y="4737100"/>
                        </a:cubicBezTo>
                        <a:cubicBezTo>
                          <a:pt x="7015544" y="4759545"/>
                          <a:pt x="6881294" y="4738775"/>
                          <a:pt x="6646516" y="4737100"/>
                        </a:cubicBezTo>
                        <a:cubicBezTo>
                          <a:pt x="6411738" y="4735425"/>
                          <a:pt x="6412581" y="4751872"/>
                          <a:pt x="6210496" y="4737100"/>
                        </a:cubicBezTo>
                        <a:cubicBezTo>
                          <a:pt x="6008411" y="4722328"/>
                          <a:pt x="5838889" y="4747840"/>
                          <a:pt x="5631305" y="4737100"/>
                        </a:cubicBezTo>
                        <a:cubicBezTo>
                          <a:pt x="5423721" y="4726360"/>
                          <a:pt x="5335620" y="4725881"/>
                          <a:pt x="5123700" y="4737100"/>
                        </a:cubicBezTo>
                        <a:cubicBezTo>
                          <a:pt x="4911781" y="4748319"/>
                          <a:pt x="4592171" y="4756778"/>
                          <a:pt x="4329753" y="4737100"/>
                        </a:cubicBezTo>
                        <a:cubicBezTo>
                          <a:pt x="4067335" y="4717422"/>
                          <a:pt x="3764958" y="4706857"/>
                          <a:pt x="3535807" y="4737100"/>
                        </a:cubicBezTo>
                        <a:cubicBezTo>
                          <a:pt x="3306656" y="4767343"/>
                          <a:pt x="3158863" y="4758844"/>
                          <a:pt x="2813445" y="4737100"/>
                        </a:cubicBezTo>
                        <a:cubicBezTo>
                          <a:pt x="2468027" y="4715356"/>
                          <a:pt x="2382809" y="4715579"/>
                          <a:pt x="2162669" y="4737100"/>
                        </a:cubicBezTo>
                        <a:cubicBezTo>
                          <a:pt x="1942529" y="4758621"/>
                          <a:pt x="1699873" y="4719181"/>
                          <a:pt x="1583479" y="4737100"/>
                        </a:cubicBezTo>
                        <a:cubicBezTo>
                          <a:pt x="1467085" y="4755020"/>
                          <a:pt x="958705" y="4736102"/>
                          <a:pt x="789532" y="4737100"/>
                        </a:cubicBezTo>
                        <a:cubicBezTo>
                          <a:pt x="383804" y="4825069"/>
                          <a:pt x="34158" y="4438211"/>
                          <a:pt x="0" y="3947568"/>
                        </a:cubicBezTo>
                        <a:cubicBezTo>
                          <a:pt x="31707" y="3726424"/>
                          <a:pt x="-22797" y="3458382"/>
                          <a:pt x="0" y="3252800"/>
                        </a:cubicBezTo>
                        <a:cubicBezTo>
                          <a:pt x="22797" y="3047218"/>
                          <a:pt x="-21053" y="2782298"/>
                          <a:pt x="0" y="2621193"/>
                        </a:cubicBezTo>
                        <a:cubicBezTo>
                          <a:pt x="21053" y="2460088"/>
                          <a:pt x="13207" y="2200715"/>
                          <a:pt x="0" y="2021166"/>
                        </a:cubicBezTo>
                        <a:cubicBezTo>
                          <a:pt x="-13207" y="1841617"/>
                          <a:pt x="-14224" y="1726111"/>
                          <a:pt x="0" y="1484300"/>
                        </a:cubicBezTo>
                        <a:cubicBezTo>
                          <a:pt x="14224" y="1242489"/>
                          <a:pt x="-26727" y="997231"/>
                          <a:pt x="0" y="7895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pic>
        <p:nvPicPr>
          <p:cNvPr id="8" name="Picture 4">
            <a:extLst>
              <a:ext uri="{FF2B5EF4-FFF2-40B4-BE49-F238E27FC236}">
                <a16:creationId xmlns:a16="http://schemas.microsoft.com/office/drawing/2014/main" id="{87E78342-8AE6-724F-B5EC-85384BF7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930" y="2571750"/>
            <a:ext cx="3456140" cy="23429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912E03B-BFE0-1F44-8D25-2BF69DF6DA52}"/>
              </a:ext>
            </a:extLst>
          </p:cNvPr>
          <p:cNvGrpSpPr/>
          <p:nvPr/>
        </p:nvGrpSpPr>
        <p:grpSpPr>
          <a:xfrm>
            <a:off x="406400" y="484046"/>
            <a:ext cx="8737600" cy="2062103"/>
            <a:chOff x="406400" y="484046"/>
            <a:chExt cx="8737600" cy="2062103"/>
          </a:xfrm>
        </p:grpSpPr>
        <p:sp>
          <p:nvSpPr>
            <p:cNvPr id="9" name="TextBox 8">
              <a:extLst>
                <a:ext uri="{FF2B5EF4-FFF2-40B4-BE49-F238E27FC236}">
                  <a16:creationId xmlns:a16="http://schemas.microsoft.com/office/drawing/2014/main" id="{C37B4E69-BE74-CF41-9652-24341712DEF4}"/>
                </a:ext>
              </a:extLst>
            </p:cNvPr>
            <p:cNvSpPr txBox="1"/>
            <p:nvPr/>
          </p:nvSpPr>
          <p:spPr>
            <a:xfrm>
              <a:off x="406400" y="484046"/>
              <a:ext cx="8737600" cy="2062103"/>
            </a:xfrm>
            <a:prstGeom prst="rect">
              <a:avLst/>
            </a:prstGeom>
            <a:noFill/>
          </p:spPr>
          <p:txBody>
            <a:bodyPr wrap="square">
              <a:spAutoFit/>
            </a:bodyPr>
            <a:lstStyle/>
            <a:p>
              <a:r>
                <a:rPr lang="en" sz="3200"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 sz="32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a:latin typeface="#9Slide04 Tinos Bold" panose="02020803070505020304" pitchFamily="18" charset="0"/>
                  <a:ea typeface="#9Slide04 Tinos Bold" panose="02020803070505020304" pitchFamily="18" charset="0"/>
                  <a:cs typeface="#9Slide04 Tinos Bold" panose="02020803070505020304" pitchFamily="18" charset="0"/>
                </a:rPr>
                <a:t>4: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Trong</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tấm</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bản</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đồ</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Rô-bốt</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đi</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qua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các</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phép</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tính</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có</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kết</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quả</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theo</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thứ</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tự</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như</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sau</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b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br>
              <a:endParaRPr lang="en-US" sz="2400" dirty="0">
                <a:latin typeface="#9Slide04 Tinos Bold" panose="02020803070505020304" pitchFamily="18" charset="0"/>
                <a:ea typeface="#9Slide04 Tinos Bold" panose="02020803070505020304" pitchFamily="18" charset="0"/>
                <a:cs typeface="#9Slide04 Tinos Bold" panose="02020803070505020304" pitchFamily="18" charset="0"/>
              </a:endParaRPr>
            </a:p>
            <a:p>
              <a:b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b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Tìm</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đường</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Rô-bốt</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đã</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đi</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Rô-bốt</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có</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đến</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được</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kho</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báu</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không</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a:t>
              </a:r>
              <a:endParaRPr lang="en-VN" sz="2400" dirty="0"/>
            </a:p>
          </p:txBody>
        </p:sp>
        <p:pic>
          <p:nvPicPr>
            <p:cNvPr id="6146" name="Picture 2">
              <a:extLst>
                <a:ext uri="{FF2B5EF4-FFF2-40B4-BE49-F238E27FC236}">
                  <a16:creationId xmlns:a16="http://schemas.microsoft.com/office/drawing/2014/main" id="{C4C848B6-E5D7-D64D-9EF1-964022ECB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1411148"/>
              <a:ext cx="5740400" cy="571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99892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03200" y="177800"/>
            <a:ext cx="8737600" cy="4737100"/>
          </a:xfrm>
          <a:prstGeom prst="roundRect">
            <a:avLst/>
          </a:prstGeom>
          <a:solidFill>
            <a:srgbClr val="FDFFFD"/>
          </a:solidFill>
          <a:ln w="38100">
            <a:solidFill>
              <a:schemeClr val="tx1"/>
            </a:solidFill>
            <a:prstDash val="dash"/>
            <a:extLst>
              <a:ext uri="{C807C97D-BFC1-408E-A445-0C87EB9F89A2}">
                <ask:lineSketchStyleProps xmlns:ask="http://schemas.microsoft.com/office/drawing/2018/sketchyshapes" sd="499083403">
                  <a:custGeom>
                    <a:avLst/>
                    <a:gdLst>
                      <a:gd name="connsiteX0" fmla="*/ 0 w 8737600"/>
                      <a:gd name="connsiteY0" fmla="*/ 789532 h 4737100"/>
                      <a:gd name="connsiteX1" fmla="*/ 789532 w 8737600"/>
                      <a:gd name="connsiteY1" fmla="*/ 0 h 4737100"/>
                      <a:gd name="connsiteX2" fmla="*/ 1297137 w 8737600"/>
                      <a:gd name="connsiteY2" fmla="*/ 0 h 4737100"/>
                      <a:gd name="connsiteX3" fmla="*/ 1876328 w 8737600"/>
                      <a:gd name="connsiteY3" fmla="*/ 0 h 4737100"/>
                      <a:gd name="connsiteX4" fmla="*/ 2455519 w 8737600"/>
                      <a:gd name="connsiteY4" fmla="*/ 0 h 4737100"/>
                      <a:gd name="connsiteX5" fmla="*/ 2963124 w 8737600"/>
                      <a:gd name="connsiteY5" fmla="*/ 0 h 4737100"/>
                      <a:gd name="connsiteX6" fmla="*/ 3399144 w 8737600"/>
                      <a:gd name="connsiteY6" fmla="*/ 0 h 4737100"/>
                      <a:gd name="connsiteX7" fmla="*/ 4049920 w 8737600"/>
                      <a:gd name="connsiteY7" fmla="*/ 0 h 4737100"/>
                      <a:gd name="connsiteX8" fmla="*/ 4700696 w 8737600"/>
                      <a:gd name="connsiteY8" fmla="*/ 0 h 4737100"/>
                      <a:gd name="connsiteX9" fmla="*/ 5136716 w 8737600"/>
                      <a:gd name="connsiteY9" fmla="*/ 0 h 4737100"/>
                      <a:gd name="connsiteX10" fmla="*/ 5930662 w 8737600"/>
                      <a:gd name="connsiteY10" fmla="*/ 0 h 4737100"/>
                      <a:gd name="connsiteX11" fmla="*/ 6366682 w 8737600"/>
                      <a:gd name="connsiteY11" fmla="*/ 0 h 4737100"/>
                      <a:gd name="connsiteX12" fmla="*/ 6802702 w 8737600"/>
                      <a:gd name="connsiteY12" fmla="*/ 0 h 4737100"/>
                      <a:gd name="connsiteX13" fmla="*/ 7948068 w 8737600"/>
                      <a:gd name="connsiteY13" fmla="*/ 0 h 4737100"/>
                      <a:gd name="connsiteX14" fmla="*/ 8737600 w 8737600"/>
                      <a:gd name="connsiteY14" fmla="*/ 789532 h 4737100"/>
                      <a:gd name="connsiteX15" fmla="*/ 8737600 w 8737600"/>
                      <a:gd name="connsiteY15" fmla="*/ 1326398 h 4737100"/>
                      <a:gd name="connsiteX16" fmla="*/ 8737600 w 8737600"/>
                      <a:gd name="connsiteY16" fmla="*/ 1989586 h 4737100"/>
                      <a:gd name="connsiteX17" fmla="*/ 8737600 w 8737600"/>
                      <a:gd name="connsiteY17" fmla="*/ 2652773 h 4737100"/>
                      <a:gd name="connsiteX18" fmla="*/ 8737600 w 8737600"/>
                      <a:gd name="connsiteY18" fmla="*/ 3347541 h 4737100"/>
                      <a:gd name="connsiteX19" fmla="*/ 8737600 w 8737600"/>
                      <a:gd name="connsiteY19" fmla="*/ 3947568 h 4737100"/>
                      <a:gd name="connsiteX20" fmla="*/ 7948068 w 8737600"/>
                      <a:gd name="connsiteY20" fmla="*/ 4737100 h 4737100"/>
                      <a:gd name="connsiteX21" fmla="*/ 7154121 w 8737600"/>
                      <a:gd name="connsiteY21" fmla="*/ 4737100 h 4737100"/>
                      <a:gd name="connsiteX22" fmla="*/ 6431760 w 8737600"/>
                      <a:gd name="connsiteY22" fmla="*/ 4737100 h 4737100"/>
                      <a:gd name="connsiteX23" fmla="*/ 5780984 w 8737600"/>
                      <a:gd name="connsiteY23" fmla="*/ 4737100 h 4737100"/>
                      <a:gd name="connsiteX24" fmla="*/ 5058623 w 8737600"/>
                      <a:gd name="connsiteY24" fmla="*/ 4737100 h 4737100"/>
                      <a:gd name="connsiteX25" fmla="*/ 4336261 w 8737600"/>
                      <a:gd name="connsiteY25" fmla="*/ 4737100 h 4737100"/>
                      <a:gd name="connsiteX26" fmla="*/ 3542314 w 8737600"/>
                      <a:gd name="connsiteY26" fmla="*/ 4737100 h 4737100"/>
                      <a:gd name="connsiteX27" fmla="*/ 2748368 w 8737600"/>
                      <a:gd name="connsiteY27" fmla="*/ 4737100 h 4737100"/>
                      <a:gd name="connsiteX28" fmla="*/ 1954421 w 8737600"/>
                      <a:gd name="connsiteY28" fmla="*/ 4737100 h 4737100"/>
                      <a:gd name="connsiteX29" fmla="*/ 789532 w 8737600"/>
                      <a:gd name="connsiteY29" fmla="*/ 4737100 h 4737100"/>
                      <a:gd name="connsiteX30" fmla="*/ 0 w 8737600"/>
                      <a:gd name="connsiteY30" fmla="*/ 3947568 h 4737100"/>
                      <a:gd name="connsiteX31" fmla="*/ 0 w 8737600"/>
                      <a:gd name="connsiteY31" fmla="*/ 3315961 h 4737100"/>
                      <a:gd name="connsiteX32" fmla="*/ 0 w 8737600"/>
                      <a:gd name="connsiteY32" fmla="*/ 2652773 h 4737100"/>
                      <a:gd name="connsiteX33" fmla="*/ 0 w 8737600"/>
                      <a:gd name="connsiteY33" fmla="*/ 2115907 h 4737100"/>
                      <a:gd name="connsiteX34" fmla="*/ 0 w 8737600"/>
                      <a:gd name="connsiteY34" fmla="*/ 1452720 h 4737100"/>
                      <a:gd name="connsiteX35" fmla="*/ 0 w 8737600"/>
                      <a:gd name="connsiteY35" fmla="*/ 789532 h 47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37600" h="4737100" fill="none" extrusionOk="0">
                        <a:moveTo>
                          <a:pt x="0" y="789532"/>
                        </a:moveTo>
                        <a:cubicBezTo>
                          <a:pt x="-12895" y="353844"/>
                          <a:pt x="348766" y="29118"/>
                          <a:pt x="789532" y="0"/>
                        </a:cubicBezTo>
                        <a:cubicBezTo>
                          <a:pt x="1019355" y="-8366"/>
                          <a:pt x="1117914" y="-14937"/>
                          <a:pt x="1297137" y="0"/>
                        </a:cubicBezTo>
                        <a:cubicBezTo>
                          <a:pt x="1476360" y="14937"/>
                          <a:pt x="1759570" y="16863"/>
                          <a:pt x="1876328" y="0"/>
                        </a:cubicBezTo>
                        <a:cubicBezTo>
                          <a:pt x="1993086" y="-16863"/>
                          <a:pt x="2185860" y="22631"/>
                          <a:pt x="2455519" y="0"/>
                        </a:cubicBezTo>
                        <a:cubicBezTo>
                          <a:pt x="2725178" y="-22631"/>
                          <a:pt x="2775187" y="16425"/>
                          <a:pt x="2963124" y="0"/>
                        </a:cubicBezTo>
                        <a:cubicBezTo>
                          <a:pt x="3151061" y="-16425"/>
                          <a:pt x="3296671" y="-12928"/>
                          <a:pt x="3399144" y="0"/>
                        </a:cubicBezTo>
                        <a:cubicBezTo>
                          <a:pt x="3501617" y="12928"/>
                          <a:pt x="3832045" y="-20813"/>
                          <a:pt x="4049920" y="0"/>
                        </a:cubicBezTo>
                        <a:cubicBezTo>
                          <a:pt x="4267795" y="20813"/>
                          <a:pt x="4414388" y="-6950"/>
                          <a:pt x="4700696" y="0"/>
                        </a:cubicBezTo>
                        <a:cubicBezTo>
                          <a:pt x="4987004" y="6950"/>
                          <a:pt x="4943675" y="8224"/>
                          <a:pt x="5136716" y="0"/>
                        </a:cubicBezTo>
                        <a:cubicBezTo>
                          <a:pt x="5329757" y="-8224"/>
                          <a:pt x="5565908" y="-5864"/>
                          <a:pt x="5930662" y="0"/>
                        </a:cubicBezTo>
                        <a:cubicBezTo>
                          <a:pt x="6295416" y="5864"/>
                          <a:pt x="6204013" y="8871"/>
                          <a:pt x="6366682" y="0"/>
                        </a:cubicBezTo>
                        <a:cubicBezTo>
                          <a:pt x="6529351" y="-8871"/>
                          <a:pt x="6600350" y="-3330"/>
                          <a:pt x="6802702" y="0"/>
                        </a:cubicBezTo>
                        <a:cubicBezTo>
                          <a:pt x="7005054" y="3330"/>
                          <a:pt x="7421735" y="12881"/>
                          <a:pt x="7948068" y="0"/>
                        </a:cubicBezTo>
                        <a:cubicBezTo>
                          <a:pt x="8395217" y="33084"/>
                          <a:pt x="8822460" y="332134"/>
                          <a:pt x="8737600" y="789532"/>
                        </a:cubicBezTo>
                        <a:cubicBezTo>
                          <a:pt x="8736015" y="970490"/>
                          <a:pt x="8733408" y="1170501"/>
                          <a:pt x="8737600" y="1326398"/>
                        </a:cubicBezTo>
                        <a:cubicBezTo>
                          <a:pt x="8741792" y="1482295"/>
                          <a:pt x="8743239" y="1665226"/>
                          <a:pt x="8737600" y="1989586"/>
                        </a:cubicBezTo>
                        <a:cubicBezTo>
                          <a:pt x="8731961" y="2313946"/>
                          <a:pt x="8729370" y="2347761"/>
                          <a:pt x="8737600" y="2652773"/>
                        </a:cubicBezTo>
                        <a:cubicBezTo>
                          <a:pt x="8745830" y="2957785"/>
                          <a:pt x="8763145" y="3168696"/>
                          <a:pt x="8737600" y="3347541"/>
                        </a:cubicBezTo>
                        <a:cubicBezTo>
                          <a:pt x="8712055" y="3526386"/>
                          <a:pt x="8727056" y="3752204"/>
                          <a:pt x="8737600" y="3947568"/>
                        </a:cubicBezTo>
                        <a:cubicBezTo>
                          <a:pt x="8728772" y="4349734"/>
                          <a:pt x="8405704" y="4745907"/>
                          <a:pt x="7948068" y="4737100"/>
                        </a:cubicBezTo>
                        <a:cubicBezTo>
                          <a:pt x="7595405" y="4707124"/>
                          <a:pt x="7437550" y="4709965"/>
                          <a:pt x="7154121" y="4737100"/>
                        </a:cubicBezTo>
                        <a:cubicBezTo>
                          <a:pt x="6870692" y="4764235"/>
                          <a:pt x="6732289" y="4703983"/>
                          <a:pt x="6431760" y="4737100"/>
                        </a:cubicBezTo>
                        <a:cubicBezTo>
                          <a:pt x="6131231" y="4770217"/>
                          <a:pt x="5912527" y="4756874"/>
                          <a:pt x="5780984" y="4737100"/>
                        </a:cubicBezTo>
                        <a:cubicBezTo>
                          <a:pt x="5649441" y="4717326"/>
                          <a:pt x="5212043" y="4753756"/>
                          <a:pt x="5058623" y="4737100"/>
                        </a:cubicBezTo>
                        <a:cubicBezTo>
                          <a:pt x="4905203" y="4720444"/>
                          <a:pt x="4667207" y="4704282"/>
                          <a:pt x="4336261" y="4737100"/>
                        </a:cubicBezTo>
                        <a:cubicBezTo>
                          <a:pt x="4005315" y="4769918"/>
                          <a:pt x="3704095" y="4715113"/>
                          <a:pt x="3542314" y="4737100"/>
                        </a:cubicBezTo>
                        <a:cubicBezTo>
                          <a:pt x="3380533" y="4759087"/>
                          <a:pt x="3092897" y="4711918"/>
                          <a:pt x="2748368" y="4737100"/>
                        </a:cubicBezTo>
                        <a:cubicBezTo>
                          <a:pt x="2403839" y="4762282"/>
                          <a:pt x="2240112" y="4712387"/>
                          <a:pt x="1954421" y="4737100"/>
                        </a:cubicBezTo>
                        <a:cubicBezTo>
                          <a:pt x="1668730" y="4761813"/>
                          <a:pt x="1312094" y="4771533"/>
                          <a:pt x="789532" y="4737100"/>
                        </a:cubicBezTo>
                        <a:cubicBezTo>
                          <a:pt x="352705" y="4715169"/>
                          <a:pt x="-31272" y="4391999"/>
                          <a:pt x="0" y="3947568"/>
                        </a:cubicBezTo>
                        <a:cubicBezTo>
                          <a:pt x="3728" y="3751499"/>
                          <a:pt x="21281" y="3458048"/>
                          <a:pt x="0" y="3315961"/>
                        </a:cubicBezTo>
                        <a:cubicBezTo>
                          <a:pt x="-21281" y="3173874"/>
                          <a:pt x="32449" y="2972790"/>
                          <a:pt x="0" y="2652773"/>
                        </a:cubicBezTo>
                        <a:cubicBezTo>
                          <a:pt x="-32449" y="2332756"/>
                          <a:pt x="-21837" y="2310598"/>
                          <a:pt x="0" y="2115907"/>
                        </a:cubicBezTo>
                        <a:cubicBezTo>
                          <a:pt x="21837" y="1921216"/>
                          <a:pt x="-26145" y="1708648"/>
                          <a:pt x="0" y="1452720"/>
                        </a:cubicBezTo>
                        <a:cubicBezTo>
                          <a:pt x="26145" y="1196792"/>
                          <a:pt x="-11735" y="1005233"/>
                          <a:pt x="0" y="789532"/>
                        </a:cubicBezTo>
                        <a:close/>
                      </a:path>
                      <a:path w="8737600" h="4737100" stroke="0" extrusionOk="0">
                        <a:moveTo>
                          <a:pt x="0" y="789532"/>
                        </a:moveTo>
                        <a:cubicBezTo>
                          <a:pt x="69765" y="286185"/>
                          <a:pt x="360390" y="83121"/>
                          <a:pt x="789532" y="0"/>
                        </a:cubicBezTo>
                        <a:cubicBezTo>
                          <a:pt x="1101086" y="27420"/>
                          <a:pt x="1272576" y="7159"/>
                          <a:pt x="1440308" y="0"/>
                        </a:cubicBezTo>
                        <a:cubicBezTo>
                          <a:pt x="1608040" y="-7159"/>
                          <a:pt x="1978324" y="-30445"/>
                          <a:pt x="2234255" y="0"/>
                        </a:cubicBezTo>
                        <a:cubicBezTo>
                          <a:pt x="2490186" y="30445"/>
                          <a:pt x="2564485" y="-23740"/>
                          <a:pt x="2741860" y="0"/>
                        </a:cubicBezTo>
                        <a:cubicBezTo>
                          <a:pt x="2919236" y="23740"/>
                          <a:pt x="3145143" y="5657"/>
                          <a:pt x="3321051" y="0"/>
                        </a:cubicBezTo>
                        <a:cubicBezTo>
                          <a:pt x="3496959" y="-5657"/>
                          <a:pt x="3645208" y="20479"/>
                          <a:pt x="3900241" y="0"/>
                        </a:cubicBezTo>
                        <a:cubicBezTo>
                          <a:pt x="4155274" y="-20479"/>
                          <a:pt x="4333374" y="-27168"/>
                          <a:pt x="4479432" y="0"/>
                        </a:cubicBezTo>
                        <a:cubicBezTo>
                          <a:pt x="4625490" y="27168"/>
                          <a:pt x="4915560" y="-18289"/>
                          <a:pt x="5273379" y="0"/>
                        </a:cubicBezTo>
                        <a:cubicBezTo>
                          <a:pt x="5631198" y="18289"/>
                          <a:pt x="5715542" y="31415"/>
                          <a:pt x="5924155" y="0"/>
                        </a:cubicBezTo>
                        <a:cubicBezTo>
                          <a:pt x="6132768" y="-31415"/>
                          <a:pt x="6446626" y="-20448"/>
                          <a:pt x="6646516" y="0"/>
                        </a:cubicBezTo>
                        <a:cubicBezTo>
                          <a:pt x="6846406" y="20448"/>
                          <a:pt x="7004295" y="13349"/>
                          <a:pt x="7154121" y="0"/>
                        </a:cubicBezTo>
                        <a:cubicBezTo>
                          <a:pt x="7303947" y="-13349"/>
                          <a:pt x="7669955" y="20111"/>
                          <a:pt x="7948068" y="0"/>
                        </a:cubicBezTo>
                        <a:cubicBezTo>
                          <a:pt x="8407819" y="-81365"/>
                          <a:pt x="8761486" y="357541"/>
                          <a:pt x="8737600" y="789532"/>
                        </a:cubicBezTo>
                        <a:cubicBezTo>
                          <a:pt x="8744273" y="1027141"/>
                          <a:pt x="8712374" y="1238985"/>
                          <a:pt x="8737600" y="1421139"/>
                        </a:cubicBezTo>
                        <a:cubicBezTo>
                          <a:pt x="8762826" y="1603293"/>
                          <a:pt x="8716200" y="1845058"/>
                          <a:pt x="8737600" y="2115907"/>
                        </a:cubicBezTo>
                        <a:cubicBezTo>
                          <a:pt x="8759000" y="2386756"/>
                          <a:pt x="8724478" y="2453937"/>
                          <a:pt x="8737600" y="2715934"/>
                        </a:cubicBezTo>
                        <a:cubicBezTo>
                          <a:pt x="8750722" y="2977931"/>
                          <a:pt x="8732011" y="3591256"/>
                          <a:pt x="8737600" y="3947568"/>
                        </a:cubicBezTo>
                        <a:cubicBezTo>
                          <a:pt x="8695339" y="4380474"/>
                          <a:pt x="8425532" y="4736598"/>
                          <a:pt x="7948068" y="4737100"/>
                        </a:cubicBezTo>
                        <a:cubicBezTo>
                          <a:pt x="7773196" y="4749422"/>
                          <a:pt x="7579040" y="4714655"/>
                          <a:pt x="7297292" y="4737100"/>
                        </a:cubicBezTo>
                        <a:cubicBezTo>
                          <a:pt x="7015544" y="4759545"/>
                          <a:pt x="6881294" y="4738775"/>
                          <a:pt x="6646516" y="4737100"/>
                        </a:cubicBezTo>
                        <a:cubicBezTo>
                          <a:pt x="6411738" y="4735425"/>
                          <a:pt x="6412581" y="4751872"/>
                          <a:pt x="6210496" y="4737100"/>
                        </a:cubicBezTo>
                        <a:cubicBezTo>
                          <a:pt x="6008411" y="4722328"/>
                          <a:pt x="5838889" y="4747840"/>
                          <a:pt x="5631305" y="4737100"/>
                        </a:cubicBezTo>
                        <a:cubicBezTo>
                          <a:pt x="5423721" y="4726360"/>
                          <a:pt x="5335620" y="4725881"/>
                          <a:pt x="5123700" y="4737100"/>
                        </a:cubicBezTo>
                        <a:cubicBezTo>
                          <a:pt x="4911781" y="4748319"/>
                          <a:pt x="4592171" y="4756778"/>
                          <a:pt x="4329753" y="4737100"/>
                        </a:cubicBezTo>
                        <a:cubicBezTo>
                          <a:pt x="4067335" y="4717422"/>
                          <a:pt x="3764958" y="4706857"/>
                          <a:pt x="3535807" y="4737100"/>
                        </a:cubicBezTo>
                        <a:cubicBezTo>
                          <a:pt x="3306656" y="4767343"/>
                          <a:pt x="3158863" y="4758844"/>
                          <a:pt x="2813445" y="4737100"/>
                        </a:cubicBezTo>
                        <a:cubicBezTo>
                          <a:pt x="2468027" y="4715356"/>
                          <a:pt x="2382809" y="4715579"/>
                          <a:pt x="2162669" y="4737100"/>
                        </a:cubicBezTo>
                        <a:cubicBezTo>
                          <a:pt x="1942529" y="4758621"/>
                          <a:pt x="1699873" y="4719181"/>
                          <a:pt x="1583479" y="4737100"/>
                        </a:cubicBezTo>
                        <a:cubicBezTo>
                          <a:pt x="1467085" y="4755020"/>
                          <a:pt x="958705" y="4736102"/>
                          <a:pt x="789532" y="4737100"/>
                        </a:cubicBezTo>
                        <a:cubicBezTo>
                          <a:pt x="383804" y="4825069"/>
                          <a:pt x="34158" y="4438211"/>
                          <a:pt x="0" y="3947568"/>
                        </a:cubicBezTo>
                        <a:cubicBezTo>
                          <a:pt x="31707" y="3726424"/>
                          <a:pt x="-22797" y="3458382"/>
                          <a:pt x="0" y="3252800"/>
                        </a:cubicBezTo>
                        <a:cubicBezTo>
                          <a:pt x="22797" y="3047218"/>
                          <a:pt x="-21053" y="2782298"/>
                          <a:pt x="0" y="2621193"/>
                        </a:cubicBezTo>
                        <a:cubicBezTo>
                          <a:pt x="21053" y="2460088"/>
                          <a:pt x="13207" y="2200715"/>
                          <a:pt x="0" y="2021166"/>
                        </a:cubicBezTo>
                        <a:cubicBezTo>
                          <a:pt x="-13207" y="1841617"/>
                          <a:pt x="-14224" y="1726111"/>
                          <a:pt x="0" y="1484300"/>
                        </a:cubicBezTo>
                        <a:cubicBezTo>
                          <a:pt x="14224" y="1242489"/>
                          <a:pt x="-26727" y="997231"/>
                          <a:pt x="0" y="78953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pic>
        <p:nvPicPr>
          <p:cNvPr id="6146" name="Picture 2">
            <a:extLst>
              <a:ext uri="{FF2B5EF4-FFF2-40B4-BE49-F238E27FC236}">
                <a16:creationId xmlns:a16="http://schemas.microsoft.com/office/drawing/2014/main" id="{C4C848B6-E5D7-D64D-9EF1-964022ECB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80275"/>
            <a:ext cx="57404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0118996-07E9-F54A-A394-95E8E92FB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28" y="1085945"/>
            <a:ext cx="4383494" cy="29716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C33778-A2F0-1746-BD1B-2A09AE658617}"/>
              </a:ext>
            </a:extLst>
          </p:cNvPr>
          <p:cNvSpPr/>
          <p:nvPr/>
        </p:nvSpPr>
        <p:spPr>
          <a:xfrm>
            <a:off x="4936733" y="1183241"/>
            <a:ext cx="2350746" cy="36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392 - 100</a:t>
            </a:r>
          </a:p>
        </p:txBody>
      </p:sp>
      <p:sp>
        <p:nvSpPr>
          <p:cNvPr id="10" name="Rectangle 9">
            <a:extLst>
              <a:ext uri="{FF2B5EF4-FFF2-40B4-BE49-F238E27FC236}">
                <a16:creationId xmlns:a16="http://schemas.microsoft.com/office/drawing/2014/main" id="{D005A6C4-B211-4E4C-8EF2-31E7631BAC8B}"/>
              </a:ext>
            </a:extLst>
          </p:cNvPr>
          <p:cNvSpPr/>
          <p:nvPr/>
        </p:nvSpPr>
        <p:spPr>
          <a:xfrm>
            <a:off x="4936733" y="1699323"/>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615 - 420</a:t>
            </a:r>
          </a:p>
        </p:txBody>
      </p:sp>
      <p:sp>
        <p:nvSpPr>
          <p:cNvPr id="11" name="Rectangle 10">
            <a:extLst>
              <a:ext uri="{FF2B5EF4-FFF2-40B4-BE49-F238E27FC236}">
                <a16:creationId xmlns:a16="http://schemas.microsoft.com/office/drawing/2014/main" id="{CAFBEB6E-C154-E340-8D03-4D8E9DBB60B3}"/>
              </a:ext>
            </a:extLst>
          </p:cNvPr>
          <p:cNvSpPr/>
          <p:nvPr/>
        </p:nvSpPr>
        <p:spPr>
          <a:xfrm>
            <a:off x="4929150" y="2223488"/>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782 - 245</a:t>
            </a:r>
          </a:p>
        </p:txBody>
      </p:sp>
      <p:sp>
        <p:nvSpPr>
          <p:cNvPr id="12" name="Rectangle 11">
            <a:extLst>
              <a:ext uri="{FF2B5EF4-FFF2-40B4-BE49-F238E27FC236}">
                <a16:creationId xmlns:a16="http://schemas.microsoft.com/office/drawing/2014/main" id="{C9FCFC09-8990-9446-B1FE-B4E9B2A3483F}"/>
              </a:ext>
            </a:extLst>
          </p:cNvPr>
          <p:cNvSpPr/>
          <p:nvPr/>
        </p:nvSpPr>
        <p:spPr>
          <a:xfrm>
            <a:off x="4929150" y="2779135"/>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380 - 342</a:t>
            </a:r>
          </a:p>
        </p:txBody>
      </p:sp>
      <p:sp>
        <p:nvSpPr>
          <p:cNvPr id="13" name="Rectangle 12">
            <a:extLst>
              <a:ext uri="{FF2B5EF4-FFF2-40B4-BE49-F238E27FC236}">
                <a16:creationId xmlns:a16="http://schemas.microsoft.com/office/drawing/2014/main" id="{5978C589-9CF1-C34F-AD2C-DD0656D7C85E}"/>
              </a:ext>
            </a:extLst>
          </p:cNvPr>
          <p:cNvSpPr/>
          <p:nvPr/>
        </p:nvSpPr>
        <p:spPr>
          <a:xfrm>
            <a:off x="4929150" y="3307763"/>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728 - 348</a:t>
            </a:r>
          </a:p>
        </p:txBody>
      </p:sp>
      <p:sp>
        <p:nvSpPr>
          <p:cNvPr id="14" name="Rectangle 13">
            <a:extLst>
              <a:ext uri="{FF2B5EF4-FFF2-40B4-BE49-F238E27FC236}">
                <a16:creationId xmlns:a16="http://schemas.microsoft.com/office/drawing/2014/main" id="{8E34178F-4A32-D748-90A7-4D791305129F}"/>
              </a:ext>
            </a:extLst>
          </p:cNvPr>
          <p:cNvSpPr/>
          <p:nvPr/>
        </p:nvSpPr>
        <p:spPr>
          <a:xfrm>
            <a:off x="4929150" y="3816692"/>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650 - 329</a:t>
            </a:r>
          </a:p>
        </p:txBody>
      </p:sp>
      <p:sp>
        <p:nvSpPr>
          <p:cNvPr id="15" name="Rectangle 14">
            <a:extLst>
              <a:ext uri="{FF2B5EF4-FFF2-40B4-BE49-F238E27FC236}">
                <a16:creationId xmlns:a16="http://schemas.microsoft.com/office/drawing/2014/main" id="{4BEDA6EC-B88C-784D-9D3A-CBFAA2EEBA00}"/>
              </a:ext>
            </a:extLst>
          </p:cNvPr>
          <p:cNvSpPr/>
          <p:nvPr/>
        </p:nvSpPr>
        <p:spPr>
          <a:xfrm>
            <a:off x="4929150" y="4322289"/>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500 + 500</a:t>
            </a:r>
          </a:p>
        </p:txBody>
      </p:sp>
      <p:sp>
        <p:nvSpPr>
          <p:cNvPr id="16" name="Rectangle 15">
            <a:extLst>
              <a:ext uri="{FF2B5EF4-FFF2-40B4-BE49-F238E27FC236}">
                <a16:creationId xmlns:a16="http://schemas.microsoft.com/office/drawing/2014/main" id="{888126C8-4F68-EE41-B7CC-0B5A857D839D}"/>
              </a:ext>
            </a:extLst>
          </p:cNvPr>
          <p:cNvSpPr/>
          <p:nvPr/>
        </p:nvSpPr>
        <p:spPr>
          <a:xfrm>
            <a:off x="7650328" y="1183241"/>
            <a:ext cx="1119243" cy="36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292</a:t>
            </a:r>
          </a:p>
        </p:txBody>
      </p:sp>
      <p:sp>
        <p:nvSpPr>
          <p:cNvPr id="17" name="Rectangle 16">
            <a:extLst>
              <a:ext uri="{FF2B5EF4-FFF2-40B4-BE49-F238E27FC236}">
                <a16:creationId xmlns:a16="http://schemas.microsoft.com/office/drawing/2014/main" id="{730B9849-A37B-C04A-93DF-28D94204D349}"/>
              </a:ext>
            </a:extLst>
          </p:cNvPr>
          <p:cNvSpPr/>
          <p:nvPr/>
        </p:nvSpPr>
        <p:spPr>
          <a:xfrm>
            <a:off x="7650328" y="1699323"/>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195</a:t>
            </a:r>
          </a:p>
        </p:txBody>
      </p:sp>
      <p:sp>
        <p:nvSpPr>
          <p:cNvPr id="18" name="Rectangle 17">
            <a:extLst>
              <a:ext uri="{FF2B5EF4-FFF2-40B4-BE49-F238E27FC236}">
                <a16:creationId xmlns:a16="http://schemas.microsoft.com/office/drawing/2014/main" id="{E3B11A5A-ABDC-194E-A687-7ACF21CBCBA3}"/>
              </a:ext>
            </a:extLst>
          </p:cNvPr>
          <p:cNvSpPr/>
          <p:nvPr/>
        </p:nvSpPr>
        <p:spPr>
          <a:xfrm>
            <a:off x="7642745" y="2223488"/>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537</a:t>
            </a:r>
          </a:p>
        </p:txBody>
      </p:sp>
      <p:sp>
        <p:nvSpPr>
          <p:cNvPr id="19" name="Rectangle 18">
            <a:extLst>
              <a:ext uri="{FF2B5EF4-FFF2-40B4-BE49-F238E27FC236}">
                <a16:creationId xmlns:a16="http://schemas.microsoft.com/office/drawing/2014/main" id="{DCECE12F-5A94-2A4E-B412-3ED0CAE068EB}"/>
              </a:ext>
            </a:extLst>
          </p:cNvPr>
          <p:cNvSpPr/>
          <p:nvPr/>
        </p:nvSpPr>
        <p:spPr>
          <a:xfrm>
            <a:off x="7642745" y="2779135"/>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38</a:t>
            </a:r>
          </a:p>
        </p:txBody>
      </p:sp>
      <p:sp>
        <p:nvSpPr>
          <p:cNvPr id="20" name="Rectangle 19">
            <a:extLst>
              <a:ext uri="{FF2B5EF4-FFF2-40B4-BE49-F238E27FC236}">
                <a16:creationId xmlns:a16="http://schemas.microsoft.com/office/drawing/2014/main" id="{04DDC97E-B939-F045-A043-D6ECA12234F6}"/>
              </a:ext>
            </a:extLst>
          </p:cNvPr>
          <p:cNvSpPr/>
          <p:nvPr/>
        </p:nvSpPr>
        <p:spPr>
          <a:xfrm>
            <a:off x="7642745" y="3307763"/>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380</a:t>
            </a:r>
          </a:p>
        </p:txBody>
      </p:sp>
      <p:sp>
        <p:nvSpPr>
          <p:cNvPr id="21" name="Rectangle 20">
            <a:extLst>
              <a:ext uri="{FF2B5EF4-FFF2-40B4-BE49-F238E27FC236}">
                <a16:creationId xmlns:a16="http://schemas.microsoft.com/office/drawing/2014/main" id="{C93E1D85-5E9F-2E49-A93E-9F3826BF8F04}"/>
              </a:ext>
            </a:extLst>
          </p:cNvPr>
          <p:cNvSpPr/>
          <p:nvPr/>
        </p:nvSpPr>
        <p:spPr>
          <a:xfrm>
            <a:off x="7642745" y="3816692"/>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321</a:t>
            </a:r>
          </a:p>
        </p:txBody>
      </p:sp>
      <p:sp>
        <p:nvSpPr>
          <p:cNvPr id="22" name="Rectangle 21">
            <a:extLst>
              <a:ext uri="{FF2B5EF4-FFF2-40B4-BE49-F238E27FC236}">
                <a16:creationId xmlns:a16="http://schemas.microsoft.com/office/drawing/2014/main" id="{2DCDF1AB-E2C0-4042-8B67-48BBE2E9285D}"/>
              </a:ext>
            </a:extLst>
          </p:cNvPr>
          <p:cNvSpPr/>
          <p:nvPr/>
        </p:nvSpPr>
        <p:spPr>
          <a:xfrm>
            <a:off x="7642745" y="4322289"/>
            <a:ext cx="1298055"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1000</a:t>
            </a:r>
          </a:p>
        </p:txBody>
      </p:sp>
      <p:pic>
        <p:nvPicPr>
          <p:cNvPr id="8194" name="Picture 2">
            <a:extLst>
              <a:ext uri="{FF2B5EF4-FFF2-40B4-BE49-F238E27FC236}">
                <a16:creationId xmlns:a16="http://schemas.microsoft.com/office/drawing/2014/main" id="{BAF64469-A23F-A648-B166-AB531C57F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94" y="1085945"/>
            <a:ext cx="4375910" cy="296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9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8194"/>
                                        </p:tgtEl>
                                        <p:attrNameLst>
                                          <p:attrName>style.visibility</p:attrName>
                                        </p:attrNameLst>
                                      </p:cBhvr>
                                      <p:to>
                                        <p:strVal val="visible"/>
                                      </p:to>
                                    </p:set>
                                    <p:animEffect transition="in" filter="checkerboard(across)">
                                      <p:cBhvr>
                                        <p:cTn id="7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Shape 692"/>
        <p:cNvGrpSpPr/>
        <p:nvPr/>
      </p:nvGrpSpPr>
      <p:grpSpPr>
        <a:xfrm>
          <a:off x="0" y="0"/>
          <a:ext cx="0" cy="0"/>
          <a:chOff x="0" y="0"/>
          <a:chExt cx="0" cy="0"/>
        </a:xfrm>
      </p:grpSpPr>
      <p:sp>
        <p:nvSpPr>
          <p:cNvPr id="695" name="Google Shape;695;p35"/>
          <p:cNvSpPr/>
          <p:nvPr/>
        </p:nvSpPr>
        <p:spPr>
          <a:xfrm flipH="1">
            <a:off x="5883662" y="602686"/>
            <a:ext cx="2805700" cy="23560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6495824" y="1220198"/>
            <a:ext cx="1581376" cy="1120975"/>
          </a:xfrm>
          <a:prstGeom prst="rect">
            <a:avLst/>
          </a:prstGeom>
        </p:spPr>
        <p:txBody>
          <a:bodyPr>
            <a:prstTxWarp prst="textPlain">
              <a:avLst/>
            </a:prstTxWarp>
          </a:bodyPr>
          <a:lstStyle/>
          <a:p>
            <a:pPr lvl="0" algn="ctr"/>
            <a:r>
              <a:rPr b="1" i="0"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rPr>
              <a:t>0</a:t>
            </a:r>
            <a:r>
              <a:rPr lang="en-US" b="1"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rPr>
              <a:t>3</a:t>
            </a:r>
            <a:endParaRPr b="1" i="0"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endParaRPr>
          </a:p>
        </p:txBody>
      </p:sp>
      <p:sp>
        <p:nvSpPr>
          <p:cNvPr id="13" name="TextBox 5">
            <a:extLst>
              <a:ext uri="{FF2B5EF4-FFF2-40B4-BE49-F238E27FC236}">
                <a16:creationId xmlns:a16="http://schemas.microsoft.com/office/drawing/2014/main" id="{929CA544-AF83-5E4A-8372-AE86AE89B7DC}"/>
              </a:ext>
            </a:extLst>
          </p:cNvPr>
          <p:cNvSpPr txBox="1"/>
          <p:nvPr/>
        </p:nvSpPr>
        <p:spPr>
          <a:xfrm>
            <a:off x="717664" y="763212"/>
            <a:ext cx="4432088"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rPr>
              <a:t>VẬN DỤNG</a:t>
            </a:r>
            <a:endParaRPr kumimoji="0" lang="zh-CN" altLang="en-US"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endParaRPr>
          </a:p>
        </p:txBody>
      </p:sp>
      <p:pic>
        <p:nvPicPr>
          <p:cNvPr id="15" name="Picture 2">
            <a:extLst>
              <a:ext uri="{FF2B5EF4-FFF2-40B4-BE49-F238E27FC236}">
                <a16:creationId xmlns:a16="http://schemas.microsoft.com/office/drawing/2014/main" id="{62266516-2B1C-E64A-9028-7B8493F36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914" y="3102710"/>
            <a:ext cx="2727064" cy="184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02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600"/>
        <p:cNvGrpSpPr/>
        <p:nvPr/>
      </p:nvGrpSpPr>
      <p:grpSpPr>
        <a:xfrm>
          <a:off x="0" y="0"/>
          <a:ext cx="0" cy="0"/>
          <a:chOff x="0" y="0"/>
          <a:chExt cx="0" cy="0"/>
        </a:xfrm>
      </p:grpSpPr>
      <p:sp>
        <p:nvSpPr>
          <p:cNvPr id="601" name="Google Shape;601;p32"/>
          <p:cNvSpPr/>
          <p:nvPr/>
        </p:nvSpPr>
        <p:spPr>
          <a:xfrm flipH="1">
            <a:off x="838875" y="1176775"/>
            <a:ext cx="7716000" cy="123807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2"/>
          <p:cNvSpPr/>
          <p:nvPr/>
        </p:nvSpPr>
        <p:spPr>
          <a:xfrm flipH="1">
            <a:off x="2123950" y="431173"/>
            <a:ext cx="5156700" cy="912000"/>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2"/>
          <p:cNvSpPr/>
          <p:nvPr/>
        </p:nvSpPr>
        <p:spPr>
          <a:xfrm>
            <a:off x="6501236" y="284671"/>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2"/>
          <p:cNvSpPr/>
          <p:nvPr/>
        </p:nvSpPr>
        <p:spPr>
          <a:xfrm>
            <a:off x="8647351" y="32807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2"/>
          <p:cNvSpPr txBox="1">
            <a:spLocks noGrp="1"/>
          </p:cNvSpPr>
          <p:nvPr>
            <p:ph type="body" idx="1"/>
          </p:nvPr>
        </p:nvSpPr>
        <p:spPr>
          <a:xfrm>
            <a:off x="962204" y="1510297"/>
            <a:ext cx="7469341" cy="192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US" sz="3600" dirty="0">
                <a:solidFill>
                  <a:srgbClr val="000000"/>
                </a:solidFill>
                <a:latin typeface="#9Slide03 Swiss 721 Black Condensed" panose="02000500000000000000" pitchFamily="2" charset="77"/>
              </a:rPr>
              <a:t>PHÉP TÍNH CÓ GIÁ TRỊ LỚN NHẤT LÀ:</a:t>
            </a:r>
            <a:endParaRPr sz="3600" dirty="0">
              <a:solidFill>
                <a:srgbClr val="000000"/>
              </a:solidFill>
              <a:latin typeface="#9Slide03 Swiss 721 Black Condensed" panose="02000500000000000000" pitchFamily="2" charset="77"/>
            </a:endParaRPr>
          </a:p>
        </p:txBody>
      </p:sp>
      <p:grpSp>
        <p:nvGrpSpPr>
          <p:cNvPr id="3" name="Group 2">
            <a:extLst>
              <a:ext uri="{FF2B5EF4-FFF2-40B4-BE49-F238E27FC236}">
                <a16:creationId xmlns:a16="http://schemas.microsoft.com/office/drawing/2014/main" id="{5ABA0EE4-7897-AE4F-80C3-F0354679706E}"/>
              </a:ext>
            </a:extLst>
          </p:cNvPr>
          <p:cNvGrpSpPr/>
          <p:nvPr/>
        </p:nvGrpSpPr>
        <p:grpSpPr>
          <a:xfrm>
            <a:off x="196662" y="2516443"/>
            <a:ext cx="3661027" cy="1135718"/>
            <a:chOff x="402877" y="2819294"/>
            <a:chExt cx="3661027" cy="1135718"/>
          </a:xfrm>
        </p:grpSpPr>
        <p:sp>
          <p:nvSpPr>
            <p:cNvPr id="2" name="Rounded Rectangle 1">
              <a:extLst>
                <a:ext uri="{FF2B5EF4-FFF2-40B4-BE49-F238E27FC236}">
                  <a16:creationId xmlns:a16="http://schemas.microsoft.com/office/drawing/2014/main" id="{452AB3A6-9036-9D4A-A806-C6A9DA231904}"/>
                </a:ext>
              </a:extLst>
            </p:cNvPr>
            <p:cNvSpPr/>
            <p:nvPr/>
          </p:nvSpPr>
          <p:spPr>
            <a:xfrm>
              <a:off x="1269145" y="3033468"/>
              <a:ext cx="279475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000000"/>
                  </a:solidFill>
                </a:rPr>
                <a:t>805 - 375</a:t>
              </a:r>
            </a:p>
          </p:txBody>
        </p:sp>
        <p:grpSp>
          <p:nvGrpSpPr>
            <p:cNvPr id="606" name="Google Shape;606;p32"/>
            <p:cNvGrpSpPr/>
            <p:nvPr/>
          </p:nvGrpSpPr>
          <p:grpSpPr>
            <a:xfrm>
              <a:off x="402877" y="2819294"/>
              <a:ext cx="1118654" cy="1135718"/>
              <a:chOff x="7252145" y="1879047"/>
              <a:chExt cx="1295128" cy="1474654"/>
            </a:xfrm>
          </p:grpSpPr>
          <p:sp>
            <p:nvSpPr>
              <p:cNvPr id="607" name="Google Shape;607;p32"/>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2"/>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2"/>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2"/>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2"/>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2"/>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2"/>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2"/>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2"/>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32"/>
              <p:cNvGrpSpPr/>
              <p:nvPr/>
            </p:nvGrpSpPr>
            <p:grpSpPr>
              <a:xfrm rot="1609036">
                <a:off x="7808181" y="2547064"/>
                <a:ext cx="395000" cy="612913"/>
                <a:chOff x="1514314" y="1637035"/>
                <a:chExt cx="338082" cy="524594"/>
              </a:xfrm>
            </p:grpSpPr>
            <p:sp>
              <p:nvSpPr>
                <p:cNvPr id="623" name="Google Shape;623;p32"/>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32"/>
              <p:cNvSpPr/>
              <p:nvPr/>
            </p:nvSpPr>
            <p:spPr>
              <a:xfrm>
                <a:off x="7361255" y="2253493"/>
                <a:ext cx="867224" cy="872463"/>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rPr>
                  <a:t>1</a:t>
                </a:r>
                <a:endParaRPr sz="2800" b="1" dirty="0">
                  <a:solidFill>
                    <a:srgbClr val="002060"/>
                  </a:solidFill>
                </a:endParaRPr>
              </a:p>
            </p:txBody>
          </p:sp>
        </p:grpSp>
      </p:grpSp>
      <p:sp>
        <p:nvSpPr>
          <p:cNvPr id="629" name="Google Shape;629;p32"/>
          <p:cNvSpPr txBox="1">
            <a:spLocks noGrp="1"/>
          </p:cNvSpPr>
          <p:nvPr>
            <p:ph type="title"/>
          </p:nvPr>
        </p:nvSpPr>
        <p:spPr>
          <a:xfrm>
            <a:off x="2177325" y="600823"/>
            <a:ext cx="50391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9SLIDE07 KONI BLACK" pitchFamily="2" charset="77"/>
                <a:ea typeface="#9Slide04 Tinos Bold" panose="02020803070505020304" pitchFamily="18" charset="0"/>
                <a:cs typeface="#9Slide05 Pattaya" pitchFamily="2" charset="-34"/>
              </a:rPr>
              <a:t>ĐỐ EM</a:t>
            </a:r>
            <a:endParaRPr sz="4800" dirty="0">
              <a:latin typeface="#9SLIDE07 KONI BLACK" pitchFamily="2" charset="77"/>
              <a:ea typeface="#9Slide04 Tinos Bold" panose="02020803070505020304" pitchFamily="18" charset="0"/>
              <a:cs typeface="#9Slide05 Pattaya" pitchFamily="2" charset="-34"/>
            </a:endParaRPr>
          </a:p>
        </p:txBody>
      </p:sp>
      <p:grpSp>
        <p:nvGrpSpPr>
          <p:cNvPr id="33" name="Group 32">
            <a:extLst>
              <a:ext uri="{FF2B5EF4-FFF2-40B4-BE49-F238E27FC236}">
                <a16:creationId xmlns:a16="http://schemas.microsoft.com/office/drawing/2014/main" id="{7A7872BB-BD29-8948-B302-268B0E6054C6}"/>
              </a:ext>
            </a:extLst>
          </p:cNvPr>
          <p:cNvGrpSpPr/>
          <p:nvPr/>
        </p:nvGrpSpPr>
        <p:grpSpPr>
          <a:xfrm>
            <a:off x="4735213" y="2556018"/>
            <a:ext cx="3661027" cy="1135718"/>
            <a:chOff x="402877" y="2819294"/>
            <a:chExt cx="3661027" cy="1135718"/>
          </a:xfrm>
        </p:grpSpPr>
        <p:sp>
          <p:nvSpPr>
            <p:cNvPr id="34" name="Rounded Rectangle 33">
              <a:extLst>
                <a:ext uri="{FF2B5EF4-FFF2-40B4-BE49-F238E27FC236}">
                  <a16:creationId xmlns:a16="http://schemas.microsoft.com/office/drawing/2014/main" id="{3B3C00EC-526A-2F40-8212-29971E4321AC}"/>
                </a:ext>
              </a:extLst>
            </p:cNvPr>
            <p:cNvSpPr/>
            <p:nvPr/>
          </p:nvSpPr>
          <p:spPr>
            <a:xfrm>
              <a:off x="1269145" y="3033468"/>
              <a:ext cx="2794759" cy="914400"/>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000000"/>
                  </a:solidFill>
                </a:rPr>
                <a:t>520 - 180</a:t>
              </a:r>
            </a:p>
          </p:txBody>
        </p:sp>
        <p:grpSp>
          <p:nvGrpSpPr>
            <p:cNvPr id="35" name="Google Shape;606;p32">
              <a:extLst>
                <a:ext uri="{FF2B5EF4-FFF2-40B4-BE49-F238E27FC236}">
                  <a16:creationId xmlns:a16="http://schemas.microsoft.com/office/drawing/2014/main" id="{9AC00A0E-7BA4-6C4E-9310-61684825A7F4}"/>
                </a:ext>
              </a:extLst>
            </p:cNvPr>
            <p:cNvGrpSpPr/>
            <p:nvPr/>
          </p:nvGrpSpPr>
          <p:grpSpPr>
            <a:xfrm>
              <a:off x="402877" y="2819294"/>
              <a:ext cx="1118654" cy="1135718"/>
              <a:chOff x="7252145" y="1879047"/>
              <a:chExt cx="1295128" cy="1474654"/>
            </a:xfrm>
          </p:grpSpPr>
          <p:sp>
            <p:nvSpPr>
              <p:cNvPr id="36" name="Google Shape;607;p32">
                <a:extLst>
                  <a:ext uri="{FF2B5EF4-FFF2-40B4-BE49-F238E27FC236}">
                    <a16:creationId xmlns:a16="http://schemas.microsoft.com/office/drawing/2014/main" id="{DD436B6C-4026-294B-97F8-0E640C6FC577}"/>
                  </a:ext>
                </a:extLst>
              </p:cNvPr>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08;p32">
                <a:extLst>
                  <a:ext uri="{FF2B5EF4-FFF2-40B4-BE49-F238E27FC236}">
                    <a16:creationId xmlns:a16="http://schemas.microsoft.com/office/drawing/2014/main" id="{4DEA0634-7733-7649-AAF8-80C5D715069D}"/>
                  </a:ext>
                </a:extLst>
              </p:cNvPr>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09;p32">
                <a:extLst>
                  <a:ext uri="{FF2B5EF4-FFF2-40B4-BE49-F238E27FC236}">
                    <a16:creationId xmlns:a16="http://schemas.microsoft.com/office/drawing/2014/main" id="{54AE46EE-C076-DD45-8FFB-7ECDDF9D5938}"/>
                  </a:ext>
                </a:extLst>
              </p:cNvPr>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10;p32">
                <a:extLst>
                  <a:ext uri="{FF2B5EF4-FFF2-40B4-BE49-F238E27FC236}">
                    <a16:creationId xmlns:a16="http://schemas.microsoft.com/office/drawing/2014/main" id="{11CCCEC2-D05D-CA48-9FE5-7DF9E10E1F0D}"/>
                  </a:ext>
                </a:extLst>
              </p:cNvPr>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11;p32">
                <a:extLst>
                  <a:ext uri="{FF2B5EF4-FFF2-40B4-BE49-F238E27FC236}">
                    <a16:creationId xmlns:a16="http://schemas.microsoft.com/office/drawing/2014/main" id="{A901A8BD-EE01-F744-8904-21E534A6A3B8}"/>
                  </a:ext>
                </a:extLst>
              </p:cNvPr>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12;p32">
                <a:extLst>
                  <a:ext uri="{FF2B5EF4-FFF2-40B4-BE49-F238E27FC236}">
                    <a16:creationId xmlns:a16="http://schemas.microsoft.com/office/drawing/2014/main" id="{D662986F-3C40-BC40-9BB7-489158DEB3DD}"/>
                  </a:ext>
                </a:extLst>
              </p:cNvPr>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14;p32">
                <a:extLst>
                  <a:ext uri="{FF2B5EF4-FFF2-40B4-BE49-F238E27FC236}">
                    <a16:creationId xmlns:a16="http://schemas.microsoft.com/office/drawing/2014/main" id="{F39F7824-1DBC-9849-A740-0D7DB14F49AA}"/>
                  </a:ext>
                </a:extLst>
              </p:cNvPr>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15;p32">
                <a:extLst>
                  <a:ext uri="{FF2B5EF4-FFF2-40B4-BE49-F238E27FC236}">
                    <a16:creationId xmlns:a16="http://schemas.microsoft.com/office/drawing/2014/main" id="{34FDE34B-0002-C94A-99A8-FBAAF1E60103}"/>
                  </a:ext>
                </a:extLst>
              </p:cNvPr>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16;p32">
                <a:extLst>
                  <a:ext uri="{FF2B5EF4-FFF2-40B4-BE49-F238E27FC236}">
                    <a16:creationId xmlns:a16="http://schemas.microsoft.com/office/drawing/2014/main" id="{10CBA576-C602-AC4D-9615-81465178ADC2}"/>
                  </a:ext>
                </a:extLst>
              </p:cNvPr>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17;p32">
                <a:extLst>
                  <a:ext uri="{FF2B5EF4-FFF2-40B4-BE49-F238E27FC236}">
                    <a16:creationId xmlns:a16="http://schemas.microsoft.com/office/drawing/2014/main" id="{A8F6D558-4018-F344-A593-15998BF4A584}"/>
                  </a:ext>
                </a:extLst>
              </p:cNvPr>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18;p32">
                <a:extLst>
                  <a:ext uri="{FF2B5EF4-FFF2-40B4-BE49-F238E27FC236}">
                    <a16:creationId xmlns:a16="http://schemas.microsoft.com/office/drawing/2014/main" id="{2D8B1D1F-D145-924C-9376-881E72273086}"/>
                  </a:ext>
                </a:extLst>
              </p:cNvPr>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19;p32">
                <a:extLst>
                  <a:ext uri="{FF2B5EF4-FFF2-40B4-BE49-F238E27FC236}">
                    <a16:creationId xmlns:a16="http://schemas.microsoft.com/office/drawing/2014/main" id="{8F72D42E-6DEE-6148-B002-8E44A974659A}"/>
                  </a:ext>
                </a:extLst>
              </p:cNvPr>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20;p32">
                <a:extLst>
                  <a:ext uri="{FF2B5EF4-FFF2-40B4-BE49-F238E27FC236}">
                    <a16:creationId xmlns:a16="http://schemas.microsoft.com/office/drawing/2014/main" id="{746C3154-B297-C947-9511-3AB275981A2F}"/>
                  </a:ext>
                </a:extLst>
              </p:cNvPr>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21;p32">
                <a:extLst>
                  <a:ext uri="{FF2B5EF4-FFF2-40B4-BE49-F238E27FC236}">
                    <a16:creationId xmlns:a16="http://schemas.microsoft.com/office/drawing/2014/main" id="{14A6DADC-5C75-5E47-BDCD-26DE0528ED4A}"/>
                  </a:ext>
                </a:extLst>
              </p:cNvPr>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622;p32">
                <a:extLst>
                  <a:ext uri="{FF2B5EF4-FFF2-40B4-BE49-F238E27FC236}">
                    <a16:creationId xmlns:a16="http://schemas.microsoft.com/office/drawing/2014/main" id="{02F2D535-730C-AC4D-85CE-F23C23FEC85F}"/>
                  </a:ext>
                </a:extLst>
              </p:cNvPr>
              <p:cNvGrpSpPr/>
              <p:nvPr/>
            </p:nvGrpSpPr>
            <p:grpSpPr>
              <a:xfrm rot="1609036">
                <a:off x="7808181" y="2547064"/>
                <a:ext cx="395000" cy="612913"/>
                <a:chOff x="1514314" y="1637035"/>
                <a:chExt cx="338082" cy="524594"/>
              </a:xfrm>
            </p:grpSpPr>
            <p:sp>
              <p:nvSpPr>
                <p:cNvPr id="52" name="Google Shape;623;p32">
                  <a:extLst>
                    <a:ext uri="{FF2B5EF4-FFF2-40B4-BE49-F238E27FC236}">
                      <a16:creationId xmlns:a16="http://schemas.microsoft.com/office/drawing/2014/main" id="{CFFC51C4-6046-5145-B0BF-84F4E42C01F3}"/>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24;p32">
                  <a:extLst>
                    <a:ext uri="{FF2B5EF4-FFF2-40B4-BE49-F238E27FC236}">
                      <a16:creationId xmlns:a16="http://schemas.microsoft.com/office/drawing/2014/main" id="{E1FB7A3B-DFA3-3148-BC4C-EEDF77CE4D68}"/>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25;p32">
                  <a:extLst>
                    <a:ext uri="{FF2B5EF4-FFF2-40B4-BE49-F238E27FC236}">
                      <a16:creationId xmlns:a16="http://schemas.microsoft.com/office/drawing/2014/main" id="{DD057670-8879-294E-A840-95D09B175BCA}"/>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26;p32">
                  <a:extLst>
                    <a:ext uri="{FF2B5EF4-FFF2-40B4-BE49-F238E27FC236}">
                      <a16:creationId xmlns:a16="http://schemas.microsoft.com/office/drawing/2014/main" id="{92DDFD7B-77B2-8F43-B8FB-C93B1562CCB2}"/>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27;p32">
                  <a:extLst>
                    <a:ext uri="{FF2B5EF4-FFF2-40B4-BE49-F238E27FC236}">
                      <a16:creationId xmlns:a16="http://schemas.microsoft.com/office/drawing/2014/main" id="{7283D9AB-F655-D14F-A3CC-D2B340767607}"/>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28;p32">
                  <a:extLst>
                    <a:ext uri="{FF2B5EF4-FFF2-40B4-BE49-F238E27FC236}">
                      <a16:creationId xmlns:a16="http://schemas.microsoft.com/office/drawing/2014/main" id="{E3CA22A2-118F-9049-ADAA-F508DBDBE34B}"/>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613;p32">
                <a:extLst>
                  <a:ext uri="{FF2B5EF4-FFF2-40B4-BE49-F238E27FC236}">
                    <a16:creationId xmlns:a16="http://schemas.microsoft.com/office/drawing/2014/main" id="{88915BB7-0611-C448-AB8B-AA87C5487C76}"/>
                  </a:ext>
                </a:extLst>
              </p:cNvPr>
              <p:cNvSpPr/>
              <p:nvPr/>
            </p:nvSpPr>
            <p:spPr>
              <a:xfrm>
                <a:off x="7361255" y="2253493"/>
                <a:ext cx="867224" cy="872463"/>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rPr>
                  <a:t>2</a:t>
                </a:r>
                <a:endParaRPr sz="2800" b="1" dirty="0">
                  <a:solidFill>
                    <a:srgbClr val="002060"/>
                  </a:solidFill>
                </a:endParaRPr>
              </a:p>
            </p:txBody>
          </p:sp>
        </p:grpSp>
      </p:grpSp>
      <p:grpSp>
        <p:nvGrpSpPr>
          <p:cNvPr id="58" name="Group 57">
            <a:extLst>
              <a:ext uri="{FF2B5EF4-FFF2-40B4-BE49-F238E27FC236}">
                <a16:creationId xmlns:a16="http://schemas.microsoft.com/office/drawing/2014/main" id="{05ADFC93-0402-2041-A2DF-60B3EACF4E84}"/>
              </a:ext>
            </a:extLst>
          </p:cNvPr>
          <p:cNvGrpSpPr/>
          <p:nvPr/>
        </p:nvGrpSpPr>
        <p:grpSpPr>
          <a:xfrm>
            <a:off x="2202810" y="3812314"/>
            <a:ext cx="3895083" cy="1135718"/>
            <a:chOff x="402877" y="2819294"/>
            <a:chExt cx="3895083" cy="1135718"/>
          </a:xfrm>
        </p:grpSpPr>
        <p:sp>
          <p:nvSpPr>
            <p:cNvPr id="59" name="Rounded Rectangle 58">
              <a:extLst>
                <a:ext uri="{FF2B5EF4-FFF2-40B4-BE49-F238E27FC236}">
                  <a16:creationId xmlns:a16="http://schemas.microsoft.com/office/drawing/2014/main" id="{B4E40806-65AD-D447-B389-097AF724E8C0}"/>
                </a:ext>
              </a:extLst>
            </p:cNvPr>
            <p:cNvSpPr/>
            <p:nvPr/>
          </p:nvSpPr>
          <p:spPr>
            <a:xfrm>
              <a:off x="1269145" y="3033468"/>
              <a:ext cx="3028815" cy="914400"/>
            </a:xfrm>
            <a:prstGeom prst="roundRect">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000000"/>
                  </a:solidFill>
                </a:rPr>
                <a:t>458 - 19 </a:t>
              </a:r>
            </a:p>
          </p:txBody>
        </p:sp>
        <p:grpSp>
          <p:nvGrpSpPr>
            <p:cNvPr id="60" name="Google Shape;606;p32">
              <a:extLst>
                <a:ext uri="{FF2B5EF4-FFF2-40B4-BE49-F238E27FC236}">
                  <a16:creationId xmlns:a16="http://schemas.microsoft.com/office/drawing/2014/main" id="{DC242929-4CD3-6F44-A5F9-A7E688E5BF34}"/>
                </a:ext>
              </a:extLst>
            </p:cNvPr>
            <p:cNvGrpSpPr/>
            <p:nvPr/>
          </p:nvGrpSpPr>
          <p:grpSpPr>
            <a:xfrm>
              <a:off x="402877" y="2819294"/>
              <a:ext cx="1118654" cy="1135718"/>
              <a:chOff x="7252145" y="1879047"/>
              <a:chExt cx="1295128" cy="1474654"/>
            </a:xfrm>
          </p:grpSpPr>
          <p:sp>
            <p:nvSpPr>
              <p:cNvPr id="61" name="Google Shape;607;p32">
                <a:extLst>
                  <a:ext uri="{FF2B5EF4-FFF2-40B4-BE49-F238E27FC236}">
                    <a16:creationId xmlns:a16="http://schemas.microsoft.com/office/drawing/2014/main" id="{07C1ECAE-A5B5-9740-B831-64F8D505CD3F}"/>
                  </a:ext>
                </a:extLst>
              </p:cNvPr>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08;p32">
                <a:extLst>
                  <a:ext uri="{FF2B5EF4-FFF2-40B4-BE49-F238E27FC236}">
                    <a16:creationId xmlns:a16="http://schemas.microsoft.com/office/drawing/2014/main" id="{E909E956-7241-704D-AFBA-4A81411C08BE}"/>
                  </a:ext>
                </a:extLst>
              </p:cNvPr>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09;p32">
                <a:extLst>
                  <a:ext uri="{FF2B5EF4-FFF2-40B4-BE49-F238E27FC236}">
                    <a16:creationId xmlns:a16="http://schemas.microsoft.com/office/drawing/2014/main" id="{0B86803B-5E51-BF45-8BFA-367F3E0C4735}"/>
                  </a:ext>
                </a:extLst>
              </p:cNvPr>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10;p32">
                <a:extLst>
                  <a:ext uri="{FF2B5EF4-FFF2-40B4-BE49-F238E27FC236}">
                    <a16:creationId xmlns:a16="http://schemas.microsoft.com/office/drawing/2014/main" id="{48869775-10CF-3D4B-AB98-733C224C6F0B}"/>
                  </a:ext>
                </a:extLst>
              </p:cNvPr>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11;p32">
                <a:extLst>
                  <a:ext uri="{FF2B5EF4-FFF2-40B4-BE49-F238E27FC236}">
                    <a16:creationId xmlns:a16="http://schemas.microsoft.com/office/drawing/2014/main" id="{228A0E95-B24D-B245-A1C2-38E211F0C487}"/>
                  </a:ext>
                </a:extLst>
              </p:cNvPr>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12;p32">
                <a:extLst>
                  <a:ext uri="{FF2B5EF4-FFF2-40B4-BE49-F238E27FC236}">
                    <a16:creationId xmlns:a16="http://schemas.microsoft.com/office/drawing/2014/main" id="{A9CEFDF4-7F43-5146-BF9E-ED4D17891709}"/>
                  </a:ext>
                </a:extLst>
              </p:cNvPr>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14;p32">
                <a:extLst>
                  <a:ext uri="{FF2B5EF4-FFF2-40B4-BE49-F238E27FC236}">
                    <a16:creationId xmlns:a16="http://schemas.microsoft.com/office/drawing/2014/main" id="{F464C43C-CC6F-B741-A2D5-46CC6A397192}"/>
                  </a:ext>
                </a:extLst>
              </p:cNvPr>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15;p32">
                <a:extLst>
                  <a:ext uri="{FF2B5EF4-FFF2-40B4-BE49-F238E27FC236}">
                    <a16:creationId xmlns:a16="http://schemas.microsoft.com/office/drawing/2014/main" id="{FB967645-DCAA-CF4C-A3E6-475BFA182283}"/>
                  </a:ext>
                </a:extLst>
              </p:cNvPr>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16;p32">
                <a:extLst>
                  <a:ext uri="{FF2B5EF4-FFF2-40B4-BE49-F238E27FC236}">
                    <a16:creationId xmlns:a16="http://schemas.microsoft.com/office/drawing/2014/main" id="{E1F2BC83-385B-4F49-9E11-5BBF76700222}"/>
                  </a:ext>
                </a:extLst>
              </p:cNvPr>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17;p32">
                <a:extLst>
                  <a:ext uri="{FF2B5EF4-FFF2-40B4-BE49-F238E27FC236}">
                    <a16:creationId xmlns:a16="http://schemas.microsoft.com/office/drawing/2014/main" id="{54BE327B-5025-4044-BEC4-34AB4E94A78C}"/>
                  </a:ext>
                </a:extLst>
              </p:cNvPr>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18;p32">
                <a:extLst>
                  <a:ext uri="{FF2B5EF4-FFF2-40B4-BE49-F238E27FC236}">
                    <a16:creationId xmlns:a16="http://schemas.microsoft.com/office/drawing/2014/main" id="{07B12BA7-E7DD-3540-BEE1-9E085143DE7C}"/>
                  </a:ext>
                </a:extLst>
              </p:cNvPr>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9;p32">
                <a:extLst>
                  <a:ext uri="{FF2B5EF4-FFF2-40B4-BE49-F238E27FC236}">
                    <a16:creationId xmlns:a16="http://schemas.microsoft.com/office/drawing/2014/main" id="{1BE357DD-6D19-EE48-A67A-F0967B4AF594}"/>
                  </a:ext>
                </a:extLst>
              </p:cNvPr>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20;p32">
                <a:extLst>
                  <a:ext uri="{FF2B5EF4-FFF2-40B4-BE49-F238E27FC236}">
                    <a16:creationId xmlns:a16="http://schemas.microsoft.com/office/drawing/2014/main" id="{E2DEE86C-5493-5D48-A5AF-117973673F57}"/>
                  </a:ext>
                </a:extLst>
              </p:cNvPr>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21;p32">
                <a:extLst>
                  <a:ext uri="{FF2B5EF4-FFF2-40B4-BE49-F238E27FC236}">
                    <a16:creationId xmlns:a16="http://schemas.microsoft.com/office/drawing/2014/main" id="{6A28A5FF-F38A-1842-B319-2AB10B52FFDE}"/>
                  </a:ext>
                </a:extLst>
              </p:cNvPr>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622;p32">
                <a:extLst>
                  <a:ext uri="{FF2B5EF4-FFF2-40B4-BE49-F238E27FC236}">
                    <a16:creationId xmlns:a16="http://schemas.microsoft.com/office/drawing/2014/main" id="{AD73A135-8FA2-A74A-945A-F402DA0EAB21}"/>
                  </a:ext>
                </a:extLst>
              </p:cNvPr>
              <p:cNvGrpSpPr/>
              <p:nvPr/>
            </p:nvGrpSpPr>
            <p:grpSpPr>
              <a:xfrm rot="1609036">
                <a:off x="7808181" y="2547064"/>
                <a:ext cx="395000" cy="612913"/>
                <a:chOff x="1514314" y="1637035"/>
                <a:chExt cx="338082" cy="524594"/>
              </a:xfrm>
            </p:grpSpPr>
            <p:sp>
              <p:nvSpPr>
                <p:cNvPr id="77" name="Google Shape;623;p32">
                  <a:extLst>
                    <a:ext uri="{FF2B5EF4-FFF2-40B4-BE49-F238E27FC236}">
                      <a16:creationId xmlns:a16="http://schemas.microsoft.com/office/drawing/2014/main" id="{23E725E5-21E3-B44A-90A9-CA10CA7B9067}"/>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24;p32">
                  <a:extLst>
                    <a:ext uri="{FF2B5EF4-FFF2-40B4-BE49-F238E27FC236}">
                      <a16:creationId xmlns:a16="http://schemas.microsoft.com/office/drawing/2014/main" id="{22149554-EB40-9D4C-9F0E-E4302E6C2B4E}"/>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25;p32">
                  <a:extLst>
                    <a:ext uri="{FF2B5EF4-FFF2-40B4-BE49-F238E27FC236}">
                      <a16:creationId xmlns:a16="http://schemas.microsoft.com/office/drawing/2014/main" id="{F22AE375-C79C-C94C-A60A-9B5EF86ED2BD}"/>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26;p32">
                  <a:extLst>
                    <a:ext uri="{FF2B5EF4-FFF2-40B4-BE49-F238E27FC236}">
                      <a16:creationId xmlns:a16="http://schemas.microsoft.com/office/drawing/2014/main" id="{699E7B64-1208-9E46-BBDF-C780AF5C0804}"/>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27;p32">
                  <a:extLst>
                    <a:ext uri="{FF2B5EF4-FFF2-40B4-BE49-F238E27FC236}">
                      <a16:creationId xmlns:a16="http://schemas.microsoft.com/office/drawing/2014/main" id="{F12707D4-AA47-7343-B358-312B755184FB}"/>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28;p32">
                  <a:extLst>
                    <a:ext uri="{FF2B5EF4-FFF2-40B4-BE49-F238E27FC236}">
                      <a16:creationId xmlns:a16="http://schemas.microsoft.com/office/drawing/2014/main" id="{F1D40234-807B-9043-93F6-6A7782A263B4}"/>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613;p32">
                <a:extLst>
                  <a:ext uri="{FF2B5EF4-FFF2-40B4-BE49-F238E27FC236}">
                    <a16:creationId xmlns:a16="http://schemas.microsoft.com/office/drawing/2014/main" id="{113C4CB9-47D6-C246-803B-5D0E1BA8DF19}"/>
                  </a:ext>
                </a:extLst>
              </p:cNvPr>
              <p:cNvSpPr/>
              <p:nvPr/>
            </p:nvSpPr>
            <p:spPr>
              <a:xfrm>
                <a:off x="7361255" y="2253493"/>
                <a:ext cx="867224" cy="872463"/>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rPr>
                  <a:t>3</a:t>
                </a:r>
                <a:endParaRPr sz="2800" b="1" dirty="0">
                  <a:solidFill>
                    <a:srgbClr val="002060"/>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dissolve">
                                      <p:cBhvr>
                                        <p:cTn id="7" dur="500"/>
                                        <p:tgtEl>
                                          <p:spTgt spid="60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9"/>
                                        </p:tgtEl>
                                        <p:attrNameLst>
                                          <p:attrName>style.visibility</p:attrName>
                                        </p:attrNameLst>
                                      </p:cBhvr>
                                      <p:to>
                                        <p:strVal val="visible"/>
                                      </p:to>
                                    </p:set>
                                    <p:animEffect transition="in" filter="dissolve">
                                      <p:cBhvr>
                                        <p:cTn id="10" dur="500"/>
                                        <p:tgtEl>
                                          <p:spTgt spid="6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01"/>
                                        </p:tgtEl>
                                        <p:attrNameLst>
                                          <p:attrName>style.visibility</p:attrName>
                                        </p:attrNameLst>
                                      </p:cBhvr>
                                      <p:to>
                                        <p:strVal val="visible"/>
                                      </p:to>
                                    </p:set>
                                    <p:anim calcmode="lin" valueType="num">
                                      <p:cBhvr additive="base">
                                        <p:cTn id="15" dur="500" fill="hold"/>
                                        <p:tgtEl>
                                          <p:spTgt spid="601"/>
                                        </p:tgtEl>
                                        <p:attrNameLst>
                                          <p:attrName>ppt_x</p:attrName>
                                        </p:attrNameLst>
                                      </p:cBhvr>
                                      <p:tavLst>
                                        <p:tav tm="0">
                                          <p:val>
                                            <p:strVal val="#ppt_x"/>
                                          </p:val>
                                        </p:tav>
                                        <p:tav tm="100000">
                                          <p:val>
                                            <p:strVal val="#ppt_x"/>
                                          </p:val>
                                        </p:tav>
                                      </p:tavLst>
                                    </p:anim>
                                    <p:anim calcmode="lin" valueType="num">
                                      <p:cBhvr additive="base">
                                        <p:cTn id="16" dur="500" fill="hold"/>
                                        <p:tgtEl>
                                          <p:spTgt spid="60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5">
                                            <p:txEl>
                                              <p:pRg st="0" end="0"/>
                                            </p:txEl>
                                          </p:spTgt>
                                        </p:tgtEl>
                                        <p:attrNameLst>
                                          <p:attrName>style.visibility</p:attrName>
                                        </p:attrNameLst>
                                      </p:cBhvr>
                                      <p:to>
                                        <p:strVal val="visible"/>
                                      </p:to>
                                    </p:set>
                                    <p:anim calcmode="lin" valueType="num">
                                      <p:cBhvr additive="base">
                                        <p:cTn id="19" dur="500" fill="hold"/>
                                        <p:tgtEl>
                                          <p:spTgt spid="60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dissolv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dissolv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21600000">
                                      <p:cBhvr>
                                        <p:cTn id="39" dur="2000" fill="hold"/>
                                        <p:tgtEl>
                                          <p:spTgt spid="58"/>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5" presetClass="exit" presetSubtype="10" fill="hold" nodeType="withEffect">
                                  <p:stCondLst>
                                    <p:cond delay="0"/>
                                  </p:stCondLst>
                                  <p:childTnLst>
                                    <p:animEffect transition="out" filter="checkerboard(across)">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5" presetClass="exit" presetSubtype="10" fill="hold" nodeType="withEffect">
                                  <p:stCondLst>
                                    <p:cond delay="0"/>
                                  </p:stCondLst>
                                  <p:childTnLst>
                                    <p:animEffect transition="out" filter="checkerboard(across)">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animBg="1"/>
      <p:bldP spid="602" grpId="0" animBg="1"/>
      <p:bldP spid="605" grpId="0" build="p"/>
      <p:bldP spid="62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Shape 1820"/>
        <p:cNvGrpSpPr/>
        <p:nvPr/>
      </p:nvGrpSpPr>
      <p:grpSpPr>
        <a:xfrm>
          <a:off x="0" y="0"/>
          <a:ext cx="0" cy="0"/>
          <a:chOff x="0" y="0"/>
          <a:chExt cx="0" cy="0"/>
        </a:xfrm>
      </p:grpSpPr>
      <p:pic>
        <p:nvPicPr>
          <p:cNvPr id="4" name="Picture 3">
            <a:extLst>
              <a:ext uri="{FF2B5EF4-FFF2-40B4-BE49-F238E27FC236}">
                <a16:creationId xmlns:a16="http://schemas.microsoft.com/office/drawing/2014/main" id="{9EF7DC59-B1B3-1245-9680-5E0C8A74E8A0}"/>
              </a:ext>
            </a:extLst>
          </p:cNvPr>
          <p:cNvPicPr>
            <a:picLocks noChangeAspect="1"/>
          </p:cNvPicPr>
          <p:nvPr/>
        </p:nvPicPr>
        <p:blipFill>
          <a:blip r:embed="rId4"/>
          <a:stretch>
            <a:fillRect/>
          </a:stretch>
        </p:blipFill>
        <p:spPr>
          <a:xfrm>
            <a:off x="720376" y="1037351"/>
            <a:ext cx="7703247" cy="1840500"/>
          </a:xfrm>
          <a:prstGeom prst="rect">
            <a:avLst/>
          </a:prstGeom>
        </p:spPr>
      </p:pic>
      <p:pic>
        <p:nvPicPr>
          <p:cNvPr id="3" name="Picture 2">
            <a:extLst>
              <a:ext uri="{FF2B5EF4-FFF2-40B4-BE49-F238E27FC236}">
                <a16:creationId xmlns:a16="http://schemas.microsoft.com/office/drawing/2014/main" id="{253996CE-45BE-CA45-95D4-57863339437C}"/>
              </a:ext>
            </a:extLst>
          </p:cNvPr>
          <p:cNvPicPr>
            <a:picLocks noChangeAspect="1"/>
          </p:cNvPicPr>
          <p:nvPr/>
        </p:nvPicPr>
        <p:blipFill>
          <a:blip r:embed="rId5"/>
          <a:stretch>
            <a:fillRect/>
          </a:stretch>
        </p:blipFill>
        <p:spPr>
          <a:xfrm>
            <a:off x="5468487" y="2552215"/>
            <a:ext cx="3511741" cy="2591285"/>
          </a:xfrm>
          <a:prstGeom prst="rect">
            <a:avLst/>
          </a:prstGeom>
        </p:spPr>
      </p:pic>
      <p:pic>
        <p:nvPicPr>
          <p:cNvPr id="7" name="Picture 2">
            <a:extLst>
              <a:ext uri="{FF2B5EF4-FFF2-40B4-BE49-F238E27FC236}">
                <a16:creationId xmlns:a16="http://schemas.microsoft.com/office/drawing/2014/main" id="{06CDE49F-3A3A-B64C-8836-0776C040AD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035" y="2730252"/>
            <a:ext cx="1454652" cy="2413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314804" y="2257741"/>
            <a:ext cx="10260282" cy="5178374"/>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id-ID">
              <a:solidFill>
                <a:srgbClr val="FFB64C"/>
              </a:solidFill>
              <a:latin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440309" y="1690190"/>
            <a:ext cx="9602239" cy="345330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55">
              <a:defRPr/>
            </a:pPr>
            <a:endParaRPr lang="id-ID">
              <a:solidFill>
                <a:srgbClr val="FFB64C"/>
              </a:solidFill>
              <a:latin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a:extLst>
              <a:ext uri="{28A0092B-C50C-407E-A947-70E740481C1C}">
                <a14:useLocalDpi xmlns:a14="http://schemas.microsoft.com/office/drawing/2010/main" val="0"/>
              </a:ext>
            </a:extLst>
          </a:blip>
          <a:srcRect t="39325"/>
          <a:stretch/>
        </p:blipFill>
        <p:spPr>
          <a:xfrm>
            <a:off x="7122922" y="2806178"/>
            <a:ext cx="2353813" cy="2428644"/>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651445" y="2542322"/>
            <a:ext cx="972703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55">
              <a:lnSpc>
                <a:spcPct val="100000"/>
              </a:lnSpc>
              <a:buClrTx/>
              <a:defRPr/>
            </a:pPr>
            <a:r>
              <a:rPr lang="en-US" sz="3500" b="1">
                <a:solidFill>
                  <a:srgbClr val="D63E3D">
                    <a:lumMod val="50000"/>
                  </a:srgbClr>
                </a:solidFill>
                <a:latin typeface="SVN-Dancing Script" panose="02040603050506020204" pitchFamily="18" charset="0"/>
              </a:rPr>
              <a:t> </a:t>
            </a:r>
            <a:r>
              <a:rPr lang="en-US" sz="3500" b="1" err="1">
                <a:solidFill>
                  <a:srgbClr val="00B0F0"/>
                </a:solidFill>
                <a:latin typeface="SVN-Dancing Script" panose="02040603050506020204" pitchFamily="18" charset="0"/>
                <a:cs typeface="#9Slide05 Bodega Script" pitchFamily="2" charset="0"/>
              </a:rPr>
              <a:t>Soạn</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bài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giảng</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yêu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cầu</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các</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khối</a:t>
            </a:r>
            <a:r>
              <a:rPr lang="en-US" sz="3500" b="1">
                <a:solidFill>
                  <a:srgbClr val="00B0F0"/>
                </a:solidFill>
                <a:latin typeface="SVN-Dancing Script" panose="02040603050506020204" pitchFamily="18" charset="0"/>
                <a:cs typeface="#9Slide05 Bodega Script" pitchFamily="2" charset="0"/>
              </a:rPr>
              <a:t> </a:t>
            </a:r>
            <a:r>
              <a:rPr lang="en-US" sz="3500" b="1" err="1">
                <a:solidFill>
                  <a:srgbClr val="00B0F0"/>
                </a:solidFill>
                <a:latin typeface="SVN-Dancing Script" panose="02040603050506020204" pitchFamily="18" charset="0"/>
                <a:cs typeface="#9Slide05 Bodega Script" pitchFamily="2" charset="0"/>
              </a:rPr>
              <a:t>lớp</a:t>
            </a:r>
            <a:endParaRPr lang="en-US" sz="3500" b="1">
              <a:solidFill>
                <a:srgbClr val="00B0F0"/>
              </a:solidFill>
              <a:latin typeface="SVN-Dancing Script" panose="02040603050506020204" pitchFamily="18" charset="0"/>
              <a:cs typeface="#9Slide05 Bodega Script" pitchFamily="2" charset="0"/>
            </a:endParaRPr>
          </a:p>
          <a:p>
            <a:pPr defTabSz="914355">
              <a:lnSpc>
                <a:spcPct val="100000"/>
              </a:lnSpc>
              <a:buClrTx/>
              <a:defRPr/>
            </a:pPr>
            <a:r>
              <a:rPr lang="en-US" sz="3500" b="1" err="1">
                <a:solidFill>
                  <a:srgbClr val="BC3259"/>
                </a:solidFill>
                <a:latin typeface="SVN-Dancing Script" panose="02040603050506020204" pitchFamily="18" charset="0"/>
              </a:rPr>
              <a:t>Thiết</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kế</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bài</a:t>
            </a:r>
            <a:r>
              <a:rPr lang="en-US" sz="3500" b="1">
                <a:solidFill>
                  <a:srgbClr val="BC3259"/>
                </a:solidFill>
                <a:latin typeface="SVN-Dancing Script" panose="02040603050506020204" pitchFamily="18" charset="0"/>
              </a:rPr>
              <a:t> </a:t>
            </a:r>
            <a:r>
              <a:rPr lang="en-US" sz="3500" b="1" err="1">
                <a:solidFill>
                  <a:srgbClr val="BC3259"/>
                </a:solidFill>
                <a:latin typeface="SVN-Dancing Script" panose="02040603050506020204" pitchFamily="18" charset="0"/>
              </a:rPr>
              <a:t>giảng</a:t>
            </a:r>
            <a:r>
              <a:rPr lang="en-US" sz="3500" b="1">
                <a:solidFill>
                  <a:srgbClr val="BC3259"/>
                </a:solidFill>
                <a:latin typeface="SVN-Dancing Script" panose="02040603050506020204" pitchFamily="18" charset="0"/>
              </a:rPr>
              <a:t> </a:t>
            </a:r>
            <a:r>
              <a:rPr lang="en-US" sz="3500" b="1">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3831265"/>
            <a:ext cx="7760043" cy="1015663"/>
          </a:xfrm>
          <a:prstGeom prst="rect">
            <a:avLst/>
          </a:prstGeom>
          <a:noFill/>
        </p:spPr>
        <p:txBody>
          <a:bodyPr wrap="square">
            <a:spAutoFit/>
            <a:scene3d>
              <a:camera prst="orthographicFront"/>
              <a:lightRig rig="threePt" dir="t"/>
            </a:scene3d>
            <a:sp3d extrusionH="57150">
              <a:bevelT w="82550" h="38100" prst="coolSlant"/>
            </a:sp3d>
          </a:bodyPr>
          <a:lstStyle/>
          <a:p>
            <a:pPr algn="ctr" defTabSz="457178">
              <a:buClrTx/>
              <a:defRPr/>
            </a:pPr>
            <a:r>
              <a:rPr lang="en-US" sz="2000" b="1" kern="1200" dirty="0">
                <a:solidFill>
                  <a:srgbClr val="43671B"/>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rPr>
              <a:t>MĂNG NON – TÀI LIỆU TIỂU HỌC </a:t>
            </a:r>
          </a:p>
          <a:p>
            <a:pPr algn="ctr" defTabSz="457178">
              <a:buClrTx/>
              <a:defRPr/>
            </a:pPr>
            <a:r>
              <a:rPr lang="en-US" sz="2000" b="1" kern="1200" dirty="0" err="1">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rPr>
              <a:t>Mời</a:t>
            </a:r>
            <a:r>
              <a:rPr lang="en-US" sz="2000" b="1" kern="1200" dirty="0">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rPr>
              <a:t> </a:t>
            </a:r>
            <a:r>
              <a:rPr lang="en-US" sz="2000" b="1" kern="1200" dirty="0" err="1">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rPr>
              <a:t>truy</a:t>
            </a:r>
            <a:r>
              <a:rPr lang="en-US" sz="2000" b="1" kern="1200" dirty="0">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rPr>
              <a:t> </a:t>
            </a:r>
            <a:r>
              <a:rPr lang="en-US" sz="2000" b="1" kern="1200" dirty="0" err="1">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rPr>
              <a:t>cập</a:t>
            </a:r>
            <a:r>
              <a:rPr lang="en-US" sz="2000" b="1" kern="1200" dirty="0">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rPr>
              <a:t>: </a:t>
            </a:r>
            <a:r>
              <a:rPr lang="en-US" sz="2000" kern="1200" dirty="0">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2000" kern="1200" dirty="0">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endParaRPr>
          </a:p>
          <a:p>
            <a:pPr algn="ctr" defTabSz="457178">
              <a:buClrTx/>
              <a:defRPr/>
            </a:pPr>
            <a:r>
              <a:rPr lang="en-US" sz="2000" b="1" kern="1200" dirty="0">
                <a:solidFill>
                  <a:srgbClr val="002060"/>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rPr>
              <a:t>ZALO : </a:t>
            </a:r>
            <a:r>
              <a:rPr lang="en-US" sz="2000" b="1" u="sng" kern="1200" dirty="0">
                <a:solidFill>
                  <a:srgbClr val="D63E3D">
                    <a:lumMod val="75000"/>
                  </a:srgbClr>
                </a:solidFill>
                <a:effectLst>
                  <a:glow rad="63500">
                    <a:srgbClr val="FCF2BA">
                      <a:satMod val="175000"/>
                      <a:alpha val="40000"/>
                    </a:srgbClr>
                  </a:glow>
                </a:effectLst>
                <a:latin typeface="Cambria" panose="02040503050406030204" pitchFamily="18" charset="0"/>
                <a:ea typeface="+mn-ea"/>
              </a:rPr>
              <a:t>0382348780</a:t>
            </a:r>
            <a:r>
              <a:rPr lang="en-US" sz="2000" b="1" kern="1200" dirty="0">
                <a:solidFill>
                  <a:srgbClr val="D63E3D">
                    <a:lumMod val="75000"/>
                  </a:srgbClr>
                </a:solidFill>
                <a:effectLst>
                  <a:glow rad="63500">
                    <a:srgbClr val="FCF2BA">
                      <a:satMod val="175000"/>
                      <a:alpha val="40000"/>
                    </a:srgbClr>
                  </a:glow>
                </a:effectLst>
                <a:latin typeface="Cambria" panose="02040503050406030204" pitchFamily="18" charset="0"/>
                <a:ea typeface="+mn-ea"/>
              </a:rPr>
              <a:t> - </a:t>
            </a:r>
            <a:r>
              <a:rPr lang="en-US" sz="2000" b="1" u="sng" kern="1200" dirty="0">
                <a:solidFill>
                  <a:srgbClr val="D63E3D">
                    <a:lumMod val="75000"/>
                  </a:srgbClr>
                </a:solidFill>
                <a:effectLst>
                  <a:glow rad="63500">
                    <a:srgbClr val="FCF2BA">
                      <a:satMod val="175000"/>
                      <a:alpha val="40000"/>
                    </a:srgbClr>
                  </a:glow>
                </a:effectLst>
                <a:latin typeface="Cambria" panose="02040503050406030204" pitchFamily="18" charset="0"/>
                <a:ea typeface="+mn-ea"/>
              </a:rPr>
              <a:t>0984848929</a:t>
            </a:r>
            <a:endParaRPr lang="en-US" sz="2000" b="1" kern="1200" dirty="0">
              <a:solidFill>
                <a:srgbClr val="D63E3D">
                  <a:lumMod val="75000"/>
                </a:srgbClr>
              </a:solidFill>
              <a:effectLst>
                <a:glow rad="63500">
                  <a:srgbClr val="FCF2BA">
                    <a:satMod val="175000"/>
                    <a:alpha val="40000"/>
                  </a:srgbClr>
                </a:glow>
              </a:effectLst>
              <a:latin typeface="Cambria" panose="020405030504060302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301383" y="1219830"/>
            <a:ext cx="8541236" cy="1444877"/>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1944473" y="472271"/>
            <a:ext cx="12896518" cy="747558"/>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Shape 692"/>
        <p:cNvGrpSpPr/>
        <p:nvPr/>
      </p:nvGrpSpPr>
      <p:grpSpPr>
        <a:xfrm>
          <a:off x="0" y="0"/>
          <a:ext cx="0" cy="0"/>
          <a:chOff x="0" y="0"/>
          <a:chExt cx="0" cy="0"/>
        </a:xfrm>
      </p:grpSpPr>
      <p:sp>
        <p:nvSpPr>
          <p:cNvPr id="695" name="Google Shape;695;p35"/>
          <p:cNvSpPr/>
          <p:nvPr/>
        </p:nvSpPr>
        <p:spPr>
          <a:xfrm flipH="1">
            <a:off x="5883662" y="602686"/>
            <a:ext cx="2805700" cy="23560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6495824" y="1220198"/>
            <a:ext cx="1581376" cy="1120975"/>
          </a:xfrm>
          <a:prstGeom prst="rect">
            <a:avLst/>
          </a:prstGeom>
        </p:spPr>
        <p:txBody>
          <a:bodyPr>
            <a:prstTxWarp prst="textPlain">
              <a:avLst/>
            </a:prstTxWarp>
          </a:bodyPr>
          <a:lstStyle/>
          <a:p>
            <a:pPr lvl="0" algn="ctr"/>
            <a:r>
              <a:rPr b="1" i="0"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rPr>
              <a:t>0</a:t>
            </a:r>
            <a:r>
              <a:rPr lang="en-US" b="1"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rPr>
              <a:t>1</a:t>
            </a:r>
            <a:endParaRPr b="1" i="0"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endParaRPr>
          </a:p>
        </p:txBody>
      </p:sp>
      <p:sp>
        <p:nvSpPr>
          <p:cNvPr id="13" name="TextBox 5">
            <a:extLst>
              <a:ext uri="{FF2B5EF4-FFF2-40B4-BE49-F238E27FC236}">
                <a16:creationId xmlns:a16="http://schemas.microsoft.com/office/drawing/2014/main" id="{929CA544-AF83-5E4A-8372-AE86AE89B7DC}"/>
              </a:ext>
            </a:extLst>
          </p:cNvPr>
          <p:cNvSpPr txBox="1"/>
          <p:nvPr/>
        </p:nvSpPr>
        <p:spPr>
          <a:xfrm>
            <a:off x="717664" y="763212"/>
            <a:ext cx="4432088" cy="36170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rPr>
              <a:t>KHỞI</a:t>
            </a:r>
            <a:r>
              <a:rPr kumimoji="0" lang="en-US" altLang="zh-CN" sz="11500" b="0" i="0" u="none" strike="noStrike" kern="400" cap="none" spc="-680" normalizeH="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rPr>
              <a:t> ĐỘNG</a:t>
            </a:r>
            <a:endParaRPr kumimoji="0" lang="zh-CN" altLang="en-US"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endParaRPr>
          </a:p>
        </p:txBody>
      </p:sp>
      <p:pic>
        <p:nvPicPr>
          <p:cNvPr id="15" name="Picture 2">
            <a:extLst>
              <a:ext uri="{FF2B5EF4-FFF2-40B4-BE49-F238E27FC236}">
                <a16:creationId xmlns:a16="http://schemas.microsoft.com/office/drawing/2014/main" id="{62266516-2B1C-E64A-9028-7B8493F36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914" y="3102710"/>
            <a:ext cx="2727064" cy="18434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BF94068-D9B2-6B63-7BA3-B555805EDF85}"/>
              </a:ext>
            </a:extLst>
          </p:cNvPr>
          <p:cNvPicPr>
            <a:picLocks noChangeAspect="1"/>
          </p:cNvPicPr>
          <p:nvPr/>
        </p:nvPicPr>
        <p:blipFill>
          <a:blip r:embed="rId5"/>
          <a:stretch>
            <a:fillRect/>
          </a:stretch>
        </p:blipFill>
        <p:spPr>
          <a:xfrm>
            <a:off x="-2932272" y="763212"/>
            <a:ext cx="2188654" cy="2658086"/>
          </a:xfrm>
          <a:prstGeom prst="rect">
            <a:avLst/>
          </a:prstGeom>
        </p:spPr>
      </p:pic>
    </p:spTree>
    <p:extLst>
      <p:ext uri="{BB962C8B-B14F-4D97-AF65-F5344CB8AC3E}">
        <p14:creationId xmlns:p14="http://schemas.microsoft.com/office/powerpoint/2010/main" val="3087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33AD35-6F0D-1344-8C47-782BC097DF3F}"/>
              </a:ext>
            </a:extLst>
          </p:cNvPr>
          <p:cNvGrpSpPr/>
          <p:nvPr/>
        </p:nvGrpSpPr>
        <p:grpSpPr>
          <a:xfrm>
            <a:off x="651888" y="1011949"/>
            <a:ext cx="8057693" cy="979605"/>
            <a:chOff x="879540" y="1180185"/>
            <a:chExt cx="10743591" cy="1306140"/>
          </a:xfrm>
        </p:grpSpPr>
        <p:sp>
          <p:nvSpPr>
            <p:cNvPr id="5" name="Rounded Rectangle 4">
              <a:extLst>
                <a:ext uri="{FF2B5EF4-FFF2-40B4-BE49-F238E27FC236}">
                  <a16:creationId xmlns:a16="http://schemas.microsoft.com/office/drawing/2014/main" id="{D59A50EC-4780-D248-BE0C-72A2B6D70AFA}"/>
                </a:ext>
              </a:extLst>
            </p:cNvPr>
            <p:cNvSpPr/>
            <p:nvPr/>
          </p:nvSpPr>
          <p:spPr>
            <a:xfrm>
              <a:off x="879540" y="1180185"/>
              <a:ext cx="10591193" cy="130614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6" name="Google Shape;1047;p34">
              <a:extLst>
                <a:ext uri="{FF2B5EF4-FFF2-40B4-BE49-F238E27FC236}">
                  <a16:creationId xmlns:a16="http://schemas.microsoft.com/office/drawing/2014/main" id="{29D40D41-8927-004C-A0FA-211329CDB08E}"/>
                </a:ext>
              </a:extLst>
            </p:cNvPr>
            <p:cNvSpPr txBox="1">
              <a:spLocks/>
            </p:cNvSpPr>
            <p:nvPr/>
          </p:nvSpPr>
          <p:spPr>
            <a:xfrm>
              <a:off x="1172981" y="1304985"/>
              <a:ext cx="10450150" cy="789600"/>
            </a:xfrm>
            <a:prstGeom prst="rect">
              <a:avLst/>
            </a:prstGeom>
          </p:spPr>
          <p:txBody>
            <a:bodyPr spcFirstLastPara="1" wrap="square" lIns="91425" tIns="91425" rIns="91425" bIns="91425" anchor="t" anchorCtr="0">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US" sz="4500" dirty="0">
                  <a:solidFill>
                    <a:srgbClr val="000000"/>
                  </a:solidFill>
                  <a:latin typeface="#9Slide07 Cadena" panose="02000503000000020004" pitchFamily="2" charset="0"/>
                </a:rPr>
                <a:t>CÂU 1: </a:t>
              </a:r>
              <a:r>
                <a:rPr lang="en-US" sz="4500" dirty="0">
                  <a:solidFill>
                    <a:srgbClr val="C00000"/>
                  </a:solidFill>
                  <a:latin typeface="#9Slide07 Cadena" panose="02000503000000020004" pitchFamily="2" charset="0"/>
                </a:rPr>
                <a:t>545 - 238</a:t>
              </a:r>
              <a:endParaRPr lang="en-US" sz="4500" dirty="0">
                <a:latin typeface="Cambria" panose="02040503050406030204" pitchFamily="18" charset="0"/>
              </a:endParaRPr>
            </a:p>
          </p:txBody>
        </p:sp>
      </p:grpSp>
      <p:grpSp>
        <p:nvGrpSpPr>
          <p:cNvPr id="8" name="Group 7">
            <a:extLst>
              <a:ext uri="{FF2B5EF4-FFF2-40B4-BE49-F238E27FC236}">
                <a16:creationId xmlns:a16="http://schemas.microsoft.com/office/drawing/2014/main" id="{1307D1B6-38EA-394C-83D0-97A0B4F7CC32}"/>
              </a:ext>
            </a:extLst>
          </p:cNvPr>
          <p:cNvGrpSpPr/>
          <p:nvPr/>
        </p:nvGrpSpPr>
        <p:grpSpPr>
          <a:xfrm>
            <a:off x="1235675" y="2588311"/>
            <a:ext cx="6672649" cy="1731597"/>
            <a:chOff x="820922" y="3042138"/>
            <a:chExt cx="10802209" cy="3024554"/>
          </a:xfrm>
        </p:grpSpPr>
        <p:sp>
          <p:nvSpPr>
            <p:cNvPr id="7" name="Rounded Rectangle 6">
              <a:extLst>
                <a:ext uri="{FF2B5EF4-FFF2-40B4-BE49-F238E27FC236}">
                  <a16:creationId xmlns:a16="http://schemas.microsoft.com/office/drawing/2014/main" id="{AC7410CD-4AE0-C044-87BF-968C4C2C089A}"/>
                </a:ext>
              </a:extLst>
            </p:cNvPr>
            <p:cNvSpPr/>
            <p:nvPr/>
          </p:nvSpPr>
          <p:spPr>
            <a:xfrm>
              <a:off x="820922" y="3042138"/>
              <a:ext cx="10802209" cy="3024554"/>
            </a:xfrm>
            <a:prstGeom prst="roundRect">
              <a:avLst/>
            </a:prstGeom>
            <a:solidFill>
              <a:srgbClr val="FEE8A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extBox 1">
              <a:extLst>
                <a:ext uri="{FF2B5EF4-FFF2-40B4-BE49-F238E27FC236}">
                  <a16:creationId xmlns:a16="http://schemas.microsoft.com/office/drawing/2014/main" id="{AE91833D-B1A0-1D45-94E0-41B78182E1CA}"/>
                </a:ext>
              </a:extLst>
            </p:cNvPr>
            <p:cNvSpPr txBox="1"/>
            <p:nvPr/>
          </p:nvSpPr>
          <p:spPr>
            <a:xfrm>
              <a:off x="1172981" y="3554158"/>
              <a:ext cx="10450150" cy="1612766"/>
            </a:xfrm>
            <a:prstGeom prst="rect">
              <a:avLst/>
            </a:prstGeom>
            <a:noFill/>
          </p:spPr>
          <p:txBody>
            <a:bodyPr wrap="square" rtlCol="0">
              <a:spAutoFit/>
            </a:bodyPr>
            <a:lstStyle/>
            <a:p>
              <a:pPr algn="ctr"/>
              <a:r>
                <a:rPr lang="en-VN" sz="5400" b="1" dirty="0">
                  <a:latin typeface="Cambria" panose="02040503050406030204" pitchFamily="18" charset="0"/>
                </a:rPr>
                <a:t>307</a:t>
              </a:r>
            </a:p>
          </p:txBody>
        </p:sp>
      </p:grpSp>
    </p:spTree>
    <p:extLst>
      <p:ext uri="{BB962C8B-B14F-4D97-AF65-F5344CB8AC3E}">
        <p14:creationId xmlns:p14="http://schemas.microsoft.com/office/powerpoint/2010/main" val="419011617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33AD35-6F0D-1344-8C47-782BC097DF3F}"/>
              </a:ext>
            </a:extLst>
          </p:cNvPr>
          <p:cNvGrpSpPr/>
          <p:nvPr/>
        </p:nvGrpSpPr>
        <p:grpSpPr>
          <a:xfrm>
            <a:off x="651888" y="1011949"/>
            <a:ext cx="8057693" cy="979605"/>
            <a:chOff x="879540" y="1180185"/>
            <a:chExt cx="10743591" cy="1306140"/>
          </a:xfrm>
        </p:grpSpPr>
        <p:sp>
          <p:nvSpPr>
            <p:cNvPr id="5" name="Rounded Rectangle 4">
              <a:extLst>
                <a:ext uri="{FF2B5EF4-FFF2-40B4-BE49-F238E27FC236}">
                  <a16:creationId xmlns:a16="http://schemas.microsoft.com/office/drawing/2014/main" id="{D59A50EC-4780-D248-BE0C-72A2B6D70AFA}"/>
                </a:ext>
              </a:extLst>
            </p:cNvPr>
            <p:cNvSpPr/>
            <p:nvPr/>
          </p:nvSpPr>
          <p:spPr>
            <a:xfrm>
              <a:off x="879540" y="1180185"/>
              <a:ext cx="10591193" cy="130614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6" name="Google Shape;1047;p34">
              <a:extLst>
                <a:ext uri="{FF2B5EF4-FFF2-40B4-BE49-F238E27FC236}">
                  <a16:creationId xmlns:a16="http://schemas.microsoft.com/office/drawing/2014/main" id="{29D40D41-8927-004C-A0FA-211329CDB08E}"/>
                </a:ext>
              </a:extLst>
            </p:cNvPr>
            <p:cNvSpPr txBox="1">
              <a:spLocks/>
            </p:cNvSpPr>
            <p:nvPr/>
          </p:nvSpPr>
          <p:spPr>
            <a:xfrm>
              <a:off x="1172981" y="1304985"/>
              <a:ext cx="10450150" cy="789600"/>
            </a:xfrm>
            <a:prstGeom prst="rect">
              <a:avLst/>
            </a:prstGeom>
          </p:spPr>
          <p:txBody>
            <a:bodyPr spcFirstLastPara="1" wrap="square" lIns="91425" tIns="91425" rIns="91425" bIns="91425" anchor="t" anchorCtr="0">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US" sz="4500" dirty="0">
                  <a:solidFill>
                    <a:srgbClr val="000000"/>
                  </a:solidFill>
                  <a:latin typeface="#9Slide07 Cadena" panose="02000503000000020004" pitchFamily="2" charset="0"/>
                </a:rPr>
                <a:t>CÂU 2: </a:t>
              </a:r>
              <a:r>
                <a:rPr lang="en-US" sz="4500" dirty="0">
                  <a:solidFill>
                    <a:srgbClr val="C00000"/>
                  </a:solidFill>
                  <a:latin typeface="#9Slide07 Cadena" panose="02000503000000020004" pitchFamily="2" charset="0"/>
                </a:rPr>
                <a:t>404 - 205</a:t>
              </a:r>
              <a:endParaRPr lang="en-US" sz="4500" dirty="0">
                <a:latin typeface="Cambria" panose="02040503050406030204" pitchFamily="18" charset="0"/>
              </a:endParaRPr>
            </a:p>
          </p:txBody>
        </p:sp>
      </p:grpSp>
      <p:grpSp>
        <p:nvGrpSpPr>
          <p:cNvPr id="8" name="Group 7">
            <a:extLst>
              <a:ext uri="{FF2B5EF4-FFF2-40B4-BE49-F238E27FC236}">
                <a16:creationId xmlns:a16="http://schemas.microsoft.com/office/drawing/2014/main" id="{1307D1B6-38EA-394C-83D0-97A0B4F7CC32}"/>
              </a:ext>
            </a:extLst>
          </p:cNvPr>
          <p:cNvGrpSpPr/>
          <p:nvPr/>
        </p:nvGrpSpPr>
        <p:grpSpPr>
          <a:xfrm>
            <a:off x="1235675" y="2588311"/>
            <a:ext cx="6672649" cy="1731597"/>
            <a:chOff x="820922" y="3042138"/>
            <a:chExt cx="10802209" cy="3024554"/>
          </a:xfrm>
        </p:grpSpPr>
        <p:sp>
          <p:nvSpPr>
            <p:cNvPr id="7" name="Rounded Rectangle 6">
              <a:extLst>
                <a:ext uri="{FF2B5EF4-FFF2-40B4-BE49-F238E27FC236}">
                  <a16:creationId xmlns:a16="http://schemas.microsoft.com/office/drawing/2014/main" id="{AC7410CD-4AE0-C044-87BF-968C4C2C089A}"/>
                </a:ext>
              </a:extLst>
            </p:cNvPr>
            <p:cNvSpPr/>
            <p:nvPr/>
          </p:nvSpPr>
          <p:spPr>
            <a:xfrm>
              <a:off x="820922" y="3042138"/>
              <a:ext cx="10802209" cy="3024554"/>
            </a:xfrm>
            <a:prstGeom prst="roundRect">
              <a:avLst/>
            </a:prstGeom>
            <a:solidFill>
              <a:srgbClr val="FEE8A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extBox 1">
              <a:extLst>
                <a:ext uri="{FF2B5EF4-FFF2-40B4-BE49-F238E27FC236}">
                  <a16:creationId xmlns:a16="http://schemas.microsoft.com/office/drawing/2014/main" id="{AE91833D-B1A0-1D45-94E0-41B78182E1CA}"/>
                </a:ext>
              </a:extLst>
            </p:cNvPr>
            <p:cNvSpPr txBox="1"/>
            <p:nvPr/>
          </p:nvSpPr>
          <p:spPr>
            <a:xfrm>
              <a:off x="996951" y="3748031"/>
              <a:ext cx="10450150" cy="1612766"/>
            </a:xfrm>
            <a:prstGeom prst="rect">
              <a:avLst/>
            </a:prstGeom>
            <a:noFill/>
          </p:spPr>
          <p:txBody>
            <a:bodyPr wrap="square" rtlCol="0">
              <a:spAutoFit/>
            </a:bodyPr>
            <a:lstStyle/>
            <a:p>
              <a:pPr algn="ctr"/>
              <a:r>
                <a:rPr lang="en-VN" sz="5400" b="1" dirty="0">
                  <a:latin typeface="Cambria" panose="02040503050406030204" pitchFamily="18" charset="0"/>
                </a:rPr>
                <a:t>199</a:t>
              </a:r>
            </a:p>
          </p:txBody>
        </p:sp>
      </p:grpSp>
    </p:spTree>
    <p:extLst>
      <p:ext uri="{BB962C8B-B14F-4D97-AF65-F5344CB8AC3E}">
        <p14:creationId xmlns:p14="http://schemas.microsoft.com/office/powerpoint/2010/main" val="40746213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33AD35-6F0D-1344-8C47-782BC097DF3F}"/>
              </a:ext>
            </a:extLst>
          </p:cNvPr>
          <p:cNvGrpSpPr/>
          <p:nvPr/>
        </p:nvGrpSpPr>
        <p:grpSpPr>
          <a:xfrm>
            <a:off x="651888" y="1011949"/>
            <a:ext cx="8057693" cy="979605"/>
            <a:chOff x="879540" y="1180185"/>
            <a:chExt cx="10743591" cy="1306140"/>
          </a:xfrm>
        </p:grpSpPr>
        <p:sp>
          <p:nvSpPr>
            <p:cNvPr id="5" name="Rounded Rectangle 4">
              <a:extLst>
                <a:ext uri="{FF2B5EF4-FFF2-40B4-BE49-F238E27FC236}">
                  <a16:creationId xmlns:a16="http://schemas.microsoft.com/office/drawing/2014/main" id="{D59A50EC-4780-D248-BE0C-72A2B6D70AFA}"/>
                </a:ext>
              </a:extLst>
            </p:cNvPr>
            <p:cNvSpPr/>
            <p:nvPr/>
          </p:nvSpPr>
          <p:spPr>
            <a:xfrm>
              <a:off x="879540" y="1180185"/>
              <a:ext cx="10591193" cy="130614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6" name="Google Shape;1047;p34">
              <a:extLst>
                <a:ext uri="{FF2B5EF4-FFF2-40B4-BE49-F238E27FC236}">
                  <a16:creationId xmlns:a16="http://schemas.microsoft.com/office/drawing/2014/main" id="{29D40D41-8927-004C-A0FA-211329CDB08E}"/>
                </a:ext>
              </a:extLst>
            </p:cNvPr>
            <p:cNvSpPr txBox="1">
              <a:spLocks/>
            </p:cNvSpPr>
            <p:nvPr/>
          </p:nvSpPr>
          <p:spPr>
            <a:xfrm>
              <a:off x="1172981" y="1304985"/>
              <a:ext cx="10450150" cy="789600"/>
            </a:xfrm>
            <a:prstGeom prst="rect">
              <a:avLst/>
            </a:prstGeom>
          </p:spPr>
          <p:txBody>
            <a:bodyPr spcFirstLastPara="1" wrap="square" lIns="91425" tIns="91425" rIns="91425" bIns="91425" anchor="t" anchorCtr="0">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US" sz="4500" dirty="0">
                  <a:solidFill>
                    <a:srgbClr val="000000"/>
                  </a:solidFill>
                  <a:latin typeface="#9Slide07 Cadena" panose="02000503000000020004" pitchFamily="2" charset="0"/>
                </a:rPr>
                <a:t>CÂU 3: </a:t>
              </a:r>
              <a:r>
                <a:rPr lang="en-US" sz="4500" dirty="0">
                  <a:solidFill>
                    <a:srgbClr val="C00000"/>
                  </a:solidFill>
                  <a:latin typeface="#9Slide07 Cadena" panose="02000503000000020004" pitchFamily="2" charset="0"/>
                </a:rPr>
                <a:t>866 - 128</a:t>
              </a:r>
              <a:endParaRPr lang="en-US" sz="4500" dirty="0">
                <a:latin typeface="Cambria" panose="02040503050406030204" pitchFamily="18" charset="0"/>
              </a:endParaRPr>
            </a:p>
          </p:txBody>
        </p:sp>
      </p:grpSp>
      <p:grpSp>
        <p:nvGrpSpPr>
          <p:cNvPr id="8" name="Group 7">
            <a:extLst>
              <a:ext uri="{FF2B5EF4-FFF2-40B4-BE49-F238E27FC236}">
                <a16:creationId xmlns:a16="http://schemas.microsoft.com/office/drawing/2014/main" id="{1307D1B6-38EA-394C-83D0-97A0B4F7CC32}"/>
              </a:ext>
            </a:extLst>
          </p:cNvPr>
          <p:cNvGrpSpPr/>
          <p:nvPr/>
        </p:nvGrpSpPr>
        <p:grpSpPr>
          <a:xfrm>
            <a:off x="1235675" y="2588311"/>
            <a:ext cx="6672649" cy="1731597"/>
            <a:chOff x="820922" y="3042138"/>
            <a:chExt cx="10802209" cy="3024554"/>
          </a:xfrm>
        </p:grpSpPr>
        <p:sp>
          <p:nvSpPr>
            <p:cNvPr id="7" name="Rounded Rectangle 6">
              <a:extLst>
                <a:ext uri="{FF2B5EF4-FFF2-40B4-BE49-F238E27FC236}">
                  <a16:creationId xmlns:a16="http://schemas.microsoft.com/office/drawing/2014/main" id="{AC7410CD-4AE0-C044-87BF-968C4C2C089A}"/>
                </a:ext>
              </a:extLst>
            </p:cNvPr>
            <p:cNvSpPr/>
            <p:nvPr/>
          </p:nvSpPr>
          <p:spPr>
            <a:xfrm>
              <a:off x="820922" y="3042138"/>
              <a:ext cx="10802209" cy="3024554"/>
            </a:xfrm>
            <a:prstGeom prst="roundRect">
              <a:avLst/>
            </a:prstGeom>
            <a:solidFill>
              <a:srgbClr val="FEE8A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extBox 1">
              <a:extLst>
                <a:ext uri="{FF2B5EF4-FFF2-40B4-BE49-F238E27FC236}">
                  <a16:creationId xmlns:a16="http://schemas.microsoft.com/office/drawing/2014/main" id="{AE91833D-B1A0-1D45-94E0-41B78182E1CA}"/>
                </a:ext>
              </a:extLst>
            </p:cNvPr>
            <p:cNvSpPr txBox="1"/>
            <p:nvPr/>
          </p:nvSpPr>
          <p:spPr>
            <a:xfrm>
              <a:off x="996951" y="3748031"/>
              <a:ext cx="10450150" cy="1612766"/>
            </a:xfrm>
            <a:prstGeom prst="rect">
              <a:avLst/>
            </a:prstGeom>
            <a:noFill/>
          </p:spPr>
          <p:txBody>
            <a:bodyPr wrap="square" rtlCol="0">
              <a:spAutoFit/>
            </a:bodyPr>
            <a:lstStyle/>
            <a:p>
              <a:pPr algn="ctr"/>
              <a:r>
                <a:rPr lang="en-VN" sz="5400" b="1" dirty="0">
                  <a:latin typeface="Cambria" panose="02040503050406030204" pitchFamily="18" charset="0"/>
                </a:rPr>
                <a:t>738</a:t>
              </a:r>
            </a:p>
          </p:txBody>
        </p:sp>
      </p:grpSp>
    </p:spTree>
    <p:extLst>
      <p:ext uri="{BB962C8B-B14F-4D97-AF65-F5344CB8AC3E}">
        <p14:creationId xmlns:p14="http://schemas.microsoft.com/office/powerpoint/2010/main" val="117006333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Shape 692"/>
        <p:cNvGrpSpPr/>
        <p:nvPr/>
      </p:nvGrpSpPr>
      <p:grpSpPr>
        <a:xfrm>
          <a:off x="0" y="0"/>
          <a:ext cx="0" cy="0"/>
          <a:chOff x="0" y="0"/>
          <a:chExt cx="0" cy="0"/>
        </a:xfrm>
      </p:grpSpPr>
      <p:sp>
        <p:nvSpPr>
          <p:cNvPr id="695" name="Google Shape;695;p35"/>
          <p:cNvSpPr/>
          <p:nvPr/>
        </p:nvSpPr>
        <p:spPr>
          <a:xfrm flipH="1">
            <a:off x="5883662" y="602686"/>
            <a:ext cx="2805700" cy="2356000"/>
          </a:xfrm>
          <a:prstGeom prst="roundRect">
            <a:avLst>
              <a:gd name="adj" fmla="val 16667"/>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5"/>
          <p:cNvSpPr/>
          <p:nvPr/>
        </p:nvSpPr>
        <p:spPr>
          <a:xfrm>
            <a:off x="6495824" y="1220198"/>
            <a:ext cx="1581376" cy="1120975"/>
          </a:xfrm>
          <a:prstGeom prst="rect">
            <a:avLst/>
          </a:prstGeom>
        </p:spPr>
        <p:txBody>
          <a:bodyPr>
            <a:prstTxWarp prst="textPlain">
              <a:avLst/>
            </a:prstTxWarp>
          </a:bodyPr>
          <a:lstStyle/>
          <a:p>
            <a:pPr lvl="0" algn="ctr"/>
            <a:r>
              <a:rPr b="1" i="0"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rPr>
              <a:t>0</a:t>
            </a:r>
            <a:r>
              <a:rPr lang="en-US" b="1" i="0"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rPr>
              <a:t>2</a:t>
            </a:r>
            <a:endParaRPr b="1" i="0" dirty="0">
              <a:ln w="19050" cap="flat" cmpd="sng">
                <a:solidFill>
                  <a:schemeClr val="dk1"/>
                </a:solidFill>
                <a:prstDash val="solid"/>
                <a:round/>
                <a:headEnd type="none" w="sm" len="sm"/>
                <a:tailEnd type="none" w="sm" len="sm"/>
              </a:ln>
              <a:solidFill>
                <a:schemeClr val="bg1">
                  <a:lumMod val="75000"/>
                </a:schemeClr>
              </a:solidFill>
              <a:latin typeface="#9Slide03 Swiss 721 Black Conde" panose="02000500000000000000" pitchFamily="2" charset="77"/>
            </a:endParaRPr>
          </a:p>
        </p:txBody>
      </p:sp>
      <p:sp>
        <p:nvSpPr>
          <p:cNvPr id="13" name="TextBox 5">
            <a:extLst>
              <a:ext uri="{FF2B5EF4-FFF2-40B4-BE49-F238E27FC236}">
                <a16:creationId xmlns:a16="http://schemas.microsoft.com/office/drawing/2014/main" id="{929CA544-AF83-5E4A-8372-AE86AE89B7DC}"/>
              </a:ext>
            </a:extLst>
          </p:cNvPr>
          <p:cNvSpPr txBox="1"/>
          <p:nvPr/>
        </p:nvSpPr>
        <p:spPr>
          <a:xfrm>
            <a:off x="717664" y="763212"/>
            <a:ext cx="4432088"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rPr>
              <a:t>LUYỆN TẬP</a:t>
            </a:r>
            <a:endParaRPr kumimoji="0" lang="zh-CN" altLang="en-US"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endParaRPr>
          </a:p>
        </p:txBody>
      </p:sp>
      <p:pic>
        <p:nvPicPr>
          <p:cNvPr id="15" name="Picture 2">
            <a:extLst>
              <a:ext uri="{FF2B5EF4-FFF2-40B4-BE49-F238E27FC236}">
                <a16:creationId xmlns:a16="http://schemas.microsoft.com/office/drawing/2014/main" id="{62266516-2B1C-E64A-9028-7B8493F36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914" y="3102710"/>
            <a:ext cx="2727064" cy="18434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4F26CEEF-FA31-DEAC-E52D-751B87DAB5A6}"/>
              </a:ext>
            </a:extLst>
          </p:cNvPr>
          <p:cNvSpPr txBox="1"/>
          <p:nvPr/>
        </p:nvSpPr>
        <p:spPr>
          <a:xfrm>
            <a:off x="2524994" y="5876447"/>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C16DD9-E7DB-C821-059B-21B05094084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2499698" y="-29747735"/>
            <a:ext cx="2186247" cy="3717751"/>
          </a:xfrm>
          <a:prstGeom prst="rect">
            <a:avLst/>
          </a:prstGeom>
        </p:spPr>
      </p:pic>
      <p:pic>
        <p:nvPicPr>
          <p:cNvPr id="4" name="Picture 3">
            <a:extLst>
              <a:ext uri="{FF2B5EF4-FFF2-40B4-BE49-F238E27FC236}">
                <a16:creationId xmlns:a16="http://schemas.microsoft.com/office/drawing/2014/main" id="{233F2D33-E0DE-6E6C-16C2-DEBD2A80A6E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635502" y="-29747736"/>
            <a:ext cx="2186247" cy="3717751"/>
          </a:xfrm>
          <a:prstGeom prst="rect">
            <a:avLst/>
          </a:prstGeom>
        </p:spPr>
      </p:pic>
      <p:pic>
        <p:nvPicPr>
          <p:cNvPr id="5" name="Picture 4">
            <a:extLst>
              <a:ext uri="{FF2B5EF4-FFF2-40B4-BE49-F238E27FC236}">
                <a16:creationId xmlns:a16="http://schemas.microsoft.com/office/drawing/2014/main" id="{45235CE4-5842-23CC-17E0-EA7F994EFF3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386124" y="25954465"/>
            <a:ext cx="2186247" cy="3717751"/>
          </a:xfrm>
          <a:prstGeom prst="rect">
            <a:avLst/>
          </a:prstGeom>
        </p:spPr>
      </p:pic>
      <p:pic>
        <p:nvPicPr>
          <p:cNvPr id="6" name="Picture 5">
            <a:extLst>
              <a:ext uri="{FF2B5EF4-FFF2-40B4-BE49-F238E27FC236}">
                <a16:creationId xmlns:a16="http://schemas.microsoft.com/office/drawing/2014/main" id="{8D7EEDF5-14CF-FB4E-1C52-C0B1989B5DF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859666" y="25954464"/>
            <a:ext cx="2186247" cy="3717751"/>
          </a:xfrm>
          <a:prstGeom prst="rect">
            <a:avLst/>
          </a:prstGeom>
        </p:spPr>
      </p:pic>
      <p:pic>
        <p:nvPicPr>
          <p:cNvPr id="7" name="Picture 6">
            <a:extLst>
              <a:ext uri="{FF2B5EF4-FFF2-40B4-BE49-F238E27FC236}">
                <a16:creationId xmlns:a16="http://schemas.microsoft.com/office/drawing/2014/main" id="{420EF876-7EA1-9715-2D73-CEE54C5DA068}"/>
              </a:ext>
            </a:extLst>
          </p:cNvPr>
          <p:cNvPicPr>
            <a:picLocks noChangeAspect="1"/>
          </p:cNvPicPr>
          <p:nvPr/>
        </p:nvPicPr>
        <p:blipFill>
          <a:blip r:embed="rId7"/>
          <a:stretch>
            <a:fillRect/>
          </a:stretch>
        </p:blipFill>
        <p:spPr>
          <a:xfrm>
            <a:off x="0" y="4681178"/>
            <a:ext cx="2188654" cy="2658086"/>
          </a:xfrm>
          <a:prstGeom prst="rect">
            <a:avLst/>
          </a:prstGeom>
        </p:spPr>
      </p:pic>
      <p:pic>
        <p:nvPicPr>
          <p:cNvPr id="8" name="Picture 7">
            <a:extLst>
              <a:ext uri="{FF2B5EF4-FFF2-40B4-BE49-F238E27FC236}">
                <a16:creationId xmlns:a16="http://schemas.microsoft.com/office/drawing/2014/main" id="{7CB12C47-8E76-9366-F41B-6C47A0ECF702}"/>
              </a:ext>
            </a:extLst>
          </p:cNvPr>
          <p:cNvPicPr>
            <a:picLocks noChangeAspect="1"/>
          </p:cNvPicPr>
          <p:nvPr/>
        </p:nvPicPr>
        <p:blipFill>
          <a:blip r:embed="rId7"/>
          <a:stretch>
            <a:fillRect/>
          </a:stretch>
        </p:blipFill>
        <p:spPr>
          <a:xfrm>
            <a:off x="-9010118" y="-3298371"/>
            <a:ext cx="2188654" cy="2658086"/>
          </a:xfrm>
          <a:prstGeom prst="rect">
            <a:avLst/>
          </a:prstGeom>
        </p:spPr>
      </p:pic>
    </p:spTree>
    <p:extLst>
      <p:ext uri="{BB962C8B-B14F-4D97-AF65-F5344CB8AC3E}">
        <p14:creationId xmlns:p14="http://schemas.microsoft.com/office/powerpoint/2010/main" val="10333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prstGeom prst="roundRect">
            <a:avLst/>
          </a:prstGeom>
          <a:solidFill>
            <a:srgbClr val="FDFFFD"/>
          </a:solidFill>
          <a:ln w="38100">
            <a:solidFill>
              <a:schemeClr val="tx1"/>
            </a:solidFill>
            <a:prstDash val="dash"/>
            <a:extLst>
              <a:ext uri="{C807C97D-BFC1-408E-A445-0C87EB9F89A2}">
                <ask:lineSketchStyleProps xmlns:ask="http://schemas.microsoft.com/office/drawing/2018/sketchyshapes" sd="499083403">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6" name="Google Shape;552;p30">
            <a:extLst>
              <a:ext uri="{FF2B5EF4-FFF2-40B4-BE49-F238E27FC236}">
                <a16:creationId xmlns:a16="http://schemas.microsoft.com/office/drawing/2014/main" id="{57AE6F25-DD13-374D-80FF-C19CA2DB2F69}"/>
              </a:ext>
            </a:extLst>
          </p:cNvPr>
          <p:cNvSpPr txBox="1">
            <a:spLocks noGrp="1"/>
          </p:cNvSpPr>
          <p:nvPr>
            <p:ph type="title"/>
          </p:nvPr>
        </p:nvSpPr>
        <p:spPr>
          <a:xfrm>
            <a:off x="720000" y="750163"/>
            <a:ext cx="5331845" cy="57270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1: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Tính</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theo</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mẫu</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a:t>
            </a:r>
            <a:endParaRPr dirty="0">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nvGrpSpPr>
          <p:cNvPr id="15" name="Group 14">
            <a:extLst>
              <a:ext uri="{FF2B5EF4-FFF2-40B4-BE49-F238E27FC236}">
                <a16:creationId xmlns:a16="http://schemas.microsoft.com/office/drawing/2014/main" id="{130D9859-266F-204A-A1BF-0A99DDAFE52E}"/>
              </a:ext>
            </a:extLst>
          </p:cNvPr>
          <p:cNvGrpSpPr/>
          <p:nvPr/>
        </p:nvGrpSpPr>
        <p:grpSpPr>
          <a:xfrm>
            <a:off x="447322" y="1718382"/>
            <a:ext cx="2008794" cy="2582687"/>
            <a:chOff x="570633" y="1736476"/>
            <a:chExt cx="2008794" cy="2582687"/>
          </a:xfrm>
        </p:grpSpPr>
        <p:sp>
          <p:nvSpPr>
            <p:cNvPr id="8" name="Google Shape;567;p31">
              <a:extLst>
                <a:ext uri="{FF2B5EF4-FFF2-40B4-BE49-F238E27FC236}">
                  <a16:creationId xmlns:a16="http://schemas.microsoft.com/office/drawing/2014/main" id="{6C3343BD-BC7E-E647-8587-AA01360450F3}"/>
                </a:ext>
              </a:extLst>
            </p:cNvPr>
            <p:cNvSpPr/>
            <p:nvPr/>
          </p:nvSpPr>
          <p:spPr>
            <a:xfrm flipH="1">
              <a:off x="1020251" y="1736476"/>
              <a:ext cx="1559176" cy="258268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rtl="0">
                <a:spcBef>
                  <a:spcPts val="0"/>
                </a:spcBef>
                <a:spcAft>
                  <a:spcPts val="0"/>
                </a:spcAft>
              </a:pPr>
              <a:endParaRPr lang="en-US" sz="3200" dirty="0">
                <a:solidFill>
                  <a:schemeClr val="bg1">
                    <a:lumMod val="50000"/>
                  </a:schemeClr>
                </a:solidFill>
                <a:latin typeface="Cambria" panose="02040503050406030204" pitchFamily="18" charset="0"/>
              </a:endParaRPr>
            </a:p>
          </p:txBody>
        </p:sp>
        <p:sp>
          <p:nvSpPr>
            <p:cNvPr id="2" name="TextBox 1">
              <a:extLst>
                <a:ext uri="{FF2B5EF4-FFF2-40B4-BE49-F238E27FC236}">
                  <a16:creationId xmlns:a16="http://schemas.microsoft.com/office/drawing/2014/main" id="{AA2F4C6B-EC91-7E49-8674-DE158801623A}"/>
                </a:ext>
              </a:extLst>
            </p:cNvPr>
            <p:cNvSpPr txBox="1"/>
            <p:nvPr/>
          </p:nvSpPr>
          <p:spPr>
            <a:xfrm>
              <a:off x="570633" y="1745274"/>
              <a:ext cx="777923" cy="523220"/>
            </a:xfrm>
            <a:prstGeom prst="rect">
              <a:avLst/>
            </a:prstGeom>
            <a:noFill/>
          </p:spPr>
          <p:txBody>
            <a:bodyPr wrap="square" rtlCol="0">
              <a:spAutoFit/>
            </a:bodyPr>
            <a:lstStyle/>
            <a:p>
              <a:r>
                <a:rPr lang="en-VN" sz="2800" b="1" dirty="0">
                  <a:solidFill>
                    <a:schemeClr val="bg2">
                      <a:lumMod val="75000"/>
                    </a:schemeClr>
                  </a:solidFill>
                  <a:latin typeface="Cambria" panose="02040503050406030204" pitchFamily="18" charset="0"/>
                </a:rPr>
                <a:t>a)</a:t>
              </a:r>
              <a:endParaRPr lang="en-VN" b="1" dirty="0">
                <a:solidFill>
                  <a:schemeClr val="bg2">
                    <a:lumMod val="75000"/>
                  </a:schemeClr>
                </a:solidFill>
                <a:latin typeface="Cambria" panose="02040503050406030204" pitchFamily="18" charset="0"/>
              </a:endParaRPr>
            </a:p>
          </p:txBody>
        </p:sp>
        <p:grpSp>
          <p:nvGrpSpPr>
            <p:cNvPr id="14" name="Group 13">
              <a:extLst>
                <a:ext uri="{FF2B5EF4-FFF2-40B4-BE49-F238E27FC236}">
                  <a16:creationId xmlns:a16="http://schemas.microsoft.com/office/drawing/2014/main" id="{D19C9A01-F651-054D-83D7-F06CD67E0B17}"/>
                </a:ext>
              </a:extLst>
            </p:cNvPr>
            <p:cNvGrpSpPr/>
            <p:nvPr/>
          </p:nvGrpSpPr>
          <p:grpSpPr>
            <a:xfrm>
              <a:off x="876914" y="1866332"/>
              <a:ext cx="1318367" cy="1161487"/>
              <a:chOff x="876914" y="1866332"/>
              <a:chExt cx="1318367" cy="1161487"/>
            </a:xfrm>
          </p:grpSpPr>
          <p:sp>
            <p:nvSpPr>
              <p:cNvPr id="3" name="TextBox 2">
                <a:extLst>
                  <a:ext uri="{FF2B5EF4-FFF2-40B4-BE49-F238E27FC236}">
                    <a16:creationId xmlns:a16="http://schemas.microsoft.com/office/drawing/2014/main" id="{8DACD176-8704-F54A-8066-072BB2C7F6E9}"/>
                  </a:ext>
                </a:extLst>
              </p:cNvPr>
              <p:cNvSpPr txBox="1"/>
              <p:nvPr/>
            </p:nvSpPr>
            <p:spPr>
              <a:xfrm>
                <a:off x="1319877" y="1866332"/>
                <a:ext cx="875404" cy="523220"/>
              </a:xfrm>
              <a:prstGeom prst="rect">
                <a:avLst/>
              </a:prstGeom>
              <a:noFill/>
            </p:spPr>
            <p:txBody>
              <a:bodyPr wrap="square" rtlCol="0">
                <a:spAutoFit/>
              </a:bodyPr>
              <a:lstStyle/>
              <a:p>
                <a:pPr algn="ctr"/>
                <a:r>
                  <a:rPr lang="en-VN" sz="2800" dirty="0">
                    <a:latin typeface="Cambria" panose="02040503050406030204" pitchFamily="18" charset="0"/>
                  </a:rPr>
                  <a:t>427</a:t>
                </a:r>
              </a:p>
            </p:txBody>
          </p:sp>
          <p:sp>
            <p:nvSpPr>
              <p:cNvPr id="12" name="TextBox 11">
                <a:extLst>
                  <a:ext uri="{FF2B5EF4-FFF2-40B4-BE49-F238E27FC236}">
                    <a16:creationId xmlns:a16="http://schemas.microsoft.com/office/drawing/2014/main" id="{F6A9249E-EA49-A346-8DE4-9E1C162A22F8}"/>
                  </a:ext>
                </a:extLst>
              </p:cNvPr>
              <p:cNvSpPr txBox="1"/>
              <p:nvPr/>
            </p:nvSpPr>
            <p:spPr>
              <a:xfrm>
                <a:off x="1314616" y="2484530"/>
                <a:ext cx="875404" cy="523220"/>
              </a:xfrm>
              <a:prstGeom prst="rect">
                <a:avLst/>
              </a:prstGeom>
              <a:noFill/>
            </p:spPr>
            <p:txBody>
              <a:bodyPr wrap="square" rtlCol="0">
                <a:spAutoFit/>
              </a:bodyPr>
              <a:lstStyle/>
              <a:p>
                <a:pPr algn="ctr"/>
                <a:r>
                  <a:rPr lang="en-VN" sz="2800" dirty="0">
                    <a:latin typeface="Cambria" panose="02040503050406030204" pitchFamily="18" charset="0"/>
                  </a:rPr>
                  <a:t>251</a:t>
                </a:r>
              </a:p>
            </p:txBody>
          </p:sp>
          <p:sp>
            <p:nvSpPr>
              <p:cNvPr id="13" name="TextBox 12">
                <a:extLst>
                  <a:ext uri="{FF2B5EF4-FFF2-40B4-BE49-F238E27FC236}">
                    <a16:creationId xmlns:a16="http://schemas.microsoft.com/office/drawing/2014/main" id="{0ECFC421-E888-684C-90D5-C7DC8666EAC1}"/>
                  </a:ext>
                </a:extLst>
              </p:cNvPr>
              <p:cNvSpPr txBox="1"/>
              <p:nvPr/>
            </p:nvSpPr>
            <p:spPr>
              <a:xfrm>
                <a:off x="876914" y="2082368"/>
                <a:ext cx="875404" cy="523220"/>
              </a:xfrm>
              <a:prstGeom prst="rect">
                <a:avLst/>
              </a:prstGeom>
              <a:noFill/>
            </p:spPr>
            <p:txBody>
              <a:bodyPr wrap="square" rtlCol="0">
                <a:spAutoFit/>
              </a:bodyPr>
              <a:lstStyle/>
              <a:p>
                <a:pPr algn="ctr"/>
                <a:r>
                  <a:rPr lang="en-VN" sz="2800" dirty="0">
                    <a:latin typeface="Cambria" panose="02040503050406030204" pitchFamily="18" charset="0"/>
                  </a:rPr>
                  <a:t>_</a:t>
                </a:r>
              </a:p>
            </p:txBody>
          </p:sp>
          <p:cxnSp>
            <p:nvCxnSpPr>
              <p:cNvPr id="7" name="Straight Connector 6">
                <a:extLst>
                  <a:ext uri="{FF2B5EF4-FFF2-40B4-BE49-F238E27FC236}">
                    <a16:creationId xmlns:a16="http://schemas.microsoft.com/office/drawing/2014/main" id="{AB0E82F2-A0D9-F649-AEAF-3B495FA6281C}"/>
                  </a:ext>
                </a:extLst>
              </p:cNvPr>
              <p:cNvCxnSpPr/>
              <p:nvPr/>
            </p:nvCxnSpPr>
            <p:spPr>
              <a:xfrm>
                <a:off x="1348556" y="3027819"/>
                <a:ext cx="841464" cy="0"/>
              </a:xfrm>
              <a:prstGeom prst="line">
                <a:avLst/>
              </a:prstGeom>
              <a:ln w="38100"/>
            </p:spPr>
            <p:style>
              <a:lnRef idx="1">
                <a:schemeClr val="dk1"/>
              </a:lnRef>
              <a:fillRef idx="0">
                <a:schemeClr val="dk1"/>
              </a:fillRef>
              <a:effectRef idx="0">
                <a:schemeClr val="dk1"/>
              </a:effectRef>
              <a:fontRef idx="minor">
                <a:schemeClr val="tx1"/>
              </a:fontRef>
            </p:style>
          </p:cxnSp>
        </p:grpSp>
      </p:grpSp>
      <p:grpSp>
        <p:nvGrpSpPr>
          <p:cNvPr id="16" name="Group 15">
            <a:extLst>
              <a:ext uri="{FF2B5EF4-FFF2-40B4-BE49-F238E27FC236}">
                <a16:creationId xmlns:a16="http://schemas.microsoft.com/office/drawing/2014/main" id="{5F86B68F-08DD-BD49-A004-B041371C1C50}"/>
              </a:ext>
            </a:extLst>
          </p:cNvPr>
          <p:cNvGrpSpPr/>
          <p:nvPr/>
        </p:nvGrpSpPr>
        <p:grpSpPr>
          <a:xfrm>
            <a:off x="2828719" y="1727180"/>
            <a:ext cx="2008794" cy="2582687"/>
            <a:chOff x="570633" y="1736476"/>
            <a:chExt cx="2008794" cy="2582687"/>
          </a:xfrm>
        </p:grpSpPr>
        <p:sp>
          <p:nvSpPr>
            <p:cNvPr id="17" name="Google Shape;567;p31">
              <a:extLst>
                <a:ext uri="{FF2B5EF4-FFF2-40B4-BE49-F238E27FC236}">
                  <a16:creationId xmlns:a16="http://schemas.microsoft.com/office/drawing/2014/main" id="{71FDC86B-42F1-AC4B-80E0-7AEE528E4FD0}"/>
                </a:ext>
              </a:extLst>
            </p:cNvPr>
            <p:cNvSpPr/>
            <p:nvPr/>
          </p:nvSpPr>
          <p:spPr>
            <a:xfrm flipH="1">
              <a:off x="1020251" y="1736476"/>
              <a:ext cx="1559176" cy="258268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rtl="0">
                <a:spcBef>
                  <a:spcPts val="0"/>
                </a:spcBef>
                <a:spcAft>
                  <a:spcPts val="0"/>
                </a:spcAft>
              </a:pPr>
              <a:endParaRPr lang="en-US" sz="3200" dirty="0">
                <a:solidFill>
                  <a:schemeClr val="bg1">
                    <a:lumMod val="50000"/>
                  </a:schemeClr>
                </a:solidFill>
                <a:latin typeface="Cambria" panose="02040503050406030204" pitchFamily="18" charset="0"/>
              </a:endParaRPr>
            </a:p>
          </p:txBody>
        </p:sp>
        <p:sp>
          <p:nvSpPr>
            <p:cNvPr id="18" name="TextBox 17">
              <a:extLst>
                <a:ext uri="{FF2B5EF4-FFF2-40B4-BE49-F238E27FC236}">
                  <a16:creationId xmlns:a16="http://schemas.microsoft.com/office/drawing/2014/main" id="{D67FF2CA-B8D7-6E48-BB69-F34215CC96E7}"/>
                </a:ext>
              </a:extLst>
            </p:cNvPr>
            <p:cNvSpPr txBox="1"/>
            <p:nvPr/>
          </p:nvSpPr>
          <p:spPr>
            <a:xfrm>
              <a:off x="570633" y="1745274"/>
              <a:ext cx="777923" cy="523220"/>
            </a:xfrm>
            <a:prstGeom prst="rect">
              <a:avLst/>
            </a:prstGeom>
            <a:noFill/>
          </p:spPr>
          <p:txBody>
            <a:bodyPr wrap="square" rtlCol="0">
              <a:spAutoFit/>
            </a:bodyPr>
            <a:lstStyle/>
            <a:p>
              <a:r>
                <a:rPr lang="en-US" sz="2800" b="1" dirty="0">
                  <a:solidFill>
                    <a:schemeClr val="bg2">
                      <a:lumMod val="75000"/>
                    </a:schemeClr>
                  </a:solidFill>
                  <a:latin typeface="Cambria" panose="02040503050406030204" pitchFamily="18" charset="0"/>
                </a:rPr>
                <a:t>b</a:t>
              </a:r>
              <a:r>
                <a:rPr lang="en-VN" sz="2800" b="1" dirty="0">
                  <a:solidFill>
                    <a:schemeClr val="bg2">
                      <a:lumMod val="75000"/>
                    </a:schemeClr>
                  </a:solidFill>
                  <a:latin typeface="Cambria" panose="02040503050406030204" pitchFamily="18" charset="0"/>
                </a:rPr>
                <a:t>)</a:t>
              </a:r>
              <a:endParaRPr lang="en-VN" b="1" dirty="0">
                <a:solidFill>
                  <a:schemeClr val="bg2">
                    <a:lumMod val="75000"/>
                  </a:schemeClr>
                </a:solidFill>
                <a:latin typeface="Cambria" panose="02040503050406030204" pitchFamily="18" charset="0"/>
              </a:endParaRPr>
            </a:p>
          </p:txBody>
        </p:sp>
        <p:grpSp>
          <p:nvGrpSpPr>
            <p:cNvPr id="19" name="Group 18">
              <a:extLst>
                <a:ext uri="{FF2B5EF4-FFF2-40B4-BE49-F238E27FC236}">
                  <a16:creationId xmlns:a16="http://schemas.microsoft.com/office/drawing/2014/main" id="{957E5B4F-047B-324C-ABFC-C77EA7173A89}"/>
                </a:ext>
              </a:extLst>
            </p:cNvPr>
            <p:cNvGrpSpPr/>
            <p:nvPr/>
          </p:nvGrpSpPr>
          <p:grpSpPr>
            <a:xfrm>
              <a:off x="876914" y="1866332"/>
              <a:ext cx="1318367" cy="1161487"/>
              <a:chOff x="876914" y="1866332"/>
              <a:chExt cx="1318367" cy="1161487"/>
            </a:xfrm>
          </p:grpSpPr>
          <p:sp>
            <p:nvSpPr>
              <p:cNvPr id="20" name="TextBox 19">
                <a:extLst>
                  <a:ext uri="{FF2B5EF4-FFF2-40B4-BE49-F238E27FC236}">
                    <a16:creationId xmlns:a16="http://schemas.microsoft.com/office/drawing/2014/main" id="{11FCC6B0-84AC-CB42-9475-EA9424F47219}"/>
                  </a:ext>
                </a:extLst>
              </p:cNvPr>
              <p:cNvSpPr txBox="1"/>
              <p:nvPr/>
            </p:nvSpPr>
            <p:spPr>
              <a:xfrm>
                <a:off x="1319877" y="1866332"/>
                <a:ext cx="875404" cy="523220"/>
              </a:xfrm>
              <a:prstGeom prst="rect">
                <a:avLst/>
              </a:prstGeom>
              <a:noFill/>
            </p:spPr>
            <p:txBody>
              <a:bodyPr wrap="square" rtlCol="0">
                <a:spAutoFit/>
              </a:bodyPr>
              <a:lstStyle/>
              <a:p>
                <a:pPr algn="ctr"/>
                <a:r>
                  <a:rPr lang="en-VN" sz="2800" dirty="0">
                    <a:latin typeface="Cambria" panose="02040503050406030204" pitchFamily="18" charset="0"/>
                  </a:rPr>
                  <a:t>608</a:t>
                </a:r>
              </a:p>
            </p:txBody>
          </p:sp>
          <p:sp>
            <p:nvSpPr>
              <p:cNvPr id="21" name="TextBox 20">
                <a:extLst>
                  <a:ext uri="{FF2B5EF4-FFF2-40B4-BE49-F238E27FC236}">
                    <a16:creationId xmlns:a16="http://schemas.microsoft.com/office/drawing/2014/main" id="{03352890-8D51-374B-9B9B-C0839A2D69FC}"/>
                  </a:ext>
                </a:extLst>
              </p:cNvPr>
              <p:cNvSpPr txBox="1"/>
              <p:nvPr/>
            </p:nvSpPr>
            <p:spPr>
              <a:xfrm>
                <a:off x="1314616" y="2484530"/>
                <a:ext cx="875404" cy="523220"/>
              </a:xfrm>
              <a:prstGeom prst="rect">
                <a:avLst/>
              </a:prstGeom>
              <a:noFill/>
            </p:spPr>
            <p:txBody>
              <a:bodyPr wrap="square" rtlCol="0">
                <a:spAutoFit/>
              </a:bodyPr>
              <a:lstStyle/>
              <a:p>
                <a:pPr algn="ctr"/>
                <a:r>
                  <a:rPr lang="en-VN" sz="2800" dirty="0">
                    <a:latin typeface="Cambria" panose="02040503050406030204" pitchFamily="18" charset="0"/>
                  </a:rPr>
                  <a:t>315</a:t>
                </a:r>
              </a:p>
            </p:txBody>
          </p:sp>
          <p:sp>
            <p:nvSpPr>
              <p:cNvPr id="22" name="TextBox 21">
                <a:extLst>
                  <a:ext uri="{FF2B5EF4-FFF2-40B4-BE49-F238E27FC236}">
                    <a16:creationId xmlns:a16="http://schemas.microsoft.com/office/drawing/2014/main" id="{056DAA43-C3FD-B64A-A0CC-00F81112B1BC}"/>
                  </a:ext>
                </a:extLst>
              </p:cNvPr>
              <p:cNvSpPr txBox="1"/>
              <p:nvPr/>
            </p:nvSpPr>
            <p:spPr>
              <a:xfrm>
                <a:off x="876914" y="2082368"/>
                <a:ext cx="875404" cy="523220"/>
              </a:xfrm>
              <a:prstGeom prst="rect">
                <a:avLst/>
              </a:prstGeom>
              <a:noFill/>
            </p:spPr>
            <p:txBody>
              <a:bodyPr wrap="square" rtlCol="0">
                <a:spAutoFit/>
              </a:bodyPr>
              <a:lstStyle/>
              <a:p>
                <a:pPr algn="ctr"/>
                <a:r>
                  <a:rPr lang="en-VN" sz="2800" dirty="0">
                    <a:latin typeface="Cambria" panose="02040503050406030204" pitchFamily="18" charset="0"/>
                  </a:rPr>
                  <a:t>_</a:t>
                </a:r>
              </a:p>
            </p:txBody>
          </p:sp>
          <p:cxnSp>
            <p:nvCxnSpPr>
              <p:cNvPr id="23" name="Straight Connector 22">
                <a:extLst>
                  <a:ext uri="{FF2B5EF4-FFF2-40B4-BE49-F238E27FC236}">
                    <a16:creationId xmlns:a16="http://schemas.microsoft.com/office/drawing/2014/main" id="{23098CEC-FD77-A647-840E-0C8C27C984E9}"/>
                  </a:ext>
                </a:extLst>
              </p:cNvPr>
              <p:cNvCxnSpPr/>
              <p:nvPr/>
            </p:nvCxnSpPr>
            <p:spPr>
              <a:xfrm>
                <a:off x="1348556" y="3027819"/>
                <a:ext cx="841464" cy="0"/>
              </a:xfrm>
              <a:prstGeom prst="line">
                <a:avLst/>
              </a:prstGeom>
              <a:ln w="38100"/>
            </p:spPr>
            <p:style>
              <a:lnRef idx="1">
                <a:schemeClr val="dk1"/>
              </a:lnRef>
              <a:fillRef idx="0">
                <a:schemeClr val="dk1"/>
              </a:fillRef>
              <a:effectRef idx="0">
                <a:schemeClr val="dk1"/>
              </a:effectRef>
              <a:fontRef idx="minor">
                <a:schemeClr val="tx1"/>
              </a:fontRef>
            </p:style>
          </p:cxnSp>
        </p:grpSp>
      </p:grpSp>
      <p:grpSp>
        <p:nvGrpSpPr>
          <p:cNvPr id="24" name="Group 23">
            <a:extLst>
              <a:ext uri="{FF2B5EF4-FFF2-40B4-BE49-F238E27FC236}">
                <a16:creationId xmlns:a16="http://schemas.microsoft.com/office/drawing/2014/main" id="{B66CFD3C-66A5-4544-8EBD-83A481200B36}"/>
              </a:ext>
            </a:extLst>
          </p:cNvPr>
          <p:cNvGrpSpPr/>
          <p:nvPr/>
        </p:nvGrpSpPr>
        <p:grpSpPr>
          <a:xfrm>
            <a:off x="5045963" y="1698312"/>
            <a:ext cx="2901471" cy="2582687"/>
            <a:chOff x="62939" y="1736476"/>
            <a:chExt cx="2901471" cy="2582687"/>
          </a:xfrm>
        </p:grpSpPr>
        <p:sp>
          <p:nvSpPr>
            <p:cNvPr id="25" name="Google Shape;567;p31">
              <a:extLst>
                <a:ext uri="{FF2B5EF4-FFF2-40B4-BE49-F238E27FC236}">
                  <a16:creationId xmlns:a16="http://schemas.microsoft.com/office/drawing/2014/main" id="{BA467EC2-701B-124D-9EBD-74BB145D8140}"/>
                </a:ext>
              </a:extLst>
            </p:cNvPr>
            <p:cNvSpPr/>
            <p:nvPr/>
          </p:nvSpPr>
          <p:spPr>
            <a:xfrm flipH="1">
              <a:off x="1020250" y="1736476"/>
              <a:ext cx="1944160" cy="258268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rtl="0">
                <a:spcBef>
                  <a:spcPts val="0"/>
                </a:spcBef>
                <a:spcAft>
                  <a:spcPts val="0"/>
                </a:spcAft>
              </a:pPr>
              <a:endParaRPr lang="en-US" sz="3200" dirty="0">
                <a:solidFill>
                  <a:schemeClr val="bg1">
                    <a:lumMod val="50000"/>
                  </a:schemeClr>
                </a:solidFill>
                <a:latin typeface="Cambria" panose="02040503050406030204" pitchFamily="18" charset="0"/>
              </a:endParaRPr>
            </a:p>
          </p:txBody>
        </p:sp>
        <p:sp>
          <p:nvSpPr>
            <p:cNvPr id="26" name="TextBox 25">
              <a:extLst>
                <a:ext uri="{FF2B5EF4-FFF2-40B4-BE49-F238E27FC236}">
                  <a16:creationId xmlns:a16="http://schemas.microsoft.com/office/drawing/2014/main" id="{6CABFF8A-8DB9-4D42-8A21-6B10436FBBC2}"/>
                </a:ext>
              </a:extLst>
            </p:cNvPr>
            <p:cNvSpPr txBox="1"/>
            <p:nvPr/>
          </p:nvSpPr>
          <p:spPr>
            <a:xfrm>
              <a:off x="62939" y="1814428"/>
              <a:ext cx="1146332" cy="523220"/>
            </a:xfrm>
            <a:prstGeom prst="rect">
              <a:avLst/>
            </a:prstGeom>
            <a:noFill/>
          </p:spPr>
          <p:txBody>
            <a:bodyPr wrap="square" rtlCol="0">
              <a:spAutoFit/>
            </a:bodyPr>
            <a:lstStyle/>
            <a:p>
              <a:r>
                <a:rPr lang="en-US" sz="2800" b="1" dirty="0" err="1">
                  <a:solidFill>
                    <a:schemeClr val="bg2">
                      <a:lumMod val="75000"/>
                    </a:schemeClr>
                  </a:solidFill>
                  <a:latin typeface="Cambria" panose="02040503050406030204" pitchFamily="18" charset="0"/>
                </a:rPr>
                <a:t>Mẫu</a:t>
              </a:r>
              <a:r>
                <a:rPr lang="en-US" sz="2800" b="1" dirty="0">
                  <a:solidFill>
                    <a:schemeClr val="bg2">
                      <a:lumMod val="75000"/>
                    </a:schemeClr>
                  </a:solidFill>
                  <a:latin typeface="Cambria" panose="02040503050406030204" pitchFamily="18" charset="0"/>
                </a:rPr>
                <a:t>:</a:t>
              </a:r>
              <a:endParaRPr lang="en-VN" b="1" dirty="0">
                <a:solidFill>
                  <a:schemeClr val="bg2">
                    <a:lumMod val="75000"/>
                  </a:schemeClr>
                </a:solidFill>
                <a:latin typeface="Cambria" panose="02040503050406030204" pitchFamily="18" charset="0"/>
              </a:endParaRPr>
            </a:p>
          </p:txBody>
        </p:sp>
        <p:grpSp>
          <p:nvGrpSpPr>
            <p:cNvPr id="27" name="Group 26">
              <a:extLst>
                <a:ext uri="{FF2B5EF4-FFF2-40B4-BE49-F238E27FC236}">
                  <a16:creationId xmlns:a16="http://schemas.microsoft.com/office/drawing/2014/main" id="{CE767BB7-C6C2-BB4C-A45D-46DAA293F58F}"/>
                </a:ext>
              </a:extLst>
            </p:cNvPr>
            <p:cNvGrpSpPr/>
            <p:nvPr/>
          </p:nvGrpSpPr>
          <p:grpSpPr>
            <a:xfrm>
              <a:off x="876914" y="1866332"/>
              <a:ext cx="1318367" cy="1161487"/>
              <a:chOff x="876914" y="1866332"/>
              <a:chExt cx="1318367" cy="1161487"/>
            </a:xfrm>
          </p:grpSpPr>
          <p:sp>
            <p:nvSpPr>
              <p:cNvPr id="28" name="TextBox 27">
                <a:extLst>
                  <a:ext uri="{FF2B5EF4-FFF2-40B4-BE49-F238E27FC236}">
                    <a16:creationId xmlns:a16="http://schemas.microsoft.com/office/drawing/2014/main" id="{2F21DC02-594B-374B-A78F-092E207A1B52}"/>
                  </a:ext>
                </a:extLst>
              </p:cNvPr>
              <p:cNvSpPr txBox="1"/>
              <p:nvPr/>
            </p:nvSpPr>
            <p:spPr>
              <a:xfrm>
                <a:off x="1319877" y="1866332"/>
                <a:ext cx="875404" cy="523220"/>
              </a:xfrm>
              <a:prstGeom prst="rect">
                <a:avLst/>
              </a:prstGeom>
              <a:noFill/>
            </p:spPr>
            <p:txBody>
              <a:bodyPr wrap="square" rtlCol="0">
                <a:spAutoFit/>
              </a:bodyPr>
              <a:lstStyle/>
              <a:p>
                <a:pPr algn="ctr"/>
                <a:r>
                  <a:rPr lang="en-VN" sz="2800" dirty="0">
                    <a:latin typeface="Cambria" panose="02040503050406030204" pitchFamily="18" charset="0"/>
                  </a:rPr>
                  <a:t>457</a:t>
                </a:r>
              </a:p>
            </p:txBody>
          </p:sp>
          <p:sp>
            <p:nvSpPr>
              <p:cNvPr id="29" name="TextBox 28">
                <a:extLst>
                  <a:ext uri="{FF2B5EF4-FFF2-40B4-BE49-F238E27FC236}">
                    <a16:creationId xmlns:a16="http://schemas.microsoft.com/office/drawing/2014/main" id="{904AE934-F522-0148-8E1B-176A960C8D6B}"/>
                  </a:ext>
                </a:extLst>
              </p:cNvPr>
              <p:cNvSpPr txBox="1"/>
              <p:nvPr/>
            </p:nvSpPr>
            <p:spPr>
              <a:xfrm>
                <a:off x="1314616" y="2484530"/>
                <a:ext cx="875404" cy="523220"/>
              </a:xfrm>
              <a:prstGeom prst="rect">
                <a:avLst/>
              </a:prstGeom>
              <a:noFill/>
            </p:spPr>
            <p:txBody>
              <a:bodyPr wrap="square" rtlCol="0">
                <a:spAutoFit/>
              </a:bodyPr>
              <a:lstStyle/>
              <a:p>
                <a:pPr algn="ctr"/>
                <a:r>
                  <a:rPr lang="en-VN" sz="2800" dirty="0">
                    <a:latin typeface="Cambria" panose="02040503050406030204" pitchFamily="18" charset="0"/>
                  </a:rPr>
                  <a:t>285</a:t>
                </a:r>
              </a:p>
            </p:txBody>
          </p:sp>
          <p:sp>
            <p:nvSpPr>
              <p:cNvPr id="30" name="TextBox 29">
                <a:extLst>
                  <a:ext uri="{FF2B5EF4-FFF2-40B4-BE49-F238E27FC236}">
                    <a16:creationId xmlns:a16="http://schemas.microsoft.com/office/drawing/2014/main" id="{C52BD99F-2AE9-1649-A901-EAE51F25995D}"/>
                  </a:ext>
                </a:extLst>
              </p:cNvPr>
              <p:cNvSpPr txBox="1"/>
              <p:nvPr/>
            </p:nvSpPr>
            <p:spPr>
              <a:xfrm>
                <a:off x="876914" y="2082368"/>
                <a:ext cx="875404" cy="523220"/>
              </a:xfrm>
              <a:prstGeom prst="rect">
                <a:avLst/>
              </a:prstGeom>
              <a:noFill/>
            </p:spPr>
            <p:txBody>
              <a:bodyPr wrap="square" rtlCol="0">
                <a:spAutoFit/>
              </a:bodyPr>
              <a:lstStyle/>
              <a:p>
                <a:pPr algn="ctr"/>
                <a:r>
                  <a:rPr lang="en-VN" sz="2800" dirty="0">
                    <a:latin typeface="Cambria" panose="02040503050406030204" pitchFamily="18" charset="0"/>
                  </a:rPr>
                  <a:t>_</a:t>
                </a:r>
              </a:p>
            </p:txBody>
          </p:sp>
          <p:cxnSp>
            <p:nvCxnSpPr>
              <p:cNvPr id="31" name="Straight Connector 30">
                <a:extLst>
                  <a:ext uri="{FF2B5EF4-FFF2-40B4-BE49-F238E27FC236}">
                    <a16:creationId xmlns:a16="http://schemas.microsoft.com/office/drawing/2014/main" id="{5305D321-C3FC-994E-AE2E-9F871AFBBB65}"/>
                  </a:ext>
                </a:extLst>
              </p:cNvPr>
              <p:cNvCxnSpPr/>
              <p:nvPr/>
            </p:nvCxnSpPr>
            <p:spPr>
              <a:xfrm>
                <a:off x="1348556" y="3027819"/>
                <a:ext cx="841464" cy="0"/>
              </a:xfrm>
              <a:prstGeom prst="line">
                <a:avLst/>
              </a:prstGeom>
              <a:ln w="38100"/>
            </p:spPr>
            <p:style>
              <a:lnRef idx="1">
                <a:schemeClr val="dk1"/>
              </a:lnRef>
              <a:fillRef idx="0">
                <a:schemeClr val="dk1"/>
              </a:fillRef>
              <a:effectRef idx="0">
                <a:schemeClr val="dk1"/>
              </a:effectRef>
              <a:fontRef idx="minor">
                <a:schemeClr val="tx1"/>
              </a:fontRef>
            </p:style>
          </p:cxnSp>
        </p:grpSp>
      </p:grpSp>
      <p:sp>
        <p:nvSpPr>
          <p:cNvPr id="32" name="TextBox 31">
            <a:extLst>
              <a:ext uri="{FF2B5EF4-FFF2-40B4-BE49-F238E27FC236}">
                <a16:creationId xmlns:a16="http://schemas.microsoft.com/office/drawing/2014/main" id="{E6AF7E7B-9611-E74B-8EAF-AC3F34291D01}"/>
              </a:ext>
            </a:extLst>
          </p:cNvPr>
          <p:cNvSpPr txBox="1"/>
          <p:nvPr/>
        </p:nvSpPr>
        <p:spPr>
          <a:xfrm>
            <a:off x="6469225" y="3072449"/>
            <a:ext cx="875404" cy="523220"/>
          </a:xfrm>
          <a:prstGeom prst="rect">
            <a:avLst/>
          </a:prstGeom>
          <a:noFill/>
        </p:spPr>
        <p:txBody>
          <a:bodyPr wrap="square" rtlCol="0">
            <a:spAutoFit/>
          </a:bodyPr>
          <a:lstStyle/>
          <a:p>
            <a:pPr algn="ctr"/>
            <a:r>
              <a:rPr lang="en-VN" sz="2800" dirty="0">
                <a:latin typeface="Cambria" panose="02040503050406030204" pitchFamily="18" charset="0"/>
              </a:rPr>
              <a:t> 2</a:t>
            </a:r>
          </a:p>
        </p:txBody>
      </p:sp>
      <p:sp>
        <p:nvSpPr>
          <p:cNvPr id="33" name="TextBox 32">
            <a:extLst>
              <a:ext uri="{FF2B5EF4-FFF2-40B4-BE49-F238E27FC236}">
                <a16:creationId xmlns:a16="http://schemas.microsoft.com/office/drawing/2014/main" id="{131CBCA9-AC5F-A34D-9912-414924BA3BC5}"/>
              </a:ext>
            </a:extLst>
          </p:cNvPr>
          <p:cNvSpPr txBox="1"/>
          <p:nvPr/>
        </p:nvSpPr>
        <p:spPr>
          <a:xfrm>
            <a:off x="6260535" y="3064145"/>
            <a:ext cx="875404" cy="523220"/>
          </a:xfrm>
          <a:prstGeom prst="rect">
            <a:avLst/>
          </a:prstGeom>
          <a:noFill/>
        </p:spPr>
        <p:txBody>
          <a:bodyPr wrap="square" rtlCol="0">
            <a:spAutoFit/>
          </a:bodyPr>
          <a:lstStyle/>
          <a:p>
            <a:pPr algn="ctr"/>
            <a:r>
              <a:rPr lang="en-VN" sz="2800" dirty="0">
                <a:latin typeface="Cambria" panose="02040503050406030204" pitchFamily="18" charset="0"/>
              </a:rPr>
              <a:t> 7</a:t>
            </a:r>
          </a:p>
        </p:txBody>
      </p:sp>
      <p:sp>
        <p:nvSpPr>
          <p:cNvPr id="34" name="TextBox 33">
            <a:extLst>
              <a:ext uri="{FF2B5EF4-FFF2-40B4-BE49-F238E27FC236}">
                <a16:creationId xmlns:a16="http://schemas.microsoft.com/office/drawing/2014/main" id="{3EA5EF2E-2F4F-E54F-BB3B-D203ABC6BA5D}"/>
              </a:ext>
            </a:extLst>
          </p:cNvPr>
          <p:cNvSpPr txBox="1"/>
          <p:nvPr/>
        </p:nvSpPr>
        <p:spPr>
          <a:xfrm>
            <a:off x="6051845" y="3064145"/>
            <a:ext cx="875404" cy="523220"/>
          </a:xfrm>
          <a:prstGeom prst="rect">
            <a:avLst/>
          </a:prstGeom>
          <a:noFill/>
        </p:spPr>
        <p:txBody>
          <a:bodyPr wrap="square" rtlCol="0">
            <a:spAutoFit/>
          </a:bodyPr>
          <a:lstStyle/>
          <a:p>
            <a:pPr algn="ctr"/>
            <a:r>
              <a:rPr lang="en-VN" sz="2800" dirty="0">
                <a:latin typeface="Cambria" panose="02040503050406030204" pitchFamily="18" charset="0"/>
              </a:rPr>
              <a:t> 1</a:t>
            </a:r>
          </a:p>
        </p:txBody>
      </p:sp>
      <p:sp>
        <p:nvSpPr>
          <p:cNvPr id="35" name="Rectangle 34">
            <a:extLst>
              <a:ext uri="{FF2B5EF4-FFF2-40B4-BE49-F238E27FC236}">
                <a16:creationId xmlns:a16="http://schemas.microsoft.com/office/drawing/2014/main" id="{92E844C0-3BCA-C642-9B58-A915FD28B897}"/>
              </a:ext>
            </a:extLst>
          </p:cNvPr>
          <p:cNvSpPr/>
          <p:nvPr/>
        </p:nvSpPr>
        <p:spPr>
          <a:xfrm>
            <a:off x="5379370" y="3616296"/>
            <a:ext cx="3191423"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000000"/>
                </a:solidFill>
                <a:latin typeface="Cambria" panose="02040503050406030204" pitchFamily="18" charset="0"/>
              </a:rPr>
              <a:t>7 trừ 5 bằng 2, viết 2</a:t>
            </a:r>
          </a:p>
        </p:txBody>
      </p:sp>
      <p:sp>
        <p:nvSpPr>
          <p:cNvPr id="36" name="Rectangle 35">
            <a:extLst>
              <a:ext uri="{FF2B5EF4-FFF2-40B4-BE49-F238E27FC236}">
                <a16:creationId xmlns:a16="http://schemas.microsoft.com/office/drawing/2014/main" id="{B02A077D-A083-024C-BE56-2641609E06FB}"/>
              </a:ext>
            </a:extLst>
          </p:cNvPr>
          <p:cNvSpPr/>
          <p:nvPr/>
        </p:nvSpPr>
        <p:spPr>
          <a:xfrm>
            <a:off x="5440243" y="3612629"/>
            <a:ext cx="3191423" cy="1192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000000"/>
                </a:solidFill>
                <a:latin typeface="Cambria" panose="02040503050406030204" pitchFamily="18" charset="0"/>
              </a:rPr>
              <a:t>5 không trừ được 8, lấy 15 trừ 8 bằng 7, viết 7 nhớ 1</a:t>
            </a:r>
          </a:p>
        </p:txBody>
      </p:sp>
      <p:sp>
        <p:nvSpPr>
          <p:cNvPr id="37" name="Rectangle 36">
            <a:extLst>
              <a:ext uri="{FF2B5EF4-FFF2-40B4-BE49-F238E27FC236}">
                <a16:creationId xmlns:a16="http://schemas.microsoft.com/office/drawing/2014/main" id="{C82C2CDC-7E43-594A-9EE5-8722AC762F0E}"/>
              </a:ext>
            </a:extLst>
          </p:cNvPr>
          <p:cNvSpPr/>
          <p:nvPr/>
        </p:nvSpPr>
        <p:spPr>
          <a:xfrm>
            <a:off x="5377720" y="3636978"/>
            <a:ext cx="3191423" cy="1192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000000"/>
                </a:solidFill>
                <a:latin typeface="Cambria" panose="02040503050406030204" pitchFamily="18" charset="0"/>
              </a:rPr>
              <a:t>4 trừ 1 bằng 3, 3 trừ 2 bằng 1, viết 1.</a:t>
            </a:r>
          </a:p>
        </p:txBody>
      </p:sp>
      <p:sp>
        <p:nvSpPr>
          <p:cNvPr id="38" name="TextBox 37">
            <a:extLst>
              <a:ext uri="{FF2B5EF4-FFF2-40B4-BE49-F238E27FC236}">
                <a16:creationId xmlns:a16="http://schemas.microsoft.com/office/drawing/2014/main" id="{A6FE4691-6CDE-8344-961C-21DF70155001}"/>
              </a:ext>
            </a:extLst>
          </p:cNvPr>
          <p:cNvSpPr txBox="1"/>
          <p:nvPr/>
        </p:nvSpPr>
        <p:spPr>
          <a:xfrm>
            <a:off x="1237172" y="3084634"/>
            <a:ext cx="875404" cy="523220"/>
          </a:xfrm>
          <a:prstGeom prst="rect">
            <a:avLst/>
          </a:prstGeom>
          <a:noFill/>
        </p:spPr>
        <p:txBody>
          <a:bodyPr wrap="square" rtlCol="0">
            <a:spAutoFit/>
          </a:bodyPr>
          <a:lstStyle/>
          <a:p>
            <a:r>
              <a:rPr lang="en-VN" sz="2800" dirty="0">
                <a:solidFill>
                  <a:srgbClr val="FF0000"/>
                </a:solidFill>
                <a:latin typeface="Cambria" panose="02040503050406030204" pitchFamily="18" charset="0"/>
              </a:rPr>
              <a:t>176</a:t>
            </a:r>
          </a:p>
        </p:txBody>
      </p:sp>
      <p:sp>
        <p:nvSpPr>
          <p:cNvPr id="40" name="TextBox 39">
            <a:extLst>
              <a:ext uri="{FF2B5EF4-FFF2-40B4-BE49-F238E27FC236}">
                <a16:creationId xmlns:a16="http://schemas.microsoft.com/office/drawing/2014/main" id="{B67D1BD3-E0B1-6A4D-B2C8-7A0E7BE7E449}"/>
              </a:ext>
            </a:extLst>
          </p:cNvPr>
          <p:cNvSpPr txBox="1"/>
          <p:nvPr/>
        </p:nvSpPr>
        <p:spPr>
          <a:xfrm>
            <a:off x="3619701" y="3072449"/>
            <a:ext cx="875404" cy="523220"/>
          </a:xfrm>
          <a:prstGeom prst="rect">
            <a:avLst/>
          </a:prstGeom>
          <a:noFill/>
        </p:spPr>
        <p:txBody>
          <a:bodyPr wrap="square" rtlCol="0">
            <a:spAutoFit/>
          </a:bodyPr>
          <a:lstStyle/>
          <a:p>
            <a:r>
              <a:rPr lang="en-VN" sz="2800" dirty="0">
                <a:solidFill>
                  <a:srgbClr val="FF0000"/>
                </a:solidFill>
                <a:latin typeface="Cambria" panose="02040503050406030204" pitchFamily="18" charset="0"/>
              </a:rPr>
              <a:t>293</a:t>
            </a:r>
          </a:p>
        </p:txBody>
      </p:sp>
    </p:spTree>
    <p:extLst>
      <p:ext uri="{BB962C8B-B14F-4D97-AF65-F5344CB8AC3E}">
        <p14:creationId xmlns:p14="http://schemas.microsoft.com/office/powerpoint/2010/main" val="402493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9"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dissolv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heckerboard(across)">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xit" presetSubtype="10" fill="hold" grpId="1" nodeType="clickEffect">
                                  <p:stCondLst>
                                    <p:cond delay="0"/>
                                  </p:stCondLst>
                                  <p:childTnLst>
                                    <p:animEffect transition="out" filter="checkerboard(across)">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par>
                                <p:cTn id="53" presetID="2" presetClass="entr" presetSubtype="4"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checkerboard(across)">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xit" presetSubtype="10" fill="hold" grpId="1" nodeType="clickEffect">
                                  <p:stCondLst>
                                    <p:cond delay="0"/>
                                  </p:stCondLst>
                                  <p:childTnLst>
                                    <p:animEffect transition="out" filter="checkerboard(across)">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1000"/>
                                        <p:tgtEl>
                                          <p:spTgt spid="40"/>
                                        </p:tgtEl>
                                      </p:cBhvr>
                                    </p:animEffect>
                                    <p:anim calcmode="lin" valueType="num">
                                      <p:cBhvr>
                                        <p:cTn id="79" dur="1000" fill="hold"/>
                                        <p:tgtEl>
                                          <p:spTgt spid="40"/>
                                        </p:tgtEl>
                                        <p:attrNameLst>
                                          <p:attrName>ppt_x</p:attrName>
                                        </p:attrNameLst>
                                      </p:cBhvr>
                                      <p:tavLst>
                                        <p:tav tm="0">
                                          <p:val>
                                            <p:strVal val="#ppt_x"/>
                                          </p:val>
                                        </p:tav>
                                        <p:tav tm="100000">
                                          <p:val>
                                            <p:strVal val="#ppt_x"/>
                                          </p:val>
                                        </p:tav>
                                      </p:tavLst>
                                    </p:anim>
                                    <p:anim calcmode="lin" valueType="num">
                                      <p:cBhvr>
                                        <p:cTn id="8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p:bldP spid="33" grpId="0"/>
      <p:bldP spid="34" grpId="0"/>
      <p:bldP spid="35" grpId="0" animBg="1"/>
      <p:bldP spid="35" grpId="1" animBg="1"/>
      <p:bldP spid="36" grpId="0" animBg="1"/>
      <p:bldP spid="36" grpId="1" animBg="1"/>
      <p:bldP spid="37" grpId="0" animBg="1"/>
      <p:bldP spid="37" grpId="1" animBg="1"/>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prstGeom prst="roundRect">
            <a:avLst/>
          </a:prstGeom>
          <a:solidFill>
            <a:srgbClr val="FDFFFD"/>
          </a:solidFill>
          <a:ln w="38100">
            <a:solidFill>
              <a:schemeClr val="tx1"/>
            </a:solidFill>
            <a:prstDash val="dash"/>
            <a:extLst>
              <a:ext uri="{C807C97D-BFC1-408E-A445-0C87EB9F89A2}">
                <ask:lineSketchStyleProps xmlns:ask="http://schemas.microsoft.com/office/drawing/2018/sketchyshapes" sd="499083403">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5" name="Google Shape;552;p30">
            <a:extLst>
              <a:ext uri="{FF2B5EF4-FFF2-40B4-BE49-F238E27FC236}">
                <a16:creationId xmlns:a16="http://schemas.microsoft.com/office/drawing/2014/main" id="{B3FD86DD-9F89-9F4F-BC85-87A369B196FA}"/>
              </a:ext>
            </a:extLst>
          </p:cNvPr>
          <p:cNvSpPr txBox="1">
            <a:spLocks/>
          </p:cNvSpPr>
          <p:nvPr/>
        </p:nvSpPr>
        <p:spPr>
          <a:xfrm>
            <a:off x="720000" y="750163"/>
            <a:ext cx="2921969" cy="57270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l"/>
            <a:r>
              <a:rPr lang="en-US"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US" dirty="0">
                <a:latin typeface="#9Slide04 Tinos Bold" panose="02020803070505020304" pitchFamily="18" charset="0"/>
                <a:ea typeface="#9Slide04 Tinos Bold" panose="02020803070505020304" pitchFamily="18" charset="0"/>
                <a:cs typeface="#9Slide04 Tinos Bold" panose="02020803070505020304" pitchFamily="18" charset="0"/>
              </a:rPr>
              <a:t> 2: </a:t>
            </a:r>
            <a:r>
              <a:rPr lang="en-US" dirty="0" err="1">
                <a:latin typeface="#9Slide04 Tinos Bold" panose="02020803070505020304" pitchFamily="18" charset="0"/>
                <a:ea typeface="#9Slide04 Tinos Bold" panose="02020803070505020304" pitchFamily="18" charset="0"/>
                <a:cs typeface="#9Slide04 Tinos Bold" panose="02020803070505020304" pitchFamily="18" charset="0"/>
              </a:rPr>
              <a:t>Số</a:t>
            </a:r>
            <a:endParaRPr lang="en-US" dirty="0">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aphicFrame>
        <p:nvGraphicFramePr>
          <p:cNvPr id="3" name="Table 3">
            <a:extLst>
              <a:ext uri="{FF2B5EF4-FFF2-40B4-BE49-F238E27FC236}">
                <a16:creationId xmlns:a16="http://schemas.microsoft.com/office/drawing/2014/main" id="{40AFEC30-3602-FB4E-9743-6C37CB2031C2}"/>
              </a:ext>
            </a:extLst>
          </p:cNvPr>
          <p:cNvGraphicFramePr>
            <a:graphicFrameLocks noGrp="1"/>
          </p:cNvGraphicFramePr>
          <p:nvPr>
            <p:extLst>
              <p:ext uri="{D42A27DB-BD31-4B8C-83A1-F6EECF244321}">
                <p14:modId xmlns:p14="http://schemas.microsoft.com/office/powerpoint/2010/main" val="2405067071"/>
              </p:ext>
            </p:extLst>
          </p:nvPr>
        </p:nvGraphicFramePr>
        <p:xfrm>
          <a:off x="1062250" y="1724346"/>
          <a:ext cx="7019500" cy="2681121"/>
        </p:xfrm>
        <a:graphic>
          <a:graphicData uri="http://schemas.openxmlformats.org/drawingml/2006/table">
            <a:tbl>
              <a:tblPr firstCol="1">
                <a:tableStyleId>{69C7853C-536D-4A76-A0AE-DD22124D55A5}</a:tableStyleId>
              </a:tblPr>
              <a:tblGrid>
                <a:gridCol w="1403900">
                  <a:extLst>
                    <a:ext uri="{9D8B030D-6E8A-4147-A177-3AD203B41FA5}">
                      <a16:colId xmlns:a16="http://schemas.microsoft.com/office/drawing/2014/main" val="2042996994"/>
                    </a:ext>
                  </a:extLst>
                </a:gridCol>
                <a:gridCol w="1403900">
                  <a:extLst>
                    <a:ext uri="{9D8B030D-6E8A-4147-A177-3AD203B41FA5}">
                      <a16:colId xmlns:a16="http://schemas.microsoft.com/office/drawing/2014/main" val="1644416708"/>
                    </a:ext>
                  </a:extLst>
                </a:gridCol>
                <a:gridCol w="1403900">
                  <a:extLst>
                    <a:ext uri="{9D8B030D-6E8A-4147-A177-3AD203B41FA5}">
                      <a16:colId xmlns:a16="http://schemas.microsoft.com/office/drawing/2014/main" val="3328967067"/>
                    </a:ext>
                  </a:extLst>
                </a:gridCol>
                <a:gridCol w="1403900">
                  <a:extLst>
                    <a:ext uri="{9D8B030D-6E8A-4147-A177-3AD203B41FA5}">
                      <a16:colId xmlns:a16="http://schemas.microsoft.com/office/drawing/2014/main" val="1791013596"/>
                    </a:ext>
                  </a:extLst>
                </a:gridCol>
                <a:gridCol w="1403900">
                  <a:extLst>
                    <a:ext uri="{9D8B030D-6E8A-4147-A177-3AD203B41FA5}">
                      <a16:colId xmlns:a16="http://schemas.microsoft.com/office/drawing/2014/main" val="620978077"/>
                    </a:ext>
                  </a:extLst>
                </a:gridCol>
              </a:tblGrid>
              <a:tr h="893707">
                <a:tc>
                  <a:txBody>
                    <a:bodyPr/>
                    <a:lstStyle/>
                    <a:p>
                      <a:pPr algn="ctr"/>
                      <a:r>
                        <a:rPr lang="en-VN" sz="2400" dirty="0">
                          <a:latin typeface="Cambria" panose="02040503050406030204" pitchFamily="18" charset="0"/>
                        </a:rPr>
                        <a:t>Số bị trừ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VN" sz="3200" dirty="0">
                          <a:latin typeface="Cambria" panose="02040503050406030204" pitchFamily="18" charset="0"/>
                        </a:rPr>
                        <a:t>482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354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772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765372"/>
                  </a:ext>
                </a:extLst>
              </a:tr>
              <a:tr h="893707">
                <a:tc>
                  <a:txBody>
                    <a:bodyPr/>
                    <a:lstStyle/>
                    <a:p>
                      <a:pPr algn="ctr"/>
                      <a:r>
                        <a:rPr lang="en-VN" sz="2400" dirty="0">
                          <a:latin typeface="Cambria" panose="02040503050406030204" pitchFamily="18" charset="0"/>
                        </a:rPr>
                        <a:t>Số trừ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VN" sz="3200" dirty="0">
                          <a:latin typeface="Cambria" panose="02040503050406030204" pitchFamily="18" charset="0"/>
                        </a:rPr>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391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3036665"/>
                  </a:ext>
                </a:extLst>
              </a:tr>
              <a:tr h="893707">
                <a:tc>
                  <a:txBody>
                    <a:bodyPr/>
                    <a:lstStyle/>
                    <a:p>
                      <a:pPr algn="ctr"/>
                      <a:r>
                        <a:rPr lang="en-VN" sz="2400" dirty="0">
                          <a:latin typeface="Cambria" panose="02040503050406030204" pitchFamily="18" charset="0"/>
                        </a:rPr>
                        <a:t>Hiệu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VN" sz="3200" dirty="0">
                          <a:latin typeface="Cambria" panose="02040503050406030204" pitchFamily="18" charset="0"/>
                        </a:rPr>
                        <a:t>347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218275"/>
                  </a:ext>
                </a:extLst>
              </a:tr>
            </a:tbl>
          </a:graphicData>
        </a:graphic>
      </p:graphicFrame>
      <p:sp>
        <p:nvSpPr>
          <p:cNvPr id="4" name="Rectangle 3">
            <a:extLst>
              <a:ext uri="{FF2B5EF4-FFF2-40B4-BE49-F238E27FC236}">
                <a16:creationId xmlns:a16="http://schemas.microsoft.com/office/drawing/2014/main" id="{97C3FE4E-B00A-5449-94AA-9579B093D0AB}"/>
              </a:ext>
            </a:extLst>
          </p:cNvPr>
          <p:cNvSpPr/>
          <p:nvPr/>
        </p:nvSpPr>
        <p:spPr>
          <a:xfrm>
            <a:off x="3930555" y="3575712"/>
            <a:ext cx="1282889" cy="60050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3200" dirty="0">
                <a:solidFill>
                  <a:srgbClr val="FF0000"/>
                </a:solidFill>
                <a:latin typeface="Cambria" panose="02040503050406030204" pitchFamily="18" charset="0"/>
              </a:rPr>
              <a:t>164</a:t>
            </a:r>
          </a:p>
        </p:txBody>
      </p:sp>
      <p:sp>
        <p:nvSpPr>
          <p:cNvPr id="16" name="Rectangle 15">
            <a:extLst>
              <a:ext uri="{FF2B5EF4-FFF2-40B4-BE49-F238E27FC236}">
                <a16:creationId xmlns:a16="http://schemas.microsoft.com/office/drawing/2014/main" id="{CDC08530-5477-1946-83D1-368B2300AACB}"/>
              </a:ext>
            </a:extLst>
          </p:cNvPr>
          <p:cNvSpPr/>
          <p:nvPr/>
        </p:nvSpPr>
        <p:spPr>
          <a:xfrm>
            <a:off x="5364707" y="3582625"/>
            <a:ext cx="1282889" cy="60050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3200" dirty="0">
                <a:solidFill>
                  <a:srgbClr val="FF0000"/>
                </a:solidFill>
                <a:latin typeface="Cambria" panose="02040503050406030204" pitchFamily="18" charset="0"/>
              </a:rPr>
              <a:t>381</a:t>
            </a:r>
          </a:p>
        </p:txBody>
      </p:sp>
      <p:sp>
        <p:nvSpPr>
          <p:cNvPr id="17" name="Rectangle 16">
            <a:extLst>
              <a:ext uri="{FF2B5EF4-FFF2-40B4-BE49-F238E27FC236}">
                <a16:creationId xmlns:a16="http://schemas.microsoft.com/office/drawing/2014/main" id="{46B1F67A-6E90-D842-A5C5-8B6D32E69B52}"/>
              </a:ext>
            </a:extLst>
          </p:cNvPr>
          <p:cNvSpPr/>
          <p:nvPr/>
        </p:nvSpPr>
        <p:spPr>
          <a:xfrm>
            <a:off x="6723228" y="3575712"/>
            <a:ext cx="1282889" cy="60050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3200" dirty="0">
                <a:solidFill>
                  <a:srgbClr val="FF0000"/>
                </a:solidFill>
                <a:latin typeface="Cambria" panose="02040503050406030204" pitchFamily="18" charset="0"/>
              </a:rPr>
              <a:t>470</a:t>
            </a:r>
          </a:p>
        </p:txBody>
      </p:sp>
    </p:spTree>
    <p:extLst>
      <p:ext uri="{BB962C8B-B14F-4D97-AF65-F5344CB8AC3E}">
        <p14:creationId xmlns:p14="http://schemas.microsoft.com/office/powerpoint/2010/main" val="3454326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prstGeom prst="roundRect">
            <a:avLst/>
          </a:prstGeom>
          <a:solidFill>
            <a:srgbClr val="FDFFFD"/>
          </a:solidFill>
          <a:ln w="38100">
            <a:solidFill>
              <a:schemeClr val="tx1"/>
            </a:solidFill>
            <a:prstDash val="dash"/>
            <a:extLst>
              <a:ext uri="{C807C97D-BFC1-408E-A445-0C87EB9F89A2}">
                <ask:lineSketchStyleProps xmlns:ask="http://schemas.microsoft.com/office/drawing/2018/sketchyshapes" sd="499083403">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6" name="Google Shape;552;p30">
            <a:extLst>
              <a:ext uri="{FF2B5EF4-FFF2-40B4-BE49-F238E27FC236}">
                <a16:creationId xmlns:a16="http://schemas.microsoft.com/office/drawing/2014/main" id="{57AE6F25-DD13-374D-80FF-C19CA2DB2F69}"/>
              </a:ext>
            </a:extLst>
          </p:cNvPr>
          <p:cNvSpPr txBox="1">
            <a:spLocks noGrp="1"/>
          </p:cNvSpPr>
          <p:nvPr>
            <p:ph type="title"/>
          </p:nvPr>
        </p:nvSpPr>
        <p:spPr>
          <a:xfrm>
            <a:off x="720000" y="580990"/>
            <a:ext cx="7079754" cy="57270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3: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Tìm</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địa</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chỉ</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của</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mỗi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bức</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thư</a:t>
            </a:r>
            <a:endParaRPr dirty="0">
              <a:latin typeface="#9Slide04 Tinos Bold" panose="02020803070505020304" pitchFamily="18" charset="0"/>
              <a:ea typeface="#9Slide04 Tinos Bold" panose="02020803070505020304" pitchFamily="18" charset="0"/>
              <a:cs typeface="#9Slide04 Tinos Bold" panose="02020803070505020304" pitchFamily="18" charset="0"/>
            </a:endParaRPr>
          </a:p>
        </p:txBody>
      </p:sp>
      <p:pic>
        <p:nvPicPr>
          <p:cNvPr id="3" name="Picture 2">
            <a:extLst>
              <a:ext uri="{FF2B5EF4-FFF2-40B4-BE49-F238E27FC236}">
                <a16:creationId xmlns:a16="http://schemas.microsoft.com/office/drawing/2014/main" id="{A21E136B-4B22-A848-979E-CA4B23E2DC93}"/>
              </a:ext>
            </a:extLst>
          </p:cNvPr>
          <p:cNvPicPr>
            <a:picLocks noChangeAspect="1"/>
          </p:cNvPicPr>
          <p:nvPr/>
        </p:nvPicPr>
        <p:blipFill>
          <a:blip r:embed="rId4"/>
          <a:stretch>
            <a:fillRect/>
          </a:stretch>
        </p:blipFill>
        <p:spPr>
          <a:xfrm>
            <a:off x="720000" y="1361591"/>
            <a:ext cx="4826347" cy="3237457"/>
          </a:xfrm>
          <a:prstGeom prst="rect">
            <a:avLst/>
          </a:prstGeom>
        </p:spPr>
      </p:pic>
      <p:sp>
        <p:nvSpPr>
          <p:cNvPr id="4" name="Rectangle 3">
            <a:extLst>
              <a:ext uri="{FF2B5EF4-FFF2-40B4-BE49-F238E27FC236}">
                <a16:creationId xmlns:a16="http://schemas.microsoft.com/office/drawing/2014/main" id="{C90DF149-29D3-1646-ADF3-9FA6605C03DA}"/>
              </a:ext>
            </a:extLst>
          </p:cNvPr>
          <p:cNvSpPr/>
          <p:nvPr/>
        </p:nvSpPr>
        <p:spPr>
          <a:xfrm>
            <a:off x="6073254" y="1610436"/>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382 - 190</a:t>
            </a:r>
          </a:p>
        </p:txBody>
      </p:sp>
      <p:sp>
        <p:nvSpPr>
          <p:cNvPr id="16" name="Rectangle 15">
            <a:extLst>
              <a:ext uri="{FF2B5EF4-FFF2-40B4-BE49-F238E27FC236}">
                <a16:creationId xmlns:a16="http://schemas.microsoft.com/office/drawing/2014/main" id="{06F2AFDB-B3C2-EA45-9A11-A0B000745D61}"/>
              </a:ext>
            </a:extLst>
          </p:cNvPr>
          <p:cNvSpPr/>
          <p:nvPr/>
        </p:nvSpPr>
        <p:spPr>
          <a:xfrm>
            <a:off x="6073254" y="2387665"/>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362 - 126</a:t>
            </a:r>
          </a:p>
        </p:txBody>
      </p:sp>
      <p:sp>
        <p:nvSpPr>
          <p:cNvPr id="17" name="Rectangle 16">
            <a:extLst>
              <a:ext uri="{FF2B5EF4-FFF2-40B4-BE49-F238E27FC236}">
                <a16:creationId xmlns:a16="http://schemas.microsoft.com/office/drawing/2014/main" id="{0F9097FD-CA18-554B-9EDC-CE75484A57DC}"/>
              </a:ext>
            </a:extLst>
          </p:cNvPr>
          <p:cNvSpPr/>
          <p:nvPr/>
        </p:nvSpPr>
        <p:spPr>
          <a:xfrm>
            <a:off x="6073254" y="3164894"/>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560 - 226</a:t>
            </a:r>
          </a:p>
        </p:txBody>
      </p:sp>
      <p:sp>
        <p:nvSpPr>
          <p:cNvPr id="18" name="Rectangle 17">
            <a:extLst>
              <a:ext uri="{FF2B5EF4-FFF2-40B4-BE49-F238E27FC236}">
                <a16:creationId xmlns:a16="http://schemas.microsoft.com/office/drawing/2014/main" id="{24087CA3-7F5E-284B-BD0B-0A68C082EC06}"/>
              </a:ext>
            </a:extLst>
          </p:cNvPr>
          <p:cNvSpPr/>
          <p:nvPr/>
        </p:nvSpPr>
        <p:spPr>
          <a:xfrm>
            <a:off x="6073254" y="3942123"/>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900 - 700</a:t>
            </a:r>
          </a:p>
        </p:txBody>
      </p:sp>
    </p:spTree>
    <p:extLst>
      <p:ext uri="{BB962C8B-B14F-4D97-AF65-F5344CB8AC3E}">
        <p14:creationId xmlns:p14="http://schemas.microsoft.com/office/powerpoint/2010/main" val="4180328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500"/>
                                        <p:tgtEl>
                                          <p:spTgt spid="1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6" grpId="0" animBg="1"/>
      <p:bldP spid="17" grpId="0" animBg="1"/>
      <p:bldP spid="18" grpId="0" animBg="1"/>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TotalTime>
  <Words>504</Words>
  <Application>Microsoft Office PowerPoint</Application>
  <PresentationFormat>On-screen Show (16:9)</PresentationFormat>
  <Paragraphs>117</Paragraphs>
  <Slides>18</Slides>
  <Notes>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18</vt:i4>
      </vt:variant>
    </vt:vector>
  </HeadingPairs>
  <TitlesOfParts>
    <vt:vector size="34" baseType="lpstr">
      <vt:lpstr>#9Slide03 Swiss 721 Black Condensed</vt:lpstr>
      <vt:lpstr>Fredoka One</vt:lpstr>
      <vt:lpstr>Cambria</vt:lpstr>
      <vt:lpstr>SVN-Newton</vt:lpstr>
      <vt:lpstr>#9Slide07 HoneyCream</vt:lpstr>
      <vt:lpstr>#9Slide03 Swiss 721 Black Conde</vt:lpstr>
      <vt:lpstr>#9Slide07 Cadena</vt:lpstr>
      <vt:lpstr>#9SLIDE07 KONI BLACK</vt:lpstr>
      <vt:lpstr>Arial</vt:lpstr>
      <vt:lpstr>Times New Roman</vt:lpstr>
      <vt:lpstr>Englebert</vt:lpstr>
      <vt:lpstr>#9Slide04 Tinos Bold</vt:lpstr>
      <vt:lpstr>SVN-Dancing Script</vt:lpstr>
      <vt:lpstr>SVN-Ready</vt:lpstr>
      <vt:lpstr>Cute Instagram Business Plan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Bài 1: Tính (theo mẫu)</vt:lpstr>
      <vt:lpstr>PowerPoint Presentation</vt:lpstr>
      <vt:lpstr>Bài 3: Tìm địa chỉ của mỗi bức thư</vt:lpstr>
      <vt:lpstr>Bài 3: Tìm địa chỉ của mỗi bức thư</vt:lpstr>
      <vt:lpstr>Bài 3: Đầu năm, một công ty có 205 người đang làm việc. Đến cuối năm, công ty có 12 người nghỉ việc. Hỏi cuối năm, công ty đó còn lại bao nhiêu người đang làm việc?</vt:lpstr>
      <vt:lpstr>PowerPoint Presentation</vt:lpstr>
      <vt:lpstr>PowerPoint Presentation</vt:lpstr>
      <vt:lpstr>PowerPoint Presentation</vt:lpstr>
      <vt:lpstr>PowerPoint Presentation</vt:lpstr>
      <vt:lpstr>ĐỐ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3 _Trang 55</dc:title>
  <cp:lastModifiedBy>ADMIN</cp:lastModifiedBy>
  <cp:revision>6</cp:revision>
  <dcterms:modified xsi:type="dcterms:W3CDTF">2024-05-04T15:15:17Z</dcterms:modified>
</cp:coreProperties>
</file>