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71" r:id="rId3"/>
  </p:sldMasterIdLst>
  <p:notesMasterIdLst>
    <p:notesMasterId r:id="rId21"/>
  </p:notes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0" r:id="rId13"/>
    <p:sldId id="267" r:id="rId14"/>
    <p:sldId id="268" r:id="rId15"/>
    <p:sldId id="269" r:id="rId16"/>
    <p:sldId id="271" r:id="rId17"/>
    <p:sldId id="297" r:id="rId18"/>
    <p:sldId id="272" r:id="rId19"/>
    <p:sldId id="273" r:id="rId20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22"/>
    </p:embeddedFont>
    <p:embeddedFont>
      <p:font typeface="#9Slide05 Aphrodite Pro" panose="02000000000000000000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IcielBC Cubano Normal" panose="00000500000000000000" pitchFamily="2" charset="0"/>
      <p:regular r:id="rId25"/>
    </p:embeddedFont>
    <p:embeddedFont>
      <p:font typeface="#9Slide07 IcielPony" panose="020000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HP001 5 hàng" panose="020B0603050302020204" pitchFamily="34" charset="0"/>
      <p:regular r:id="rId39"/>
      <p:bold r:id="rId40"/>
    </p:embeddedFont>
    <p:embeddedFont>
      <p:font typeface="HP001 5H" panose="020B0603050302020204" pitchFamily="34" charset="0"/>
      <p:bold r:id="rId41"/>
    </p:embeddedFont>
    <p:embeddedFont>
      <p:font typeface="SVN-Dancing Script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Poky's" panose="020B0606040200020203" pitchFamily="34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TM Guanine" panose="0204060305050602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7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B2653-8830-4392-A633-54D3A81D771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05D75-8AB2-45A2-99FB-BB6AFFA8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7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38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701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9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06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7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8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4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24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77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0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7302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62378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03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84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2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7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7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76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097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427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2172335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9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1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272597" y="4103715"/>
            <a:ext cx="58343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"/>
          <p:cNvPicPr>
            <a:picLocks noChangeAspect="1"/>
          </p:cNvPicPr>
          <p:nvPr/>
        </p:nvPicPr>
        <p:blipFill>
          <a:blip r:embed="rId10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4502785" y="1474470"/>
            <a:ext cx="1284605" cy="643255"/>
          </a:xfrm>
          <a:custGeom>
            <a:avLst/>
            <a:gdLst>
              <a:gd name="connisteX0" fmla="*/ 0 w 1284605"/>
              <a:gd name="connsiteY0" fmla="*/ 566793 h 642993"/>
              <a:gd name="connisteX1" fmla="*/ 489585 w 1284605"/>
              <a:gd name="connsiteY1" fmla="*/ 373 h 642993"/>
              <a:gd name="connisteX2" fmla="*/ 1284605 w 1284605"/>
              <a:gd name="connsiteY2" fmla="*/ 642993 h 6429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284605" h="642994">
                <a:moveTo>
                  <a:pt x="0" y="566794"/>
                </a:moveTo>
                <a:cubicBezTo>
                  <a:pt x="81915" y="440429"/>
                  <a:pt x="232410" y="-14866"/>
                  <a:pt x="489585" y="374"/>
                </a:cubicBezTo>
                <a:cubicBezTo>
                  <a:pt x="746760" y="15614"/>
                  <a:pt x="1135380" y="503294"/>
                  <a:pt x="1284605" y="642994"/>
                </a:cubicBezTo>
              </a:path>
            </a:pathLst>
          </a:custGeom>
          <a:noFill/>
          <a:ln>
            <a:solidFill>
              <a:srgbClr val="CBA07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8149590" y="1474470"/>
            <a:ext cx="1360170" cy="686435"/>
          </a:xfrm>
          <a:custGeom>
            <a:avLst/>
            <a:gdLst>
              <a:gd name="connisteX0" fmla="*/ 0 w 1360170"/>
              <a:gd name="connsiteY0" fmla="*/ 686148 h 686148"/>
              <a:gd name="connisteX1" fmla="*/ 576580 w 1360170"/>
              <a:gd name="connsiteY1" fmla="*/ 348 h 686148"/>
              <a:gd name="connisteX2" fmla="*/ 1360170 w 1360170"/>
              <a:gd name="connsiteY2" fmla="*/ 609948 h 6861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360170" h="686149">
                <a:moveTo>
                  <a:pt x="0" y="686149"/>
                </a:moveTo>
                <a:cubicBezTo>
                  <a:pt x="99695" y="536924"/>
                  <a:pt x="304800" y="15589"/>
                  <a:pt x="576580" y="349"/>
                </a:cubicBezTo>
                <a:cubicBezTo>
                  <a:pt x="848360" y="-14891"/>
                  <a:pt x="1214755" y="474059"/>
                  <a:pt x="1360170" y="609949"/>
                </a:cubicBezTo>
              </a:path>
            </a:pathLst>
          </a:custGeom>
          <a:noFill/>
          <a:ln>
            <a:solidFill>
              <a:srgbClr val="CBA07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86236" y="1557952"/>
            <a:ext cx="5520845" cy="930560"/>
            <a:chOff x="2622493" y="2097740"/>
            <a:chExt cx="5393792" cy="805053"/>
          </a:xfrm>
        </p:grpSpPr>
        <p:sp>
          <p:nvSpPr>
            <p:cNvPr id="24" name="TextBox 23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60702" y="3133841"/>
            <a:ext cx="5729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55179" y="999276"/>
            <a:ext cx="270359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84368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0754" y="2562642"/>
            <a:ext cx="6735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</p:spTree>
    <p:extLst>
      <p:ext uri="{BB962C8B-B14F-4D97-AF65-F5344CB8AC3E}">
        <p14:creationId xmlns:p14="http://schemas.microsoft.com/office/powerpoint/2010/main" val="9763257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 em bốn biển cùng chung một nhà.</a:t>
              </a:r>
              <a:endPara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4688" y="2801557"/>
            <a:ext cx="2553070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a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675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chung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2785811"/>
            <a:ext cx="4741604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,h,b,g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4303521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1,5 ô li?</a:t>
            </a:r>
          </a:p>
        </p:txBody>
      </p:sp>
    </p:spTree>
    <p:extLst>
      <p:ext uri="{BB962C8B-B14F-4D97-AF65-F5344CB8AC3E}">
        <p14:creationId xmlns:p14="http://schemas.microsoft.com/office/powerpoint/2010/main" val="18556146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 em bốn biển cùng chung một nhà.</a:t>
              </a:r>
              <a:endPara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sắc trên chữ ô (bốn), dấu hỏi trên chữ ê (biển), dấu huyền trên chữ u (cùng), chữ a (nhà).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Vị trí đặt dấu chấm: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311057"/>
            <a:ext cx="1068133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a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25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301295" y="1650282"/>
            <a:ext cx="6108187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vở</a:t>
            </a:r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tập viết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857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346119"/>
            <a:ext cx="8692751" cy="1862048"/>
            <a:chOff x="1001754" y="346119"/>
            <a:chExt cx="8692751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4047379" y="346119"/>
              <a:ext cx="112963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a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F7944-339F-925E-ECEE-05D682C22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6" t="21594" r="25896" b="22753"/>
          <a:stretch/>
        </p:blipFill>
        <p:spPr>
          <a:xfrm>
            <a:off x="7999032" y="1766536"/>
            <a:ext cx="2792897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" y="0"/>
            <a:ext cx="9339732" cy="5936105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4" name="图片 12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21300000">
            <a:off x="8099436" y="626664"/>
            <a:ext cx="1372870" cy="1197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760" y="1088960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1004" y="2289289"/>
            <a:ext cx="53484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</a:t>
            </a:r>
            <a:r>
              <a:rPr lang="en-US" sz="72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1004" y="3920505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7308279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11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4" name="图片 12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21300000">
            <a:off x="8099436" y="626664"/>
            <a:ext cx="1372870" cy="1197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9277" y="569115"/>
            <a:ext cx="4132178" cy="1884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4282" y="2009857"/>
            <a:ext cx="78344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*Kiến thức, kĩ năng: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Biết viết chữ viết hoa A kiểu 2 cỡ vừa và cỡ nhỏ.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Viết đúng câu ứng dựng: </a:t>
            </a:r>
            <a:r>
              <a:rPr lang="en-US" sz="2800" i="1">
                <a:solidFill>
                  <a:srgbClr val="0070C0"/>
                </a:solidFill>
                <a:latin typeface="UTM Avo" panose="02040603050506020204" pitchFamily="18" charset="0"/>
              </a:rPr>
              <a:t>Anh em bốn biển cùng chung một nhà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Rèn cho HS tính kiên nhẫn, cẩn thận.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Có ý thức thẩm mỹ khi viết chữ.</a:t>
            </a:r>
          </a:p>
        </p:txBody>
      </p:sp>
    </p:spTree>
    <p:extLst>
      <p:ext uri="{BB962C8B-B14F-4D97-AF65-F5344CB8AC3E}">
        <p14:creationId xmlns:p14="http://schemas.microsoft.com/office/powerpoint/2010/main" val="17694114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4224" y="2561224"/>
            <a:ext cx="5365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</p:spTree>
    <p:extLst>
      <p:ext uri="{BB962C8B-B14F-4D97-AF65-F5344CB8AC3E}">
        <p14:creationId xmlns:p14="http://schemas.microsoft.com/office/powerpoint/2010/main" val="29245879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952" y="2450124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5,5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99338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679" y="1251796"/>
            <a:ext cx="491723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5879" y="270289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46124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Cách viết chữ A hoa kiểu 2 cỡ vừ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342" y="1206707"/>
            <a:ext cx="9593704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92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952" y="2450124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gần 3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5568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375" y="1511232"/>
            <a:ext cx="549256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375" y="290885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89439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Cách viết chữ A hoa kiểu 2 cỡ nhỏ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114" y="1394085"/>
            <a:ext cx="9713626" cy="54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86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509</Words>
  <Application>Microsoft Office PowerPoint</Application>
  <PresentationFormat>Widescreen</PresentationFormat>
  <Paragraphs>71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UTM Guanine</vt:lpstr>
      <vt:lpstr>HP001 4 hàng</vt:lpstr>
      <vt:lpstr>Arial</vt:lpstr>
      <vt:lpstr>#9Slide07 IcielBC Cubano Normal</vt:lpstr>
      <vt:lpstr>SVN-Dancing Script</vt:lpstr>
      <vt:lpstr>思源黑体 CN</vt:lpstr>
      <vt:lpstr>SVN-Newton</vt:lpstr>
      <vt:lpstr>SVN-Poky's</vt:lpstr>
      <vt:lpstr>HP001 5H</vt:lpstr>
      <vt:lpstr>Calibri Light</vt:lpstr>
      <vt:lpstr>#9Slide03 Arima Madurai Black</vt:lpstr>
      <vt:lpstr>Cambria</vt:lpstr>
      <vt:lpstr>#9Slide05 Aphrodite Pro</vt:lpstr>
      <vt:lpstr>思源黑体 CN Bold</vt:lpstr>
      <vt:lpstr>Times New Roman</vt:lpstr>
      <vt:lpstr>#9Slide07 IcielPony</vt:lpstr>
      <vt:lpstr>Wingdings</vt:lpstr>
      <vt:lpstr>HP001 5 hàng</vt:lpstr>
      <vt:lpstr>#9Slide07 HoneyCream</vt:lpstr>
      <vt:lpstr>UTM Avo</vt:lpstr>
      <vt:lpstr>Chango</vt:lpstr>
      <vt:lpstr>Calibri</vt:lpstr>
      <vt:lpstr>Office 主题</vt:lpstr>
      <vt:lpstr>4_Awesome Teachers Meeting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15</cp:revision>
  <dcterms:created xsi:type="dcterms:W3CDTF">2023-03-11T15:18:23Z</dcterms:created>
  <dcterms:modified xsi:type="dcterms:W3CDTF">2023-03-19T02:41:54Z</dcterms:modified>
</cp:coreProperties>
</file>