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6"/>
  </p:notesMasterIdLst>
  <p:sldIdLst>
    <p:sldId id="261" r:id="rId2"/>
    <p:sldId id="259" r:id="rId3"/>
    <p:sldId id="278" r:id="rId4"/>
    <p:sldId id="299" r:id="rId5"/>
    <p:sldId id="300" r:id="rId6"/>
    <p:sldId id="266" r:id="rId7"/>
    <p:sldId id="288" r:id="rId8"/>
    <p:sldId id="301" r:id="rId9"/>
    <p:sldId id="302" r:id="rId10"/>
    <p:sldId id="295" r:id="rId11"/>
    <p:sldId id="303" r:id="rId12"/>
    <p:sldId id="304" r:id="rId13"/>
    <p:sldId id="305" r:id="rId14"/>
    <p:sldId id="306" r:id="rId15"/>
    <p:sldId id="292" r:id="rId16"/>
    <p:sldId id="294" r:id="rId17"/>
    <p:sldId id="263" r:id="rId18"/>
    <p:sldId id="268" r:id="rId19"/>
    <p:sldId id="297" r:id="rId20"/>
    <p:sldId id="307" r:id="rId21"/>
    <p:sldId id="272" r:id="rId22"/>
    <p:sldId id="273" r:id="rId23"/>
    <p:sldId id="275" r:id="rId24"/>
    <p:sldId id="276" r:id="rId25"/>
  </p:sldIdLst>
  <p:sldSz cx="12192000" cy="6858000"/>
  <p:notesSz cx="6858000" cy="9144000"/>
  <p:embeddedFontLst>
    <p:embeddedFont>
      <p:font typeface="#9Slide05 Aphrodite Pro" panose="020B0604020202020204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等线" panose="020B0604020202020204" charset="-122"/>
      <p:regular r:id="rId32"/>
    </p:embeddedFont>
    <p:embeddedFont>
      <p:font typeface="Cambria" panose="02040503050406030204" pitchFamily="18" charset="0"/>
      <p:regular r:id="rId33"/>
      <p:bold r:id="rId34"/>
      <p:italic r:id="rId35"/>
      <p:boldItalic r:id="rId36"/>
    </p:embeddedFont>
    <p:embeddedFont>
      <p:font typeface="#9Slide07 Altus" panose="020B0604020202020204" charset="0"/>
      <p:regular r:id="rId37"/>
    </p:embeddedFont>
    <p:embeddedFont>
      <p:font typeface="UTM Showcard" panose="02040603050506020204" pitchFamily="18" charset="0"/>
      <p:regular r:id="rId38"/>
    </p:embeddedFont>
    <p:embeddedFont>
      <p:font typeface="#9Slide07 HoneyCream" panose="020B0604020202020204" charset="0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74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7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5E9BE3-FFB0-4FC1-9275-723E47C30995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970D1B-F148-41F5-AF0F-03DC21363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237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2AA95E-6841-4403-AF36-7593CD0EB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689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228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470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89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808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539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289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821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002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010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3716000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869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3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3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034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3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3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612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3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3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459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3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3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361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51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733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118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5813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4.wdp"/><Relationship Id="rId18" Type="http://schemas.openxmlformats.org/officeDocument/2006/relationships/image" Target="../media/image14.png"/><Relationship Id="rId3" Type="http://schemas.openxmlformats.org/officeDocument/2006/relationships/image" Target="../media/image5.jpg"/><Relationship Id="rId21" Type="http://schemas.openxmlformats.org/officeDocument/2006/relationships/image" Target="../media/image17.pn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17" Type="http://schemas.microsoft.com/office/2007/relationships/hdphoto" Target="../media/hdphoto6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5" Type="http://schemas.microsoft.com/office/2007/relationships/hdphoto" Target="../media/hdphoto5.wdp"/><Relationship Id="rId10" Type="http://schemas.openxmlformats.org/officeDocument/2006/relationships/image" Target="../media/image10.png"/><Relationship Id="rId19" Type="http://schemas.openxmlformats.org/officeDocument/2006/relationships/image" Target="../media/image15.png"/><Relationship Id="rId4" Type="http://schemas.openxmlformats.org/officeDocument/2006/relationships/image" Target="../media/image6.png"/><Relationship Id="rId9" Type="http://schemas.microsoft.com/office/2007/relationships/hdphoto" Target="../media/hdphoto2.wdp"/><Relationship Id="rId14" Type="http://schemas.openxmlformats.org/officeDocument/2006/relationships/image" Target="../media/image12.png"/><Relationship Id="rId22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microsoft.com/office/2007/relationships/hdphoto" Target="../media/hdphoto8.wdp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968450D-D45C-404B-A231-BCAA90D277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20471992-B612-438D-B332-FF9A0936DFAA}"/>
              </a:ext>
            </a:extLst>
          </p:cNvPr>
          <p:cNvSpPr/>
          <p:nvPr/>
        </p:nvSpPr>
        <p:spPr>
          <a:xfrm>
            <a:off x="-598487" y="300179"/>
            <a:ext cx="12966297" cy="6399057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-873291" y="55205"/>
            <a:ext cx="4504417" cy="2244652"/>
            <a:chOff x="-13428" y="395694"/>
            <a:chExt cx="4504417" cy="2244652"/>
          </a:xfrm>
        </p:grpSpPr>
        <p:grpSp>
          <p:nvGrpSpPr>
            <p:cNvPr id="13" name="Group 12"/>
            <p:cNvGrpSpPr/>
            <p:nvPr/>
          </p:nvGrpSpPr>
          <p:grpSpPr>
            <a:xfrm>
              <a:off x="728886" y="395694"/>
              <a:ext cx="3762103" cy="1828915"/>
              <a:chOff x="744582" y="744582"/>
              <a:chExt cx="3762103" cy="1828915"/>
            </a:xfrm>
          </p:grpSpPr>
          <p:sp>
            <p:nvSpPr>
              <p:cNvPr id="15" name="Cloud 14"/>
              <p:cNvSpPr/>
              <p:nvPr/>
            </p:nvSpPr>
            <p:spPr>
              <a:xfrm>
                <a:off x="744582" y="744582"/>
                <a:ext cx="3762103" cy="1828915"/>
              </a:xfrm>
              <a:prstGeom prst="cloud">
                <a:avLst/>
              </a:prstGeom>
              <a:solidFill>
                <a:schemeClr val="bg1"/>
              </a:solid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887345" y="977746"/>
                <a:ext cx="331796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UTM Showcard" panose="02040603050506020204" pitchFamily="18" charset="0"/>
                    <a:ea typeface="+mn-ea"/>
                    <a:cs typeface="+mn-cs"/>
                  </a:rPr>
                  <a:t>Hoạt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UTM Showcard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UTM Showcard" panose="02040603050506020204" pitchFamily="18" charset="0"/>
                    <a:ea typeface="+mn-ea"/>
                    <a:cs typeface="+mn-cs"/>
                  </a:rPr>
                  <a:t>động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UTM Showcard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UTM Showcard" panose="02040603050506020204" pitchFamily="18" charset="0"/>
                    <a:ea typeface="+mn-ea"/>
                    <a:cs typeface="+mn-cs"/>
                  </a:rPr>
                  <a:t>trải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UTM Showcard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UTM Showcard" panose="02040603050506020204" pitchFamily="18" charset="0"/>
                    <a:ea typeface="+mn-ea"/>
                    <a:cs typeface="+mn-cs"/>
                  </a:rPr>
                  <a:t>nghiệm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UTM Showcard" panose="02040603050506020204" pitchFamily="18" charset="0"/>
                    <a:ea typeface="+mn-ea"/>
                    <a:cs typeface="+mn-cs"/>
                  </a:rPr>
                  <a:t>  </a:t>
                </a:r>
              </a:p>
            </p:txBody>
          </p:sp>
        </p:grp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667" b="90000" l="6389" r="90000"/>
                      </a14:imgEffect>
                      <a14:imgEffect>
                        <a14:colorTemperature colorTemp="88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28" y="1155718"/>
              <a:ext cx="1484628" cy="1484628"/>
            </a:xfrm>
            <a:prstGeom prst="rect">
              <a:avLst/>
            </a:prstGeom>
          </p:spPr>
        </p:pic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96789"/>
            <a:ext cx="1932594" cy="2861583"/>
          </a:xfrm>
          <a:prstGeom prst="rect">
            <a:avLst/>
          </a:prstGeom>
        </p:spPr>
      </p:pic>
      <p:pic>
        <p:nvPicPr>
          <p:cNvPr id="40" name="图片 2">
            <a:extLst>
              <a:ext uri="{FF2B5EF4-FFF2-40B4-BE49-F238E27FC236}">
                <a16:creationId xmlns:a16="http://schemas.microsoft.com/office/drawing/2014/main" id="{38F2E8CC-1961-41E8-8D6D-DED53339B1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t="16279" r="7882" b="7287"/>
          <a:stretch/>
        </p:blipFill>
        <p:spPr>
          <a:xfrm rot="684408">
            <a:off x="14354569" y="-184170"/>
            <a:ext cx="2090170" cy="189770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9501828" y="18499"/>
            <a:ext cx="2387726" cy="3080303"/>
            <a:chOff x="9293410" y="140019"/>
            <a:chExt cx="2387726" cy="3080303"/>
          </a:xfrm>
        </p:grpSpPr>
        <p:grpSp>
          <p:nvGrpSpPr>
            <p:cNvPr id="34" name="Group 33"/>
            <p:cNvGrpSpPr/>
            <p:nvPr/>
          </p:nvGrpSpPr>
          <p:grpSpPr>
            <a:xfrm>
              <a:off x="9293410" y="1016397"/>
              <a:ext cx="2231769" cy="2203925"/>
              <a:chOff x="415583" y="2523607"/>
              <a:chExt cx="2231769" cy="2203925"/>
            </a:xfrm>
          </p:grpSpPr>
          <p:grpSp>
            <p:nvGrpSpPr>
              <p:cNvPr id="35" name="Group 34"/>
              <p:cNvGrpSpPr/>
              <p:nvPr/>
            </p:nvGrpSpPr>
            <p:grpSpPr>
              <a:xfrm rot="1429913">
                <a:off x="756231" y="2523607"/>
                <a:ext cx="1891121" cy="2203925"/>
                <a:chOff x="2100706" y="1384660"/>
                <a:chExt cx="1891121" cy="2203925"/>
              </a:xfrm>
            </p:grpSpPr>
            <p:sp>
              <p:nvSpPr>
                <p:cNvPr id="37" name="Isosceles Triangle 36"/>
                <p:cNvSpPr/>
                <p:nvPr/>
              </p:nvSpPr>
              <p:spPr>
                <a:xfrm rot="21241090">
                  <a:off x="2435764" y="1384660"/>
                  <a:ext cx="914400" cy="1188720"/>
                </a:xfrm>
                <a:prstGeom prst="triangle">
                  <a:avLst/>
                </a:prstGeom>
                <a:noFill/>
                <a:ln w="57150">
                  <a:solidFill>
                    <a:schemeClr val="tx1">
                      <a:lumMod val="85000"/>
                      <a:lumOff val="1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Rounded Rectangle 37"/>
                <p:cNvSpPr/>
                <p:nvPr/>
              </p:nvSpPr>
              <p:spPr>
                <a:xfrm rot="21196758">
                  <a:off x="2100706" y="2556619"/>
                  <a:ext cx="1891121" cy="1031966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FFCA7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6" name="TextBox 35"/>
              <p:cNvSpPr txBox="1"/>
              <p:nvPr/>
            </p:nvSpPr>
            <p:spPr>
              <a:xfrm rot="965100">
                <a:off x="415583" y="3756527"/>
                <a:ext cx="203115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  <a:reflection blurRad="6350" stA="55000" endA="300" endPos="45500" dir="5400000" sy="-100000" algn="bl" rotWithShape="0"/>
                    </a:effectLst>
                    <a:uLnTx/>
                    <a:uFillTx/>
                    <a:latin typeface="UTM Showcard" panose="02040603050506020204" pitchFamily="18" charset="0"/>
                    <a:ea typeface="+mn-ea"/>
                    <a:cs typeface="+mn-cs"/>
                  </a:rPr>
                  <a:t>Lớp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  <a:reflection blurRad="6350" stA="55000" endA="300" endPos="45500" dir="5400000" sy="-100000" algn="bl" rotWithShape="0"/>
                    </a:effectLst>
                    <a:uLnTx/>
                    <a:uFillTx/>
                    <a:latin typeface="UTM Showcard" panose="02040603050506020204" pitchFamily="18" charset="0"/>
                    <a:ea typeface="+mn-ea"/>
                    <a:cs typeface="+mn-cs"/>
                  </a:rPr>
                  <a:t> 2</a:t>
                </a:r>
              </a:p>
            </p:txBody>
          </p:sp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38559" y1="34746" x2="66525" y2="69492"/>
                          <a14:foregroundMark x1="66525" y1="36441" x2="39831" y2="78814"/>
                          <a14:foregroundMark x1="37288" y1="43220" x2="30508" y2="745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1596">
              <a:off x="9905872" y="140019"/>
              <a:ext cx="1775264" cy="1801298"/>
            </a:xfrm>
            <a:prstGeom prst="rect">
              <a:avLst/>
            </a:prstGeom>
          </p:spPr>
        </p:pic>
      </p:grp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8EE5A0D5-2055-2BAC-1251-F1285CEB627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4325" b="94867" l="69200" r="91229">
                        <a14:foregroundMark x1="77243" y1="65036" x2="77243" y2="70776"/>
                        <a14:foregroundMark x1="90744" y1="66532" x2="89814" y2="67057"/>
                        <a14:foregroundMark x1="91269" y1="67866" x2="91269" y2="67866"/>
                        <a14:foregroundMark x1="76880" y1="90825" x2="85449" y2="90461"/>
                        <a14:foregroundMark x1="77930" y1="88642" x2="76597" y2="89733"/>
                        <a14:foregroundMark x1="74050" y1="90703" x2="75829" y2="90703"/>
                        <a14:foregroundMark x1="75829" y1="90703" x2="76839" y2="90582"/>
                        <a14:foregroundMark x1="84236" y1="87914" x2="84600" y2="89329"/>
                        <a14:foregroundMark x1="78092" y1="87793" x2="78052" y2="89774"/>
                        <a14:foregroundMark x1="83508" y1="87914" x2="83670" y2="89208"/>
                        <a14:foregroundMark x1="78254" y1="88238" x2="78456" y2="89491"/>
                        <a14:foregroundMark x1="78456" y1="89491" x2="78456" y2="89491"/>
                        <a14:foregroundMark x1="78496" y1="88238" x2="78901" y2="88925"/>
                        <a14:foregroundMark x1="78537" y1="87955" x2="78618" y2="89329"/>
                        <a14:foregroundMark x1="78618" y1="89329" x2="78618" y2="89329"/>
                        <a14:foregroundMark x1="77284" y1="88116" x2="77284" y2="89046"/>
                        <a14:foregroundMark x1="69200" y1="77688" x2="69846" y2="775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44" t="49271" r="7714"/>
          <a:stretch/>
        </p:blipFill>
        <p:spPr>
          <a:xfrm>
            <a:off x="6105871" y="3999138"/>
            <a:ext cx="1736159" cy="3545340"/>
          </a:xfrm>
          <a:prstGeom prst="rect">
            <a:avLst/>
          </a:prstGeom>
        </p:spPr>
      </p:pic>
      <p:pic>
        <p:nvPicPr>
          <p:cNvPr id="7" name="Picture 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81D362D1-2804-CADF-0F23-8A6EA5D64FD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093" b="45392" l="8327" r="37955">
                        <a14:foregroundMark x1="20049" y1="17866" x2="22070" y2="23484"/>
                        <a14:foregroundMark x1="24939" y1="17866" x2="26112" y2="24252"/>
                        <a14:foregroundMark x1="26112" y1="24252" x2="26112" y2="24252"/>
                        <a14:foregroundMark x1="26192" y1="19604" x2="26435" y2="23120"/>
                        <a14:foregroundMark x1="26031" y1="17502" x2="27688" y2="22797"/>
                        <a14:foregroundMark x1="27688" y1="22797" x2="27688" y2="22797"/>
                        <a14:foregroundMark x1="22070" y1="21099" x2="23120" y2="25424"/>
                        <a14:foregroundMark x1="23120" y1="25424" x2="23120" y2="25424"/>
                        <a14:foregroundMark x1="23888" y1="20938" x2="23484" y2="24697"/>
                        <a14:foregroundMark x1="17259" y1="31285" x2="19159" y2="32579"/>
                        <a14:foregroundMark x1="26354" y1="32336" x2="28375" y2="33751"/>
                        <a14:foregroundMark x1="24535" y1="42765" x2="26556" y2="42482"/>
                        <a14:foregroundMark x1="19361" y1="43007" x2="19887" y2="44705"/>
                        <a14:foregroundMark x1="29345" y1="45392" x2="28901" y2="444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5" t="458" r="58337" b="52447"/>
          <a:stretch/>
        </p:blipFill>
        <p:spPr>
          <a:xfrm>
            <a:off x="1151527" y="3639386"/>
            <a:ext cx="2670108" cy="3396117"/>
          </a:xfrm>
          <a:prstGeom prst="rect">
            <a:avLst/>
          </a:prstGeom>
        </p:spPr>
      </p:pic>
      <p:pic>
        <p:nvPicPr>
          <p:cNvPr id="8" name="Picture 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DBE3224-C8DF-5A3E-081B-4DB46B41932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935" b="44416" l="41204" r="62714">
                        <a14:foregroundMark x1="47777" y1="15319" x2="50243" y2="21059"/>
                        <a14:foregroundMark x1="53355" y1="13662" x2="54891" y2="20049"/>
                        <a14:foregroundMark x1="54891" y1="20049" x2="54891" y2="20049"/>
                        <a14:foregroundMark x1="54689" y1="14915" x2="54972" y2="18432"/>
                        <a14:foregroundMark x1="47292" y1="15198" x2="47696" y2="19644"/>
                        <a14:foregroundMark x1="47696" y1="19644" x2="47696" y2="196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15" r="34597" b="50649"/>
          <a:stretch/>
        </p:blipFill>
        <p:spPr>
          <a:xfrm>
            <a:off x="3044815" y="3755931"/>
            <a:ext cx="1928346" cy="3539427"/>
          </a:xfrm>
          <a:prstGeom prst="rect">
            <a:avLst/>
          </a:prstGeom>
        </p:spPr>
      </p:pic>
      <p:pic>
        <p:nvPicPr>
          <p:cNvPr id="11" name="Picture 1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BA4AA999-AE5D-AF19-041D-7C13BDEBF20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203" b="46825" l="67058" r="96340">
                        <a14:foregroundMark x1="74212" y1="17381" x2="77850" y2="23727"/>
                        <a14:foregroundMark x1="78658" y1="16653" x2="84074" y2="24576"/>
                        <a14:foregroundMark x1="84074" y1="24576" x2="84074" y2="245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398" b="47972"/>
          <a:stretch/>
        </p:blipFill>
        <p:spPr>
          <a:xfrm>
            <a:off x="7429685" y="2815836"/>
            <a:ext cx="3218293" cy="4574525"/>
          </a:xfrm>
          <a:prstGeom prst="rect">
            <a:avLst/>
          </a:prstGeom>
        </p:spPr>
      </p:pic>
      <p:pic>
        <p:nvPicPr>
          <p:cNvPr id="18" name="Picture 1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C507A549-536F-C1DB-084A-F8BD81E2178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0485" b="94867" l="37874" r="70776">
                        <a14:foregroundMark x1="51334" y1="53517" x2="51334" y2="53517"/>
                        <a14:foregroundMark x1="54729" y1="51900" x2="54729" y2="51900"/>
                        <a14:foregroundMark x1="46322" y1="60833" x2="52789" y2="67219"/>
                        <a14:foregroundMark x1="52789" y1="67219" x2="52789" y2="67219"/>
                        <a14:foregroundMark x1="54972" y1="60631" x2="50485" y2="67583"/>
                        <a14:foregroundMark x1="50485" y1="67583" x2="50485" y2="67583"/>
                        <a14:foregroundMark x1="52789" y1="61439" x2="54810" y2="65562"/>
                        <a14:foregroundMark x1="54810" y1="65562" x2="54810" y2="65562"/>
                        <a14:foregroundMark x1="46766" y1="62005" x2="47575" y2="65117"/>
                        <a14:foregroundMark x1="38116" y1="65926" x2="38116" y2="65926"/>
                        <a14:foregroundMark x1="38116" y1="67098" x2="38116" y2="67098"/>
                        <a14:foregroundMark x1="37914" y1="68391" x2="37914" y2="68391"/>
                        <a14:foregroundMark x1="62288" y1="63905" x2="62288" y2="63905"/>
                        <a14:foregroundMark x1="62813" y1="65279" x2="62813" y2="65279"/>
                        <a14:foregroundMark x1="46241" y1="89814" x2="48060" y2="87470"/>
                        <a14:foregroundMark x1="55618" y1="89572" x2="53719" y2="87106"/>
                        <a14:foregroundMark x1="44018" y1="89854" x2="47817" y2="88804"/>
                        <a14:foregroundMark x1="47817" y1="88804" x2="48585" y2="87268"/>
                        <a14:foregroundMark x1="48787" y1="87187" x2="49030" y2="89006"/>
                        <a14:foregroundMark x1="53314" y1="87025" x2="53517" y2="88844"/>
                        <a14:foregroundMark x1="53314" y1="87551" x2="53234" y2="88561"/>
                        <a14:foregroundMark x1="70776" y1="50485" x2="70776" y2="504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70" t="49271" r="35560"/>
          <a:stretch/>
        </p:blipFill>
        <p:spPr>
          <a:xfrm>
            <a:off x="9513982" y="2947279"/>
            <a:ext cx="2773547" cy="4907542"/>
          </a:xfrm>
          <a:prstGeom prst="rect">
            <a:avLst/>
          </a:prstGeom>
        </p:spPr>
      </p:pic>
      <p:pic>
        <p:nvPicPr>
          <p:cNvPr id="19" name="Picture 1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56676B2-D198-6C5C-03B3-29DB7B1D3823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4344" b="94927" l="3540" r="31863">
                        <a14:foregroundMark x1="24050" y1="86661" x2="24333" y2="89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271" r="64597"/>
          <a:stretch/>
        </p:blipFill>
        <p:spPr>
          <a:xfrm>
            <a:off x="-1547627" y="1875867"/>
            <a:ext cx="3366150" cy="482336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3F69641-B631-E164-2A32-B146B2C66EB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93538" y="2523733"/>
            <a:ext cx="9083827" cy="218255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97BA539-53E5-B5DA-7CD9-00BEAB62CE17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t="-919" r="18140"/>
          <a:stretch/>
        </p:blipFill>
        <p:spPr>
          <a:xfrm>
            <a:off x="2997349" y="893918"/>
            <a:ext cx="2598848" cy="94333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FB3CD30-2D99-0CB7-4EE9-79BBF08EF47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877380" y="713280"/>
            <a:ext cx="5040832" cy="204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40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125272" y="963822"/>
            <a:ext cx="10474732" cy="504026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57858" y="1255038"/>
            <a:ext cx="8903867" cy="40199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khiếm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thị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mù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gặp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khăn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vẫn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nhìn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riêng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nhìn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âm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–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nhìn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hương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–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nhìn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–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nhìn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hương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nhìn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9FFD54-2262-1C6D-0EE2-0B7BC830C3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95" r="83764" b="37529"/>
          <a:stretch/>
        </p:blipFill>
        <p:spPr>
          <a:xfrm flipH="1">
            <a:off x="-289213" y="3483955"/>
            <a:ext cx="2647071" cy="337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3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594431" y="1920240"/>
            <a:ext cx="7472427" cy="289560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71164" y="2476289"/>
            <a:ext cx="6918960" cy="1783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khiếm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thị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ngã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C8802547-0EC8-774D-3F0E-76CF09ADFA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6521" y1="28011" x2="76521" y2="28011"/>
                        <a14:foregroundMark x1="72849" y1="44018" x2="72849" y2="44018"/>
                        <a14:foregroundMark x1="45920" y1="41350" x2="49592" y2="44907"/>
                        <a14:foregroundMark x1="55712" y1="39572" x2="57752" y2="44018"/>
                        <a14:foregroundMark x1="77745" y1="32902" x2="77745" y2="32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6066" y="1255039"/>
            <a:ext cx="74724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39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í ẩn giác quan 5.1: Thứ giúp người khiếm thị cảm nhận thế giới chỉ bằng  cây gậy trong tay">
            <a:extLst>
              <a:ext uri="{FF2B5EF4-FFF2-40B4-BE49-F238E27FC236}">
                <a16:creationId xmlns:a16="http://schemas.microsoft.com/office/drawing/2014/main" id="{F2D876BE-4367-AFB4-2836-A46117D15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1" y="1062514"/>
            <a:ext cx="9465944" cy="4732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002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594431" y="1920240"/>
            <a:ext cx="7472427" cy="289560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71164" y="2476289"/>
            <a:ext cx="6918960" cy="1783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khiếm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thị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ngã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C8802547-0EC8-774D-3F0E-76CF09ADFA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6521" y1="28011" x2="76521" y2="28011"/>
                        <a14:foregroundMark x1="72849" y1="44018" x2="72849" y2="44018"/>
                        <a14:foregroundMark x1="45920" y1="41350" x2="49592" y2="44907"/>
                        <a14:foregroundMark x1="55712" y1="39572" x2="57752" y2="44018"/>
                        <a14:foregroundMark x1="77745" y1="32902" x2="77745" y2="32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6066" y="1255039"/>
            <a:ext cx="74724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97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Xây dựng quy định chuẩn quốc gia về chữ nổi Braille - Tin Tức - Thông Tin  Tuyển Sinh">
            <a:extLst>
              <a:ext uri="{FF2B5EF4-FFF2-40B4-BE49-F238E27FC236}">
                <a16:creationId xmlns:a16="http://schemas.microsoft.com/office/drawing/2014/main" id="{27429DB3-DBA0-AC34-70FE-56E229FFF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18" y="1598961"/>
            <a:ext cx="5145882" cy="3196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Nghe về chữ nổi đã nhiều, mấy ai trong chúng ta hiểu rõ cách hoạt động của  chúng?">
            <a:extLst>
              <a:ext uri="{FF2B5EF4-FFF2-40B4-BE49-F238E27FC236}">
                <a16:creationId xmlns:a16="http://schemas.microsoft.com/office/drawing/2014/main" id="{4D12450F-F71F-419F-2803-D1E504640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984" y="1543837"/>
            <a:ext cx="4870898" cy="324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D90F837A-619A-666D-8267-3F8F57133F50}"/>
              </a:ext>
            </a:extLst>
          </p:cNvPr>
          <p:cNvSpPr/>
          <p:nvPr/>
        </p:nvSpPr>
        <p:spPr>
          <a:xfrm>
            <a:off x="2310844" y="5339538"/>
            <a:ext cx="7195694" cy="121179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FE863B5-D9E3-0C67-C46F-CA76452C77FD}"/>
              </a:ext>
            </a:extLst>
          </p:cNvPr>
          <p:cNvSpPr/>
          <p:nvPr/>
        </p:nvSpPr>
        <p:spPr>
          <a:xfrm>
            <a:off x="2310844" y="5339538"/>
            <a:ext cx="6918960" cy="897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nổi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76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717267" y="1124463"/>
            <a:ext cx="10474732" cy="2818415"/>
            <a:chOff x="2037806" y="1587202"/>
            <a:chExt cx="9784080" cy="3729380"/>
          </a:xfrm>
        </p:grpSpPr>
        <p:sp>
          <p:nvSpPr>
            <p:cNvPr id="5" name="Rounded Rectangle 4"/>
            <p:cNvSpPr/>
            <p:nvPr/>
          </p:nvSpPr>
          <p:spPr>
            <a:xfrm>
              <a:off x="2037806" y="2521132"/>
              <a:ext cx="9784080" cy="279545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3658" y="1587202"/>
              <a:ext cx="2198228" cy="3729380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2094410" y="2264133"/>
            <a:ext cx="7918270" cy="1360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khiếm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thị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thường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hay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gặp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khăn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7477E6-33C4-639F-8F8F-3EEF77DB8C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960" b="98400" l="3514" r="98083">
                        <a14:foregroundMark x1="69329" y1="48000" x2="93610" y2="84480"/>
                        <a14:foregroundMark x1="76038" y1="61920" x2="74601" y2="72800"/>
                        <a14:foregroundMark x1="66773" y1="65120" x2="63099" y2="71040"/>
                        <a14:foregroundMark x1="73962" y1="45760" x2="76038" y2="46720"/>
                        <a14:foregroundMark x1="82268" y1="46880" x2="63259" y2="51200"/>
                        <a14:foregroundMark x1="63259" y1="51200" x2="59744" y2="59040"/>
                        <a14:foregroundMark x1="75240" y1="45760" x2="79872" y2="45280"/>
                        <a14:foregroundMark x1="33706" y1="62880" x2="33706" y2="72160"/>
                        <a14:foregroundMark x1="29233" y1="63520" x2="32748" y2="73600"/>
                        <a14:foregroundMark x1="13099" y1="65120" x2="25080" y2="73760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8211"/>
            <a:ext cx="5258805" cy="5250404"/>
          </a:xfrm>
          <a:prstGeom prst="rect">
            <a:avLst/>
          </a:prstGeom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id="{F6CAD17A-1F52-A426-1B2A-8364BDD97D96}"/>
              </a:ext>
            </a:extLst>
          </p:cNvPr>
          <p:cNvSpPr/>
          <p:nvPr/>
        </p:nvSpPr>
        <p:spPr>
          <a:xfrm>
            <a:off x="5574154" y="4163916"/>
            <a:ext cx="4438526" cy="2560992"/>
          </a:xfrm>
          <a:prstGeom prst="cloud">
            <a:avLst/>
          </a:prstGeom>
          <a:solidFill>
            <a:schemeClr val="bg1">
              <a:alpha val="80000"/>
            </a:schemeClr>
          </a:solidFill>
          <a:ln w="190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71840D-D2AA-C1DE-20FB-EC1F71709E74}"/>
              </a:ext>
            </a:extLst>
          </p:cNvPr>
          <p:cNvSpPr txBox="1"/>
          <p:nvPr/>
        </p:nvSpPr>
        <p:spPr>
          <a:xfrm>
            <a:off x="6449208" y="4734743"/>
            <a:ext cx="28911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Thảo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nhóm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48481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0" y="11430"/>
            <a:ext cx="12192000" cy="6858000"/>
          </a:xfrm>
          <a:prstGeom prst="rect">
            <a:avLst/>
          </a:prstGeom>
        </p:spPr>
      </p:pic>
      <p:pic>
        <p:nvPicPr>
          <p:cNvPr id="1026" name="Picture 2" descr="Công việc thích hợp dành cho người khiếm thị - SME.MISA.VN">
            <a:extLst>
              <a:ext uri="{FF2B5EF4-FFF2-40B4-BE49-F238E27FC236}">
                <a16:creationId xmlns:a16="http://schemas.microsoft.com/office/drawing/2014/main" id="{3E96A043-C330-FBA0-A8F2-A37884014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59" y="3428999"/>
            <a:ext cx="5425455" cy="325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ạo việc làm để người khiếm thị tự tin sống tốt - Báo Cần Thơ Online">
            <a:extLst>
              <a:ext uri="{FF2B5EF4-FFF2-40B4-BE49-F238E27FC236}">
                <a16:creationId xmlns:a16="http://schemas.microsoft.com/office/drawing/2014/main" id="{ABAED6CB-C558-C778-9DCB-B56AC3F25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681" y="173727"/>
            <a:ext cx="5336514" cy="325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ọc sinh khiếm thị ở Sài Gòn học đi chợ, nấu ăn - VnExpress">
            <a:extLst>
              <a:ext uri="{FF2B5EF4-FFF2-40B4-BE49-F238E27FC236}">
                <a16:creationId xmlns:a16="http://schemas.microsoft.com/office/drawing/2014/main" id="{ACBD43C2-9C84-5771-8BB2-1C2B01184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" y="173727"/>
            <a:ext cx="5301748" cy="325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Nghị lực phi thường của một người khiếm thị - Báo Quảng Ngãi điện tử">
            <a:extLst>
              <a:ext uri="{FF2B5EF4-FFF2-40B4-BE49-F238E27FC236}">
                <a16:creationId xmlns:a16="http://schemas.microsoft.com/office/drawing/2014/main" id="{61F4973E-DC5C-9748-A7AD-B2125EE5C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681" y="3428998"/>
            <a:ext cx="5301748" cy="325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3409191-B92D-EF40-CF06-4882A9588C12}"/>
              </a:ext>
            </a:extLst>
          </p:cNvPr>
          <p:cNvGrpSpPr/>
          <p:nvPr/>
        </p:nvGrpSpPr>
        <p:grpSpPr>
          <a:xfrm>
            <a:off x="483394" y="2673246"/>
            <a:ext cx="2447862" cy="767184"/>
            <a:chOff x="-2706942" y="3087318"/>
            <a:chExt cx="2447862" cy="767184"/>
          </a:xfrm>
        </p:grpSpPr>
        <p:sp>
          <p:nvSpPr>
            <p:cNvPr id="10" name="Rounded Rectangle 4">
              <a:extLst>
                <a:ext uri="{FF2B5EF4-FFF2-40B4-BE49-F238E27FC236}">
                  <a16:creationId xmlns:a16="http://schemas.microsoft.com/office/drawing/2014/main" id="{0682479B-8727-12D9-D941-B1DFA545C64A}"/>
                </a:ext>
              </a:extLst>
            </p:cNvPr>
            <p:cNvSpPr/>
            <p:nvPr/>
          </p:nvSpPr>
          <p:spPr>
            <a:xfrm>
              <a:off x="-2706942" y="3148278"/>
              <a:ext cx="2166296" cy="70622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AE3CC4E-80F3-D0FA-C1E7-D56AB470C448}"/>
                </a:ext>
              </a:extLst>
            </p:cNvPr>
            <p:cNvSpPr/>
            <p:nvPr/>
          </p:nvSpPr>
          <p:spPr>
            <a:xfrm>
              <a:off x="-2629124" y="3087318"/>
              <a:ext cx="2370044" cy="7062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bếp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6807354-9E26-CE16-3F29-98FCC3F547B2}"/>
              </a:ext>
            </a:extLst>
          </p:cNvPr>
          <p:cNvGrpSpPr/>
          <p:nvPr/>
        </p:nvGrpSpPr>
        <p:grpSpPr>
          <a:xfrm>
            <a:off x="5943614" y="394763"/>
            <a:ext cx="2447862" cy="767184"/>
            <a:chOff x="-2706942" y="3087318"/>
            <a:chExt cx="2447862" cy="767184"/>
          </a:xfrm>
        </p:grpSpPr>
        <p:sp>
          <p:nvSpPr>
            <p:cNvPr id="14" name="Rounded Rectangle 4">
              <a:extLst>
                <a:ext uri="{FF2B5EF4-FFF2-40B4-BE49-F238E27FC236}">
                  <a16:creationId xmlns:a16="http://schemas.microsoft.com/office/drawing/2014/main" id="{930A0234-1782-5A1B-43D8-530EAF21DCEC}"/>
                </a:ext>
              </a:extLst>
            </p:cNvPr>
            <p:cNvSpPr/>
            <p:nvPr/>
          </p:nvSpPr>
          <p:spPr>
            <a:xfrm>
              <a:off x="-2706942" y="3148278"/>
              <a:ext cx="2166296" cy="70622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337E564-47B9-CBB3-FA8A-273D82E8412D}"/>
                </a:ext>
              </a:extLst>
            </p:cNvPr>
            <p:cNvSpPr/>
            <p:nvPr/>
          </p:nvSpPr>
          <p:spPr>
            <a:xfrm>
              <a:off x="-2629124" y="3087318"/>
              <a:ext cx="2370044" cy="7062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Đan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lát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3AC6C77-8030-0DC2-4646-9A4E3FB7A192}"/>
              </a:ext>
            </a:extLst>
          </p:cNvPr>
          <p:cNvGrpSpPr/>
          <p:nvPr/>
        </p:nvGrpSpPr>
        <p:grpSpPr>
          <a:xfrm>
            <a:off x="865298" y="6064246"/>
            <a:ext cx="5479545" cy="916909"/>
            <a:chOff x="-2706942" y="3148278"/>
            <a:chExt cx="2448036" cy="747619"/>
          </a:xfrm>
        </p:grpSpPr>
        <p:sp>
          <p:nvSpPr>
            <p:cNvPr id="17" name="Rounded Rectangle 4">
              <a:extLst>
                <a:ext uri="{FF2B5EF4-FFF2-40B4-BE49-F238E27FC236}">
                  <a16:creationId xmlns:a16="http://schemas.microsoft.com/office/drawing/2014/main" id="{555DD444-BF46-9FB2-6B3F-D50BBA77FECC}"/>
                </a:ext>
              </a:extLst>
            </p:cNvPr>
            <p:cNvSpPr/>
            <p:nvPr/>
          </p:nvSpPr>
          <p:spPr>
            <a:xfrm>
              <a:off x="-2706942" y="3148278"/>
              <a:ext cx="2166296" cy="70622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FE9D7B9-29B8-3DFB-8621-37339B374F96}"/>
                </a:ext>
              </a:extLst>
            </p:cNvPr>
            <p:cNvSpPr/>
            <p:nvPr/>
          </p:nvSpPr>
          <p:spPr>
            <a:xfrm>
              <a:off x="-2604959" y="3160832"/>
              <a:ext cx="2346053" cy="7350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nghệ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tin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853674F-B9B4-9507-53AB-0EE4155CE932}"/>
              </a:ext>
            </a:extLst>
          </p:cNvPr>
          <p:cNvGrpSpPr/>
          <p:nvPr/>
        </p:nvGrpSpPr>
        <p:grpSpPr>
          <a:xfrm>
            <a:off x="9075829" y="3401071"/>
            <a:ext cx="4672284" cy="746468"/>
            <a:chOff x="-2706942" y="3115969"/>
            <a:chExt cx="2418876" cy="323231"/>
          </a:xfrm>
        </p:grpSpPr>
        <p:sp>
          <p:nvSpPr>
            <p:cNvPr id="20" name="Rounded Rectangle 4">
              <a:extLst>
                <a:ext uri="{FF2B5EF4-FFF2-40B4-BE49-F238E27FC236}">
                  <a16:creationId xmlns:a16="http://schemas.microsoft.com/office/drawing/2014/main" id="{825BB955-015F-F959-755D-D79C5F8C9768}"/>
                </a:ext>
              </a:extLst>
            </p:cNvPr>
            <p:cNvSpPr/>
            <p:nvPr/>
          </p:nvSpPr>
          <p:spPr>
            <a:xfrm>
              <a:off x="-2706942" y="3148278"/>
              <a:ext cx="1634774" cy="290922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7D91A61-1603-F08A-6112-C1E24D56E5E5}"/>
                </a:ext>
              </a:extLst>
            </p:cNvPr>
            <p:cNvSpPr/>
            <p:nvPr/>
          </p:nvSpPr>
          <p:spPr>
            <a:xfrm>
              <a:off x="-2658110" y="3115969"/>
              <a:ext cx="2370044" cy="2909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thủ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công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393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125272" y="963822"/>
            <a:ext cx="10474732" cy="504026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65172" y="1244495"/>
            <a:ext cx="8903867" cy="40199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Khiếm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thị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ngồi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chỗ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đỡ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mặc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Mắt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kém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nhìn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vẫn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cực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nhờ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9FFD54-2262-1C6D-0EE2-0B7BC830C3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95" r="83764" b="37529"/>
          <a:stretch/>
        </p:blipFill>
        <p:spPr>
          <a:xfrm flipH="1">
            <a:off x="-289213" y="3483955"/>
            <a:ext cx="2647071" cy="337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0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853" y="2567088"/>
            <a:ext cx="11363929" cy="244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50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06424" y="183331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`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94457" y="378372"/>
            <a:ext cx="10855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Chia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sẻ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người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khuyết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khác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58578" y="1095874"/>
            <a:ext cx="11126998" cy="2401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khuyết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khó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sẻ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khuyết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FACAC4-8E4E-E6EF-6104-A54FEC675C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576" y="3497557"/>
            <a:ext cx="7343744" cy="32884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3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D9FA52EC-B37B-54DF-B6B9-9A7BDE5296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1971" y="3728457"/>
            <a:ext cx="2980267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65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2929" y="2109653"/>
            <a:ext cx="9870279" cy="390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0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125272" y="963822"/>
            <a:ext cx="10474732" cy="504026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57858" y="1398320"/>
            <a:ext cx="8903867" cy="3355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may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mắn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lặn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–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rất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nổ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cống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hiến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khiêm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nhường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9FFD54-2262-1C6D-0EE2-0B7BC830C3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95" r="83764" b="37529"/>
          <a:stretch/>
        </p:blipFill>
        <p:spPr>
          <a:xfrm flipH="1">
            <a:off x="-289213" y="3483955"/>
            <a:ext cx="2647071" cy="337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57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2969" y="2209632"/>
            <a:ext cx="8846063" cy="390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03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31FCD6C-EDE8-49D1-84F9-F80054F4CE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209800" y="1317811"/>
            <a:ext cx="9758082" cy="1507038"/>
            <a:chOff x="2209800" y="1317811"/>
            <a:chExt cx="9758082" cy="1507038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0035766D-CCC2-46E4-893A-0C44BAD65E17}"/>
                </a:ext>
              </a:extLst>
            </p:cNvPr>
            <p:cNvSpPr/>
            <p:nvPr/>
          </p:nvSpPr>
          <p:spPr>
            <a:xfrm>
              <a:off x="2209800" y="1317811"/>
              <a:ext cx="9611701" cy="1507038"/>
            </a:xfrm>
            <a:custGeom>
              <a:avLst/>
              <a:gdLst>
                <a:gd name="connsiteX0" fmla="*/ 598487 w 12966297"/>
                <a:gd name="connsiteY0" fmla="*/ 603588 h 6399057"/>
                <a:gd name="connsiteX1" fmla="*/ 1045054 w 12966297"/>
                <a:gd name="connsiteY1" fmla="*/ 624854 h 6399057"/>
                <a:gd name="connsiteX2" fmla="*/ 1321501 w 12966297"/>
                <a:gd name="connsiteY2" fmla="*/ 688649 h 6399057"/>
                <a:gd name="connsiteX3" fmla="*/ 1768068 w 12966297"/>
                <a:gd name="connsiteY3" fmla="*/ 444100 h 6399057"/>
                <a:gd name="connsiteX4" fmla="*/ 1980720 w 12966297"/>
                <a:gd name="connsiteY4" fmla="*/ 40063 h 6399057"/>
                <a:gd name="connsiteX5" fmla="*/ 2416654 w 12966297"/>
                <a:gd name="connsiteY5" fmla="*/ 220816 h 6399057"/>
                <a:gd name="connsiteX6" fmla="*/ 2810059 w 12966297"/>
                <a:gd name="connsiteY6" fmla="*/ 167654 h 6399057"/>
                <a:gd name="connsiteX7" fmla="*/ 3331054 w 12966297"/>
                <a:gd name="connsiteY7" fmla="*/ 475998 h 6399057"/>
                <a:gd name="connsiteX8" fmla="*/ 3841417 w 12966297"/>
                <a:gd name="connsiteY8" fmla="*/ 125123 h 6399057"/>
                <a:gd name="connsiteX9" fmla="*/ 4043436 w 12966297"/>
                <a:gd name="connsiteY9" fmla="*/ 157021 h 6399057"/>
                <a:gd name="connsiteX10" fmla="*/ 4213557 w 12966297"/>
                <a:gd name="connsiteY10" fmla="*/ 8165 h 6399057"/>
                <a:gd name="connsiteX11" fmla="*/ 4585696 w 12966297"/>
                <a:gd name="connsiteY11" fmla="*/ 444100 h 6399057"/>
                <a:gd name="connsiteX12" fmla="*/ 5553259 w 12966297"/>
                <a:gd name="connsiteY12" fmla="*/ 901300 h 6399057"/>
                <a:gd name="connsiteX13" fmla="*/ 6435761 w 12966297"/>
                <a:gd name="connsiteY13" fmla="*/ 699281 h 6399057"/>
                <a:gd name="connsiteX14" fmla="*/ 6946124 w 12966297"/>
                <a:gd name="connsiteY14" fmla="*/ 284612 h 6399057"/>
                <a:gd name="connsiteX15" fmla="*/ 7148143 w 12966297"/>
                <a:gd name="connsiteY15" fmla="*/ 369672 h 6399057"/>
                <a:gd name="connsiteX16" fmla="*/ 7413957 w 12966297"/>
                <a:gd name="connsiteY16" fmla="*/ 337774 h 6399057"/>
                <a:gd name="connsiteX17" fmla="*/ 7807361 w 12966297"/>
                <a:gd name="connsiteY17" fmla="*/ 178286 h 6399057"/>
                <a:gd name="connsiteX18" fmla="*/ 8083808 w 12966297"/>
                <a:gd name="connsiteY18" fmla="*/ 624854 h 6399057"/>
                <a:gd name="connsiteX19" fmla="*/ 8604803 w 12966297"/>
                <a:gd name="connsiteY19" fmla="*/ 731179 h 6399057"/>
                <a:gd name="connsiteX20" fmla="*/ 8987575 w 12966297"/>
                <a:gd name="connsiteY20" fmla="*/ 146388 h 6399057"/>
                <a:gd name="connsiteX21" fmla="*/ 9487306 w 12966297"/>
                <a:gd name="connsiteY21" fmla="*/ 475998 h 6399057"/>
                <a:gd name="connsiteX22" fmla="*/ 10433603 w 12966297"/>
                <a:gd name="connsiteY22" fmla="*/ 667384 h 6399057"/>
                <a:gd name="connsiteX23" fmla="*/ 11528757 w 12966297"/>
                <a:gd name="connsiteY23" fmla="*/ 210184 h 6399057"/>
                <a:gd name="connsiteX24" fmla="*/ 11805203 w 12966297"/>
                <a:gd name="connsiteY24" fmla="*/ 699281 h 6399057"/>
                <a:gd name="connsiteX25" fmla="*/ 12836561 w 12966297"/>
                <a:gd name="connsiteY25" fmla="*/ 603588 h 6399057"/>
                <a:gd name="connsiteX26" fmla="*/ 12953520 w 12966297"/>
                <a:gd name="connsiteY26" fmla="*/ 1199012 h 6399057"/>
                <a:gd name="connsiteX27" fmla="*/ 12857827 w 12966297"/>
                <a:gd name="connsiteY27" fmla="*/ 5505198 h 6399057"/>
                <a:gd name="connsiteX28" fmla="*/ 12772766 w 12966297"/>
                <a:gd name="connsiteY28" fmla="*/ 5515830 h 6399057"/>
                <a:gd name="connsiteX29" fmla="*/ 12336831 w 12966297"/>
                <a:gd name="connsiteY29" fmla="*/ 5643421 h 6399057"/>
                <a:gd name="connsiteX30" fmla="*/ 11858366 w 12966297"/>
                <a:gd name="connsiteY30" fmla="*/ 6334537 h 6399057"/>
                <a:gd name="connsiteX31" fmla="*/ 11730775 w 12966297"/>
                <a:gd name="connsiteY31" fmla="*/ 6345170 h 6399057"/>
                <a:gd name="connsiteX32" fmla="*/ 11231045 w 12966297"/>
                <a:gd name="connsiteY32" fmla="*/ 6121886 h 6399057"/>
                <a:gd name="connsiteX33" fmla="*/ 10752580 w 12966297"/>
                <a:gd name="connsiteY33" fmla="*/ 6196314 h 6399057"/>
                <a:gd name="connsiteX34" fmla="*/ 10550561 w 12966297"/>
                <a:gd name="connsiteY34" fmla="*/ 5983663 h 6399057"/>
                <a:gd name="connsiteX35" fmla="*/ 9880710 w 12966297"/>
                <a:gd name="connsiteY35" fmla="*/ 5824174 h 6399057"/>
                <a:gd name="connsiteX36" fmla="*/ 9423510 w 12966297"/>
                <a:gd name="connsiteY36" fmla="*/ 6217579 h 6399057"/>
                <a:gd name="connsiteX37" fmla="*/ 9147064 w 12966297"/>
                <a:gd name="connsiteY37" fmla="*/ 6217579 h 6399057"/>
                <a:gd name="connsiteX38" fmla="*/ 8838720 w 12966297"/>
                <a:gd name="connsiteY38" fmla="*/ 6355802 h 6399057"/>
                <a:gd name="connsiteX39" fmla="*/ 8094440 w 12966297"/>
                <a:gd name="connsiteY39" fmla="*/ 5600891 h 6399057"/>
                <a:gd name="connsiteX40" fmla="*/ 6765371 w 12966297"/>
                <a:gd name="connsiteY40" fmla="*/ 5218119 h 6399057"/>
                <a:gd name="connsiteX41" fmla="*/ 5670217 w 12966297"/>
                <a:gd name="connsiteY41" fmla="*/ 5643421 h 6399057"/>
                <a:gd name="connsiteX42" fmla="*/ 5287445 w 12966297"/>
                <a:gd name="connsiteY42" fmla="*/ 6015561 h 6399057"/>
                <a:gd name="connsiteX43" fmla="*/ 4904673 w 12966297"/>
                <a:gd name="connsiteY43" fmla="*/ 5887970 h 6399057"/>
                <a:gd name="connsiteX44" fmla="*/ 4107231 w 12966297"/>
                <a:gd name="connsiteY44" fmla="*/ 6185681 h 6399057"/>
                <a:gd name="connsiteX45" fmla="*/ 4022171 w 12966297"/>
                <a:gd name="connsiteY45" fmla="*/ 5813542 h 6399057"/>
                <a:gd name="connsiteX46" fmla="*/ 3384217 w 12966297"/>
                <a:gd name="connsiteY46" fmla="*/ 5441402 h 6399057"/>
                <a:gd name="connsiteX47" fmla="*/ 2778161 w 12966297"/>
                <a:gd name="connsiteY47" fmla="*/ 5707216 h 6399057"/>
                <a:gd name="connsiteX48" fmla="*/ 2597408 w 12966297"/>
                <a:gd name="connsiteY48" fmla="*/ 6196314 h 6399057"/>
                <a:gd name="connsiteX49" fmla="*/ 2363492 w 12966297"/>
                <a:gd name="connsiteY49" fmla="*/ 5994295 h 6399057"/>
                <a:gd name="connsiteX50" fmla="*/ 1470357 w 12966297"/>
                <a:gd name="connsiteY50" fmla="*/ 5590258 h 6399057"/>
                <a:gd name="connsiteX51" fmla="*/ 460264 w 12966297"/>
                <a:gd name="connsiteY51" fmla="*/ 5558361 h 6399057"/>
                <a:gd name="connsiteX52" fmla="*/ 130654 w 12966297"/>
                <a:gd name="connsiteY52" fmla="*/ 5228751 h 6399057"/>
                <a:gd name="connsiteX53" fmla="*/ 24329 w 12966297"/>
                <a:gd name="connsiteY53" fmla="*/ 412202 h 6399057"/>
                <a:gd name="connsiteX54" fmla="*/ 598487 w 12966297"/>
                <a:gd name="connsiteY54" fmla="*/ 603588 h 639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2966297" h="6399057">
                  <a:moveTo>
                    <a:pt x="598487" y="603588"/>
                  </a:moveTo>
                  <a:cubicBezTo>
                    <a:pt x="768608" y="639030"/>
                    <a:pt x="924552" y="610677"/>
                    <a:pt x="1045054" y="624854"/>
                  </a:cubicBezTo>
                  <a:cubicBezTo>
                    <a:pt x="1165556" y="639031"/>
                    <a:pt x="1200999" y="718775"/>
                    <a:pt x="1321501" y="688649"/>
                  </a:cubicBezTo>
                  <a:cubicBezTo>
                    <a:pt x="1442003" y="658523"/>
                    <a:pt x="1658198" y="552198"/>
                    <a:pt x="1768068" y="444100"/>
                  </a:cubicBezTo>
                  <a:cubicBezTo>
                    <a:pt x="1877938" y="336002"/>
                    <a:pt x="1872622" y="77277"/>
                    <a:pt x="1980720" y="40063"/>
                  </a:cubicBezTo>
                  <a:cubicBezTo>
                    <a:pt x="2088818" y="2849"/>
                    <a:pt x="2278431" y="199551"/>
                    <a:pt x="2416654" y="220816"/>
                  </a:cubicBezTo>
                  <a:cubicBezTo>
                    <a:pt x="2554877" y="242081"/>
                    <a:pt x="2657659" y="125124"/>
                    <a:pt x="2810059" y="167654"/>
                  </a:cubicBezTo>
                  <a:cubicBezTo>
                    <a:pt x="2962459" y="210184"/>
                    <a:pt x="3159161" y="483086"/>
                    <a:pt x="3331054" y="475998"/>
                  </a:cubicBezTo>
                  <a:cubicBezTo>
                    <a:pt x="3502947" y="468909"/>
                    <a:pt x="3722687" y="178286"/>
                    <a:pt x="3841417" y="125123"/>
                  </a:cubicBezTo>
                  <a:cubicBezTo>
                    <a:pt x="3960147" y="71960"/>
                    <a:pt x="3981413" y="176514"/>
                    <a:pt x="4043436" y="157021"/>
                  </a:cubicBezTo>
                  <a:cubicBezTo>
                    <a:pt x="4105459" y="137528"/>
                    <a:pt x="4123180" y="-39681"/>
                    <a:pt x="4213557" y="8165"/>
                  </a:cubicBezTo>
                  <a:cubicBezTo>
                    <a:pt x="4303934" y="56011"/>
                    <a:pt x="4362412" y="295244"/>
                    <a:pt x="4585696" y="444100"/>
                  </a:cubicBezTo>
                  <a:cubicBezTo>
                    <a:pt x="4808980" y="592956"/>
                    <a:pt x="5244915" y="858770"/>
                    <a:pt x="5553259" y="901300"/>
                  </a:cubicBezTo>
                  <a:cubicBezTo>
                    <a:pt x="5861603" y="943830"/>
                    <a:pt x="6203617" y="802062"/>
                    <a:pt x="6435761" y="699281"/>
                  </a:cubicBezTo>
                  <a:cubicBezTo>
                    <a:pt x="6667905" y="596500"/>
                    <a:pt x="6827394" y="339547"/>
                    <a:pt x="6946124" y="284612"/>
                  </a:cubicBezTo>
                  <a:cubicBezTo>
                    <a:pt x="7064854" y="229677"/>
                    <a:pt x="7070171" y="360812"/>
                    <a:pt x="7148143" y="369672"/>
                  </a:cubicBezTo>
                  <a:cubicBezTo>
                    <a:pt x="7226115" y="378532"/>
                    <a:pt x="7304087" y="369672"/>
                    <a:pt x="7413957" y="337774"/>
                  </a:cubicBezTo>
                  <a:cubicBezTo>
                    <a:pt x="7523827" y="305876"/>
                    <a:pt x="7695719" y="130439"/>
                    <a:pt x="7807361" y="178286"/>
                  </a:cubicBezTo>
                  <a:cubicBezTo>
                    <a:pt x="7919003" y="226133"/>
                    <a:pt x="7950901" y="532705"/>
                    <a:pt x="8083808" y="624854"/>
                  </a:cubicBezTo>
                  <a:cubicBezTo>
                    <a:pt x="8216715" y="717003"/>
                    <a:pt x="8454175" y="810923"/>
                    <a:pt x="8604803" y="731179"/>
                  </a:cubicBezTo>
                  <a:cubicBezTo>
                    <a:pt x="8755431" y="651435"/>
                    <a:pt x="8840491" y="188918"/>
                    <a:pt x="8987575" y="146388"/>
                  </a:cubicBezTo>
                  <a:cubicBezTo>
                    <a:pt x="9134659" y="103858"/>
                    <a:pt x="9246301" y="389165"/>
                    <a:pt x="9487306" y="475998"/>
                  </a:cubicBezTo>
                  <a:cubicBezTo>
                    <a:pt x="9728311" y="562831"/>
                    <a:pt x="10093361" y="711686"/>
                    <a:pt x="10433603" y="667384"/>
                  </a:cubicBezTo>
                  <a:cubicBezTo>
                    <a:pt x="10773845" y="623082"/>
                    <a:pt x="11300157" y="204868"/>
                    <a:pt x="11528757" y="210184"/>
                  </a:cubicBezTo>
                  <a:cubicBezTo>
                    <a:pt x="11757357" y="215500"/>
                    <a:pt x="11587236" y="633714"/>
                    <a:pt x="11805203" y="699281"/>
                  </a:cubicBezTo>
                  <a:cubicBezTo>
                    <a:pt x="12023170" y="764848"/>
                    <a:pt x="12645175" y="520299"/>
                    <a:pt x="12836561" y="603588"/>
                  </a:cubicBezTo>
                  <a:cubicBezTo>
                    <a:pt x="13027947" y="686877"/>
                    <a:pt x="12949976" y="382077"/>
                    <a:pt x="12953520" y="1199012"/>
                  </a:cubicBezTo>
                  <a:cubicBezTo>
                    <a:pt x="12957064" y="2015947"/>
                    <a:pt x="12887953" y="4785728"/>
                    <a:pt x="12857827" y="5505198"/>
                  </a:cubicBezTo>
                  <a:cubicBezTo>
                    <a:pt x="12827701" y="6224668"/>
                    <a:pt x="12859599" y="5492793"/>
                    <a:pt x="12772766" y="5515830"/>
                  </a:cubicBezTo>
                  <a:cubicBezTo>
                    <a:pt x="12685933" y="5538867"/>
                    <a:pt x="12489231" y="5506970"/>
                    <a:pt x="12336831" y="5643421"/>
                  </a:cubicBezTo>
                  <a:cubicBezTo>
                    <a:pt x="12184431" y="5779872"/>
                    <a:pt x="11959375" y="6217579"/>
                    <a:pt x="11858366" y="6334537"/>
                  </a:cubicBezTo>
                  <a:cubicBezTo>
                    <a:pt x="11757357" y="6451495"/>
                    <a:pt x="11835329" y="6380612"/>
                    <a:pt x="11730775" y="6345170"/>
                  </a:cubicBezTo>
                  <a:cubicBezTo>
                    <a:pt x="11626222" y="6309728"/>
                    <a:pt x="11394078" y="6146695"/>
                    <a:pt x="11231045" y="6121886"/>
                  </a:cubicBezTo>
                  <a:cubicBezTo>
                    <a:pt x="11068013" y="6097077"/>
                    <a:pt x="10865994" y="6219351"/>
                    <a:pt x="10752580" y="6196314"/>
                  </a:cubicBezTo>
                  <a:cubicBezTo>
                    <a:pt x="10639166" y="6173277"/>
                    <a:pt x="10695873" y="6045686"/>
                    <a:pt x="10550561" y="5983663"/>
                  </a:cubicBezTo>
                  <a:cubicBezTo>
                    <a:pt x="10405249" y="5921640"/>
                    <a:pt x="10068552" y="5785188"/>
                    <a:pt x="9880710" y="5824174"/>
                  </a:cubicBezTo>
                  <a:cubicBezTo>
                    <a:pt x="9692868" y="5863160"/>
                    <a:pt x="9545784" y="6152012"/>
                    <a:pt x="9423510" y="6217579"/>
                  </a:cubicBezTo>
                  <a:cubicBezTo>
                    <a:pt x="9301236" y="6283146"/>
                    <a:pt x="9244529" y="6194542"/>
                    <a:pt x="9147064" y="6217579"/>
                  </a:cubicBezTo>
                  <a:cubicBezTo>
                    <a:pt x="9049599" y="6240616"/>
                    <a:pt x="9014157" y="6458583"/>
                    <a:pt x="8838720" y="6355802"/>
                  </a:cubicBezTo>
                  <a:cubicBezTo>
                    <a:pt x="8663283" y="6253021"/>
                    <a:pt x="8439998" y="5790505"/>
                    <a:pt x="8094440" y="5600891"/>
                  </a:cubicBezTo>
                  <a:cubicBezTo>
                    <a:pt x="7748882" y="5411277"/>
                    <a:pt x="7169408" y="5211031"/>
                    <a:pt x="6765371" y="5218119"/>
                  </a:cubicBezTo>
                  <a:cubicBezTo>
                    <a:pt x="6361334" y="5225207"/>
                    <a:pt x="5916538" y="5510514"/>
                    <a:pt x="5670217" y="5643421"/>
                  </a:cubicBezTo>
                  <a:cubicBezTo>
                    <a:pt x="5423896" y="5776328"/>
                    <a:pt x="5415036" y="5974803"/>
                    <a:pt x="5287445" y="6015561"/>
                  </a:cubicBezTo>
                  <a:cubicBezTo>
                    <a:pt x="5159854" y="6056319"/>
                    <a:pt x="5101375" y="5859617"/>
                    <a:pt x="4904673" y="5887970"/>
                  </a:cubicBezTo>
                  <a:cubicBezTo>
                    <a:pt x="4707971" y="5916323"/>
                    <a:pt x="4254315" y="6198086"/>
                    <a:pt x="4107231" y="6185681"/>
                  </a:cubicBezTo>
                  <a:cubicBezTo>
                    <a:pt x="3960147" y="6173276"/>
                    <a:pt x="4142673" y="5937589"/>
                    <a:pt x="4022171" y="5813542"/>
                  </a:cubicBezTo>
                  <a:cubicBezTo>
                    <a:pt x="3901669" y="5689496"/>
                    <a:pt x="3591552" y="5459123"/>
                    <a:pt x="3384217" y="5441402"/>
                  </a:cubicBezTo>
                  <a:cubicBezTo>
                    <a:pt x="3176882" y="5423681"/>
                    <a:pt x="2909296" y="5581397"/>
                    <a:pt x="2778161" y="5707216"/>
                  </a:cubicBezTo>
                  <a:cubicBezTo>
                    <a:pt x="2647026" y="5833035"/>
                    <a:pt x="2666519" y="6148468"/>
                    <a:pt x="2597408" y="6196314"/>
                  </a:cubicBezTo>
                  <a:cubicBezTo>
                    <a:pt x="2528297" y="6244160"/>
                    <a:pt x="2551334" y="6095304"/>
                    <a:pt x="2363492" y="5994295"/>
                  </a:cubicBezTo>
                  <a:cubicBezTo>
                    <a:pt x="2175650" y="5893286"/>
                    <a:pt x="1787562" y="5662914"/>
                    <a:pt x="1470357" y="5590258"/>
                  </a:cubicBezTo>
                  <a:cubicBezTo>
                    <a:pt x="1153152" y="5517602"/>
                    <a:pt x="683548" y="5618612"/>
                    <a:pt x="460264" y="5558361"/>
                  </a:cubicBezTo>
                  <a:cubicBezTo>
                    <a:pt x="236980" y="5498110"/>
                    <a:pt x="203310" y="6086444"/>
                    <a:pt x="130654" y="5228751"/>
                  </a:cubicBezTo>
                  <a:cubicBezTo>
                    <a:pt x="57998" y="4371058"/>
                    <a:pt x="-48327" y="1184834"/>
                    <a:pt x="24329" y="412202"/>
                  </a:cubicBezTo>
                  <a:cubicBezTo>
                    <a:pt x="96985" y="-360430"/>
                    <a:pt x="428366" y="568146"/>
                    <a:pt x="598487" y="603588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209800" y="1492633"/>
              <a:ext cx="9758082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than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khiếm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thị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552768" y="2930716"/>
            <a:ext cx="9758082" cy="1498167"/>
            <a:chOff x="1552768" y="2930716"/>
            <a:chExt cx="9086463" cy="1498167"/>
          </a:xfrm>
        </p:grpSpPr>
        <p:sp>
          <p:nvSpPr>
            <p:cNvPr id="8" name="任意多边形: 形状 3">
              <a:extLst>
                <a:ext uri="{FF2B5EF4-FFF2-40B4-BE49-F238E27FC236}">
                  <a16:creationId xmlns:a16="http://schemas.microsoft.com/office/drawing/2014/main" id="{0035766D-CCC2-46E4-893A-0C44BAD65E17}"/>
                </a:ext>
              </a:extLst>
            </p:cNvPr>
            <p:cNvSpPr/>
            <p:nvPr/>
          </p:nvSpPr>
          <p:spPr>
            <a:xfrm>
              <a:off x="1552768" y="2930716"/>
              <a:ext cx="9086463" cy="1498167"/>
            </a:xfrm>
            <a:custGeom>
              <a:avLst/>
              <a:gdLst>
                <a:gd name="connsiteX0" fmla="*/ 598487 w 12966297"/>
                <a:gd name="connsiteY0" fmla="*/ 603588 h 6399057"/>
                <a:gd name="connsiteX1" fmla="*/ 1045054 w 12966297"/>
                <a:gd name="connsiteY1" fmla="*/ 624854 h 6399057"/>
                <a:gd name="connsiteX2" fmla="*/ 1321501 w 12966297"/>
                <a:gd name="connsiteY2" fmla="*/ 688649 h 6399057"/>
                <a:gd name="connsiteX3" fmla="*/ 1768068 w 12966297"/>
                <a:gd name="connsiteY3" fmla="*/ 444100 h 6399057"/>
                <a:gd name="connsiteX4" fmla="*/ 1980720 w 12966297"/>
                <a:gd name="connsiteY4" fmla="*/ 40063 h 6399057"/>
                <a:gd name="connsiteX5" fmla="*/ 2416654 w 12966297"/>
                <a:gd name="connsiteY5" fmla="*/ 220816 h 6399057"/>
                <a:gd name="connsiteX6" fmla="*/ 2810059 w 12966297"/>
                <a:gd name="connsiteY6" fmla="*/ 167654 h 6399057"/>
                <a:gd name="connsiteX7" fmla="*/ 3331054 w 12966297"/>
                <a:gd name="connsiteY7" fmla="*/ 475998 h 6399057"/>
                <a:gd name="connsiteX8" fmla="*/ 3841417 w 12966297"/>
                <a:gd name="connsiteY8" fmla="*/ 125123 h 6399057"/>
                <a:gd name="connsiteX9" fmla="*/ 4043436 w 12966297"/>
                <a:gd name="connsiteY9" fmla="*/ 157021 h 6399057"/>
                <a:gd name="connsiteX10" fmla="*/ 4213557 w 12966297"/>
                <a:gd name="connsiteY10" fmla="*/ 8165 h 6399057"/>
                <a:gd name="connsiteX11" fmla="*/ 4585696 w 12966297"/>
                <a:gd name="connsiteY11" fmla="*/ 444100 h 6399057"/>
                <a:gd name="connsiteX12" fmla="*/ 5553259 w 12966297"/>
                <a:gd name="connsiteY12" fmla="*/ 901300 h 6399057"/>
                <a:gd name="connsiteX13" fmla="*/ 6435761 w 12966297"/>
                <a:gd name="connsiteY13" fmla="*/ 699281 h 6399057"/>
                <a:gd name="connsiteX14" fmla="*/ 6946124 w 12966297"/>
                <a:gd name="connsiteY14" fmla="*/ 284612 h 6399057"/>
                <a:gd name="connsiteX15" fmla="*/ 7148143 w 12966297"/>
                <a:gd name="connsiteY15" fmla="*/ 369672 h 6399057"/>
                <a:gd name="connsiteX16" fmla="*/ 7413957 w 12966297"/>
                <a:gd name="connsiteY16" fmla="*/ 337774 h 6399057"/>
                <a:gd name="connsiteX17" fmla="*/ 7807361 w 12966297"/>
                <a:gd name="connsiteY17" fmla="*/ 178286 h 6399057"/>
                <a:gd name="connsiteX18" fmla="*/ 8083808 w 12966297"/>
                <a:gd name="connsiteY18" fmla="*/ 624854 h 6399057"/>
                <a:gd name="connsiteX19" fmla="*/ 8604803 w 12966297"/>
                <a:gd name="connsiteY19" fmla="*/ 731179 h 6399057"/>
                <a:gd name="connsiteX20" fmla="*/ 8987575 w 12966297"/>
                <a:gd name="connsiteY20" fmla="*/ 146388 h 6399057"/>
                <a:gd name="connsiteX21" fmla="*/ 9487306 w 12966297"/>
                <a:gd name="connsiteY21" fmla="*/ 475998 h 6399057"/>
                <a:gd name="connsiteX22" fmla="*/ 10433603 w 12966297"/>
                <a:gd name="connsiteY22" fmla="*/ 667384 h 6399057"/>
                <a:gd name="connsiteX23" fmla="*/ 11528757 w 12966297"/>
                <a:gd name="connsiteY23" fmla="*/ 210184 h 6399057"/>
                <a:gd name="connsiteX24" fmla="*/ 11805203 w 12966297"/>
                <a:gd name="connsiteY24" fmla="*/ 699281 h 6399057"/>
                <a:gd name="connsiteX25" fmla="*/ 12836561 w 12966297"/>
                <a:gd name="connsiteY25" fmla="*/ 603588 h 6399057"/>
                <a:gd name="connsiteX26" fmla="*/ 12953520 w 12966297"/>
                <a:gd name="connsiteY26" fmla="*/ 1199012 h 6399057"/>
                <a:gd name="connsiteX27" fmla="*/ 12857827 w 12966297"/>
                <a:gd name="connsiteY27" fmla="*/ 5505198 h 6399057"/>
                <a:gd name="connsiteX28" fmla="*/ 12772766 w 12966297"/>
                <a:gd name="connsiteY28" fmla="*/ 5515830 h 6399057"/>
                <a:gd name="connsiteX29" fmla="*/ 12336831 w 12966297"/>
                <a:gd name="connsiteY29" fmla="*/ 5643421 h 6399057"/>
                <a:gd name="connsiteX30" fmla="*/ 11858366 w 12966297"/>
                <a:gd name="connsiteY30" fmla="*/ 6334537 h 6399057"/>
                <a:gd name="connsiteX31" fmla="*/ 11730775 w 12966297"/>
                <a:gd name="connsiteY31" fmla="*/ 6345170 h 6399057"/>
                <a:gd name="connsiteX32" fmla="*/ 11231045 w 12966297"/>
                <a:gd name="connsiteY32" fmla="*/ 6121886 h 6399057"/>
                <a:gd name="connsiteX33" fmla="*/ 10752580 w 12966297"/>
                <a:gd name="connsiteY33" fmla="*/ 6196314 h 6399057"/>
                <a:gd name="connsiteX34" fmla="*/ 10550561 w 12966297"/>
                <a:gd name="connsiteY34" fmla="*/ 5983663 h 6399057"/>
                <a:gd name="connsiteX35" fmla="*/ 9880710 w 12966297"/>
                <a:gd name="connsiteY35" fmla="*/ 5824174 h 6399057"/>
                <a:gd name="connsiteX36" fmla="*/ 9423510 w 12966297"/>
                <a:gd name="connsiteY36" fmla="*/ 6217579 h 6399057"/>
                <a:gd name="connsiteX37" fmla="*/ 9147064 w 12966297"/>
                <a:gd name="connsiteY37" fmla="*/ 6217579 h 6399057"/>
                <a:gd name="connsiteX38" fmla="*/ 8838720 w 12966297"/>
                <a:gd name="connsiteY38" fmla="*/ 6355802 h 6399057"/>
                <a:gd name="connsiteX39" fmla="*/ 8094440 w 12966297"/>
                <a:gd name="connsiteY39" fmla="*/ 5600891 h 6399057"/>
                <a:gd name="connsiteX40" fmla="*/ 6765371 w 12966297"/>
                <a:gd name="connsiteY40" fmla="*/ 5218119 h 6399057"/>
                <a:gd name="connsiteX41" fmla="*/ 5670217 w 12966297"/>
                <a:gd name="connsiteY41" fmla="*/ 5643421 h 6399057"/>
                <a:gd name="connsiteX42" fmla="*/ 5287445 w 12966297"/>
                <a:gd name="connsiteY42" fmla="*/ 6015561 h 6399057"/>
                <a:gd name="connsiteX43" fmla="*/ 4904673 w 12966297"/>
                <a:gd name="connsiteY43" fmla="*/ 5887970 h 6399057"/>
                <a:gd name="connsiteX44" fmla="*/ 4107231 w 12966297"/>
                <a:gd name="connsiteY44" fmla="*/ 6185681 h 6399057"/>
                <a:gd name="connsiteX45" fmla="*/ 4022171 w 12966297"/>
                <a:gd name="connsiteY45" fmla="*/ 5813542 h 6399057"/>
                <a:gd name="connsiteX46" fmla="*/ 3384217 w 12966297"/>
                <a:gd name="connsiteY46" fmla="*/ 5441402 h 6399057"/>
                <a:gd name="connsiteX47" fmla="*/ 2778161 w 12966297"/>
                <a:gd name="connsiteY47" fmla="*/ 5707216 h 6399057"/>
                <a:gd name="connsiteX48" fmla="*/ 2597408 w 12966297"/>
                <a:gd name="connsiteY48" fmla="*/ 6196314 h 6399057"/>
                <a:gd name="connsiteX49" fmla="*/ 2363492 w 12966297"/>
                <a:gd name="connsiteY49" fmla="*/ 5994295 h 6399057"/>
                <a:gd name="connsiteX50" fmla="*/ 1470357 w 12966297"/>
                <a:gd name="connsiteY50" fmla="*/ 5590258 h 6399057"/>
                <a:gd name="connsiteX51" fmla="*/ 460264 w 12966297"/>
                <a:gd name="connsiteY51" fmla="*/ 5558361 h 6399057"/>
                <a:gd name="connsiteX52" fmla="*/ 130654 w 12966297"/>
                <a:gd name="connsiteY52" fmla="*/ 5228751 h 6399057"/>
                <a:gd name="connsiteX53" fmla="*/ 24329 w 12966297"/>
                <a:gd name="connsiteY53" fmla="*/ 412202 h 6399057"/>
                <a:gd name="connsiteX54" fmla="*/ 598487 w 12966297"/>
                <a:gd name="connsiteY54" fmla="*/ 603588 h 639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2966297" h="6399057">
                  <a:moveTo>
                    <a:pt x="598487" y="603588"/>
                  </a:moveTo>
                  <a:cubicBezTo>
                    <a:pt x="768608" y="639030"/>
                    <a:pt x="924552" y="610677"/>
                    <a:pt x="1045054" y="624854"/>
                  </a:cubicBezTo>
                  <a:cubicBezTo>
                    <a:pt x="1165556" y="639031"/>
                    <a:pt x="1200999" y="718775"/>
                    <a:pt x="1321501" y="688649"/>
                  </a:cubicBezTo>
                  <a:cubicBezTo>
                    <a:pt x="1442003" y="658523"/>
                    <a:pt x="1658198" y="552198"/>
                    <a:pt x="1768068" y="444100"/>
                  </a:cubicBezTo>
                  <a:cubicBezTo>
                    <a:pt x="1877938" y="336002"/>
                    <a:pt x="1872622" y="77277"/>
                    <a:pt x="1980720" y="40063"/>
                  </a:cubicBezTo>
                  <a:cubicBezTo>
                    <a:pt x="2088818" y="2849"/>
                    <a:pt x="2278431" y="199551"/>
                    <a:pt x="2416654" y="220816"/>
                  </a:cubicBezTo>
                  <a:cubicBezTo>
                    <a:pt x="2554877" y="242081"/>
                    <a:pt x="2657659" y="125124"/>
                    <a:pt x="2810059" y="167654"/>
                  </a:cubicBezTo>
                  <a:cubicBezTo>
                    <a:pt x="2962459" y="210184"/>
                    <a:pt x="3159161" y="483086"/>
                    <a:pt x="3331054" y="475998"/>
                  </a:cubicBezTo>
                  <a:cubicBezTo>
                    <a:pt x="3502947" y="468909"/>
                    <a:pt x="3722687" y="178286"/>
                    <a:pt x="3841417" y="125123"/>
                  </a:cubicBezTo>
                  <a:cubicBezTo>
                    <a:pt x="3960147" y="71960"/>
                    <a:pt x="3981413" y="176514"/>
                    <a:pt x="4043436" y="157021"/>
                  </a:cubicBezTo>
                  <a:cubicBezTo>
                    <a:pt x="4105459" y="137528"/>
                    <a:pt x="4123180" y="-39681"/>
                    <a:pt x="4213557" y="8165"/>
                  </a:cubicBezTo>
                  <a:cubicBezTo>
                    <a:pt x="4303934" y="56011"/>
                    <a:pt x="4362412" y="295244"/>
                    <a:pt x="4585696" y="444100"/>
                  </a:cubicBezTo>
                  <a:cubicBezTo>
                    <a:pt x="4808980" y="592956"/>
                    <a:pt x="5244915" y="858770"/>
                    <a:pt x="5553259" y="901300"/>
                  </a:cubicBezTo>
                  <a:cubicBezTo>
                    <a:pt x="5861603" y="943830"/>
                    <a:pt x="6203617" y="802062"/>
                    <a:pt x="6435761" y="699281"/>
                  </a:cubicBezTo>
                  <a:cubicBezTo>
                    <a:pt x="6667905" y="596500"/>
                    <a:pt x="6827394" y="339547"/>
                    <a:pt x="6946124" y="284612"/>
                  </a:cubicBezTo>
                  <a:cubicBezTo>
                    <a:pt x="7064854" y="229677"/>
                    <a:pt x="7070171" y="360812"/>
                    <a:pt x="7148143" y="369672"/>
                  </a:cubicBezTo>
                  <a:cubicBezTo>
                    <a:pt x="7226115" y="378532"/>
                    <a:pt x="7304087" y="369672"/>
                    <a:pt x="7413957" y="337774"/>
                  </a:cubicBezTo>
                  <a:cubicBezTo>
                    <a:pt x="7523827" y="305876"/>
                    <a:pt x="7695719" y="130439"/>
                    <a:pt x="7807361" y="178286"/>
                  </a:cubicBezTo>
                  <a:cubicBezTo>
                    <a:pt x="7919003" y="226133"/>
                    <a:pt x="7950901" y="532705"/>
                    <a:pt x="8083808" y="624854"/>
                  </a:cubicBezTo>
                  <a:cubicBezTo>
                    <a:pt x="8216715" y="717003"/>
                    <a:pt x="8454175" y="810923"/>
                    <a:pt x="8604803" y="731179"/>
                  </a:cubicBezTo>
                  <a:cubicBezTo>
                    <a:pt x="8755431" y="651435"/>
                    <a:pt x="8840491" y="188918"/>
                    <a:pt x="8987575" y="146388"/>
                  </a:cubicBezTo>
                  <a:cubicBezTo>
                    <a:pt x="9134659" y="103858"/>
                    <a:pt x="9246301" y="389165"/>
                    <a:pt x="9487306" y="475998"/>
                  </a:cubicBezTo>
                  <a:cubicBezTo>
                    <a:pt x="9728311" y="562831"/>
                    <a:pt x="10093361" y="711686"/>
                    <a:pt x="10433603" y="667384"/>
                  </a:cubicBezTo>
                  <a:cubicBezTo>
                    <a:pt x="10773845" y="623082"/>
                    <a:pt x="11300157" y="204868"/>
                    <a:pt x="11528757" y="210184"/>
                  </a:cubicBezTo>
                  <a:cubicBezTo>
                    <a:pt x="11757357" y="215500"/>
                    <a:pt x="11587236" y="633714"/>
                    <a:pt x="11805203" y="699281"/>
                  </a:cubicBezTo>
                  <a:cubicBezTo>
                    <a:pt x="12023170" y="764848"/>
                    <a:pt x="12645175" y="520299"/>
                    <a:pt x="12836561" y="603588"/>
                  </a:cubicBezTo>
                  <a:cubicBezTo>
                    <a:pt x="13027947" y="686877"/>
                    <a:pt x="12949976" y="382077"/>
                    <a:pt x="12953520" y="1199012"/>
                  </a:cubicBezTo>
                  <a:cubicBezTo>
                    <a:pt x="12957064" y="2015947"/>
                    <a:pt x="12887953" y="4785728"/>
                    <a:pt x="12857827" y="5505198"/>
                  </a:cubicBezTo>
                  <a:cubicBezTo>
                    <a:pt x="12827701" y="6224668"/>
                    <a:pt x="12859599" y="5492793"/>
                    <a:pt x="12772766" y="5515830"/>
                  </a:cubicBezTo>
                  <a:cubicBezTo>
                    <a:pt x="12685933" y="5538867"/>
                    <a:pt x="12489231" y="5506970"/>
                    <a:pt x="12336831" y="5643421"/>
                  </a:cubicBezTo>
                  <a:cubicBezTo>
                    <a:pt x="12184431" y="5779872"/>
                    <a:pt x="11959375" y="6217579"/>
                    <a:pt x="11858366" y="6334537"/>
                  </a:cubicBezTo>
                  <a:cubicBezTo>
                    <a:pt x="11757357" y="6451495"/>
                    <a:pt x="11835329" y="6380612"/>
                    <a:pt x="11730775" y="6345170"/>
                  </a:cubicBezTo>
                  <a:cubicBezTo>
                    <a:pt x="11626222" y="6309728"/>
                    <a:pt x="11394078" y="6146695"/>
                    <a:pt x="11231045" y="6121886"/>
                  </a:cubicBezTo>
                  <a:cubicBezTo>
                    <a:pt x="11068013" y="6097077"/>
                    <a:pt x="10865994" y="6219351"/>
                    <a:pt x="10752580" y="6196314"/>
                  </a:cubicBezTo>
                  <a:cubicBezTo>
                    <a:pt x="10639166" y="6173277"/>
                    <a:pt x="10695873" y="6045686"/>
                    <a:pt x="10550561" y="5983663"/>
                  </a:cubicBezTo>
                  <a:cubicBezTo>
                    <a:pt x="10405249" y="5921640"/>
                    <a:pt x="10068552" y="5785188"/>
                    <a:pt x="9880710" y="5824174"/>
                  </a:cubicBezTo>
                  <a:cubicBezTo>
                    <a:pt x="9692868" y="5863160"/>
                    <a:pt x="9545784" y="6152012"/>
                    <a:pt x="9423510" y="6217579"/>
                  </a:cubicBezTo>
                  <a:cubicBezTo>
                    <a:pt x="9301236" y="6283146"/>
                    <a:pt x="9244529" y="6194542"/>
                    <a:pt x="9147064" y="6217579"/>
                  </a:cubicBezTo>
                  <a:cubicBezTo>
                    <a:pt x="9049599" y="6240616"/>
                    <a:pt x="9014157" y="6458583"/>
                    <a:pt x="8838720" y="6355802"/>
                  </a:cubicBezTo>
                  <a:cubicBezTo>
                    <a:pt x="8663283" y="6253021"/>
                    <a:pt x="8439998" y="5790505"/>
                    <a:pt x="8094440" y="5600891"/>
                  </a:cubicBezTo>
                  <a:cubicBezTo>
                    <a:pt x="7748882" y="5411277"/>
                    <a:pt x="7169408" y="5211031"/>
                    <a:pt x="6765371" y="5218119"/>
                  </a:cubicBezTo>
                  <a:cubicBezTo>
                    <a:pt x="6361334" y="5225207"/>
                    <a:pt x="5916538" y="5510514"/>
                    <a:pt x="5670217" y="5643421"/>
                  </a:cubicBezTo>
                  <a:cubicBezTo>
                    <a:pt x="5423896" y="5776328"/>
                    <a:pt x="5415036" y="5974803"/>
                    <a:pt x="5287445" y="6015561"/>
                  </a:cubicBezTo>
                  <a:cubicBezTo>
                    <a:pt x="5159854" y="6056319"/>
                    <a:pt x="5101375" y="5859617"/>
                    <a:pt x="4904673" y="5887970"/>
                  </a:cubicBezTo>
                  <a:cubicBezTo>
                    <a:pt x="4707971" y="5916323"/>
                    <a:pt x="4254315" y="6198086"/>
                    <a:pt x="4107231" y="6185681"/>
                  </a:cubicBezTo>
                  <a:cubicBezTo>
                    <a:pt x="3960147" y="6173276"/>
                    <a:pt x="4142673" y="5937589"/>
                    <a:pt x="4022171" y="5813542"/>
                  </a:cubicBezTo>
                  <a:cubicBezTo>
                    <a:pt x="3901669" y="5689496"/>
                    <a:pt x="3591552" y="5459123"/>
                    <a:pt x="3384217" y="5441402"/>
                  </a:cubicBezTo>
                  <a:cubicBezTo>
                    <a:pt x="3176882" y="5423681"/>
                    <a:pt x="2909296" y="5581397"/>
                    <a:pt x="2778161" y="5707216"/>
                  </a:cubicBezTo>
                  <a:cubicBezTo>
                    <a:pt x="2647026" y="5833035"/>
                    <a:pt x="2666519" y="6148468"/>
                    <a:pt x="2597408" y="6196314"/>
                  </a:cubicBezTo>
                  <a:cubicBezTo>
                    <a:pt x="2528297" y="6244160"/>
                    <a:pt x="2551334" y="6095304"/>
                    <a:pt x="2363492" y="5994295"/>
                  </a:cubicBezTo>
                  <a:cubicBezTo>
                    <a:pt x="2175650" y="5893286"/>
                    <a:pt x="1787562" y="5662914"/>
                    <a:pt x="1470357" y="5590258"/>
                  </a:cubicBezTo>
                  <a:cubicBezTo>
                    <a:pt x="1153152" y="5517602"/>
                    <a:pt x="683548" y="5618612"/>
                    <a:pt x="460264" y="5558361"/>
                  </a:cubicBezTo>
                  <a:cubicBezTo>
                    <a:pt x="236980" y="5498110"/>
                    <a:pt x="203310" y="6086444"/>
                    <a:pt x="130654" y="5228751"/>
                  </a:cubicBezTo>
                  <a:cubicBezTo>
                    <a:pt x="57998" y="4371058"/>
                    <a:pt x="-48327" y="1184834"/>
                    <a:pt x="24329" y="412202"/>
                  </a:cubicBezTo>
                  <a:cubicBezTo>
                    <a:pt x="96985" y="-360430"/>
                    <a:pt x="428366" y="568146"/>
                    <a:pt x="598487" y="603588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624149" y="3023356"/>
              <a:ext cx="8314767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Cùng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bố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mẹ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tìm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hiểu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thêm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những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người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khuyết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tậ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địa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phương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453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DF908DA-4FFE-492B-BDE9-F4CDB0DEEB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1759CBF8-9C09-4562-B359-509971C3D6DC}"/>
              </a:ext>
            </a:extLst>
          </p:cNvPr>
          <p:cNvSpPr/>
          <p:nvPr/>
        </p:nvSpPr>
        <p:spPr>
          <a:xfrm>
            <a:off x="-598487" y="300179"/>
            <a:ext cx="12966297" cy="6399057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7CEBE91-998E-4ABA-AD0A-96DBF82417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22" b="23750"/>
          <a:stretch/>
        </p:blipFill>
        <p:spPr>
          <a:xfrm>
            <a:off x="2275366" y="3261993"/>
            <a:ext cx="7336471" cy="37876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81500" y="1410789"/>
            <a:ext cx="342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Dặn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dò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9159" y="2397946"/>
            <a:ext cx="10753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221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E29D682-1ADB-4E69-BC66-F2631F0B1C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785" y="1799572"/>
            <a:ext cx="10297036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36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577" y="2026751"/>
            <a:ext cx="9400847" cy="390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99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029200" y="963821"/>
            <a:ext cx="6570804" cy="463913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28873" y="1948441"/>
            <a:ext cx="5571458" cy="2669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bóng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tối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C8802547-0EC8-774D-3F0E-76CF09ADFA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6521" y1="28011" x2="76521" y2="28011"/>
                        <a14:foregroundMark x1="72849" y1="44018" x2="72849" y2="44018"/>
                        <a14:foregroundMark x1="45920" y1="41350" x2="49592" y2="44907"/>
                        <a14:foregroundMark x1="55712" y1="39572" x2="57752" y2="44018"/>
                        <a14:foregroundMark x1="77745" y1="32902" x2="77745" y2="32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6066" y="1255039"/>
            <a:ext cx="74724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58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 descr="Mơ ước của cô sinh viên khiếm thị">
            <a:extLst>
              <a:ext uri="{FF2B5EF4-FFF2-40B4-BE49-F238E27FC236}">
                <a16:creationId xmlns:a16="http://schemas.microsoft.com/office/drawing/2014/main" id="{A1B89A6F-D52D-64DC-3844-6CD649FEC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72" y="1024612"/>
            <a:ext cx="4755416" cy="317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hiếm thị là gì?">
            <a:extLst>
              <a:ext uri="{FF2B5EF4-FFF2-40B4-BE49-F238E27FC236}">
                <a16:creationId xmlns:a16="http://schemas.microsoft.com/office/drawing/2014/main" id="{E16A16AC-A77D-BF06-6D7D-2BA52045F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594" y="993283"/>
            <a:ext cx="5715000" cy="317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4">
            <a:extLst>
              <a:ext uri="{FF2B5EF4-FFF2-40B4-BE49-F238E27FC236}">
                <a16:creationId xmlns:a16="http://schemas.microsoft.com/office/drawing/2014/main" id="{5D3F8F2B-2908-6521-DDC4-AF073FA84EA6}"/>
              </a:ext>
            </a:extLst>
          </p:cNvPr>
          <p:cNvSpPr/>
          <p:nvPr/>
        </p:nvSpPr>
        <p:spPr>
          <a:xfrm>
            <a:off x="1811390" y="66793"/>
            <a:ext cx="7972690" cy="82900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20676D-AE0C-05E0-9902-CE89F9C73D5C}"/>
              </a:ext>
            </a:extLst>
          </p:cNvPr>
          <p:cNvSpPr/>
          <p:nvPr/>
        </p:nvSpPr>
        <p:spPr>
          <a:xfrm>
            <a:off x="700772" y="-1307"/>
            <a:ext cx="10367808" cy="897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khiếm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thị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mù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4">
            <a:extLst>
              <a:ext uri="{FF2B5EF4-FFF2-40B4-BE49-F238E27FC236}">
                <a16:creationId xmlns:a16="http://schemas.microsoft.com/office/drawing/2014/main" id="{9489E49C-1156-36F2-E08E-A520A363D048}"/>
              </a:ext>
            </a:extLst>
          </p:cNvPr>
          <p:cNvSpPr/>
          <p:nvPr/>
        </p:nvSpPr>
        <p:spPr>
          <a:xfrm>
            <a:off x="0" y="4196438"/>
            <a:ext cx="12192000" cy="263023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0B29B7-31BD-BCC3-CFE0-3EF67700102E}"/>
              </a:ext>
            </a:extLst>
          </p:cNvPr>
          <p:cNvSpPr/>
          <p:nvPr/>
        </p:nvSpPr>
        <p:spPr>
          <a:xfrm>
            <a:off x="0" y="4391407"/>
            <a:ext cx="12192000" cy="22402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Mất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thị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toàn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khả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tối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quanh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97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8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BB69CA5-1AC2-4CEB-9C55-2AD4B874B4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6" name="任意多边形: 形状 3">
            <a:extLst>
              <a:ext uri="{FF2B5EF4-FFF2-40B4-BE49-F238E27FC236}">
                <a16:creationId xmlns:a16="http://schemas.microsoft.com/office/drawing/2014/main" id="{0035766D-CCC2-46E4-893A-0C44BAD65E17}"/>
              </a:ext>
            </a:extLst>
          </p:cNvPr>
          <p:cNvSpPr/>
          <p:nvPr/>
        </p:nvSpPr>
        <p:spPr>
          <a:xfrm>
            <a:off x="1213743" y="685800"/>
            <a:ext cx="10394238" cy="5486400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rgbClr val="FF66CC">
              <a:alpha val="21000"/>
            </a:srgb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21320" y="1549477"/>
            <a:ext cx="72547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Kết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luận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513645" y="2339147"/>
            <a:ext cx="9794435" cy="2690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43230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hằng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bóng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tối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may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mắn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khiếm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thị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mù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39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9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A782F8-7A03-9ADE-0D0A-359B79C87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84" y="2344127"/>
            <a:ext cx="4160058" cy="3058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ECBD9B-B488-95C4-E824-DDC7B3486C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4442" y="2317536"/>
            <a:ext cx="3624880" cy="3058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4624F4-608E-4A1F-C850-EB6526ADCC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0146" y="2317536"/>
            <a:ext cx="3448149" cy="3058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4D8E039-E09E-38A8-B192-20BCF27D9292}"/>
              </a:ext>
            </a:extLst>
          </p:cNvPr>
          <p:cNvSpPr txBox="1"/>
          <p:nvPr/>
        </p:nvSpPr>
        <p:spPr>
          <a:xfrm>
            <a:off x="795619" y="589243"/>
            <a:ext cx="10855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hiểu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người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khiếm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thị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9B7576-837F-9C27-C510-177F43AA3362}"/>
              </a:ext>
            </a:extLst>
          </p:cNvPr>
          <p:cNvSpPr txBox="1"/>
          <p:nvPr/>
        </p:nvSpPr>
        <p:spPr>
          <a:xfrm>
            <a:off x="1041609" y="5428773"/>
            <a:ext cx="25226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Lấy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vở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BADA51-09B0-B10D-A9A7-591F6CD1A449}"/>
              </a:ext>
            </a:extLst>
          </p:cNvPr>
          <p:cNvSpPr txBox="1"/>
          <p:nvPr/>
        </p:nvSpPr>
        <p:spPr>
          <a:xfrm>
            <a:off x="4606589" y="5429931"/>
            <a:ext cx="3425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Vẽ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210091-5338-9F9B-27C5-C5DA6AC21035}"/>
              </a:ext>
            </a:extLst>
          </p:cNvPr>
          <p:cNvSpPr txBox="1"/>
          <p:nvPr/>
        </p:nvSpPr>
        <p:spPr>
          <a:xfrm>
            <a:off x="8759035" y="5391594"/>
            <a:ext cx="25226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b="1" noProof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noProof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sữa</a:t>
            </a:r>
            <a:r>
              <a:rPr lang="en-US" sz="3200" b="1" noProof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noProof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A4D441-B76D-478E-0DF5-3903A467E7B6}"/>
              </a:ext>
            </a:extLst>
          </p:cNvPr>
          <p:cNvSpPr txBox="1"/>
          <p:nvPr/>
        </p:nvSpPr>
        <p:spPr>
          <a:xfrm>
            <a:off x="426488" y="1228452"/>
            <a:ext cx="10855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Nhắm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mắt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thử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2F7383-2842-6986-B47D-96CACB23A477}"/>
              </a:ext>
            </a:extLst>
          </p:cNvPr>
          <p:cNvSpPr txBox="1"/>
          <p:nvPr/>
        </p:nvSpPr>
        <p:spPr>
          <a:xfrm>
            <a:off x="426488" y="1744296"/>
            <a:ext cx="115934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nhắm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mắt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hiện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76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7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029200" y="1859279"/>
            <a:ext cx="6570804" cy="297241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64429" y="2161801"/>
            <a:ext cx="6071131" cy="2669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đỡ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C8802547-0EC8-774D-3F0E-76CF09ADFA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6521" y1="28011" x2="76521" y2="28011"/>
                        <a14:foregroundMark x1="72849" y1="44018" x2="72849" y2="44018"/>
                        <a14:foregroundMark x1="45920" y1="41350" x2="49592" y2="44907"/>
                        <a14:foregroundMark x1="55712" y1="39572" x2="57752" y2="44018"/>
                        <a14:foregroundMark x1="77745" y1="32902" x2="77745" y2="32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6066" y="1255039"/>
            <a:ext cx="74724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37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Xúc giác là gì? Tìm hiểu về các giác quan của con người">
            <a:extLst>
              <a:ext uri="{FF2B5EF4-FFF2-40B4-BE49-F238E27FC236}">
                <a16:creationId xmlns:a16="http://schemas.microsoft.com/office/drawing/2014/main" id="{B3004A8E-3E03-2C78-CA58-F6A751039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82" y="336113"/>
            <a:ext cx="9510858" cy="618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BBB1307-9388-50E4-3925-933B5FD0AD72}"/>
              </a:ext>
            </a:extLst>
          </p:cNvPr>
          <p:cNvSpPr/>
          <p:nvPr/>
        </p:nvSpPr>
        <p:spPr>
          <a:xfrm>
            <a:off x="1371600" y="1280160"/>
            <a:ext cx="3108960" cy="3108960"/>
          </a:xfrm>
          <a:prstGeom prst="ellipse">
            <a:avLst/>
          </a:prstGeom>
          <a:noFill/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6BD72F0-A8C5-320E-A16E-681F0D58AA6C}"/>
              </a:ext>
            </a:extLst>
          </p:cNvPr>
          <p:cNvSpPr/>
          <p:nvPr/>
        </p:nvSpPr>
        <p:spPr>
          <a:xfrm>
            <a:off x="4480560" y="792063"/>
            <a:ext cx="3108960" cy="3108960"/>
          </a:xfrm>
          <a:prstGeom prst="ellipse">
            <a:avLst/>
          </a:prstGeom>
          <a:noFill/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B5293D4-650E-7C22-DEEF-1039A43566CD}"/>
              </a:ext>
            </a:extLst>
          </p:cNvPr>
          <p:cNvSpPr/>
          <p:nvPr/>
        </p:nvSpPr>
        <p:spPr>
          <a:xfrm>
            <a:off x="7589520" y="1280160"/>
            <a:ext cx="3108960" cy="3108960"/>
          </a:xfrm>
          <a:prstGeom prst="ellipse">
            <a:avLst/>
          </a:prstGeom>
          <a:noFill/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93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57150">
          <a:solidFill>
            <a:srgbClr val="FFCA79"/>
          </a:solidFill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427</Words>
  <Application>Microsoft Office PowerPoint</Application>
  <PresentationFormat>Widescreen</PresentationFormat>
  <Paragraphs>36</Paragraphs>
  <Slides>24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Times New Roman</vt:lpstr>
      <vt:lpstr>#9Slide05 Aphrodite Pro</vt:lpstr>
      <vt:lpstr>Calibri</vt:lpstr>
      <vt:lpstr>等线</vt:lpstr>
      <vt:lpstr>Arial</vt:lpstr>
      <vt:lpstr>Cambria</vt:lpstr>
      <vt:lpstr>#9Slide07 Altus</vt:lpstr>
      <vt:lpstr>UTM Showcard</vt:lpstr>
      <vt:lpstr>SVN-Newton</vt:lpstr>
      <vt:lpstr>#9Slide05 Bodega Script</vt:lpstr>
      <vt:lpstr>#9Slide07 HoneyCream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Duong Phuong Anh</cp:lastModifiedBy>
  <cp:revision>2</cp:revision>
  <dcterms:created xsi:type="dcterms:W3CDTF">2023-03-12T09:39:46Z</dcterms:created>
  <dcterms:modified xsi:type="dcterms:W3CDTF">2025-03-28T01:09:11Z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2023-03-12T13:45:52Z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f9e84d50-f8fa-4df0-9833-c4d3cb5dd741</vt:lpwstr>
  </property>
  <property fmtid="{D5CDD505-2E9C-101B-9397-08002B2CF9AE}" pid="8" name="MSIP_Label_defa4170-0d19-0005-0004-bc88714345d2_ContentBits">
    <vt:lpwstr>0</vt:lpwstr>
  </property>
</Properties>
</file>