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3" r:id="rId2"/>
  </p:sldMasterIdLst>
  <p:notesMasterIdLst>
    <p:notesMasterId r:id="rId23"/>
  </p:notesMasterIdLst>
  <p:sldIdLst>
    <p:sldId id="256" r:id="rId3"/>
    <p:sldId id="258" r:id="rId4"/>
    <p:sldId id="284" r:id="rId5"/>
    <p:sldId id="285" r:id="rId6"/>
    <p:sldId id="588" r:id="rId7"/>
    <p:sldId id="591" r:id="rId8"/>
    <p:sldId id="589" r:id="rId9"/>
    <p:sldId id="259" r:id="rId10"/>
    <p:sldId id="261" r:id="rId11"/>
    <p:sldId id="262" r:id="rId12"/>
    <p:sldId id="593" r:id="rId13"/>
    <p:sldId id="592" r:id="rId14"/>
    <p:sldId id="594" r:id="rId15"/>
    <p:sldId id="595" r:id="rId16"/>
    <p:sldId id="596" r:id="rId17"/>
    <p:sldId id="597" r:id="rId18"/>
    <p:sldId id="598" r:id="rId19"/>
    <p:sldId id="599" r:id="rId20"/>
    <p:sldId id="269" r:id="rId21"/>
    <p:sldId id="270" r:id="rId22"/>
  </p:sldIdLst>
  <p:sldSz cx="12192000" cy="6858000"/>
  <p:notesSz cx="6858000" cy="9144000"/>
  <p:embeddedFontLst>
    <p:embeddedFont>
      <p:font typeface="Vogue-ExtraBold" panose="020B0500000000000000" charset="0"/>
      <p:regular r:id="rId24"/>
    </p:embeddedFont>
    <p:embeddedFont>
      <p:font typeface="Fredoka One" panose="020B0604020202020204" charset="0"/>
      <p:regular r:id="rId25"/>
    </p:embeddedFont>
    <p:embeddedFont>
      <p:font typeface="UTM Avo" panose="02040603050506020204" pitchFamily="18"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9Slide07 HoneyCream" panose="020B0604020202020204" charset="0"/>
      <p:regular r:id="rId34"/>
    </p:embeddedFont>
    <p:embeddedFont>
      <p:font typeface="Cambria" panose="02040503050406030204" pitchFamily="18" charset="0"/>
      <p:regular r:id="rId35"/>
      <p:bold r:id="rId36"/>
      <p:italic r:id="rId37"/>
      <p:boldItalic r:id="rId3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CC53"/>
    <a:srgbClr val="78B853"/>
    <a:srgbClr val="006734"/>
    <a:srgbClr val="F8F175"/>
    <a:srgbClr val="F4E9CB"/>
    <a:srgbClr val="F0ED68"/>
    <a:srgbClr val="EDB3C0"/>
    <a:srgbClr val="BD68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4D8C6C-0BA6-4DA7-8AA4-073AF60A122B}" type="datetimeFigureOut">
              <a:rPr lang="vi-VN" smtClean="0"/>
              <a:t>28/03/2025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4B16F-F578-4628-ABAD-67CA5C33F6E1}" type="slidenum">
              <a:rPr lang="vi-VN" smtClean="0"/>
              <a:t>‹#›</a:t>
            </a:fld>
            <a:endParaRPr lang="vi-VN"/>
          </a:p>
        </p:txBody>
      </p:sp>
    </p:spTree>
    <p:extLst>
      <p:ext uri="{BB962C8B-B14F-4D97-AF65-F5344CB8AC3E}">
        <p14:creationId xmlns:p14="http://schemas.microsoft.com/office/powerpoint/2010/main" val="3871359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nút</a:t>
            </a:r>
            <a:r>
              <a:rPr lang="en-US" dirty="0"/>
              <a:t> Back </a:t>
            </a:r>
            <a:r>
              <a:rPr lang="en-US" dirty="0" err="1"/>
              <a:t>để</a:t>
            </a:r>
            <a:r>
              <a:rPr lang="en-US" dirty="0"/>
              <a:t> quay </a:t>
            </a:r>
            <a:r>
              <a:rPr lang="en-US" dirty="0" err="1"/>
              <a:t>lại</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C095C254-8523-4D8F-9835-B11D550B8E2E}" type="slidenum">
              <a:rPr lang="en-US" smtClean="0"/>
              <a:t>5</a:t>
            </a:fld>
            <a:endParaRPr lang="en-US"/>
          </a:p>
        </p:txBody>
      </p:sp>
    </p:spTree>
    <p:extLst>
      <p:ext uri="{BB962C8B-B14F-4D97-AF65-F5344CB8AC3E}">
        <p14:creationId xmlns:p14="http://schemas.microsoft.com/office/powerpoint/2010/main" val="1129589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nút</a:t>
            </a:r>
            <a:r>
              <a:rPr lang="en-US" dirty="0"/>
              <a:t> Back </a:t>
            </a:r>
            <a:r>
              <a:rPr lang="en-US" dirty="0" err="1"/>
              <a:t>để</a:t>
            </a:r>
            <a:r>
              <a:rPr lang="en-US" dirty="0"/>
              <a:t> quay </a:t>
            </a:r>
            <a:r>
              <a:rPr lang="en-US" dirty="0" err="1"/>
              <a:t>lại</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C095C254-8523-4D8F-9835-B11D550B8E2E}" type="slidenum">
              <a:rPr lang="en-US" smtClean="0"/>
              <a:t>6</a:t>
            </a:fld>
            <a:endParaRPr lang="en-US"/>
          </a:p>
        </p:txBody>
      </p:sp>
    </p:spTree>
    <p:extLst>
      <p:ext uri="{BB962C8B-B14F-4D97-AF65-F5344CB8AC3E}">
        <p14:creationId xmlns:p14="http://schemas.microsoft.com/office/powerpoint/2010/main" val="650249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nút</a:t>
            </a:r>
            <a:r>
              <a:rPr lang="en-US" dirty="0"/>
              <a:t> Back </a:t>
            </a:r>
            <a:r>
              <a:rPr lang="en-US" dirty="0" err="1"/>
              <a:t>để</a:t>
            </a:r>
            <a:r>
              <a:rPr lang="en-US" dirty="0"/>
              <a:t> quay </a:t>
            </a:r>
            <a:r>
              <a:rPr lang="en-US" dirty="0" err="1"/>
              <a:t>lại</a:t>
            </a:r>
            <a:r>
              <a:rPr lang="en-US" dirty="0"/>
              <a:t> </a:t>
            </a:r>
            <a:r>
              <a:rPr lang="en-US" dirty="0" err="1"/>
              <a:t>câu</a:t>
            </a:r>
            <a:r>
              <a:rPr lang="en-US" dirty="0"/>
              <a:t> </a:t>
            </a:r>
            <a:r>
              <a:rPr lang="en-US" dirty="0" err="1"/>
              <a:t>hỏi</a:t>
            </a:r>
            <a:endParaRPr lang="en-US"/>
          </a:p>
          <a:p>
            <a:endParaRPr lang="en-US"/>
          </a:p>
        </p:txBody>
      </p:sp>
      <p:sp>
        <p:nvSpPr>
          <p:cNvPr id="4" name="Slide Number Placeholder 3"/>
          <p:cNvSpPr>
            <a:spLocks noGrp="1"/>
          </p:cNvSpPr>
          <p:nvPr>
            <p:ph type="sldNum" sz="quarter" idx="5"/>
          </p:nvPr>
        </p:nvSpPr>
        <p:spPr/>
        <p:txBody>
          <a:bodyPr/>
          <a:lstStyle/>
          <a:p>
            <a:fld id="{C095C254-8523-4D8F-9835-B11D550B8E2E}" type="slidenum">
              <a:rPr lang="en-US" smtClean="0"/>
              <a:t>7</a:t>
            </a:fld>
            <a:endParaRPr lang="en-US"/>
          </a:p>
        </p:txBody>
      </p:sp>
    </p:spTree>
    <p:extLst>
      <p:ext uri="{BB962C8B-B14F-4D97-AF65-F5344CB8AC3E}">
        <p14:creationId xmlns:p14="http://schemas.microsoft.com/office/powerpoint/2010/main" val="25556017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8ACD7314-392E-4FB4-DB9F-59A39B7BEC00}"/>
              </a:ext>
            </a:extLst>
          </p:cNvPr>
          <p:cNvSpPr>
            <a:spLocks noGrp="1"/>
          </p:cNvSpPr>
          <p:nvPr>
            <p:ph type="dt" sz="half" idx="10"/>
          </p:nvPr>
        </p:nvSpPr>
        <p:spPr/>
        <p:txBody>
          <a:bodyPr/>
          <a:lstStyle/>
          <a:p>
            <a:fld id="{8AEABA96-07D8-406A-82EE-7A86F0C56F33}" type="datetimeFigureOut">
              <a:rPr lang="vi-VN" smtClean="0"/>
              <a:t>28/03/2025</a:t>
            </a:fld>
            <a:endParaRPr lang="vi-VN"/>
          </a:p>
        </p:txBody>
      </p:sp>
      <p:sp>
        <p:nvSpPr>
          <p:cNvPr id="5" name="Chỗ dành sẵn cho Chân trang 4">
            <a:extLst>
              <a:ext uri="{FF2B5EF4-FFF2-40B4-BE49-F238E27FC236}">
                <a16:creationId xmlns:a16="http://schemas.microsoft.com/office/drawing/2014/main" id="{46C5B5A5-6C7D-CB8D-7893-15D97D1F9D0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BA2B1DF-B68A-FA39-D867-9F14FE3059CF}"/>
              </a:ext>
            </a:extLst>
          </p:cNvPr>
          <p:cNvSpPr>
            <a:spLocks noGrp="1"/>
          </p:cNvSpPr>
          <p:nvPr>
            <p:ph type="sldNum" sz="quarter" idx="12"/>
          </p:nvPr>
        </p:nvSpPr>
        <p:spPr/>
        <p:txBody>
          <a:bodyPr/>
          <a:lstStyle/>
          <a:p>
            <a:fld id="{5478F994-207F-4EA2-A19F-9D6432EE0AF9}" type="slidenum">
              <a:rPr lang="vi-VN" smtClean="0"/>
              <a:t>‹#›</a:t>
            </a:fld>
            <a:endParaRPr lang="vi-VN"/>
          </a:p>
        </p:txBody>
      </p:sp>
      <p:pic>
        <p:nvPicPr>
          <p:cNvPr id="7" name="图片 12">
            <a:extLst>
              <a:ext uri="{FF2B5EF4-FFF2-40B4-BE49-F238E27FC236}">
                <a16:creationId xmlns:a16="http://schemas.microsoft.com/office/drawing/2014/main" id="{13FAEF9D-B4A5-2297-0BA8-54ACD72423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0560" y="510009"/>
            <a:ext cx="8781314" cy="5654040"/>
          </a:xfrm>
          <a:prstGeom prst="rect">
            <a:avLst/>
          </a:prstGeom>
        </p:spPr>
      </p:pic>
      <p:pic>
        <p:nvPicPr>
          <p:cNvPr id="8" name="图片 2" descr="5">
            <a:extLst>
              <a:ext uri="{FF2B5EF4-FFF2-40B4-BE49-F238E27FC236}">
                <a16:creationId xmlns:a16="http://schemas.microsoft.com/office/drawing/2014/main" id="{E0F6369F-5796-6D78-9C03-3C190A7837F9}"/>
              </a:ext>
            </a:extLst>
          </p:cNvPr>
          <p:cNvPicPr>
            <a:picLocks noChangeAspect="1"/>
          </p:cNvPicPr>
          <p:nvPr userDrawn="1"/>
        </p:nvPicPr>
        <p:blipFill>
          <a:blip r:embed="rId3"/>
          <a:srcRect r="71031"/>
          <a:stretch>
            <a:fillRect/>
          </a:stretch>
        </p:blipFill>
        <p:spPr>
          <a:xfrm>
            <a:off x="0" y="1905"/>
            <a:ext cx="1049020" cy="2809875"/>
          </a:xfrm>
          <a:prstGeom prst="rect">
            <a:avLst/>
          </a:prstGeom>
        </p:spPr>
      </p:pic>
      <p:pic>
        <p:nvPicPr>
          <p:cNvPr id="9" name="图片 3" descr="5">
            <a:extLst>
              <a:ext uri="{FF2B5EF4-FFF2-40B4-BE49-F238E27FC236}">
                <a16:creationId xmlns:a16="http://schemas.microsoft.com/office/drawing/2014/main" id="{B72A8FF6-B360-AE55-D289-ED36C6B3C779}"/>
              </a:ext>
            </a:extLst>
          </p:cNvPr>
          <p:cNvPicPr>
            <a:picLocks noChangeAspect="1"/>
          </p:cNvPicPr>
          <p:nvPr userDrawn="1"/>
        </p:nvPicPr>
        <p:blipFill>
          <a:blip r:embed="rId3"/>
          <a:srcRect l="79106" r="-434" b="46608"/>
          <a:stretch>
            <a:fillRect/>
          </a:stretch>
        </p:blipFill>
        <p:spPr>
          <a:xfrm>
            <a:off x="10721975" y="22860"/>
            <a:ext cx="1470025" cy="2856230"/>
          </a:xfrm>
          <a:prstGeom prst="rect">
            <a:avLst/>
          </a:prstGeom>
        </p:spPr>
      </p:pic>
    </p:spTree>
    <p:extLst>
      <p:ext uri="{BB962C8B-B14F-4D97-AF65-F5344CB8AC3E}">
        <p14:creationId xmlns:p14="http://schemas.microsoft.com/office/powerpoint/2010/main" val="163915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64003C-FE79-7E10-7AF1-267B181BCA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C58C7D0E-54EA-8183-18D7-981966537E7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AC184C1-C727-9E2A-17CA-50865AC66A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A11DEC0-9E41-A611-05F3-D78A71F4E70C}"/>
              </a:ext>
            </a:extLst>
          </p:cNvPr>
          <p:cNvSpPr>
            <a:spLocks noGrp="1"/>
          </p:cNvSpPr>
          <p:nvPr>
            <p:ph type="dt" sz="half" idx="10"/>
          </p:nvPr>
        </p:nvSpPr>
        <p:spPr/>
        <p:txBody>
          <a:bodyPr/>
          <a:lstStyle/>
          <a:p>
            <a:fld id="{8AEABA96-07D8-406A-82EE-7A86F0C56F33}" type="datetimeFigureOut">
              <a:rPr lang="vi-VN" smtClean="0"/>
              <a:t>28/03/2025</a:t>
            </a:fld>
            <a:endParaRPr lang="vi-VN"/>
          </a:p>
        </p:txBody>
      </p:sp>
      <p:sp>
        <p:nvSpPr>
          <p:cNvPr id="6" name="Chỗ dành sẵn cho Chân trang 5">
            <a:extLst>
              <a:ext uri="{FF2B5EF4-FFF2-40B4-BE49-F238E27FC236}">
                <a16:creationId xmlns:a16="http://schemas.microsoft.com/office/drawing/2014/main" id="{FEECFF76-A3AC-9F71-E0A2-6C7F38AF18F1}"/>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F6DB45FD-0237-BC25-9D0D-7500925AA7DE}"/>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89013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B130304-22DF-3AA5-D1D8-17D9C3257C3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803803B-6E74-9F58-BD5B-B4F36E50317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53B34A8-F868-410A-8445-FF2412AC7113}"/>
              </a:ext>
            </a:extLst>
          </p:cNvPr>
          <p:cNvSpPr>
            <a:spLocks noGrp="1"/>
          </p:cNvSpPr>
          <p:nvPr>
            <p:ph type="dt" sz="half" idx="10"/>
          </p:nvPr>
        </p:nvSpPr>
        <p:spPr/>
        <p:txBody>
          <a:bodyPr/>
          <a:lstStyle/>
          <a:p>
            <a:fld id="{8AEABA96-07D8-406A-82EE-7A86F0C56F33}" type="datetimeFigureOut">
              <a:rPr lang="vi-VN" smtClean="0"/>
              <a:t>28/03/2025</a:t>
            </a:fld>
            <a:endParaRPr lang="vi-VN"/>
          </a:p>
        </p:txBody>
      </p:sp>
      <p:sp>
        <p:nvSpPr>
          <p:cNvPr id="5" name="Chỗ dành sẵn cho Chân trang 4">
            <a:extLst>
              <a:ext uri="{FF2B5EF4-FFF2-40B4-BE49-F238E27FC236}">
                <a16:creationId xmlns:a16="http://schemas.microsoft.com/office/drawing/2014/main" id="{CC113C0E-EAD6-BA19-7941-F3E69EBD9525}"/>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BC0E4B2-DFB6-47EA-7EC9-A5E8F2E35F61}"/>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3217322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5F7CA13-ED04-8181-B76D-EF6580E9A16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5C48E01D-1AA4-C52F-2C50-91E259D9C0A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DEFCCBB-C9B4-B5DF-6E48-377F9230B802}"/>
              </a:ext>
            </a:extLst>
          </p:cNvPr>
          <p:cNvSpPr>
            <a:spLocks noGrp="1"/>
          </p:cNvSpPr>
          <p:nvPr>
            <p:ph type="dt" sz="half" idx="10"/>
          </p:nvPr>
        </p:nvSpPr>
        <p:spPr/>
        <p:txBody>
          <a:bodyPr/>
          <a:lstStyle/>
          <a:p>
            <a:fld id="{8AEABA96-07D8-406A-82EE-7A86F0C56F33}" type="datetimeFigureOut">
              <a:rPr lang="vi-VN" smtClean="0"/>
              <a:t>28/03/2025</a:t>
            </a:fld>
            <a:endParaRPr lang="vi-VN"/>
          </a:p>
        </p:txBody>
      </p:sp>
      <p:sp>
        <p:nvSpPr>
          <p:cNvPr id="5" name="Chỗ dành sẵn cho Chân trang 4">
            <a:extLst>
              <a:ext uri="{FF2B5EF4-FFF2-40B4-BE49-F238E27FC236}">
                <a16:creationId xmlns:a16="http://schemas.microsoft.com/office/drawing/2014/main" id="{9FE40BF6-DE51-0649-657B-A84E87C40F1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9131238-65AE-674A-AE2F-B25ED40742D1}"/>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1653305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2_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C2720F-F098-C7DC-031E-F05D94A8F583}"/>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A189D26-5DBE-EE01-551B-8DFF3B2F6F9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FA3B509-832C-4454-C303-3F79E92EF16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6F9A4BA-90D6-416F-B0BB-0151D849B8EE}"/>
              </a:ext>
            </a:extLst>
          </p:cNvPr>
          <p:cNvSpPr>
            <a:spLocks noGrp="1"/>
          </p:cNvSpPr>
          <p:nvPr>
            <p:ph type="dt" sz="half" idx="10"/>
          </p:nvPr>
        </p:nvSpPr>
        <p:spPr/>
        <p:txBody>
          <a:bodyPr/>
          <a:lstStyle/>
          <a:p>
            <a:fld id="{077D4EE8-EF0E-460B-9282-45B29635F812}" type="datetimeFigureOut">
              <a:rPr lang="vi-VN" smtClean="0"/>
              <a:t>28/03/2025</a:t>
            </a:fld>
            <a:endParaRPr lang="vi-VN"/>
          </a:p>
        </p:txBody>
      </p:sp>
      <p:sp>
        <p:nvSpPr>
          <p:cNvPr id="6" name="Chỗ dành sẵn cho Chân trang 5">
            <a:extLst>
              <a:ext uri="{FF2B5EF4-FFF2-40B4-BE49-F238E27FC236}">
                <a16:creationId xmlns:a16="http://schemas.microsoft.com/office/drawing/2014/main" id="{B9798082-AC03-54DC-4B95-FB19AC30D9B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4BA8323-DDCB-711B-4AA2-46EB1469EA27}"/>
              </a:ext>
            </a:extLst>
          </p:cNvPr>
          <p:cNvSpPr>
            <a:spLocks noGrp="1"/>
          </p:cNvSpPr>
          <p:nvPr>
            <p:ph type="sldNum" sz="quarter" idx="12"/>
          </p:nvPr>
        </p:nvSpPr>
        <p:spPr/>
        <p:txBody>
          <a:bodyPr/>
          <a:lstStyle/>
          <a:p>
            <a:fld id="{A7B19900-7E3B-49E6-8276-92D7F4613CF6}" type="slidenum">
              <a:rPr lang="vi-VN" smtClean="0"/>
              <a:t>‹#›</a:t>
            </a:fld>
            <a:endParaRPr lang="vi-VN"/>
          </a:p>
        </p:txBody>
      </p:sp>
      <p:pic>
        <p:nvPicPr>
          <p:cNvPr id="8" name="图片 20">
            <a:extLst>
              <a:ext uri="{FF2B5EF4-FFF2-40B4-BE49-F238E27FC236}">
                <a16:creationId xmlns:a16="http://schemas.microsoft.com/office/drawing/2014/main" id="{CCA51B44-C391-5892-94C2-9BE81FDFB8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61986" y="176212"/>
            <a:ext cx="11868028" cy="6505575"/>
          </a:xfrm>
          <a:prstGeom prst="rect">
            <a:avLst/>
          </a:prstGeom>
        </p:spPr>
      </p:pic>
    </p:spTree>
    <p:extLst>
      <p:ext uri="{BB962C8B-B14F-4D97-AF65-F5344CB8AC3E}">
        <p14:creationId xmlns:p14="http://schemas.microsoft.com/office/powerpoint/2010/main" val="4280842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891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571553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xmlns=""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55910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684CE9CC-D29C-1551-182F-107CC698FDAF}"/>
              </a:ext>
            </a:extLst>
          </p:cNvPr>
          <p:cNvSpPr>
            <a:spLocks noGrp="1"/>
          </p:cNvSpPr>
          <p:nvPr>
            <p:ph type="dt" sz="half" idx="10"/>
          </p:nvPr>
        </p:nvSpPr>
        <p:spPr/>
        <p:txBody>
          <a:bodyPr/>
          <a:lstStyle/>
          <a:p>
            <a:fld id="{8AEABA96-07D8-406A-82EE-7A86F0C56F33}" type="datetimeFigureOut">
              <a:rPr lang="vi-VN" smtClean="0"/>
              <a:t>28/03/2025</a:t>
            </a:fld>
            <a:endParaRPr lang="vi-VN"/>
          </a:p>
        </p:txBody>
      </p:sp>
      <p:sp>
        <p:nvSpPr>
          <p:cNvPr id="5" name="Chỗ dành sẵn cho Chân trang 4">
            <a:extLst>
              <a:ext uri="{FF2B5EF4-FFF2-40B4-BE49-F238E27FC236}">
                <a16:creationId xmlns:a16="http://schemas.microsoft.com/office/drawing/2014/main" id="{166743BF-1412-0838-125C-1667C23CB726}"/>
              </a:ext>
            </a:extLst>
          </p:cNvPr>
          <p:cNvSpPr>
            <a:spLocks noGrp="1"/>
          </p:cNvSpPr>
          <p:nvPr>
            <p:ph type="ftr" sz="quarter" idx="11"/>
          </p:nvPr>
        </p:nvSpPr>
        <p:spPr/>
        <p:txBody>
          <a:bodyPr/>
          <a:lstStyle/>
          <a:p>
            <a:endParaRPr lang="vi-VN"/>
          </a:p>
        </p:txBody>
      </p:sp>
      <p:sp>
        <p:nvSpPr>
          <p:cNvPr id="10" name="圆角矩形 7">
            <a:extLst>
              <a:ext uri="{FF2B5EF4-FFF2-40B4-BE49-F238E27FC236}">
                <a16:creationId xmlns:a16="http://schemas.microsoft.com/office/drawing/2014/main" id="{8A091E2A-70BA-33B2-8EE3-3ED63EFAE4D8}"/>
              </a:ext>
            </a:extLst>
          </p:cNvPr>
          <p:cNvSpPr/>
          <p:nvPr userDrawn="1"/>
        </p:nvSpPr>
        <p:spPr>
          <a:xfrm>
            <a:off x="547370" y="495935"/>
            <a:ext cx="11097895" cy="586549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Chỗ dành sẵn cho Số hiệu Bản chiếu 5">
            <a:extLst>
              <a:ext uri="{FF2B5EF4-FFF2-40B4-BE49-F238E27FC236}">
                <a16:creationId xmlns:a16="http://schemas.microsoft.com/office/drawing/2014/main" id="{812F7DA5-8986-30B6-EDB8-EA63081F5324}"/>
              </a:ext>
            </a:extLst>
          </p:cNvPr>
          <p:cNvSpPr>
            <a:spLocks noGrp="1"/>
          </p:cNvSpPr>
          <p:nvPr>
            <p:ph type="sldNum" sz="quarter" idx="12"/>
          </p:nvPr>
        </p:nvSpPr>
        <p:spPr/>
        <p:txBody>
          <a:bodyPr/>
          <a:lstStyle/>
          <a:p>
            <a:fld id="{5478F994-207F-4EA2-A19F-9D6432EE0AF9}" type="slidenum">
              <a:rPr lang="vi-VN" smtClean="0"/>
              <a:t>‹#›</a:t>
            </a:fld>
            <a:endParaRPr lang="vi-VN"/>
          </a:p>
        </p:txBody>
      </p:sp>
      <p:pic>
        <p:nvPicPr>
          <p:cNvPr id="7" name="图片 35" descr="5">
            <a:extLst>
              <a:ext uri="{FF2B5EF4-FFF2-40B4-BE49-F238E27FC236}">
                <a16:creationId xmlns:a16="http://schemas.microsoft.com/office/drawing/2014/main" id="{75382EB7-0182-204C-37CE-571A2C57F9B0}"/>
              </a:ext>
            </a:extLst>
          </p:cNvPr>
          <p:cNvPicPr>
            <a:picLocks noChangeAspect="1"/>
          </p:cNvPicPr>
          <p:nvPr userDrawn="1"/>
        </p:nvPicPr>
        <p:blipFill>
          <a:blip r:embed="rId2"/>
          <a:srcRect r="71031"/>
          <a:stretch>
            <a:fillRect/>
          </a:stretch>
        </p:blipFill>
        <p:spPr>
          <a:xfrm>
            <a:off x="0" y="1905"/>
            <a:ext cx="1049020" cy="2809875"/>
          </a:xfrm>
          <a:prstGeom prst="rect">
            <a:avLst/>
          </a:prstGeom>
        </p:spPr>
      </p:pic>
      <p:pic>
        <p:nvPicPr>
          <p:cNvPr id="8" name="图片 36" descr="5">
            <a:extLst>
              <a:ext uri="{FF2B5EF4-FFF2-40B4-BE49-F238E27FC236}">
                <a16:creationId xmlns:a16="http://schemas.microsoft.com/office/drawing/2014/main" id="{C8BE0042-F577-C904-CD02-B1CE7DD1F566}"/>
              </a:ext>
            </a:extLst>
          </p:cNvPr>
          <p:cNvPicPr>
            <a:picLocks noChangeAspect="1"/>
          </p:cNvPicPr>
          <p:nvPr userDrawn="1"/>
        </p:nvPicPr>
        <p:blipFill>
          <a:blip r:embed="rId2"/>
          <a:srcRect l="79106" r="-434" b="46608"/>
          <a:stretch>
            <a:fillRect/>
          </a:stretch>
        </p:blipFill>
        <p:spPr>
          <a:xfrm>
            <a:off x="10721975" y="22860"/>
            <a:ext cx="1470025" cy="2856230"/>
          </a:xfrm>
          <a:prstGeom prst="rect">
            <a:avLst/>
          </a:prstGeom>
        </p:spPr>
      </p:pic>
    </p:spTree>
    <p:extLst>
      <p:ext uri="{BB962C8B-B14F-4D97-AF65-F5344CB8AC3E}">
        <p14:creationId xmlns:p14="http://schemas.microsoft.com/office/powerpoint/2010/main" val="2856235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0B5703-EBC4-5352-8E2A-E1695EA61C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8285848-A331-D7B3-50A6-86190F69CA0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13F543C-71D6-5E24-1737-8AABBEFBF870}"/>
              </a:ext>
            </a:extLst>
          </p:cNvPr>
          <p:cNvSpPr>
            <a:spLocks noGrp="1"/>
          </p:cNvSpPr>
          <p:nvPr>
            <p:ph type="dt" sz="half" idx="10"/>
          </p:nvPr>
        </p:nvSpPr>
        <p:spPr/>
        <p:txBody>
          <a:bodyPr/>
          <a:lstStyle/>
          <a:p>
            <a:fld id="{8AEABA96-07D8-406A-82EE-7A86F0C56F33}" type="datetimeFigureOut">
              <a:rPr lang="vi-VN" smtClean="0"/>
              <a:t>28/03/2025</a:t>
            </a:fld>
            <a:endParaRPr lang="vi-VN"/>
          </a:p>
        </p:txBody>
      </p:sp>
      <p:sp>
        <p:nvSpPr>
          <p:cNvPr id="5" name="Chỗ dành sẵn cho Chân trang 4">
            <a:extLst>
              <a:ext uri="{FF2B5EF4-FFF2-40B4-BE49-F238E27FC236}">
                <a16:creationId xmlns:a16="http://schemas.microsoft.com/office/drawing/2014/main" id="{C80288DA-9EC8-9424-5B7E-6A1714D691E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E81FB728-7182-35FB-257C-2ECA8CF208E5}"/>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4016867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sp>
        <p:nvSpPr>
          <p:cNvPr id="5" name="Chỗ dành sẵn cho Ngày tháng 4">
            <a:extLst>
              <a:ext uri="{FF2B5EF4-FFF2-40B4-BE49-F238E27FC236}">
                <a16:creationId xmlns:a16="http://schemas.microsoft.com/office/drawing/2014/main" id="{9241818B-5949-AA8B-C14C-2DC6800E2CFF}"/>
              </a:ext>
            </a:extLst>
          </p:cNvPr>
          <p:cNvSpPr>
            <a:spLocks noGrp="1"/>
          </p:cNvSpPr>
          <p:nvPr>
            <p:ph type="dt" sz="half" idx="10"/>
          </p:nvPr>
        </p:nvSpPr>
        <p:spPr/>
        <p:txBody>
          <a:bodyPr/>
          <a:lstStyle/>
          <a:p>
            <a:fld id="{8AEABA96-07D8-406A-82EE-7A86F0C56F33}" type="datetimeFigureOut">
              <a:rPr lang="vi-VN" smtClean="0"/>
              <a:t>28/03/2025</a:t>
            </a:fld>
            <a:endParaRPr lang="vi-VN"/>
          </a:p>
        </p:txBody>
      </p:sp>
      <p:sp>
        <p:nvSpPr>
          <p:cNvPr id="6" name="Chỗ dành sẵn cho Chân trang 5">
            <a:extLst>
              <a:ext uri="{FF2B5EF4-FFF2-40B4-BE49-F238E27FC236}">
                <a16:creationId xmlns:a16="http://schemas.microsoft.com/office/drawing/2014/main" id="{7D572748-44EB-D31A-0751-040496DCD5CC}"/>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C970A98F-E2A2-0559-3A86-36F814FCFB9F}"/>
              </a:ext>
            </a:extLst>
          </p:cNvPr>
          <p:cNvSpPr>
            <a:spLocks noGrp="1"/>
          </p:cNvSpPr>
          <p:nvPr>
            <p:ph type="sldNum" sz="quarter" idx="12"/>
          </p:nvPr>
        </p:nvSpPr>
        <p:spPr/>
        <p:txBody>
          <a:bodyPr/>
          <a:lstStyle/>
          <a:p>
            <a:fld id="{5478F994-207F-4EA2-A19F-9D6432EE0AF9}" type="slidenum">
              <a:rPr lang="vi-VN" smtClean="0"/>
              <a:t>‹#›</a:t>
            </a:fld>
            <a:endParaRPr lang="vi-VN"/>
          </a:p>
        </p:txBody>
      </p:sp>
      <p:sp>
        <p:nvSpPr>
          <p:cNvPr id="8" name="圆角矩形 7">
            <a:extLst>
              <a:ext uri="{FF2B5EF4-FFF2-40B4-BE49-F238E27FC236}">
                <a16:creationId xmlns:a16="http://schemas.microsoft.com/office/drawing/2014/main" id="{8D5C0497-7787-D215-228D-A767EA5C14C0}"/>
              </a:ext>
            </a:extLst>
          </p:cNvPr>
          <p:cNvSpPr/>
          <p:nvPr userDrawn="1"/>
        </p:nvSpPr>
        <p:spPr>
          <a:xfrm>
            <a:off x="547370" y="495935"/>
            <a:ext cx="11097895" cy="586549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36" descr="5">
            <a:extLst>
              <a:ext uri="{FF2B5EF4-FFF2-40B4-BE49-F238E27FC236}">
                <a16:creationId xmlns:a16="http://schemas.microsoft.com/office/drawing/2014/main" id="{3A47FDEC-DCDD-33B1-40AD-8E79CAAA5A9A}"/>
              </a:ext>
            </a:extLst>
          </p:cNvPr>
          <p:cNvPicPr>
            <a:picLocks noChangeAspect="1"/>
          </p:cNvPicPr>
          <p:nvPr userDrawn="1"/>
        </p:nvPicPr>
        <p:blipFill>
          <a:blip r:embed="rId2"/>
          <a:srcRect l="79106" r="-434" b="46608"/>
          <a:stretch>
            <a:fillRect/>
          </a:stretch>
        </p:blipFill>
        <p:spPr>
          <a:xfrm>
            <a:off x="10721975" y="22860"/>
            <a:ext cx="1470025" cy="2856230"/>
          </a:xfrm>
          <a:prstGeom prst="rect">
            <a:avLst/>
          </a:prstGeom>
        </p:spPr>
      </p:pic>
    </p:spTree>
    <p:extLst>
      <p:ext uri="{BB962C8B-B14F-4D97-AF65-F5344CB8AC3E}">
        <p14:creationId xmlns:p14="http://schemas.microsoft.com/office/powerpoint/2010/main" val="837886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Hai Nội dung">
    <p:spTree>
      <p:nvGrpSpPr>
        <p:cNvPr id="1" name=""/>
        <p:cNvGrpSpPr/>
        <p:nvPr/>
      </p:nvGrpSpPr>
      <p:grpSpPr>
        <a:xfrm>
          <a:off x="0" y="0"/>
          <a:ext cx="0" cy="0"/>
          <a:chOff x="0" y="0"/>
          <a:chExt cx="0" cy="0"/>
        </a:xfrm>
      </p:grpSpPr>
      <p:sp>
        <p:nvSpPr>
          <p:cNvPr id="5" name="Chỗ dành sẵn cho Ngày tháng 4">
            <a:extLst>
              <a:ext uri="{FF2B5EF4-FFF2-40B4-BE49-F238E27FC236}">
                <a16:creationId xmlns:a16="http://schemas.microsoft.com/office/drawing/2014/main" id="{9241818B-5949-AA8B-C14C-2DC6800E2CFF}"/>
              </a:ext>
            </a:extLst>
          </p:cNvPr>
          <p:cNvSpPr>
            <a:spLocks noGrp="1"/>
          </p:cNvSpPr>
          <p:nvPr>
            <p:ph type="dt" sz="half" idx="10"/>
          </p:nvPr>
        </p:nvSpPr>
        <p:spPr/>
        <p:txBody>
          <a:bodyPr/>
          <a:lstStyle/>
          <a:p>
            <a:fld id="{8AEABA96-07D8-406A-82EE-7A86F0C56F33}" type="datetimeFigureOut">
              <a:rPr lang="vi-VN" smtClean="0"/>
              <a:t>28/03/2025</a:t>
            </a:fld>
            <a:endParaRPr lang="vi-VN"/>
          </a:p>
        </p:txBody>
      </p:sp>
      <p:sp>
        <p:nvSpPr>
          <p:cNvPr id="6" name="Chỗ dành sẵn cho Chân trang 5">
            <a:extLst>
              <a:ext uri="{FF2B5EF4-FFF2-40B4-BE49-F238E27FC236}">
                <a16:creationId xmlns:a16="http://schemas.microsoft.com/office/drawing/2014/main" id="{7D572748-44EB-D31A-0751-040496DCD5CC}"/>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C970A98F-E2A2-0559-3A86-36F814FCFB9F}"/>
              </a:ext>
            </a:extLst>
          </p:cNvPr>
          <p:cNvSpPr>
            <a:spLocks noGrp="1"/>
          </p:cNvSpPr>
          <p:nvPr>
            <p:ph type="sldNum" sz="quarter" idx="12"/>
          </p:nvPr>
        </p:nvSpPr>
        <p:spPr/>
        <p:txBody>
          <a:bodyPr/>
          <a:lstStyle/>
          <a:p>
            <a:fld id="{5478F994-207F-4EA2-A19F-9D6432EE0AF9}" type="slidenum">
              <a:rPr lang="vi-VN" smtClean="0"/>
              <a:t>‹#›</a:t>
            </a:fld>
            <a:endParaRPr lang="vi-VN"/>
          </a:p>
        </p:txBody>
      </p:sp>
      <p:sp>
        <p:nvSpPr>
          <p:cNvPr id="8" name="圆角矩形 7">
            <a:extLst>
              <a:ext uri="{FF2B5EF4-FFF2-40B4-BE49-F238E27FC236}">
                <a16:creationId xmlns:a16="http://schemas.microsoft.com/office/drawing/2014/main" id="{8D5C0497-7787-D215-228D-A767EA5C14C0}"/>
              </a:ext>
            </a:extLst>
          </p:cNvPr>
          <p:cNvSpPr/>
          <p:nvPr userDrawn="1"/>
        </p:nvSpPr>
        <p:spPr>
          <a:xfrm>
            <a:off x="547370" y="495935"/>
            <a:ext cx="11097895" cy="586549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7570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0E23811-BFB9-1CBD-BAE9-248FCC412AA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4A8B2EA-BBE4-AE4D-0E15-5FCA9FEDAA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E39E2AA-A11C-8F8B-EB4B-A70D62DD7A9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2117EED-4682-8A7B-57F3-1298B9E065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0D63CA6-2A45-A1C3-F1B0-8EFCD5421B5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E20A3F1-12B7-DC42-C30E-BE7317740F6F}"/>
              </a:ext>
            </a:extLst>
          </p:cNvPr>
          <p:cNvSpPr>
            <a:spLocks noGrp="1"/>
          </p:cNvSpPr>
          <p:nvPr>
            <p:ph type="dt" sz="half" idx="10"/>
          </p:nvPr>
        </p:nvSpPr>
        <p:spPr/>
        <p:txBody>
          <a:bodyPr/>
          <a:lstStyle/>
          <a:p>
            <a:fld id="{8AEABA96-07D8-406A-82EE-7A86F0C56F33}" type="datetimeFigureOut">
              <a:rPr lang="vi-VN" smtClean="0"/>
              <a:t>28/03/2025</a:t>
            </a:fld>
            <a:endParaRPr lang="vi-VN"/>
          </a:p>
        </p:txBody>
      </p:sp>
      <p:sp>
        <p:nvSpPr>
          <p:cNvPr id="8" name="Chỗ dành sẵn cho Chân trang 7">
            <a:extLst>
              <a:ext uri="{FF2B5EF4-FFF2-40B4-BE49-F238E27FC236}">
                <a16:creationId xmlns:a16="http://schemas.microsoft.com/office/drawing/2014/main" id="{B9FE17F7-4582-2B95-AF4E-A225A928383B}"/>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D21CAAAC-C392-9C85-AF5F-46E4C72CEDFF}"/>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3662655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368F7E5-0405-561C-E685-E604D1E78C8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302441A-2495-3E8D-61D2-6F67EAD3B3BD}"/>
              </a:ext>
            </a:extLst>
          </p:cNvPr>
          <p:cNvSpPr>
            <a:spLocks noGrp="1"/>
          </p:cNvSpPr>
          <p:nvPr>
            <p:ph type="dt" sz="half" idx="10"/>
          </p:nvPr>
        </p:nvSpPr>
        <p:spPr/>
        <p:txBody>
          <a:bodyPr/>
          <a:lstStyle/>
          <a:p>
            <a:fld id="{8AEABA96-07D8-406A-82EE-7A86F0C56F33}" type="datetimeFigureOut">
              <a:rPr lang="vi-VN" smtClean="0"/>
              <a:t>28/03/2025</a:t>
            </a:fld>
            <a:endParaRPr lang="vi-VN"/>
          </a:p>
        </p:txBody>
      </p:sp>
      <p:sp>
        <p:nvSpPr>
          <p:cNvPr id="4" name="Chỗ dành sẵn cho Chân trang 3">
            <a:extLst>
              <a:ext uri="{FF2B5EF4-FFF2-40B4-BE49-F238E27FC236}">
                <a16:creationId xmlns:a16="http://schemas.microsoft.com/office/drawing/2014/main" id="{D92179BB-6883-CF32-9762-B74C5403EB2B}"/>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6EB67AE3-4301-1576-2084-082074FD13BD}"/>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962538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CEA4BAB-AB9D-6F46-406D-983C0385BF50}"/>
              </a:ext>
            </a:extLst>
          </p:cNvPr>
          <p:cNvSpPr>
            <a:spLocks noGrp="1"/>
          </p:cNvSpPr>
          <p:nvPr>
            <p:ph type="dt" sz="half" idx="10"/>
          </p:nvPr>
        </p:nvSpPr>
        <p:spPr/>
        <p:txBody>
          <a:bodyPr/>
          <a:lstStyle/>
          <a:p>
            <a:fld id="{8AEABA96-07D8-406A-82EE-7A86F0C56F33}" type="datetimeFigureOut">
              <a:rPr lang="vi-VN" smtClean="0"/>
              <a:t>28/03/2025</a:t>
            </a:fld>
            <a:endParaRPr lang="vi-VN"/>
          </a:p>
        </p:txBody>
      </p:sp>
      <p:sp>
        <p:nvSpPr>
          <p:cNvPr id="3" name="Chỗ dành sẵn cho Chân trang 2">
            <a:extLst>
              <a:ext uri="{FF2B5EF4-FFF2-40B4-BE49-F238E27FC236}">
                <a16:creationId xmlns:a16="http://schemas.microsoft.com/office/drawing/2014/main" id="{C3E3DC76-EAF5-5D78-FBAF-37399B2BE966}"/>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5476BCAB-9EFA-2407-0A13-8CF6DDE04A7B}"/>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1631691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BD7D8C-BA26-281A-9070-C5BDC9EAD13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1AFEBD1-4A93-92F7-B3EF-C8B6B790CD8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F4EA4EA-ABBB-369D-58A5-1F107A630AB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2660D0A-3B72-8538-8BB1-B1B3EC8AFBE3}"/>
              </a:ext>
            </a:extLst>
          </p:cNvPr>
          <p:cNvSpPr>
            <a:spLocks noGrp="1"/>
          </p:cNvSpPr>
          <p:nvPr>
            <p:ph type="dt" sz="half" idx="10"/>
          </p:nvPr>
        </p:nvSpPr>
        <p:spPr/>
        <p:txBody>
          <a:bodyPr/>
          <a:lstStyle/>
          <a:p>
            <a:fld id="{8AEABA96-07D8-406A-82EE-7A86F0C56F33}" type="datetimeFigureOut">
              <a:rPr lang="vi-VN" smtClean="0"/>
              <a:t>28/03/2025</a:t>
            </a:fld>
            <a:endParaRPr lang="vi-VN"/>
          </a:p>
        </p:txBody>
      </p:sp>
      <p:sp>
        <p:nvSpPr>
          <p:cNvPr id="6" name="Chỗ dành sẵn cho Chân trang 5">
            <a:extLst>
              <a:ext uri="{FF2B5EF4-FFF2-40B4-BE49-F238E27FC236}">
                <a16:creationId xmlns:a16="http://schemas.microsoft.com/office/drawing/2014/main" id="{6658B9DB-E2C8-71FE-D1A0-EFD25C355B4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FBA84292-2FB7-8F9C-6AB8-87445EE4556D}"/>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3586066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CBA6FF09-D063-002F-0DEB-C86208C7A0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EABA96-07D8-406A-82EE-7A86F0C56F33}" type="datetimeFigureOut">
              <a:rPr lang="vi-VN" smtClean="0"/>
              <a:t>28/03/2025</a:t>
            </a:fld>
            <a:endParaRPr lang="vi-VN"/>
          </a:p>
        </p:txBody>
      </p:sp>
      <p:sp>
        <p:nvSpPr>
          <p:cNvPr id="5" name="Chỗ dành sẵn cho Chân trang 4">
            <a:extLst>
              <a:ext uri="{FF2B5EF4-FFF2-40B4-BE49-F238E27FC236}">
                <a16:creationId xmlns:a16="http://schemas.microsoft.com/office/drawing/2014/main" id="{9C8C42B4-413B-1F61-7D0D-D7E9A2734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BDFE4483-5C70-0A64-CE3E-17AAB94EE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78F994-207F-4EA2-A19F-9D6432EE0AF9}" type="slidenum">
              <a:rPr lang="vi-VN" smtClean="0"/>
              <a:t>‹#›</a:t>
            </a:fld>
            <a:endParaRPr lang="vi-VN"/>
          </a:p>
        </p:txBody>
      </p:sp>
      <p:pic>
        <p:nvPicPr>
          <p:cNvPr id="8" name="Hình ảnh 7">
            <a:extLst>
              <a:ext uri="{FF2B5EF4-FFF2-40B4-BE49-F238E27FC236}">
                <a16:creationId xmlns:a16="http://schemas.microsoft.com/office/drawing/2014/main" id="{F450BE5F-F96C-D4D1-ED25-95A81B1B1162}"/>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l="23700" r="11485"/>
          <a:stretch/>
        </p:blipFill>
        <p:spPr>
          <a:xfrm>
            <a:off x="1" y="0"/>
            <a:ext cx="12192000" cy="6858000"/>
          </a:xfrm>
          <a:prstGeom prst="rect">
            <a:avLst/>
          </a:prstGeom>
        </p:spPr>
      </p:pic>
      <p:sp>
        <p:nvSpPr>
          <p:cNvPr id="2" name="TextBox 3">
            <a:extLst>
              <a:ext uri="{FF2B5EF4-FFF2-40B4-BE49-F238E27FC236}">
                <a16:creationId xmlns:a16="http://schemas.microsoft.com/office/drawing/2014/main" id="{C79B28F5-6AA9-75D1-D2B6-E7A35799EED0}"/>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3" name="Picture 8">
            <a:extLst>
              <a:ext uri="{FF2B5EF4-FFF2-40B4-BE49-F238E27FC236}">
                <a16:creationId xmlns:a16="http://schemas.microsoft.com/office/drawing/2014/main" id="{2EB074E6-6C2E-4D9D-92D4-6A70484BF337}"/>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9">
            <a:extLst>
              <a:ext uri="{FF2B5EF4-FFF2-40B4-BE49-F238E27FC236}">
                <a16:creationId xmlns:a16="http://schemas.microsoft.com/office/drawing/2014/main" id="{B044DEDA-EA00-FF0C-43F5-3615D5F5E3C3}"/>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9" name="Title 1">
            <a:extLst>
              <a:ext uri="{FF2B5EF4-FFF2-40B4-BE49-F238E27FC236}">
                <a16:creationId xmlns:a16="http://schemas.microsoft.com/office/drawing/2014/main" id="{3F90DB8A-C2F7-92A3-7ED9-4A1667292543}"/>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2">
                    <a:lumMod val="60000"/>
                    <a:lumOff val="40000"/>
                  </a:schemeClr>
                </a:solidFill>
                <a:latin typeface="#9Slide07 HoneyCream" pitchFamily="2" charset="0"/>
              </a:rPr>
              <a:t>Măng</a:t>
            </a:r>
            <a:r>
              <a:rPr lang="en-US" sz="2000" b="0" dirty="0">
                <a:solidFill>
                  <a:schemeClr val="tx2">
                    <a:lumMod val="60000"/>
                    <a:lumOff val="40000"/>
                  </a:schemeClr>
                </a:solidFill>
                <a:latin typeface="#9Slide07 HoneyCream" pitchFamily="2" charset="0"/>
              </a:rPr>
              <a:t> Non</a:t>
            </a:r>
          </a:p>
        </p:txBody>
      </p:sp>
      <p:pic>
        <p:nvPicPr>
          <p:cNvPr id="10" name="Picture 10">
            <a:extLst>
              <a:ext uri="{FF2B5EF4-FFF2-40B4-BE49-F238E27FC236}">
                <a16:creationId xmlns:a16="http://schemas.microsoft.com/office/drawing/2014/main" id="{D6AF12F6-FEFE-4F10-6DBD-B11EEBC9A64D}"/>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1">
            <a:extLst>
              <a:ext uri="{FF2B5EF4-FFF2-40B4-BE49-F238E27FC236}">
                <a16:creationId xmlns:a16="http://schemas.microsoft.com/office/drawing/2014/main" id="{B83AB180-8350-CED5-FCDB-41044ED56448}"/>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0DE6E756-237E-0BD0-B77A-7B6CC1F3C49A}"/>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3" name="Picture 14">
            <a:extLst>
              <a:ext uri="{FF2B5EF4-FFF2-40B4-BE49-F238E27FC236}">
                <a16:creationId xmlns:a16="http://schemas.microsoft.com/office/drawing/2014/main" id="{72CFF57D-F6E4-3DA8-4DAF-4B6DA1CFE20F}"/>
              </a:ext>
            </a:extLst>
          </p:cNvPr>
          <p:cNvPicPr>
            <a:picLocks noChangeAspect="1"/>
          </p:cNvPicPr>
          <p:nvPr userDrawn="1"/>
        </p:nvPicPr>
        <p:blipFill>
          <a:blip r:embed="rId19"/>
          <a:stretch>
            <a:fillRect/>
          </a:stretch>
        </p:blipFill>
        <p:spPr>
          <a:xfrm>
            <a:off x="523006" y="7903349"/>
            <a:ext cx="2188654" cy="2658086"/>
          </a:xfrm>
          <a:prstGeom prst="rect">
            <a:avLst/>
          </a:prstGeom>
        </p:spPr>
      </p:pic>
      <p:pic>
        <p:nvPicPr>
          <p:cNvPr id="14" name="Picture 15">
            <a:extLst>
              <a:ext uri="{FF2B5EF4-FFF2-40B4-BE49-F238E27FC236}">
                <a16:creationId xmlns:a16="http://schemas.microsoft.com/office/drawing/2014/main" id="{4BE550C2-284A-F127-81D2-603A2972EF42}"/>
              </a:ext>
            </a:extLst>
          </p:cNvPr>
          <p:cNvPicPr>
            <a:picLocks noChangeAspect="1"/>
          </p:cNvPicPr>
          <p:nvPr userDrawn="1"/>
        </p:nvPicPr>
        <p:blipFill>
          <a:blip r:embed="rId19"/>
          <a:stretch>
            <a:fillRect/>
          </a:stretch>
        </p:blipFill>
        <p:spPr>
          <a:xfrm>
            <a:off x="-8487112" y="-76200"/>
            <a:ext cx="2188654" cy="2658086"/>
          </a:xfrm>
          <a:prstGeom prst="rect">
            <a:avLst/>
          </a:prstGeom>
        </p:spPr>
      </p:pic>
      <p:sp>
        <p:nvSpPr>
          <p:cNvPr id="15" name="Title 1">
            <a:extLst>
              <a:ext uri="{FF2B5EF4-FFF2-40B4-BE49-F238E27FC236}">
                <a16:creationId xmlns:a16="http://schemas.microsoft.com/office/drawing/2014/main" id="{32C52E9E-F85D-4314-8DA0-28B64C74FAB7}"/>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C00000"/>
                </a:solidFill>
                <a:latin typeface="#9Slide07 HoneyCream" pitchFamily="2" charset="0"/>
              </a:rPr>
              <a:t>Măng</a:t>
            </a:r>
            <a:r>
              <a:rPr lang="en-US" sz="2000" b="0" dirty="0">
                <a:solidFill>
                  <a:srgbClr val="C00000"/>
                </a:solidFill>
                <a:latin typeface="#9Slide07 HoneyCream" pitchFamily="2" charset="0"/>
              </a:rPr>
              <a:t> Non</a:t>
            </a:r>
          </a:p>
        </p:txBody>
      </p:sp>
    </p:spTree>
    <p:extLst>
      <p:ext uri="{BB962C8B-B14F-4D97-AF65-F5344CB8AC3E}">
        <p14:creationId xmlns:p14="http://schemas.microsoft.com/office/powerpoint/2010/main" val="3261113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2735542284"/>
      </p:ext>
    </p:extLst>
  </p:cSld>
  <p:clrMap bg1="lt1" tx1="dk1" bg2="dk2" tx2="lt2" accent1="accent1" accent2="accent2" accent3="accent3" accent4="accent4" accent5="accent5" accent6="accent6" hlink="hlink" folHlink="folHlink"/>
  <p:sldLayoutIdLst>
    <p:sldLayoutId id="2147483664" r:id="rId1"/>
    <p:sldLayoutId id="2147483665"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4.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slide" Target="slide5.xml"/><Relationship Id="rId5" Type="http://schemas.openxmlformats.org/officeDocument/2006/relationships/image" Target="../media/image19.png"/><Relationship Id="rId10" Type="http://schemas.openxmlformats.org/officeDocument/2006/relationships/slide" Target="slide8.xml"/><Relationship Id="rId4" Type="http://schemas.openxmlformats.org/officeDocument/2006/relationships/slide" Target="slide6.xml"/><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slide" Target="slide4.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slide" Target="slide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B35A6D5-D23E-8193-049D-47513D760FD1}"/>
              </a:ext>
            </a:extLst>
          </p:cNvPr>
          <p:cNvPicPr>
            <a:picLocks noChangeAspect="1"/>
          </p:cNvPicPr>
          <p:nvPr/>
        </p:nvPicPr>
        <p:blipFill>
          <a:blip r:embed="rId2"/>
          <a:stretch>
            <a:fillRect/>
          </a:stretch>
        </p:blipFill>
        <p:spPr>
          <a:xfrm>
            <a:off x="3322079" y="1338319"/>
            <a:ext cx="5547841" cy="3158002"/>
          </a:xfrm>
          <a:prstGeom prst="rect">
            <a:avLst/>
          </a:prstGeom>
        </p:spPr>
      </p:pic>
      <p:pic>
        <p:nvPicPr>
          <p:cNvPr id="5" name="Hình ảnh 4">
            <a:extLst>
              <a:ext uri="{FF2B5EF4-FFF2-40B4-BE49-F238E27FC236}">
                <a16:creationId xmlns:a16="http://schemas.microsoft.com/office/drawing/2014/main" id="{558D784C-8BDC-27F1-90BC-975034F03540}"/>
              </a:ext>
            </a:extLst>
          </p:cNvPr>
          <p:cNvPicPr>
            <a:picLocks noChangeAspect="1"/>
          </p:cNvPicPr>
          <p:nvPr/>
        </p:nvPicPr>
        <p:blipFill>
          <a:blip r:embed="rId3"/>
          <a:stretch>
            <a:fillRect/>
          </a:stretch>
        </p:blipFill>
        <p:spPr>
          <a:xfrm>
            <a:off x="4672437" y="4111696"/>
            <a:ext cx="3395766" cy="1286367"/>
          </a:xfrm>
          <a:prstGeom prst="rect">
            <a:avLst/>
          </a:prstGeom>
        </p:spPr>
      </p:pic>
    </p:spTree>
    <p:extLst>
      <p:ext uri="{BB962C8B-B14F-4D97-AF65-F5344CB8AC3E}">
        <p14:creationId xmlns:p14="http://schemas.microsoft.com/office/powerpoint/2010/main" val="180492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F9042FF-1D97-CD2D-1AFF-D1180993933B}"/>
              </a:ext>
            </a:extLst>
          </p:cNvPr>
          <p:cNvGrpSpPr/>
          <p:nvPr/>
        </p:nvGrpSpPr>
        <p:grpSpPr>
          <a:xfrm>
            <a:off x="1035455" y="614330"/>
            <a:ext cx="8105254" cy="1050350"/>
            <a:chOff x="997182" y="1247263"/>
            <a:chExt cx="9908680" cy="1050350"/>
          </a:xfrm>
        </p:grpSpPr>
        <p:grpSp>
          <p:nvGrpSpPr>
            <p:cNvPr id="3" name="Đồ họa 14">
              <a:extLst>
                <a:ext uri="{FF2B5EF4-FFF2-40B4-BE49-F238E27FC236}">
                  <a16:creationId xmlns:a16="http://schemas.microsoft.com/office/drawing/2014/main" id="{6FF36571-8FA5-1656-1E6C-C597DA52D760}"/>
                </a:ext>
              </a:extLst>
            </p:cNvPr>
            <p:cNvGrpSpPr/>
            <p:nvPr/>
          </p:nvGrpSpPr>
          <p:grpSpPr>
            <a:xfrm>
              <a:off x="997182" y="1247263"/>
              <a:ext cx="9908680" cy="1050350"/>
              <a:chOff x="1050002" y="1301432"/>
              <a:chExt cx="9908680" cy="4595812"/>
            </a:xfrm>
          </p:grpSpPr>
          <p:sp>
            <p:nvSpPr>
              <p:cNvPr id="5" name="Hình tự do: Hình 4">
                <a:extLst>
                  <a:ext uri="{FF2B5EF4-FFF2-40B4-BE49-F238E27FC236}">
                    <a16:creationId xmlns:a16="http://schemas.microsoft.com/office/drawing/2014/main" id="{B8073901-ECDD-A0B4-B2F3-FAB2C452FD16}"/>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D907AD7A-43AE-EFD4-D68D-D31F169F775D}"/>
                  </a:ext>
                </a:extLst>
              </p:cNvPr>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5839BEDD-8314-3E57-12AD-AB4E25282A13}"/>
                  </a:ext>
                </a:extLst>
              </p:cNvPr>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grpSp>
        <p:sp>
          <p:nvSpPr>
            <p:cNvPr id="4" name="Hộp Văn bản 3">
              <a:extLst>
                <a:ext uri="{FF2B5EF4-FFF2-40B4-BE49-F238E27FC236}">
                  <a16:creationId xmlns:a16="http://schemas.microsoft.com/office/drawing/2014/main" id="{91759C55-C8DF-36E5-05E1-03EDCD194FE6}"/>
                </a:ext>
              </a:extLst>
            </p:cNvPr>
            <p:cNvSpPr txBox="1"/>
            <p:nvPr/>
          </p:nvSpPr>
          <p:spPr>
            <a:xfrm>
              <a:off x="2127397" y="1465033"/>
              <a:ext cx="8346566" cy="584775"/>
            </a:xfrm>
            <a:prstGeom prst="rect">
              <a:avLst/>
            </a:prstGeom>
            <a:noFill/>
          </p:spPr>
          <p:txBody>
            <a:bodyPr wrap="square" rtlCol="0">
              <a:spAutoFit/>
            </a:bodyPr>
            <a:lstStyle/>
            <a:p>
              <a:r>
                <a:rPr lang="en-US" sz="3200" dirty="0" err="1">
                  <a:latin typeface="Vogue-ExtraBold" panose="020B0500000000000000" pitchFamily="34" charset="0"/>
                  <a:ea typeface="Vogue-ExtraBold" panose="020B0500000000000000" pitchFamily="34" charset="0"/>
                  <a:cs typeface="Vogue-ExtraBold" panose="020B0500000000000000" pitchFamily="34" charset="0"/>
                </a:rPr>
                <a:t>Trả</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lời</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câu</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hỏi</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và</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thực</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hiện</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yêu</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cầu</a:t>
              </a:r>
              <a:r>
                <a:rPr lang="en-US" sz="3200" dirty="0">
                  <a:latin typeface="Vogue-ExtraBold" panose="020B0500000000000000" pitchFamily="34" charset="0"/>
                  <a:ea typeface="Vogue-ExtraBold" panose="020B0500000000000000" pitchFamily="34" charset="0"/>
                  <a:cs typeface="Vogue-ExtraBold" panose="020B0500000000000000" pitchFamily="34" charset="0"/>
                </a:rPr>
                <a:t>.</a:t>
              </a:r>
              <a:endParaRPr lang="vi-VN" sz="3200"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32" name="Nhóm 31">
            <a:extLst>
              <a:ext uri="{FF2B5EF4-FFF2-40B4-BE49-F238E27FC236}">
                <a16:creationId xmlns:a16="http://schemas.microsoft.com/office/drawing/2014/main" id="{BD8012F1-D874-CBAA-F81F-6448F0266FFB}"/>
              </a:ext>
            </a:extLst>
          </p:cNvPr>
          <p:cNvGrpSpPr/>
          <p:nvPr/>
        </p:nvGrpSpPr>
        <p:grpSpPr>
          <a:xfrm>
            <a:off x="1118045" y="1824545"/>
            <a:ext cx="10057532" cy="954107"/>
            <a:chOff x="1118045" y="1824545"/>
            <a:chExt cx="10057532" cy="954107"/>
          </a:xfrm>
        </p:grpSpPr>
        <p:pic>
          <p:nvPicPr>
            <p:cNvPr id="9" name="Hình ảnh 8">
              <a:extLst>
                <a:ext uri="{FF2B5EF4-FFF2-40B4-BE49-F238E27FC236}">
                  <a16:creationId xmlns:a16="http://schemas.microsoft.com/office/drawing/2014/main" id="{92BA6E4E-0269-64D8-DD1B-8B80E468A2E1}"/>
                </a:ext>
              </a:extLst>
            </p:cNvPr>
            <p:cNvPicPr>
              <a:picLocks noChangeAspect="1"/>
            </p:cNvPicPr>
            <p:nvPr/>
          </p:nvPicPr>
          <p:blipFill>
            <a:blip r:embed="rId3"/>
            <a:stretch>
              <a:fillRect/>
            </a:stretch>
          </p:blipFill>
          <p:spPr>
            <a:xfrm>
              <a:off x="1118045" y="1975870"/>
              <a:ext cx="618362" cy="618362"/>
            </a:xfrm>
            <a:prstGeom prst="rect">
              <a:avLst/>
            </a:prstGeom>
          </p:spPr>
        </p:pic>
        <p:sp>
          <p:nvSpPr>
            <p:cNvPr id="11" name="Hộp Văn bản 10">
              <a:extLst>
                <a:ext uri="{FF2B5EF4-FFF2-40B4-BE49-F238E27FC236}">
                  <a16:creationId xmlns:a16="http://schemas.microsoft.com/office/drawing/2014/main" id="{CE84AD6B-B16B-2B9C-BE60-0391F4C584DC}"/>
                </a:ext>
              </a:extLst>
            </p:cNvPr>
            <p:cNvSpPr txBox="1"/>
            <p:nvPr/>
          </p:nvSpPr>
          <p:spPr>
            <a:xfrm>
              <a:off x="1959966" y="1824545"/>
              <a:ext cx="9215611" cy="954107"/>
            </a:xfrm>
            <a:prstGeom prst="rect">
              <a:avLst/>
            </a:prstGeom>
            <a:noFill/>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a. Trong câu chuyện, những sự vật nào được coi như con người?</a:t>
              </a:r>
              <a:endParaRPr lang="vi-VN" sz="2800" b="1" dirty="0">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14" name="Nhóm 13">
            <a:extLst>
              <a:ext uri="{FF2B5EF4-FFF2-40B4-BE49-F238E27FC236}">
                <a16:creationId xmlns:a16="http://schemas.microsoft.com/office/drawing/2014/main" id="{04F8F73C-7175-1241-6E15-2EBB8A57EF4A}"/>
              </a:ext>
            </a:extLst>
          </p:cNvPr>
          <p:cNvGrpSpPr/>
          <p:nvPr/>
        </p:nvGrpSpPr>
        <p:grpSpPr>
          <a:xfrm>
            <a:off x="7227203" y="2850937"/>
            <a:ext cx="4267296" cy="1088152"/>
            <a:chOff x="1409744" y="5636223"/>
            <a:chExt cx="1906327" cy="1073483"/>
          </a:xfrm>
        </p:grpSpPr>
        <p:sp>
          <p:nvSpPr>
            <p:cNvPr id="15" name="任意多边形: 形状 35">
              <a:extLst>
                <a:ext uri="{FF2B5EF4-FFF2-40B4-BE49-F238E27FC236}">
                  <a16:creationId xmlns:a16="http://schemas.microsoft.com/office/drawing/2014/main" id="{01337625-DC8C-08C8-A80B-A303E961B58D}"/>
                </a:ext>
              </a:extLst>
            </p:cNvPr>
            <p:cNvSpPr/>
            <p:nvPr/>
          </p:nvSpPr>
          <p:spPr>
            <a:xfrm>
              <a:off x="1409744" y="5636223"/>
              <a:ext cx="1906327" cy="1073483"/>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chemeClr val="bg1"/>
            </a:solidFill>
            <a:ln w="28575">
              <a:solidFill>
                <a:srgbClr val="F359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6" name="Hộp Văn bản 15">
              <a:extLst>
                <a:ext uri="{FF2B5EF4-FFF2-40B4-BE49-F238E27FC236}">
                  <a16:creationId xmlns:a16="http://schemas.microsoft.com/office/drawing/2014/main" id="{D68C4F45-C3CD-BCDA-BD27-5D834649F1AA}"/>
                </a:ext>
              </a:extLst>
            </p:cNvPr>
            <p:cNvSpPr txBox="1"/>
            <p:nvPr/>
          </p:nvSpPr>
          <p:spPr>
            <a:xfrm>
              <a:off x="1487904" y="5912912"/>
              <a:ext cx="1757218" cy="516167"/>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cs typeface="Vogue-ExtraBold" panose="020B0500000000000000" pitchFamily="34" charset="0"/>
                </a:rPr>
                <a:t>bầu trời và ruộng đồng</a:t>
              </a:r>
            </a:p>
          </p:txBody>
        </p:sp>
      </p:grpSp>
      <p:grpSp>
        <p:nvGrpSpPr>
          <p:cNvPr id="19" name="Nhóm 18">
            <a:extLst>
              <a:ext uri="{FF2B5EF4-FFF2-40B4-BE49-F238E27FC236}">
                <a16:creationId xmlns:a16="http://schemas.microsoft.com/office/drawing/2014/main" id="{219270FB-8697-0C85-C42D-D127CFBC59B5}"/>
              </a:ext>
            </a:extLst>
          </p:cNvPr>
          <p:cNvGrpSpPr/>
          <p:nvPr/>
        </p:nvGrpSpPr>
        <p:grpSpPr>
          <a:xfrm>
            <a:off x="4308486" y="4220536"/>
            <a:ext cx="3414925" cy="1190433"/>
            <a:chOff x="1409744" y="5636223"/>
            <a:chExt cx="1906327" cy="1073483"/>
          </a:xfrm>
        </p:grpSpPr>
        <p:sp>
          <p:nvSpPr>
            <p:cNvPr id="20" name="任意多边形: 形状 35">
              <a:extLst>
                <a:ext uri="{FF2B5EF4-FFF2-40B4-BE49-F238E27FC236}">
                  <a16:creationId xmlns:a16="http://schemas.microsoft.com/office/drawing/2014/main" id="{AACEF9D9-1BB8-71EC-E977-A49F297A8383}"/>
                </a:ext>
              </a:extLst>
            </p:cNvPr>
            <p:cNvSpPr/>
            <p:nvPr/>
          </p:nvSpPr>
          <p:spPr>
            <a:xfrm>
              <a:off x="1409744" y="5636223"/>
              <a:ext cx="1906327" cy="1073483"/>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chemeClr val="bg1"/>
            </a:solidFill>
            <a:ln w="28575">
              <a:solidFill>
                <a:srgbClr val="FFC91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dirty="0">
                <a:latin typeface="Cambria" panose="02040503050406030204" pitchFamily="18" charset="0"/>
              </a:endParaRPr>
            </a:p>
          </p:txBody>
        </p:sp>
        <p:sp>
          <p:nvSpPr>
            <p:cNvPr id="21" name="Hộp Văn bản 20">
              <a:extLst>
                <a:ext uri="{FF2B5EF4-FFF2-40B4-BE49-F238E27FC236}">
                  <a16:creationId xmlns:a16="http://schemas.microsoft.com/office/drawing/2014/main" id="{0B4B8F2B-FDE9-6051-A523-D262CAC1292E}"/>
                </a:ext>
              </a:extLst>
            </p:cNvPr>
            <p:cNvSpPr txBox="1"/>
            <p:nvPr/>
          </p:nvSpPr>
          <p:spPr>
            <a:xfrm>
              <a:off x="1776120" y="5937055"/>
              <a:ext cx="1173575" cy="471818"/>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Vogue-ExtraBold" panose="020B0500000000000000" pitchFamily="34" charset="0"/>
                </a:rPr>
                <a:t>nắng</a:t>
              </a:r>
              <a:r>
                <a:rPr lang="en-US" sz="2800" b="1" dirty="0">
                  <a:latin typeface="Cambria" panose="02040503050406030204" pitchFamily="18" charset="0"/>
                  <a:ea typeface="Cambria" panose="02040503050406030204" pitchFamily="18" charset="0"/>
                  <a:cs typeface="Vogue-ExtraBold" panose="020B0500000000000000" pitchFamily="34" charset="0"/>
                </a:rPr>
                <a:t> </a:t>
              </a:r>
              <a:r>
                <a:rPr lang="en-US" sz="2800" b="1" dirty="0" err="1">
                  <a:latin typeface="Cambria" panose="02040503050406030204" pitchFamily="18" charset="0"/>
                  <a:ea typeface="Cambria" panose="02040503050406030204" pitchFamily="18" charset="0"/>
                  <a:cs typeface="Vogue-ExtraBold" panose="020B0500000000000000" pitchFamily="34" charset="0"/>
                </a:rPr>
                <a:t>và</a:t>
              </a:r>
              <a:r>
                <a:rPr lang="en-US" sz="2800" b="1" dirty="0">
                  <a:latin typeface="Cambria" panose="02040503050406030204" pitchFamily="18" charset="0"/>
                  <a:ea typeface="Cambria" panose="02040503050406030204" pitchFamily="18" charset="0"/>
                  <a:cs typeface="Vogue-ExtraBold" panose="020B0500000000000000" pitchFamily="34" charset="0"/>
                </a:rPr>
                <a:t> </a:t>
              </a:r>
              <a:r>
                <a:rPr lang="en-US" sz="2800" b="1" dirty="0" err="1">
                  <a:latin typeface="Cambria" panose="02040503050406030204" pitchFamily="18" charset="0"/>
                  <a:ea typeface="Cambria" panose="02040503050406030204" pitchFamily="18" charset="0"/>
                  <a:cs typeface="Vogue-ExtraBold" panose="020B0500000000000000" pitchFamily="34" charset="0"/>
                </a:rPr>
                <a:t>gió</a:t>
              </a:r>
              <a:endParaRPr lang="vi-VN" sz="2800" b="1" dirty="0">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24" name="Nhóm 23">
            <a:extLst>
              <a:ext uri="{FF2B5EF4-FFF2-40B4-BE49-F238E27FC236}">
                <a16:creationId xmlns:a16="http://schemas.microsoft.com/office/drawing/2014/main" id="{28984A83-493A-54A9-1DE1-CF28604F7106}"/>
              </a:ext>
            </a:extLst>
          </p:cNvPr>
          <p:cNvGrpSpPr/>
          <p:nvPr/>
        </p:nvGrpSpPr>
        <p:grpSpPr>
          <a:xfrm>
            <a:off x="856320" y="3016486"/>
            <a:ext cx="4108478" cy="1190433"/>
            <a:chOff x="1409744" y="5636223"/>
            <a:chExt cx="1922227" cy="1073483"/>
          </a:xfrm>
        </p:grpSpPr>
        <p:sp>
          <p:nvSpPr>
            <p:cNvPr id="25" name="任意多边形: 形状 35">
              <a:extLst>
                <a:ext uri="{FF2B5EF4-FFF2-40B4-BE49-F238E27FC236}">
                  <a16:creationId xmlns:a16="http://schemas.microsoft.com/office/drawing/2014/main" id="{34DAF560-63DB-5363-5DE3-EDDF2AD4193F}"/>
                </a:ext>
              </a:extLst>
            </p:cNvPr>
            <p:cNvSpPr/>
            <p:nvPr/>
          </p:nvSpPr>
          <p:spPr>
            <a:xfrm>
              <a:off x="1409744" y="5636223"/>
              <a:ext cx="1906327" cy="1073483"/>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chemeClr val="bg1"/>
            </a:solidFill>
            <a:ln w="28575">
              <a:solidFill>
                <a:srgbClr val="B6D94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dirty="0">
                <a:latin typeface="Cambria" panose="02040503050406030204" pitchFamily="18" charset="0"/>
              </a:endParaRPr>
            </a:p>
          </p:txBody>
        </p:sp>
        <p:sp>
          <p:nvSpPr>
            <p:cNvPr id="26" name="Hộp Văn bản 25">
              <a:extLst>
                <a:ext uri="{FF2B5EF4-FFF2-40B4-BE49-F238E27FC236}">
                  <a16:creationId xmlns:a16="http://schemas.microsoft.com/office/drawing/2014/main" id="{D4B3F10B-1B96-B46B-6383-F8BC4175C2AD}"/>
                </a:ext>
              </a:extLst>
            </p:cNvPr>
            <p:cNvSpPr txBox="1"/>
            <p:nvPr/>
          </p:nvSpPr>
          <p:spPr>
            <a:xfrm>
              <a:off x="1467058" y="5954150"/>
              <a:ext cx="1864913" cy="426748"/>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Vogue-ExtraBold" panose="020B0500000000000000" pitchFamily="34" charset="0"/>
                </a:rPr>
                <a:t>mây</a:t>
              </a:r>
              <a:r>
                <a:rPr lang="en-US" sz="2800" b="1" dirty="0">
                  <a:latin typeface="Cambria" panose="02040503050406030204" pitchFamily="18" charset="0"/>
                  <a:ea typeface="Cambria" panose="02040503050406030204" pitchFamily="18" charset="0"/>
                  <a:cs typeface="Vogue-ExtraBold" panose="020B0500000000000000" pitchFamily="34" charset="0"/>
                </a:rPr>
                <a:t> </a:t>
              </a:r>
              <a:r>
                <a:rPr lang="en-US" sz="2800" b="1" dirty="0" err="1">
                  <a:latin typeface="Cambria" panose="02040503050406030204" pitchFamily="18" charset="0"/>
                  <a:ea typeface="Cambria" panose="02040503050406030204" pitchFamily="18" charset="0"/>
                  <a:cs typeface="Vogue-ExtraBold" panose="020B0500000000000000" pitchFamily="34" charset="0"/>
                </a:rPr>
                <a:t>đen</a:t>
              </a:r>
              <a:r>
                <a:rPr lang="en-US" sz="2800" b="1" dirty="0">
                  <a:latin typeface="Cambria" panose="02040503050406030204" pitchFamily="18" charset="0"/>
                  <a:ea typeface="Cambria" panose="02040503050406030204" pitchFamily="18" charset="0"/>
                  <a:cs typeface="Vogue-ExtraBold" panose="020B0500000000000000" pitchFamily="34" charset="0"/>
                </a:rPr>
                <a:t> </a:t>
              </a:r>
              <a:r>
                <a:rPr lang="en-US" sz="2800" b="1" dirty="0" err="1">
                  <a:latin typeface="Cambria" panose="02040503050406030204" pitchFamily="18" charset="0"/>
                  <a:ea typeface="Cambria" panose="02040503050406030204" pitchFamily="18" charset="0"/>
                  <a:cs typeface="Vogue-ExtraBold" panose="020B0500000000000000" pitchFamily="34" charset="0"/>
                </a:rPr>
                <a:t>và</a:t>
              </a:r>
              <a:r>
                <a:rPr lang="en-US" sz="2800" b="1" dirty="0">
                  <a:latin typeface="Cambria" panose="02040503050406030204" pitchFamily="18" charset="0"/>
                  <a:ea typeface="Cambria" panose="02040503050406030204" pitchFamily="18" charset="0"/>
                  <a:cs typeface="Vogue-ExtraBold" panose="020B0500000000000000" pitchFamily="34" charset="0"/>
                </a:rPr>
                <a:t> </a:t>
              </a:r>
              <a:r>
                <a:rPr lang="en-US" sz="2800" b="1" dirty="0" err="1">
                  <a:latin typeface="Cambria" panose="02040503050406030204" pitchFamily="18" charset="0"/>
                  <a:ea typeface="Cambria" panose="02040503050406030204" pitchFamily="18" charset="0"/>
                  <a:cs typeface="Vogue-ExtraBold" panose="020B0500000000000000" pitchFamily="34" charset="0"/>
                </a:rPr>
                <a:t>mây</a:t>
              </a:r>
              <a:r>
                <a:rPr lang="en-US" sz="2800" b="1" dirty="0">
                  <a:latin typeface="Cambria" panose="02040503050406030204" pitchFamily="18" charset="0"/>
                  <a:ea typeface="Cambria" panose="02040503050406030204" pitchFamily="18" charset="0"/>
                  <a:cs typeface="Vogue-ExtraBold" panose="020B0500000000000000" pitchFamily="34" charset="0"/>
                </a:rPr>
                <a:t> </a:t>
              </a:r>
              <a:r>
                <a:rPr lang="en-US" sz="2800" b="1" dirty="0" err="1">
                  <a:latin typeface="Cambria" panose="02040503050406030204" pitchFamily="18" charset="0"/>
                  <a:ea typeface="Cambria" panose="02040503050406030204" pitchFamily="18" charset="0"/>
                  <a:cs typeface="Vogue-ExtraBold" panose="020B0500000000000000" pitchFamily="34" charset="0"/>
                </a:rPr>
                <a:t>trắng</a:t>
              </a:r>
              <a:endParaRPr lang="vi-VN" sz="2800" b="1" dirty="0">
                <a:latin typeface="Cambria" panose="02040503050406030204" pitchFamily="18" charset="0"/>
                <a:ea typeface="Cambria" panose="02040503050406030204" pitchFamily="18" charset="0"/>
                <a:cs typeface="Vogue-ExtraBold" panose="020B0500000000000000" pitchFamily="34" charset="0"/>
              </a:endParaRPr>
            </a:p>
          </p:txBody>
        </p:sp>
      </p:grpSp>
    </p:spTree>
    <p:extLst>
      <p:ext uri="{BB962C8B-B14F-4D97-AF65-F5344CB8AC3E}">
        <p14:creationId xmlns:p14="http://schemas.microsoft.com/office/powerpoint/2010/main" val="259957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24"/>
                                        </p:tgtEl>
                                        <p:attrNameLst>
                                          <p:attrName>r</p:attrName>
                                        </p:attrNameLst>
                                      </p:cBhvr>
                                    </p:animRot>
                                    <p:animRot by="-240000">
                                      <p:cBhvr>
                                        <p:cTn id="30" dur="200" fill="hold">
                                          <p:stCondLst>
                                            <p:cond delay="200"/>
                                          </p:stCondLst>
                                        </p:cTn>
                                        <p:tgtEl>
                                          <p:spTgt spid="24"/>
                                        </p:tgtEl>
                                        <p:attrNameLst>
                                          <p:attrName>r</p:attrName>
                                        </p:attrNameLst>
                                      </p:cBhvr>
                                    </p:animRot>
                                    <p:animRot by="240000">
                                      <p:cBhvr>
                                        <p:cTn id="31" dur="200" fill="hold">
                                          <p:stCondLst>
                                            <p:cond delay="400"/>
                                          </p:stCondLst>
                                        </p:cTn>
                                        <p:tgtEl>
                                          <p:spTgt spid="24"/>
                                        </p:tgtEl>
                                        <p:attrNameLst>
                                          <p:attrName>r</p:attrName>
                                        </p:attrNameLst>
                                      </p:cBhvr>
                                    </p:animRot>
                                    <p:animRot by="-240000">
                                      <p:cBhvr>
                                        <p:cTn id="32" dur="200" fill="hold">
                                          <p:stCondLst>
                                            <p:cond delay="600"/>
                                          </p:stCondLst>
                                        </p:cTn>
                                        <p:tgtEl>
                                          <p:spTgt spid="24"/>
                                        </p:tgtEl>
                                        <p:attrNameLst>
                                          <p:attrName>r</p:attrName>
                                        </p:attrNameLst>
                                      </p:cBhvr>
                                    </p:animRot>
                                    <p:animRot by="120000">
                                      <p:cBhvr>
                                        <p:cTn id="33" dur="200" fill="hold">
                                          <p:stCondLst>
                                            <p:cond delay="800"/>
                                          </p:stCondLst>
                                        </p:cTn>
                                        <p:tgtEl>
                                          <p:spTgt spid="24"/>
                                        </p:tgtEl>
                                        <p:attrNameLst>
                                          <p:attrName>r</p:attrName>
                                        </p:attrNameLst>
                                      </p:cBhvr>
                                    </p:animRo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par>
                                <p:cTn id="34" presetID="42" presetClass="exit" presetSubtype="0" fill="hold" nodeType="withEffect">
                                  <p:stCondLst>
                                    <p:cond delay="0"/>
                                  </p:stCondLst>
                                  <p:childTnLst>
                                    <p:animEffect transition="out" filter="fade">
                                      <p:cBhvr>
                                        <p:cTn id="35" dur="1000"/>
                                        <p:tgtEl>
                                          <p:spTgt spid="19"/>
                                        </p:tgtEl>
                                      </p:cBhvr>
                                    </p:animEffect>
                                    <p:anim calcmode="lin" valueType="num">
                                      <p:cBhvr>
                                        <p:cTn id="36" dur="1000"/>
                                        <p:tgtEl>
                                          <p:spTgt spid="19"/>
                                        </p:tgtEl>
                                        <p:attrNameLst>
                                          <p:attrName>ppt_x</p:attrName>
                                        </p:attrNameLst>
                                      </p:cBhvr>
                                      <p:tavLst>
                                        <p:tav tm="0">
                                          <p:val>
                                            <p:strVal val="ppt_x"/>
                                          </p:val>
                                        </p:tav>
                                        <p:tav tm="100000">
                                          <p:val>
                                            <p:strVal val="ppt_x"/>
                                          </p:val>
                                        </p:tav>
                                      </p:tavLst>
                                    </p:anim>
                                    <p:anim calcmode="lin" valueType="num">
                                      <p:cBhvr>
                                        <p:cTn id="37" dur="1000"/>
                                        <p:tgtEl>
                                          <p:spTgt spid="19"/>
                                        </p:tgtEl>
                                        <p:attrNameLst>
                                          <p:attrName>ppt_y</p:attrName>
                                        </p:attrNameLst>
                                      </p:cBhvr>
                                      <p:tavLst>
                                        <p:tav tm="0">
                                          <p:val>
                                            <p:strVal val="ppt_y"/>
                                          </p:val>
                                        </p:tav>
                                        <p:tav tm="100000">
                                          <p:val>
                                            <p:strVal val="ppt_y+.1"/>
                                          </p:val>
                                        </p:tav>
                                      </p:tavLst>
                                    </p:anim>
                                    <p:set>
                                      <p:cBhvr>
                                        <p:cTn id="38" dur="1" fill="hold">
                                          <p:stCondLst>
                                            <p:cond delay="999"/>
                                          </p:stCondLst>
                                        </p:cTn>
                                        <p:tgtEl>
                                          <p:spTgt spid="19"/>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14"/>
                                        </p:tgtEl>
                                      </p:cBhvr>
                                    </p:animEffect>
                                    <p:anim calcmode="lin" valueType="num">
                                      <p:cBhvr>
                                        <p:cTn id="41" dur="1000"/>
                                        <p:tgtEl>
                                          <p:spTgt spid="14"/>
                                        </p:tgtEl>
                                        <p:attrNameLst>
                                          <p:attrName>ppt_x</p:attrName>
                                        </p:attrNameLst>
                                      </p:cBhvr>
                                      <p:tavLst>
                                        <p:tav tm="0">
                                          <p:val>
                                            <p:strVal val="ppt_x"/>
                                          </p:val>
                                        </p:tav>
                                        <p:tav tm="100000">
                                          <p:val>
                                            <p:strVal val="ppt_x"/>
                                          </p:val>
                                        </p:tav>
                                      </p:tavLst>
                                    </p:anim>
                                    <p:anim calcmode="lin" valueType="num">
                                      <p:cBhvr>
                                        <p:cTn id="42" dur="1000"/>
                                        <p:tgtEl>
                                          <p:spTgt spid="14"/>
                                        </p:tgtEl>
                                        <p:attrNameLst>
                                          <p:attrName>ppt_y</p:attrName>
                                        </p:attrNameLst>
                                      </p:cBhvr>
                                      <p:tavLst>
                                        <p:tav tm="0">
                                          <p:val>
                                            <p:strVal val="ppt_y"/>
                                          </p:val>
                                        </p:tav>
                                        <p:tav tm="100000">
                                          <p:val>
                                            <p:strVal val="ppt_y+.1"/>
                                          </p:val>
                                        </p:tav>
                                      </p:tavLst>
                                    </p:anim>
                                    <p:set>
                                      <p:cBhvr>
                                        <p:cTn id="43"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92BA6E4E-0269-64D8-DD1B-8B80E468A2E1}"/>
              </a:ext>
            </a:extLst>
          </p:cNvPr>
          <p:cNvPicPr>
            <a:picLocks noChangeAspect="1"/>
          </p:cNvPicPr>
          <p:nvPr/>
        </p:nvPicPr>
        <p:blipFill>
          <a:blip r:embed="rId3"/>
          <a:stretch>
            <a:fillRect/>
          </a:stretch>
        </p:blipFill>
        <p:spPr>
          <a:xfrm>
            <a:off x="1128436" y="1061582"/>
            <a:ext cx="618362" cy="618362"/>
          </a:xfrm>
          <a:prstGeom prst="rect">
            <a:avLst/>
          </a:prstGeom>
        </p:spPr>
      </p:pic>
      <p:grpSp>
        <p:nvGrpSpPr>
          <p:cNvPr id="8" name="Nhóm 7">
            <a:extLst>
              <a:ext uri="{FF2B5EF4-FFF2-40B4-BE49-F238E27FC236}">
                <a16:creationId xmlns:a16="http://schemas.microsoft.com/office/drawing/2014/main" id="{9E14FE7B-7FCB-CBF1-E30D-94D2786FAAF9}"/>
              </a:ext>
            </a:extLst>
          </p:cNvPr>
          <p:cNvGrpSpPr/>
          <p:nvPr/>
        </p:nvGrpSpPr>
        <p:grpSpPr>
          <a:xfrm>
            <a:off x="2016116" y="703345"/>
            <a:ext cx="7751338" cy="1489137"/>
            <a:chOff x="873492" y="817645"/>
            <a:chExt cx="10362640" cy="1530535"/>
          </a:xfrm>
        </p:grpSpPr>
        <p:grpSp>
          <p:nvGrpSpPr>
            <p:cNvPr id="10" name="Đồ họa 51">
              <a:extLst>
                <a:ext uri="{FF2B5EF4-FFF2-40B4-BE49-F238E27FC236}">
                  <a16:creationId xmlns:a16="http://schemas.microsoft.com/office/drawing/2014/main" id="{DEE76C0A-845F-B94F-06BA-76CB811FBC2C}"/>
                </a:ext>
              </a:extLst>
            </p:cNvPr>
            <p:cNvGrpSpPr/>
            <p:nvPr/>
          </p:nvGrpSpPr>
          <p:grpSpPr>
            <a:xfrm>
              <a:off x="873492" y="817645"/>
              <a:ext cx="10362640" cy="1530535"/>
              <a:chOff x="894773" y="780889"/>
              <a:chExt cx="10357437" cy="2500017"/>
            </a:xfrm>
          </p:grpSpPr>
          <p:sp>
            <p:nvSpPr>
              <p:cNvPr id="13" name="Hình tự do: Hình 12">
                <a:extLst>
                  <a:ext uri="{FF2B5EF4-FFF2-40B4-BE49-F238E27FC236}">
                    <a16:creationId xmlns:a16="http://schemas.microsoft.com/office/drawing/2014/main" id="{73FF5AC0-5582-23B8-42A0-472248EF21C7}"/>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5708EA7C-B6EB-234C-CF74-42058D149ED9}"/>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6082DDAD-44AD-2351-CCCA-121D7FDA1822}"/>
                  </a:ext>
                </a:extLst>
              </p:cNvPr>
              <p:cNvSpPr/>
              <p:nvPr/>
            </p:nvSpPr>
            <p:spPr>
              <a:xfrm>
                <a:off x="894773" y="780889"/>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AFDDC0A9-043E-55A9-E416-12179F1E5800}"/>
                </a:ext>
              </a:extLst>
            </p:cNvPr>
            <p:cNvSpPr txBox="1"/>
            <p:nvPr/>
          </p:nvSpPr>
          <p:spPr>
            <a:xfrm>
              <a:off x="1459131" y="1186818"/>
              <a:ext cx="9536999" cy="646331"/>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b. Mây trắng rủ mây đen đi đâu?</a:t>
              </a:r>
            </a:p>
          </p:txBody>
        </p:sp>
      </p:grpSp>
      <p:grpSp>
        <p:nvGrpSpPr>
          <p:cNvPr id="72" name="Nhóm 71">
            <a:extLst>
              <a:ext uri="{FF2B5EF4-FFF2-40B4-BE49-F238E27FC236}">
                <a16:creationId xmlns:a16="http://schemas.microsoft.com/office/drawing/2014/main" id="{F310824D-6193-95EA-A3C1-F0471A169A2D}"/>
              </a:ext>
            </a:extLst>
          </p:cNvPr>
          <p:cNvGrpSpPr/>
          <p:nvPr/>
        </p:nvGrpSpPr>
        <p:grpSpPr>
          <a:xfrm>
            <a:off x="3396070" y="2389719"/>
            <a:ext cx="5399860" cy="898569"/>
            <a:chOff x="2227067" y="2193580"/>
            <a:chExt cx="5399860" cy="898569"/>
          </a:xfrm>
        </p:grpSpPr>
        <p:grpSp>
          <p:nvGrpSpPr>
            <p:cNvPr id="22" name="Đồ họa 23">
              <a:extLst>
                <a:ext uri="{FF2B5EF4-FFF2-40B4-BE49-F238E27FC236}">
                  <a16:creationId xmlns:a16="http://schemas.microsoft.com/office/drawing/2014/main" id="{D90DE473-F174-E2D0-E94F-8E922F3A3388}"/>
                </a:ext>
              </a:extLst>
            </p:cNvPr>
            <p:cNvGrpSpPr/>
            <p:nvPr/>
          </p:nvGrpSpPr>
          <p:grpSpPr>
            <a:xfrm>
              <a:off x="2227067" y="2193580"/>
              <a:ext cx="5399860" cy="898569"/>
              <a:chOff x="454957" y="470355"/>
              <a:chExt cx="11066846" cy="1735272"/>
            </a:xfrm>
          </p:grpSpPr>
          <p:sp>
            <p:nvSpPr>
              <p:cNvPr id="23" name="Hình tự do: Hình 22">
                <a:extLst>
                  <a:ext uri="{FF2B5EF4-FFF2-40B4-BE49-F238E27FC236}">
                    <a16:creationId xmlns:a16="http://schemas.microsoft.com/office/drawing/2014/main" id="{FDDC0E5A-4114-3662-A2AB-EB192895EB7F}"/>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sz="2400"/>
              </a:p>
            </p:txBody>
          </p:sp>
          <p:grpSp>
            <p:nvGrpSpPr>
              <p:cNvPr id="27" name="Đồ họa 23">
                <a:extLst>
                  <a:ext uri="{FF2B5EF4-FFF2-40B4-BE49-F238E27FC236}">
                    <a16:creationId xmlns:a16="http://schemas.microsoft.com/office/drawing/2014/main" id="{40BD3E3C-95F8-D353-456F-1414DF879771}"/>
                  </a:ext>
                </a:extLst>
              </p:cNvPr>
              <p:cNvGrpSpPr/>
              <p:nvPr/>
            </p:nvGrpSpPr>
            <p:grpSpPr>
              <a:xfrm>
                <a:off x="454957" y="470355"/>
                <a:ext cx="10994036" cy="1648956"/>
                <a:chOff x="454957" y="470355"/>
                <a:chExt cx="10994036" cy="1648956"/>
              </a:xfrm>
            </p:grpSpPr>
            <p:sp>
              <p:nvSpPr>
                <p:cNvPr id="28" name="Hình tự do: Hình 27">
                  <a:extLst>
                    <a:ext uri="{FF2B5EF4-FFF2-40B4-BE49-F238E27FC236}">
                      <a16:creationId xmlns:a16="http://schemas.microsoft.com/office/drawing/2014/main" id="{43B81E09-D417-92B2-6FA4-38817D289966}"/>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EFC969"/>
                </a:solidFill>
                <a:ln w="14144" cap="flat">
                  <a:noFill/>
                  <a:prstDash val="solid"/>
                  <a:miter/>
                </a:ln>
              </p:spPr>
              <p:txBody>
                <a:bodyPr rtlCol="0" anchor="ctr"/>
                <a:lstStyle/>
                <a:p>
                  <a:endParaRPr lang="vi-VN" sz="2400"/>
                </a:p>
              </p:txBody>
            </p:sp>
            <p:grpSp>
              <p:nvGrpSpPr>
                <p:cNvPr id="29" name="Đồ họa 23">
                  <a:extLst>
                    <a:ext uri="{FF2B5EF4-FFF2-40B4-BE49-F238E27FC236}">
                      <a16:creationId xmlns:a16="http://schemas.microsoft.com/office/drawing/2014/main" id="{F159D937-8AF4-A7DF-9C4A-3B8D527CB3F0}"/>
                    </a:ext>
                  </a:extLst>
                </p:cNvPr>
                <p:cNvGrpSpPr/>
                <p:nvPr/>
              </p:nvGrpSpPr>
              <p:grpSpPr>
                <a:xfrm>
                  <a:off x="687742" y="889070"/>
                  <a:ext cx="10448478" cy="481383"/>
                  <a:chOff x="687742" y="889070"/>
                  <a:chExt cx="10448478" cy="481383"/>
                </a:xfrm>
                <a:solidFill>
                  <a:srgbClr val="FFFFFF"/>
                </a:solidFill>
              </p:grpSpPr>
              <p:sp>
                <p:nvSpPr>
                  <p:cNvPr id="30" name="Hình tự do: Hình 29">
                    <a:extLst>
                      <a:ext uri="{FF2B5EF4-FFF2-40B4-BE49-F238E27FC236}">
                        <a16:creationId xmlns:a16="http://schemas.microsoft.com/office/drawing/2014/main" id="{F6DB35D7-E410-EB4F-6022-EF1EABD1C622}"/>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sz="2400"/>
                  </a:p>
                </p:txBody>
              </p:sp>
              <p:sp>
                <p:nvSpPr>
                  <p:cNvPr id="31" name="Hình tự do: Hình 30">
                    <a:extLst>
                      <a:ext uri="{FF2B5EF4-FFF2-40B4-BE49-F238E27FC236}">
                        <a16:creationId xmlns:a16="http://schemas.microsoft.com/office/drawing/2014/main" id="{41DA10B8-738E-E3EC-2CEB-06855C47EC85}"/>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sz="2400"/>
                  </a:p>
                </p:txBody>
              </p:sp>
              <p:sp>
                <p:nvSpPr>
                  <p:cNvPr id="32" name="Hình tự do: Hình 31">
                    <a:extLst>
                      <a:ext uri="{FF2B5EF4-FFF2-40B4-BE49-F238E27FC236}">
                        <a16:creationId xmlns:a16="http://schemas.microsoft.com/office/drawing/2014/main" id="{074287C8-9E17-8A2D-CBD3-018570E370BA}"/>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sz="2400"/>
                  </a:p>
                </p:txBody>
              </p:sp>
              <p:sp>
                <p:nvSpPr>
                  <p:cNvPr id="33" name="Hình tự do: Hình 32">
                    <a:extLst>
                      <a:ext uri="{FF2B5EF4-FFF2-40B4-BE49-F238E27FC236}">
                        <a16:creationId xmlns:a16="http://schemas.microsoft.com/office/drawing/2014/main" id="{FB117234-EFDD-0D02-BBC9-9510658EA43E}"/>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sz="2400"/>
                  </a:p>
                </p:txBody>
              </p:sp>
            </p:grpSp>
          </p:grpSp>
        </p:grpSp>
        <p:sp>
          <p:nvSpPr>
            <p:cNvPr id="71" name="Hộp Văn bản 70">
              <a:extLst>
                <a:ext uri="{FF2B5EF4-FFF2-40B4-BE49-F238E27FC236}">
                  <a16:creationId xmlns:a16="http://schemas.microsoft.com/office/drawing/2014/main" id="{AE83A6E1-ECCE-0FCC-C227-57B6E9572AE4}"/>
                </a:ext>
              </a:extLst>
            </p:cNvPr>
            <p:cNvSpPr txBox="1"/>
            <p:nvPr/>
          </p:nvSpPr>
          <p:spPr>
            <a:xfrm>
              <a:off x="3045127" y="2264470"/>
              <a:ext cx="4130780" cy="584775"/>
            </a:xfrm>
            <a:prstGeom prst="rect">
              <a:avLst/>
            </a:prstGeom>
            <a:noFill/>
          </p:spPr>
          <p:txBody>
            <a:bodyPr wrap="square" rtlCol="0">
              <a:spAutoFit/>
            </a:bodyPr>
            <a:lstStyle/>
            <a:p>
              <a:pPr algn="just"/>
              <a:r>
                <a:rPr lang="vi-VN" sz="32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rong ruổi theo gió</a:t>
              </a:r>
            </a:p>
          </p:txBody>
        </p:sp>
      </p:grpSp>
      <p:grpSp>
        <p:nvGrpSpPr>
          <p:cNvPr id="73" name="Nhóm 72">
            <a:extLst>
              <a:ext uri="{FF2B5EF4-FFF2-40B4-BE49-F238E27FC236}">
                <a16:creationId xmlns:a16="http://schemas.microsoft.com/office/drawing/2014/main" id="{C89330A3-0BFF-94B4-7E8E-F4F32A82391A}"/>
              </a:ext>
            </a:extLst>
          </p:cNvPr>
          <p:cNvGrpSpPr/>
          <p:nvPr/>
        </p:nvGrpSpPr>
        <p:grpSpPr>
          <a:xfrm>
            <a:off x="3471335" y="3737074"/>
            <a:ext cx="5399860" cy="898569"/>
            <a:chOff x="2227067" y="2193580"/>
            <a:chExt cx="5399860" cy="898569"/>
          </a:xfrm>
        </p:grpSpPr>
        <p:grpSp>
          <p:nvGrpSpPr>
            <p:cNvPr id="74" name="Đồ họa 23">
              <a:extLst>
                <a:ext uri="{FF2B5EF4-FFF2-40B4-BE49-F238E27FC236}">
                  <a16:creationId xmlns:a16="http://schemas.microsoft.com/office/drawing/2014/main" id="{EFA0FB3B-EFED-DDFA-9245-E0396C5BC103}"/>
                </a:ext>
              </a:extLst>
            </p:cNvPr>
            <p:cNvGrpSpPr/>
            <p:nvPr/>
          </p:nvGrpSpPr>
          <p:grpSpPr>
            <a:xfrm>
              <a:off x="2227067" y="2193580"/>
              <a:ext cx="5399860" cy="898569"/>
              <a:chOff x="454957" y="470355"/>
              <a:chExt cx="11066846" cy="1735272"/>
            </a:xfrm>
          </p:grpSpPr>
          <p:sp>
            <p:nvSpPr>
              <p:cNvPr id="76" name="Hình tự do: Hình 75">
                <a:extLst>
                  <a:ext uri="{FF2B5EF4-FFF2-40B4-BE49-F238E27FC236}">
                    <a16:creationId xmlns:a16="http://schemas.microsoft.com/office/drawing/2014/main" id="{C11A9412-B701-4C6F-386F-4E196E9099B4}"/>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sz="2400"/>
              </a:p>
            </p:txBody>
          </p:sp>
          <p:grpSp>
            <p:nvGrpSpPr>
              <p:cNvPr id="77" name="Đồ họa 23">
                <a:extLst>
                  <a:ext uri="{FF2B5EF4-FFF2-40B4-BE49-F238E27FC236}">
                    <a16:creationId xmlns:a16="http://schemas.microsoft.com/office/drawing/2014/main" id="{21D108CA-607A-F550-D113-0ED82F27EEAF}"/>
                  </a:ext>
                </a:extLst>
              </p:cNvPr>
              <p:cNvGrpSpPr/>
              <p:nvPr/>
            </p:nvGrpSpPr>
            <p:grpSpPr>
              <a:xfrm>
                <a:off x="454957" y="470355"/>
                <a:ext cx="10994036" cy="1648956"/>
                <a:chOff x="454957" y="470355"/>
                <a:chExt cx="10994036" cy="1648956"/>
              </a:xfrm>
            </p:grpSpPr>
            <p:sp>
              <p:nvSpPr>
                <p:cNvPr id="78" name="Hình tự do: Hình 77">
                  <a:extLst>
                    <a:ext uri="{FF2B5EF4-FFF2-40B4-BE49-F238E27FC236}">
                      <a16:creationId xmlns:a16="http://schemas.microsoft.com/office/drawing/2014/main" id="{2B4B31A4-10B4-F632-E7A9-DFD0DA539692}"/>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EFC969"/>
                </a:solidFill>
                <a:ln w="14144" cap="flat">
                  <a:noFill/>
                  <a:prstDash val="solid"/>
                  <a:miter/>
                </a:ln>
              </p:spPr>
              <p:txBody>
                <a:bodyPr rtlCol="0" anchor="ctr"/>
                <a:lstStyle/>
                <a:p>
                  <a:endParaRPr lang="vi-VN" sz="2400"/>
                </a:p>
              </p:txBody>
            </p:sp>
            <p:grpSp>
              <p:nvGrpSpPr>
                <p:cNvPr id="79" name="Đồ họa 23">
                  <a:extLst>
                    <a:ext uri="{FF2B5EF4-FFF2-40B4-BE49-F238E27FC236}">
                      <a16:creationId xmlns:a16="http://schemas.microsoft.com/office/drawing/2014/main" id="{5C5B5E20-4754-A075-A7BB-44F848A5A038}"/>
                    </a:ext>
                  </a:extLst>
                </p:cNvPr>
                <p:cNvGrpSpPr/>
                <p:nvPr/>
              </p:nvGrpSpPr>
              <p:grpSpPr>
                <a:xfrm>
                  <a:off x="687742" y="889070"/>
                  <a:ext cx="10448478" cy="481383"/>
                  <a:chOff x="687742" y="889070"/>
                  <a:chExt cx="10448478" cy="481383"/>
                </a:xfrm>
                <a:solidFill>
                  <a:srgbClr val="FFFFFF"/>
                </a:solidFill>
              </p:grpSpPr>
              <p:sp>
                <p:nvSpPr>
                  <p:cNvPr id="80" name="Hình tự do: Hình 79">
                    <a:extLst>
                      <a:ext uri="{FF2B5EF4-FFF2-40B4-BE49-F238E27FC236}">
                        <a16:creationId xmlns:a16="http://schemas.microsoft.com/office/drawing/2014/main" id="{C0D43DBF-4CBF-47E3-A78D-58914DF03EEA}"/>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sz="2400"/>
                  </a:p>
                </p:txBody>
              </p:sp>
              <p:sp>
                <p:nvSpPr>
                  <p:cNvPr id="81" name="Hình tự do: Hình 80">
                    <a:extLst>
                      <a:ext uri="{FF2B5EF4-FFF2-40B4-BE49-F238E27FC236}">
                        <a16:creationId xmlns:a16="http://schemas.microsoft.com/office/drawing/2014/main" id="{4BC34142-68BA-AFA7-5A2D-73F323DD9091}"/>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sz="2400"/>
                  </a:p>
                </p:txBody>
              </p:sp>
              <p:sp>
                <p:nvSpPr>
                  <p:cNvPr id="82" name="Hình tự do: Hình 81">
                    <a:extLst>
                      <a:ext uri="{FF2B5EF4-FFF2-40B4-BE49-F238E27FC236}">
                        <a16:creationId xmlns:a16="http://schemas.microsoft.com/office/drawing/2014/main" id="{202C2502-A6FA-992B-A68E-85AE26EB963C}"/>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sz="2400"/>
                  </a:p>
                </p:txBody>
              </p:sp>
              <p:sp>
                <p:nvSpPr>
                  <p:cNvPr id="83" name="Hình tự do: Hình 82">
                    <a:extLst>
                      <a:ext uri="{FF2B5EF4-FFF2-40B4-BE49-F238E27FC236}">
                        <a16:creationId xmlns:a16="http://schemas.microsoft.com/office/drawing/2014/main" id="{A13FA545-DCAD-9F8C-D4EE-18845987E492}"/>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sz="2400"/>
                  </a:p>
                </p:txBody>
              </p:sp>
            </p:grpSp>
          </p:grpSp>
        </p:grpSp>
        <p:sp>
          <p:nvSpPr>
            <p:cNvPr id="75" name="Hộp Văn bản 74">
              <a:extLst>
                <a:ext uri="{FF2B5EF4-FFF2-40B4-BE49-F238E27FC236}">
                  <a16:creationId xmlns:a16="http://schemas.microsoft.com/office/drawing/2014/main" id="{BC29D7FC-4CCB-3C68-3931-A6D78D0D71CE}"/>
                </a:ext>
              </a:extLst>
            </p:cNvPr>
            <p:cNvSpPr txBox="1"/>
            <p:nvPr/>
          </p:nvSpPr>
          <p:spPr>
            <a:xfrm>
              <a:off x="3929402" y="2266340"/>
              <a:ext cx="2542653" cy="584775"/>
            </a:xfrm>
            <a:prstGeom prst="rect">
              <a:avLst/>
            </a:prstGeom>
            <a:noFill/>
          </p:spPr>
          <p:txBody>
            <a:bodyPr wrap="square" rtlCol="0">
              <a:spAutoFit/>
            </a:bodyPr>
            <a:lstStyle/>
            <a:p>
              <a:pPr algn="just"/>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bay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lên</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cao</a:t>
              </a:r>
              <a:endParaRPr lang="vi-VN" sz="32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84" name="Nhóm 83">
            <a:extLst>
              <a:ext uri="{FF2B5EF4-FFF2-40B4-BE49-F238E27FC236}">
                <a16:creationId xmlns:a16="http://schemas.microsoft.com/office/drawing/2014/main" id="{7411C561-61D7-21BE-3D35-028E08805213}"/>
              </a:ext>
            </a:extLst>
          </p:cNvPr>
          <p:cNvGrpSpPr/>
          <p:nvPr/>
        </p:nvGrpSpPr>
        <p:grpSpPr>
          <a:xfrm>
            <a:off x="3546600" y="5084429"/>
            <a:ext cx="5399860" cy="898569"/>
            <a:chOff x="2227067" y="2193580"/>
            <a:chExt cx="5399860" cy="898569"/>
          </a:xfrm>
        </p:grpSpPr>
        <p:grpSp>
          <p:nvGrpSpPr>
            <p:cNvPr id="85" name="Đồ họa 23">
              <a:extLst>
                <a:ext uri="{FF2B5EF4-FFF2-40B4-BE49-F238E27FC236}">
                  <a16:creationId xmlns:a16="http://schemas.microsoft.com/office/drawing/2014/main" id="{9F757DA1-E18F-3875-D795-F49D03106B1C}"/>
                </a:ext>
              </a:extLst>
            </p:cNvPr>
            <p:cNvGrpSpPr/>
            <p:nvPr/>
          </p:nvGrpSpPr>
          <p:grpSpPr>
            <a:xfrm>
              <a:off x="2227067" y="2193580"/>
              <a:ext cx="5399860" cy="898569"/>
              <a:chOff x="454957" y="470355"/>
              <a:chExt cx="11066846" cy="1735272"/>
            </a:xfrm>
          </p:grpSpPr>
          <p:sp>
            <p:nvSpPr>
              <p:cNvPr id="87" name="Hình tự do: Hình 86">
                <a:extLst>
                  <a:ext uri="{FF2B5EF4-FFF2-40B4-BE49-F238E27FC236}">
                    <a16:creationId xmlns:a16="http://schemas.microsoft.com/office/drawing/2014/main" id="{2AD574EF-6123-8DCB-4C48-926917153506}"/>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sz="2400"/>
              </a:p>
            </p:txBody>
          </p:sp>
          <p:grpSp>
            <p:nvGrpSpPr>
              <p:cNvPr id="88" name="Đồ họa 23">
                <a:extLst>
                  <a:ext uri="{FF2B5EF4-FFF2-40B4-BE49-F238E27FC236}">
                    <a16:creationId xmlns:a16="http://schemas.microsoft.com/office/drawing/2014/main" id="{5D261AC8-76F8-9420-CE31-77B3233C3A62}"/>
                  </a:ext>
                </a:extLst>
              </p:cNvPr>
              <p:cNvGrpSpPr/>
              <p:nvPr/>
            </p:nvGrpSpPr>
            <p:grpSpPr>
              <a:xfrm>
                <a:off x="454957" y="470355"/>
                <a:ext cx="10994036" cy="1648956"/>
                <a:chOff x="454957" y="470355"/>
                <a:chExt cx="10994036" cy="1648956"/>
              </a:xfrm>
            </p:grpSpPr>
            <p:sp>
              <p:nvSpPr>
                <p:cNvPr id="89" name="Hình tự do: Hình 88">
                  <a:extLst>
                    <a:ext uri="{FF2B5EF4-FFF2-40B4-BE49-F238E27FC236}">
                      <a16:creationId xmlns:a16="http://schemas.microsoft.com/office/drawing/2014/main" id="{DAAF4833-71BD-78FE-493E-78387ED26596}"/>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EFC969"/>
                </a:solidFill>
                <a:ln w="14144" cap="flat">
                  <a:noFill/>
                  <a:prstDash val="solid"/>
                  <a:miter/>
                </a:ln>
              </p:spPr>
              <p:txBody>
                <a:bodyPr rtlCol="0" anchor="ctr"/>
                <a:lstStyle/>
                <a:p>
                  <a:endParaRPr lang="vi-VN" sz="2400"/>
                </a:p>
              </p:txBody>
            </p:sp>
            <p:grpSp>
              <p:nvGrpSpPr>
                <p:cNvPr id="90" name="Đồ họa 23">
                  <a:extLst>
                    <a:ext uri="{FF2B5EF4-FFF2-40B4-BE49-F238E27FC236}">
                      <a16:creationId xmlns:a16="http://schemas.microsoft.com/office/drawing/2014/main" id="{404889D4-84FB-A9DD-C79B-C3F9D81E8EE6}"/>
                    </a:ext>
                  </a:extLst>
                </p:cNvPr>
                <p:cNvGrpSpPr/>
                <p:nvPr/>
              </p:nvGrpSpPr>
              <p:grpSpPr>
                <a:xfrm>
                  <a:off x="687742" y="889070"/>
                  <a:ext cx="10448478" cy="481383"/>
                  <a:chOff x="687742" y="889070"/>
                  <a:chExt cx="10448478" cy="481383"/>
                </a:xfrm>
                <a:solidFill>
                  <a:srgbClr val="FFFFFF"/>
                </a:solidFill>
              </p:grpSpPr>
              <p:sp>
                <p:nvSpPr>
                  <p:cNvPr id="91" name="Hình tự do: Hình 90">
                    <a:extLst>
                      <a:ext uri="{FF2B5EF4-FFF2-40B4-BE49-F238E27FC236}">
                        <a16:creationId xmlns:a16="http://schemas.microsoft.com/office/drawing/2014/main" id="{BA739757-B077-D6BB-A88A-AE9AF0CE4601}"/>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sz="2400"/>
                  </a:p>
                </p:txBody>
              </p:sp>
              <p:sp>
                <p:nvSpPr>
                  <p:cNvPr id="92" name="Hình tự do: Hình 91">
                    <a:extLst>
                      <a:ext uri="{FF2B5EF4-FFF2-40B4-BE49-F238E27FC236}">
                        <a16:creationId xmlns:a16="http://schemas.microsoft.com/office/drawing/2014/main" id="{355CF29A-CE8C-B037-6741-536F63C95C06}"/>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sz="2400"/>
                  </a:p>
                </p:txBody>
              </p:sp>
              <p:sp>
                <p:nvSpPr>
                  <p:cNvPr id="93" name="Hình tự do: Hình 92">
                    <a:extLst>
                      <a:ext uri="{FF2B5EF4-FFF2-40B4-BE49-F238E27FC236}">
                        <a16:creationId xmlns:a16="http://schemas.microsoft.com/office/drawing/2014/main" id="{09E112AF-B2F4-ECB9-4A70-6FEC211789B8}"/>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sz="2400"/>
                  </a:p>
                </p:txBody>
              </p:sp>
              <p:sp>
                <p:nvSpPr>
                  <p:cNvPr id="94" name="Hình tự do: Hình 93">
                    <a:extLst>
                      <a:ext uri="{FF2B5EF4-FFF2-40B4-BE49-F238E27FC236}">
                        <a16:creationId xmlns:a16="http://schemas.microsoft.com/office/drawing/2014/main" id="{B259AADB-E027-0B4E-DED1-721B665B9159}"/>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sz="2400"/>
                  </a:p>
                </p:txBody>
              </p:sp>
            </p:grpSp>
          </p:grpSp>
        </p:grpSp>
        <p:sp>
          <p:nvSpPr>
            <p:cNvPr id="86" name="Hộp Văn bản 85">
              <a:extLst>
                <a:ext uri="{FF2B5EF4-FFF2-40B4-BE49-F238E27FC236}">
                  <a16:creationId xmlns:a16="http://schemas.microsoft.com/office/drawing/2014/main" id="{5114F9DE-EC0C-2851-D771-E30F0E97A906}"/>
                </a:ext>
              </a:extLst>
            </p:cNvPr>
            <p:cNvSpPr txBox="1"/>
            <p:nvPr/>
          </p:nvSpPr>
          <p:spPr>
            <a:xfrm>
              <a:off x="3570429" y="2343333"/>
              <a:ext cx="2779116" cy="584775"/>
            </a:xfrm>
            <a:prstGeom prst="rect">
              <a:avLst/>
            </a:prstGeom>
            <a:noFill/>
          </p:spPr>
          <p:txBody>
            <a:bodyPr wrap="square" rtlCol="0">
              <a:spAutoFit/>
            </a:bodyPr>
            <a:lstStyle/>
            <a:p>
              <a:pPr algn="just"/>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sà</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xuống</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thấp</a:t>
              </a:r>
              <a:endParaRPr lang="vi-VN" sz="32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endParaRPr>
            </a:p>
          </p:txBody>
        </p:sp>
      </p:grpSp>
    </p:spTree>
    <p:extLst>
      <p:ext uri="{BB962C8B-B14F-4D97-AF65-F5344CB8AC3E}">
        <p14:creationId xmlns:p14="http://schemas.microsoft.com/office/powerpoint/2010/main" val="237778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barn(inVertical)">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barn(inVertical)">
                                      <p:cBhvr>
                                        <p:cTn id="2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2"/>
                    </p:tgtEl>
                  </p:cond>
                </p:stCondLst>
                <p:endSync evt="end" delay="0">
                  <p:rtn val="all"/>
                </p:endSync>
                <p:childTnLst>
                  <p:par>
                    <p:cTn id="29" fill="hold">
                      <p:stCondLst>
                        <p:cond delay="0"/>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72"/>
                                        </p:tgtEl>
                                      </p:cBhvr>
                                    </p:animEffect>
                                    <p:anim calcmode="lin" valueType="num">
                                      <p:cBhvr>
                                        <p:cTn id="33" dur="1000"/>
                                        <p:tgtEl>
                                          <p:spTgt spid="72"/>
                                        </p:tgtEl>
                                        <p:attrNameLst>
                                          <p:attrName>ppt_x</p:attrName>
                                        </p:attrNameLst>
                                      </p:cBhvr>
                                      <p:tavLst>
                                        <p:tav tm="0">
                                          <p:val>
                                            <p:strVal val="ppt_x"/>
                                          </p:val>
                                        </p:tav>
                                        <p:tav tm="100000">
                                          <p:val>
                                            <p:strVal val="ppt_x"/>
                                          </p:val>
                                        </p:tav>
                                      </p:tavLst>
                                    </p:anim>
                                    <p:anim calcmode="lin" valueType="num">
                                      <p:cBhvr>
                                        <p:cTn id="34" dur="1000"/>
                                        <p:tgtEl>
                                          <p:spTgt spid="72"/>
                                        </p:tgtEl>
                                        <p:attrNameLst>
                                          <p:attrName>ppt_y</p:attrName>
                                        </p:attrNameLst>
                                      </p:cBhvr>
                                      <p:tavLst>
                                        <p:tav tm="0">
                                          <p:val>
                                            <p:strVal val="ppt_y"/>
                                          </p:val>
                                        </p:tav>
                                        <p:tav tm="100000">
                                          <p:val>
                                            <p:strVal val="ppt_y+.1"/>
                                          </p:val>
                                        </p:tav>
                                      </p:tavLst>
                                    </p:anim>
                                    <p:set>
                                      <p:cBhvr>
                                        <p:cTn id="35"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6" restart="whenNotActive" fill="hold" evtFilter="cancelBubble" nodeType="interactiveSeq">
                <p:stCondLst>
                  <p:cond evt="onClick" delay="0">
                    <p:tgtEl>
                      <p:spTgt spid="73"/>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73"/>
                                        </p:tgtEl>
                                        <p:attrNameLst>
                                          <p:attrName>r</p:attrName>
                                        </p:attrNameLst>
                                      </p:cBhvr>
                                    </p:animRot>
                                    <p:animRot by="-240000">
                                      <p:cBhvr>
                                        <p:cTn id="41" dur="200" fill="hold">
                                          <p:stCondLst>
                                            <p:cond delay="200"/>
                                          </p:stCondLst>
                                        </p:cTn>
                                        <p:tgtEl>
                                          <p:spTgt spid="73"/>
                                        </p:tgtEl>
                                        <p:attrNameLst>
                                          <p:attrName>r</p:attrName>
                                        </p:attrNameLst>
                                      </p:cBhvr>
                                    </p:animRot>
                                    <p:animRot by="240000">
                                      <p:cBhvr>
                                        <p:cTn id="42" dur="200" fill="hold">
                                          <p:stCondLst>
                                            <p:cond delay="400"/>
                                          </p:stCondLst>
                                        </p:cTn>
                                        <p:tgtEl>
                                          <p:spTgt spid="73"/>
                                        </p:tgtEl>
                                        <p:attrNameLst>
                                          <p:attrName>r</p:attrName>
                                        </p:attrNameLst>
                                      </p:cBhvr>
                                    </p:animRot>
                                    <p:animRot by="-240000">
                                      <p:cBhvr>
                                        <p:cTn id="43" dur="200" fill="hold">
                                          <p:stCondLst>
                                            <p:cond delay="600"/>
                                          </p:stCondLst>
                                        </p:cTn>
                                        <p:tgtEl>
                                          <p:spTgt spid="73"/>
                                        </p:tgtEl>
                                        <p:attrNameLst>
                                          <p:attrName>r</p:attrName>
                                        </p:attrNameLst>
                                      </p:cBhvr>
                                    </p:animRot>
                                    <p:animRot by="120000">
                                      <p:cBhvr>
                                        <p:cTn id="44" dur="200" fill="hold">
                                          <p:stCondLst>
                                            <p:cond delay="800"/>
                                          </p:stCondLst>
                                        </p:cTn>
                                        <p:tgtEl>
                                          <p:spTgt spid="73"/>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3"/>
                  </p:tgtEl>
                </p:cond>
              </p:nextCondLst>
            </p:seq>
            <p:seq concurrent="1" nextAc="seek">
              <p:cTn id="45" restart="whenNotActive" fill="hold" evtFilter="cancelBubble" nodeType="interactiveSeq">
                <p:stCondLst>
                  <p:cond evt="onClick" delay="0">
                    <p:tgtEl>
                      <p:spTgt spid="84"/>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84"/>
                                        </p:tgtEl>
                                      </p:cBhvr>
                                    </p:animEffect>
                                    <p:anim calcmode="lin" valueType="num">
                                      <p:cBhvr>
                                        <p:cTn id="50" dur="1000"/>
                                        <p:tgtEl>
                                          <p:spTgt spid="84"/>
                                        </p:tgtEl>
                                        <p:attrNameLst>
                                          <p:attrName>ppt_x</p:attrName>
                                        </p:attrNameLst>
                                      </p:cBhvr>
                                      <p:tavLst>
                                        <p:tav tm="0">
                                          <p:val>
                                            <p:strVal val="ppt_x"/>
                                          </p:val>
                                        </p:tav>
                                        <p:tav tm="100000">
                                          <p:val>
                                            <p:strVal val="ppt_x"/>
                                          </p:val>
                                        </p:tav>
                                      </p:tavLst>
                                    </p:anim>
                                    <p:anim calcmode="lin" valueType="num">
                                      <p:cBhvr>
                                        <p:cTn id="51" dur="1000"/>
                                        <p:tgtEl>
                                          <p:spTgt spid="84"/>
                                        </p:tgtEl>
                                        <p:attrNameLst>
                                          <p:attrName>ppt_y</p:attrName>
                                        </p:attrNameLst>
                                      </p:cBhvr>
                                      <p:tavLst>
                                        <p:tav tm="0">
                                          <p:val>
                                            <p:strVal val="ppt_y"/>
                                          </p:val>
                                        </p:tav>
                                        <p:tav tm="100000">
                                          <p:val>
                                            <p:strVal val="ppt_y+.1"/>
                                          </p:val>
                                        </p:tav>
                                      </p:tavLst>
                                    </p:anim>
                                    <p:set>
                                      <p:cBhvr>
                                        <p:cTn id="52" dur="1" fill="hold">
                                          <p:stCondLst>
                                            <p:cond delay="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92BA6E4E-0269-64D8-DD1B-8B80E468A2E1}"/>
              </a:ext>
            </a:extLst>
          </p:cNvPr>
          <p:cNvPicPr>
            <a:picLocks noChangeAspect="1"/>
          </p:cNvPicPr>
          <p:nvPr/>
        </p:nvPicPr>
        <p:blipFill>
          <a:blip r:embed="rId4"/>
          <a:stretch>
            <a:fillRect/>
          </a:stretch>
        </p:blipFill>
        <p:spPr>
          <a:xfrm>
            <a:off x="1128436" y="1061582"/>
            <a:ext cx="618362" cy="618362"/>
          </a:xfrm>
          <a:prstGeom prst="rect">
            <a:avLst/>
          </a:prstGeom>
        </p:spPr>
      </p:pic>
      <p:grpSp>
        <p:nvGrpSpPr>
          <p:cNvPr id="8" name="Nhóm 7">
            <a:extLst>
              <a:ext uri="{FF2B5EF4-FFF2-40B4-BE49-F238E27FC236}">
                <a16:creationId xmlns:a16="http://schemas.microsoft.com/office/drawing/2014/main" id="{9E14FE7B-7FCB-CBF1-E30D-94D2786FAAF9}"/>
              </a:ext>
            </a:extLst>
          </p:cNvPr>
          <p:cNvGrpSpPr/>
          <p:nvPr/>
        </p:nvGrpSpPr>
        <p:grpSpPr>
          <a:xfrm>
            <a:off x="2016115" y="703346"/>
            <a:ext cx="9497011" cy="1249428"/>
            <a:chOff x="873492" y="817645"/>
            <a:chExt cx="10362640" cy="1530535"/>
          </a:xfrm>
        </p:grpSpPr>
        <p:grpSp>
          <p:nvGrpSpPr>
            <p:cNvPr id="10" name="Đồ họa 51">
              <a:extLst>
                <a:ext uri="{FF2B5EF4-FFF2-40B4-BE49-F238E27FC236}">
                  <a16:creationId xmlns:a16="http://schemas.microsoft.com/office/drawing/2014/main" id="{DEE76C0A-845F-B94F-06BA-76CB811FBC2C}"/>
                </a:ext>
              </a:extLst>
            </p:cNvPr>
            <p:cNvGrpSpPr/>
            <p:nvPr/>
          </p:nvGrpSpPr>
          <p:grpSpPr>
            <a:xfrm>
              <a:off x="873492" y="817645"/>
              <a:ext cx="10362640" cy="1530535"/>
              <a:chOff x="894773" y="780889"/>
              <a:chExt cx="10357437" cy="2500017"/>
            </a:xfrm>
          </p:grpSpPr>
          <p:sp>
            <p:nvSpPr>
              <p:cNvPr id="13" name="Hình tự do: Hình 12">
                <a:extLst>
                  <a:ext uri="{FF2B5EF4-FFF2-40B4-BE49-F238E27FC236}">
                    <a16:creationId xmlns:a16="http://schemas.microsoft.com/office/drawing/2014/main" id="{73FF5AC0-5582-23B8-42A0-472248EF21C7}"/>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5708EA7C-B6EB-234C-CF74-42058D149ED9}"/>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6082DDAD-44AD-2351-CCCA-121D7FDA1822}"/>
                  </a:ext>
                </a:extLst>
              </p:cNvPr>
              <p:cNvSpPr/>
              <p:nvPr/>
            </p:nvSpPr>
            <p:spPr>
              <a:xfrm>
                <a:off x="894773" y="780889"/>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AFDDC0A9-043E-55A9-E416-12179F1E5800}"/>
                </a:ext>
              </a:extLst>
            </p:cNvPr>
            <p:cNvSpPr txBox="1"/>
            <p:nvPr/>
          </p:nvSpPr>
          <p:spPr>
            <a:xfrm>
              <a:off x="1024549" y="1101087"/>
              <a:ext cx="10097515" cy="716343"/>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c. Vì sao mây đen không nghe theo mây trắng</a:t>
              </a:r>
              <a:r>
                <a:rPr lang="en-US"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a:t>
              </a:r>
              <a:endParaRPr lang="vi-VN"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95" name="Nhóm 94">
            <a:extLst>
              <a:ext uri="{FF2B5EF4-FFF2-40B4-BE49-F238E27FC236}">
                <a16:creationId xmlns:a16="http://schemas.microsoft.com/office/drawing/2014/main" id="{C64D5D8B-05EE-64C2-BB6B-9C6BF3F0749B}"/>
              </a:ext>
            </a:extLst>
          </p:cNvPr>
          <p:cNvGrpSpPr/>
          <p:nvPr/>
        </p:nvGrpSpPr>
        <p:grpSpPr>
          <a:xfrm>
            <a:off x="1545287" y="2234021"/>
            <a:ext cx="9473986" cy="1159234"/>
            <a:chOff x="920071" y="2519678"/>
            <a:chExt cx="6359900" cy="1646124"/>
          </a:xfrm>
        </p:grpSpPr>
        <p:sp>
          <p:nvSpPr>
            <p:cNvPr id="100" name="Hình chữ nhật: Góc Tròn 99">
              <a:extLst>
                <a:ext uri="{FF2B5EF4-FFF2-40B4-BE49-F238E27FC236}">
                  <a16:creationId xmlns:a16="http://schemas.microsoft.com/office/drawing/2014/main" id="{83C9BE0C-B891-4635-C7A0-342784AA51F3}"/>
                </a:ext>
              </a:extLst>
            </p:cNvPr>
            <p:cNvSpPr/>
            <p:nvPr/>
          </p:nvSpPr>
          <p:spPr>
            <a:xfrm>
              <a:off x="920071" y="2519678"/>
              <a:ext cx="6359900"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7" name="Hộp Văn bản 96">
              <a:extLst>
                <a:ext uri="{FF2B5EF4-FFF2-40B4-BE49-F238E27FC236}">
                  <a16:creationId xmlns:a16="http://schemas.microsoft.com/office/drawing/2014/main" id="{466F1E5E-B8B1-9614-9518-5FC050462683}"/>
                </a:ext>
              </a:extLst>
            </p:cNvPr>
            <p:cNvSpPr txBox="1"/>
            <p:nvPr/>
          </p:nvSpPr>
          <p:spPr>
            <a:xfrm>
              <a:off x="1003516" y="2636142"/>
              <a:ext cx="6188307" cy="1529660"/>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Vì mây đen thích ngắm cảnh ruộng đồng, cây cỏ.</a:t>
              </a:r>
              <a:endParaRPr lang="vi-VN" sz="3200" b="1" dirty="0">
                <a:latin typeface="Cambria" panose="02040503050406030204" pitchFamily="18" charset="0"/>
                <a:ea typeface="Cambria" panose="02040503050406030204" pitchFamily="18" charset="0"/>
              </a:endParaRPr>
            </a:p>
          </p:txBody>
        </p:sp>
      </p:grpSp>
      <p:grpSp>
        <p:nvGrpSpPr>
          <p:cNvPr id="102" name="Nhóm 101">
            <a:extLst>
              <a:ext uri="{FF2B5EF4-FFF2-40B4-BE49-F238E27FC236}">
                <a16:creationId xmlns:a16="http://schemas.microsoft.com/office/drawing/2014/main" id="{6D713E50-D26F-8F43-DC78-98715C28022D}"/>
              </a:ext>
            </a:extLst>
          </p:cNvPr>
          <p:cNvGrpSpPr/>
          <p:nvPr/>
        </p:nvGrpSpPr>
        <p:grpSpPr>
          <a:xfrm>
            <a:off x="1518473" y="3550218"/>
            <a:ext cx="9480992" cy="785911"/>
            <a:chOff x="6688190" y="2515232"/>
            <a:chExt cx="4355866" cy="1117575"/>
          </a:xfrm>
        </p:grpSpPr>
        <p:sp>
          <p:nvSpPr>
            <p:cNvPr id="107" name="Hình chữ nhật: Góc Tròn 106">
              <a:extLst>
                <a:ext uri="{FF2B5EF4-FFF2-40B4-BE49-F238E27FC236}">
                  <a16:creationId xmlns:a16="http://schemas.microsoft.com/office/drawing/2014/main" id="{C7084EE6-8430-8CFC-9BDA-0B0DD6D8B76B}"/>
                </a:ext>
              </a:extLst>
            </p:cNvPr>
            <p:cNvSpPr/>
            <p:nvPr/>
          </p:nvSpPr>
          <p:spPr>
            <a:xfrm>
              <a:off x="6688190" y="2515232"/>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4" name="Hộp Văn bản 103">
              <a:extLst>
                <a:ext uri="{FF2B5EF4-FFF2-40B4-BE49-F238E27FC236}">
                  <a16:creationId xmlns:a16="http://schemas.microsoft.com/office/drawing/2014/main" id="{0046E9C9-0F52-D222-B813-049641D79553}"/>
                </a:ext>
              </a:extLst>
            </p:cNvPr>
            <p:cNvSpPr txBox="1"/>
            <p:nvPr/>
          </p:nvSpPr>
          <p:spPr>
            <a:xfrm>
              <a:off x="6748517" y="2593227"/>
              <a:ext cx="4225961" cy="831557"/>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Vì hạn hán, mây đen muốn làm mưa giúp người.</a:t>
              </a:r>
            </a:p>
          </p:txBody>
        </p:sp>
      </p:grpSp>
      <p:grpSp>
        <p:nvGrpSpPr>
          <p:cNvPr id="109" name="Nhóm 108">
            <a:extLst>
              <a:ext uri="{FF2B5EF4-FFF2-40B4-BE49-F238E27FC236}">
                <a16:creationId xmlns:a16="http://schemas.microsoft.com/office/drawing/2014/main" id="{1E2A9C13-88B0-1B05-5F7A-F313A77C5A6D}"/>
              </a:ext>
            </a:extLst>
          </p:cNvPr>
          <p:cNvGrpSpPr/>
          <p:nvPr/>
        </p:nvGrpSpPr>
        <p:grpSpPr>
          <a:xfrm>
            <a:off x="1518473" y="4765850"/>
            <a:ext cx="9500472" cy="785910"/>
            <a:chOff x="1351279" y="4453999"/>
            <a:chExt cx="4544028" cy="1116000"/>
          </a:xfrm>
        </p:grpSpPr>
        <p:sp>
          <p:nvSpPr>
            <p:cNvPr id="114" name="Hình chữ nhật: Góc Tròn 113">
              <a:extLst>
                <a:ext uri="{FF2B5EF4-FFF2-40B4-BE49-F238E27FC236}">
                  <a16:creationId xmlns:a16="http://schemas.microsoft.com/office/drawing/2014/main" id="{64A6C35C-63A0-2939-DB27-67670EDF8C80}"/>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1" name="Hộp Văn bản 110">
              <a:extLst>
                <a:ext uri="{FF2B5EF4-FFF2-40B4-BE49-F238E27FC236}">
                  <a16:creationId xmlns:a16="http://schemas.microsoft.com/office/drawing/2014/main" id="{AF1F4FCA-C406-0639-FEE3-C489D518432E}"/>
                </a:ext>
              </a:extLst>
            </p:cNvPr>
            <p:cNvSpPr txBox="1"/>
            <p:nvPr/>
          </p:nvSpPr>
          <p:spPr>
            <a:xfrm>
              <a:off x="1423400" y="4596805"/>
              <a:ext cx="4471907" cy="830386"/>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Vì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đen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thổi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tan </a:t>
              </a:r>
              <a:r>
                <a:rPr lang="en-US" sz="3200" b="1" dirty="0" err="1">
                  <a:latin typeface="Cambria" panose="02040503050406030204" pitchFamily="18" charset="0"/>
                  <a:ea typeface="Cambria" panose="02040503050406030204" pitchFamily="18" charset="0"/>
                </a:rPr>
                <a:t>biến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mất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hài</a:t>
              </a:r>
              <a:r>
                <a:rPr lang="en-US" sz="32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3638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fade">
                                      <p:cBhvr>
                                        <p:cTn id="17" dur="500"/>
                                        <p:tgtEl>
                                          <p:spTgt spid="9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2"/>
                                        </p:tgtEl>
                                        <p:attrNameLst>
                                          <p:attrName>style.visibility</p:attrName>
                                        </p:attrNameLst>
                                      </p:cBhvr>
                                      <p:to>
                                        <p:strVal val="visible"/>
                                      </p:to>
                                    </p:set>
                                    <p:animEffect transition="in" filter="fade">
                                      <p:cBhvr>
                                        <p:cTn id="21" dur="500"/>
                                        <p:tgtEl>
                                          <p:spTgt spid="10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9"/>
                                        </p:tgtEl>
                                        <p:attrNameLst>
                                          <p:attrName>style.visibility</p:attrName>
                                        </p:attrNameLst>
                                      </p:cBhvr>
                                      <p:to>
                                        <p:strVal val="visible"/>
                                      </p:to>
                                    </p:set>
                                    <p:animEffect transition="in" filter="fade">
                                      <p:cBhvr>
                                        <p:cTn id="25"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95"/>
                    </p:tgtEl>
                  </p:cond>
                </p:stCondLst>
                <p:endSync evt="end" delay="0">
                  <p:rtn val="all"/>
                </p:endSync>
                <p:childTnLst>
                  <p:par>
                    <p:cTn id="27" fill="hold">
                      <p:stCondLst>
                        <p:cond delay="indefinite"/>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95"/>
                                        </p:tgtEl>
                                      </p:cBhvr>
                                    </p:animEffect>
                                    <p:anim calcmode="lin" valueType="num">
                                      <p:cBhvr>
                                        <p:cTn id="31" dur="1000"/>
                                        <p:tgtEl>
                                          <p:spTgt spid="95"/>
                                        </p:tgtEl>
                                        <p:attrNameLst>
                                          <p:attrName>ppt_x</p:attrName>
                                        </p:attrNameLst>
                                      </p:cBhvr>
                                      <p:tavLst>
                                        <p:tav tm="0">
                                          <p:val>
                                            <p:strVal val="ppt_x"/>
                                          </p:val>
                                        </p:tav>
                                        <p:tav tm="100000">
                                          <p:val>
                                            <p:strVal val="ppt_x"/>
                                          </p:val>
                                        </p:tav>
                                      </p:tavLst>
                                    </p:anim>
                                    <p:anim calcmode="lin" valueType="num">
                                      <p:cBhvr>
                                        <p:cTn id="32" dur="1000"/>
                                        <p:tgtEl>
                                          <p:spTgt spid="95"/>
                                        </p:tgtEl>
                                        <p:attrNameLst>
                                          <p:attrName>ppt_y</p:attrName>
                                        </p:attrNameLst>
                                      </p:cBhvr>
                                      <p:tavLst>
                                        <p:tav tm="0">
                                          <p:val>
                                            <p:strVal val="ppt_y"/>
                                          </p:val>
                                        </p:tav>
                                        <p:tav tm="100000">
                                          <p:val>
                                            <p:strVal val="ppt_y+.1"/>
                                          </p:val>
                                        </p:tav>
                                      </p:tavLst>
                                    </p:anim>
                                    <p:set>
                                      <p:cBhvr>
                                        <p:cTn id="33" dur="1" fill="hold">
                                          <p:stCondLst>
                                            <p:cond delay="999"/>
                                          </p:stCondLst>
                                        </p:cTn>
                                        <p:tgtEl>
                                          <p:spTgt spid="9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95"/>
                  </p:tgtEl>
                </p:cond>
              </p:nextCondLst>
            </p:seq>
            <p:seq concurrent="1" nextAc="seek">
              <p:cTn id="34" restart="whenNotActive" fill="hold" evtFilter="cancelBubble" nodeType="interactiveSeq">
                <p:stCondLst>
                  <p:cond evt="onClick" delay="0">
                    <p:tgtEl>
                      <p:spTgt spid="102"/>
                    </p:tgtEl>
                  </p:cond>
                </p:stCondLst>
                <p:endSync evt="end" delay="0">
                  <p:rtn val="all"/>
                </p:endSync>
                <p:childTnLst>
                  <p:par>
                    <p:cTn id="35" fill="hold">
                      <p:stCondLst>
                        <p:cond delay="0"/>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102"/>
                                        </p:tgtEl>
                                        <p:attrNameLst>
                                          <p:attrName>r</p:attrName>
                                        </p:attrNameLst>
                                      </p:cBhvr>
                                    </p:animRot>
                                    <p:animRot by="-240000">
                                      <p:cBhvr>
                                        <p:cTn id="39" dur="200" fill="hold">
                                          <p:stCondLst>
                                            <p:cond delay="200"/>
                                          </p:stCondLst>
                                        </p:cTn>
                                        <p:tgtEl>
                                          <p:spTgt spid="102"/>
                                        </p:tgtEl>
                                        <p:attrNameLst>
                                          <p:attrName>r</p:attrName>
                                        </p:attrNameLst>
                                      </p:cBhvr>
                                    </p:animRot>
                                    <p:animRot by="240000">
                                      <p:cBhvr>
                                        <p:cTn id="40" dur="200" fill="hold">
                                          <p:stCondLst>
                                            <p:cond delay="400"/>
                                          </p:stCondLst>
                                        </p:cTn>
                                        <p:tgtEl>
                                          <p:spTgt spid="102"/>
                                        </p:tgtEl>
                                        <p:attrNameLst>
                                          <p:attrName>r</p:attrName>
                                        </p:attrNameLst>
                                      </p:cBhvr>
                                    </p:animRot>
                                    <p:animRot by="-240000">
                                      <p:cBhvr>
                                        <p:cTn id="41" dur="200" fill="hold">
                                          <p:stCondLst>
                                            <p:cond delay="600"/>
                                          </p:stCondLst>
                                        </p:cTn>
                                        <p:tgtEl>
                                          <p:spTgt spid="102"/>
                                        </p:tgtEl>
                                        <p:attrNameLst>
                                          <p:attrName>r</p:attrName>
                                        </p:attrNameLst>
                                      </p:cBhvr>
                                    </p:animRot>
                                    <p:animRot by="120000">
                                      <p:cBhvr>
                                        <p:cTn id="42" dur="200" fill="hold">
                                          <p:stCondLst>
                                            <p:cond delay="800"/>
                                          </p:stCondLst>
                                        </p:cTn>
                                        <p:tgtEl>
                                          <p:spTgt spid="102"/>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2"/>
                  </p:tgtEl>
                </p:cond>
              </p:nextCondLst>
            </p:seq>
            <p:seq concurrent="1" nextAc="seek">
              <p:cTn id="43" restart="whenNotActive" fill="hold" evtFilter="cancelBubble" nodeType="interactiveSeq">
                <p:stCondLst>
                  <p:cond evt="onClick" delay="0">
                    <p:tgtEl>
                      <p:spTgt spid="109"/>
                    </p:tgtEl>
                  </p:cond>
                </p:stCondLst>
                <p:endSync evt="end" delay="0">
                  <p:rtn val="all"/>
                </p:endSync>
                <p:childTnLst>
                  <p:par>
                    <p:cTn id="44" fill="hold">
                      <p:stCondLst>
                        <p:cond delay="0"/>
                      </p:stCondLst>
                      <p:childTnLst>
                        <p:par>
                          <p:cTn id="45" fill="hold">
                            <p:stCondLst>
                              <p:cond delay="0"/>
                            </p:stCondLst>
                            <p:childTnLst>
                              <p:par>
                                <p:cTn id="46" presetID="42" presetClass="exit" presetSubtype="0" fill="hold" nodeType="clickEffect">
                                  <p:stCondLst>
                                    <p:cond delay="100"/>
                                  </p:stCondLst>
                                  <p:childTnLst>
                                    <p:animEffect transition="out" filter="fade">
                                      <p:cBhvr>
                                        <p:cTn id="47" dur="1000"/>
                                        <p:tgtEl>
                                          <p:spTgt spid="109"/>
                                        </p:tgtEl>
                                      </p:cBhvr>
                                    </p:animEffect>
                                    <p:anim calcmode="lin" valueType="num">
                                      <p:cBhvr>
                                        <p:cTn id="48" dur="1000"/>
                                        <p:tgtEl>
                                          <p:spTgt spid="109"/>
                                        </p:tgtEl>
                                        <p:attrNameLst>
                                          <p:attrName>ppt_x</p:attrName>
                                        </p:attrNameLst>
                                      </p:cBhvr>
                                      <p:tavLst>
                                        <p:tav tm="0">
                                          <p:val>
                                            <p:strVal val="ppt_x"/>
                                          </p:val>
                                        </p:tav>
                                        <p:tav tm="100000">
                                          <p:val>
                                            <p:strVal val="ppt_x"/>
                                          </p:val>
                                        </p:tav>
                                      </p:tavLst>
                                    </p:anim>
                                    <p:anim calcmode="lin" valueType="num">
                                      <p:cBhvr>
                                        <p:cTn id="49" dur="1000"/>
                                        <p:tgtEl>
                                          <p:spTgt spid="109"/>
                                        </p:tgtEl>
                                        <p:attrNameLst>
                                          <p:attrName>ppt_y</p:attrName>
                                        </p:attrNameLst>
                                      </p:cBhvr>
                                      <p:tavLst>
                                        <p:tav tm="0">
                                          <p:val>
                                            <p:strVal val="ppt_y"/>
                                          </p:val>
                                        </p:tav>
                                        <p:tav tm="100000">
                                          <p:val>
                                            <p:strVal val="ppt_y+.1"/>
                                          </p:val>
                                        </p:tav>
                                      </p:tavLst>
                                    </p:anim>
                                    <p:set>
                                      <p:cBhvr>
                                        <p:cTn id="50" dur="1" fill="hold">
                                          <p:stCondLst>
                                            <p:cond delay="999"/>
                                          </p:stCondLst>
                                        </p:cTn>
                                        <p:tgtEl>
                                          <p:spTgt spid="10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10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Nhóm 67">
            <a:extLst>
              <a:ext uri="{FF2B5EF4-FFF2-40B4-BE49-F238E27FC236}">
                <a16:creationId xmlns:a16="http://schemas.microsoft.com/office/drawing/2014/main" id="{16C085A7-F1DE-4B38-69C6-81A6D0C7B577}"/>
              </a:ext>
            </a:extLst>
          </p:cNvPr>
          <p:cNvGrpSpPr/>
          <p:nvPr/>
        </p:nvGrpSpPr>
        <p:grpSpPr>
          <a:xfrm>
            <a:off x="688690" y="2149291"/>
            <a:ext cx="10909632" cy="3492912"/>
            <a:chOff x="1030997" y="2700466"/>
            <a:chExt cx="11900052" cy="3492912"/>
          </a:xfrm>
        </p:grpSpPr>
        <p:grpSp>
          <p:nvGrpSpPr>
            <p:cNvPr id="71" name="Đồ họa 52">
              <a:extLst>
                <a:ext uri="{FF2B5EF4-FFF2-40B4-BE49-F238E27FC236}">
                  <a16:creationId xmlns:a16="http://schemas.microsoft.com/office/drawing/2014/main" id="{6EDFA3BE-5925-BC2B-7FA3-2492ADAFB941}"/>
                </a:ext>
              </a:extLst>
            </p:cNvPr>
            <p:cNvGrpSpPr/>
            <p:nvPr/>
          </p:nvGrpSpPr>
          <p:grpSpPr>
            <a:xfrm>
              <a:off x="1030997" y="2700466"/>
              <a:ext cx="11900052" cy="3492912"/>
              <a:chOff x="439237" y="1636323"/>
              <a:chExt cx="15029174" cy="4677204"/>
            </a:xfrm>
          </p:grpSpPr>
          <p:grpSp>
            <p:nvGrpSpPr>
              <p:cNvPr id="73" name="Đồ họa 52">
                <a:extLst>
                  <a:ext uri="{FF2B5EF4-FFF2-40B4-BE49-F238E27FC236}">
                    <a16:creationId xmlns:a16="http://schemas.microsoft.com/office/drawing/2014/main" id="{87D48EC1-EA9C-BBE5-877F-46AC4A91323F}"/>
                  </a:ext>
                </a:extLst>
              </p:cNvPr>
              <p:cNvGrpSpPr/>
              <p:nvPr/>
            </p:nvGrpSpPr>
            <p:grpSpPr>
              <a:xfrm>
                <a:off x="439237" y="1823742"/>
                <a:ext cx="15029174" cy="4489785"/>
                <a:chOff x="439237" y="1823742"/>
                <a:chExt cx="15029174" cy="4489785"/>
              </a:xfrm>
            </p:grpSpPr>
            <p:sp>
              <p:nvSpPr>
                <p:cNvPr id="79" name="Hình tự do: Hình 78">
                  <a:extLst>
                    <a:ext uri="{FF2B5EF4-FFF2-40B4-BE49-F238E27FC236}">
                      <a16:creationId xmlns:a16="http://schemas.microsoft.com/office/drawing/2014/main" id="{A901BD5A-CB8F-8DC5-5D85-3B8212698B4E}"/>
                    </a:ext>
                  </a:extLst>
                </p:cNvPr>
                <p:cNvSpPr/>
                <p:nvPr/>
              </p:nvSpPr>
              <p:spPr>
                <a:xfrm>
                  <a:off x="574079" y="2064725"/>
                  <a:ext cx="14894332" cy="4248802"/>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80" name="Hình tự do: Hình 79">
                  <a:extLst>
                    <a:ext uri="{FF2B5EF4-FFF2-40B4-BE49-F238E27FC236}">
                      <a16:creationId xmlns:a16="http://schemas.microsoft.com/office/drawing/2014/main" id="{9400EA8A-FD9A-6673-B9B8-A4F4B6BAD3D9}"/>
                    </a:ext>
                  </a:extLst>
                </p:cNvPr>
                <p:cNvSpPr/>
                <p:nvPr/>
              </p:nvSpPr>
              <p:spPr>
                <a:xfrm>
                  <a:off x="463589" y="1846602"/>
                  <a:ext cx="14894331" cy="4247819"/>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endParaRPr lang="vi-VN"/>
                </a:p>
              </p:txBody>
            </p:sp>
            <p:sp>
              <p:nvSpPr>
                <p:cNvPr id="81" name="Hình tự do: Hình 80">
                  <a:extLst>
                    <a:ext uri="{FF2B5EF4-FFF2-40B4-BE49-F238E27FC236}">
                      <a16:creationId xmlns:a16="http://schemas.microsoft.com/office/drawing/2014/main" id="{C3EC9DD9-BA1C-B087-82DF-1E7F7124BF25}"/>
                    </a:ext>
                  </a:extLst>
                </p:cNvPr>
                <p:cNvSpPr/>
                <p:nvPr/>
              </p:nvSpPr>
              <p:spPr>
                <a:xfrm>
                  <a:off x="439237" y="1823742"/>
                  <a:ext cx="14957120" cy="4282026"/>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dirty="0"/>
                </a:p>
              </p:txBody>
            </p:sp>
          </p:grpSp>
          <p:grpSp>
            <p:nvGrpSpPr>
              <p:cNvPr id="74" name="Đồ họa 52">
                <a:extLst>
                  <a:ext uri="{FF2B5EF4-FFF2-40B4-BE49-F238E27FC236}">
                    <a16:creationId xmlns:a16="http://schemas.microsoft.com/office/drawing/2014/main" id="{38A5518D-6BCF-3770-1FB0-17CB5D1A4818}"/>
                  </a:ext>
                </a:extLst>
              </p:cNvPr>
              <p:cNvGrpSpPr/>
              <p:nvPr/>
            </p:nvGrpSpPr>
            <p:grpSpPr>
              <a:xfrm>
                <a:off x="1556808" y="1636323"/>
                <a:ext cx="1417729" cy="749244"/>
                <a:chOff x="1556808" y="1636323"/>
                <a:chExt cx="1417729" cy="749244"/>
              </a:xfrm>
            </p:grpSpPr>
            <p:sp>
              <p:nvSpPr>
                <p:cNvPr id="75" name="Hình tự do: Hình 74">
                  <a:extLst>
                    <a:ext uri="{FF2B5EF4-FFF2-40B4-BE49-F238E27FC236}">
                      <a16:creationId xmlns:a16="http://schemas.microsoft.com/office/drawing/2014/main" id="{101E6689-B04F-D169-2DC6-F87F59B64753}"/>
                    </a:ext>
                  </a:extLst>
                </p:cNvPr>
                <p:cNvSpPr/>
                <p:nvPr/>
              </p:nvSpPr>
              <p:spPr>
                <a:xfrm>
                  <a:off x="1560882" y="1659912"/>
                  <a:ext cx="620366" cy="721891"/>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76" name="Hình tự do: Hình 75">
                  <a:extLst>
                    <a:ext uri="{FF2B5EF4-FFF2-40B4-BE49-F238E27FC236}">
                      <a16:creationId xmlns:a16="http://schemas.microsoft.com/office/drawing/2014/main" id="{7FC3506D-0942-BEAC-2B39-89B209D53070}"/>
                    </a:ext>
                  </a:extLst>
                </p:cNvPr>
                <p:cNvSpPr/>
                <p:nvPr/>
              </p:nvSpPr>
              <p:spPr>
                <a:xfrm>
                  <a:off x="2337604" y="1668438"/>
                  <a:ext cx="612976" cy="713291"/>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dirty="0"/>
                </a:p>
              </p:txBody>
            </p:sp>
            <p:sp>
              <p:nvSpPr>
                <p:cNvPr id="77" name="Hình tự do: Hình 76">
                  <a:extLst>
                    <a:ext uri="{FF2B5EF4-FFF2-40B4-BE49-F238E27FC236}">
                      <a16:creationId xmlns:a16="http://schemas.microsoft.com/office/drawing/2014/main" id="{C3C2230B-010F-957F-EE17-3CCDB8549BBF}"/>
                    </a:ext>
                  </a:extLst>
                </p:cNvPr>
                <p:cNvSpPr/>
                <p:nvPr/>
              </p:nvSpPr>
              <p:spPr>
                <a:xfrm>
                  <a:off x="1556808" y="1636323"/>
                  <a:ext cx="647446" cy="749244"/>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78" name="Hình tự do: Hình 77">
                  <a:extLst>
                    <a:ext uri="{FF2B5EF4-FFF2-40B4-BE49-F238E27FC236}">
                      <a16:creationId xmlns:a16="http://schemas.microsoft.com/office/drawing/2014/main" id="{EFFFE803-EBAF-E90E-968F-0B3DD9D9EC33}"/>
                    </a:ext>
                  </a:extLst>
                </p:cNvPr>
                <p:cNvSpPr/>
                <p:nvPr/>
              </p:nvSpPr>
              <p:spPr>
                <a:xfrm>
                  <a:off x="2334803" y="1645800"/>
                  <a:ext cx="639734" cy="739766"/>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70" name="Hộp Văn bản 69">
              <a:extLst>
                <a:ext uri="{FF2B5EF4-FFF2-40B4-BE49-F238E27FC236}">
                  <a16:creationId xmlns:a16="http://schemas.microsoft.com/office/drawing/2014/main" id="{466FBF86-DAA8-AAC3-E0D4-CD7B2026E3EF}"/>
                </a:ext>
              </a:extLst>
            </p:cNvPr>
            <p:cNvSpPr txBox="1"/>
            <p:nvPr/>
          </p:nvSpPr>
          <p:spPr>
            <a:xfrm>
              <a:off x="1464662" y="3214197"/>
              <a:ext cx="11139488" cy="2785378"/>
            </a:xfrm>
            <a:prstGeom prst="rect">
              <a:avLst/>
            </a:prstGeom>
            <a:noFill/>
          </p:spPr>
          <p:txBody>
            <a:bodyPr wrap="square" rtlCol="0">
              <a:spAutoFit/>
            </a:bodyPr>
            <a:lstStyle/>
            <a:p>
              <a:pPr indent="180000">
                <a:lnSpc>
                  <a:spcPts val="3000"/>
                </a:lnSpc>
              </a:pPr>
              <a:r>
                <a:rPr lang="vi-VN" sz="2800" b="1" dirty="0">
                  <a:latin typeface="Cambria" panose="02040503050406030204" pitchFamily="18" charset="0"/>
                  <a:ea typeface="Cambria" panose="02040503050406030204" pitchFamily="18" charset="0"/>
                </a:rPr>
                <a:t>Mây đen sà xuống thấp rồi </a:t>
              </a:r>
              <a:r>
                <a:rPr lang="vi-VN" sz="2800" b="1" dirty="0" err="1">
                  <a:latin typeface="Cambria" panose="02040503050406030204" pitchFamily="18" charset="0"/>
                  <a:ea typeface="Cambria" panose="02040503050406030204" pitchFamily="18" charset="0"/>
                </a:rPr>
                <a:t>hoá</a:t>
              </a:r>
              <a:r>
                <a:rPr lang="vi-VN" sz="2800" b="1" dirty="0">
                  <a:latin typeface="Cambria" panose="02040503050406030204" pitchFamily="18" charset="0"/>
                  <a:ea typeface="Cambria" panose="02040503050406030204" pitchFamily="18" charset="0"/>
                </a:rPr>
                <a:t> thành mưa rơi xuống ruộng đồng, cây cỏ,... Con người và vạn vật reo hò đón mưa. </a:t>
              </a:r>
            </a:p>
            <a:p>
              <a:pPr indent="180000">
                <a:lnSpc>
                  <a:spcPts val="3000"/>
                </a:lnSpc>
              </a:pPr>
              <a:r>
                <a:rPr lang="vi-VN" sz="2800" b="1" dirty="0">
                  <a:latin typeface="Cambria" panose="02040503050406030204" pitchFamily="18" charset="0"/>
                  <a:ea typeface="Cambria" panose="02040503050406030204" pitchFamily="18" charset="0"/>
                </a:rPr>
                <a:t>Mưa tạnh, nắng lên rực rỡ. Nước ở ruộng đồng bốc hơi, bay lên, rồi lại kết lại thành những đám mây đen. Những đám mây đen </a:t>
              </a:r>
              <a:r>
                <a:rPr lang="vi-VN" sz="2800" b="1" dirty="0" err="1">
                  <a:latin typeface="Cambria" panose="02040503050406030204" pitchFamily="18" charset="0"/>
                  <a:ea typeface="Cambria" panose="02040503050406030204" pitchFamily="18" charset="0"/>
                </a:rPr>
                <a:t>hoá</a:t>
              </a:r>
              <a:r>
                <a:rPr lang="vi-VN" sz="2800" b="1" dirty="0">
                  <a:latin typeface="Cambria" panose="02040503050406030204" pitchFamily="18" charset="0"/>
                  <a:ea typeface="Cambria" panose="02040503050406030204" pitchFamily="18" charset="0"/>
                </a:rPr>
                <a:t> thành mưa rơi xuống... Cứ như thế, mây đen tồn tại mãi </a:t>
              </a:r>
              <a:r>
                <a:rPr lang="vi-VN" sz="2800" b="1" dirty="0" err="1">
                  <a:latin typeface="Cambria" panose="02040503050406030204" pitchFamily="18" charset="0"/>
                  <a:ea typeface="Cambria" panose="02040503050406030204" pitchFamily="18" charset="0"/>
                </a:rPr>
                <a:t>mãi</a:t>
              </a:r>
              <a:r>
                <a:rPr lang="vi-VN" sz="2800" b="1" dirty="0">
                  <a:latin typeface="Cambria" panose="02040503050406030204" pitchFamily="18" charset="0"/>
                  <a:ea typeface="Cambria" panose="02040503050406030204" pitchFamily="18" charset="0"/>
                </a:rPr>
                <a:t>. </a:t>
              </a:r>
            </a:p>
            <a:p>
              <a:pPr indent="180000" algn="r">
                <a:lnSpc>
                  <a:spcPts val="3000"/>
                </a:lnSpc>
              </a:pPr>
              <a:r>
                <a:rPr lang="vi-VN" sz="2800" b="1" dirty="0">
                  <a:latin typeface="Cambria" panose="02040503050406030204" pitchFamily="18" charset="0"/>
                  <a:ea typeface="Cambria" panose="02040503050406030204" pitchFamily="18" charset="0"/>
                </a:rPr>
                <a:t>(Theo </a:t>
              </a:r>
              <a:r>
                <a:rPr lang="vi-VN" sz="2800" b="1" i="1" dirty="0">
                  <a:latin typeface="Cambria" panose="02040503050406030204" pitchFamily="18" charset="0"/>
                  <a:ea typeface="Cambria" panose="02040503050406030204" pitchFamily="18" charset="0"/>
                </a:rPr>
                <a:t>Ngụ ngôn chọn lọc)</a:t>
              </a:r>
            </a:p>
          </p:txBody>
        </p:sp>
      </p:grpSp>
      <p:pic>
        <p:nvPicPr>
          <p:cNvPr id="9" name="Hình ảnh 8">
            <a:extLst>
              <a:ext uri="{FF2B5EF4-FFF2-40B4-BE49-F238E27FC236}">
                <a16:creationId xmlns:a16="http://schemas.microsoft.com/office/drawing/2014/main" id="{92BA6E4E-0269-64D8-DD1B-8B80E468A2E1}"/>
              </a:ext>
            </a:extLst>
          </p:cNvPr>
          <p:cNvPicPr>
            <a:picLocks noChangeAspect="1"/>
          </p:cNvPicPr>
          <p:nvPr/>
        </p:nvPicPr>
        <p:blipFill>
          <a:blip r:embed="rId2"/>
          <a:stretch>
            <a:fillRect/>
          </a:stretch>
        </p:blipFill>
        <p:spPr>
          <a:xfrm>
            <a:off x="947200" y="964993"/>
            <a:ext cx="799598" cy="799598"/>
          </a:xfrm>
          <a:prstGeom prst="rect">
            <a:avLst/>
          </a:prstGeom>
        </p:spPr>
      </p:pic>
      <p:grpSp>
        <p:nvGrpSpPr>
          <p:cNvPr id="8" name="Nhóm 7">
            <a:extLst>
              <a:ext uri="{FF2B5EF4-FFF2-40B4-BE49-F238E27FC236}">
                <a16:creationId xmlns:a16="http://schemas.microsoft.com/office/drawing/2014/main" id="{9E14FE7B-7FCB-CBF1-E30D-94D2786FAAF9}"/>
              </a:ext>
            </a:extLst>
          </p:cNvPr>
          <p:cNvGrpSpPr/>
          <p:nvPr/>
        </p:nvGrpSpPr>
        <p:grpSpPr>
          <a:xfrm>
            <a:off x="1849861" y="719449"/>
            <a:ext cx="9497011" cy="1249428"/>
            <a:chOff x="873492" y="817645"/>
            <a:chExt cx="10362640" cy="1530535"/>
          </a:xfrm>
        </p:grpSpPr>
        <p:grpSp>
          <p:nvGrpSpPr>
            <p:cNvPr id="10" name="Đồ họa 51">
              <a:extLst>
                <a:ext uri="{FF2B5EF4-FFF2-40B4-BE49-F238E27FC236}">
                  <a16:creationId xmlns:a16="http://schemas.microsoft.com/office/drawing/2014/main" id="{DEE76C0A-845F-B94F-06BA-76CB811FBC2C}"/>
                </a:ext>
              </a:extLst>
            </p:cNvPr>
            <p:cNvGrpSpPr/>
            <p:nvPr/>
          </p:nvGrpSpPr>
          <p:grpSpPr>
            <a:xfrm>
              <a:off x="873492" y="817645"/>
              <a:ext cx="10362640" cy="1530535"/>
              <a:chOff x="894773" y="780889"/>
              <a:chExt cx="10357437" cy="2500017"/>
            </a:xfrm>
          </p:grpSpPr>
          <p:sp>
            <p:nvSpPr>
              <p:cNvPr id="13" name="Hình tự do: Hình 12">
                <a:extLst>
                  <a:ext uri="{FF2B5EF4-FFF2-40B4-BE49-F238E27FC236}">
                    <a16:creationId xmlns:a16="http://schemas.microsoft.com/office/drawing/2014/main" id="{73FF5AC0-5582-23B8-42A0-472248EF21C7}"/>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5708EA7C-B6EB-234C-CF74-42058D149ED9}"/>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6082DDAD-44AD-2351-CCCA-121D7FDA1822}"/>
                  </a:ext>
                </a:extLst>
              </p:cNvPr>
              <p:cNvSpPr/>
              <p:nvPr/>
            </p:nvSpPr>
            <p:spPr>
              <a:xfrm>
                <a:off x="894773" y="780889"/>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AFDDC0A9-043E-55A9-E416-12179F1E5800}"/>
                </a:ext>
              </a:extLst>
            </p:cNvPr>
            <p:cNvSpPr txBox="1"/>
            <p:nvPr/>
          </p:nvSpPr>
          <p:spPr>
            <a:xfrm>
              <a:off x="1009840" y="823995"/>
              <a:ext cx="10097515" cy="1319581"/>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d. Câu nào cho thấy mây đen đem lại niềm vui cho con người và vạn vật?</a:t>
              </a:r>
            </a:p>
          </p:txBody>
        </p:sp>
      </p:grpSp>
      <p:cxnSp>
        <p:nvCxnSpPr>
          <p:cNvPr id="83" name="Đường nối Thẳng 82">
            <a:extLst>
              <a:ext uri="{FF2B5EF4-FFF2-40B4-BE49-F238E27FC236}">
                <a16:creationId xmlns:a16="http://schemas.microsoft.com/office/drawing/2014/main" id="{0D78FBFA-8978-12CC-2D67-22E62781D995}"/>
              </a:ext>
            </a:extLst>
          </p:cNvPr>
          <p:cNvCxnSpPr/>
          <p:nvPr/>
        </p:nvCxnSpPr>
        <p:spPr>
          <a:xfrm>
            <a:off x="3626427" y="3429000"/>
            <a:ext cx="609946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24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blinds(horizontal)">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barn(outVertical)">
                                      <p:cBhvr>
                                        <p:cTn id="22"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F9042FF-1D97-CD2D-1AFF-D1180993933B}"/>
              </a:ext>
            </a:extLst>
          </p:cNvPr>
          <p:cNvGrpSpPr/>
          <p:nvPr/>
        </p:nvGrpSpPr>
        <p:grpSpPr>
          <a:xfrm>
            <a:off x="561109" y="2823713"/>
            <a:ext cx="11424704" cy="792324"/>
            <a:chOff x="997182" y="1247263"/>
            <a:chExt cx="10134416" cy="1050350"/>
          </a:xfrm>
        </p:grpSpPr>
        <p:grpSp>
          <p:nvGrpSpPr>
            <p:cNvPr id="3" name="Đồ họa 14">
              <a:extLst>
                <a:ext uri="{FF2B5EF4-FFF2-40B4-BE49-F238E27FC236}">
                  <a16:creationId xmlns:a16="http://schemas.microsoft.com/office/drawing/2014/main" id="{6FF36571-8FA5-1656-1E6C-C597DA52D760}"/>
                </a:ext>
              </a:extLst>
            </p:cNvPr>
            <p:cNvGrpSpPr/>
            <p:nvPr/>
          </p:nvGrpSpPr>
          <p:grpSpPr>
            <a:xfrm>
              <a:off x="997182" y="1247263"/>
              <a:ext cx="9908680" cy="1050350"/>
              <a:chOff x="1050002" y="1301432"/>
              <a:chExt cx="9908680" cy="4595812"/>
            </a:xfrm>
          </p:grpSpPr>
          <p:sp>
            <p:nvSpPr>
              <p:cNvPr id="5" name="Hình tự do: Hình 4">
                <a:extLst>
                  <a:ext uri="{FF2B5EF4-FFF2-40B4-BE49-F238E27FC236}">
                    <a16:creationId xmlns:a16="http://schemas.microsoft.com/office/drawing/2014/main" id="{B8073901-ECDD-A0B4-B2F3-FAB2C452FD16}"/>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sz="2800" b="1">
                  <a:latin typeface="Cambria" panose="02040503050406030204" pitchFamily="18" charset="0"/>
                  <a:ea typeface="Cambria" panose="02040503050406030204" pitchFamily="18" charset="0"/>
                </a:endParaRPr>
              </a:p>
            </p:txBody>
          </p:sp>
          <p:sp>
            <p:nvSpPr>
              <p:cNvPr id="6" name="Hình tự do: Hình 5">
                <a:extLst>
                  <a:ext uri="{FF2B5EF4-FFF2-40B4-BE49-F238E27FC236}">
                    <a16:creationId xmlns:a16="http://schemas.microsoft.com/office/drawing/2014/main" id="{D907AD7A-43AE-EFD4-D68D-D31F169F775D}"/>
                  </a:ext>
                </a:extLst>
              </p:cNvPr>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sz="2800" b="1">
                  <a:latin typeface="Cambria" panose="02040503050406030204" pitchFamily="18" charset="0"/>
                  <a:ea typeface="Cambria" panose="02040503050406030204" pitchFamily="18" charset="0"/>
                </a:endParaRPr>
              </a:p>
            </p:txBody>
          </p:sp>
          <p:sp>
            <p:nvSpPr>
              <p:cNvPr id="7" name="Hình tự do: Hình 6">
                <a:extLst>
                  <a:ext uri="{FF2B5EF4-FFF2-40B4-BE49-F238E27FC236}">
                    <a16:creationId xmlns:a16="http://schemas.microsoft.com/office/drawing/2014/main" id="{5839BEDD-8314-3E57-12AD-AB4E25282A13}"/>
                  </a:ext>
                </a:extLst>
              </p:cNvPr>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sz="2800" b="1">
                  <a:latin typeface="Cambria" panose="02040503050406030204" pitchFamily="18" charset="0"/>
                  <a:ea typeface="Cambria" panose="02040503050406030204" pitchFamily="18" charset="0"/>
                </a:endParaRPr>
              </a:p>
            </p:txBody>
          </p:sp>
        </p:grpSp>
        <p:sp>
          <p:nvSpPr>
            <p:cNvPr id="4" name="Hộp Văn bản 3">
              <a:extLst>
                <a:ext uri="{FF2B5EF4-FFF2-40B4-BE49-F238E27FC236}">
                  <a16:creationId xmlns:a16="http://schemas.microsoft.com/office/drawing/2014/main" id="{91759C55-C8DF-36E5-05E1-03EDCD194FE6}"/>
                </a:ext>
              </a:extLst>
            </p:cNvPr>
            <p:cNvSpPr txBox="1"/>
            <p:nvPr/>
          </p:nvSpPr>
          <p:spPr>
            <a:xfrm>
              <a:off x="1977305" y="1355767"/>
              <a:ext cx="9154293" cy="693610"/>
            </a:xfrm>
            <a:prstGeom prst="rect">
              <a:avLst/>
            </a:prstGeom>
            <a:noFill/>
          </p:spPr>
          <p:txBody>
            <a:bodyPr wrap="square" rtlCol="0">
              <a:spAutoFit/>
            </a:bodyPr>
            <a:lstStyle/>
            <a:p>
              <a:pPr algn="just"/>
              <a:r>
                <a:rPr lang="vi-VN" sz="2800" b="1" i="1" dirty="0">
                  <a:latin typeface="Cambria" panose="02040503050406030204" pitchFamily="18" charset="0"/>
                  <a:ea typeface="Cambria" panose="02040503050406030204" pitchFamily="18" charset="0"/>
                  <a:cs typeface="Vogue-ExtraBold" panose="020B0500000000000000" pitchFamily="34" charset="0"/>
                </a:rPr>
                <a:t>Đám mây xốp, nhẹ trông như một chiếc gối bông xinh xắn.</a:t>
              </a:r>
            </a:p>
          </p:txBody>
        </p:sp>
      </p:grpSp>
      <p:grpSp>
        <p:nvGrpSpPr>
          <p:cNvPr id="8" name="Nhóm 7">
            <a:extLst>
              <a:ext uri="{FF2B5EF4-FFF2-40B4-BE49-F238E27FC236}">
                <a16:creationId xmlns:a16="http://schemas.microsoft.com/office/drawing/2014/main" id="{E3C987A6-A11B-FA2D-9CFE-9A79A85706B0}"/>
              </a:ext>
            </a:extLst>
          </p:cNvPr>
          <p:cNvGrpSpPr/>
          <p:nvPr/>
        </p:nvGrpSpPr>
        <p:grpSpPr>
          <a:xfrm>
            <a:off x="890589" y="1560233"/>
            <a:ext cx="10057532" cy="618362"/>
            <a:chOff x="1118045" y="1975870"/>
            <a:chExt cx="10057532" cy="618362"/>
          </a:xfrm>
        </p:grpSpPr>
        <p:pic>
          <p:nvPicPr>
            <p:cNvPr id="9" name="Hình ảnh 8">
              <a:extLst>
                <a:ext uri="{FF2B5EF4-FFF2-40B4-BE49-F238E27FC236}">
                  <a16:creationId xmlns:a16="http://schemas.microsoft.com/office/drawing/2014/main" id="{92BA6E4E-0269-64D8-DD1B-8B80E468A2E1}"/>
                </a:ext>
              </a:extLst>
            </p:cNvPr>
            <p:cNvPicPr>
              <a:picLocks noChangeAspect="1"/>
            </p:cNvPicPr>
            <p:nvPr/>
          </p:nvPicPr>
          <p:blipFill>
            <a:blip r:embed="rId2"/>
            <a:stretch>
              <a:fillRect/>
            </a:stretch>
          </p:blipFill>
          <p:spPr>
            <a:xfrm>
              <a:off x="1118045" y="1975870"/>
              <a:ext cx="618362" cy="618362"/>
            </a:xfrm>
            <a:prstGeom prst="rect">
              <a:avLst/>
            </a:prstGeom>
          </p:spPr>
        </p:pic>
        <p:sp>
          <p:nvSpPr>
            <p:cNvPr id="11" name="Hộp Văn bản 10">
              <a:extLst>
                <a:ext uri="{FF2B5EF4-FFF2-40B4-BE49-F238E27FC236}">
                  <a16:creationId xmlns:a16="http://schemas.microsoft.com/office/drawing/2014/main" id="{CE84AD6B-B16B-2B9C-BE60-0391F4C584DC}"/>
                </a:ext>
              </a:extLst>
            </p:cNvPr>
            <p:cNvSpPr txBox="1"/>
            <p:nvPr/>
          </p:nvSpPr>
          <p:spPr>
            <a:xfrm>
              <a:off x="1959966" y="2004631"/>
              <a:ext cx="9215611" cy="584775"/>
            </a:xfrm>
            <a:prstGeom prst="rect">
              <a:avLst/>
            </a:prstGeom>
            <a:noFill/>
          </p:spPr>
          <p:txBody>
            <a:bodyPr wrap="square">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e. Tìm các từ chỉ đặc điểm trong câu dưới đây:</a:t>
              </a:r>
            </a:p>
          </p:txBody>
        </p:sp>
      </p:grpSp>
      <p:cxnSp>
        <p:nvCxnSpPr>
          <p:cNvPr id="12" name="Đường nối Thẳng 11">
            <a:extLst>
              <a:ext uri="{FF2B5EF4-FFF2-40B4-BE49-F238E27FC236}">
                <a16:creationId xmlns:a16="http://schemas.microsoft.com/office/drawing/2014/main" id="{C73D2E32-3E58-41E7-9E14-2859C65AEF93}"/>
              </a:ext>
            </a:extLst>
          </p:cNvPr>
          <p:cNvCxnSpPr/>
          <p:nvPr/>
        </p:nvCxnSpPr>
        <p:spPr>
          <a:xfrm>
            <a:off x="3283527" y="3407782"/>
            <a:ext cx="63384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C6E8406-1E86-B393-D85F-395D9C79DBC8}"/>
              </a:ext>
            </a:extLst>
          </p:cNvPr>
          <p:cNvCxnSpPr/>
          <p:nvPr/>
        </p:nvCxnSpPr>
        <p:spPr>
          <a:xfrm>
            <a:off x="4007427" y="3393491"/>
            <a:ext cx="63384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id="{AE2A74E8-B7FF-3528-8448-21C313A2CBAC}"/>
              </a:ext>
            </a:extLst>
          </p:cNvPr>
          <p:cNvCxnSpPr>
            <a:cxnSpLocks/>
          </p:cNvCxnSpPr>
          <p:nvPr/>
        </p:nvCxnSpPr>
        <p:spPr>
          <a:xfrm>
            <a:off x="9469581" y="3393491"/>
            <a:ext cx="147854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503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E3C987A6-A11B-FA2D-9CFE-9A79A85706B0}"/>
              </a:ext>
            </a:extLst>
          </p:cNvPr>
          <p:cNvGrpSpPr/>
          <p:nvPr/>
        </p:nvGrpSpPr>
        <p:grpSpPr>
          <a:xfrm>
            <a:off x="890589" y="1560233"/>
            <a:ext cx="10057532" cy="618362"/>
            <a:chOff x="1118045" y="1975870"/>
            <a:chExt cx="10057532" cy="618362"/>
          </a:xfrm>
        </p:grpSpPr>
        <p:pic>
          <p:nvPicPr>
            <p:cNvPr id="9" name="Hình ảnh 8">
              <a:extLst>
                <a:ext uri="{FF2B5EF4-FFF2-40B4-BE49-F238E27FC236}">
                  <a16:creationId xmlns:a16="http://schemas.microsoft.com/office/drawing/2014/main" id="{92BA6E4E-0269-64D8-DD1B-8B80E468A2E1}"/>
                </a:ext>
              </a:extLst>
            </p:cNvPr>
            <p:cNvPicPr>
              <a:picLocks noChangeAspect="1"/>
            </p:cNvPicPr>
            <p:nvPr/>
          </p:nvPicPr>
          <p:blipFill>
            <a:blip r:embed="rId2"/>
            <a:stretch>
              <a:fillRect/>
            </a:stretch>
          </p:blipFill>
          <p:spPr>
            <a:xfrm>
              <a:off x="1118045" y="1975870"/>
              <a:ext cx="618362" cy="618362"/>
            </a:xfrm>
            <a:prstGeom prst="rect">
              <a:avLst/>
            </a:prstGeom>
          </p:spPr>
        </p:pic>
        <p:sp>
          <p:nvSpPr>
            <p:cNvPr id="11" name="Hộp Văn bản 10">
              <a:extLst>
                <a:ext uri="{FF2B5EF4-FFF2-40B4-BE49-F238E27FC236}">
                  <a16:creationId xmlns:a16="http://schemas.microsoft.com/office/drawing/2014/main" id="{CE84AD6B-B16B-2B9C-BE60-0391F4C584DC}"/>
                </a:ext>
              </a:extLst>
            </p:cNvPr>
            <p:cNvSpPr txBox="1"/>
            <p:nvPr/>
          </p:nvSpPr>
          <p:spPr>
            <a:xfrm>
              <a:off x="1959966" y="2004631"/>
              <a:ext cx="9215611" cy="584775"/>
            </a:xfrm>
            <a:prstGeom prst="rect">
              <a:avLst/>
            </a:prstGeom>
            <a:noFill/>
          </p:spPr>
          <p:txBody>
            <a:bodyPr wrap="square">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g. Đặt dấu phẩy vào chỗ nào trong câu sau?</a:t>
              </a:r>
              <a:endParaRPr lang="vi-VN"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10" name="Nhóm 9">
            <a:extLst>
              <a:ext uri="{FF2B5EF4-FFF2-40B4-BE49-F238E27FC236}">
                <a16:creationId xmlns:a16="http://schemas.microsoft.com/office/drawing/2014/main" id="{4A088C23-0BFF-8E3A-35B8-0FEED1888A6E}"/>
              </a:ext>
            </a:extLst>
          </p:cNvPr>
          <p:cNvGrpSpPr/>
          <p:nvPr/>
        </p:nvGrpSpPr>
        <p:grpSpPr>
          <a:xfrm>
            <a:off x="1044123" y="2391212"/>
            <a:ext cx="10103753" cy="3261442"/>
            <a:chOff x="1000794" y="1300167"/>
            <a:chExt cx="9857704" cy="1536438"/>
          </a:xfrm>
        </p:grpSpPr>
        <p:grpSp>
          <p:nvGrpSpPr>
            <p:cNvPr id="14" name="Đồ họa 1">
              <a:extLst>
                <a:ext uri="{FF2B5EF4-FFF2-40B4-BE49-F238E27FC236}">
                  <a16:creationId xmlns:a16="http://schemas.microsoft.com/office/drawing/2014/main" id="{FAE7AE79-2997-185D-8A37-2240D567304E}"/>
                </a:ext>
              </a:extLst>
            </p:cNvPr>
            <p:cNvGrpSpPr/>
            <p:nvPr/>
          </p:nvGrpSpPr>
          <p:grpSpPr>
            <a:xfrm>
              <a:off x="1000794" y="1300167"/>
              <a:ext cx="9857704" cy="1536438"/>
              <a:chOff x="1000794" y="1300167"/>
              <a:chExt cx="9640158" cy="2548832"/>
            </a:xfrm>
          </p:grpSpPr>
          <p:grpSp>
            <p:nvGrpSpPr>
              <p:cNvPr id="16" name="Đồ họa 1">
                <a:extLst>
                  <a:ext uri="{FF2B5EF4-FFF2-40B4-BE49-F238E27FC236}">
                    <a16:creationId xmlns:a16="http://schemas.microsoft.com/office/drawing/2014/main" id="{7CEE7F8B-FCE0-61F7-7A3E-F9CA0BC9738A}"/>
                  </a:ext>
                </a:extLst>
              </p:cNvPr>
              <p:cNvGrpSpPr/>
              <p:nvPr/>
            </p:nvGrpSpPr>
            <p:grpSpPr>
              <a:xfrm>
                <a:off x="1282173" y="1558847"/>
                <a:ext cx="9134746" cy="2204891"/>
                <a:chOff x="1282173" y="1558847"/>
                <a:chExt cx="9134746" cy="2204891"/>
              </a:xfrm>
            </p:grpSpPr>
            <p:sp>
              <p:nvSpPr>
                <p:cNvPr id="28" name="Hình tự do: Hình 27">
                  <a:extLst>
                    <a:ext uri="{FF2B5EF4-FFF2-40B4-BE49-F238E27FC236}">
                      <a16:creationId xmlns:a16="http://schemas.microsoft.com/office/drawing/2014/main" id="{D457CD96-DBF6-832C-E188-78F32CD82313}"/>
                    </a:ext>
                  </a:extLst>
                </p:cNvPr>
                <p:cNvSpPr/>
                <p:nvPr/>
              </p:nvSpPr>
              <p:spPr>
                <a:xfrm>
                  <a:off x="1402364" y="1813011"/>
                  <a:ext cx="9014555" cy="1950727"/>
                </a:xfrm>
                <a:custGeom>
                  <a:avLst/>
                  <a:gdLst>
                    <a:gd name="connsiteX0" fmla="*/ 9014555 w 9014555"/>
                    <a:gd name="connsiteY0" fmla="*/ 35785 h 1950727"/>
                    <a:gd name="connsiteX1" fmla="*/ 9014555 w 9014555"/>
                    <a:gd name="connsiteY1" fmla="*/ 1950727 h 1950727"/>
                    <a:gd name="connsiteX2" fmla="*/ 468 w 9014555"/>
                    <a:gd name="connsiteY2" fmla="*/ 1868147 h 1950727"/>
                    <a:gd name="connsiteX3" fmla="*/ 34418 w 9014555"/>
                    <a:gd name="connsiteY3" fmla="*/ 0 h 1950727"/>
                    <a:gd name="connsiteX4" fmla="*/ 9013638 w 9014555"/>
                    <a:gd name="connsiteY4" fmla="*/ 33950 h 1950727"/>
                    <a:gd name="connsiteX5" fmla="*/ 9014555 w 9014555"/>
                    <a:gd name="connsiteY5" fmla="*/ 35785 h 195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4555" h="1950727">
                      <a:moveTo>
                        <a:pt x="9014555" y="35785"/>
                      </a:moveTo>
                      <a:lnTo>
                        <a:pt x="9014555" y="1950727"/>
                      </a:lnTo>
                      <a:cubicBezTo>
                        <a:pt x="6005884" y="1947975"/>
                        <a:pt x="3010058" y="1867230"/>
                        <a:pt x="468" y="1868147"/>
                      </a:cubicBezTo>
                      <a:cubicBezTo>
                        <a:pt x="-5037" y="1246961"/>
                        <a:pt x="39923" y="620269"/>
                        <a:pt x="34418" y="0"/>
                      </a:cubicBezTo>
                      <a:cubicBezTo>
                        <a:pt x="3027491" y="11011"/>
                        <a:pt x="6020565" y="22939"/>
                        <a:pt x="9013638" y="33950"/>
                      </a:cubicBezTo>
                      <a:lnTo>
                        <a:pt x="9014555" y="35785"/>
                      </a:lnTo>
                      <a:close/>
                    </a:path>
                  </a:pathLst>
                </a:custGeom>
                <a:solidFill>
                  <a:srgbClr val="CCCCCC"/>
                </a:solidFill>
                <a:ln w="9171"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05431F86-B60A-1767-5C99-B816D2BC2493}"/>
                    </a:ext>
                  </a:extLst>
                </p:cNvPr>
                <p:cNvSpPr/>
                <p:nvPr/>
              </p:nvSpPr>
              <p:spPr>
                <a:xfrm>
                  <a:off x="1327990" y="1564282"/>
                  <a:ext cx="9014555" cy="1950727"/>
                </a:xfrm>
                <a:custGeom>
                  <a:avLst/>
                  <a:gdLst>
                    <a:gd name="connsiteX0" fmla="*/ 9014555 w 9014555"/>
                    <a:gd name="connsiteY0" fmla="*/ 35785 h 1950727"/>
                    <a:gd name="connsiteX1" fmla="*/ 9014555 w 9014555"/>
                    <a:gd name="connsiteY1" fmla="*/ 1950727 h 1950727"/>
                    <a:gd name="connsiteX2" fmla="*/ 468 w 9014555"/>
                    <a:gd name="connsiteY2" fmla="*/ 1868147 h 1950727"/>
                    <a:gd name="connsiteX3" fmla="*/ 34418 w 9014555"/>
                    <a:gd name="connsiteY3" fmla="*/ 0 h 1950727"/>
                    <a:gd name="connsiteX4" fmla="*/ 9013638 w 9014555"/>
                    <a:gd name="connsiteY4" fmla="*/ 33950 h 1950727"/>
                    <a:gd name="connsiteX5" fmla="*/ 9014555 w 9014555"/>
                    <a:gd name="connsiteY5" fmla="*/ 35785 h 195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4555" h="1950727">
                      <a:moveTo>
                        <a:pt x="9014555" y="35785"/>
                      </a:moveTo>
                      <a:lnTo>
                        <a:pt x="9014555" y="1950727"/>
                      </a:lnTo>
                      <a:cubicBezTo>
                        <a:pt x="6005884" y="1947975"/>
                        <a:pt x="3010058" y="1867230"/>
                        <a:pt x="468" y="1868147"/>
                      </a:cubicBezTo>
                      <a:cubicBezTo>
                        <a:pt x="-5037" y="1246961"/>
                        <a:pt x="39923" y="620269"/>
                        <a:pt x="34418" y="0"/>
                      </a:cubicBezTo>
                      <a:cubicBezTo>
                        <a:pt x="3027491" y="11011"/>
                        <a:pt x="6020565" y="22939"/>
                        <a:pt x="9013638" y="33950"/>
                      </a:cubicBezTo>
                      <a:lnTo>
                        <a:pt x="9014555" y="35785"/>
                      </a:lnTo>
                      <a:close/>
                    </a:path>
                  </a:pathLst>
                </a:custGeom>
                <a:solidFill>
                  <a:srgbClr val="D7F0D3"/>
                </a:solidFill>
                <a:ln w="9171" cap="flat">
                  <a:noFill/>
                  <a:prstDash val="solid"/>
                  <a:miter/>
                </a:ln>
              </p:spPr>
              <p:txBody>
                <a:bodyPr rtlCol="0" anchor="ctr"/>
                <a:lstStyle/>
                <a:p>
                  <a:endParaRPr lang="vi-VN" dirty="0"/>
                </a:p>
              </p:txBody>
            </p:sp>
            <p:sp>
              <p:nvSpPr>
                <p:cNvPr id="30" name="Hình tự do: Hình 29">
                  <a:extLst>
                    <a:ext uri="{FF2B5EF4-FFF2-40B4-BE49-F238E27FC236}">
                      <a16:creationId xmlns:a16="http://schemas.microsoft.com/office/drawing/2014/main" id="{3C7E3E72-27D8-5FCA-9275-26E403CF358C}"/>
                    </a:ext>
                  </a:extLst>
                </p:cNvPr>
                <p:cNvSpPr/>
                <p:nvPr/>
              </p:nvSpPr>
              <p:spPr>
                <a:xfrm>
                  <a:off x="1282173" y="1558847"/>
                  <a:ext cx="9058589" cy="1994770"/>
                </a:xfrm>
                <a:custGeom>
                  <a:avLst/>
                  <a:gdLst>
                    <a:gd name="connsiteX0" fmla="*/ 9036568 w 9058589"/>
                    <a:gd name="connsiteY0" fmla="*/ 1994770 h 1994770"/>
                    <a:gd name="connsiteX1" fmla="*/ 9036568 w 9058589"/>
                    <a:gd name="connsiteY1" fmla="*/ 1994770 h 1994770"/>
                    <a:gd name="connsiteX2" fmla="*/ 4642385 w 9058589"/>
                    <a:gd name="connsiteY2" fmla="*/ 1953480 h 1994770"/>
                    <a:gd name="connsiteX3" fmla="*/ 22481 w 9058589"/>
                    <a:gd name="connsiteY3" fmla="*/ 1912190 h 1994770"/>
                    <a:gd name="connsiteX4" fmla="*/ 460 w 9058589"/>
                    <a:gd name="connsiteY4" fmla="*/ 1890169 h 1994770"/>
                    <a:gd name="connsiteX5" fmla="*/ 17893 w 9058589"/>
                    <a:gd name="connsiteY5" fmla="*/ 955177 h 1994770"/>
                    <a:gd name="connsiteX6" fmla="*/ 35327 w 9058589"/>
                    <a:gd name="connsiteY6" fmla="*/ 22021 h 1994770"/>
                    <a:gd name="connsiteX7" fmla="*/ 41750 w 9058589"/>
                    <a:gd name="connsiteY7" fmla="*/ 6423 h 1994770"/>
                    <a:gd name="connsiteX8" fmla="*/ 57348 w 9058589"/>
                    <a:gd name="connsiteY8" fmla="*/ 0 h 1994770"/>
                    <a:gd name="connsiteX9" fmla="*/ 57348 w 9058589"/>
                    <a:gd name="connsiteY9" fmla="*/ 0 h 1994770"/>
                    <a:gd name="connsiteX10" fmla="*/ 9036568 w 9058589"/>
                    <a:gd name="connsiteY10" fmla="*/ 33950 h 1994770"/>
                    <a:gd name="connsiteX11" fmla="*/ 9058589 w 9058589"/>
                    <a:gd name="connsiteY11" fmla="*/ 53218 h 1994770"/>
                    <a:gd name="connsiteX12" fmla="*/ 9058589 w 9058589"/>
                    <a:gd name="connsiteY12" fmla="*/ 55053 h 1994770"/>
                    <a:gd name="connsiteX13" fmla="*/ 9058589 w 9058589"/>
                    <a:gd name="connsiteY13" fmla="*/ 57806 h 1994770"/>
                    <a:gd name="connsiteX14" fmla="*/ 9058589 w 9058589"/>
                    <a:gd name="connsiteY14" fmla="*/ 1972749 h 1994770"/>
                    <a:gd name="connsiteX15" fmla="*/ 9052166 w 9058589"/>
                    <a:gd name="connsiteY15" fmla="*/ 1988347 h 1994770"/>
                    <a:gd name="connsiteX16" fmla="*/ 9036568 w 9058589"/>
                    <a:gd name="connsiteY16" fmla="*/ 1994770 h 1994770"/>
                    <a:gd name="connsiteX17" fmla="*/ 85792 w 9058589"/>
                    <a:gd name="connsiteY17" fmla="*/ 1868147 h 1994770"/>
                    <a:gd name="connsiteX18" fmla="*/ 4643302 w 9058589"/>
                    <a:gd name="connsiteY18" fmla="*/ 1909437 h 1994770"/>
                    <a:gd name="connsiteX19" fmla="*/ 9014547 w 9058589"/>
                    <a:gd name="connsiteY19" fmla="*/ 1950727 h 1994770"/>
                    <a:gd name="connsiteX20" fmla="*/ 9014547 w 9058589"/>
                    <a:gd name="connsiteY20" fmla="*/ 78910 h 1994770"/>
                    <a:gd name="connsiteX21" fmla="*/ 79370 w 9058589"/>
                    <a:gd name="connsiteY21" fmla="*/ 44043 h 1994770"/>
                    <a:gd name="connsiteX22" fmla="*/ 61936 w 9058589"/>
                    <a:gd name="connsiteY22" fmla="*/ 957013 h 1994770"/>
                    <a:gd name="connsiteX23" fmla="*/ 44502 w 9058589"/>
                    <a:gd name="connsiteY23" fmla="*/ 1868147 h 1994770"/>
                    <a:gd name="connsiteX24" fmla="*/ 85792 w 9058589"/>
                    <a:gd name="connsiteY24" fmla="*/ 1868147 h 199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58589" h="1994770">
                      <a:moveTo>
                        <a:pt x="9036568" y="1994770"/>
                      </a:moveTo>
                      <a:cubicBezTo>
                        <a:pt x="9036568" y="1994770"/>
                        <a:pt x="9036568" y="1994770"/>
                        <a:pt x="9036568" y="1994770"/>
                      </a:cubicBezTo>
                      <a:cubicBezTo>
                        <a:pt x="7570311" y="1992935"/>
                        <a:pt x="6082032" y="1972749"/>
                        <a:pt x="4642385" y="1953480"/>
                      </a:cubicBezTo>
                      <a:cubicBezTo>
                        <a:pt x="3129332" y="1933294"/>
                        <a:pt x="1564896" y="1912190"/>
                        <a:pt x="22481" y="1912190"/>
                      </a:cubicBezTo>
                      <a:cubicBezTo>
                        <a:pt x="10553" y="1912190"/>
                        <a:pt x="460" y="1902097"/>
                        <a:pt x="460" y="1890169"/>
                      </a:cubicBezTo>
                      <a:cubicBezTo>
                        <a:pt x="-2293" y="1579117"/>
                        <a:pt x="7800" y="1261642"/>
                        <a:pt x="17893" y="955177"/>
                      </a:cubicBezTo>
                      <a:cubicBezTo>
                        <a:pt x="27069" y="648713"/>
                        <a:pt x="37162" y="332156"/>
                        <a:pt x="35327" y="22021"/>
                      </a:cubicBezTo>
                      <a:cubicBezTo>
                        <a:pt x="35327" y="16516"/>
                        <a:pt x="37162" y="10093"/>
                        <a:pt x="41750" y="6423"/>
                      </a:cubicBezTo>
                      <a:cubicBezTo>
                        <a:pt x="46338" y="1835"/>
                        <a:pt x="51843" y="0"/>
                        <a:pt x="57348" y="0"/>
                      </a:cubicBezTo>
                      <a:cubicBezTo>
                        <a:pt x="57348" y="0"/>
                        <a:pt x="57348" y="0"/>
                        <a:pt x="57348" y="0"/>
                      </a:cubicBezTo>
                      <a:lnTo>
                        <a:pt x="9036568" y="33950"/>
                      </a:lnTo>
                      <a:cubicBezTo>
                        <a:pt x="9047579" y="33950"/>
                        <a:pt x="9056754" y="42208"/>
                        <a:pt x="9058589" y="53218"/>
                      </a:cubicBezTo>
                      <a:lnTo>
                        <a:pt x="9058589" y="55053"/>
                      </a:lnTo>
                      <a:cubicBezTo>
                        <a:pt x="9058589" y="55971"/>
                        <a:pt x="9058589" y="56889"/>
                        <a:pt x="9058589" y="57806"/>
                      </a:cubicBezTo>
                      <a:lnTo>
                        <a:pt x="9058589" y="1972749"/>
                      </a:lnTo>
                      <a:cubicBezTo>
                        <a:pt x="9058589" y="1978254"/>
                        <a:pt x="9055837" y="1984677"/>
                        <a:pt x="9052166" y="1988347"/>
                      </a:cubicBezTo>
                      <a:cubicBezTo>
                        <a:pt x="9048496" y="1992935"/>
                        <a:pt x="9042991" y="1994770"/>
                        <a:pt x="9036568" y="1994770"/>
                      </a:cubicBezTo>
                      <a:close/>
                      <a:moveTo>
                        <a:pt x="85792" y="1868147"/>
                      </a:moveTo>
                      <a:cubicBezTo>
                        <a:pt x="1608021" y="1868147"/>
                        <a:pt x="3150435" y="1889251"/>
                        <a:pt x="4643302" y="1909437"/>
                      </a:cubicBezTo>
                      <a:cubicBezTo>
                        <a:pt x="6074692" y="1928706"/>
                        <a:pt x="7555630" y="1948892"/>
                        <a:pt x="9014547" y="1950727"/>
                      </a:cubicBezTo>
                      <a:lnTo>
                        <a:pt x="9014547" y="78910"/>
                      </a:lnTo>
                      <a:lnTo>
                        <a:pt x="79370" y="44043"/>
                      </a:lnTo>
                      <a:cubicBezTo>
                        <a:pt x="81205" y="347754"/>
                        <a:pt x="71112" y="656971"/>
                        <a:pt x="61936" y="957013"/>
                      </a:cubicBezTo>
                      <a:cubicBezTo>
                        <a:pt x="52760" y="1256136"/>
                        <a:pt x="42667" y="1565353"/>
                        <a:pt x="44502" y="1868147"/>
                      </a:cubicBezTo>
                      <a:cubicBezTo>
                        <a:pt x="58266" y="1868147"/>
                        <a:pt x="72029" y="1868147"/>
                        <a:pt x="85792" y="1868147"/>
                      </a:cubicBezTo>
                      <a:close/>
                    </a:path>
                  </a:pathLst>
                </a:custGeom>
                <a:solidFill>
                  <a:srgbClr val="454E5F"/>
                </a:solidFill>
                <a:ln w="9171" cap="flat">
                  <a:noFill/>
                  <a:prstDash val="solid"/>
                  <a:miter/>
                </a:ln>
              </p:spPr>
              <p:txBody>
                <a:bodyPr rtlCol="0" anchor="ctr"/>
                <a:lstStyle/>
                <a:p>
                  <a:endParaRPr lang="vi-VN"/>
                </a:p>
              </p:txBody>
            </p:sp>
          </p:grpSp>
          <p:grpSp>
            <p:nvGrpSpPr>
              <p:cNvPr id="18" name="Đồ họa 1">
                <a:extLst>
                  <a:ext uri="{FF2B5EF4-FFF2-40B4-BE49-F238E27FC236}">
                    <a16:creationId xmlns:a16="http://schemas.microsoft.com/office/drawing/2014/main" id="{B9977CAF-EFB9-1366-8844-B8449E1833F1}"/>
                  </a:ext>
                </a:extLst>
              </p:cNvPr>
              <p:cNvGrpSpPr/>
              <p:nvPr/>
            </p:nvGrpSpPr>
            <p:grpSpPr>
              <a:xfrm>
                <a:off x="1000794" y="1300167"/>
                <a:ext cx="1072912" cy="982711"/>
                <a:chOff x="1000794" y="1300167"/>
                <a:chExt cx="1072912" cy="982711"/>
              </a:xfrm>
            </p:grpSpPr>
            <p:sp>
              <p:nvSpPr>
                <p:cNvPr id="24" name="Hình tự do: Hình 23">
                  <a:extLst>
                    <a:ext uri="{FF2B5EF4-FFF2-40B4-BE49-F238E27FC236}">
                      <a16:creationId xmlns:a16="http://schemas.microsoft.com/office/drawing/2014/main" id="{BAD0BC2A-75A7-DF6B-F71D-E99728728BDD}"/>
                    </a:ext>
                  </a:extLst>
                </p:cNvPr>
                <p:cNvSpPr/>
                <p:nvPr/>
              </p:nvSpPr>
              <p:spPr>
                <a:xfrm>
                  <a:off x="1003442" y="1301084"/>
                  <a:ext cx="1070263" cy="981793"/>
                </a:xfrm>
                <a:custGeom>
                  <a:avLst/>
                  <a:gdLst>
                    <a:gd name="connsiteX0" fmla="*/ 975617 w 1070263"/>
                    <a:gd name="connsiteY0" fmla="*/ 327497 h 981793"/>
                    <a:gd name="connsiteX1" fmla="*/ 862757 w 1070263"/>
                    <a:gd name="connsiteY1" fmla="*/ 429346 h 981793"/>
                    <a:gd name="connsiteX2" fmla="*/ 539777 w 1070263"/>
                    <a:gd name="connsiteY2" fmla="*/ 720212 h 981793"/>
                    <a:gd name="connsiteX3" fmla="*/ 378287 w 1070263"/>
                    <a:gd name="connsiteY3" fmla="*/ 865186 h 981793"/>
                    <a:gd name="connsiteX4" fmla="*/ 258087 w 1070263"/>
                    <a:gd name="connsiteY4" fmla="*/ 974375 h 981793"/>
                    <a:gd name="connsiteX5" fmla="*/ 241571 w 1070263"/>
                    <a:gd name="connsiteY5" fmla="*/ 981716 h 981793"/>
                    <a:gd name="connsiteX6" fmla="*/ 220467 w 1070263"/>
                    <a:gd name="connsiteY6" fmla="*/ 967035 h 981793"/>
                    <a:gd name="connsiteX7" fmla="*/ 215879 w 1070263"/>
                    <a:gd name="connsiteY7" fmla="*/ 940426 h 981793"/>
                    <a:gd name="connsiteX8" fmla="*/ 221385 w 1070263"/>
                    <a:gd name="connsiteY8" fmla="*/ 864268 h 981793"/>
                    <a:gd name="connsiteX9" fmla="*/ 54389 w 1070263"/>
                    <a:gd name="connsiteY9" fmla="*/ 926662 h 981793"/>
                    <a:gd name="connsiteX10" fmla="*/ 27780 w 1070263"/>
                    <a:gd name="connsiteY10" fmla="*/ 893630 h 981793"/>
                    <a:gd name="connsiteX11" fmla="*/ 109443 w 1070263"/>
                    <a:gd name="connsiteY11" fmla="*/ 776183 h 981793"/>
                    <a:gd name="connsiteX12" fmla="*/ 27780 w 1070263"/>
                    <a:gd name="connsiteY12" fmla="*/ 791781 h 981793"/>
                    <a:gd name="connsiteX13" fmla="*/ 3006 w 1070263"/>
                    <a:gd name="connsiteY13" fmla="*/ 753244 h 981793"/>
                    <a:gd name="connsiteX14" fmla="*/ 69070 w 1070263"/>
                    <a:gd name="connsiteY14" fmla="*/ 682592 h 981793"/>
                    <a:gd name="connsiteX15" fmla="*/ 775589 w 1070263"/>
                    <a:gd name="connsiteY15" fmla="*/ 34796 h 981793"/>
                    <a:gd name="connsiteX16" fmla="*/ 809539 w 1070263"/>
                    <a:gd name="connsiteY16" fmla="*/ 8187 h 981793"/>
                    <a:gd name="connsiteX17" fmla="*/ 811374 w 1070263"/>
                    <a:gd name="connsiteY17" fmla="*/ 7270 h 981793"/>
                    <a:gd name="connsiteX18" fmla="*/ 858170 w 1070263"/>
                    <a:gd name="connsiteY18" fmla="*/ 93520 h 981793"/>
                    <a:gd name="connsiteX19" fmla="*/ 843489 w 1070263"/>
                    <a:gd name="connsiteY19" fmla="*/ 138480 h 981793"/>
                    <a:gd name="connsiteX20" fmla="*/ 993968 w 1070263"/>
                    <a:gd name="connsiteY20" fmla="*/ 70581 h 981793"/>
                    <a:gd name="connsiteX21" fmla="*/ 1055445 w 1070263"/>
                    <a:gd name="connsiteY21" fmla="*/ 51312 h 981793"/>
                    <a:gd name="connsiteX22" fmla="*/ 1065538 w 1070263"/>
                    <a:gd name="connsiteY22" fmla="*/ 84344 h 981793"/>
                    <a:gd name="connsiteX23" fmla="*/ 924234 w 1070263"/>
                    <a:gd name="connsiteY23" fmla="*/ 239412 h 981793"/>
                    <a:gd name="connsiteX24" fmla="*/ 1019660 w 1070263"/>
                    <a:gd name="connsiteY24" fmla="*/ 235741 h 981793"/>
                    <a:gd name="connsiteX25" fmla="*/ 975617 w 1070263"/>
                    <a:gd name="connsiteY25" fmla="*/ 327497 h 98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70263" h="981793">
                      <a:moveTo>
                        <a:pt x="975617" y="327497"/>
                      </a:moveTo>
                      <a:cubicBezTo>
                        <a:pt x="937997" y="361447"/>
                        <a:pt x="900377" y="395396"/>
                        <a:pt x="862757" y="429346"/>
                      </a:cubicBezTo>
                      <a:cubicBezTo>
                        <a:pt x="754486" y="526607"/>
                        <a:pt x="647131" y="622951"/>
                        <a:pt x="539777" y="720212"/>
                      </a:cubicBezTo>
                      <a:lnTo>
                        <a:pt x="378287" y="865186"/>
                      </a:lnTo>
                      <a:cubicBezTo>
                        <a:pt x="338832" y="900971"/>
                        <a:pt x="301212" y="944096"/>
                        <a:pt x="258087" y="974375"/>
                      </a:cubicBezTo>
                      <a:cubicBezTo>
                        <a:pt x="253499" y="978046"/>
                        <a:pt x="247994" y="980798"/>
                        <a:pt x="241571" y="981716"/>
                      </a:cubicBezTo>
                      <a:cubicBezTo>
                        <a:pt x="232395" y="982633"/>
                        <a:pt x="224137" y="975293"/>
                        <a:pt x="220467" y="967035"/>
                      </a:cubicBezTo>
                      <a:cubicBezTo>
                        <a:pt x="216797" y="958777"/>
                        <a:pt x="215879" y="949601"/>
                        <a:pt x="215879" y="940426"/>
                      </a:cubicBezTo>
                      <a:cubicBezTo>
                        <a:pt x="214962" y="914734"/>
                        <a:pt x="216797" y="889960"/>
                        <a:pt x="221385" y="864268"/>
                      </a:cubicBezTo>
                      <a:cubicBezTo>
                        <a:pt x="163578" y="880784"/>
                        <a:pt x="108525" y="902806"/>
                        <a:pt x="54389" y="926662"/>
                      </a:cubicBezTo>
                      <a:cubicBezTo>
                        <a:pt x="34203" y="935838"/>
                        <a:pt x="15852" y="911064"/>
                        <a:pt x="27780" y="893630"/>
                      </a:cubicBezTo>
                      <a:cubicBezTo>
                        <a:pt x="54389" y="854175"/>
                        <a:pt x="81916" y="814720"/>
                        <a:pt x="109443" y="776183"/>
                      </a:cubicBezTo>
                      <a:cubicBezTo>
                        <a:pt x="81916" y="780771"/>
                        <a:pt x="54389" y="786276"/>
                        <a:pt x="27780" y="791781"/>
                      </a:cubicBezTo>
                      <a:cubicBezTo>
                        <a:pt x="6676" y="796369"/>
                        <a:pt x="-6170" y="768842"/>
                        <a:pt x="3006" y="753244"/>
                      </a:cubicBezTo>
                      <a:cubicBezTo>
                        <a:pt x="16769" y="727552"/>
                        <a:pt x="49801" y="703696"/>
                        <a:pt x="69070" y="682592"/>
                      </a:cubicBezTo>
                      <a:cubicBezTo>
                        <a:pt x="292037" y="453203"/>
                        <a:pt x="546200" y="257763"/>
                        <a:pt x="775589" y="34796"/>
                      </a:cubicBezTo>
                      <a:cubicBezTo>
                        <a:pt x="785683" y="24703"/>
                        <a:pt x="796693" y="14610"/>
                        <a:pt x="809539" y="8187"/>
                      </a:cubicBezTo>
                      <a:lnTo>
                        <a:pt x="811374" y="7270"/>
                      </a:lnTo>
                      <a:cubicBezTo>
                        <a:pt x="877438" y="-24845"/>
                        <a:pt x="866428" y="57735"/>
                        <a:pt x="858170" y="93520"/>
                      </a:cubicBezTo>
                      <a:cubicBezTo>
                        <a:pt x="854499" y="109119"/>
                        <a:pt x="848994" y="123799"/>
                        <a:pt x="843489" y="138480"/>
                      </a:cubicBezTo>
                      <a:cubicBezTo>
                        <a:pt x="893954" y="115541"/>
                        <a:pt x="943503" y="93520"/>
                        <a:pt x="993968" y="70581"/>
                      </a:cubicBezTo>
                      <a:cubicBezTo>
                        <a:pt x="1010484" y="63241"/>
                        <a:pt x="1036176" y="43054"/>
                        <a:pt x="1055445" y="51312"/>
                      </a:cubicBezTo>
                      <a:cubicBezTo>
                        <a:pt x="1068290" y="56818"/>
                        <a:pt x="1075631" y="73334"/>
                        <a:pt x="1065538" y="84344"/>
                      </a:cubicBezTo>
                      <a:cubicBezTo>
                        <a:pt x="1018742" y="135728"/>
                        <a:pt x="971029" y="188028"/>
                        <a:pt x="924234" y="239412"/>
                      </a:cubicBezTo>
                      <a:cubicBezTo>
                        <a:pt x="956348" y="238494"/>
                        <a:pt x="987545" y="236659"/>
                        <a:pt x="1019660" y="235741"/>
                      </a:cubicBezTo>
                      <a:cubicBezTo>
                        <a:pt x="1087559" y="232071"/>
                        <a:pt x="988463" y="316487"/>
                        <a:pt x="975617" y="327497"/>
                      </a:cubicBezTo>
                      <a:close/>
                    </a:path>
                  </a:pathLst>
                </a:custGeom>
                <a:solidFill>
                  <a:srgbClr val="F9DE8D"/>
                </a:solidFill>
                <a:ln w="9171" cap="flat">
                  <a:noFill/>
                  <a:prstDash val="solid"/>
                  <a:miter/>
                </a:ln>
              </p:spPr>
              <p:txBody>
                <a:bodyPr rtlCol="0" anchor="ctr"/>
                <a:lstStyle/>
                <a:p>
                  <a:endParaRPr lang="vi-VN"/>
                </a:p>
              </p:txBody>
            </p:sp>
            <p:grpSp>
              <p:nvGrpSpPr>
                <p:cNvPr id="25" name="Đồ họa 1">
                  <a:extLst>
                    <a:ext uri="{FF2B5EF4-FFF2-40B4-BE49-F238E27FC236}">
                      <a16:creationId xmlns:a16="http://schemas.microsoft.com/office/drawing/2014/main" id="{DEAB7B55-7D46-5A0E-2F5A-8E5B26F09FD2}"/>
                    </a:ext>
                  </a:extLst>
                </p:cNvPr>
                <p:cNvGrpSpPr/>
                <p:nvPr/>
              </p:nvGrpSpPr>
              <p:grpSpPr>
                <a:xfrm>
                  <a:off x="1000794" y="1300167"/>
                  <a:ext cx="1070159" cy="981715"/>
                  <a:chOff x="1000794" y="1300167"/>
                  <a:chExt cx="1070159" cy="981715"/>
                </a:xfrm>
                <a:solidFill>
                  <a:srgbClr val="454E5F"/>
                </a:solidFill>
              </p:grpSpPr>
              <p:sp>
                <p:nvSpPr>
                  <p:cNvPr id="26" name="Hình tự do: Hình 25">
                    <a:extLst>
                      <a:ext uri="{FF2B5EF4-FFF2-40B4-BE49-F238E27FC236}">
                        <a16:creationId xmlns:a16="http://schemas.microsoft.com/office/drawing/2014/main" id="{902D5095-62E5-E1A7-04BC-05B020028EE8}"/>
                      </a:ext>
                    </a:extLst>
                  </p:cNvPr>
                  <p:cNvSpPr/>
                  <p:nvPr/>
                </p:nvSpPr>
                <p:spPr>
                  <a:xfrm>
                    <a:off x="1000794" y="1300167"/>
                    <a:ext cx="1070159" cy="981715"/>
                  </a:xfrm>
                  <a:custGeom>
                    <a:avLst/>
                    <a:gdLst>
                      <a:gd name="connsiteX0" fmla="*/ 1019556 w 1070159"/>
                      <a:gd name="connsiteY0" fmla="*/ 235741 h 981715"/>
                      <a:gd name="connsiteX1" fmla="*/ 924130 w 1070159"/>
                      <a:gd name="connsiteY1" fmla="*/ 239412 h 981715"/>
                      <a:gd name="connsiteX2" fmla="*/ 1065433 w 1070159"/>
                      <a:gd name="connsiteY2" fmla="*/ 84344 h 981715"/>
                      <a:gd name="connsiteX3" fmla="*/ 1055340 w 1070159"/>
                      <a:gd name="connsiteY3" fmla="*/ 51312 h 981715"/>
                      <a:gd name="connsiteX4" fmla="*/ 993864 w 1070159"/>
                      <a:gd name="connsiteY4" fmla="*/ 70581 h 981715"/>
                      <a:gd name="connsiteX5" fmla="*/ 843384 w 1070159"/>
                      <a:gd name="connsiteY5" fmla="*/ 138480 h 981715"/>
                      <a:gd name="connsiteX6" fmla="*/ 858065 w 1070159"/>
                      <a:gd name="connsiteY6" fmla="*/ 93520 h 981715"/>
                      <a:gd name="connsiteX7" fmla="*/ 811270 w 1070159"/>
                      <a:gd name="connsiteY7" fmla="*/ 7270 h 981715"/>
                      <a:gd name="connsiteX8" fmla="*/ 809435 w 1070159"/>
                      <a:gd name="connsiteY8" fmla="*/ 8187 h 981715"/>
                      <a:gd name="connsiteX9" fmla="*/ 775485 w 1070159"/>
                      <a:gd name="connsiteY9" fmla="*/ 34796 h 981715"/>
                      <a:gd name="connsiteX10" fmla="*/ 68966 w 1070159"/>
                      <a:gd name="connsiteY10" fmla="*/ 682592 h 981715"/>
                      <a:gd name="connsiteX11" fmla="*/ 2902 w 1070159"/>
                      <a:gd name="connsiteY11" fmla="*/ 753244 h 981715"/>
                      <a:gd name="connsiteX12" fmla="*/ 27676 w 1070159"/>
                      <a:gd name="connsiteY12" fmla="*/ 791781 h 981715"/>
                      <a:gd name="connsiteX13" fmla="*/ 109338 w 1070159"/>
                      <a:gd name="connsiteY13" fmla="*/ 776183 h 981715"/>
                      <a:gd name="connsiteX14" fmla="*/ 27676 w 1070159"/>
                      <a:gd name="connsiteY14" fmla="*/ 893630 h 981715"/>
                      <a:gd name="connsiteX15" fmla="*/ 54285 w 1070159"/>
                      <a:gd name="connsiteY15" fmla="*/ 926662 h 981715"/>
                      <a:gd name="connsiteX16" fmla="*/ 220363 w 1070159"/>
                      <a:gd name="connsiteY16" fmla="*/ 864268 h 981715"/>
                      <a:gd name="connsiteX17" fmla="*/ 214857 w 1070159"/>
                      <a:gd name="connsiteY17" fmla="*/ 940426 h 981715"/>
                      <a:gd name="connsiteX18" fmla="*/ 219445 w 1070159"/>
                      <a:gd name="connsiteY18" fmla="*/ 967035 h 981715"/>
                      <a:gd name="connsiteX19" fmla="*/ 240549 w 1070159"/>
                      <a:gd name="connsiteY19" fmla="*/ 981716 h 981715"/>
                      <a:gd name="connsiteX20" fmla="*/ 257065 w 1070159"/>
                      <a:gd name="connsiteY20" fmla="*/ 974375 h 981715"/>
                      <a:gd name="connsiteX21" fmla="*/ 377265 w 1070159"/>
                      <a:gd name="connsiteY21" fmla="*/ 865186 h 981715"/>
                      <a:gd name="connsiteX22" fmla="*/ 538755 w 1070159"/>
                      <a:gd name="connsiteY22" fmla="*/ 720212 h 981715"/>
                      <a:gd name="connsiteX23" fmla="*/ 861736 w 1070159"/>
                      <a:gd name="connsiteY23" fmla="*/ 429346 h 981715"/>
                      <a:gd name="connsiteX24" fmla="*/ 974595 w 1070159"/>
                      <a:gd name="connsiteY24" fmla="*/ 327497 h 981715"/>
                      <a:gd name="connsiteX25" fmla="*/ 1019556 w 1070159"/>
                      <a:gd name="connsiteY25" fmla="*/ 235741 h 981715"/>
                      <a:gd name="connsiteX26" fmla="*/ 402039 w 1070159"/>
                      <a:gd name="connsiteY26" fmla="*/ 787194 h 981715"/>
                      <a:gd name="connsiteX27" fmla="*/ 263488 w 1070159"/>
                      <a:gd name="connsiteY27" fmla="*/ 911981 h 981715"/>
                      <a:gd name="connsiteX28" fmla="*/ 264406 w 1070159"/>
                      <a:gd name="connsiteY28" fmla="*/ 900053 h 981715"/>
                      <a:gd name="connsiteX29" fmla="*/ 272664 w 1070159"/>
                      <a:gd name="connsiteY29" fmla="*/ 843165 h 981715"/>
                      <a:gd name="connsiteX30" fmla="*/ 111173 w 1070159"/>
                      <a:gd name="connsiteY30" fmla="*/ 856010 h 981715"/>
                      <a:gd name="connsiteX31" fmla="*/ 176320 w 1070159"/>
                      <a:gd name="connsiteY31" fmla="*/ 764255 h 981715"/>
                      <a:gd name="connsiteX32" fmla="*/ 160721 w 1070159"/>
                      <a:gd name="connsiteY32" fmla="*/ 724800 h 981715"/>
                      <a:gd name="connsiteX33" fmla="*/ 80894 w 1070159"/>
                      <a:gd name="connsiteY33" fmla="*/ 736728 h 981715"/>
                      <a:gd name="connsiteX34" fmla="*/ 662626 w 1070159"/>
                      <a:gd name="connsiteY34" fmla="*/ 203627 h 981715"/>
                      <a:gd name="connsiteX35" fmla="*/ 822281 w 1070159"/>
                      <a:gd name="connsiteY35" fmla="*/ 56818 h 981715"/>
                      <a:gd name="connsiteX36" fmla="*/ 807600 w 1070159"/>
                      <a:gd name="connsiteY36" fmla="*/ 110036 h 981715"/>
                      <a:gd name="connsiteX37" fmla="*/ 774568 w 1070159"/>
                      <a:gd name="connsiteY37" fmla="*/ 173348 h 981715"/>
                      <a:gd name="connsiteX38" fmla="*/ 775485 w 1070159"/>
                      <a:gd name="connsiteY38" fmla="*/ 199039 h 981715"/>
                      <a:gd name="connsiteX39" fmla="*/ 856230 w 1070159"/>
                      <a:gd name="connsiteY39" fmla="*/ 182523 h 981715"/>
                      <a:gd name="connsiteX40" fmla="*/ 958997 w 1070159"/>
                      <a:gd name="connsiteY40" fmla="*/ 135728 h 981715"/>
                      <a:gd name="connsiteX41" fmla="*/ 887427 w 1070159"/>
                      <a:gd name="connsiteY41" fmla="*/ 209132 h 981715"/>
                      <a:gd name="connsiteX42" fmla="*/ 876417 w 1070159"/>
                      <a:gd name="connsiteY42" fmla="*/ 284372 h 981715"/>
                      <a:gd name="connsiteX43" fmla="*/ 964502 w 1070159"/>
                      <a:gd name="connsiteY43" fmla="*/ 280702 h 981715"/>
                      <a:gd name="connsiteX44" fmla="*/ 402039 w 1070159"/>
                      <a:gd name="connsiteY44" fmla="*/ 787194 h 98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0159" h="981715">
                        <a:moveTo>
                          <a:pt x="1019556" y="235741"/>
                        </a:moveTo>
                        <a:cubicBezTo>
                          <a:pt x="987441" y="236659"/>
                          <a:pt x="956244" y="238494"/>
                          <a:pt x="924130" y="239412"/>
                        </a:cubicBezTo>
                        <a:cubicBezTo>
                          <a:pt x="970925" y="188028"/>
                          <a:pt x="1018638" y="135728"/>
                          <a:pt x="1065433" y="84344"/>
                        </a:cubicBezTo>
                        <a:cubicBezTo>
                          <a:pt x="1075527" y="73334"/>
                          <a:pt x="1068186" y="56818"/>
                          <a:pt x="1055340" y="51312"/>
                        </a:cubicBezTo>
                        <a:cubicBezTo>
                          <a:pt x="1036989" y="43054"/>
                          <a:pt x="1011298" y="63241"/>
                          <a:pt x="993864" y="70581"/>
                        </a:cubicBezTo>
                        <a:cubicBezTo>
                          <a:pt x="943398" y="93520"/>
                          <a:pt x="893850" y="115541"/>
                          <a:pt x="843384" y="138480"/>
                        </a:cubicBezTo>
                        <a:cubicBezTo>
                          <a:pt x="849807" y="123799"/>
                          <a:pt x="854395" y="109119"/>
                          <a:pt x="858065" y="93520"/>
                        </a:cubicBezTo>
                        <a:cubicBezTo>
                          <a:pt x="867241" y="57735"/>
                          <a:pt x="877334" y="-24845"/>
                          <a:pt x="811270" y="7270"/>
                        </a:cubicBezTo>
                        <a:lnTo>
                          <a:pt x="809435" y="8187"/>
                        </a:lnTo>
                        <a:cubicBezTo>
                          <a:pt x="796589" y="14610"/>
                          <a:pt x="786496" y="24703"/>
                          <a:pt x="775485" y="34796"/>
                        </a:cubicBezTo>
                        <a:cubicBezTo>
                          <a:pt x="546096" y="257763"/>
                          <a:pt x="291932" y="453203"/>
                          <a:pt x="68966" y="682592"/>
                        </a:cubicBezTo>
                        <a:cubicBezTo>
                          <a:pt x="48779" y="703696"/>
                          <a:pt x="15747" y="727552"/>
                          <a:pt x="2902" y="753244"/>
                        </a:cubicBezTo>
                        <a:cubicBezTo>
                          <a:pt x="-6274" y="769760"/>
                          <a:pt x="7489" y="796369"/>
                          <a:pt x="27676" y="791781"/>
                        </a:cubicBezTo>
                        <a:cubicBezTo>
                          <a:pt x="55202" y="786276"/>
                          <a:pt x="81812" y="780771"/>
                          <a:pt x="109338" y="776183"/>
                        </a:cubicBezTo>
                        <a:cubicBezTo>
                          <a:pt x="81812" y="814720"/>
                          <a:pt x="54285" y="854175"/>
                          <a:pt x="27676" y="893630"/>
                        </a:cubicBezTo>
                        <a:cubicBezTo>
                          <a:pt x="15747" y="911064"/>
                          <a:pt x="34099" y="935838"/>
                          <a:pt x="54285" y="926662"/>
                        </a:cubicBezTo>
                        <a:cubicBezTo>
                          <a:pt x="108421" y="901888"/>
                          <a:pt x="162557" y="879867"/>
                          <a:pt x="220363" y="864268"/>
                        </a:cubicBezTo>
                        <a:cubicBezTo>
                          <a:pt x="216693" y="889042"/>
                          <a:pt x="214857" y="914734"/>
                          <a:pt x="214857" y="940426"/>
                        </a:cubicBezTo>
                        <a:cubicBezTo>
                          <a:pt x="214857" y="949601"/>
                          <a:pt x="215775" y="958777"/>
                          <a:pt x="219445" y="967035"/>
                        </a:cubicBezTo>
                        <a:cubicBezTo>
                          <a:pt x="223115" y="975293"/>
                          <a:pt x="231373" y="981716"/>
                          <a:pt x="240549" y="981716"/>
                        </a:cubicBezTo>
                        <a:cubicBezTo>
                          <a:pt x="246972" y="981716"/>
                          <a:pt x="251560" y="978046"/>
                          <a:pt x="257065" y="974375"/>
                        </a:cubicBezTo>
                        <a:cubicBezTo>
                          <a:pt x="300190" y="944096"/>
                          <a:pt x="338728" y="900971"/>
                          <a:pt x="377265" y="865186"/>
                        </a:cubicBezTo>
                        <a:lnTo>
                          <a:pt x="538755" y="720212"/>
                        </a:lnTo>
                        <a:cubicBezTo>
                          <a:pt x="646110" y="622951"/>
                          <a:pt x="754381" y="526607"/>
                          <a:pt x="861736" y="429346"/>
                        </a:cubicBezTo>
                        <a:cubicBezTo>
                          <a:pt x="899355" y="395396"/>
                          <a:pt x="936975" y="361447"/>
                          <a:pt x="974595" y="327497"/>
                        </a:cubicBezTo>
                        <a:cubicBezTo>
                          <a:pt x="991111" y="317404"/>
                          <a:pt x="1090207" y="232989"/>
                          <a:pt x="1019556" y="235741"/>
                        </a:cubicBezTo>
                        <a:close/>
                        <a:moveTo>
                          <a:pt x="402039" y="787194"/>
                        </a:moveTo>
                        <a:cubicBezTo>
                          <a:pt x="356161" y="828484"/>
                          <a:pt x="309366" y="870691"/>
                          <a:pt x="263488" y="911981"/>
                        </a:cubicBezTo>
                        <a:cubicBezTo>
                          <a:pt x="263488" y="908311"/>
                          <a:pt x="263488" y="903723"/>
                          <a:pt x="264406" y="900053"/>
                        </a:cubicBezTo>
                        <a:cubicBezTo>
                          <a:pt x="266241" y="880784"/>
                          <a:pt x="268993" y="862433"/>
                          <a:pt x="272664" y="843165"/>
                        </a:cubicBezTo>
                        <a:cubicBezTo>
                          <a:pt x="282757" y="793616"/>
                          <a:pt x="124937" y="835824"/>
                          <a:pt x="111173" y="856010"/>
                        </a:cubicBezTo>
                        <a:cubicBezTo>
                          <a:pt x="132277" y="824813"/>
                          <a:pt x="154299" y="794534"/>
                          <a:pt x="176320" y="764255"/>
                        </a:cubicBezTo>
                        <a:cubicBezTo>
                          <a:pt x="186413" y="749574"/>
                          <a:pt x="176320" y="730305"/>
                          <a:pt x="160721" y="724800"/>
                        </a:cubicBezTo>
                        <a:cubicBezTo>
                          <a:pt x="140535" y="718377"/>
                          <a:pt x="101998" y="733058"/>
                          <a:pt x="80894" y="736728"/>
                        </a:cubicBezTo>
                        <a:cubicBezTo>
                          <a:pt x="261653" y="546793"/>
                          <a:pt x="466268" y="378880"/>
                          <a:pt x="662626" y="203627"/>
                        </a:cubicBezTo>
                        <a:cubicBezTo>
                          <a:pt x="716761" y="154996"/>
                          <a:pt x="769980" y="106366"/>
                          <a:pt x="822281" y="56818"/>
                        </a:cubicBezTo>
                        <a:cubicBezTo>
                          <a:pt x="813105" y="65993"/>
                          <a:pt x="813105" y="97190"/>
                          <a:pt x="807600" y="110036"/>
                        </a:cubicBezTo>
                        <a:cubicBezTo>
                          <a:pt x="802094" y="124717"/>
                          <a:pt x="781908" y="151326"/>
                          <a:pt x="774568" y="173348"/>
                        </a:cubicBezTo>
                        <a:cubicBezTo>
                          <a:pt x="771815" y="183441"/>
                          <a:pt x="770897" y="192616"/>
                          <a:pt x="775485" y="199039"/>
                        </a:cubicBezTo>
                        <a:cubicBezTo>
                          <a:pt x="792919" y="224731"/>
                          <a:pt x="836962" y="191699"/>
                          <a:pt x="856230" y="182523"/>
                        </a:cubicBezTo>
                        <a:cubicBezTo>
                          <a:pt x="890180" y="166925"/>
                          <a:pt x="925047" y="151326"/>
                          <a:pt x="958997" y="135728"/>
                        </a:cubicBezTo>
                        <a:cubicBezTo>
                          <a:pt x="934223" y="146738"/>
                          <a:pt x="904861" y="188946"/>
                          <a:pt x="887427" y="209132"/>
                        </a:cubicBezTo>
                        <a:cubicBezTo>
                          <a:pt x="875499" y="222896"/>
                          <a:pt x="825951" y="287125"/>
                          <a:pt x="876417" y="284372"/>
                        </a:cubicBezTo>
                        <a:cubicBezTo>
                          <a:pt x="905778" y="283454"/>
                          <a:pt x="935140" y="282537"/>
                          <a:pt x="964502" y="280702"/>
                        </a:cubicBezTo>
                        <a:cubicBezTo>
                          <a:pt x="776403" y="450450"/>
                          <a:pt x="589221" y="619281"/>
                          <a:pt x="402039" y="787194"/>
                        </a:cubicBezTo>
                        <a:close/>
                      </a:path>
                    </a:pathLst>
                  </a:custGeom>
                  <a:solidFill>
                    <a:srgbClr val="454E5F"/>
                  </a:solidFill>
                  <a:ln w="9171"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D9B722F7-8C97-B7BA-3B61-6C1010265488}"/>
                      </a:ext>
                    </a:extLst>
                  </p:cNvPr>
                  <p:cNvSpPr/>
                  <p:nvPr/>
                </p:nvSpPr>
                <p:spPr>
                  <a:xfrm>
                    <a:off x="1429500" y="1553494"/>
                    <a:ext cx="260756" cy="255261"/>
                  </a:xfrm>
                  <a:custGeom>
                    <a:avLst/>
                    <a:gdLst>
                      <a:gd name="connsiteX0" fmla="*/ 4529 w 260756"/>
                      <a:gd name="connsiteY0" fmla="*/ 246671 h 255261"/>
                      <a:gd name="connsiteX1" fmla="*/ 35726 w 260756"/>
                      <a:gd name="connsiteY1" fmla="*/ 250341 h 255261"/>
                      <a:gd name="connsiteX2" fmla="*/ 252270 w 260756"/>
                      <a:gd name="connsiteY2" fmla="*/ 39303 h 255261"/>
                      <a:gd name="connsiteX3" fmla="*/ 255940 w 260756"/>
                      <a:gd name="connsiteY3" fmla="*/ 8106 h 255261"/>
                      <a:gd name="connsiteX4" fmla="*/ 224743 w 260756"/>
                      <a:gd name="connsiteY4" fmla="*/ 4436 h 255261"/>
                      <a:gd name="connsiteX5" fmla="*/ 8200 w 260756"/>
                      <a:gd name="connsiteY5" fmla="*/ 215474 h 255261"/>
                      <a:gd name="connsiteX6" fmla="*/ 4529 w 260756"/>
                      <a:gd name="connsiteY6" fmla="*/ 246671 h 2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56" h="255261">
                        <a:moveTo>
                          <a:pt x="4529" y="246671"/>
                        </a:moveTo>
                        <a:cubicBezTo>
                          <a:pt x="11870" y="255846"/>
                          <a:pt x="27468" y="258599"/>
                          <a:pt x="35726" y="250341"/>
                        </a:cubicBezTo>
                        <a:cubicBezTo>
                          <a:pt x="108213" y="180607"/>
                          <a:pt x="168772" y="98026"/>
                          <a:pt x="252270" y="39303"/>
                        </a:cubicBezTo>
                        <a:cubicBezTo>
                          <a:pt x="262363" y="31962"/>
                          <a:pt x="263281" y="17281"/>
                          <a:pt x="255940" y="8106"/>
                        </a:cubicBezTo>
                        <a:cubicBezTo>
                          <a:pt x="247682" y="-1987"/>
                          <a:pt x="234836" y="-1987"/>
                          <a:pt x="224743" y="4436"/>
                        </a:cubicBezTo>
                        <a:cubicBezTo>
                          <a:pt x="141246" y="63159"/>
                          <a:pt x="80687" y="145739"/>
                          <a:pt x="8200" y="215474"/>
                        </a:cubicBezTo>
                        <a:cubicBezTo>
                          <a:pt x="-976" y="223732"/>
                          <a:pt x="-2811" y="236578"/>
                          <a:pt x="4529" y="246671"/>
                        </a:cubicBezTo>
                        <a:close/>
                      </a:path>
                    </a:pathLst>
                  </a:custGeom>
                  <a:solidFill>
                    <a:srgbClr val="454E5F"/>
                  </a:solidFill>
                  <a:ln w="9171" cap="flat">
                    <a:noFill/>
                    <a:prstDash val="solid"/>
                    <a:miter/>
                  </a:ln>
                </p:spPr>
                <p:txBody>
                  <a:bodyPr rtlCol="0" anchor="ctr"/>
                  <a:lstStyle/>
                  <a:p>
                    <a:endParaRPr lang="vi-VN"/>
                  </a:p>
                </p:txBody>
              </p:sp>
            </p:grpSp>
          </p:grpSp>
          <p:grpSp>
            <p:nvGrpSpPr>
              <p:cNvPr id="19" name="Đồ họa 1">
                <a:extLst>
                  <a:ext uri="{FF2B5EF4-FFF2-40B4-BE49-F238E27FC236}">
                    <a16:creationId xmlns:a16="http://schemas.microsoft.com/office/drawing/2014/main" id="{B392DDA8-8E96-0E5A-359C-73B7B6DD77D7}"/>
                  </a:ext>
                </a:extLst>
              </p:cNvPr>
              <p:cNvGrpSpPr/>
              <p:nvPr/>
            </p:nvGrpSpPr>
            <p:grpSpPr>
              <a:xfrm>
                <a:off x="9567123" y="2866289"/>
                <a:ext cx="1073829" cy="982710"/>
                <a:chOff x="9567123" y="2866289"/>
                <a:chExt cx="1073829" cy="982710"/>
              </a:xfrm>
            </p:grpSpPr>
            <p:sp>
              <p:nvSpPr>
                <p:cNvPr id="20" name="Hình tự do: Hình 19">
                  <a:extLst>
                    <a:ext uri="{FF2B5EF4-FFF2-40B4-BE49-F238E27FC236}">
                      <a16:creationId xmlns:a16="http://schemas.microsoft.com/office/drawing/2014/main" id="{09842B94-5E00-5FC4-C7FC-B2017AD8FA60}"/>
                    </a:ext>
                  </a:extLst>
                </p:cNvPr>
                <p:cNvSpPr/>
                <p:nvPr/>
              </p:nvSpPr>
              <p:spPr>
                <a:xfrm>
                  <a:off x="9567123" y="2866289"/>
                  <a:ext cx="1070263" cy="981793"/>
                </a:xfrm>
                <a:custGeom>
                  <a:avLst/>
                  <a:gdLst>
                    <a:gd name="connsiteX0" fmla="*/ 95564 w 1070263"/>
                    <a:gd name="connsiteY0" fmla="*/ 654296 h 981793"/>
                    <a:gd name="connsiteX1" fmla="*/ 208424 w 1070263"/>
                    <a:gd name="connsiteY1" fmla="*/ 552447 h 981793"/>
                    <a:gd name="connsiteX2" fmla="*/ 531404 w 1070263"/>
                    <a:gd name="connsiteY2" fmla="*/ 261582 h 981793"/>
                    <a:gd name="connsiteX3" fmla="*/ 692895 w 1070263"/>
                    <a:gd name="connsiteY3" fmla="*/ 116608 h 981793"/>
                    <a:gd name="connsiteX4" fmla="*/ 813094 w 1070263"/>
                    <a:gd name="connsiteY4" fmla="*/ 7418 h 981793"/>
                    <a:gd name="connsiteX5" fmla="*/ 829610 w 1070263"/>
                    <a:gd name="connsiteY5" fmla="*/ 78 h 981793"/>
                    <a:gd name="connsiteX6" fmla="*/ 850714 w 1070263"/>
                    <a:gd name="connsiteY6" fmla="*/ 14759 h 981793"/>
                    <a:gd name="connsiteX7" fmla="*/ 855302 w 1070263"/>
                    <a:gd name="connsiteY7" fmla="*/ 41368 h 981793"/>
                    <a:gd name="connsiteX8" fmla="*/ 849797 w 1070263"/>
                    <a:gd name="connsiteY8" fmla="*/ 117525 h 981793"/>
                    <a:gd name="connsiteX9" fmla="*/ 1015874 w 1070263"/>
                    <a:gd name="connsiteY9" fmla="*/ 55131 h 981793"/>
                    <a:gd name="connsiteX10" fmla="*/ 1042484 w 1070263"/>
                    <a:gd name="connsiteY10" fmla="*/ 88163 h 981793"/>
                    <a:gd name="connsiteX11" fmla="*/ 960821 w 1070263"/>
                    <a:gd name="connsiteY11" fmla="*/ 205611 h 981793"/>
                    <a:gd name="connsiteX12" fmla="*/ 1042484 w 1070263"/>
                    <a:gd name="connsiteY12" fmla="*/ 190012 h 981793"/>
                    <a:gd name="connsiteX13" fmla="*/ 1067258 w 1070263"/>
                    <a:gd name="connsiteY13" fmla="*/ 228550 h 981793"/>
                    <a:gd name="connsiteX14" fmla="*/ 1001194 w 1070263"/>
                    <a:gd name="connsiteY14" fmla="*/ 299201 h 981793"/>
                    <a:gd name="connsiteX15" fmla="*/ 294674 w 1070263"/>
                    <a:gd name="connsiteY15" fmla="*/ 946997 h 981793"/>
                    <a:gd name="connsiteX16" fmla="*/ 260725 w 1070263"/>
                    <a:gd name="connsiteY16" fmla="*/ 973606 h 981793"/>
                    <a:gd name="connsiteX17" fmla="*/ 258889 w 1070263"/>
                    <a:gd name="connsiteY17" fmla="*/ 974524 h 981793"/>
                    <a:gd name="connsiteX18" fmla="*/ 212094 w 1070263"/>
                    <a:gd name="connsiteY18" fmla="*/ 888273 h 981793"/>
                    <a:gd name="connsiteX19" fmla="*/ 226775 w 1070263"/>
                    <a:gd name="connsiteY19" fmla="*/ 843313 h 981793"/>
                    <a:gd name="connsiteX20" fmla="*/ 76296 w 1070263"/>
                    <a:gd name="connsiteY20" fmla="*/ 911212 h 981793"/>
                    <a:gd name="connsiteX21" fmla="*/ 14819 w 1070263"/>
                    <a:gd name="connsiteY21" fmla="*/ 930481 h 981793"/>
                    <a:gd name="connsiteX22" fmla="*/ 4726 w 1070263"/>
                    <a:gd name="connsiteY22" fmla="*/ 897449 h 981793"/>
                    <a:gd name="connsiteX23" fmla="*/ 146030 w 1070263"/>
                    <a:gd name="connsiteY23" fmla="*/ 742382 h 981793"/>
                    <a:gd name="connsiteX24" fmla="*/ 50604 w 1070263"/>
                    <a:gd name="connsiteY24" fmla="*/ 746052 h 981793"/>
                    <a:gd name="connsiteX25" fmla="*/ 95564 w 1070263"/>
                    <a:gd name="connsiteY25" fmla="*/ 654296 h 98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70263" h="981793">
                      <a:moveTo>
                        <a:pt x="95564" y="654296"/>
                      </a:moveTo>
                      <a:cubicBezTo>
                        <a:pt x="133184" y="620347"/>
                        <a:pt x="170804" y="586397"/>
                        <a:pt x="208424" y="552447"/>
                      </a:cubicBezTo>
                      <a:cubicBezTo>
                        <a:pt x="315778" y="455186"/>
                        <a:pt x="424050" y="358843"/>
                        <a:pt x="531404" y="261582"/>
                      </a:cubicBezTo>
                      <a:lnTo>
                        <a:pt x="692895" y="116608"/>
                      </a:lnTo>
                      <a:cubicBezTo>
                        <a:pt x="732349" y="80823"/>
                        <a:pt x="769969" y="37698"/>
                        <a:pt x="813094" y="7418"/>
                      </a:cubicBezTo>
                      <a:cubicBezTo>
                        <a:pt x="817682" y="3748"/>
                        <a:pt x="823187" y="995"/>
                        <a:pt x="829610" y="78"/>
                      </a:cubicBezTo>
                      <a:cubicBezTo>
                        <a:pt x="838787" y="-840"/>
                        <a:pt x="847044" y="6501"/>
                        <a:pt x="850714" y="14759"/>
                      </a:cubicBezTo>
                      <a:cubicBezTo>
                        <a:pt x="854385" y="23017"/>
                        <a:pt x="855302" y="32192"/>
                        <a:pt x="855302" y="41368"/>
                      </a:cubicBezTo>
                      <a:cubicBezTo>
                        <a:pt x="856219" y="67059"/>
                        <a:pt x="854385" y="91834"/>
                        <a:pt x="849797" y="117525"/>
                      </a:cubicBezTo>
                      <a:cubicBezTo>
                        <a:pt x="907603" y="101927"/>
                        <a:pt x="961738" y="79905"/>
                        <a:pt x="1015874" y="55131"/>
                      </a:cubicBezTo>
                      <a:cubicBezTo>
                        <a:pt x="1036061" y="45956"/>
                        <a:pt x="1054413" y="70730"/>
                        <a:pt x="1042484" y="88163"/>
                      </a:cubicBezTo>
                      <a:cubicBezTo>
                        <a:pt x="1015874" y="127618"/>
                        <a:pt x="988348" y="167073"/>
                        <a:pt x="960821" y="205611"/>
                      </a:cubicBezTo>
                      <a:cubicBezTo>
                        <a:pt x="988348" y="201023"/>
                        <a:pt x="1015874" y="195517"/>
                        <a:pt x="1042484" y="190012"/>
                      </a:cubicBezTo>
                      <a:cubicBezTo>
                        <a:pt x="1063588" y="185424"/>
                        <a:pt x="1076433" y="212951"/>
                        <a:pt x="1067258" y="228550"/>
                      </a:cubicBezTo>
                      <a:cubicBezTo>
                        <a:pt x="1053494" y="254241"/>
                        <a:pt x="1020462" y="278098"/>
                        <a:pt x="1001194" y="299201"/>
                      </a:cubicBezTo>
                      <a:cubicBezTo>
                        <a:pt x="778227" y="528591"/>
                        <a:pt x="524064" y="724031"/>
                        <a:pt x="294674" y="946997"/>
                      </a:cubicBezTo>
                      <a:cubicBezTo>
                        <a:pt x="284581" y="957090"/>
                        <a:pt x="273571" y="967183"/>
                        <a:pt x="260725" y="973606"/>
                      </a:cubicBezTo>
                      <a:lnTo>
                        <a:pt x="258889" y="974524"/>
                      </a:lnTo>
                      <a:cubicBezTo>
                        <a:pt x="192826" y="1006638"/>
                        <a:pt x="203836" y="924058"/>
                        <a:pt x="212094" y="888273"/>
                      </a:cubicBezTo>
                      <a:cubicBezTo>
                        <a:pt x="215765" y="872675"/>
                        <a:pt x="221270" y="857994"/>
                        <a:pt x="226775" y="843313"/>
                      </a:cubicBezTo>
                      <a:cubicBezTo>
                        <a:pt x="176309" y="866252"/>
                        <a:pt x="126761" y="888273"/>
                        <a:pt x="76296" y="911212"/>
                      </a:cubicBezTo>
                      <a:cubicBezTo>
                        <a:pt x="59780" y="918553"/>
                        <a:pt x="34088" y="938739"/>
                        <a:pt x="14819" y="930481"/>
                      </a:cubicBezTo>
                      <a:cubicBezTo>
                        <a:pt x="1973" y="924976"/>
                        <a:pt x="-5367" y="908460"/>
                        <a:pt x="4726" y="897449"/>
                      </a:cubicBezTo>
                      <a:cubicBezTo>
                        <a:pt x="51522" y="846066"/>
                        <a:pt x="99235" y="793765"/>
                        <a:pt x="146030" y="742382"/>
                      </a:cubicBezTo>
                      <a:cubicBezTo>
                        <a:pt x="113915" y="743299"/>
                        <a:pt x="82719" y="745135"/>
                        <a:pt x="50604" y="746052"/>
                      </a:cubicBezTo>
                      <a:cubicBezTo>
                        <a:pt x="-16378" y="749722"/>
                        <a:pt x="83636" y="665307"/>
                        <a:pt x="95564" y="654296"/>
                      </a:cubicBezTo>
                      <a:close/>
                    </a:path>
                  </a:pathLst>
                </a:custGeom>
                <a:solidFill>
                  <a:srgbClr val="F9DE8D"/>
                </a:solidFill>
                <a:ln w="9171" cap="flat">
                  <a:noFill/>
                  <a:prstDash val="solid"/>
                  <a:miter/>
                </a:ln>
              </p:spPr>
              <p:txBody>
                <a:bodyPr rtlCol="0" anchor="ctr"/>
                <a:lstStyle/>
                <a:p>
                  <a:endParaRPr lang="vi-VN"/>
                </a:p>
              </p:txBody>
            </p:sp>
            <p:grpSp>
              <p:nvGrpSpPr>
                <p:cNvPr id="21" name="Đồ họa 1">
                  <a:extLst>
                    <a:ext uri="{FF2B5EF4-FFF2-40B4-BE49-F238E27FC236}">
                      <a16:creationId xmlns:a16="http://schemas.microsoft.com/office/drawing/2014/main" id="{A395F0C5-3F21-D3CD-B646-ED02D46A7650}"/>
                    </a:ext>
                  </a:extLst>
                </p:cNvPr>
                <p:cNvGrpSpPr/>
                <p:nvPr/>
              </p:nvGrpSpPr>
              <p:grpSpPr>
                <a:xfrm>
                  <a:off x="9570793" y="2867284"/>
                  <a:ext cx="1070159" cy="981715"/>
                  <a:chOff x="9570793" y="2867284"/>
                  <a:chExt cx="1070159" cy="981715"/>
                </a:xfrm>
                <a:solidFill>
                  <a:srgbClr val="454E5F"/>
                </a:solidFill>
              </p:grpSpPr>
              <p:sp>
                <p:nvSpPr>
                  <p:cNvPr id="22" name="Hình tự do: Hình 21">
                    <a:extLst>
                      <a:ext uri="{FF2B5EF4-FFF2-40B4-BE49-F238E27FC236}">
                        <a16:creationId xmlns:a16="http://schemas.microsoft.com/office/drawing/2014/main" id="{0105B687-785D-9CD4-DA55-BCC7EC2B086A}"/>
                      </a:ext>
                    </a:extLst>
                  </p:cNvPr>
                  <p:cNvSpPr/>
                  <p:nvPr/>
                </p:nvSpPr>
                <p:spPr>
                  <a:xfrm>
                    <a:off x="9570793" y="2867284"/>
                    <a:ext cx="1070159" cy="981715"/>
                  </a:xfrm>
                  <a:custGeom>
                    <a:avLst/>
                    <a:gdLst>
                      <a:gd name="connsiteX0" fmla="*/ 50604 w 1070159"/>
                      <a:gd name="connsiteY0" fmla="*/ 745974 h 981715"/>
                      <a:gd name="connsiteX1" fmla="*/ 146030 w 1070159"/>
                      <a:gd name="connsiteY1" fmla="*/ 742304 h 981715"/>
                      <a:gd name="connsiteX2" fmla="*/ 4726 w 1070159"/>
                      <a:gd name="connsiteY2" fmla="*/ 897371 h 981715"/>
                      <a:gd name="connsiteX3" fmla="*/ 14819 w 1070159"/>
                      <a:gd name="connsiteY3" fmla="*/ 930403 h 981715"/>
                      <a:gd name="connsiteX4" fmla="*/ 76295 w 1070159"/>
                      <a:gd name="connsiteY4" fmla="*/ 911135 h 981715"/>
                      <a:gd name="connsiteX5" fmla="*/ 226775 w 1070159"/>
                      <a:gd name="connsiteY5" fmla="*/ 843236 h 981715"/>
                      <a:gd name="connsiteX6" fmla="*/ 212094 w 1070159"/>
                      <a:gd name="connsiteY6" fmla="*/ 888196 h 981715"/>
                      <a:gd name="connsiteX7" fmla="*/ 258890 w 1070159"/>
                      <a:gd name="connsiteY7" fmla="*/ 974446 h 981715"/>
                      <a:gd name="connsiteX8" fmla="*/ 260725 w 1070159"/>
                      <a:gd name="connsiteY8" fmla="*/ 973529 h 981715"/>
                      <a:gd name="connsiteX9" fmla="*/ 294674 w 1070159"/>
                      <a:gd name="connsiteY9" fmla="*/ 946919 h 981715"/>
                      <a:gd name="connsiteX10" fmla="*/ 1001194 w 1070159"/>
                      <a:gd name="connsiteY10" fmla="*/ 299124 h 981715"/>
                      <a:gd name="connsiteX11" fmla="*/ 1067258 w 1070159"/>
                      <a:gd name="connsiteY11" fmla="*/ 228472 h 981715"/>
                      <a:gd name="connsiteX12" fmla="*/ 1042484 w 1070159"/>
                      <a:gd name="connsiteY12" fmla="*/ 189934 h 981715"/>
                      <a:gd name="connsiteX13" fmla="*/ 960821 w 1070159"/>
                      <a:gd name="connsiteY13" fmla="*/ 205533 h 981715"/>
                      <a:gd name="connsiteX14" fmla="*/ 1042484 w 1070159"/>
                      <a:gd name="connsiteY14" fmla="*/ 88086 h 981715"/>
                      <a:gd name="connsiteX15" fmla="*/ 1015875 w 1070159"/>
                      <a:gd name="connsiteY15" fmla="*/ 55053 h 981715"/>
                      <a:gd name="connsiteX16" fmla="*/ 849797 w 1070159"/>
                      <a:gd name="connsiteY16" fmla="*/ 117447 h 981715"/>
                      <a:gd name="connsiteX17" fmla="*/ 855302 w 1070159"/>
                      <a:gd name="connsiteY17" fmla="*/ 41290 h 981715"/>
                      <a:gd name="connsiteX18" fmla="*/ 850714 w 1070159"/>
                      <a:gd name="connsiteY18" fmla="*/ 14681 h 981715"/>
                      <a:gd name="connsiteX19" fmla="*/ 829610 w 1070159"/>
                      <a:gd name="connsiteY19" fmla="*/ 0 h 981715"/>
                      <a:gd name="connsiteX20" fmla="*/ 813095 w 1070159"/>
                      <a:gd name="connsiteY20" fmla="*/ 7340 h 981715"/>
                      <a:gd name="connsiteX21" fmla="*/ 692894 w 1070159"/>
                      <a:gd name="connsiteY21" fmla="*/ 116530 h 981715"/>
                      <a:gd name="connsiteX22" fmla="*/ 531404 w 1070159"/>
                      <a:gd name="connsiteY22" fmla="*/ 261504 h 981715"/>
                      <a:gd name="connsiteX23" fmla="*/ 208424 w 1070159"/>
                      <a:gd name="connsiteY23" fmla="*/ 552370 h 981715"/>
                      <a:gd name="connsiteX24" fmla="*/ 95564 w 1070159"/>
                      <a:gd name="connsiteY24" fmla="*/ 654219 h 981715"/>
                      <a:gd name="connsiteX25" fmla="*/ 50604 w 1070159"/>
                      <a:gd name="connsiteY25" fmla="*/ 745974 h 981715"/>
                      <a:gd name="connsiteX26" fmla="*/ 668120 w 1070159"/>
                      <a:gd name="connsiteY26" fmla="*/ 194522 h 981715"/>
                      <a:gd name="connsiteX27" fmla="*/ 806672 w 1070159"/>
                      <a:gd name="connsiteY27" fmla="*/ 69734 h 981715"/>
                      <a:gd name="connsiteX28" fmla="*/ 805754 w 1070159"/>
                      <a:gd name="connsiteY28" fmla="*/ 81663 h 981715"/>
                      <a:gd name="connsiteX29" fmla="*/ 797496 w 1070159"/>
                      <a:gd name="connsiteY29" fmla="*/ 138551 h 981715"/>
                      <a:gd name="connsiteX30" fmla="*/ 958987 w 1070159"/>
                      <a:gd name="connsiteY30" fmla="*/ 125705 h 981715"/>
                      <a:gd name="connsiteX31" fmla="*/ 893839 w 1070159"/>
                      <a:gd name="connsiteY31" fmla="*/ 217461 h 981715"/>
                      <a:gd name="connsiteX32" fmla="*/ 909438 w 1070159"/>
                      <a:gd name="connsiteY32" fmla="*/ 256916 h 981715"/>
                      <a:gd name="connsiteX33" fmla="*/ 989265 w 1070159"/>
                      <a:gd name="connsiteY33" fmla="*/ 244988 h 981715"/>
                      <a:gd name="connsiteX34" fmla="*/ 406616 w 1070159"/>
                      <a:gd name="connsiteY34" fmla="*/ 779006 h 981715"/>
                      <a:gd name="connsiteX35" fmla="*/ 246961 w 1070159"/>
                      <a:gd name="connsiteY35" fmla="*/ 925816 h 981715"/>
                      <a:gd name="connsiteX36" fmla="*/ 261642 w 1070159"/>
                      <a:gd name="connsiteY36" fmla="*/ 872597 h 981715"/>
                      <a:gd name="connsiteX37" fmla="*/ 294674 w 1070159"/>
                      <a:gd name="connsiteY37" fmla="*/ 809286 h 981715"/>
                      <a:gd name="connsiteX38" fmla="*/ 293757 w 1070159"/>
                      <a:gd name="connsiteY38" fmla="*/ 783594 h 981715"/>
                      <a:gd name="connsiteX39" fmla="*/ 213012 w 1070159"/>
                      <a:gd name="connsiteY39" fmla="*/ 800110 h 981715"/>
                      <a:gd name="connsiteX40" fmla="*/ 110245 w 1070159"/>
                      <a:gd name="connsiteY40" fmla="*/ 846906 h 981715"/>
                      <a:gd name="connsiteX41" fmla="*/ 181814 w 1070159"/>
                      <a:gd name="connsiteY41" fmla="*/ 773501 h 981715"/>
                      <a:gd name="connsiteX42" fmla="*/ 192825 w 1070159"/>
                      <a:gd name="connsiteY42" fmla="*/ 698261 h 981715"/>
                      <a:gd name="connsiteX43" fmla="*/ 104740 w 1070159"/>
                      <a:gd name="connsiteY43" fmla="*/ 701932 h 981715"/>
                      <a:gd name="connsiteX44" fmla="*/ 668120 w 1070159"/>
                      <a:gd name="connsiteY44" fmla="*/ 194522 h 98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0159" h="981715">
                        <a:moveTo>
                          <a:pt x="50604" y="745974"/>
                        </a:moveTo>
                        <a:cubicBezTo>
                          <a:pt x="82718" y="745057"/>
                          <a:pt x="113915" y="743222"/>
                          <a:pt x="146030" y="742304"/>
                        </a:cubicBezTo>
                        <a:cubicBezTo>
                          <a:pt x="99234" y="793687"/>
                          <a:pt x="51522" y="845988"/>
                          <a:pt x="4726" y="897371"/>
                        </a:cubicBezTo>
                        <a:cubicBezTo>
                          <a:pt x="-5367" y="908382"/>
                          <a:pt x="1973" y="924898"/>
                          <a:pt x="14819" y="930403"/>
                        </a:cubicBezTo>
                        <a:cubicBezTo>
                          <a:pt x="33171" y="938661"/>
                          <a:pt x="58862" y="918475"/>
                          <a:pt x="76295" y="911135"/>
                        </a:cubicBezTo>
                        <a:cubicBezTo>
                          <a:pt x="126761" y="888196"/>
                          <a:pt x="176309" y="866174"/>
                          <a:pt x="226775" y="843236"/>
                        </a:cubicBezTo>
                        <a:cubicBezTo>
                          <a:pt x="220352" y="857916"/>
                          <a:pt x="215764" y="872597"/>
                          <a:pt x="212094" y="888196"/>
                        </a:cubicBezTo>
                        <a:cubicBezTo>
                          <a:pt x="202919" y="923980"/>
                          <a:pt x="192825" y="1006561"/>
                          <a:pt x="258890" y="974446"/>
                        </a:cubicBezTo>
                        <a:lnTo>
                          <a:pt x="260725" y="973529"/>
                        </a:lnTo>
                        <a:cubicBezTo>
                          <a:pt x="273570" y="967106"/>
                          <a:pt x="283664" y="957013"/>
                          <a:pt x="294674" y="946919"/>
                        </a:cubicBezTo>
                        <a:cubicBezTo>
                          <a:pt x="524064" y="723953"/>
                          <a:pt x="778227" y="528513"/>
                          <a:pt x="1001194" y="299124"/>
                        </a:cubicBezTo>
                        <a:cubicBezTo>
                          <a:pt x="1021380" y="278020"/>
                          <a:pt x="1054412" y="254163"/>
                          <a:pt x="1067258" y="228472"/>
                        </a:cubicBezTo>
                        <a:cubicBezTo>
                          <a:pt x="1076433" y="211956"/>
                          <a:pt x="1062670" y="185347"/>
                          <a:pt x="1042484" y="189934"/>
                        </a:cubicBezTo>
                        <a:cubicBezTo>
                          <a:pt x="1014957" y="195440"/>
                          <a:pt x="988348" y="200945"/>
                          <a:pt x="960821" y="205533"/>
                        </a:cubicBezTo>
                        <a:cubicBezTo>
                          <a:pt x="988348" y="166995"/>
                          <a:pt x="1015875" y="127541"/>
                          <a:pt x="1042484" y="88086"/>
                        </a:cubicBezTo>
                        <a:cubicBezTo>
                          <a:pt x="1054412" y="70652"/>
                          <a:pt x="1036060" y="45878"/>
                          <a:pt x="1015875" y="55053"/>
                        </a:cubicBezTo>
                        <a:cubicBezTo>
                          <a:pt x="961739" y="79827"/>
                          <a:pt x="907602" y="101849"/>
                          <a:pt x="849797" y="117447"/>
                        </a:cubicBezTo>
                        <a:cubicBezTo>
                          <a:pt x="853467" y="92673"/>
                          <a:pt x="855302" y="66982"/>
                          <a:pt x="855302" y="41290"/>
                        </a:cubicBezTo>
                        <a:cubicBezTo>
                          <a:pt x="855302" y="32115"/>
                          <a:pt x="854385" y="22939"/>
                          <a:pt x="850714" y="14681"/>
                        </a:cubicBezTo>
                        <a:cubicBezTo>
                          <a:pt x="847044" y="6423"/>
                          <a:pt x="838786" y="0"/>
                          <a:pt x="829610" y="0"/>
                        </a:cubicBezTo>
                        <a:cubicBezTo>
                          <a:pt x="823188" y="0"/>
                          <a:pt x="818600" y="3670"/>
                          <a:pt x="813095" y="7340"/>
                        </a:cubicBezTo>
                        <a:cubicBezTo>
                          <a:pt x="769969" y="37620"/>
                          <a:pt x="731432" y="80745"/>
                          <a:pt x="692894" y="116530"/>
                        </a:cubicBezTo>
                        <a:lnTo>
                          <a:pt x="531404" y="261504"/>
                        </a:lnTo>
                        <a:cubicBezTo>
                          <a:pt x="424050" y="358765"/>
                          <a:pt x="315778" y="455109"/>
                          <a:pt x="208424" y="552370"/>
                        </a:cubicBezTo>
                        <a:cubicBezTo>
                          <a:pt x="170804" y="586319"/>
                          <a:pt x="133184" y="620269"/>
                          <a:pt x="95564" y="654219"/>
                        </a:cubicBezTo>
                        <a:cubicBezTo>
                          <a:pt x="79966" y="664312"/>
                          <a:pt x="-20048" y="748727"/>
                          <a:pt x="50604" y="745974"/>
                        </a:cubicBezTo>
                        <a:close/>
                        <a:moveTo>
                          <a:pt x="668120" y="194522"/>
                        </a:moveTo>
                        <a:cubicBezTo>
                          <a:pt x="713998" y="153232"/>
                          <a:pt x="760794" y="111025"/>
                          <a:pt x="806672" y="69734"/>
                        </a:cubicBezTo>
                        <a:cubicBezTo>
                          <a:pt x="806672" y="73405"/>
                          <a:pt x="806672" y="77992"/>
                          <a:pt x="805754" y="81663"/>
                        </a:cubicBezTo>
                        <a:cubicBezTo>
                          <a:pt x="803919" y="100931"/>
                          <a:pt x="801166" y="119282"/>
                          <a:pt x="797496" y="138551"/>
                        </a:cubicBezTo>
                        <a:cubicBezTo>
                          <a:pt x="787403" y="188099"/>
                          <a:pt x="945223" y="145892"/>
                          <a:pt x="958987" y="125705"/>
                        </a:cubicBezTo>
                        <a:cubicBezTo>
                          <a:pt x="937882" y="156902"/>
                          <a:pt x="915861" y="187182"/>
                          <a:pt x="893839" y="217461"/>
                        </a:cubicBezTo>
                        <a:cubicBezTo>
                          <a:pt x="883746" y="232142"/>
                          <a:pt x="893839" y="251411"/>
                          <a:pt x="909438" y="256916"/>
                        </a:cubicBezTo>
                        <a:cubicBezTo>
                          <a:pt x="929624" y="263339"/>
                          <a:pt x="968162" y="248658"/>
                          <a:pt x="989265" y="244988"/>
                        </a:cubicBezTo>
                        <a:cubicBezTo>
                          <a:pt x="807589" y="435840"/>
                          <a:pt x="602974" y="603753"/>
                          <a:pt x="406616" y="779006"/>
                        </a:cubicBezTo>
                        <a:cubicBezTo>
                          <a:pt x="352481" y="827637"/>
                          <a:pt x="299262" y="876268"/>
                          <a:pt x="246961" y="925816"/>
                        </a:cubicBezTo>
                        <a:cubicBezTo>
                          <a:pt x="256137" y="916640"/>
                          <a:pt x="256137" y="885443"/>
                          <a:pt x="261642" y="872597"/>
                        </a:cubicBezTo>
                        <a:cubicBezTo>
                          <a:pt x="267148" y="857916"/>
                          <a:pt x="287334" y="831307"/>
                          <a:pt x="294674" y="809286"/>
                        </a:cubicBezTo>
                        <a:cubicBezTo>
                          <a:pt x="297427" y="799193"/>
                          <a:pt x="298344" y="790017"/>
                          <a:pt x="293757" y="783594"/>
                        </a:cubicBezTo>
                        <a:cubicBezTo>
                          <a:pt x="276323" y="757903"/>
                          <a:pt x="232280" y="790935"/>
                          <a:pt x="213012" y="800110"/>
                        </a:cubicBezTo>
                        <a:cubicBezTo>
                          <a:pt x="179062" y="815709"/>
                          <a:pt x="144195" y="831307"/>
                          <a:pt x="110245" y="846906"/>
                        </a:cubicBezTo>
                        <a:cubicBezTo>
                          <a:pt x="135019" y="835895"/>
                          <a:pt x="164381" y="793687"/>
                          <a:pt x="181814" y="773501"/>
                        </a:cubicBezTo>
                        <a:cubicBezTo>
                          <a:pt x="193743" y="759738"/>
                          <a:pt x="243291" y="695509"/>
                          <a:pt x="192825" y="698261"/>
                        </a:cubicBezTo>
                        <a:cubicBezTo>
                          <a:pt x="163463" y="699179"/>
                          <a:pt x="134102" y="700096"/>
                          <a:pt x="104740" y="701932"/>
                        </a:cubicBezTo>
                        <a:cubicBezTo>
                          <a:pt x="293757" y="531266"/>
                          <a:pt x="480939" y="362435"/>
                          <a:pt x="668120" y="194522"/>
                        </a:cubicBezTo>
                        <a:close/>
                      </a:path>
                    </a:pathLst>
                  </a:custGeom>
                  <a:solidFill>
                    <a:srgbClr val="454E5F"/>
                  </a:solidFill>
                  <a:ln w="9171"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20A48024-994F-FD51-EC9D-31AF5E5F1A52}"/>
                      </a:ext>
                    </a:extLst>
                  </p:cNvPr>
                  <p:cNvSpPr/>
                  <p:nvPr/>
                </p:nvSpPr>
                <p:spPr>
                  <a:xfrm>
                    <a:off x="9951490" y="3340411"/>
                    <a:ext cx="261147" cy="255261"/>
                  </a:xfrm>
                  <a:custGeom>
                    <a:avLst/>
                    <a:gdLst>
                      <a:gd name="connsiteX0" fmla="*/ 256227 w 261147"/>
                      <a:gd name="connsiteY0" fmla="*/ 8591 h 255261"/>
                      <a:gd name="connsiteX1" fmla="*/ 225030 w 261147"/>
                      <a:gd name="connsiteY1" fmla="*/ 4921 h 255261"/>
                      <a:gd name="connsiteX2" fmla="*/ 8486 w 261147"/>
                      <a:gd name="connsiteY2" fmla="*/ 215959 h 255261"/>
                      <a:gd name="connsiteX3" fmla="*/ 4816 w 261147"/>
                      <a:gd name="connsiteY3" fmla="*/ 247156 h 255261"/>
                      <a:gd name="connsiteX4" fmla="*/ 36013 w 261147"/>
                      <a:gd name="connsiteY4" fmla="*/ 250826 h 255261"/>
                      <a:gd name="connsiteX5" fmla="*/ 252556 w 261147"/>
                      <a:gd name="connsiteY5" fmla="*/ 39788 h 255261"/>
                      <a:gd name="connsiteX6" fmla="*/ 256227 w 261147"/>
                      <a:gd name="connsiteY6" fmla="*/ 8591 h 2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47" h="255261">
                        <a:moveTo>
                          <a:pt x="256227" y="8591"/>
                        </a:moveTo>
                        <a:cubicBezTo>
                          <a:pt x="248887" y="-584"/>
                          <a:pt x="233288" y="-3337"/>
                          <a:pt x="225030" y="4921"/>
                        </a:cubicBezTo>
                        <a:cubicBezTo>
                          <a:pt x="152543" y="74655"/>
                          <a:pt x="91984" y="157235"/>
                          <a:pt x="8486" y="215959"/>
                        </a:cubicBezTo>
                        <a:cubicBezTo>
                          <a:pt x="-1607" y="223300"/>
                          <a:pt x="-2524" y="237980"/>
                          <a:pt x="4816" y="247156"/>
                        </a:cubicBezTo>
                        <a:cubicBezTo>
                          <a:pt x="13074" y="257249"/>
                          <a:pt x="25920" y="257249"/>
                          <a:pt x="36013" y="250826"/>
                        </a:cubicBezTo>
                        <a:cubicBezTo>
                          <a:pt x="119511" y="192103"/>
                          <a:pt x="180070" y="109522"/>
                          <a:pt x="252556" y="39788"/>
                        </a:cubicBezTo>
                        <a:cubicBezTo>
                          <a:pt x="261732" y="31530"/>
                          <a:pt x="264485" y="18684"/>
                          <a:pt x="256227" y="8591"/>
                        </a:cubicBezTo>
                        <a:close/>
                      </a:path>
                    </a:pathLst>
                  </a:custGeom>
                  <a:solidFill>
                    <a:srgbClr val="454E5F"/>
                  </a:solidFill>
                  <a:ln w="9171" cap="flat">
                    <a:noFill/>
                    <a:prstDash val="solid"/>
                    <a:miter/>
                  </a:ln>
                </p:spPr>
                <p:txBody>
                  <a:bodyPr rtlCol="0" anchor="ctr"/>
                  <a:lstStyle/>
                  <a:p>
                    <a:endParaRPr lang="vi-VN"/>
                  </a:p>
                </p:txBody>
              </p:sp>
            </p:grpSp>
          </p:grpSp>
        </p:grpSp>
        <p:sp>
          <p:nvSpPr>
            <p:cNvPr id="15" name="Hộp Văn bản 14">
              <a:extLst>
                <a:ext uri="{FF2B5EF4-FFF2-40B4-BE49-F238E27FC236}">
                  <a16:creationId xmlns:a16="http://schemas.microsoft.com/office/drawing/2014/main" id="{1C761CBF-F64E-5138-F828-5CA306C8EB3F}"/>
                </a:ext>
              </a:extLst>
            </p:cNvPr>
            <p:cNvSpPr txBox="1"/>
            <p:nvPr/>
          </p:nvSpPr>
          <p:spPr>
            <a:xfrm>
              <a:off x="1547948" y="1759955"/>
              <a:ext cx="8872570" cy="50746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Trên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đen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đang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ruổi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theo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gió</a:t>
              </a:r>
              <a:r>
                <a:rPr lang="en-US" sz="3200" b="1" dirty="0">
                  <a:latin typeface="Cambria" panose="02040503050406030204" pitchFamily="18" charset="0"/>
                  <a:ea typeface="Cambria" panose="02040503050406030204" pitchFamily="18" charset="0"/>
                </a:rPr>
                <a:t>.</a:t>
              </a:r>
            </a:p>
          </p:txBody>
        </p:sp>
      </p:grpSp>
      <p:sp>
        <p:nvSpPr>
          <p:cNvPr id="48" name="Hộp Văn bản 47">
            <a:extLst>
              <a:ext uri="{FF2B5EF4-FFF2-40B4-BE49-F238E27FC236}">
                <a16:creationId xmlns:a16="http://schemas.microsoft.com/office/drawing/2014/main" id="{E5F29DD0-B34E-D3B0-5677-3555374A5FEC}"/>
              </a:ext>
            </a:extLst>
          </p:cNvPr>
          <p:cNvSpPr txBox="1"/>
          <p:nvPr/>
        </p:nvSpPr>
        <p:spPr>
          <a:xfrm>
            <a:off x="8323119" y="3412520"/>
            <a:ext cx="279244" cy="584775"/>
          </a:xfrm>
          <a:prstGeom prst="rect">
            <a:avLst/>
          </a:prstGeom>
          <a:noFill/>
        </p:spPr>
        <p:txBody>
          <a:bodyPr wrap="none" rtlCol="0">
            <a:spAutoFit/>
          </a:bodyPr>
          <a:lstStyle/>
          <a:p>
            <a:r>
              <a:rPr lang="en-US" sz="3200" b="1" dirty="0">
                <a:solidFill>
                  <a:srgbClr val="C00000"/>
                </a:solidFill>
                <a:latin typeface="Cambria" panose="02040503050406030204" pitchFamily="18" charset="0"/>
                <a:ea typeface="Cambria" panose="02040503050406030204" pitchFamily="18" charset="0"/>
              </a:rPr>
              <a:t>,</a:t>
            </a:r>
            <a:endParaRPr lang="vi-VN" sz="32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854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par>
                                <p:cTn id="18" presetID="6" presetClass="emph" presetSubtype="0" fill="hold" grpId="1" nodeType="withEffect">
                                  <p:stCondLst>
                                    <p:cond delay="0"/>
                                  </p:stCondLst>
                                  <p:childTnLst>
                                    <p:animScale>
                                      <p:cBhvr>
                                        <p:cTn id="19" dur="2000" fill="hold"/>
                                        <p:tgtEl>
                                          <p:spTgt spid="4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1623FF87-E541-E85C-310B-F8E8FFE70500}"/>
              </a:ext>
            </a:extLst>
          </p:cNvPr>
          <p:cNvGrpSpPr/>
          <p:nvPr/>
        </p:nvGrpSpPr>
        <p:grpSpPr>
          <a:xfrm rot="21277197">
            <a:off x="2792161" y="631074"/>
            <a:ext cx="6607678" cy="5595852"/>
            <a:chOff x="5093145" y="505988"/>
            <a:chExt cx="5810968" cy="5656942"/>
          </a:xfrm>
        </p:grpSpPr>
        <p:pic>
          <p:nvPicPr>
            <p:cNvPr id="3" name="Đồ họa 2">
              <a:extLst>
                <a:ext uri="{FF2B5EF4-FFF2-40B4-BE49-F238E27FC236}">
                  <a16:creationId xmlns:a16="http://schemas.microsoft.com/office/drawing/2014/main" id="{BAEA4B85-8D1D-BB70-00E4-4F00B91DE6A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093145" y="505988"/>
              <a:ext cx="5810968" cy="5656942"/>
            </a:xfrm>
            <a:prstGeom prst="rect">
              <a:avLst/>
            </a:prstGeom>
          </p:spPr>
        </p:pic>
        <p:sp>
          <p:nvSpPr>
            <p:cNvPr id="4" name="Hộp Văn bản 3">
              <a:extLst>
                <a:ext uri="{FF2B5EF4-FFF2-40B4-BE49-F238E27FC236}">
                  <a16:creationId xmlns:a16="http://schemas.microsoft.com/office/drawing/2014/main" id="{6FC47581-8C2A-8D0D-EF03-848FBA20D53E}"/>
                </a:ext>
              </a:extLst>
            </p:cNvPr>
            <p:cNvSpPr txBox="1"/>
            <p:nvPr/>
          </p:nvSpPr>
          <p:spPr>
            <a:xfrm rot="249030">
              <a:off x="5339563" y="2071097"/>
              <a:ext cx="4983202" cy="3080252"/>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Câu chuyện </a:t>
              </a:r>
              <a:r>
                <a:rPr lang="vi-VN" sz="3200" b="1" i="1" dirty="0">
                  <a:solidFill>
                    <a:srgbClr val="000000"/>
                  </a:solidFill>
                  <a:effectLst/>
                  <a:latin typeface="Cambria" panose="02040503050406030204" pitchFamily="18" charset="0"/>
                  <a:ea typeface="Cambria" panose="02040503050406030204" pitchFamily="18" charset="0"/>
                </a:rPr>
                <a:t>Mây đen và mây trắng </a:t>
              </a:r>
              <a:r>
                <a:rPr lang="vi-VN" sz="3200" b="1" i="0" dirty="0">
                  <a:solidFill>
                    <a:srgbClr val="000000"/>
                  </a:solidFill>
                  <a:effectLst/>
                  <a:latin typeface="Cambria" panose="02040503050406030204" pitchFamily="18" charset="0"/>
                  <a:ea typeface="Cambria" panose="02040503050406030204" pitchFamily="18" charset="0"/>
                </a:rPr>
                <a:t>muốn ca ngợi những người biết quan tâm đến người khác, biết mang lại niềm vui và cuộc sống an lành cho mọi người, mọi vật.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7004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Nhóm 35">
            <a:extLst>
              <a:ext uri="{FF2B5EF4-FFF2-40B4-BE49-F238E27FC236}">
                <a16:creationId xmlns:a16="http://schemas.microsoft.com/office/drawing/2014/main" id="{24A4E47E-7128-3022-6C57-BDD164EA5BAC}"/>
              </a:ext>
            </a:extLst>
          </p:cNvPr>
          <p:cNvGrpSpPr/>
          <p:nvPr/>
        </p:nvGrpSpPr>
        <p:grpSpPr>
          <a:xfrm>
            <a:off x="789370" y="769005"/>
            <a:ext cx="10124628" cy="1077218"/>
            <a:chOff x="789370" y="769005"/>
            <a:chExt cx="10124628" cy="1077218"/>
          </a:xfrm>
        </p:grpSpPr>
        <p:sp>
          <p:nvSpPr>
            <p:cNvPr id="11" name="Hộp Văn bản 10">
              <a:extLst>
                <a:ext uri="{FF2B5EF4-FFF2-40B4-BE49-F238E27FC236}">
                  <a16:creationId xmlns:a16="http://schemas.microsoft.com/office/drawing/2014/main" id="{CE84AD6B-B16B-2B9C-BE60-0391F4C584DC}"/>
                </a:ext>
              </a:extLst>
            </p:cNvPr>
            <p:cNvSpPr txBox="1"/>
            <p:nvPr/>
          </p:nvSpPr>
          <p:spPr>
            <a:xfrm>
              <a:off x="1698387" y="769005"/>
              <a:ext cx="9215611" cy="1077218"/>
            </a:xfrm>
            <a:prstGeom prst="rect">
              <a:avLst/>
            </a:prstGeom>
            <a:noFill/>
          </p:spPr>
          <p:txBody>
            <a:bodyPr wrap="square">
              <a:spAutoFit/>
            </a:bodyPr>
            <a:lstStyle/>
            <a:p>
              <a:pPr algn="just"/>
              <a:r>
                <a:rPr lang="en-US" sz="32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Viết</a:t>
              </a:r>
              <a:r>
                <a:rPr lang="en-US"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vi-VN"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4 – 5 câu kể một việc em thích làm trong ngày nghỉ.</a:t>
              </a:r>
            </a:p>
          </p:txBody>
        </p:sp>
        <p:pic>
          <p:nvPicPr>
            <p:cNvPr id="10" name="Đồ họa 9">
              <a:extLst>
                <a:ext uri="{FF2B5EF4-FFF2-40B4-BE49-F238E27FC236}">
                  <a16:creationId xmlns:a16="http://schemas.microsoft.com/office/drawing/2014/main" id="{2C73D6A7-BBC0-6E1F-E39B-23F88E4F511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9370" y="769005"/>
              <a:ext cx="909017" cy="819989"/>
            </a:xfrm>
            <a:prstGeom prst="rect">
              <a:avLst/>
            </a:prstGeom>
            <a:effectLst>
              <a:outerShdw blurRad="50800" dist="38100" dir="5400000" algn="t" rotWithShape="0">
                <a:prstClr val="black">
                  <a:alpha val="40000"/>
                </a:prstClr>
              </a:outerShdw>
            </a:effectLst>
          </p:spPr>
        </p:pic>
      </p:grpSp>
      <p:grpSp>
        <p:nvGrpSpPr>
          <p:cNvPr id="14" name="Nhóm 13">
            <a:extLst>
              <a:ext uri="{FF2B5EF4-FFF2-40B4-BE49-F238E27FC236}">
                <a16:creationId xmlns:a16="http://schemas.microsoft.com/office/drawing/2014/main" id="{A6DF5971-6A3C-9A5B-D112-56D553093F23}"/>
              </a:ext>
            </a:extLst>
          </p:cNvPr>
          <p:cNvGrpSpPr/>
          <p:nvPr/>
        </p:nvGrpSpPr>
        <p:grpSpPr>
          <a:xfrm>
            <a:off x="1755010" y="1846223"/>
            <a:ext cx="9052560" cy="4383536"/>
            <a:chOff x="1197048" y="2508311"/>
            <a:chExt cx="5867080" cy="2897065"/>
          </a:xfrm>
        </p:grpSpPr>
        <p:grpSp>
          <p:nvGrpSpPr>
            <p:cNvPr id="15" name="Đồ họa 41">
              <a:extLst>
                <a:ext uri="{FF2B5EF4-FFF2-40B4-BE49-F238E27FC236}">
                  <a16:creationId xmlns:a16="http://schemas.microsoft.com/office/drawing/2014/main" id="{F8481EAD-2901-710A-E3BC-AAEBAD6163FB}"/>
                </a:ext>
              </a:extLst>
            </p:cNvPr>
            <p:cNvGrpSpPr/>
            <p:nvPr/>
          </p:nvGrpSpPr>
          <p:grpSpPr>
            <a:xfrm>
              <a:off x="1197048" y="2508311"/>
              <a:ext cx="5867080" cy="2897065"/>
              <a:chOff x="1158586" y="2557425"/>
              <a:chExt cx="5881923" cy="3858126"/>
            </a:xfrm>
          </p:grpSpPr>
          <p:sp>
            <p:nvSpPr>
              <p:cNvPr id="21" name="Hình tự do: Hình 20">
                <a:extLst>
                  <a:ext uri="{FF2B5EF4-FFF2-40B4-BE49-F238E27FC236}">
                    <a16:creationId xmlns:a16="http://schemas.microsoft.com/office/drawing/2014/main" id="{D0B9D699-0116-E600-50D0-0DBA295DBF38}"/>
                  </a:ext>
                </a:extLst>
              </p:cNvPr>
              <p:cNvSpPr/>
              <p:nvPr/>
            </p:nvSpPr>
            <p:spPr>
              <a:xfrm>
                <a:off x="1295467" y="2802824"/>
                <a:ext cx="5745042" cy="3612727"/>
              </a:xfrm>
              <a:custGeom>
                <a:avLst/>
                <a:gdLst>
                  <a:gd name="connsiteX0" fmla="*/ 5721023 w 5745042"/>
                  <a:gd name="connsiteY0" fmla="*/ 2851719 h 3612727"/>
                  <a:gd name="connsiteX1" fmla="*/ 4619721 w 5745042"/>
                  <a:gd name="connsiteY1" fmla="*/ 3593513 h 3612727"/>
                  <a:gd name="connsiteX2" fmla="*/ 33574 w 5745042"/>
                  <a:gd name="connsiteY2" fmla="*/ 3486356 h 3612727"/>
                  <a:gd name="connsiteX3" fmla="*/ 64950 w 5745042"/>
                  <a:gd name="connsiteY3" fmla="*/ 0 h 3612727"/>
                  <a:gd name="connsiteX4" fmla="*/ 5647812 w 5745042"/>
                  <a:gd name="connsiteY4" fmla="*/ 112439 h 3612727"/>
                  <a:gd name="connsiteX5" fmla="*/ 5721023 w 5745042"/>
                  <a:gd name="connsiteY5" fmla="*/ 2851719 h 36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5042" h="3612727">
                    <a:moveTo>
                      <a:pt x="5721023" y="2851719"/>
                    </a:moveTo>
                    <a:lnTo>
                      <a:pt x="4619721" y="3593513"/>
                    </a:lnTo>
                    <a:cubicBezTo>
                      <a:pt x="3078106" y="3638035"/>
                      <a:pt x="1567868" y="3606341"/>
                      <a:pt x="33574" y="3486356"/>
                    </a:cubicBezTo>
                    <a:cubicBezTo>
                      <a:pt x="-20811" y="2321974"/>
                      <a:pt x="-8261" y="1163628"/>
                      <a:pt x="64950" y="0"/>
                    </a:cubicBezTo>
                    <a:cubicBezTo>
                      <a:pt x="1924510" y="81499"/>
                      <a:pt x="3786161" y="119230"/>
                      <a:pt x="5647812" y="112439"/>
                    </a:cubicBezTo>
                    <a:cubicBezTo>
                      <a:pt x="5747170" y="1021004"/>
                      <a:pt x="5768087" y="1940889"/>
                      <a:pt x="5721023" y="2851719"/>
                    </a:cubicBezTo>
                    <a:close/>
                  </a:path>
                </a:pathLst>
              </a:custGeom>
              <a:solidFill>
                <a:srgbClr val="CCCCCC"/>
              </a:solidFill>
              <a:ln w="10457"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06292E60-CF0E-DD99-941C-D561E69BDA79}"/>
                  </a:ext>
                </a:extLst>
              </p:cNvPr>
              <p:cNvSpPr/>
              <p:nvPr/>
            </p:nvSpPr>
            <p:spPr>
              <a:xfrm>
                <a:off x="1183559" y="2576437"/>
                <a:ext cx="5745239" cy="3612727"/>
              </a:xfrm>
              <a:custGeom>
                <a:avLst/>
                <a:gdLst>
                  <a:gd name="connsiteX0" fmla="*/ 5721023 w 5745239"/>
                  <a:gd name="connsiteY0" fmla="*/ 2851719 h 3612727"/>
                  <a:gd name="connsiteX1" fmla="*/ 4619720 w 5745239"/>
                  <a:gd name="connsiteY1" fmla="*/ 3593513 h 3612727"/>
                  <a:gd name="connsiteX2" fmla="*/ 33574 w 5745239"/>
                  <a:gd name="connsiteY2" fmla="*/ 3486356 h 3612727"/>
                  <a:gd name="connsiteX3" fmla="*/ 64950 w 5745239"/>
                  <a:gd name="connsiteY3" fmla="*/ 0 h 3612727"/>
                  <a:gd name="connsiteX4" fmla="*/ 5646766 w 5745239"/>
                  <a:gd name="connsiteY4" fmla="*/ 113193 h 3612727"/>
                  <a:gd name="connsiteX5" fmla="*/ 5721023 w 5745239"/>
                  <a:gd name="connsiteY5" fmla="*/ 2851719 h 36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5239" h="3612727">
                    <a:moveTo>
                      <a:pt x="5721023" y="2851719"/>
                    </a:moveTo>
                    <a:lnTo>
                      <a:pt x="4619720" y="3593513"/>
                    </a:lnTo>
                    <a:cubicBezTo>
                      <a:pt x="3078106" y="3638035"/>
                      <a:pt x="1567868" y="3606341"/>
                      <a:pt x="33574" y="3486356"/>
                    </a:cubicBezTo>
                    <a:cubicBezTo>
                      <a:pt x="-20811" y="2321974"/>
                      <a:pt x="-8261" y="1163628"/>
                      <a:pt x="64950" y="0"/>
                    </a:cubicBezTo>
                    <a:cubicBezTo>
                      <a:pt x="1923464" y="82254"/>
                      <a:pt x="3785115" y="119230"/>
                      <a:pt x="5646766" y="113193"/>
                    </a:cubicBezTo>
                    <a:cubicBezTo>
                      <a:pt x="5748216" y="1020250"/>
                      <a:pt x="5768087" y="1940889"/>
                      <a:pt x="5721023" y="2851719"/>
                    </a:cubicBezTo>
                    <a:close/>
                  </a:path>
                </a:pathLst>
              </a:custGeom>
              <a:solidFill>
                <a:srgbClr val="FEEDE6"/>
              </a:solidFill>
              <a:ln w="10457" cap="flat">
                <a:noFill/>
                <a:prstDash val="solid"/>
                <a:miter/>
              </a:ln>
            </p:spPr>
            <p:txBody>
              <a:bodyPr rtlCol="0" anchor="ctr"/>
              <a:lstStyle/>
              <a:p>
                <a:endParaRPr lang="vi-VN" dirty="0"/>
              </a:p>
            </p:txBody>
          </p:sp>
          <p:sp>
            <p:nvSpPr>
              <p:cNvPr id="23" name="Hình tự do: Hình 22">
                <a:extLst>
                  <a:ext uri="{FF2B5EF4-FFF2-40B4-BE49-F238E27FC236}">
                    <a16:creationId xmlns:a16="http://schemas.microsoft.com/office/drawing/2014/main" id="{CB3EBCD6-D8A5-4F74-F911-9AD34EBE54A8}"/>
                  </a:ext>
                </a:extLst>
              </p:cNvPr>
              <p:cNvSpPr/>
              <p:nvPr/>
            </p:nvSpPr>
            <p:spPr>
              <a:xfrm>
                <a:off x="5804325" y="5428156"/>
                <a:ext cx="1124311" cy="760659"/>
              </a:xfrm>
              <a:custGeom>
                <a:avLst/>
                <a:gdLst>
                  <a:gd name="connsiteX0" fmla="*/ 70073 w 1124311"/>
                  <a:gd name="connsiteY0" fmla="*/ 6037 h 760659"/>
                  <a:gd name="connsiteX1" fmla="*/ 1124311 w 1124311"/>
                  <a:gd name="connsiteY1" fmla="*/ 0 h 760659"/>
                  <a:gd name="connsiteX2" fmla="*/ 0 w 1124311"/>
                  <a:gd name="connsiteY2" fmla="*/ 760659 h 760659"/>
                </a:gdLst>
                <a:ahLst/>
                <a:cxnLst>
                  <a:cxn ang="0">
                    <a:pos x="connsiteX0" y="connsiteY0"/>
                  </a:cxn>
                  <a:cxn ang="0">
                    <a:pos x="connsiteX1" y="connsiteY1"/>
                  </a:cxn>
                  <a:cxn ang="0">
                    <a:pos x="connsiteX2" y="connsiteY2"/>
                  </a:cxn>
                </a:cxnLst>
                <a:rect l="l" t="t" r="r" b="b"/>
                <a:pathLst>
                  <a:path w="1124311" h="760659">
                    <a:moveTo>
                      <a:pt x="70073" y="6037"/>
                    </a:moveTo>
                    <a:lnTo>
                      <a:pt x="1124311" y="0"/>
                    </a:lnTo>
                    <a:lnTo>
                      <a:pt x="0" y="760659"/>
                    </a:lnTo>
                    <a:close/>
                  </a:path>
                </a:pathLst>
              </a:custGeom>
              <a:solidFill>
                <a:srgbClr val="F89192"/>
              </a:solidFill>
              <a:ln w="10457" cap="flat">
                <a:noFill/>
                <a:prstDash val="solid"/>
                <a:miter/>
              </a:ln>
            </p:spPr>
            <p:txBody>
              <a:bodyPr rtlCol="0" anchor="ctr"/>
              <a:lstStyle/>
              <a:p>
                <a:endParaRPr lang="vi-VN"/>
              </a:p>
            </p:txBody>
          </p:sp>
          <p:grpSp>
            <p:nvGrpSpPr>
              <p:cNvPr id="24" name="Đồ họa 41">
                <a:extLst>
                  <a:ext uri="{FF2B5EF4-FFF2-40B4-BE49-F238E27FC236}">
                    <a16:creationId xmlns:a16="http://schemas.microsoft.com/office/drawing/2014/main" id="{35C8F7D8-F742-A995-3CB8-CE42FFBB1EE3}"/>
                  </a:ext>
                </a:extLst>
              </p:cNvPr>
              <p:cNvGrpSpPr/>
              <p:nvPr/>
            </p:nvGrpSpPr>
            <p:grpSpPr>
              <a:xfrm>
                <a:off x="1158586" y="2557425"/>
                <a:ext cx="5795928" cy="3649500"/>
                <a:chOff x="1158586" y="2557425"/>
                <a:chExt cx="5795928" cy="3649500"/>
              </a:xfrm>
              <a:solidFill>
                <a:srgbClr val="454E5F"/>
              </a:solidFill>
            </p:grpSpPr>
            <p:sp>
              <p:nvSpPr>
                <p:cNvPr id="32" name="Hình tự do: Hình 31">
                  <a:extLst>
                    <a:ext uri="{FF2B5EF4-FFF2-40B4-BE49-F238E27FC236}">
                      <a16:creationId xmlns:a16="http://schemas.microsoft.com/office/drawing/2014/main" id="{27A0D415-6ED0-AFDB-1616-A44AC12CE684}"/>
                    </a:ext>
                  </a:extLst>
                </p:cNvPr>
                <p:cNvSpPr/>
                <p:nvPr/>
              </p:nvSpPr>
              <p:spPr>
                <a:xfrm>
                  <a:off x="1158586" y="2557425"/>
                  <a:ext cx="5795928" cy="3649500"/>
                </a:xfrm>
                <a:custGeom>
                  <a:avLst/>
                  <a:gdLst>
                    <a:gd name="connsiteX0" fmla="*/ 3324804 w 5795928"/>
                    <a:gd name="connsiteY0" fmla="*/ 3649501 h 3649500"/>
                    <a:gd name="connsiteX1" fmla="*/ 56456 w 5795928"/>
                    <a:gd name="connsiteY1" fmla="*/ 3522724 h 3649500"/>
                    <a:gd name="connsiteX2" fmla="*/ 33446 w 5795928"/>
                    <a:gd name="connsiteY2" fmla="*/ 3505368 h 3649500"/>
                    <a:gd name="connsiteX3" fmla="*/ 64823 w 5795928"/>
                    <a:gd name="connsiteY3" fmla="*/ 17503 h 3649500"/>
                    <a:gd name="connsiteX4" fmla="*/ 73190 w 5795928"/>
                    <a:gd name="connsiteY4" fmla="*/ 4674 h 3649500"/>
                    <a:gd name="connsiteX5" fmla="*/ 92015 w 5795928"/>
                    <a:gd name="connsiteY5" fmla="*/ 146 h 3649500"/>
                    <a:gd name="connsiteX6" fmla="*/ 5673831 w 5795928"/>
                    <a:gd name="connsiteY6" fmla="*/ 112585 h 3649500"/>
                    <a:gd name="connsiteX7" fmla="*/ 5673831 w 5795928"/>
                    <a:gd name="connsiteY7" fmla="*/ 112585 h 3649500"/>
                    <a:gd name="connsiteX8" fmla="*/ 5698932 w 5795928"/>
                    <a:gd name="connsiteY8" fmla="*/ 129187 h 3649500"/>
                    <a:gd name="connsiteX9" fmla="*/ 5772143 w 5795928"/>
                    <a:gd name="connsiteY9" fmla="*/ 2870731 h 3649500"/>
                    <a:gd name="connsiteX10" fmla="*/ 5763776 w 5795928"/>
                    <a:gd name="connsiteY10" fmla="*/ 2883559 h 3649500"/>
                    <a:gd name="connsiteX11" fmla="*/ 4662473 w 5795928"/>
                    <a:gd name="connsiteY11" fmla="*/ 3625353 h 3649500"/>
                    <a:gd name="connsiteX12" fmla="*/ 4645739 w 5795928"/>
                    <a:gd name="connsiteY12" fmla="*/ 3630635 h 3649500"/>
                    <a:gd name="connsiteX13" fmla="*/ 3324804 w 5795928"/>
                    <a:gd name="connsiteY13" fmla="*/ 3649501 h 3649500"/>
                    <a:gd name="connsiteX14" fmla="*/ 83648 w 5795928"/>
                    <a:gd name="connsiteY14" fmla="*/ 3488012 h 3649500"/>
                    <a:gd name="connsiteX15" fmla="*/ 4634235 w 5795928"/>
                    <a:gd name="connsiteY15" fmla="*/ 3593659 h 3649500"/>
                    <a:gd name="connsiteX16" fmla="*/ 5720895 w 5795928"/>
                    <a:gd name="connsiteY16" fmla="*/ 2861675 h 3649500"/>
                    <a:gd name="connsiteX17" fmla="*/ 5649776 w 5795928"/>
                    <a:gd name="connsiteY17" fmla="*/ 148807 h 3649500"/>
                    <a:gd name="connsiteX18" fmla="*/ 115024 w 5795928"/>
                    <a:gd name="connsiteY18" fmla="*/ 37123 h 3649500"/>
                    <a:gd name="connsiteX19" fmla="*/ 83648 w 5795928"/>
                    <a:gd name="connsiteY19" fmla="*/ 3488012 h 3649500"/>
                    <a:gd name="connsiteX20" fmla="*/ 5745996 w 5795928"/>
                    <a:gd name="connsiteY20" fmla="*/ 2870731 h 3649500"/>
                    <a:gd name="connsiteX21" fmla="*/ 5745996 w 5795928"/>
                    <a:gd name="connsiteY21" fmla="*/ 2870731 h 3649500"/>
                    <a:gd name="connsiteX22" fmla="*/ 5745996 w 5795928"/>
                    <a:gd name="connsiteY22" fmla="*/ 2870731 h 364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95928" h="3649500">
                      <a:moveTo>
                        <a:pt x="3324804" y="3649501"/>
                      </a:moveTo>
                      <a:cubicBezTo>
                        <a:pt x="2217226" y="3649501"/>
                        <a:pt x="1137887" y="3607242"/>
                        <a:pt x="56456" y="3522724"/>
                      </a:cubicBezTo>
                      <a:cubicBezTo>
                        <a:pt x="43905" y="3521970"/>
                        <a:pt x="34492" y="3514424"/>
                        <a:pt x="33446" y="3505368"/>
                      </a:cubicBezTo>
                      <a:cubicBezTo>
                        <a:pt x="-19893" y="2359096"/>
                        <a:pt x="-9434" y="1185658"/>
                        <a:pt x="64823" y="17503"/>
                      </a:cubicBezTo>
                      <a:cubicBezTo>
                        <a:pt x="64823" y="12975"/>
                        <a:pt x="67960" y="7692"/>
                        <a:pt x="73190" y="4674"/>
                      </a:cubicBezTo>
                      <a:cubicBezTo>
                        <a:pt x="78419" y="1655"/>
                        <a:pt x="84694" y="-608"/>
                        <a:pt x="92015" y="146"/>
                      </a:cubicBezTo>
                      <a:cubicBezTo>
                        <a:pt x="1941116" y="81645"/>
                        <a:pt x="3819501" y="119377"/>
                        <a:pt x="5673831" y="112585"/>
                      </a:cubicBezTo>
                      <a:cubicBezTo>
                        <a:pt x="5673831" y="112585"/>
                        <a:pt x="5673831" y="112585"/>
                        <a:pt x="5673831" y="112585"/>
                      </a:cubicBezTo>
                      <a:cubicBezTo>
                        <a:pt x="5687427" y="112585"/>
                        <a:pt x="5697886" y="120131"/>
                        <a:pt x="5698932" y="129187"/>
                      </a:cubicBezTo>
                      <a:cubicBezTo>
                        <a:pt x="5795152" y="1012850"/>
                        <a:pt x="5820253" y="1934999"/>
                        <a:pt x="5772143" y="2870731"/>
                      </a:cubicBezTo>
                      <a:cubicBezTo>
                        <a:pt x="5772143" y="2875258"/>
                        <a:pt x="5769005" y="2879786"/>
                        <a:pt x="5763776" y="2883559"/>
                      </a:cubicBezTo>
                      <a:lnTo>
                        <a:pt x="4662473" y="3625353"/>
                      </a:lnTo>
                      <a:cubicBezTo>
                        <a:pt x="4658290" y="3628372"/>
                        <a:pt x="4652015" y="3629881"/>
                        <a:pt x="4645739" y="3630635"/>
                      </a:cubicBezTo>
                      <a:cubicBezTo>
                        <a:pt x="4200198" y="3643464"/>
                        <a:pt x="3759886" y="3649501"/>
                        <a:pt x="3324804" y="3649501"/>
                      </a:cubicBezTo>
                      <a:close/>
                      <a:moveTo>
                        <a:pt x="83648" y="3488012"/>
                      </a:moveTo>
                      <a:cubicBezTo>
                        <a:pt x="1578199" y="3604224"/>
                        <a:pt x="3066474" y="3638936"/>
                        <a:pt x="4634235" y="3593659"/>
                      </a:cubicBezTo>
                      <a:lnTo>
                        <a:pt x="5720895" y="2861675"/>
                      </a:lnTo>
                      <a:cubicBezTo>
                        <a:pt x="5767960" y="1935753"/>
                        <a:pt x="5743904" y="1023414"/>
                        <a:pt x="5649776" y="148807"/>
                      </a:cubicBezTo>
                      <a:cubicBezTo>
                        <a:pt x="3810088" y="154844"/>
                        <a:pt x="1948437" y="117113"/>
                        <a:pt x="115024" y="37123"/>
                      </a:cubicBezTo>
                      <a:cubicBezTo>
                        <a:pt x="42859" y="1193205"/>
                        <a:pt x="32401" y="2354569"/>
                        <a:pt x="83648" y="3488012"/>
                      </a:cubicBezTo>
                      <a:close/>
                      <a:moveTo>
                        <a:pt x="5745996" y="2870731"/>
                      </a:moveTo>
                      <a:lnTo>
                        <a:pt x="5745996" y="2870731"/>
                      </a:lnTo>
                      <a:lnTo>
                        <a:pt x="5745996" y="2870731"/>
                      </a:lnTo>
                      <a:close/>
                    </a:path>
                  </a:pathLst>
                </a:custGeom>
                <a:solidFill>
                  <a:srgbClr val="454E5F"/>
                </a:solidFill>
                <a:ln w="10457" cap="flat">
                  <a:noFill/>
                  <a:prstDash val="solid"/>
                  <a:miter/>
                </a:ln>
              </p:spPr>
              <p:txBody>
                <a:bodyPr rtlCol="0" anchor="ctr"/>
                <a:lstStyle/>
                <a:p>
                  <a:endParaRPr lang="vi-VN"/>
                </a:p>
              </p:txBody>
            </p:sp>
            <p:sp>
              <p:nvSpPr>
                <p:cNvPr id="33" name="Hình tự do: Hình 32">
                  <a:extLst>
                    <a:ext uri="{FF2B5EF4-FFF2-40B4-BE49-F238E27FC236}">
                      <a16:creationId xmlns:a16="http://schemas.microsoft.com/office/drawing/2014/main" id="{12D2A9D1-C006-4C76-535B-FD32BABA4458}"/>
                    </a:ext>
                  </a:extLst>
                </p:cNvPr>
                <p:cNvSpPr/>
                <p:nvPr/>
              </p:nvSpPr>
              <p:spPr>
                <a:xfrm>
                  <a:off x="5778178" y="5409290"/>
                  <a:ext cx="1151504" cy="778770"/>
                </a:xfrm>
                <a:custGeom>
                  <a:avLst/>
                  <a:gdLst>
                    <a:gd name="connsiteX0" fmla="*/ 26147 w 1151504"/>
                    <a:gd name="connsiteY0" fmla="*/ 778770 h 778770"/>
                    <a:gd name="connsiteX1" fmla="*/ 24055 w 1151504"/>
                    <a:gd name="connsiteY1" fmla="*/ 778770 h 778770"/>
                    <a:gd name="connsiteX2" fmla="*/ 0 w 1151504"/>
                    <a:gd name="connsiteY2" fmla="*/ 759150 h 778770"/>
                    <a:gd name="connsiteX3" fmla="*/ 70073 w 1151504"/>
                    <a:gd name="connsiteY3" fmla="*/ 24148 h 778770"/>
                    <a:gd name="connsiteX4" fmla="*/ 95174 w 1151504"/>
                    <a:gd name="connsiteY4" fmla="*/ 6792 h 778770"/>
                    <a:gd name="connsiteX5" fmla="*/ 1126403 w 1151504"/>
                    <a:gd name="connsiteY5" fmla="*/ 0 h 778770"/>
                    <a:gd name="connsiteX6" fmla="*/ 1126403 w 1151504"/>
                    <a:gd name="connsiteY6" fmla="*/ 0 h 778770"/>
                    <a:gd name="connsiteX7" fmla="*/ 1151504 w 1151504"/>
                    <a:gd name="connsiteY7" fmla="*/ 18111 h 778770"/>
                    <a:gd name="connsiteX8" fmla="*/ 1126403 w 1151504"/>
                    <a:gd name="connsiteY8" fmla="*/ 36222 h 778770"/>
                    <a:gd name="connsiteX9" fmla="*/ 119229 w 1151504"/>
                    <a:gd name="connsiteY9" fmla="*/ 43013 h 778770"/>
                    <a:gd name="connsiteX10" fmla="*/ 51248 w 1151504"/>
                    <a:gd name="connsiteY10" fmla="*/ 760659 h 778770"/>
                    <a:gd name="connsiteX11" fmla="*/ 26147 w 1151504"/>
                    <a:gd name="connsiteY11" fmla="*/ 778770 h 77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04" h="778770">
                      <a:moveTo>
                        <a:pt x="26147" y="778770"/>
                      </a:moveTo>
                      <a:cubicBezTo>
                        <a:pt x="25101" y="778770"/>
                        <a:pt x="25101" y="778770"/>
                        <a:pt x="24055" y="778770"/>
                      </a:cubicBezTo>
                      <a:cubicBezTo>
                        <a:pt x="10459" y="778016"/>
                        <a:pt x="0" y="769715"/>
                        <a:pt x="0" y="759150"/>
                      </a:cubicBezTo>
                      <a:lnTo>
                        <a:pt x="70073" y="24148"/>
                      </a:lnTo>
                      <a:cubicBezTo>
                        <a:pt x="71119" y="14338"/>
                        <a:pt x="81578" y="7546"/>
                        <a:pt x="95174" y="6792"/>
                      </a:cubicBezTo>
                      <a:lnTo>
                        <a:pt x="1126403" y="0"/>
                      </a:lnTo>
                      <a:cubicBezTo>
                        <a:pt x="1126403" y="0"/>
                        <a:pt x="1126403" y="0"/>
                        <a:pt x="1126403" y="0"/>
                      </a:cubicBezTo>
                      <a:cubicBezTo>
                        <a:pt x="1140000" y="0"/>
                        <a:pt x="1151504" y="8301"/>
                        <a:pt x="1151504" y="18111"/>
                      </a:cubicBezTo>
                      <a:cubicBezTo>
                        <a:pt x="1151504" y="27921"/>
                        <a:pt x="1140000" y="36222"/>
                        <a:pt x="1126403" y="36222"/>
                      </a:cubicBezTo>
                      <a:lnTo>
                        <a:pt x="119229" y="43013"/>
                      </a:lnTo>
                      <a:lnTo>
                        <a:pt x="51248" y="760659"/>
                      </a:lnTo>
                      <a:cubicBezTo>
                        <a:pt x="50202" y="771224"/>
                        <a:pt x="38697" y="778770"/>
                        <a:pt x="26147" y="778770"/>
                      </a:cubicBezTo>
                      <a:close/>
                    </a:path>
                  </a:pathLst>
                </a:custGeom>
                <a:solidFill>
                  <a:srgbClr val="454E5F"/>
                </a:solidFill>
                <a:ln w="10457" cap="flat">
                  <a:noFill/>
                  <a:prstDash val="solid"/>
                  <a:miter/>
                </a:ln>
              </p:spPr>
              <p:txBody>
                <a:bodyPr rtlCol="0" anchor="ctr"/>
                <a:lstStyle/>
                <a:p>
                  <a:endParaRPr lang="vi-VN"/>
                </a:p>
              </p:txBody>
            </p:sp>
          </p:grpSp>
        </p:grpSp>
        <p:sp>
          <p:nvSpPr>
            <p:cNvPr id="18" name="Hộp Văn bản 17">
              <a:extLst>
                <a:ext uri="{FF2B5EF4-FFF2-40B4-BE49-F238E27FC236}">
                  <a16:creationId xmlns:a16="http://schemas.microsoft.com/office/drawing/2014/main" id="{41EF9062-DD37-97B6-E0C9-A0C1E419209B}"/>
                </a:ext>
              </a:extLst>
            </p:cNvPr>
            <p:cNvSpPr txBox="1"/>
            <p:nvPr/>
          </p:nvSpPr>
          <p:spPr>
            <a:xfrm>
              <a:off x="1333584" y="2974822"/>
              <a:ext cx="5534398" cy="1688291"/>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 Em thích làm việc gì? (ví dụ: đọc sách, xem phim, vẽ tranh, đi chơi nhà người thân,...)</a:t>
              </a:r>
            </a:p>
            <a:p>
              <a:pPr algn="just"/>
              <a:r>
                <a:rPr lang="vi-VN" sz="3200" b="1" i="0" dirty="0">
                  <a:solidFill>
                    <a:srgbClr val="000000"/>
                  </a:solidFill>
                  <a:effectLst/>
                  <a:latin typeface="Cambria" panose="02040503050406030204" pitchFamily="18" charset="0"/>
                  <a:ea typeface="Cambria" panose="02040503050406030204" pitchFamily="18" charset="0"/>
                </a:rPr>
                <a:t>- Em làm việc đó cùng với ai? Em làm việc đó như thế nào?</a:t>
              </a:r>
            </a:p>
            <a:p>
              <a:pPr algn="just"/>
              <a:r>
                <a:rPr lang="vi-VN" sz="3200" b="1" i="0" dirty="0">
                  <a:solidFill>
                    <a:srgbClr val="000000"/>
                  </a:solidFill>
                  <a:effectLst/>
                  <a:latin typeface="Cambria" panose="02040503050406030204" pitchFamily="18" charset="0"/>
                  <a:ea typeface="Cambria" panose="02040503050406030204" pitchFamily="18" charset="0"/>
                </a:rPr>
                <a:t>- Em cảm thấy thế nào khi làm việc đó?</a:t>
              </a:r>
            </a:p>
          </p:txBody>
        </p:sp>
      </p:grpSp>
      <p:pic>
        <p:nvPicPr>
          <p:cNvPr id="35" name="Hình ảnh 34">
            <a:extLst>
              <a:ext uri="{FF2B5EF4-FFF2-40B4-BE49-F238E27FC236}">
                <a16:creationId xmlns:a16="http://schemas.microsoft.com/office/drawing/2014/main" id="{033F5FD2-73F7-E5B4-28B7-B308BF6CA85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77245" y="7338878"/>
            <a:ext cx="1401751" cy="1550172"/>
          </a:xfrm>
          <a:prstGeom prst="rect">
            <a:avLst/>
          </a:prstGeom>
        </p:spPr>
      </p:pic>
    </p:spTree>
    <p:extLst>
      <p:ext uri="{BB962C8B-B14F-4D97-AF65-F5344CB8AC3E}">
        <p14:creationId xmlns:p14="http://schemas.microsoft.com/office/powerpoint/2010/main" val="9836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A580F85-27F8-77C0-6358-C1D3FC03E44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10400" y="1082488"/>
            <a:ext cx="4243691" cy="4693023"/>
          </a:xfrm>
          <a:prstGeom prst="rect">
            <a:avLst/>
          </a:prstGeom>
        </p:spPr>
      </p:pic>
      <p:sp>
        <p:nvSpPr>
          <p:cNvPr id="7" name="Hộp Văn bản 6">
            <a:extLst>
              <a:ext uri="{FF2B5EF4-FFF2-40B4-BE49-F238E27FC236}">
                <a16:creationId xmlns:a16="http://schemas.microsoft.com/office/drawing/2014/main" id="{DEB57318-9BC8-FFEA-2F32-AFD2BF0979F8}"/>
              </a:ext>
            </a:extLst>
          </p:cNvPr>
          <p:cNvSpPr txBox="1"/>
          <p:nvPr/>
        </p:nvSpPr>
        <p:spPr>
          <a:xfrm>
            <a:off x="746760" y="797509"/>
            <a:ext cx="6096000" cy="5262979"/>
          </a:xfrm>
          <a:prstGeom prst="rect">
            <a:avLst/>
          </a:prstGeom>
          <a:noFill/>
        </p:spPr>
        <p:txBody>
          <a:bodyPr wrap="square">
            <a:spAutoFit/>
          </a:bodyPr>
          <a:lstStyle/>
          <a:p>
            <a:pPr indent="360000" algn="just"/>
            <a:r>
              <a:rPr lang="vi-VN" sz="2400" b="1" dirty="0">
                <a:latin typeface="Cambria" panose="02040503050406030204" pitchFamily="18" charset="0"/>
                <a:ea typeface="Cambria" panose="02040503050406030204" pitchFamily="18" charset="0"/>
              </a:rPr>
              <a:t>Cuối tuần là khoảng thời gian yêu thích của em. Bởi vì khi ấy em sẽ có thời gian rảnh rỗi làm những việc mình yêu thích. Trong đó, việc mà em thích làm nhất là làm vườn cùng với bố. Cứ sáng chủ nhật, em sẽ đội mũ, đeo khẩu trang, đeo bao tay rồi hăng hái ra vườn cùng bố. Hai bố con em cùng nhặt cỏ, cùng tưới cây, cùng vun xới đất trồng. Vừa làm, bố vừa nói chuyện và kể cho em nghe rất nhiều câu chuyện thú vị về thiên nhiên. Em thấy yêu cây trái trong vườn và yêu thiên nhiên hơn và vì có bố. Em cũng yêu và tự hào hơn vì có bố là bố của em.</a:t>
            </a:r>
          </a:p>
        </p:txBody>
      </p:sp>
    </p:spTree>
    <p:extLst>
      <p:ext uri="{BB962C8B-B14F-4D97-AF65-F5344CB8AC3E}">
        <p14:creationId xmlns:p14="http://schemas.microsoft.com/office/powerpoint/2010/main" val="4237054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C256A6C5-D231-BE0C-C979-846D945CDEC0}"/>
              </a:ext>
            </a:extLst>
          </p:cNvPr>
          <p:cNvGrpSpPr/>
          <p:nvPr/>
        </p:nvGrpSpPr>
        <p:grpSpPr>
          <a:xfrm>
            <a:off x="2942640" y="1355044"/>
            <a:ext cx="6306720" cy="5356694"/>
            <a:chOff x="2942639" y="1537924"/>
            <a:chExt cx="6306720" cy="5356694"/>
          </a:xfrm>
        </p:grpSpPr>
        <p:grpSp>
          <p:nvGrpSpPr>
            <p:cNvPr id="3" name="Đồ họa 8">
              <a:extLst>
                <a:ext uri="{FF2B5EF4-FFF2-40B4-BE49-F238E27FC236}">
                  <a16:creationId xmlns:a16="http://schemas.microsoft.com/office/drawing/2014/main" id="{E81EFD8C-1B0D-1C48-5275-2D857CFED8F2}"/>
                </a:ext>
              </a:extLst>
            </p:cNvPr>
            <p:cNvGrpSpPr/>
            <p:nvPr/>
          </p:nvGrpSpPr>
          <p:grpSpPr>
            <a:xfrm rot="567191">
              <a:off x="2942639" y="1537924"/>
              <a:ext cx="6306720" cy="5356694"/>
              <a:chOff x="3867021" y="1989287"/>
              <a:chExt cx="4456950" cy="4044705"/>
            </a:xfrm>
          </p:grpSpPr>
          <p:grpSp>
            <p:nvGrpSpPr>
              <p:cNvPr id="6" name="Đồ họa 8">
                <a:extLst>
                  <a:ext uri="{FF2B5EF4-FFF2-40B4-BE49-F238E27FC236}">
                    <a16:creationId xmlns:a16="http://schemas.microsoft.com/office/drawing/2014/main" id="{2552A65B-ADE7-0E91-DBAA-391F9676F24F}"/>
                  </a:ext>
                </a:extLst>
              </p:cNvPr>
              <p:cNvGrpSpPr/>
              <p:nvPr/>
            </p:nvGrpSpPr>
            <p:grpSpPr>
              <a:xfrm>
                <a:off x="3867021" y="2123646"/>
                <a:ext cx="4456950" cy="3910346"/>
                <a:chOff x="3867021" y="2123646"/>
                <a:chExt cx="4456950" cy="3910346"/>
              </a:xfrm>
            </p:grpSpPr>
            <p:sp>
              <p:nvSpPr>
                <p:cNvPr id="10" name="Hình tự do: Hình 9">
                  <a:extLst>
                    <a:ext uri="{FF2B5EF4-FFF2-40B4-BE49-F238E27FC236}">
                      <a16:creationId xmlns:a16="http://schemas.microsoft.com/office/drawing/2014/main" id="{7FEFD339-85F7-B720-A43D-60FA3FB9F205}"/>
                    </a:ext>
                  </a:extLst>
                </p:cNvPr>
                <p:cNvSpPr/>
                <p:nvPr/>
              </p:nvSpPr>
              <p:spPr>
                <a:xfrm>
                  <a:off x="3867021" y="2336053"/>
                  <a:ext cx="4400214" cy="3697939"/>
                </a:xfrm>
                <a:custGeom>
                  <a:avLst/>
                  <a:gdLst>
                    <a:gd name="connsiteX0" fmla="*/ 4077780 w 4400214"/>
                    <a:gd name="connsiteY0" fmla="*/ 1128080 h 3697939"/>
                    <a:gd name="connsiteX1" fmla="*/ 4282568 w 4400214"/>
                    <a:gd name="connsiteY1" fmla="*/ 2284416 h 3697939"/>
                    <a:gd name="connsiteX2" fmla="*/ 4382580 w 4400214"/>
                    <a:gd name="connsiteY2" fmla="*/ 2862583 h 3697939"/>
                    <a:gd name="connsiteX3" fmla="*/ 4392105 w 4400214"/>
                    <a:gd name="connsiteY3" fmla="*/ 2979741 h 3697939"/>
                    <a:gd name="connsiteX4" fmla="*/ 4273043 w 4400214"/>
                    <a:gd name="connsiteY4" fmla="*/ 3007363 h 3697939"/>
                    <a:gd name="connsiteX5" fmla="*/ 3984435 w 4400214"/>
                    <a:gd name="connsiteY5" fmla="*/ 3062608 h 3697939"/>
                    <a:gd name="connsiteX6" fmla="*/ 2830005 w 4400214"/>
                    <a:gd name="connsiteY6" fmla="*/ 3280730 h 3697939"/>
                    <a:gd name="connsiteX7" fmla="*/ 1673670 w 4400214"/>
                    <a:gd name="connsiteY7" fmla="*/ 3492185 h 3697939"/>
                    <a:gd name="connsiteX8" fmla="*/ 524002 w 4400214"/>
                    <a:gd name="connsiteY8" fmla="*/ 3697926 h 3697939"/>
                    <a:gd name="connsiteX9" fmla="*/ 16320 w 4400214"/>
                    <a:gd name="connsiteY9" fmla="*/ 820423 h 3697939"/>
                    <a:gd name="connsiteX10" fmla="*/ 2032 w 4400214"/>
                    <a:gd name="connsiteY10" fmla="*/ 740413 h 3697939"/>
                    <a:gd name="connsiteX11" fmla="*/ 5842 w 4400214"/>
                    <a:gd name="connsiteY11" fmla="*/ 701360 h 3697939"/>
                    <a:gd name="connsiteX12" fmla="*/ 40132 w 4400214"/>
                    <a:gd name="connsiteY12" fmla="*/ 685168 h 3697939"/>
                    <a:gd name="connsiteX13" fmla="*/ 128715 w 4400214"/>
                    <a:gd name="connsiteY13" fmla="*/ 668975 h 3697939"/>
                    <a:gd name="connsiteX14" fmla="*/ 180150 w 4400214"/>
                    <a:gd name="connsiteY14" fmla="*/ 659450 h 3697939"/>
                    <a:gd name="connsiteX15" fmla="*/ 191580 w 4400214"/>
                    <a:gd name="connsiteY15" fmla="*/ 708028 h 3697939"/>
                    <a:gd name="connsiteX16" fmla="*/ 193485 w 4400214"/>
                    <a:gd name="connsiteY16" fmla="*/ 714695 h 3697939"/>
                    <a:gd name="connsiteX17" fmla="*/ 209677 w 4400214"/>
                    <a:gd name="connsiteY17" fmla="*/ 778513 h 3697939"/>
                    <a:gd name="connsiteX18" fmla="*/ 234442 w 4400214"/>
                    <a:gd name="connsiteY18" fmla="*/ 827090 h 3697939"/>
                    <a:gd name="connsiteX19" fmla="*/ 306832 w 4400214"/>
                    <a:gd name="connsiteY19" fmla="*/ 802325 h 3697939"/>
                    <a:gd name="connsiteX20" fmla="*/ 314452 w 4400214"/>
                    <a:gd name="connsiteY20" fmla="*/ 746128 h 3697939"/>
                    <a:gd name="connsiteX21" fmla="*/ 308737 w 4400214"/>
                    <a:gd name="connsiteY21" fmla="*/ 692788 h 3697939"/>
                    <a:gd name="connsiteX22" fmla="*/ 306832 w 4400214"/>
                    <a:gd name="connsiteY22" fmla="*/ 672785 h 3697939"/>
                    <a:gd name="connsiteX23" fmla="*/ 303022 w 4400214"/>
                    <a:gd name="connsiteY23" fmla="*/ 636590 h 3697939"/>
                    <a:gd name="connsiteX24" fmla="*/ 355410 w 4400214"/>
                    <a:gd name="connsiteY24" fmla="*/ 627065 h 3697939"/>
                    <a:gd name="connsiteX25" fmla="*/ 505905 w 4400214"/>
                    <a:gd name="connsiteY25" fmla="*/ 600395 h 3697939"/>
                    <a:gd name="connsiteX26" fmla="*/ 557340 w 4400214"/>
                    <a:gd name="connsiteY26" fmla="*/ 590870 h 3697939"/>
                    <a:gd name="connsiteX27" fmla="*/ 568770 w 4400214"/>
                    <a:gd name="connsiteY27" fmla="*/ 639448 h 3697939"/>
                    <a:gd name="connsiteX28" fmla="*/ 569722 w 4400214"/>
                    <a:gd name="connsiteY28" fmla="*/ 643258 h 3697939"/>
                    <a:gd name="connsiteX29" fmla="*/ 585915 w 4400214"/>
                    <a:gd name="connsiteY29" fmla="*/ 708980 h 3697939"/>
                    <a:gd name="connsiteX30" fmla="*/ 610680 w 4400214"/>
                    <a:gd name="connsiteY30" fmla="*/ 757558 h 3697939"/>
                    <a:gd name="connsiteX31" fmla="*/ 683070 w 4400214"/>
                    <a:gd name="connsiteY31" fmla="*/ 732793 h 3697939"/>
                    <a:gd name="connsiteX32" fmla="*/ 690690 w 4400214"/>
                    <a:gd name="connsiteY32" fmla="*/ 676595 h 3697939"/>
                    <a:gd name="connsiteX33" fmla="*/ 684975 w 4400214"/>
                    <a:gd name="connsiteY33" fmla="*/ 621350 h 3697939"/>
                    <a:gd name="connsiteX34" fmla="*/ 684022 w 4400214"/>
                    <a:gd name="connsiteY34" fmla="*/ 609920 h 3697939"/>
                    <a:gd name="connsiteX35" fmla="*/ 683070 w 4400214"/>
                    <a:gd name="connsiteY35" fmla="*/ 604205 h 3697939"/>
                    <a:gd name="connsiteX36" fmla="*/ 681165 w 4400214"/>
                    <a:gd name="connsiteY36" fmla="*/ 586108 h 3697939"/>
                    <a:gd name="connsiteX37" fmla="*/ 679260 w 4400214"/>
                    <a:gd name="connsiteY37" fmla="*/ 568963 h 3697939"/>
                    <a:gd name="connsiteX38" fmla="*/ 731647 w 4400214"/>
                    <a:gd name="connsiteY38" fmla="*/ 559438 h 3697939"/>
                    <a:gd name="connsiteX39" fmla="*/ 882142 w 4400214"/>
                    <a:gd name="connsiteY39" fmla="*/ 531815 h 3697939"/>
                    <a:gd name="connsiteX40" fmla="*/ 907860 w 4400214"/>
                    <a:gd name="connsiteY40" fmla="*/ 527053 h 3697939"/>
                    <a:gd name="connsiteX41" fmla="*/ 933577 w 4400214"/>
                    <a:gd name="connsiteY41" fmla="*/ 522290 h 3697939"/>
                    <a:gd name="connsiteX42" fmla="*/ 945007 w 4400214"/>
                    <a:gd name="connsiteY42" fmla="*/ 569915 h 3697939"/>
                    <a:gd name="connsiteX43" fmla="*/ 945960 w 4400214"/>
                    <a:gd name="connsiteY43" fmla="*/ 572773 h 3697939"/>
                    <a:gd name="connsiteX44" fmla="*/ 963105 w 4400214"/>
                    <a:gd name="connsiteY44" fmla="*/ 640400 h 3697939"/>
                    <a:gd name="connsiteX45" fmla="*/ 987870 w 4400214"/>
                    <a:gd name="connsiteY45" fmla="*/ 688978 h 3697939"/>
                    <a:gd name="connsiteX46" fmla="*/ 1060260 w 4400214"/>
                    <a:gd name="connsiteY46" fmla="*/ 664213 h 3697939"/>
                    <a:gd name="connsiteX47" fmla="*/ 1067880 w 4400214"/>
                    <a:gd name="connsiteY47" fmla="*/ 608015 h 3697939"/>
                    <a:gd name="connsiteX48" fmla="*/ 1062165 w 4400214"/>
                    <a:gd name="connsiteY48" fmla="*/ 551818 h 3697939"/>
                    <a:gd name="connsiteX49" fmla="*/ 1060260 w 4400214"/>
                    <a:gd name="connsiteY49" fmla="*/ 535625 h 3697939"/>
                    <a:gd name="connsiteX50" fmla="*/ 1056450 w 4400214"/>
                    <a:gd name="connsiteY50" fmla="*/ 501335 h 3697939"/>
                    <a:gd name="connsiteX51" fmla="*/ 1082167 w 4400214"/>
                    <a:gd name="connsiteY51" fmla="*/ 496573 h 3697939"/>
                    <a:gd name="connsiteX52" fmla="*/ 1107885 w 4400214"/>
                    <a:gd name="connsiteY52" fmla="*/ 491810 h 3697939"/>
                    <a:gd name="connsiteX53" fmla="*/ 1258380 w 4400214"/>
                    <a:gd name="connsiteY53" fmla="*/ 464188 h 3697939"/>
                    <a:gd name="connsiteX54" fmla="*/ 1309815 w 4400214"/>
                    <a:gd name="connsiteY54" fmla="*/ 454663 h 3697939"/>
                    <a:gd name="connsiteX55" fmla="*/ 1321245 w 4400214"/>
                    <a:gd name="connsiteY55" fmla="*/ 501335 h 3697939"/>
                    <a:gd name="connsiteX56" fmla="*/ 1321245 w 4400214"/>
                    <a:gd name="connsiteY56" fmla="*/ 503240 h 3697939"/>
                    <a:gd name="connsiteX57" fmla="*/ 1338390 w 4400214"/>
                    <a:gd name="connsiteY57" fmla="*/ 571820 h 3697939"/>
                    <a:gd name="connsiteX58" fmla="*/ 1363155 w 4400214"/>
                    <a:gd name="connsiteY58" fmla="*/ 620398 h 3697939"/>
                    <a:gd name="connsiteX59" fmla="*/ 1435545 w 4400214"/>
                    <a:gd name="connsiteY59" fmla="*/ 595633 h 3697939"/>
                    <a:gd name="connsiteX60" fmla="*/ 1443165 w 4400214"/>
                    <a:gd name="connsiteY60" fmla="*/ 539435 h 3697939"/>
                    <a:gd name="connsiteX61" fmla="*/ 1436497 w 4400214"/>
                    <a:gd name="connsiteY61" fmla="*/ 482285 h 3697939"/>
                    <a:gd name="connsiteX62" fmla="*/ 1434592 w 4400214"/>
                    <a:gd name="connsiteY62" fmla="*/ 466093 h 3697939"/>
                    <a:gd name="connsiteX63" fmla="*/ 1430782 w 4400214"/>
                    <a:gd name="connsiteY63" fmla="*/ 431803 h 3697939"/>
                    <a:gd name="connsiteX64" fmla="*/ 1483170 w 4400214"/>
                    <a:gd name="connsiteY64" fmla="*/ 422278 h 3697939"/>
                    <a:gd name="connsiteX65" fmla="*/ 1633665 w 4400214"/>
                    <a:gd name="connsiteY65" fmla="*/ 394655 h 3697939"/>
                    <a:gd name="connsiteX66" fmla="*/ 1685100 w 4400214"/>
                    <a:gd name="connsiteY66" fmla="*/ 385130 h 3697939"/>
                    <a:gd name="connsiteX67" fmla="*/ 1696530 w 4400214"/>
                    <a:gd name="connsiteY67" fmla="*/ 431803 h 3697939"/>
                    <a:gd name="connsiteX68" fmla="*/ 1696530 w 4400214"/>
                    <a:gd name="connsiteY68" fmla="*/ 433708 h 3697939"/>
                    <a:gd name="connsiteX69" fmla="*/ 1713675 w 4400214"/>
                    <a:gd name="connsiteY69" fmla="*/ 502288 h 3697939"/>
                    <a:gd name="connsiteX70" fmla="*/ 1738440 w 4400214"/>
                    <a:gd name="connsiteY70" fmla="*/ 550865 h 3697939"/>
                    <a:gd name="connsiteX71" fmla="*/ 1810830 w 4400214"/>
                    <a:gd name="connsiteY71" fmla="*/ 526100 h 3697939"/>
                    <a:gd name="connsiteX72" fmla="*/ 1818450 w 4400214"/>
                    <a:gd name="connsiteY72" fmla="*/ 469903 h 3697939"/>
                    <a:gd name="connsiteX73" fmla="*/ 1812735 w 4400214"/>
                    <a:gd name="connsiteY73" fmla="*/ 413705 h 3697939"/>
                    <a:gd name="connsiteX74" fmla="*/ 1810830 w 4400214"/>
                    <a:gd name="connsiteY74" fmla="*/ 397513 h 3697939"/>
                    <a:gd name="connsiteX75" fmla="*/ 1807020 w 4400214"/>
                    <a:gd name="connsiteY75" fmla="*/ 364175 h 3697939"/>
                    <a:gd name="connsiteX76" fmla="*/ 1859407 w 4400214"/>
                    <a:gd name="connsiteY76" fmla="*/ 354650 h 3697939"/>
                    <a:gd name="connsiteX77" fmla="*/ 2009902 w 4400214"/>
                    <a:gd name="connsiteY77" fmla="*/ 327028 h 3697939"/>
                    <a:gd name="connsiteX78" fmla="*/ 2061337 w 4400214"/>
                    <a:gd name="connsiteY78" fmla="*/ 317503 h 3697939"/>
                    <a:gd name="connsiteX79" fmla="*/ 2071815 w 4400214"/>
                    <a:gd name="connsiteY79" fmla="*/ 363223 h 3697939"/>
                    <a:gd name="connsiteX80" fmla="*/ 2072767 w 4400214"/>
                    <a:gd name="connsiteY80" fmla="*/ 366080 h 3697939"/>
                    <a:gd name="connsiteX81" fmla="*/ 2089912 w 4400214"/>
                    <a:gd name="connsiteY81" fmla="*/ 433708 h 3697939"/>
                    <a:gd name="connsiteX82" fmla="*/ 2114677 w 4400214"/>
                    <a:gd name="connsiteY82" fmla="*/ 482285 h 3697939"/>
                    <a:gd name="connsiteX83" fmla="*/ 2187068 w 4400214"/>
                    <a:gd name="connsiteY83" fmla="*/ 457520 h 3697939"/>
                    <a:gd name="connsiteX84" fmla="*/ 2194687 w 4400214"/>
                    <a:gd name="connsiteY84" fmla="*/ 401323 h 3697939"/>
                    <a:gd name="connsiteX85" fmla="*/ 2188972 w 4400214"/>
                    <a:gd name="connsiteY85" fmla="*/ 346078 h 3697939"/>
                    <a:gd name="connsiteX86" fmla="*/ 2187068 w 4400214"/>
                    <a:gd name="connsiteY86" fmla="*/ 328933 h 3697939"/>
                    <a:gd name="connsiteX87" fmla="*/ 2185162 w 4400214"/>
                    <a:gd name="connsiteY87" fmla="*/ 312740 h 3697939"/>
                    <a:gd name="connsiteX88" fmla="*/ 2183257 w 4400214"/>
                    <a:gd name="connsiteY88" fmla="*/ 296548 h 3697939"/>
                    <a:gd name="connsiteX89" fmla="*/ 2235645 w 4400214"/>
                    <a:gd name="connsiteY89" fmla="*/ 287023 h 3697939"/>
                    <a:gd name="connsiteX90" fmla="*/ 2386140 w 4400214"/>
                    <a:gd name="connsiteY90" fmla="*/ 259400 h 3697939"/>
                    <a:gd name="connsiteX91" fmla="*/ 2437575 w 4400214"/>
                    <a:gd name="connsiteY91" fmla="*/ 249875 h 3697939"/>
                    <a:gd name="connsiteX92" fmla="*/ 2448052 w 4400214"/>
                    <a:gd name="connsiteY92" fmla="*/ 295595 h 3697939"/>
                    <a:gd name="connsiteX93" fmla="*/ 2449005 w 4400214"/>
                    <a:gd name="connsiteY93" fmla="*/ 299405 h 3697939"/>
                    <a:gd name="connsiteX94" fmla="*/ 2466150 w 4400214"/>
                    <a:gd name="connsiteY94" fmla="*/ 366080 h 3697939"/>
                    <a:gd name="connsiteX95" fmla="*/ 2490915 w 4400214"/>
                    <a:gd name="connsiteY95" fmla="*/ 414658 h 3697939"/>
                    <a:gd name="connsiteX96" fmla="*/ 2563305 w 4400214"/>
                    <a:gd name="connsiteY96" fmla="*/ 389893 h 3697939"/>
                    <a:gd name="connsiteX97" fmla="*/ 2570925 w 4400214"/>
                    <a:gd name="connsiteY97" fmla="*/ 333695 h 3697939"/>
                    <a:gd name="connsiteX98" fmla="*/ 2565210 w 4400214"/>
                    <a:gd name="connsiteY98" fmla="*/ 279403 h 3697939"/>
                    <a:gd name="connsiteX99" fmla="*/ 2563305 w 4400214"/>
                    <a:gd name="connsiteY99" fmla="*/ 261305 h 3697939"/>
                    <a:gd name="connsiteX100" fmla="*/ 2559495 w 4400214"/>
                    <a:gd name="connsiteY100" fmla="*/ 228920 h 3697939"/>
                    <a:gd name="connsiteX101" fmla="*/ 2611883 w 4400214"/>
                    <a:gd name="connsiteY101" fmla="*/ 219395 h 3697939"/>
                    <a:gd name="connsiteX102" fmla="*/ 2762377 w 4400214"/>
                    <a:gd name="connsiteY102" fmla="*/ 191773 h 3697939"/>
                    <a:gd name="connsiteX103" fmla="*/ 2788095 w 4400214"/>
                    <a:gd name="connsiteY103" fmla="*/ 187010 h 3697939"/>
                    <a:gd name="connsiteX104" fmla="*/ 2813812 w 4400214"/>
                    <a:gd name="connsiteY104" fmla="*/ 182248 h 3697939"/>
                    <a:gd name="connsiteX105" fmla="*/ 2824290 w 4400214"/>
                    <a:gd name="connsiteY105" fmla="*/ 227015 h 3697939"/>
                    <a:gd name="connsiteX106" fmla="*/ 2825243 w 4400214"/>
                    <a:gd name="connsiteY106" fmla="*/ 232730 h 3697939"/>
                    <a:gd name="connsiteX107" fmla="*/ 2841435 w 4400214"/>
                    <a:gd name="connsiteY107" fmla="*/ 297500 h 3697939"/>
                    <a:gd name="connsiteX108" fmla="*/ 2866200 w 4400214"/>
                    <a:gd name="connsiteY108" fmla="*/ 346078 h 3697939"/>
                    <a:gd name="connsiteX109" fmla="*/ 2938590 w 4400214"/>
                    <a:gd name="connsiteY109" fmla="*/ 321313 h 3697939"/>
                    <a:gd name="connsiteX110" fmla="*/ 2946210 w 4400214"/>
                    <a:gd name="connsiteY110" fmla="*/ 265115 h 3697939"/>
                    <a:gd name="connsiteX111" fmla="*/ 2940495 w 4400214"/>
                    <a:gd name="connsiteY111" fmla="*/ 212728 h 3697939"/>
                    <a:gd name="connsiteX112" fmla="*/ 2938590 w 4400214"/>
                    <a:gd name="connsiteY112" fmla="*/ 199393 h 3697939"/>
                    <a:gd name="connsiteX113" fmla="*/ 2937637 w 4400214"/>
                    <a:gd name="connsiteY113" fmla="*/ 192725 h 3697939"/>
                    <a:gd name="connsiteX114" fmla="*/ 2933827 w 4400214"/>
                    <a:gd name="connsiteY114" fmla="*/ 161293 h 3697939"/>
                    <a:gd name="connsiteX115" fmla="*/ 2986215 w 4400214"/>
                    <a:gd name="connsiteY115" fmla="*/ 151768 h 3697939"/>
                    <a:gd name="connsiteX116" fmla="*/ 3136710 w 4400214"/>
                    <a:gd name="connsiteY116" fmla="*/ 124145 h 3697939"/>
                    <a:gd name="connsiteX117" fmla="*/ 3188145 w 4400214"/>
                    <a:gd name="connsiteY117" fmla="*/ 114620 h 3697939"/>
                    <a:gd name="connsiteX118" fmla="*/ 3198622 w 4400214"/>
                    <a:gd name="connsiteY118" fmla="*/ 159388 h 3697939"/>
                    <a:gd name="connsiteX119" fmla="*/ 3200527 w 4400214"/>
                    <a:gd name="connsiteY119" fmla="*/ 167960 h 3697939"/>
                    <a:gd name="connsiteX120" fmla="*/ 3215768 w 4400214"/>
                    <a:gd name="connsiteY120" fmla="*/ 229873 h 3697939"/>
                    <a:gd name="connsiteX121" fmla="*/ 3240533 w 4400214"/>
                    <a:gd name="connsiteY121" fmla="*/ 278450 h 3697939"/>
                    <a:gd name="connsiteX122" fmla="*/ 3312922 w 4400214"/>
                    <a:gd name="connsiteY122" fmla="*/ 253685 h 3697939"/>
                    <a:gd name="connsiteX123" fmla="*/ 3320543 w 4400214"/>
                    <a:gd name="connsiteY123" fmla="*/ 197488 h 3697939"/>
                    <a:gd name="connsiteX124" fmla="*/ 3314827 w 4400214"/>
                    <a:gd name="connsiteY124" fmla="*/ 147958 h 3697939"/>
                    <a:gd name="connsiteX125" fmla="*/ 3312922 w 4400214"/>
                    <a:gd name="connsiteY125" fmla="*/ 132718 h 3697939"/>
                    <a:gd name="connsiteX126" fmla="*/ 3311970 w 4400214"/>
                    <a:gd name="connsiteY126" fmla="*/ 125098 h 3697939"/>
                    <a:gd name="connsiteX127" fmla="*/ 3308160 w 4400214"/>
                    <a:gd name="connsiteY127" fmla="*/ 93665 h 3697939"/>
                    <a:gd name="connsiteX128" fmla="*/ 3360547 w 4400214"/>
                    <a:gd name="connsiteY128" fmla="*/ 84140 h 3697939"/>
                    <a:gd name="connsiteX129" fmla="*/ 3511995 w 4400214"/>
                    <a:gd name="connsiteY129" fmla="*/ 56518 h 3697939"/>
                    <a:gd name="connsiteX130" fmla="*/ 3563430 w 4400214"/>
                    <a:gd name="connsiteY130" fmla="*/ 46993 h 3697939"/>
                    <a:gd name="connsiteX131" fmla="*/ 3573908 w 4400214"/>
                    <a:gd name="connsiteY131" fmla="*/ 90808 h 3697939"/>
                    <a:gd name="connsiteX132" fmla="*/ 3576765 w 4400214"/>
                    <a:gd name="connsiteY132" fmla="*/ 102238 h 3697939"/>
                    <a:gd name="connsiteX133" fmla="*/ 3592005 w 4400214"/>
                    <a:gd name="connsiteY133" fmla="*/ 161293 h 3697939"/>
                    <a:gd name="connsiteX134" fmla="*/ 3616770 w 4400214"/>
                    <a:gd name="connsiteY134" fmla="*/ 209870 h 3697939"/>
                    <a:gd name="connsiteX135" fmla="*/ 3689160 w 4400214"/>
                    <a:gd name="connsiteY135" fmla="*/ 185105 h 3697939"/>
                    <a:gd name="connsiteX136" fmla="*/ 3696780 w 4400214"/>
                    <a:gd name="connsiteY136" fmla="*/ 128908 h 3697939"/>
                    <a:gd name="connsiteX137" fmla="*/ 3692018 w 4400214"/>
                    <a:gd name="connsiteY137" fmla="*/ 83188 h 3697939"/>
                    <a:gd name="connsiteX138" fmla="*/ 3689160 w 4400214"/>
                    <a:gd name="connsiteY138" fmla="*/ 56518 h 3697939"/>
                    <a:gd name="connsiteX139" fmla="*/ 3685350 w 4400214"/>
                    <a:gd name="connsiteY139" fmla="*/ 26038 h 3697939"/>
                    <a:gd name="connsiteX140" fmla="*/ 3737737 w 4400214"/>
                    <a:gd name="connsiteY140" fmla="*/ 16513 h 3697939"/>
                    <a:gd name="connsiteX141" fmla="*/ 3810127 w 4400214"/>
                    <a:gd name="connsiteY141" fmla="*/ 3178 h 3697939"/>
                    <a:gd name="connsiteX142" fmla="*/ 3872993 w 4400214"/>
                    <a:gd name="connsiteY142" fmla="*/ 9845 h 3697939"/>
                    <a:gd name="connsiteX143" fmla="*/ 3893947 w 4400214"/>
                    <a:gd name="connsiteY143" fmla="*/ 57470 h 3697939"/>
                    <a:gd name="connsiteX144" fmla="*/ 4077780 w 4400214"/>
                    <a:gd name="connsiteY144" fmla="*/ 1128080 h 36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00214" h="3697939">
                      <a:moveTo>
                        <a:pt x="4077780" y="1128080"/>
                      </a:moveTo>
                      <a:cubicBezTo>
                        <a:pt x="4147312" y="1512890"/>
                        <a:pt x="4214940" y="1898653"/>
                        <a:pt x="4282568" y="2284416"/>
                      </a:cubicBezTo>
                      <a:cubicBezTo>
                        <a:pt x="4315905" y="2476820"/>
                        <a:pt x="4350195" y="2670178"/>
                        <a:pt x="4382580" y="2862583"/>
                      </a:cubicBezTo>
                      <a:cubicBezTo>
                        <a:pt x="4387343" y="2889253"/>
                        <a:pt x="4413060" y="2956880"/>
                        <a:pt x="4392105" y="2979741"/>
                      </a:cubicBezTo>
                      <a:cubicBezTo>
                        <a:pt x="4371150" y="3002601"/>
                        <a:pt x="4301618" y="3002601"/>
                        <a:pt x="4273043" y="3007363"/>
                      </a:cubicBezTo>
                      <a:cubicBezTo>
                        <a:pt x="4176840" y="3026413"/>
                        <a:pt x="4080637" y="3044510"/>
                        <a:pt x="3984435" y="3062608"/>
                      </a:cubicBezTo>
                      <a:cubicBezTo>
                        <a:pt x="3599625" y="3135951"/>
                        <a:pt x="3214815" y="3209293"/>
                        <a:pt x="2830005" y="3280730"/>
                      </a:cubicBezTo>
                      <a:cubicBezTo>
                        <a:pt x="2445195" y="3352168"/>
                        <a:pt x="2059432" y="3422653"/>
                        <a:pt x="1673670" y="3492185"/>
                      </a:cubicBezTo>
                      <a:cubicBezTo>
                        <a:pt x="1579372" y="3510283"/>
                        <a:pt x="524002" y="3699830"/>
                        <a:pt x="524002" y="3697926"/>
                      </a:cubicBezTo>
                      <a:cubicBezTo>
                        <a:pt x="354457" y="2738758"/>
                        <a:pt x="184912" y="1779590"/>
                        <a:pt x="16320" y="820423"/>
                      </a:cubicBezTo>
                      <a:cubicBezTo>
                        <a:pt x="11557" y="793753"/>
                        <a:pt x="6795" y="767083"/>
                        <a:pt x="2032" y="740413"/>
                      </a:cubicBezTo>
                      <a:cubicBezTo>
                        <a:pt x="127" y="727078"/>
                        <a:pt x="-2730" y="712790"/>
                        <a:pt x="5842" y="701360"/>
                      </a:cubicBezTo>
                      <a:cubicBezTo>
                        <a:pt x="13462" y="690883"/>
                        <a:pt x="27750" y="688025"/>
                        <a:pt x="40132" y="685168"/>
                      </a:cubicBezTo>
                      <a:cubicBezTo>
                        <a:pt x="69660" y="679453"/>
                        <a:pt x="99187" y="674690"/>
                        <a:pt x="128715" y="668975"/>
                      </a:cubicBezTo>
                      <a:cubicBezTo>
                        <a:pt x="145860" y="666118"/>
                        <a:pt x="163005" y="662308"/>
                        <a:pt x="180150" y="659450"/>
                      </a:cubicBezTo>
                      <a:cubicBezTo>
                        <a:pt x="183960" y="675643"/>
                        <a:pt x="187770" y="691835"/>
                        <a:pt x="191580" y="708028"/>
                      </a:cubicBezTo>
                      <a:cubicBezTo>
                        <a:pt x="191580" y="709933"/>
                        <a:pt x="192532" y="711838"/>
                        <a:pt x="193485" y="714695"/>
                      </a:cubicBezTo>
                      <a:cubicBezTo>
                        <a:pt x="199200" y="735650"/>
                        <a:pt x="203962" y="757558"/>
                        <a:pt x="209677" y="778513"/>
                      </a:cubicBezTo>
                      <a:cubicBezTo>
                        <a:pt x="214440" y="795658"/>
                        <a:pt x="217297" y="816613"/>
                        <a:pt x="234442" y="827090"/>
                      </a:cubicBezTo>
                      <a:cubicBezTo>
                        <a:pt x="261112" y="843283"/>
                        <a:pt x="293497" y="828043"/>
                        <a:pt x="306832" y="802325"/>
                      </a:cubicBezTo>
                      <a:cubicBezTo>
                        <a:pt x="315405" y="785180"/>
                        <a:pt x="315405" y="765178"/>
                        <a:pt x="314452" y="746128"/>
                      </a:cubicBezTo>
                      <a:cubicBezTo>
                        <a:pt x="313500" y="728030"/>
                        <a:pt x="310642" y="710885"/>
                        <a:pt x="308737" y="692788"/>
                      </a:cubicBezTo>
                      <a:cubicBezTo>
                        <a:pt x="307785" y="686120"/>
                        <a:pt x="306832" y="679453"/>
                        <a:pt x="306832" y="672785"/>
                      </a:cubicBezTo>
                      <a:cubicBezTo>
                        <a:pt x="304927" y="660403"/>
                        <a:pt x="303975" y="648973"/>
                        <a:pt x="303022" y="636590"/>
                      </a:cubicBezTo>
                      <a:lnTo>
                        <a:pt x="355410" y="627065"/>
                      </a:lnTo>
                      <a:cubicBezTo>
                        <a:pt x="405892" y="617540"/>
                        <a:pt x="455422" y="608968"/>
                        <a:pt x="505905" y="600395"/>
                      </a:cubicBezTo>
                      <a:lnTo>
                        <a:pt x="557340" y="590870"/>
                      </a:lnTo>
                      <a:cubicBezTo>
                        <a:pt x="561150" y="607063"/>
                        <a:pt x="564960" y="623255"/>
                        <a:pt x="568770" y="639448"/>
                      </a:cubicBezTo>
                      <a:cubicBezTo>
                        <a:pt x="568770" y="641353"/>
                        <a:pt x="569722" y="642305"/>
                        <a:pt x="569722" y="643258"/>
                      </a:cubicBezTo>
                      <a:cubicBezTo>
                        <a:pt x="575437" y="665165"/>
                        <a:pt x="580200" y="687073"/>
                        <a:pt x="585915" y="708980"/>
                      </a:cubicBezTo>
                      <a:cubicBezTo>
                        <a:pt x="590677" y="726125"/>
                        <a:pt x="593535" y="747080"/>
                        <a:pt x="610680" y="757558"/>
                      </a:cubicBezTo>
                      <a:cubicBezTo>
                        <a:pt x="637350" y="773750"/>
                        <a:pt x="669735" y="758510"/>
                        <a:pt x="683070" y="732793"/>
                      </a:cubicBezTo>
                      <a:cubicBezTo>
                        <a:pt x="691642" y="715648"/>
                        <a:pt x="691642" y="695645"/>
                        <a:pt x="690690" y="676595"/>
                      </a:cubicBezTo>
                      <a:cubicBezTo>
                        <a:pt x="688785" y="658498"/>
                        <a:pt x="686880" y="639448"/>
                        <a:pt x="684975" y="621350"/>
                      </a:cubicBezTo>
                      <a:cubicBezTo>
                        <a:pt x="684975" y="617540"/>
                        <a:pt x="684022" y="613730"/>
                        <a:pt x="684022" y="609920"/>
                      </a:cubicBezTo>
                      <a:cubicBezTo>
                        <a:pt x="684022" y="608015"/>
                        <a:pt x="683070" y="606110"/>
                        <a:pt x="683070" y="604205"/>
                      </a:cubicBezTo>
                      <a:cubicBezTo>
                        <a:pt x="682117" y="598490"/>
                        <a:pt x="682117" y="592775"/>
                        <a:pt x="681165" y="586108"/>
                      </a:cubicBezTo>
                      <a:cubicBezTo>
                        <a:pt x="680212" y="580393"/>
                        <a:pt x="680212" y="574678"/>
                        <a:pt x="679260" y="568963"/>
                      </a:cubicBezTo>
                      <a:cubicBezTo>
                        <a:pt x="696405" y="566105"/>
                        <a:pt x="714502" y="562295"/>
                        <a:pt x="731647" y="559438"/>
                      </a:cubicBezTo>
                      <a:cubicBezTo>
                        <a:pt x="782130" y="549913"/>
                        <a:pt x="831660" y="541340"/>
                        <a:pt x="882142" y="531815"/>
                      </a:cubicBezTo>
                      <a:lnTo>
                        <a:pt x="907860" y="527053"/>
                      </a:lnTo>
                      <a:lnTo>
                        <a:pt x="933577" y="522290"/>
                      </a:lnTo>
                      <a:cubicBezTo>
                        <a:pt x="937387" y="538483"/>
                        <a:pt x="941197" y="553723"/>
                        <a:pt x="945007" y="569915"/>
                      </a:cubicBezTo>
                      <a:cubicBezTo>
                        <a:pt x="945007" y="570868"/>
                        <a:pt x="945007" y="571820"/>
                        <a:pt x="945960" y="572773"/>
                      </a:cubicBezTo>
                      <a:cubicBezTo>
                        <a:pt x="951675" y="595633"/>
                        <a:pt x="957390" y="617540"/>
                        <a:pt x="963105" y="640400"/>
                      </a:cubicBezTo>
                      <a:cubicBezTo>
                        <a:pt x="967867" y="657545"/>
                        <a:pt x="970725" y="678500"/>
                        <a:pt x="987870" y="688978"/>
                      </a:cubicBezTo>
                      <a:cubicBezTo>
                        <a:pt x="1014540" y="705170"/>
                        <a:pt x="1046925" y="689930"/>
                        <a:pt x="1060260" y="664213"/>
                      </a:cubicBezTo>
                      <a:cubicBezTo>
                        <a:pt x="1068832" y="647068"/>
                        <a:pt x="1068832" y="627065"/>
                        <a:pt x="1067880" y="608015"/>
                      </a:cubicBezTo>
                      <a:cubicBezTo>
                        <a:pt x="1065975" y="588965"/>
                        <a:pt x="1064070" y="570868"/>
                        <a:pt x="1062165" y="551818"/>
                      </a:cubicBezTo>
                      <a:cubicBezTo>
                        <a:pt x="1061212" y="546103"/>
                        <a:pt x="1061212" y="541340"/>
                        <a:pt x="1060260" y="535625"/>
                      </a:cubicBezTo>
                      <a:cubicBezTo>
                        <a:pt x="1059307" y="524195"/>
                        <a:pt x="1057402" y="512765"/>
                        <a:pt x="1056450" y="501335"/>
                      </a:cubicBezTo>
                      <a:lnTo>
                        <a:pt x="1082167" y="496573"/>
                      </a:lnTo>
                      <a:cubicBezTo>
                        <a:pt x="1090740" y="494668"/>
                        <a:pt x="1099312" y="493715"/>
                        <a:pt x="1107885" y="491810"/>
                      </a:cubicBezTo>
                      <a:cubicBezTo>
                        <a:pt x="1158367" y="482285"/>
                        <a:pt x="1207897" y="473713"/>
                        <a:pt x="1258380" y="464188"/>
                      </a:cubicBezTo>
                      <a:cubicBezTo>
                        <a:pt x="1275525" y="461330"/>
                        <a:pt x="1292670" y="457520"/>
                        <a:pt x="1309815" y="454663"/>
                      </a:cubicBezTo>
                      <a:cubicBezTo>
                        <a:pt x="1313625" y="470855"/>
                        <a:pt x="1317435" y="486095"/>
                        <a:pt x="1321245" y="501335"/>
                      </a:cubicBezTo>
                      <a:cubicBezTo>
                        <a:pt x="1321245" y="502288"/>
                        <a:pt x="1321245" y="502288"/>
                        <a:pt x="1321245" y="503240"/>
                      </a:cubicBezTo>
                      <a:cubicBezTo>
                        <a:pt x="1326960" y="526100"/>
                        <a:pt x="1332675" y="548960"/>
                        <a:pt x="1338390" y="571820"/>
                      </a:cubicBezTo>
                      <a:cubicBezTo>
                        <a:pt x="1343152" y="588965"/>
                        <a:pt x="1346010" y="609920"/>
                        <a:pt x="1363155" y="620398"/>
                      </a:cubicBezTo>
                      <a:cubicBezTo>
                        <a:pt x="1389825" y="636590"/>
                        <a:pt x="1422210" y="621350"/>
                        <a:pt x="1435545" y="595633"/>
                      </a:cubicBezTo>
                      <a:cubicBezTo>
                        <a:pt x="1444117" y="578488"/>
                        <a:pt x="1444117" y="558485"/>
                        <a:pt x="1443165" y="539435"/>
                      </a:cubicBezTo>
                      <a:cubicBezTo>
                        <a:pt x="1441260" y="520385"/>
                        <a:pt x="1439355" y="501335"/>
                        <a:pt x="1436497" y="482285"/>
                      </a:cubicBezTo>
                      <a:cubicBezTo>
                        <a:pt x="1435545" y="476570"/>
                        <a:pt x="1435545" y="471808"/>
                        <a:pt x="1434592" y="466093"/>
                      </a:cubicBezTo>
                      <a:cubicBezTo>
                        <a:pt x="1433640" y="454663"/>
                        <a:pt x="1431735" y="443233"/>
                        <a:pt x="1430782" y="431803"/>
                      </a:cubicBezTo>
                      <a:lnTo>
                        <a:pt x="1483170" y="422278"/>
                      </a:lnTo>
                      <a:cubicBezTo>
                        <a:pt x="1533652" y="413705"/>
                        <a:pt x="1583182" y="404180"/>
                        <a:pt x="1633665" y="394655"/>
                      </a:cubicBezTo>
                      <a:lnTo>
                        <a:pt x="1685100" y="385130"/>
                      </a:lnTo>
                      <a:cubicBezTo>
                        <a:pt x="1688910" y="400370"/>
                        <a:pt x="1692720" y="416563"/>
                        <a:pt x="1696530" y="431803"/>
                      </a:cubicBezTo>
                      <a:cubicBezTo>
                        <a:pt x="1696530" y="432755"/>
                        <a:pt x="1696530" y="432755"/>
                        <a:pt x="1696530" y="433708"/>
                      </a:cubicBezTo>
                      <a:cubicBezTo>
                        <a:pt x="1702245" y="456568"/>
                        <a:pt x="1707960" y="479428"/>
                        <a:pt x="1713675" y="502288"/>
                      </a:cubicBezTo>
                      <a:cubicBezTo>
                        <a:pt x="1718437" y="519433"/>
                        <a:pt x="1721295" y="540388"/>
                        <a:pt x="1738440" y="550865"/>
                      </a:cubicBezTo>
                      <a:cubicBezTo>
                        <a:pt x="1765110" y="567058"/>
                        <a:pt x="1797495" y="551818"/>
                        <a:pt x="1810830" y="526100"/>
                      </a:cubicBezTo>
                      <a:cubicBezTo>
                        <a:pt x="1819402" y="508955"/>
                        <a:pt x="1819402" y="488953"/>
                        <a:pt x="1818450" y="469903"/>
                      </a:cubicBezTo>
                      <a:cubicBezTo>
                        <a:pt x="1816545" y="450853"/>
                        <a:pt x="1814640" y="431803"/>
                        <a:pt x="1812735" y="413705"/>
                      </a:cubicBezTo>
                      <a:cubicBezTo>
                        <a:pt x="1811782" y="407990"/>
                        <a:pt x="1811782" y="403228"/>
                        <a:pt x="1810830" y="397513"/>
                      </a:cubicBezTo>
                      <a:lnTo>
                        <a:pt x="1807020" y="364175"/>
                      </a:lnTo>
                      <a:lnTo>
                        <a:pt x="1859407" y="354650"/>
                      </a:lnTo>
                      <a:cubicBezTo>
                        <a:pt x="1909890" y="345125"/>
                        <a:pt x="1960372" y="336553"/>
                        <a:pt x="2009902" y="327028"/>
                      </a:cubicBezTo>
                      <a:lnTo>
                        <a:pt x="2061337" y="317503"/>
                      </a:lnTo>
                      <a:cubicBezTo>
                        <a:pt x="2065147" y="332743"/>
                        <a:pt x="2068957" y="347983"/>
                        <a:pt x="2071815" y="363223"/>
                      </a:cubicBezTo>
                      <a:cubicBezTo>
                        <a:pt x="2071815" y="364175"/>
                        <a:pt x="2072767" y="365128"/>
                        <a:pt x="2072767" y="366080"/>
                      </a:cubicBezTo>
                      <a:cubicBezTo>
                        <a:pt x="2078482" y="388940"/>
                        <a:pt x="2084197" y="411800"/>
                        <a:pt x="2089912" y="433708"/>
                      </a:cubicBezTo>
                      <a:cubicBezTo>
                        <a:pt x="2094675" y="450853"/>
                        <a:pt x="2097532" y="471808"/>
                        <a:pt x="2114677" y="482285"/>
                      </a:cubicBezTo>
                      <a:cubicBezTo>
                        <a:pt x="2141347" y="498478"/>
                        <a:pt x="2173732" y="483238"/>
                        <a:pt x="2187068" y="457520"/>
                      </a:cubicBezTo>
                      <a:cubicBezTo>
                        <a:pt x="2195640" y="440375"/>
                        <a:pt x="2195640" y="420373"/>
                        <a:pt x="2194687" y="401323"/>
                      </a:cubicBezTo>
                      <a:cubicBezTo>
                        <a:pt x="2192782" y="382273"/>
                        <a:pt x="2190877" y="364175"/>
                        <a:pt x="2188972" y="346078"/>
                      </a:cubicBezTo>
                      <a:cubicBezTo>
                        <a:pt x="2188020" y="340363"/>
                        <a:pt x="2188020" y="334648"/>
                        <a:pt x="2187068" y="328933"/>
                      </a:cubicBezTo>
                      <a:cubicBezTo>
                        <a:pt x="2186115" y="323218"/>
                        <a:pt x="2186115" y="317503"/>
                        <a:pt x="2185162" y="312740"/>
                      </a:cubicBezTo>
                      <a:cubicBezTo>
                        <a:pt x="2184210" y="307025"/>
                        <a:pt x="2184210" y="301310"/>
                        <a:pt x="2183257" y="296548"/>
                      </a:cubicBezTo>
                      <a:cubicBezTo>
                        <a:pt x="2200402" y="293690"/>
                        <a:pt x="2217547" y="289880"/>
                        <a:pt x="2235645" y="287023"/>
                      </a:cubicBezTo>
                      <a:cubicBezTo>
                        <a:pt x="2286127" y="277498"/>
                        <a:pt x="2336610" y="268925"/>
                        <a:pt x="2386140" y="259400"/>
                      </a:cubicBezTo>
                      <a:cubicBezTo>
                        <a:pt x="2403285" y="256543"/>
                        <a:pt x="2420430" y="252733"/>
                        <a:pt x="2437575" y="249875"/>
                      </a:cubicBezTo>
                      <a:cubicBezTo>
                        <a:pt x="2441385" y="265115"/>
                        <a:pt x="2444243" y="280355"/>
                        <a:pt x="2448052" y="295595"/>
                      </a:cubicBezTo>
                      <a:cubicBezTo>
                        <a:pt x="2448052" y="296548"/>
                        <a:pt x="2449005" y="298453"/>
                        <a:pt x="2449005" y="299405"/>
                      </a:cubicBezTo>
                      <a:cubicBezTo>
                        <a:pt x="2454720" y="321313"/>
                        <a:pt x="2460435" y="344173"/>
                        <a:pt x="2466150" y="366080"/>
                      </a:cubicBezTo>
                      <a:cubicBezTo>
                        <a:pt x="2470912" y="383225"/>
                        <a:pt x="2473770" y="404180"/>
                        <a:pt x="2490915" y="414658"/>
                      </a:cubicBezTo>
                      <a:cubicBezTo>
                        <a:pt x="2517585" y="430850"/>
                        <a:pt x="2549970" y="415610"/>
                        <a:pt x="2563305" y="389893"/>
                      </a:cubicBezTo>
                      <a:cubicBezTo>
                        <a:pt x="2571877" y="372748"/>
                        <a:pt x="2571877" y="352745"/>
                        <a:pt x="2570925" y="333695"/>
                      </a:cubicBezTo>
                      <a:cubicBezTo>
                        <a:pt x="2569020" y="315598"/>
                        <a:pt x="2567115" y="297500"/>
                        <a:pt x="2565210" y="279403"/>
                      </a:cubicBezTo>
                      <a:cubicBezTo>
                        <a:pt x="2564258" y="273688"/>
                        <a:pt x="2563305" y="267020"/>
                        <a:pt x="2563305" y="261305"/>
                      </a:cubicBezTo>
                      <a:cubicBezTo>
                        <a:pt x="2562352" y="250828"/>
                        <a:pt x="2560447" y="239398"/>
                        <a:pt x="2559495" y="228920"/>
                      </a:cubicBezTo>
                      <a:cubicBezTo>
                        <a:pt x="2576640" y="226063"/>
                        <a:pt x="2594737" y="222253"/>
                        <a:pt x="2611883" y="219395"/>
                      </a:cubicBezTo>
                      <a:cubicBezTo>
                        <a:pt x="2662365" y="209870"/>
                        <a:pt x="2712847" y="201298"/>
                        <a:pt x="2762377" y="191773"/>
                      </a:cubicBezTo>
                      <a:lnTo>
                        <a:pt x="2788095" y="187010"/>
                      </a:lnTo>
                      <a:lnTo>
                        <a:pt x="2813812" y="182248"/>
                      </a:lnTo>
                      <a:cubicBezTo>
                        <a:pt x="2817622" y="197488"/>
                        <a:pt x="2820480" y="212728"/>
                        <a:pt x="2824290" y="227015"/>
                      </a:cubicBezTo>
                      <a:cubicBezTo>
                        <a:pt x="2825243" y="228920"/>
                        <a:pt x="2825243" y="230825"/>
                        <a:pt x="2825243" y="232730"/>
                      </a:cubicBezTo>
                      <a:cubicBezTo>
                        <a:pt x="2830958" y="254638"/>
                        <a:pt x="2835720" y="275593"/>
                        <a:pt x="2841435" y="297500"/>
                      </a:cubicBezTo>
                      <a:cubicBezTo>
                        <a:pt x="2846197" y="314645"/>
                        <a:pt x="2849055" y="335600"/>
                        <a:pt x="2866200" y="346078"/>
                      </a:cubicBezTo>
                      <a:cubicBezTo>
                        <a:pt x="2892870" y="362270"/>
                        <a:pt x="2925255" y="347030"/>
                        <a:pt x="2938590" y="321313"/>
                      </a:cubicBezTo>
                      <a:cubicBezTo>
                        <a:pt x="2947162" y="304168"/>
                        <a:pt x="2947162" y="284165"/>
                        <a:pt x="2946210" y="265115"/>
                      </a:cubicBezTo>
                      <a:cubicBezTo>
                        <a:pt x="2944305" y="247970"/>
                        <a:pt x="2942400" y="230825"/>
                        <a:pt x="2940495" y="212728"/>
                      </a:cubicBezTo>
                      <a:cubicBezTo>
                        <a:pt x="2939543" y="207965"/>
                        <a:pt x="2939543" y="203203"/>
                        <a:pt x="2938590" y="199393"/>
                      </a:cubicBezTo>
                      <a:cubicBezTo>
                        <a:pt x="2938590" y="197488"/>
                        <a:pt x="2937637" y="194630"/>
                        <a:pt x="2937637" y="192725"/>
                      </a:cubicBezTo>
                      <a:cubicBezTo>
                        <a:pt x="2936685" y="182248"/>
                        <a:pt x="2934780" y="171770"/>
                        <a:pt x="2933827" y="161293"/>
                      </a:cubicBezTo>
                      <a:lnTo>
                        <a:pt x="2986215" y="151768"/>
                      </a:lnTo>
                      <a:cubicBezTo>
                        <a:pt x="3036697" y="143195"/>
                        <a:pt x="3087180" y="133670"/>
                        <a:pt x="3136710" y="124145"/>
                      </a:cubicBezTo>
                      <a:lnTo>
                        <a:pt x="3188145" y="114620"/>
                      </a:lnTo>
                      <a:cubicBezTo>
                        <a:pt x="3191955" y="129860"/>
                        <a:pt x="3194812" y="144148"/>
                        <a:pt x="3198622" y="159388"/>
                      </a:cubicBezTo>
                      <a:cubicBezTo>
                        <a:pt x="3199575" y="162245"/>
                        <a:pt x="3199575" y="165103"/>
                        <a:pt x="3200527" y="167960"/>
                      </a:cubicBezTo>
                      <a:cubicBezTo>
                        <a:pt x="3205290" y="188915"/>
                        <a:pt x="3211005" y="208918"/>
                        <a:pt x="3215768" y="229873"/>
                      </a:cubicBezTo>
                      <a:cubicBezTo>
                        <a:pt x="3220530" y="247018"/>
                        <a:pt x="3223387" y="267973"/>
                        <a:pt x="3240533" y="278450"/>
                      </a:cubicBezTo>
                      <a:cubicBezTo>
                        <a:pt x="3267202" y="294643"/>
                        <a:pt x="3299587" y="279403"/>
                        <a:pt x="3312922" y="253685"/>
                      </a:cubicBezTo>
                      <a:cubicBezTo>
                        <a:pt x="3321495" y="236540"/>
                        <a:pt x="3321495" y="216538"/>
                        <a:pt x="3320543" y="197488"/>
                      </a:cubicBezTo>
                      <a:cubicBezTo>
                        <a:pt x="3319590" y="181295"/>
                        <a:pt x="3317685" y="165103"/>
                        <a:pt x="3314827" y="147958"/>
                      </a:cubicBezTo>
                      <a:cubicBezTo>
                        <a:pt x="3313875" y="142243"/>
                        <a:pt x="3313875" y="137480"/>
                        <a:pt x="3312922" y="132718"/>
                      </a:cubicBezTo>
                      <a:cubicBezTo>
                        <a:pt x="3312922" y="129860"/>
                        <a:pt x="3311970" y="127955"/>
                        <a:pt x="3311970" y="125098"/>
                      </a:cubicBezTo>
                      <a:cubicBezTo>
                        <a:pt x="3311018" y="114620"/>
                        <a:pt x="3309112" y="104143"/>
                        <a:pt x="3308160" y="93665"/>
                      </a:cubicBezTo>
                      <a:lnTo>
                        <a:pt x="3360547" y="84140"/>
                      </a:lnTo>
                      <a:cubicBezTo>
                        <a:pt x="3411030" y="74615"/>
                        <a:pt x="3461512" y="66043"/>
                        <a:pt x="3511995" y="56518"/>
                      </a:cubicBezTo>
                      <a:cubicBezTo>
                        <a:pt x="3529140" y="53660"/>
                        <a:pt x="3546285" y="49850"/>
                        <a:pt x="3563430" y="46993"/>
                      </a:cubicBezTo>
                      <a:cubicBezTo>
                        <a:pt x="3567240" y="61280"/>
                        <a:pt x="3570097" y="76520"/>
                        <a:pt x="3573908" y="90808"/>
                      </a:cubicBezTo>
                      <a:cubicBezTo>
                        <a:pt x="3574860" y="94618"/>
                        <a:pt x="3575812" y="98428"/>
                        <a:pt x="3576765" y="102238"/>
                      </a:cubicBezTo>
                      <a:cubicBezTo>
                        <a:pt x="3581527" y="122240"/>
                        <a:pt x="3586290" y="141290"/>
                        <a:pt x="3592005" y="161293"/>
                      </a:cubicBezTo>
                      <a:cubicBezTo>
                        <a:pt x="3596768" y="178438"/>
                        <a:pt x="3599625" y="199393"/>
                        <a:pt x="3616770" y="209870"/>
                      </a:cubicBezTo>
                      <a:cubicBezTo>
                        <a:pt x="3643440" y="226063"/>
                        <a:pt x="3675825" y="210823"/>
                        <a:pt x="3689160" y="185105"/>
                      </a:cubicBezTo>
                      <a:cubicBezTo>
                        <a:pt x="3697733" y="167960"/>
                        <a:pt x="3697733" y="147958"/>
                        <a:pt x="3696780" y="128908"/>
                      </a:cubicBezTo>
                      <a:cubicBezTo>
                        <a:pt x="3695827" y="113668"/>
                        <a:pt x="3693922" y="98428"/>
                        <a:pt x="3692018" y="83188"/>
                      </a:cubicBezTo>
                      <a:cubicBezTo>
                        <a:pt x="3691065" y="74615"/>
                        <a:pt x="3690112" y="65090"/>
                        <a:pt x="3689160" y="56518"/>
                      </a:cubicBezTo>
                      <a:cubicBezTo>
                        <a:pt x="3688208" y="46040"/>
                        <a:pt x="3686302" y="35563"/>
                        <a:pt x="3685350" y="26038"/>
                      </a:cubicBezTo>
                      <a:cubicBezTo>
                        <a:pt x="3702495" y="23180"/>
                        <a:pt x="3720593" y="19370"/>
                        <a:pt x="3737737" y="16513"/>
                      </a:cubicBezTo>
                      <a:cubicBezTo>
                        <a:pt x="3761550" y="11750"/>
                        <a:pt x="3786315" y="7940"/>
                        <a:pt x="3810127" y="3178"/>
                      </a:cubicBezTo>
                      <a:cubicBezTo>
                        <a:pt x="3832035" y="-632"/>
                        <a:pt x="3855847" y="-3490"/>
                        <a:pt x="3872993" y="9845"/>
                      </a:cubicBezTo>
                      <a:cubicBezTo>
                        <a:pt x="3886327" y="21275"/>
                        <a:pt x="3891090" y="40325"/>
                        <a:pt x="3893947" y="57470"/>
                      </a:cubicBezTo>
                      <a:cubicBezTo>
                        <a:pt x="3949193" y="415610"/>
                        <a:pt x="4013962" y="771845"/>
                        <a:pt x="4077780" y="1128080"/>
                      </a:cubicBezTo>
                      <a:close/>
                    </a:path>
                  </a:pathLst>
                </a:custGeom>
                <a:solidFill>
                  <a:srgbClr val="CCCCCC"/>
                </a:solidFill>
                <a:ln w="952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E22F7A58-6286-9D6D-D17E-7C43EF9BB981}"/>
                    </a:ext>
                  </a:extLst>
                </p:cNvPr>
                <p:cNvSpPr/>
                <p:nvPr/>
              </p:nvSpPr>
              <p:spPr>
                <a:xfrm>
                  <a:off x="3922266" y="2123646"/>
                  <a:ext cx="4400214" cy="3696052"/>
                </a:xfrm>
                <a:custGeom>
                  <a:avLst/>
                  <a:gdLst>
                    <a:gd name="connsiteX0" fmla="*/ 4077780 w 4400214"/>
                    <a:gd name="connsiteY0" fmla="*/ 1128080 h 3696052"/>
                    <a:gd name="connsiteX1" fmla="*/ 4282568 w 4400214"/>
                    <a:gd name="connsiteY1" fmla="*/ 2284415 h 3696052"/>
                    <a:gd name="connsiteX2" fmla="*/ 4382580 w 4400214"/>
                    <a:gd name="connsiteY2" fmla="*/ 2862583 h 3696052"/>
                    <a:gd name="connsiteX3" fmla="*/ 4392105 w 4400214"/>
                    <a:gd name="connsiteY3" fmla="*/ 2979740 h 3696052"/>
                    <a:gd name="connsiteX4" fmla="*/ 4273043 w 4400214"/>
                    <a:gd name="connsiteY4" fmla="*/ 3007363 h 3696052"/>
                    <a:gd name="connsiteX5" fmla="*/ 3984435 w 4400214"/>
                    <a:gd name="connsiteY5" fmla="*/ 3062608 h 3696052"/>
                    <a:gd name="connsiteX6" fmla="*/ 2830005 w 4400214"/>
                    <a:gd name="connsiteY6" fmla="*/ 3280730 h 3696052"/>
                    <a:gd name="connsiteX7" fmla="*/ 1673670 w 4400214"/>
                    <a:gd name="connsiteY7" fmla="*/ 3492186 h 3696052"/>
                    <a:gd name="connsiteX8" fmla="*/ 522097 w 4400214"/>
                    <a:gd name="connsiteY8" fmla="*/ 3696021 h 3696052"/>
                    <a:gd name="connsiteX9" fmla="*/ 16320 w 4400214"/>
                    <a:gd name="connsiteY9" fmla="*/ 820423 h 3696052"/>
                    <a:gd name="connsiteX10" fmla="*/ 2032 w 4400214"/>
                    <a:gd name="connsiteY10" fmla="*/ 740413 h 3696052"/>
                    <a:gd name="connsiteX11" fmla="*/ 5842 w 4400214"/>
                    <a:gd name="connsiteY11" fmla="*/ 701360 h 3696052"/>
                    <a:gd name="connsiteX12" fmla="*/ 40132 w 4400214"/>
                    <a:gd name="connsiteY12" fmla="*/ 685168 h 3696052"/>
                    <a:gd name="connsiteX13" fmla="*/ 128715 w 4400214"/>
                    <a:gd name="connsiteY13" fmla="*/ 668975 h 3696052"/>
                    <a:gd name="connsiteX14" fmla="*/ 180150 w 4400214"/>
                    <a:gd name="connsiteY14" fmla="*/ 659450 h 3696052"/>
                    <a:gd name="connsiteX15" fmla="*/ 191580 w 4400214"/>
                    <a:gd name="connsiteY15" fmla="*/ 708028 h 3696052"/>
                    <a:gd name="connsiteX16" fmla="*/ 193485 w 4400214"/>
                    <a:gd name="connsiteY16" fmla="*/ 714695 h 3696052"/>
                    <a:gd name="connsiteX17" fmla="*/ 209677 w 4400214"/>
                    <a:gd name="connsiteY17" fmla="*/ 778513 h 3696052"/>
                    <a:gd name="connsiteX18" fmla="*/ 234442 w 4400214"/>
                    <a:gd name="connsiteY18" fmla="*/ 827090 h 3696052"/>
                    <a:gd name="connsiteX19" fmla="*/ 306832 w 4400214"/>
                    <a:gd name="connsiteY19" fmla="*/ 802325 h 3696052"/>
                    <a:gd name="connsiteX20" fmla="*/ 314452 w 4400214"/>
                    <a:gd name="connsiteY20" fmla="*/ 746128 h 3696052"/>
                    <a:gd name="connsiteX21" fmla="*/ 308737 w 4400214"/>
                    <a:gd name="connsiteY21" fmla="*/ 692788 h 3696052"/>
                    <a:gd name="connsiteX22" fmla="*/ 306832 w 4400214"/>
                    <a:gd name="connsiteY22" fmla="*/ 672785 h 3696052"/>
                    <a:gd name="connsiteX23" fmla="*/ 303022 w 4400214"/>
                    <a:gd name="connsiteY23" fmla="*/ 636590 h 3696052"/>
                    <a:gd name="connsiteX24" fmla="*/ 355410 w 4400214"/>
                    <a:gd name="connsiteY24" fmla="*/ 627065 h 3696052"/>
                    <a:gd name="connsiteX25" fmla="*/ 505905 w 4400214"/>
                    <a:gd name="connsiteY25" fmla="*/ 600395 h 3696052"/>
                    <a:gd name="connsiteX26" fmla="*/ 557340 w 4400214"/>
                    <a:gd name="connsiteY26" fmla="*/ 590870 h 3696052"/>
                    <a:gd name="connsiteX27" fmla="*/ 568770 w 4400214"/>
                    <a:gd name="connsiteY27" fmla="*/ 639448 h 3696052"/>
                    <a:gd name="connsiteX28" fmla="*/ 569722 w 4400214"/>
                    <a:gd name="connsiteY28" fmla="*/ 643258 h 3696052"/>
                    <a:gd name="connsiteX29" fmla="*/ 585915 w 4400214"/>
                    <a:gd name="connsiteY29" fmla="*/ 708980 h 3696052"/>
                    <a:gd name="connsiteX30" fmla="*/ 610680 w 4400214"/>
                    <a:gd name="connsiteY30" fmla="*/ 757558 h 3696052"/>
                    <a:gd name="connsiteX31" fmla="*/ 683070 w 4400214"/>
                    <a:gd name="connsiteY31" fmla="*/ 732793 h 3696052"/>
                    <a:gd name="connsiteX32" fmla="*/ 690690 w 4400214"/>
                    <a:gd name="connsiteY32" fmla="*/ 676595 h 3696052"/>
                    <a:gd name="connsiteX33" fmla="*/ 684975 w 4400214"/>
                    <a:gd name="connsiteY33" fmla="*/ 621350 h 3696052"/>
                    <a:gd name="connsiteX34" fmla="*/ 684022 w 4400214"/>
                    <a:gd name="connsiteY34" fmla="*/ 609920 h 3696052"/>
                    <a:gd name="connsiteX35" fmla="*/ 683070 w 4400214"/>
                    <a:gd name="connsiteY35" fmla="*/ 604205 h 3696052"/>
                    <a:gd name="connsiteX36" fmla="*/ 681165 w 4400214"/>
                    <a:gd name="connsiteY36" fmla="*/ 586108 h 3696052"/>
                    <a:gd name="connsiteX37" fmla="*/ 679260 w 4400214"/>
                    <a:gd name="connsiteY37" fmla="*/ 568963 h 3696052"/>
                    <a:gd name="connsiteX38" fmla="*/ 731647 w 4400214"/>
                    <a:gd name="connsiteY38" fmla="*/ 559438 h 3696052"/>
                    <a:gd name="connsiteX39" fmla="*/ 882142 w 4400214"/>
                    <a:gd name="connsiteY39" fmla="*/ 531815 h 3696052"/>
                    <a:gd name="connsiteX40" fmla="*/ 907860 w 4400214"/>
                    <a:gd name="connsiteY40" fmla="*/ 527053 h 3696052"/>
                    <a:gd name="connsiteX41" fmla="*/ 933577 w 4400214"/>
                    <a:gd name="connsiteY41" fmla="*/ 522290 h 3696052"/>
                    <a:gd name="connsiteX42" fmla="*/ 945007 w 4400214"/>
                    <a:gd name="connsiteY42" fmla="*/ 569915 h 3696052"/>
                    <a:gd name="connsiteX43" fmla="*/ 945960 w 4400214"/>
                    <a:gd name="connsiteY43" fmla="*/ 572773 h 3696052"/>
                    <a:gd name="connsiteX44" fmla="*/ 963105 w 4400214"/>
                    <a:gd name="connsiteY44" fmla="*/ 640400 h 3696052"/>
                    <a:gd name="connsiteX45" fmla="*/ 987870 w 4400214"/>
                    <a:gd name="connsiteY45" fmla="*/ 688978 h 3696052"/>
                    <a:gd name="connsiteX46" fmla="*/ 1060260 w 4400214"/>
                    <a:gd name="connsiteY46" fmla="*/ 664213 h 3696052"/>
                    <a:gd name="connsiteX47" fmla="*/ 1067880 w 4400214"/>
                    <a:gd name="connsiteY47" fmla="*/ 608015 h 3696052"/>
                    <a:gd name="connsiteX48" fmla="*/ 1062165 w 4400214"/>
                    <a:gd name="connsiteY48" fmla="*/ 551818 h 3696052"/>
                    <a:gd name="connsiteX49" fmla="*/ 1060260 w 4400214"/>
                    <a:gd name="connsiteY49" fmla="*/ 535625 h 3696052"/>
                    <a:gd name="connsiteX50" fmla="*/ 1056450 w 4400214"/>
                    <a:gd name="connsiteY50" fmla="*/ 501335 h 3696052"/>
                    <a:gd name="connsiteX51" fmla="*/ 1082167 w 4400214"/>
                    <a:gd name="connsiteY51" fmla="*/ 496573 h 3696052"/>
                    <a:gd name="connsiteX52" fmla="*/ 1107885 w 4400214"/>
                    <a:gd name="connsiteY52" fmla="*/ 491810 h 3696052"/>
                    <a:gd name="connsiteX53" fmla="*/ 1258380 w 4400214"/>
                    <a:gd name="connsiteY53" fmla="*/ 464188 h 3696052"/>
                    <a:gd name="connsiteX54" fmla="*/ 1309815 w 4400214"/>
                    <a:gd name="connsiteY54" fmla="*/ 454663 h 3696052"/>
                    <a:gd name="connsiteX55" fmla="*/ 1321245 w 4400214"/>
                    <a:gd name="connsiteY55" fmla="*/ 501335 h 3696052"/>
                    <a:gd name="connsiteX56" fmla="*/ 1321245 w 4400214"/>
                    <a:gd name="connsiteY56" fmla="*/ 503240 h 3696052"/>
                    <a:gd name="connsiteX57" fmla="*/ 1338390 w 4400214"/>
                    <a:gd name="connsiteY57" fmla="*/ 571820 h 3696052"/>
                    <a:gd name="connsiteX58" fmla="*/ 1363155 w 4400214"/>
                    <a:gd name="connsiteY58" fmla="*/ 620398 h 3696052"/>
                    <a:gd name="connsiteX59" fmla="*/ 1435545 w 4400214"/>
                    <a:gd name="connsiteY59" fmla="*/ 595633 h 3696052"/>
                    <a:gd name="connsiteX60" fmla="*/ 1443165 w 4400214"/>
                    <a:gd name="connsiteY60" fmla="*/ 539435 h 3696052"/>
                    <a:gd name="connsiteX61" fmla="*/ 1436497 w 4400214"/>
                    <a:gd name="connsiteY61" fmla="*/ 482285 h 3696052"/>
                    <a:gd name="connsiteX62" fmla="*/ 1434592 w 4400214"/>
                    <a:gd name="connsiteY62" fmla="*/ 466093 h 3696052"/>
                    <a:gd name="connsiteX63" fmla="*/ 1430782 w 4400214"/>
                    <a:gd name="connsiteY63" fmla="*/ 431803 h 3696052"/>
                    <a:gd name="connsiteX64" fmla="*/ 1483170 w 4400214"/>
                    <a:gd name="connsiteY64" fmla="*/ 422278 h 3696052"/>
                    <a:gd name="connsiteX65" fmla="*/ 1633665 w 4400214"/>
                    <a:gd name="connsiteY65" fmla="*/ 394655 h 3696052"/>
                    <a:gd name="connsiteX66" fmla="*/ 1685100 w 4400214"/>
                    <a:gd name="connsiteY66" fmla="*/ 385130 h 3696052"/>
                    <a:gd name="connsiteX67" fmla="*/ 1696530 w 4400214"/>
                    <a:gd name="connsiteY67" fmla="*/ 431803 h 3696052"/>
                    <a:gd name="connsiteX68" fmla="*/ 1696530 w 4400214"/>
                    <a:gd name="connsiteY68" fmla="*/ 433708 h 3696052"/>
                    <a:gd name="connsiteX69" fmla="*/ 1713675 w 4400214"/>
                    <a:gd name="connsiteY69" fmla="*/ 502288 h 3696052"/>
                    <a:gd name="connsiteX70" fmla="*/ 1738440 w 4400214"/>
                    <a:gd name="connsiteY70" fmla="*/ 550865 h 3696052"/>
                    <a:gd name="connsiteX71" fmla="*/ 1810830 w 4400214"/>
                    <a:gd name="connsiteY71" fmla="*/ 526100 h 3696052"/>
                    <a:gd name="connsiteX72" fmla="*/ 1818450 w 4400214"/>
                    <a:gd name="connsiteY72" fmla="*/ 469903 h 3696052"/>
                    <a:gd name="connsiteX73" fmla="*/ 1812735 w 4400214"/>
                    <a:gd name="connsiteY73" fmla="*/ 413705 h 3696052"/>
                    <a:gd name="connsiteX74" fmla="*/ 1810830 w 4400214"/>
                    <a:gd name="connsiteY74" fmla="*/ 397513 h 3696052"/>
                    <a:gd name="connsiteX75" fmla="*/ 1807020 w 4400214"/>
                    <a:gd name="connsiteY75" fmla="*/ 364175 h 3696052"/>
                    <a:gd name="connsiteX76" fmla="*/ 1859407 w 4400214"/>
                    <a:gd name="connsiteY76" fmla="*/ 354650 h 3696052"/>
                    <a:gd name="connsiteX77" fmla="*/ 2009902 w 4400214"/>
                    <a:gd name="connsiteY77" fmla="*/ 327028 h 3696052"/>
                    <a:gd name="connsiteX78" fmla="*/ 2061337 w 4400214"/>
                    <a:gd name="connsiteY78" fmla="*/ 317503 h 3696052"/>
                    <a:gd name="connsiteX79" fmla="*/ 2071815 w 4400214"/>
                    <a:gd name="connsiteY79" fmla="*/ 363223 h 3696052"/>
                    <a:gd name="connsiteX80" fmla="*/ 2072767 w 4400214"/>
                    <a:gd name="connsiteY80" fmla="*/ 366080 h 3696052"/>
                    <a:gd name="connsiteX81" fmla="*/ 2089912 w 4400214"/>
                    <a:gd name="connsiteY81" fmla="*/ 433708 h 3696052"/>
                    <a:gd name="connsiteX82" fmla="*/ 2114677 w 4400214"/>
                    <a:gd name="connsiteY82" fmla="*/ 482285 h 3696052"/>
                    <a:gd name="connsiteX83" fmla="*/ 2187067 w 4400214"/>
                    <a:gd name="connsiteY83" fmla="*/ 457520 h 3696052"/>
                    <a:gd name="connsiteX84" fmla="*/ 2194687 w 4400214"/>
                    <a:gd name="connsiteY84" fmla="*/ 401323 h 3696052"/>
                    <a:gd name="connsiteX85" fmla="*/ 2188973 w 4400214"/>
                    <a:gd name="connsiteY85" fmla="*/ 346078 h 3696052"/>
                    <a:gd name="connsiteX86" fmla="*/ 2187067 w 4400214"/>
                    <a:gd name="connsiteY86" fmla="*/ 328933 h 3696052"/>
                    <a:gd name="connsiteX87" fmla="*/ 2185162 w 4400214"/>
                    <a:gd name="connsiteY87" fmla="*/ 312740 h 3696052"/>
                    <a:gd name="connsiteX88" fmla="*/ 2183257 w 4400214"/>
                    <a:gd name="connsiteY88" fmla="*/ 296548 h 3696052"/>
                    <a:gd name="connsiteX89" fmla="*/ 2235645 w 4400214"/>
                    <a:gd name="connsiteY89" fmla="*/ 287023 h 3696052"/>
                    <a:gd name="connsiteX90" fmla="*/ 2386140 w 4400214"/>
                    <a:gd name="connsiteY90" fmla="*/ 259400 h 3696052"/>
                    <a:gd name="connsiteX91" fmla="*/ 2437575 w 4400214"/>
                    <a:gd name="connsiteY91" fmla="*/ 249875 h 3696052"/>
                    <a:gd name="connsiteX92" fmla="*/ 2448052 w 4400214"/>
                    <a:gd name="connsiteY92" fmla="*/ 295595 h 3696052"/>
                    <a:gd name="connsiteX93" fmla="*/ 2449005 w 4400214"/>
                    <a:gd name="connsiteY93" fmla="*/ 299405 h 3696052"/>
                    <a:gd name="connsiteX94" fmla="*/ 2466150 w 4400214"/>
                    <a:gd name="connsiteY94" fmla="*/ 366080 h 3696052"/>
                    <a:gd name="connsiteX95" fmla="*/ 2490915 w 4400214"/>
                    <a:gd name="connsiteY95" fmla="*/ 414658 h 3696052"/>
                    <a:gd name="connsiteX96" fmla="*/ 2563305 w 4400214"/>
                    <a:gd name="connsiteY96" fmla="*/ 389893 h 3696052"/>
                    <a:gd name="connsiteX97" fmla="*/ 2570925 w 4400214"/>
                    <a:gd name="connsiteY97" fmla="*/ 333695 h 3696052"/>
                    <a:gd name="connsiteX98" fmla="*/ 2565210 w 4400214"/>
                    <a:gd name="connsiteY98" fmla="*/ 279403 h 3696052"/>
                    <a:gd name="connsiteX99" fmla="*/ 2563305 w 4400214"/>
                    <a:gd name="connsiteY99" fmla="*/ 261305 h 3696052"/>
                    <a:gd name="connsiteX100" fmla="*/ 2559495 w 4400214"/>
                    <a:gd name="connsiteY100" fmla="*/ 228920 h 3696052"/>
                    <a:gd name="connsiteX101" fmla="*/ 2611882 w 4400214"/>
                    <a:gd name="connsiteY101" fmla="*/ 219395 h 3696052"/>
                    <a:gd name="connsiteX102" fmla="*/ 2762377 w 4400214"/>
                    <a:gd name="connsiteY102" fmla="*/ 191773 h 3696052"/>
                    <a:gd name="connsiteX103" fmla="*/ 2788095 w 4400214"/>
                    <a:gd name="connsiteY103" fmla="*/ 187010 h 3696052"/>
                    <a:gd name="connsiteX104" fmla="*/ 2813813 w 4400214"/>
                    <a:gd name="connsiteY104" fmla="*/ 182248 h 3696052"/>
                    <a:gd name="connsiteX105" fmla="*/ 2824290 w 4400214"/>
                    <a:gd name="connsiteY105" fmla="*/ 227015 h 3696052"/>
                    <a:gd name="connsiteX106" fmla="*/ 2825242 w 4400214"/>
                    <a:gd name="connsiteY106" fmla="*/ 232730 h 3696052"/>
                    <a:gd name="connsiteX107" fmla="*/ 2841435 w 4400214"/>
                    <a:gd name="connsiteY107" fmla="*/ 297500 h 3696052"/>
                    <a:gd name="connsiteX108" fmla="*/ 2866200 w 4400214"/>
                    <a:gd name="connsiteY108" fmla="*/ 346078 h 3696052"/>
                    <a:gd name="connsiteX109" fmla="*/ 2938590 w 4400214"/>
                    <a:gd name="connsiteY109" fmla="*/ 321313 h 3696052"/>
                    <a:gd name="connsiteX110" fmla="*/ 2946210 w 4400214"/>
                    <a:gd name="connsiteY110" fmla="*/ 265115 h 3696052"/>
                    <a:gd name="connsiteX111" fmla="*/ 2940495 w 4400214"/>
                    <a:gd name="connsiteY111" fmla="*/ 212728 h 3696052"/>
                    <a:gd name="connsiteX112" fmla="*/ 2938590 w 4400214"/>
                    <a:gd name="connsiteY112" fmla="*/ 199393 h 3696052"/>
                    <a:gd name="connsiteX113" fmla="*/ 2937638 w 4400214"/>
                    <a:gd name="connsiteY113" fmla="*/ 192725 h 3696052"/>
                    <a:gd name="connsiteX114" fmla="*/ 2933827 w 4400214"/>
                    <a:gd name="connsiteY114" fmla="*/ 161293 h 3696052"/>
                    <a:gd name="connsiteX115" fmla="*/ 2986215 w 4400214"/>
                    <a:gd name="connsiteY115" fmla="*/ 151768 h 3696052"/>
                    <a:gd name="connsiteX116" fmla="*/ 3136710 w 4400214"/>
                    <a:gd name="connsiteY116" fmla="*/ 124145 h 3696052"/>
                    <a:gd name="connsiteX117" fmla="*/ 3188145 w 4400214"/>
                    <a:gd name="connsiteY117" fmla="*/ 114620 h 3696052"/>
                    <a:gd name="connsiteX118" fmla="*/ 3198623 w 4400214"/>
                    <a:gd name="connsiteY118" fmla="*/ 159388 h 3696052"/>
                    <a:gd name="connsiteX119" fmla="*/ 3200527 w 4400214"/>
                    <a:gd name="connsiteY119" fmla="*/ 167960 h 3696052"/>
                    <a:gd name="connsiteX120" fmla="*/ 3215767 w 4400214"/>
                    <a:gd name="connsiteY120" fmla="*/ 229873 h 3696052"/>
                    <a:gd name="connsiteX121" fmla="*/ 3240532 w 4400214"/>
                    <a:gd name="connsiteY121" fmla="*/ 278450 h 3696052"/>
                    <a:gd name="connsiteX122" fmla="*/ 3312923 w 4400214"/>
                    <a:gd name="connsiteY122" fmla="*/ 253685 h 3696052"/>
                    <a:gd name="connsiteX123" fmla="*/ 3320542 w 4400214"/>
                    <a:gd name="connsiteY123" fmla="*/ 197488 h 3696052"/>
                    <a:gd name="connsiteX124" fmla="*/ 3314827 w 4400214"/>
                    <a:gd name="connsiteY124" fmla="*/ 147958 h 3696052"/>
                    <a:gd name="connsiteX125" fmla="*/ 3312923 w 4400214"/>
                    <a:gd name="connsiteY125" fmla="*/ 132718 h 3696052"/>
                    <a:gd name="connsiteX126" fmla="*/ 3311970 w 4400214"/>
                    <a:gd name="connsiteY126" fmla="*/ 125098 h 3696052"/>
                    <a:gd name="connsiteX127" fmla="*/ 3308160 w 4400214"/>
                    <a:gd name="connsiteY127" fmla="*/ 93665 h 3696052"/>
                    <a:gd name="connsiteX128" fmla="*/ 3360548 w 4400214"/>
                    <a:gd name="connsiteY128" fmla="*/ 84140 h 3696052"/>
                    <a:gd name="connsiteX129" fmla="*/ 3511995 w 4400214"/>
                    <a:gd name="connsiteY129" fmla="*/ 56518 h 3696052"/>
                    <a:gd name="connsiteX130" fmla="*/ 3563430 w 4400214"/>
                    <a:gd name="connsiteY130" fmla="*/ 46993 h 3696052"/>
                    <a:gd name="connsiteX131" fmla="*/ 3573907 w 4400214"/>
                    <a:gd name="connsiteY131" fmla="*/ 90808 h 3696052"/>
                    <a:gd name="connsiteX132" fmla="*/ 3576765 w 4400214"/>
                    <a:gd name="connsiteY132" fmla="*/ 102238 h 3696052"/>
                    <a:gd name="connsiteX133" fmla="*/ 3592005 w 4400214"/>
                    <a:gd name="connsiteY133" fmla="*/ 161293 h 3696052"/>
                    <a:gd name="connsiteX134" fmla="*/ 3616770 w 4400214"/>
                    <a:gd name="connsiteY134" fmla="*/ 209870 h 3696052"/>
                    <a:gd name="connsiteX135" fmla="*/ 3689160 w 4400214"/>
                    <a:gd name="connsiteY135" fmla="*/ 185105 h 3696052"/>
                    <a:gd name="connsiteX136" fmla="*/ 3696780 w 4400214"/>
                    <a:gd name="connsiteY136" fmla="*/ 128908 h 3696052"/>
                    <a:gd name="connsiteX137" fmla="*/ 3692017 w 4400214"/>
                    <a:gd name="connsiteY137" fmla="*/ 83188 h 3696052"/>
                    <a:gd name="connsiteX138" fmla="*/ 3689160 w 4400214"/>
                    <a:gd name="connsiteY138" fmla="*/ 56518 h 3696052"/>
                    <a:gd name="connsiteX139" fmla="*/ 3685350 w 4400214"/>
                    <a:gd name="connsiteY139" fmla="*/ 26038 h 3696052"/>
                    <a:gd name="connsiteX140" fmla="*/ 3737738 w 4400214"/>
                    <a:gd name="connsiteY140" fmla="*/ 16513 h 3696052"/>
                    <a:gd name="connsiteX141" fmla="*/ 3810127 w 4400214"/>
                    <a:gd name="connsiteY141" fmla="*/ 3178 h 3696052"/>
                    <a:gd name="connsiteX142" fmla="*/ 3872992 w 4400214"/>
                    <a:gd name="connsiteY142" fmla="*/ 9845 h 3696052"/>
                    <a:gd name="connsiteX143" fmla="*/ 3893948 w 4400214"/>
                    <a:gd name="connsiteY143" fmla="*/ 57470 h 3696052"/>
                    <a:gd name="connsiteX144" fmla="*/ 4077780 w 4400214"/>
                    <a:gd name="connsiteY144" fmla="*/ 1128080 h 369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00214" h="3696052">
                      <a:moveTo>
                        <a:pt x="4077780" y="1128080"/>
                      </a:moveTo>
                      <a:cubicBezTo>
                        <a:pt x="4147313" y="1512890"/>
                        <a:pt x="4214940" y="1898653"/>
                        <a:pt x="4282568" y="2284415"/>
                      </a:cubicBezTo>
                      <a:cubicBezTo>
                        <a:pt x="4315905" y="2476821"/>
                        <a:pt x="4350195" y="2670178"/>
                        <a:pt x="4382580" y="2862583"/>
                      </a:cubicBezTo>
                      <a:cubicBezTo>
                        <a:pt x="4387343" y="2889253"/>
                        <a:pt x="4413060" y="2956880"/>
                        <a:pt x="4392105" y="2979740"/>
                      </a:cubicBezTo>
                      <a:cubicBezTo>
                        <a:pt x="4371150" y="3002600"/>
                        <a:pt x="4301618" y="3002600"/>
                        <a:pt x="4273043" y="3007363"/>
                      </a:cubicBezTo>
                      <a:cubicBezTo>
                        <a:pt x="4176840" y="3026413"/>
                        <a:pt x="4080638" y="3044511"/>
                        <a:pt x="3984435" y="3062608"/>
                      </a:cubicBezTo>
                      <a:cubicBezTo>
                        <a:pt x="3599625" y="3135950"/>
                        <a:pt x="3214815" y="3209293"/>
                        <a:pt x="2830005" y="3280730"/>
                      </a:cubicBezTo>
                      <a:cubicBezTo>
                        <a:pt x="2445195" y="3352168"/>
                        <a:pt x="2059432" y="3422653"/>
                        <a:pt x="1673670" y="3492186"/>
                      </a:cubicBezTo>
                      <a:cubicBezTo>
                        <a:pt x="1577467" y="3509330"/>
                        <a:pt x="523050" y="3698878"/>
                        <a:pt x="522097" y="3696021"/>
                      </a:cubicBezTo>
                      <a:cubicBezTo>
                        <a:pt x="354457" y="2738758"/>
                        <a:pt x="185865" y="1779590"/>
                        <a:pt x="16320" y="820423"/>
                      </a:cubicBezTo>
                      <a:cubicBezTo>
                        <a:pt x="11557" y="793753"/>
                        <a:pt x="6795" y="767083"/>
                        <a:pt x="2032" y="740413"/>
                      </a:cubicBezTo>
                      <a:cubicBezTo>
                        <a:pt x="127" y="727078"/>
                        <a:pt x="-2730" y="712790"/>
                        <a:pt x="5842" y="701360"/>
                      </a:cubicBezTo>
                      <a:cubicBezTo>
                        <a:pt x="13462" y="690883"/>
                        <a:pt x="27750" y="688025"/>
                        <a:pt x="40132" y="685168"/>
                      </a:cubicBezTo>
                      <a:cubicBezTo>
                        <a:pt x="69660" y="679453"/>
                        <a:pt x="99187" y="674690"/>
                        <a:pt x="128715" y="668975"/>
                      </a:cubicBezTo>
                      <a:cubicBezTo>
                        <a:pt x="145860" y="666118"/>
                        <a:pt x="163005" y="662308"/>
                        <a:pt x="180150" y="659450"/>
                      </a:cubicBezTo>
                      <a:cubicBezTo>
                        <a:pt x="183960" y="675643"/>
                        <a:pt x="187770" y="691835"/>
                        <a:pt x="191580" y="708028"/>
                      </a:cubicBezTo>
                      <a:cubicBezTo>
                        <a:pt x="191580" y="709933"/>
                        <a:pt x="192532" y="711838"/>
                        <a:pt x="193485" y="714695"/>
                      </a:cubicBezTo>
                      <a:cubicBezTo>
                        <a:pt x="199200" y="735650"/>
                        <a:pt x="203962" y="757558"/>
                        <a:pt x="209677" y="778513"/>
                      </a:cubicBezTo>
                      <a:cubicBezTo>
                        <a:pt x="214440" y="795658"/>
                        <a:pt x="217297" y="816613"/>
                        <a:pt x="234442" y="827090"/>
                      </a:cubicBezTo>
                      <a:cubicBezTo>
                        <a:pt x="261112" y="843283"/>
                        <a:pt x="293497" y="828043"/>
                        <a:pt x="306832" y="802325"/>
                      </a:cubicBezTo>
                      <a:cubicBezTo>
                        <a:pt x="315405" y="785180"/>
                        <a:pt x="315405" y="765178"/>
                        <a:pt x="314452" y="746128"/>
                      </a:cubicBezTo>
                      <a:cubicBezTo>
                        <a:pt x="313500" y="728030"/>
                        <a:pt x="310642" y="710885"/>
                        <a:pt x="308737" y="692788"/>
                      </a:cubicBezTo>
                      <a:cubicBezTo>
                        <a:pt x="307785" y="686120"/>
                        <a:pt x="306832" y="679453"/>
                        <a:pt x="306832" y="672785"/>
                      </a:cubicBezTo>
                      <a:cubicBezTo>
                        <a:pt x="304927" y="660403"/>
                        <a:pt x="303975" y="648973"/>
                        <a:pt x="303022" y="636590"/>
                      </a:cubicBezTo>
                      <a:lnTo>
                        <a:pt x="355410" y="627065"/>
                      </a:lnTo>
                      <a:cubicBezTo>
                        <a:pt x="405892" y="617540"/>
                        <a:pt x="455422" y="608968"/>
                        <a:pt x="505905" y="600395"/>
                      </a:cubicBezTo>
                      <a:lnTo>
                        <a:pt x="557340" y="590870"/>
                      </a:lnTo>
                      <a:cubicBezTo>
                        <a:pt x="561150" y="607063"/>
                        <a:pt x="564960" y="623255"/>
                        <a:pt x="568770" y="639448"/>
                      </a:cubicBezTo>
                      <a:cubicBezTo>
                        <a:pt x="568770" y="641353"/>
                        <a:pt x="569722" y="642305"/>
                        <a:pt x="569722" y="643258"/>
                      </a:cubicBezTo>
                      <a:cubicBezTo>
                        <a:pt x="575437" y="665165"/>
                        <a:pt x="580200" y="687073"/>
                        <a:pt x="585915" y="708980"/>
                      </a:cubicBezTo>
                      <a:cubicBezTo>
                        <a:pt x="590677" y="726125"/>
                        <a:pt x="593535" y="747080"/>
                        <a:pt x="610680" y="757558"/>
                      </a:cubicBezTo>
                      <a:cubicBezTo>
                        <a:pt x="637350" y="773750"/>
                        <a:pt x="669735" y="758510"/>
                        <a:pt x="683070" y="732793"/>
                      </a:cubicBezTo>
                      <a:cubicBezTo>
                        <a:pt x="691642" y="715648"/>
                        <a:pt x="691642" y="695645"/>
                        <a:pt x="690690" y="676595"/>
                      </a:cubicBezTo>
                      <a:cubicBezTo>
                        <a:pt x="688785" y="658498"/>
                        <a:pt x="686880" y="639448"/>
                        <a:pt x="684975" y="621350"/>
                      </a:cubicBezTo>
                      <a:cubicBezTo>
                        <a:pt x="684975" y="617540"/>
                        <a:pt x="684022" y="613730"/>
                        <a:pt x="684022" y="609920"/>
                      </a:cubicBezTo>
                      <a:cubicBezTo>
                        <a:pt x="684022" y="608015"/>
                        <a:pt x="683070" y="606110"/>
                        <a:pt x="683070" y="604205"/>
                      </a:cubicBezTo>
                      <a:cubicBezTo>
                        <a:pt x="682117" y="598490"/>
                        <a:pt x="682117" y="592775"/>
                        <a:pt x="681165" y="586108"/>
                      </a:cubicBezTo>
                      <a:cubicBezTo>
                        <a:pt x="680212" y="580393"/>
                        <a:pt x="680212" y="574678"/>
                        <a:pt x="679260" y="568963"/>
                      </a:cubicBezTo>
                      <a:cubicBezTo>
                        <a:pt x="696405" y="566105"/>
                        <a:pt x="714502" y="562295"/>
                        <a:pt x="731647" y="559438"/>
                      </a:cubicBezTo>
                      <a:cubicBezTo>
                        <a:pt x="782130" y="549913"/>
                        <a:pt x="831660" y="541340"/>
                        <a:pt x="882142" y="531815"/>
                      </a:cubicBezTo>
                      <a:lnTo>
                        <a:pt x="907860" y="527053"/>
                      </a:lnTo>
                      <a:lnTo>
                        <a:pt x="933577" y="522290"/>
                      </a:lnTo>
                      <a:cubicBezTo>
                        <a:pt x="937387" y="538483"/>
                        <a:pt x="941197" y="553723"/>
                        <a:pt x="945007" y="569915"/>
                      </a:cubicBezTo>
                      <a:cubicBezTo>
                        <a:pt x="945007" y="570868"/>
                        <a:pt x="945007" y="571820"/>
                        <a:pt x="945960" y="572773"/>
                      </a:cubicBezTo>
                      <a:cubicBezTo>
                        <a:pt x="951675" y="595633"/>
                        <a:pt x="957390" y="617540"/>
                        <a:pt x="963105" y="640400"/>
                      </a:cubicBezTo>
                      <a:cubicBezTo>
                        <a:pt x="967867" y="657545"/>
                        <a:pt x="970725" y="678500"/>
                        <a:pt x="987870" y="688978"/>
                      </a:cubicBezTo>
                      <a:cubicBezTo>
                        <a:pt x="1014540" y="705170"/>
                        <a:pt x="1046925" y="689930"/>
                        <a:pt x="1060260" y="664213"/>
                      </a:cubicBezTo>
                      <a:cubicBezTo>
                        <a:pt x="1068832" y="647068"/>
                        <a:pt x="1068832" y="627065"/>
                        <a:pt x="1067880" y="608015"/>
                      </a:cubicBezTo>
                      <a:cubicBezTo>
                        <a:pt x="1065975" y="588965"/>
                        <a:pt x="1064070" y="570868"/>
                        <a:pt x="1062165" y="551818"/>
                      </a:cubicBezTo>
                      <a:cubicBezTo>
                        <a:pt x="1061212" y="546103"/>
                        <a:pt x="1061212" y="541340"/>
                        <a:pt x="1060260" y="535625"/>
                      </a:cubicBezTo>
                      <a:cubicBezTo>
                        <a:pt x="1059307" y="524195"/>
                        <a:pt x="1057402" y="512765"/>
                        <a:pt x="1056450" y="501335"/>
                      </a:cubicBezTo>
                      <a:lnTo>
                        <a:pt x="1082167" y="496573"/>
                      </a:lnTo>
                      <a:cubicBezTo>
                        <a:pt x="1090740" y="494668"/>
                        <a:pt x="1099312" y="493715"/>
                        <a:pt x="1107885" y="491810"/>
                      </a:cubicBezTo>
                      <a:cubicBezTo>
                        <a:pt x="1158367" y="482285"/>
                        <a:pt x="1207897" y="473713"/>
                        <a:pt x="1258380" y="464188"/>
                      </a:cubicBezTo>
                      <a:cubicBezTo>
                        <a:pt x="1275525" y="461330"/>
                        <a:pt x="1292670" y="457520"/>
                        <a:pt x="1309815" y="454663"/>
                      </a:cubicBezTo>
                      <a:cubicBezTo>
                        <a:pt x="1313625" y="470855"/>
                        <a:pt x="1317435" y="486095"/>
                        <a:pt x="1321245" y="501335"/>
                      </a:cubicBezTo>
                      <a:cubicBezTo>
                        <a:pt x="1321245" y="502288"/>
                        <a:pt x="1321245" y="502288"/>
                        <a:pt x="1321245" y="503240"/>
                      </a:cubicBezTo>
                      <a:cubicBezTo>
                        <a:pt x="1326960" y="526100"/>
                        <a:pt x="1332675" y="548960"/>
                        <a:pt x="1338390" y="571820"/>
                      </a:cubicBezTo>
                      <a:cubicBezTo>
                        <a:pt x="1343152" y="588965"/>
                        <a:pt x="1346010" y="609920"/>
                        <a:pt x="1363155" y="620398"/>
                      </a:cubicBezTo>
                      <a:cubicBezTo>
                        <a:pt x="1389825" y="636590"/>
                        <a:pt x="1422210" y="621350"/>
                        <a:pt x="1435545" y="595633"/>
                      </a:cubicBezTo>
                      <a:cubicBezTo>
                        <a:pt x="1444117" y="578488"/>
                        <a:pt x="1444117" y="558485"/>
                        <a:pt x="1443165" y="539435"/>
                      </a:cubicBezTo>
                      <a:cubicBezTo>
                        <a:pt x="1441260" y="520385"/>
                        <a:pt x="1439355" y="501335"/>
                        <a:pt x="1436497" y="482285"/>
                      </a:cubicBezTo>
                      <a:cubicBezTo>
                        <a:pt x="1435545" y="476570"/>
                        <a:pt x="1435545" y="471808"/>
                        <a:pt x="1434592" y="466093"/>
                      </a:cubicBezTo>
                      <a:cubicBezTo>
                        <a:pt x="1433640" y="454663"/>
                        <a:pt x="1431735" y="443233"/>
                        <a:pt x="1430782" y="431803"/>
                      </a:cubicBezTo>
                      <a:lnTo>
                        <a:pt x="1483170" y="422278"/>
                      </a:lnTo>
                      <a:cubicBezTo>
                        <a:pt x="1533652" y="413705"/>
                        <a:pt x="1583182" y="404180"/>
                        <a:pt x="1633665" y="394655"/>
                      </a:cubicBezTo>
                      <a:lnTo>
                        <a:pt x="1685100" y="385130"/>
                      </a:lnTo>
                      <a:cubicBezTo>
                        <a:pt x="1688910" y="400370"/>
                        <a:pt x="1692720" y="416563"/>
                        <a:pt x="1696530" y="431803"/>
                      </a:cubicBezTo>
                      <a:cubicBezTo>
                        <a:pt x="1696530" y="432755"/>
                        <a:pt x="1696530" y="432755"/>
                        <a:pt x="1696530" y="433708"/>
                      </a:cubicBezTo>
                      <a:cubicBezTo>
                        <a:pt x="1702245" y="456568"/>
                        <a:pt x="1707960" y="479428"/>
                        <a:pt x="1713675" y="502288"/>
                      </a:cubicBezTo>
                      <a:cubicBezTo>
                        <a:pt x="1718437" y="519433"/>
                        <a:pt x="1721295" y="540388"/>
                        <a:pt x="1738440" y="550865"/>
                      </a:cubicBezTo>
                      <a:cubicBezTo>
                        <a:pt x="1765110" y="567058"/>
                        <a:pt x="1797495" y="551818"/>
                        <a:pt x="1810830" y="526100"/>
                      </a:cubicBezTo>
                      <a:cubicBezTo>
                        <a:pt x="1819402" y="508955"/>
                        <a:pt x="1819402" y="488953"/>
                        <a:pt x="1818450" y="469903"/>
                      </a:cubicBezTo>
                      <a:cubicBezTo>
                        <a:pt x="1816545" y="450853"/>
                        <a:pt x="1814640" y="431803"/>
                        <a:pt x="1812735" y="413705"/>
                      </a:cubicBezTo>
                      <a:cubicBezTo>
                        <a:pt x="1811782" y="407990"/>
                        <a:pt x="1811782" y="403228"/>
                        <a:pt x="1810830" y="397513"/>
                      </a:cubicBezTo>
                      <a:lnTo>
                        <a:pt x="1807020" y="364175"/>
                      </a:lnTo>
                      <a:lnTo>
                        <a:pt x="1859407" y="354650"/>
                      </a:lnTo>
                      <a:cubicBezTo>
                        <a:pt x="1909890" y="345125"/>
                        <a:pt x="1960372" y="336553"/>
                        <a:pt x="2009902" y="327028"/>
                      </a:cubicBezTo>
                      <a:lnTo>
                        <a:pt x="2061337" y="317503"/>
                      </a:lnTo>
                      <a:cubicBezTo>
                        <a:pt x="2065147" y="332743"/>
                        <a:pt x="2068957" y="347983"/>
                        <a:pt x="2071815" y="363223"/>
                      </a:cubicBezTo>
                      <a:cubicBezTo>
                        <a:pt x="2071815" y="364175"/>
                        <a:pt x="2072767" y="365128"/>
                        <a:pt x="2072767" y="366080"/>
                      </a:cubicBezTo>
                      <a:cubicBezTo>
                        <a:pt x="2078482" y="388940"/>
                        <a:pt x="2084197" y="411800"/>
                        <a:pt x="2089912" y="433708"/>
                      </a:cubicBezTo>
                      <a:cubicBezTo>
                        <a:pt x="2094675" y="450853"/>
                        <a:pt x="2097532" y="471808"/>
                        <a:pt x="2114677" y="482285"/>
                      </a:cubicBezTo>
                      <a:cubicBezTo>
                        <a:pt x="2141348" y="498478"/>
                        <a:pt x="2173732" y="483238"/>
                        <a:pt x="2187067" y="457520"/>
                      </a:cubicBezTo>
                      <a:cubicBezTo>
                        <a:pt x="2195640" y="440375"/>
                        <a:pt x="2195640" y="420373"/>
                        <a:pt x="2194687" y="401323"/>
                      </a:cubicBezTo>
                      <a:cubicBezTo>
                        <a:pt x="2192782" y="382273"/>
                        <a:pt x="2190877" y="364175"/>
                        <a:pt x="2188973" y="346078"/>
                      </a:cubicBezTo>
                      <a:cubicBezTo>
                        <a:pt x="2188020" y="340363"/>
                        <a:pt x="2188020" y="334648"/>
                        <a:pt x="2187067" y="328933"/>
                      </a:cubicBezTo>
                      <a:cubicBezTo>
                        <a:pt x="2186115" y="323218"/>
                        <a:pt x="2186115" y="317503"/>
                        <a:pt x="2185162" y="312740"/>
                      </a:cubicBezTo>
                      <a:cubicBezTo>
                        <a:pt x="2184210" y="307025"/>
                        <a:pt x="2184210" y="301310"/>
                        <a:pt x="2183257" y="296548"/>
                      </a:cubicBezTo>
                      <a:cubicBezTo>
                        <a:pt x="2200402" y="293690"/>
                        <a:pt x="2217548" y="289880"/>
                        <a:pt x="2235645" y="287023"/>
                      </a:cubicBezTo>
                      <a:cubicBezTo>
                        <a:pt x="2286127" y="277498"/>
                        <a:pt x="2336610" y="268925"/>
                        <a:pt x="2386140" y="259400"/>
                      </a:cubicBezTo>
                      <a:cubicBezTo>
                        <a:pt x="2403285" y="256543"/>
                        <a:pt x="2420430" y="252733"/>
                        <a:pt x="2437575" y="249875"/>
                      </a:cubicBezTo>
                      <a:cubicBezTo>
                        <a:pt x="2441385" y="265115"/>
                        <a:pt x="2444242" y="280355"/>
                        <a:pt x="2448052" y="295595"/>
                      </a:cubicBezTo>
                      <a:cubicBezTo>
                        <a:pt x="2448052" y="296548"/>
                        <a:pt x="2449005" y="298453"/>
                        <a:pt x="2449005" y="299405"/>
                      </a:cubicBezTo>
                      <a:cubicBezTo>
                        <a:pt x="2454720" y="321313"/>
                        <a:pt x="2460435" y="344173"/>
                        <a:pt x="2466150" y="366080"/>
                      </a:cubicBezTo>
                      <a:cubicBezTo>
                        <a:pt x="2470913" y="383225"/>
                        <a:pt x="2473770" y="404180"/>
                        <a:pt x="2490915" y="414658"/>
                      </a:cubicBezTo>
                      <a:cubicBezTo>
                        <a:pt x="2517585" y="430850"/>
                        <a:pt x="2549970" y="415610"/>
                        <a:pt x="2563305" y="389893"/>
                      </a:cubicBezTo>
                      <a:cubicBezTo>
                        <a:pt x="2571877" y="372748"/>
                        <a:pt x="2571877" y="352745"/>
                        <a:pt x="2570925" y="333695"/>
                      </a:cubicBezTo>
                      <a:cubicBezTo>
                        <a:pt x="2569020" y="315598"/>
                        <a:pt x="2567115" y="297500"/>
                        <a:pt x="2565210" y="279403"/>
                      </a:cubicBezTo>
                      <a:cubicBezTo>
                        <a:pt x="2564257" y="273688"/>
                        <a:pt x="2563305" y="267020"/>
                        <a:pt x="2563305" y="261305"/>
                      </a:cubicBezTo>
                      <a:cubicBezTo>
                        <a:pt x="2562352" y="250828"/>
                        <a:pt x="2560448" y="239398"/>
                        <a:pt x="2559495" y="228920"/>
                      </a:cubicBezTo>
                      <a:cubicBezTo>
                        <a:pt x="2576640" y="226063"/>
                        <a:pt x="2594738" y="222253"/>
                        <a:pt x="2611882" y="219395"/>
                      </a:cubicBezTo>
                      <a:cubicBezTo>
                        <a:pt x="2662365" y="209870"/>
                        <a:pt x="2712848" y="201298"/>
                        <a:pt x="2762377" y="191773"/>
                      </a:cubicBezTo>
                      <a:lnTo>
                        <a:pt x="2788095" y="187010"/>
                      </a:lnTo>
                      <a:lnTo>
                        <a:pt x="2813813" y="182248"/>
                      </a:lnTo>
                      <a:cubicBezTo>
                        <a:pt x="2817623" y="197488"/>
                        <a:pt x="2820480" y="212728"/>
                        <a:pt x="2824290" y="227015"/>
                      </a:cubicBezTo>
                      <a:cubicBezTo>
                        <a:pt x="2825242" y="228920"/>
                        <a:pt x="2825242" y="230825"/>
                        <a:pt x="2825242" y="232730"/>
                      </a:cubicBezTo>
                      <a:cubicBezTo>
                        <a:pt x="2830957" y="254638"/>
                        <a:pt x="2835720" y="275593"/>
                        <a:pt x="2841435" y="297500"/>
                      </a:cubicBezTo>
                      <a:cubicBezTo>
                        <a:pt x="2846198" y="314645"/>
                        <a:pt x="2849055" y="335600"/>
                        <a:pt x="2866200" y="346078"/>
                      </a:cubicBezTo>
                      <a:cubicBezTo>
                        <a:pt x="2892870" y="362270"/>
                        <a:pt x="2925255" y="347030"/>
                        <a:pt x="2938590" y="321313"/>
                      </a:cubicBezTo>
                      <a:cubicBezTo>
                        <a:pt x="2947163" y="304168"/>
                        <a:pt x="2947163" y="284165"/>
                        <a:pt x="2946210" y="265115"/>
                      </a:cubicBezTo>
                      <a:cubicBezTo>
                        <a:pt x="2944305" y="247970"/>
                        <a:pt x="2942400" y="230825"/>
                        <a:pt x="2940495" y="212728"/>
                      </a:cubicBezTo>
                      <a:cubicBezTo>
                        <a:pt x="2939542" y="207965"/>
                        <a:pt x="2939542" y="203203"/>
                        <a:pt x="2938590" y="199393"/>
                      </a:cubicBezTo>
                      <a:cubicBezTo>
                        <a:pt x="2938590" y="197488"/>
                        <a:pt x="2937638" y="194630"/>
                        <a:pt x="2937638" y="192725"/>
                      </a:cubicBezTo>
                      <a:cubicBezTo>
                        <a:pt x="2936685" y="182248"/>
                        <a:pt x="2934780" y="171770"/>
                        <a:pt x="2933827" y="161293"/>
                      </a:cubicBezTo>
                      <a:lnTo>
                        <a:pt x="2986215" y="151768"/>
                      </a:lnTo>
                      <a:cubicBezTo>
                        <a:pt x="3036698" y="143195"/>
                        <a:pt x="3087180" y="133670"/>
                        <a:pt x="3136710" y="124145"/>
                      </a:cubicBezTo>
                      <a:lnTo>
                        <a:pt x="3188145" y="114620"/>
                      </a:lnTo>
                      <a:cubicBezTo>
                        <a:pt x="3191955" y="129860"/>
                        <a:pt x="3194813" y="144148"/>
                        <a:pt x="3198623" y="159388"/>
                      </a:cubicBezTo>
                      <a:cubicBezTo>
                        <a:pt x="3199575" y="162245"/>
                        <a:pt x="3199575" y="165103"/>
                        <a:pt x="3200527" y="167960"/>
                      </a:cubicBezTo>
                      <a:cubicBezTo>
                        <a:pt x="3205290" y="188915"/>
                        <a:pt x="3211005" y="208918"/>
                        <a:pt x="3215767" y="229873"/>
                      </a:cubicBezTo>
                      <a:cubicBezTo>
                        <a:pt x="3220530" y="247018"/>
                        <a:pt x="3223388" y="267973"/>
                        <a:pt x="3240532" y="278450"/>
                      </a:cubicBezTo>
                      <a:cubicBezTo>
                        <a:pt x="3267202" y="294643"/>
                        <a:pt x="3299588" y="279403"/>
                        <a:pt x="3312923" y="253685"/>
                      </a:cubicBezTo>
                      <a:cubicBezTo>
                        <a:pt x="3321495" y="236540"/>
                        <a:pt x="3321495" y="216538"/>
                        <a:pt x="3320542" y="197488"/>
                      </a:cubicBezTo>
                      <a:cubicBezTo>
                        <a:pt x="3319590" y="181295"/>
                        <a:pt x="3317685" y="165103"/>
                        <a:pt x="3314827" y="147958"/>
                      </a:cubicBezTo>
                      <a:cubicBezTo>
                        <a:pt x="3313875" y="142243"/>
                        <a:pt x="3313875" y="137480"/>
                        <a:pt x="3312923" y="132718"/>
                      </a:cubicBezTo>
                      <a:cubicBezTo>
                        <a:pt x="3312923" y="129860"/>
                        <a:pt x="3311970" y="127955"/>
                        <a:pt x="3311970" y="125098"/>
                      </a:cubicBezTo>
                      <a:cubicBezTo>
                        <a:pt x="3311017" y="114620"/>
                        <a:pt x="3309113" y="104143"/>
                        <a:pt x="3308160" y="93665"/>
                      </a:cubicBezTo>
                      <a:lnTo>
                        <a:pt x="3360548" y="84140"/>
                      </a:lnTo>
                      <a:cubicBezTo>
                        <a:pt x="3411030" y="74615"/>
                        <a:pt x="3461513" y="66043"/>
                        <a:pt x="3511995" y="56518"/>
                      </a:cubicBezTo>
                      <a:cubicBezTo>
                        <a:pt x="3529140" y="53660"/>
                        <a:pt x="3546285" y="49850"/>
                        <a:pt x="3563430" y="46993"/>
                      </a:cubicBezTo>
                      <a:cubicBezTo>
                        <a:pt x="3567240" y="61280"/>
                        <a:pt x="3570098" y="76520"/>
                        <a:pt x="3573907" y="90808"/>
                      </a:cubicBezTo>
                      <a:cubicBezTo>
                        <a:pt x="3574860" y="94618"/>
                        <a:pt x="3575813" y="98428"/>
                        <a:pt x="3576765" y="102238"/>
                      </a:cubicBezTo>
                      <a:cubicBezTo>
                        <a:pt x="3581527" y="122240"/>
                        <a:pt x="3586290" y="141290"/>
                        <a:pt x="3592005" y="161293"/>
                      </a:cubicBezTo>
                      <a:cubicBezTo>
                        <a:pt x="3596767" y="178438"/>
                        <a:pt x="3599625" y="199393"/>
                        <a:pt x="3616770" y="209870"/>
                      </a:cubicBezTo>
                      <a:cubicBezTo>
                        <a:pt x="3643440" y="226063"/>
                        <a:pt x="3675825" y="210823"/>
                        <a:pt x="3689160" y="185105"/>
                      </a:cubicBezTo>
                      <a:cubicBezTo>
                        <a:pt x="3697732" y="167960"/>
                        <a:pt x="3697732" y="147958"/>
                        <a:pt x="3696780" y="128908"/>
                      </a:cubicBezTo>
                      <a:cubicBezTo>
                        <a:pt x="3695827" y="113668"/>
                        <a:pt x="3693923" y="98428"/>
                        <a:pt x="3692017" y="83188"/>
                      </a:cubicBezTo>
                      <a:cubicBezTo>
                        <a:pt x="3691065" y="74615"/>
                        <a:pt x="3690113" y="65090"/>
                        <a:pt x="3689160" y="56518"/>
                      </a:cubicBezTo>
                      <a:cubicBezTo>
                        <a:pt x="3688207" y="46040"/>
                        <a:pt x="3686302" y="35563"/>
                        <a:pt x="3685350" y="26038"/>
                      </a:cubicBezTo>
                      <a:cubicBezTo>
                        <a:pt x="3702495" y="23180"/>
                        <a:pt x="3720592" y="19370"/>
                        <a:pt x="3737738" y="16513"/>
                      </a:cubicBezTo>
                      <a:cubicBezTo>
                        <a:pt x="3761550" y="11750"/>
                        <a:pt x="3786315" y="7940"/>
                        <a:pt x="3810127" y="3178"/>
                      </a:cubicBezTo>
                      <a:cubicBezTo>
                        <a:pt x="3832035" y="-632"/>
                        <a:pt x="3855848" y="-3490"/>
                        <a:pt x="3872992" y="9845"/>
                      </a:cubicBezTo>
                      <a:cubicBezTo>
                        <a:pt x="3886327" y="21275"/>
                        <a:pt x="3891090" y="40325"/>
                        <a:pt x="3893948" y="57470"/>
                      </a:cubicBezTo>
                      <a:cubicBezTo>
                        <a:pt x="3949192" y="415610"/>
                        <a:pt x="4013963" y="771845"/>
                        <a:pt x="4077780" y="1128080"/>
                      </a:cubicBezTo>
                      <a:close/>
                    </a:path>
                  </a:pathLst>
                </a:custGeom>
                <a:solidFill>
                  <a:srgbClr val="ECCC53"/>
                </a:solidFill>
                <a:ln w="9525"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0607CE2B-B511-1603-577B-8602717E2028}"/>
                    </a:ext>
                  </a:extLst>
                </p:cNvPr>
                <p:cNvSpPr/>
                <p:nvPr/>
              </p:nvSpPr>
              <p:spPr>
                <a:xfrm>
                  <a:off x="3913070" y="2125232"/>
                  <a:ext cx="4410901" cy="3696370"/>
                </a:xfrm>
                <a:custGeom>
                  <a:avLst/>
                  <a:gdLst>
                    <a:gd name="connsiteX0" fmla="*/ 3893619 w 4410901"/>
                    <a:gd name="connsiteY0" fmla="*/ 57789 h 3696370"/>
                    <a:gd name="connsiteX1" fmla="*/ 3872664 w 4410901"/>
                    <a:gd name="connsiteY1" fmla="*/ 10164 h 3696370"/>
                    <a:gd name="connsiteX2" fmla="*/ 3809799 w 4410901"/>
                    <a:gd name="connsiteY2" fmla="*/ 3496 h 3696370"/>
                    <a:gd name="connsiteX3" fmla="*/ 3737409 w 4410901"/>
                    <a:gd name="connsiteY3" fmla="*/ 16831 h 3696370"/>
                    <a:gd name="connsiteX4" fmla="*/ 3685022 w 4410901"/>
                    <a:gd name="connsiteY4" fmla="*/ 26356 h 3696370"/>
                    <a:gd name="connsiteX5" fmla="*/ 3688832 w 4410901"/>
                    <a:gd name="connsiteY5" fmla="*/ 56836 h 3696370"/>
                    <a:gd name="connsiteX6" fmla="*/ 3691689 w 4410901"/>
                    <a:gd name="connsiteY6" fmla="*/ 83506 h 3696370"/>
                    <a:gd name="connsiteX7" fmla="*/ 3696451 w 4410901"/>
                    <a:gd name="connsiteY7" fmla="*/ 129226 h 3696370"/>
                    <a:gd name="connsiteX8" fmla="*/ 3688832 w 4410901"/>
                    <a:gd name="connsiteY8" fmla="*/ 185424 h 3696370"/>
                    <a:gd name="connsiteX9" fmla="*/ 3616442 w 4410901"/>
                    <a:gd name="connsiteY9" fmla="*/ 210189 h 3696370"/>
                    <a:gd name="connsiteX10" fmla="*/ 3591676 w 4410901"/>
                    <a:gd name="connsiteY10" fmla="*/ 161611 h 3696370"/>
                    <a:gd name="connsiteX11" fmla="*/ 3576436 w 4410901"/>
                    <a:gd name="connsiteY11" fmla="*/ 102556 h 3696370"/>
                    <a:gd name="connsiteX12" fmla="*/ 3573579 w 4410901"/>
                    <a:gd name="connsiteY12" fmla="*/ 91126 h 3696370"/>
                    <a:gd name="connsiteX13" fmla="*/ 3563101 w 4410901"/>
                    <a:gd name="connsiteY13" fmla="*/ 47311 h 3696370"/>
                    <a:gd name="connsiteX14" fmla="*/ 3511667 w 4410901"/>
                    <a:gd name="connsiteY14" fmla="*/ 56836 h 3696370"/>
                    <a:gd name="connsiteX15" fmla="*/ 3360219 w 4410901"/>
                    <a:gd name="connsiteY15" fmla="*/ 84459 h 3696370"/>
                    <a:gd name="connsiteX16" fmla="*/ 3307832 w 4410901"/>
                    <a:gd name="connsiteY16" fmla="*/ 93984 h 3696370"/>
                    <a:gd name="connsiteX17" fmla="*/ 3311642 w 4410901"/>
                    <a:gd name="connsiteY17" fmla="*/ 125416 h 3696370"/>
                    <a:gd name="connsiteX18" fmla="*/ 3312594 w 4410901"/>
                    <a:gd name="connsiteY18" fmla="*/ 133036 h 3696370"/>
                    <a:gd name="connsiteX19" fmla="*/ 3314499 w 4410901"/>
                    <a:gd name="connsiteY19" fmla="*/ 148276 h 3696370"/>
                    <a:gd name="connsiteX20" fmla="*/ 3320214 w 4410901"/>
                    <a:gd name="connsiteY20" fmla="*/ 197806 h 3696370"/>
                    <a:gd name="connsiteX21" fmla="*/ 3312594 w 4410901"/>
                    <a:gd name="connsiteY21" fmla="*/ 254004 h 3696370"/>
                    <a:gd name="connsiteX22" fmla="*/ 3240204 w 4410901"/>
                    <a:gd name="connsiteY22" fmla="*/ 278769 h 3696370"/>
                    <a:gd name="connsiteX23" fmla="*/ 3215439 w 4410901"/>
                    <a:gd name="connsiteY23" fmla="*/ 230191 h 3696370"/>
                    <a:gd name="connsiteX24" fmla="*/ 3200199 w 4410901"/>
                    <a:gd name="connsiteY24" fmla="*/ 168279 h 3696370"/>
                    <a:gd name="connsiteX25" fmla="*/ 3198294 w 4410901"/>
                    <a:gd name="connsiteY25" fmla="*/ 159706 h 3696370"/>
                    <a:gd name="connsiteX26" fmla="*/ 3187817 w 4410901"/>
                    <a:gd name="connsiteY26" fmla="*/ 114939 h 3696370"/>
                    <a:gd name="connsiteX27" fmla="*/ 3136382 w 4410901"/>
                    <a:gd name="connsiteY27" fmla="*/ 124464 h 3696370"/>
                    <a:gd name="connsiteX28" fmla="*/ 2985886 w 4410901"/>
                    <a:gd name="connsiteY28" fmla="*/ 152086 h 3696370"/>
                    <a:gd name="connsiteX29" fmla="*/ 2933499 w 4410901"/>
                    <a:gd name="connsiteY29" fmla="*/ 161611 h 3696370"/>
                    <a:gd name="connsiteX30" fmla="*/ 2937309 w 4410901"/>
                    <a:gd name="connsiteY30" fmla="*/ 193044 h 3696370"/>
                    <a:gd name="connsiteX31" fmla="*/ 2938261 w 4410901"/>
                    <a:gd name="connsiteY31" fmla="*/ 199711 h 3696370"/>
                    <a:gd name="connsiteX32" fmla="*/ 2940167 w 4410901"/>
                    <a:gd name="connsiteY32" fmla="*/ 213046 h 3696370"/>
                    <a:gd name="connsiteX33" fmla="*/ 2945882 w 4410901"/>
                    <a:gd name="connsiteY33" fmla="*/ 265434 h 3696370"/>
                    <a:gd name="connsiteX34" fmla="*/ 2938261 w 4410901"/>
                    <a:gd name="connsiteY34" fmla="*/ 321631 h 3696370"/>
                    <a:gd name="connsiteX35" fmla="*/ 2865872 w 4410901"/>
                    <a:gd name="connsiteY35" fmla="*/ 346396 h 3696370"/>
                    <a:gd name="connsiteX36" fmla="*/ 2841107 w 4410901"/>
                    <a:gd name="connsiteY36" fmla="*/ 297819 h 3696370"/>
                    <a:gd name="connsiteX37" fmla="*/ 2824914 w 4410901"/>
                    <a:gd name="connsiteY37" fmla="*/ 233049 h 3696370"/>
                    <a:gd name="connsiteX38" fmla="*/ 2823961 w 4410901"/>
                    <a:gd name="connsiteY38" fmla="*/ 227334 h 3696370"/>
                    <a:gd name="connsiteX39" fmla="*/ 2813484 w 4410901"/>
                    <a:gd name="connsiteY39" fmla="*/ 182566 h 3696370"/>
                    <a:gd name="connsiteX40" fmla="*/ 2787767 w 4410901"/>
                    <a:gd name="connsiteY40" fmla="*/ 187329 h 3696370"/>
                    <a:gd name="connsiteX41" fmla="*/ 2762049 w 4410901"/>
                    <a:gd name="connsiteY41" fmla="*/ 192091 h 3696370"/>
                    <a:gd name="connsiteX42" fmla="*/ 2611554 w 4410901"/>
                    <a:gd name="connsiteY42" fmla="*/ 219714 h 3696370"/>
                    <a:gd name="connsiteX43" fmla="*/ 2559167 w 4410901"/>
                    <a:gd name="connsiteY43" fmla="*/ 229239 h 3696370"/>
                    <a:gd name="connsiteX44" fmla="*/ 2562976 w 4410901"/>
                    <a:gd name="connsiteY44" fmla="*/ 261624 h 3696370"/>
                    <a:gd name="connsiteX45" fmla="*/ 2564882 w 4410901"/>
                    <a:gd name="connsiteY45" fmla="*/ 279721 h 3696370"/>
                    <a:gd name="connsiteX46" fmla="*/ 2570597 w 4410901"/>
                    <a:gd name="connsiteY46" fmla="*/ 334014 h 3696370"/>
                    <a:gd name="connsiteX47" fmla="*/ 2562976 w 4410901"/>
                    <a:gd name="connsiteY47" fmla="*/ 390211 h 3696370"/>
                    <a:gd name="connsiteX48" fmla="*/ 2490586 w 4410901"/>
                    <a:gd name="connsiteY48" fmla="*/ 414976 h 3696370"/>
                    <a:gd name="connsiteX49" fmla="*/ 2465822 w 4410901"/>
                    <a:gd name="connsiteY49" fmla="*/ 366399 h 3696370"/>
                    <a:gd name="connsiteX50" fmla="*/ 2448676 w 4410901"/>
                    <a:gd name="connsiteY50" fmla="*/ 299724 h 3696370"/>
                    <a:gd name="connsiteX51" fmla="*/ 2447724 w 4410901"/>
                    <a:gd name="connsiteY51" fmla="*/ 295914 h 3696370"/>
                    <a:gd name="connsiteX52" fmla="*/ 2437247 w 4410901"/>
                    <a:gd name="connsiteY52" fmla="*/ 250194 h 3696370"/>
                    <a:gd name="connsiteX53" fmla="*/ 2385812 w 4410901"/>
                    <a:gd name="connsiteY53" fmla="*/ 259719 h 3696370"/>
                    <a:gd name="connsiteX54" fmla="*/ 2235317 w 4410901"/>
                    <a:gd name="connsiteY54" fmla="*/ 287341 h 3696370"/>
                    <a:gd name="connsiteX55" fmla="*/ 2182929 w 4410901"/>
                    <a:gd name="connsiteY55" fmla="*/ 296866 h 3696370"/>
                    <a:gd name="connsiteX56" fmla="*/ 2184834 w 4410901"/>
                    <a:gd name="connsiteY56" fmla="*/ 313059 h 3696370"/>
                    <a:gd name="connsiteX57" fmla="*/ 2186739 w 4410901"/>
                    <a:gd name="connsiteY57" fmla="*/ 329251 h 3696370"/>
                    <a:gd name="connsiteX58" fmla="*/ 2188644 w 4410901"/>
                    <a:gd name="connsiteY58" fmla="*/ 346396 h 3696370"/>
                    <a:gd name="connsiteX59" fmla="*/ 2194359 w 4410901"/>
                    <a:gd name="connsiteY59" fmla="*/ 401641 h 3696370"/>
                    <a:gd name="connsiteX60" fmla="*/ 2186739 w 4410901"/>
                    <a:gd name="connsiteY60" fmla="*/ 457839 h 3696370"/>
                    <a:gd name="connsiteX61" fmla="*/ 2114349 w 4410901"/>
                    <a:gd name="connsiteY61" fmla="*/ 482604 h 3696370"/>
                    <a:gd name="connsiteX62" fmla="*/ 2089584 w 4410901"/>
                    <a:gd name="connsiteY62" fmla="*/ 434026 h 3696370"/>
                    <a:gd name="connsiteX63" fmla="*/ 2072439 w 4410901"/>
                    <a:gd name="connsiteY63" fmla="*/ 366399 h 3696370"/>
                    <a:gd name="connsiteX64" fmla="*/ 2071486 w 4410901"/>
                    <a:gd name="connsiteY64" fmla="*/ 363541 h 3696370"/>
                    <a:gd name="connsiteX65" fmla="*/ 2061009 w 4410901"/>
                    <a:gd name="connsiteY65" fmla="*/ 317821 h 3696370"/>
                    <a:gd name="connsiteX66" fmla="*/ 2009574 w 4410901"/>
                    <a:gd name="connsiteY66" fmla="*/ 327346 h 3696370"/>
                    <a:gd name="connsiteX67" fmla="*/ 1859079 w 4410901"/>
                    <a:gd name="connsiteY67" fmla="*/ 354969 h 3696370"/>
                    <a:gd name="connsiteX68" fmla="*/ 1806691 w 4410901"/>
                    <a:gd name="connsiteY68" fmla="*/ 364494 h 3696370"/>
                    <a:gd name="connsiteX69" fmla="*/ 1810501 w 4410901"/>
                    <a:gd name="connsiteY69" fmla="*/ 397831 h 3696370"/>
                    <a:gd name="connsiteX70" fmla="*/ 1812407 w 4410901"/>
                    <a:gd name="connsiteY70" fmla="*/ 414024 h 3696370"/>
                    <a:gd name="connsiteX71" fmla="*/ 1818121 w 4410901"/>
                    <a:gd name="connsiteY71" fmla="*/ 470221 h 3696370"/>
                    <a:gd name="connsiteX72" fmla="*/ 1810501 w 4410901"/>
                    <a:gd name="connsiteY72" fmla="*/ 526419 h 3696370"/>
                    <a:gd name="connsiteX73" fmla="*/ 1738111 w 4410901"/>
                    <a:gd name="connsiteY73" fmla="*/ 551184 h 3696370"/>
                    <a:gd name="connsiteX74" fmla="*/ 1713346 w 4410901"/>
                    <a:gd name="connsiteY74" fmla="*/ 502606 h 3696370"/>
                    <a:gd name="connsiteX75" fmla="*/ 1696201 w 4410901"/>
                    <a:gd name="connsiteY75" fmla="*/ 434026 h 3696370"/>
                    <a:gd name="connsiteX76" fmla="*/ 1696201 w 4410901"/>
                    <a:gd name="connsiteY76" fmla="*/ 432121 h 3696370"/>
                    <a:gd name="connsiteX77" fmla="*/ 1684771 w 4410901"/>
                    <a:gd name="connsiteY77" fmla="*/ 385449 h 3696370"/>
                    <a:gd name="connsiteX78" fmla="*/ 1633336 w 4410901"/>
                    <a:gd name="connsiteY78" fmla="*/ 394974 h 3696370"/>
                    <a:gd name="connsiteX79" fmla="*/ 1482841 w 4410901"/>
                    <a:gd name="connsiteY79" fmla="*/ 422596 h 3696370"/>
                    <a:gd name="connsiteX80" fmla="*/ 1430454 w 4410901"/>
                    <a:gd name="connsiteY80" fmla="*/ 432121 h 3696370"/>
                    <a:gd name="connsiteX81" fmla="*/ 1434264 w 4410901"/>
                    <a:gd name="connsiteY81" fmla="*/ 466411 h 3696370"/>
                    <a:gd name="connsiteX82" fmla="*/ 1436169 w 4410901"/>
                    <a:gd name="connsiteY82" fmla="*/ 482604 h 3696370"/>
                    <a:gd name="connsiteX83" fmla="*/ 1442836 w 4410901"/>
                    <a:gd name="connsiteY83" fmla="*/ 539754 h 3696370"/>
                    <a:gd name="connsiteX84" fmla="*/ 1435216 w 4410901"/>
                    <a:gd name="connsiteY84" fmla="*/ 595951 h 3696370"/>
                    <a:gd name="connsiteX85" fmla="*/ 1362826 w 4410901"/>
                    <a:gd name="connsiteY85" fmla="*/ 620716 h 3696370"/>
                    <a:gd name="connsiteX86" fmla="*/ 1338061 w 4410901"/>
                    <a:gd name="connsiteY86" fmla="*/ 572139 h 3696370"/>
                    <a:gd name="connsiteX87" fmla="*/ 1320916 w 4410901"/>
                    <a:gd name="connsiteY87" fmla="*/ 503559 h 3696370"/>
                    <a:gd name="connsiteX88" fmla="*/ 1320916 w 4410901"/>
                    <a:gd name="connsiteY88" fmla="*/ 501654 h 3696370"/>
                    <a:gd name="connsiteX89" fmla="*/ 1309486 w 4410901"/>
                    <a:gd name="connsiteY89" fmla="*/ 454981 h 3696370"/>
                    <a:gd name="connsiteX90" fmla="*/ 1258051 w 4410901"/>
                    <a:gd name="connsiteY90" fmla="*/ 464506 h 3696370"/>
                    <a:gd name="connsiteX91" fmla="*/ 1107556 w 4410901"/>
                    <a:gd name="connsiteY91" fmla="*/ 492129 h 3696370"/>
                    <a:gd name="connsiteX92" fmla="*/ 1081839 w 4410901"/>
                    <a:gd name="connsiteY92" fmla="*/ 496891 h 3696370"/>
                    <a:gd name="connsiteX93" fmla="*/ 1056121 w 4410901"/>
                    <a:gd name="connsiteY93" fmla="*/ 501654 h 3696370"/>
                    <a:gd name="connsiteX94" fmla="*/ 1059931 w 4410901"/>
                    <a:gd name="connsiteY94" fmla="*/ 535944 h 3696370"/>
                    <a:gd name="connsiteX95" fmla="*/ 1061836 w 4410901"/>
                    <a:gd name="connsiteY95" fmla="*/ 552136 h 3696370"/>
                    <a:gd name="connsiteX96" fmla="*/ 1067551 w 4410901"/>
                    <a:gd name="connsiteY96" fmla="*/ 608334 h 3696370"/>
                    <a:gd name="connsiteX97" fmla="*/ 1059931 w 4410901"/>
                    <a:gd name="connsiteY97" fmla="*/ 664531 h 3696370"/>
                    <a:gd name="connsiteX98" fmla="*/ 987541 w 4410901"/>
                    <a:gd name="connsiteY98" fmla="*/ 689296 h 3696370"/>
                    <a:gd name="connsiteX99" fmla="*/ 962776 w 4410901"/>
                    <a:gd name="connsiteY99" fmla="*/ 640719 h 3696370"/>
                    <a:gd name="connsiteX100" fmla="*/ 945631 w 4410901"/>
                    <a:gd name="connsiteY100" fmla="*/ 573091 h 3696370"/>
                    <a:gd name="connsiteX101" fmla="*/ 944679 w 4410901"/>
                    <a:gd name="connsiteY101" fmla="*/ 570234 h 3696370"/>
                    <a:gd name="connsiteX102" fmla="*/ 933249 w 4410901"/>
                    <a:gd name="connsiteY102" fmla="*/ 522609 h 3696370"/>
                    <a:gd name="connsiteX103" fmla="*/ 907531 w 4410901"/>
                    <a:gd name="connsiteY103" fmla="*/ 527371 h 3696370"/>
                    <a:gd name="connsiteX104" fmla="*/ 881814 w 4410901"/>
                    <a:gd name="connsiteY104" fmla="*/ 532134 h 3696370"/>
                    <a:gd name="connsiteX105" fmla="*/ 731319 w 4410901"/>
                    <a:gd name="connsiteY105" fmla="*/ 559756 h 3696370"/>
                    <a:gd name="connsiteX106" fmla="*/ 678931 w 4410901"/>
                    <a:gd name="connsiteY106" fmla="*/ 569281 h 3696370"/>
                    <a:gd name="connsiteX107" fmla="*/ 680836 w 4410901"/>
                    <a:gd name="connsiteY107" fmla="*/ 586426 h 3696370"/>
                    <a:gd name="connsiteX108" fmla="*/ 682741 w 4410901"/>
                    <a:gd name="connsiteY108" fmla="*/ 604524 h 3696370"/>
                    <a:gd name="connsiteX109" fmla="*/ 683694 w 4410901"/>
                    <a:gd name="connsiteY109" fmla="*/ 610239 h 3696370"/>
                    <a:gd name="connsiteX110" fmla="*/ 684646 w 4410901"/>
                    <a:gd name="connsiteY110" fmla="*/ 621669 h 3696370"/>
                    <a:gd name="connsiteX111" fmla="*/ 690361 w 4410901"/>
                    <a:gd name="connsiteY111" fmla="*/ 676914 h 3696370"/>
                    <a:gd name="connsiteX112" fmla="*/ 682741 w 4410901"/>
                    <a:gd name="connsiteY112" fmla="*/ 733111 h 3696370"/>
                    <a:gd name="connsiteX113" fmla="*/ 610351 w 4410901"/>
                    <a:gd name="connsiteY113" fmla="*/ 757876 h 3696370"/>
                    <a:gd name="connsiteX114" fmla="*/ 585586 w 4410901"/>
                    <a:gd name="connsiteY114" fmla="*/ 709299 h 3696370"/>
                    <a:gd name="connsiteX115" fmla="*/ 569394 w 4410901"/>
                    <a:gd name="connsiteY115" fmla="*/ 643576 h 3696370"/>
                    <a:gd name="connsiteX116" fmla="*/ 568441 w 4410901"/>
                    <a:gd name="connsiteY116" fmla="*/ 639766 h 3696370"/>
                    <a:gd name="connsiteX117" fmla="*/ 557011 w 4410901"/>
                    <a:gd name="connsiteY117" fmla="*/ 591189 h 3696370"/>
                    <a:gd name="connsiteX118" fmla="*/ 505576 w 4410901"/>
                    <a:gd name="connsiteY118" fmla="*/ 600714 h 3696370"/>
                    <a:gd name="connsiteX119" fmla="*/ 355081 w 4410901"/>
                    <a:gd name="connsiteY119" fmla="*/ 627384 h 3696370"/>
                    <a:gd name="connsiteX120" fmla="*/ 302694 w 4410901"/>
                    <a:gd name="connsiteY120" fmla="*/ 636909 h 3696370"/>
                    <a:gd name="connsiteX121" fmla="*/ 306504 w 4410901"/>
                    <a:gd name="connsiteY121" fmla="*/ 673104 h 3696370"/>
                    <a:gd name="connsiteX122" fmla="*/ 308409 w 4410901"/>
                    <a:gd name="connsiteY122" fmla="*/ 693106 h 3696370"/>
                    <a:gd name="connsiteX123" fmla="*/ 314124 w 4410901"/>
                    <a:gd name="connsiteY123" fmla="*/ 746446 h 3696370"/>
                    <a:gd name="connsiteX124" fmla="*/ 306504 w 4410901"/>
                    <a:gd name="connsiteY124" fmla="*/ 802644 h 3696370"/>
                    <a:gd name="connsiteX125" fmla="*/ 234114 w 4410901"/>
                    <a:gd name="connsiteY125" fmla="*/ 827409 h 3696370"/>
                    <a:gd name="connsiteX126" fmla="*/ 209349 w 4410901"/>
                    <a:gd name="connsiteY126" fmla="*/ 778831 h 3696370"/>
                    <a:gd name="connsiteX127" fmla="*/ 193156 w 4410901"/>
                    <a:gd name="connsiteY127" fmla="*/ 715014 h 3696370"/>
                    <a:gd name="connsiteX128" fmla="*/ 191251 w 4410901"/>
                    <a:gd name="connsiteY128" fmla="*/ 708346 h 3696370"/>
                    <a:gd name="connsiteX129" fmla="*/ 179821 w 4410901"/>
                    <a:gd name="connsiteY129" fmla="*/ 659769 h 3696370"/>
                    <a:gd name="connsiteX130" fmla="*/ 128386 w 4410901"/>
                    <a:gd name="connsiteY130" fmla="*/ 669294 h 3696370"/>
                    <a:gd name="connsiteX131" fmla="*/ 39804 w 4410901"/>
                    <a:gd name="connsiteY131" fmla="*/ 685486 h 3696370"/>
                    <a:gd name="connsiteX132" fmla="*/ 5514 w 4410901"/>
                    <a:gd name="connsiteY132" fmla="*/ 701679 h 3696370"/>
                    <a:gd name="connsiteX133" fmla="*/ 1704 w 4410901"/>
                    <a:gd name="connsiteY133" fmla="*/ 740731 h 3696370"/>
                    <a:gd name="connsiteX134" fmla="*/ 15991 w 4410901"/>
                    <a:gd name="connsiteY134" fmla="*/ 820741 h 3696370"/>
                    <a:gd name="connsiteX135" fmla="*/ 533199 w 4410901"/>
                    <a:gd name="connsiteY135" fmla="*/ 3696339 h 3696370"/>
                    <a:gd name="connsiteX136" fmla="*/ 1684771 w 4410901"/>
                    <a:gd name="connsiteY136" fmla="*/ 3492504 h 3696370"/>
                    <a:gd name="connsiteX137" fmla="*/ 2841107 w 4410901"/>
                    <a:gd name="connsiteY137" fmla="*/ 3281049 h 3696370"/>
                    <a:gd name="connsiteX138" fmla="*/ 3995536 w 4410901"/>
                    <a:gd name="connsiteY138" fmla="*/ 3062926 h 3696370"/>
                    <a:gd name="connsiteX139" fmla="*/ 4284144 w 4410901"/>
                    <a:gd name="connsiteY139" fmla="*/ 3007681 h 3696370"/>
                    <a:gd name="connsiteX140" fmla="*/ 4403207 w 4410901"/>
                    <a:gd name="connsiteY140" fmla="*/ 2980059 h 3696370"/>
                    <a:gd name="connsiteX141" fmla="*/ 4393682 w 4410901"/>
                    <a:gd name="connsiteY141" fmla="*/ 2862901 h 3696370"/>
                    <a:gd name="connsiteX142" fmla="*/ 4293669 w 4410901"/>
                    <a:gd name="connsiteY142" fmla="*/ 2284734 h 3696370"/>
                    <a:gd name="connsiteX143" fmla="*/ 4088882 w 4410901"/>
                    <a:gd name="connsiteY143" fmla="*/ 1128399 h 3696370"/>
                    <a:gd name="connsiteX144" fmla="*/ 3893619 w 4410901"/>
                    <a:gd name="connsiteY144" fmla="*/ 57789 h 3696370"/>
                    <a:gd name="connsiteX145" fmla="*/ 4041257 w 4410901"/>
                    <a:gd name="connsiteY145" fmla="*/ 1168404 h 3696370"/>
                    <a:gd name="connsiteX146" fmla="*/ 4297479 w 4410901"/>
                    <a:gd name="connsiteY146" fmla="*/ 2620014 h 3696370"/>
                    <a:gd name="connsiteX147" fmla="*/ 4352724 w 4410901"/>
                    <a:gd name="connsiteY147" fmla="*/ 2938149 h 3696370"/>
                    <a:gd name="connsiteX148" fmla="*/ 3002079 w 4410901"/>
                    <a:gd name="connsiteY148" fmla="*/ 3195324 h 3696370"/>
                    <a:gd name="connsiteX149" fmla="*/ 1098984 w 4410901"/>
                    <a:gd name="connsiteY149" fmla="*/ 3542987 h 3696370"/>
                    <a:gd name="connsiteX150" fmla="*/ 575109 w 4410901"/>
                    <a:gd name="connsiteY150" fmla="*/ 3635379 h 3696370"/>
                    <a:gd name="connsiteX151" fmla="*/ 406516 w 4410901"/>
                    <a:gd name="connsiteY151" fmla="*/ 2669544 h 3696370"/>
                    <a:gd name="connsiteX152" fmla="*/ 146484 w 4410901"/>
                    <a:gd name="connsiteY152" fmla="*/ 1217934 h 3696370"/>
                    <a:gd name="connsiteX153" fmla="*/ 58854 w 4410901"/>
                    <a:gd name="connsiteY153" fmla="*/ 740731 h 3696370"/>
                    <a:gd name="connsiteX154" fmla="*/ 152199 w 4410901"/>
                    <a:gd name="connsiteY154" fmla="*/ 722634 h 3696370"/>
                    <a:gd name="connsiteX155" fmla="*/ 172201 w 4410901"/>
                    <a:gd name="connsiteY155" fmla="*/ 803596 h 3696370"/>
                    <a:gd name="connsiteX156" fmla="*/ 210301 w 4410901"/>
                    <a:gd name="connsiteY156" fmla="*/ 866461 h 3696370"/>
                    <a:gd name="connsiteX157" fmla="*/ 340794 w 4410901"/>
                    <a:gd name="connsiteY157" fmla="*/ 855031 h 3696370"/>
                    <a:gd name="connsiteX158" fmla="*/ 373179 w 4410901"/>
                    <a:gd name="connsiteY158" fmla="*/ 713109 h 3696370"/>
                    <a:gd name="connsiteX159" fmla="*/ 369369 w 4410901"/>
                    <a:gd name="connsiteY159" fmla="*/ 681676 h 3696370"/>
                    <a:gd name="connsiteX160" fmla="*/ 525579 w 4410901"/>
                    <a:gd name="connsiteY160" fmla="*/ 652149 h 3696370"/>
                    <a:gd name="connsiteX161" fmla="*/ 525579 w 4410901"/>
                    <a:gd name="connsiteY161" fmla="*/ 652149 h 3696370"/>
                    <a:gd name="connsiteX162" fmla="*/ 546534 w 4410901"/>
                    <a:gd name="connsiteY162" fmla="*/ 735016 h 3696370"/>
                    <a:gd name="connsiteX163" fmla="*/ 584634 w 4410901"/>
                    <a:gd name="connsiteY163" fmla="*/ 797881 h 3696370"/>
                    <a:gd name="connsiteX164" fmla="*/ 715126 w 4410901"/>
                    <a:gd name="connsiteY164" fmla="*/ 786451 h 3696370"/>
                    <a:gd name="connsiteX165" fmla="*/ 747511 w 4410901"/>
                    <a:gd name="connsiteY165" fmla="*/ 644529 h 3696370"/>
                    <a:gd name="connsiteX166" fmla="*/ 743701 w 4410901"/>
                    <a:gd name="connsiteY166" fmla="*/ 611191 h 3696370"/>
                    <a:gd name="connsiteX167" fmla="*/ 899911 w 4410901"/>
                    <a:gd name="connsiteY167" fmla="*/ 581664 h 3696370"/>
                    <a:gd name="connsiteX168" fmla="*/ 899911 w 4410901"/>
                    <a:gd name="connsiteY168" fmla="*/ 583569 h 3696370"/>
                    <a:gd name="connsiteX169" fmla="*/ 920866 w 4410901"/>
                    <a:gd name="connsiteY169" fmla="*/ 666436 h 3696370"/>
                    <a:gd name="connsiteX170" fmla="*/ 958966 w 4410901"/>
                    <a:gd name="connsiteY170" fmla="*/ 729301 h 3696370"/>
                    <a:gd name="connsiteX171" fmla="*/ 1089459 w 4410901"/>
                    <a:gd name="connsiteY171" fmla="*/ 717871 h 3696370"/>
                    <a:gd name="connsiteX172" fmla="*/ 1121844 w 4410901"/>
                    <a:gd name="connsiteY172" fmla="*/ 575949 h 3696370"/>
                    <a:gd name="connsiteX173" fmla="*/ 1118034 w 4410901"/>
                    <a:gd name="connsiteY173" fmla="*/ 541659 h 3696370"/>
                    <a:gd name="connsiteX174" fmla="*/ 1274244 w 4410901"/>
                    <a:gd name="connsiteY174" fmla="*/ 513084 h 3696370"/>
                    <a:gd name="connsiteX175" fmla="*/ 1275196 w 4410901"/>
                    <a:gd name="connsiteY175" fmla="*/ 515941 h 3696370"/>
                    <a:gd name="connsiteX176" fmla="*/ 1296151 w 4410901"/>
                    <a:gd name="connsiteY176" fmla="*/ 598809 h 3696370"/>
                    <a:gd name="connsiteX177" fmla="*/ 1334251 w 4410901"/>
                    <a:gd name="connsiteY177" fmla="*/ 661674 h 3696370"/>
                    <a:gd name="connsiteX178" fmla="*/ 1464744 w 4410901"/>
                    <a:gd name="connsiteY178" fmla="*/ 650244 h 3696370"/>
                    <a:gd name="connsiteX179" fmla="*/ 1497129 w 4410901"/>
                    <a:gd name="connsiteY179" fmla="*/ 508321 h 3696370"/>
                    <a:gd name="connsiteX180" fmla="*/ 1493319 w 4410901"/>
                    <a:gd name="connsiteY180" fmla="*/ 473079 h 3696370"/>
                    <a:gd name="connsiteX181" fmla="*/ 1649529 w 4410901"/>
                    <a:gd name="connsiteY181" fmla="*/ 444504 h 3696370"/>
                    <a:gd name="connsiteX182" fmla="*/ 1650482 w 4410901"/>
                    <a:gd name="connsiteY182" fmla="*/ 447361 h 3696370"/>
                    <a:gd name="connsiteX183" fmla="*/ 1671436 w 4410901"/>
                    <a:gd name="connsiteY183" fmla="*/ 530229 h 3696370"/>
                    <a:gd name="connsiteX184" fmla="*/ 1709536 w 4410901"/>
                    <a:gd name="connsiteY184" fmla="*/ 593094 h 3696370"/>
                    <a:gd name="connsiteX185" fmla="*/ 1840029 w 4410901"/>
                    <a:gd name="connsiteY185" fmla="*/ 581664 h 3696370"/>
                    <a:gd name="connsiteX186" fmla="*/ 1872414 w 4410901"/>
                    <a:gd name="connsiteY186" fmla="*/ 439741 h 3696370"/>
                    <a:gd name="connsiteX187" fmla="*/ 1868604 w 4410901"/>
                    <a:gd name="connsiteY187" fmla="*/ 405451 h 3696370"/>
                    <a:gd name="connsiteX188" fmla="*/ 2024814 w 4410901"/>
                    <a:gd name="connsiteY188" fmla="*/ 376876 h 3696370"/>
                    <a:gd name="connsiteX189" fmla="*/ 2025766 w 4410901"/>
                    <a:gd name="connsiteY189" fmla="*/ 378781 h 3696370"/>
                    <a:gd name="connsiteX190" fmla="*/ 2046721 w 4410901"/>
                    <a:gd name="connsiteY190" fmla="*/ 461649 h 3696370"/>
                    <a:gd name="connsiteX191" fmla="*/ 2084821 w 4410901"/>
                    <a:gd name="connsiteY191" fmla="*/ 524514 h 3696370"/>
                    <a:gd name="connsiteX192" fmla="*/ 2215314 w 4410901"/>
                    <a:gd name="connsiteY192" fmla="*/ 513084 h 3696370"/>
                    <a:gd name="connsiteX193" fmla="*/ 2247699 w 4410901"/>
                    <a:gd name="connsiteY193" fmla="*/ 371161 h 3696370"/>
                    <a:gd name="connsiteX194" fmla="*/ 2243889 w 4410901"/>
                    <a:gd name="connsiteY194" fmla="*/ 337824 h 3696370"/>
                    <a:gd name="connsiteX195" fmla="*/ 2401051 w 4410901"/>
                    <a:gd name="connsiteY195" fmla="*/ 310201 h 3696370"/>
                    <a:gd name="connsiteX196" fmla="*/ 2401051 w 4410901"/>
                    <a:gd name="connsiteY196" fmla="*/ 311154 h 3696370"/>
                    <a:gd name="connsiteX197" fmla="*/ 2422007 w 4410901"/>
                    <a:gd name="connsiteY197" fmla="*/ 394021 h 3696370"/>
                    <a:gd name="connsiteX198" fmla="*/ 2460107 w 4410901"/>
                    <a:gd name="connsiteY198" fmla="*/ 456886 h 3696370"/>
                    <a:gd name="connsiteX199" fmla="*/ 2590599 w 4410901"/>
                    <a:gd name="connsiteY199" fmla="*/ 445456 h 3696370"/>
                    <a:gd name="connsiteX200" fmla="*/ 2622984 w 4410901"/>
                    <a:gd name="connsiteY200" fmla="*/ 303534 h 3696370"/>
                    <a:gd name="connsiteX201" fmla="*/ 2619174 w 4410901"/>
                    <a:gd name="connsiteY201" fmla="*/ 271149 h 3696370"/>
                    <a:gd name="connsiteX202" fmla="*/ 2776336 w 4410901"/>
                    <a:gd name="connsiteY202" fmla="*/ 243526 h 3696370"/>
                    <a:gd name="connsiteX203" fmla="*/ 2796339 w 4410901"/>
                    <a:gd name="connsiteY203" fmla="*/ 325441 h 3696370"/>
                    <a:gd name="connsiteX204" fmla="*/ 2834439 w 4410901"/>
                    <a:gd name="connsiteY204" fmla="*/ 388306 h 3696370"/>
                    <a:gd name="connsiteX205" fmla="*/ 2964932 w 4410901"/>
                    <a:gd name="connsiteY205" fmla="*/ 376876 h 3696370"/>
                    <a:gd name="connsiteX206" fmla="*/ 2997317 w 4410901"/>
                    <a:gd name="connsiteY206" fmla="*/ 234954 h 3696370"/>
                    <a:gd name="connsiteX207" fmla="*/ 2993507 w 4410901"/>
                    <a:gd name="connsiteY207" fmla="*/ 205426 h 3696370"/>
                    <a:gd name="connsiteX208" fmla="*/ 3150669 w 4410901"/>
                    <a:gd name="connsiteY208" fmla="*/ 177804 h 3696370"/>
                    <a:gd name="connsiteX209" fmla="*/ 3170672 w 4410901"/>
                    <a:gd name="connsiteY209" fmla="*/ 256861 h 3696370"/>
                    <a:gd name="connsiteX210" fmla="*/ 3208772 w 4410901"/>
                    <a:gd name="connsiteY210" fmla="*/ 319726 h 3696370"/>
                    <a:gd name="connsiteX211" fmla="*/ 3339264 w 4410901"/>
                    <a:gd name="connsiteY211" fmla="*/ 308296 h 3696370"/>
                    <a:gd name="connsiteX212" fmla="*/ 3371649 w 4410901"/>
                    <a:gd name="connsiteY212" fmla="*/ 166374 h 3696370"/>
                    <a:gd name="connsiteX213" fmla="*/ 3368792 w 4410901"/>
                    <a:gd name="connsiteY213" fmla="*/ 139704 h 3696370"/>
                    <a:gd name="connsiteX214" fmla="*/ 3525954 w 4410901"/>
                    <a:gd name="connsiteY214" fmla="*/ 112081 h 3696370"/>
                    <a:gd name="connsiteX215" fmla="*/ 3545004 w 4410901"/>
                    <a:gd name="connsiteY215" fmla="*/ 188281 h 3696370"/>
                    <a:gd name="connsiteX216" fmla="*/ 3583104 w 4410901"/>
                    <a:gd name="connsiteY216" fmla="*/ 251146 h 3696370"/>
                    <a:gd name="connsiteX217" fmla="*/ 3713597 w 4410901"/>
                    <a:gd name="connsiteY217" fmla="*/ 239716 h 3696370"/>
                    <a:gd name="connsiteX218" fmla="*/ 3745982 w 4410901"/>
                    <a:gd name="connsiteY218" fmla="*/ 97794 h 3696370"/>
                    <a:gd name="connsiteX219" fmla="*/ 3743124 w 4410901"/>
                    <a:gd name="connsiteY219" fmla="*/ 74934 h 3696370"/>
                    <a:gd name="connsiteX220" fmla="*/ 3838374 w 4410901"/>
                    <a:gd name="connsiteY220" fmla="*/ 58741 h 3696370"/>
                    <a:gd name="connsiteX221" fmla="*/ 4041257 w 4410901"/>
                    <a:gd name="connsiteY221" fmla="*/ 1168404 h 369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4410901" h="3696370">
                      <a:moveTo>
                        <a:pt x="3893619" y="57789"/>
                      </a:moveTo>
                      <a:cubicBezTo>
                        <a:pt x="3890761" y="40644"/>
                        <a:pt x="3885999" y="21594"/>
                        <a:pt x="3872664" y="10164"/>
                      </a:cubicBezTo>
                      <a:cubicBezTo>
                        <a:pt x="3855519" y="-4124"/>
                        <a:pt x="3831707" y="-314"/>
                        <a:pt x="3809799" y="3496"/>
                      </a:cubicBezTo>
                      <a:cubicBezTo>
                        <a:pt x="3785986" y="8259"/>
                        <a:pt x="3761222" y="12069"/>
                        <a:pt x="3737409" y="16831"/>
                      </a:cubicBezTo>
                      <a:cubicBezTo>
                        <a:pt x="3720264" y="19689"/>
                        <a:pt x="3703119" y="23499"/>
                        <a:pt x="3685022" y="26356"/>
                      </a:cubicBezTo>
                      <a:cubicBezTo>
                        <a:pt x="3685974" y="36834"/>
                        <a:pt x="3686926" y="46359"/>
                        <a:pt x="3688832" y="56836"/>
                      </a:cubicBezTo>
                      <a:cubicBezTo>
                        <a:pt x="3689784" y="65409"/>
                        <a:pt x="3690736" y="74934"/>
                        <a:pt x="3691689" y="83506"/>
                      </a:cubicBezTo>
                      <a:cubicBezTo>
                        <a:pt x="3693594" y="98746"/>
                        <a:pt x="3695499" y="113986"/>
                        <a:pt x="3696451" y="129226"/>
                      </a:cubicBezTo>
                      <a:cubicBezTo>
                        <a:pt x="3698357" y="148276"/>
                        <a:pt x="3698357" y="168279"/>
                        <a:pt x="3688832" y="185424"/>
                      </a:cubicBezTo>
                      <a:cubicBezTo>
                        <a:pt x="3675497" y="211141"/>
                        <a:pt x="3643111" y="227334"/>
                        <a:pt x="3616442" y="210189"/>
                      </a:cubicBezTo>
                      <a:cubicBezTo>
                        <a:pt x="3600249" y="199711"/>
                        <a:pt x="3596439" y="179709"/>
                        <a:pt x="3591676" y="161611"/>
                      </a:cubicBezTo>
                      <a:cubicBezTo>
                        <a:pt x="3586914" y="141609"/>
                        <a:pt x="3582151" y="122559"/>
                        <a:pt x="3576436" y="102556"/>
                      </a:cubicBezTo>
                      <a:cubicBezTo>
                        <a:pt x="3575484" y="98746"/>
                        <a:pt x="3574532" y="94936"/>
                        <a:pt x="3573579" y="91126"/>
                      </a:cubicBezTo>
                      <a:cubicBezTo>
                        <a:pt x="3569769" y="76839"/>
                        <a:pt x="3566911" y="61599"/>
                        <a:pt x="3563101" y="47311"/>
                      </a:cubicBezTo>
                      <a:cubicBezTo>
                        <a:pt x="3545957" y="50169"/>
                        <a:pt x="3528811" y="53979"/>
                        <a:pt x="3511667" y="56836"/>
                      </a:cubicBezTo>
                      <a:cubicBezTo>
                        <a:pt x="3461184" y="66361"/>
                        <a:pt x="3410701" y="74934"/>
                        <a:pt x="3360219" y="84459"/>
                      </a:cubicBezTo>
                      <a:lnTo>
                        <a:pt x="3307832" y="93984"/>
                      </a:lnTo>
                      <a:cubicBezTo>
                        <a:pt x="3308784" y="104461"/>
                        <a:pt x="3309736" y="114939"/>
                        <a:pt x="3311642" y="125416"/>
                      </a:cubicBezTo>
                      <a:cubicBezTo>
                        <a:pt x="3311642" y="128274"/>
                        <a:pt x="3312594" y="130179"/>
                        <a:pt x="3312594" y="133036"/>
                      </a:cubicBezTo>
                      <a:cubicBezTo>
                        <a:pt x="3313547" y="138751"/>
                        <a:pt x="3313547" y="143514"/>
                        <a:pt x="3314499" y="148276"/>
                      </a:cubicBezTo>
                      <a:cubicBezTo>
                        <a:pt x="3316404" y="164469"/>
                        <a:pt x="3318309" y="180661"/>
                        <a:pt x="3320214" y="197806"/>
                      </a:cubicBezTo>
                      <a:cubicBezTo>
                        <a:pt x="3322119" y="216856"/>
                        <a:pt x="3322119" y="236859"/>
                        <a:pt x="3312594" y="254004"/>
                      </a:cubicBezTo>
                      <a:cubicBezTo>
                        <a:pt x="3299259" y="279721"/>
                        <a:pt x="3266874" y="295914"/>
                        <a:pt x="3240204" y="278769"/>
                      </a:cubicBezTo>
                      <a:cubicBezTo>
                        <a:pt x="3224011" y="268291"/>
                        <a:pt x="3220201" y="248289"/>
                        <a:pt x="3215439" y="230191"/>
                      </a:cubicBezTo>
                      <a:cubicBezTo>
                        <a:pt x="3209724" y="209236"/>
                        <a:pt x="3204961" y="189234"/>
                        <a:pt x="3200199" y="168279"/>
                      </a:cubicBezTo>
                      <a:cubicBezTo>
                        <a:pt x="3199247" y="165421"/>
                        <a:pt x="3199247" y="162564"/>
                        <a:pt x="3198294" y="159706"/>
                      </a:cubicBezTo>
                      <a:cubicBezTo>
                        <a:pt x="3194484" y="145419"/>
                        <a:pt x="3191626" y="130179"/>
                        <a:pt x="3187817" y="114939"/>
                      </a:cubicBezTo>
                      <a:lnTo>
                        <a:pt x="3136382" y="124464"/>
                      </a:lnTo>
                      <a:cubicBezTo>
                        <a:pt x="3085899" y="133989"/>
                        <a:pt x="3035417" y="142561"/>
                        <a:pt x="2985886" y="152086"/>
                      </a:cubicBezTo>
                      <a:lnTo>
                        <a:pt x="2933499" y="161611"/>
                      </a:lnTo>
                      <a:cubicBezTo>
                        <a:pt x="2934451" y="172089"/>
                        <a:pt x="2935404" y="182566"/>
                        <a:pt x="2937309" y="193044"/>
                      </a:cubicBezTo>
                      <a:cubicBezTo>
                        <a:pt x="2937309" y="194949"/>
                        <a:pt x="2937309" y="197806"/>
                        <a:pt x="2938261" y="199711"/>
                      </a:cubicBezTo>
                      <a:cubicBezTo>
                        <a:pt x="2939214" y="204474"/>
                        <a:pt x="2939214" y="209236"/>
                        <a:pt x="2940167" y="213046"/>
                      </a:cubicBezTo>
                      <a:cubicBezTo>
                        <a:pt x="2942072" y="230191"/>
                        <a:pt x="2943976" y="247336"/>
                        <a:pt x="2945882" y="265434"/>
                      </a:cubicBezTo>
                      <a:cubicBezTo>
                        <a:pt x="2947786" y="284484"/>
                        <a:pt x="2947786" y="304486"/>
                        <a:pt x="2938261" y="321631"/>
                      </a:cubicBezTo>
                      <a:cubicBezTo>
                        <a:pt x="2924926" y="347349"/>
                        <a:pt x="2892542" y="363541"/>
                        <a:pt x="2865872" y="346396"/>
                      </a:cubicBezTo>
                      <a:cubicBezTo>
                        <a:pt x="2849679" y="335919"/>
                        <a:pt x="2845869" y="315916"/>
                        <a:pt x="2841107" y="297819"/>
                      </a:cubicBezTo>
                      <a:cubicBezTo>
                        <a:pt x="2835392" y="275911"/>
                        <a:pt x="2830629" y="254956"/>
                        <a:pt x="2824914" y="233049"/>
                      </a:cubicBezTo>
                      <a:cubicBezTo>
                        <a:pt x="2824914" y="231144"/>
                        <a:pt x="2823961" y="229239"/>
                        <a:pt x="2823961" y="227334"/>
                      </a:cubicBezTo>
                      <a:cubicBezTo>
                        <a:pt x="2820151" y="212094"/>
                        <a:pt x="2817294" y="197806"/>
                        <a:pt x="2813484" y="182566"/>
                      </a:cubicBezTo>
                      <a:lnTo>
                        <a:pt x="2787767" y="187329"/>
                      </a:lnTo>
                      <a:lnTo>
                        <a:pt x="2762049" y="192091"/>
                      </a:lnTo>
                      <a:cubicBezTo>
                        <a:pt x="2711567" y="201616"/>
                        <a:pt x="2662036" y="210189"/>
                        <a:pt x="2611554" y="219714"/>
                      </a:cubicBezTo>
                      <a:cubicBezTo>
                        <a:pt x="2594409" y="222571"/>
                        <a:pt x="2576311" y="226381"/>
                        <a:pt x="2559167" y="229239"/>
                      </a:cubicBezTo>
                      <a:cubicBezTo>
                        <a:pt x="2560119" y="239716"/>
                        <a:pt x="2562024" y="251146"/>
                        <a:pt x="2562976" y="261624"/>
                      </a:cubicBezTo>
                      <a:cubicBezTo>
                        <a:pt x="2563929" y="267339"/>
                        <a:pt x="2564882" y="274006"/>
                        <a:pt x="2564882" y="279721"/>
                      </a:cubicBezTo>
                      <a:cubicBezTo>
                        <a:pt x="2566786" y="297819"/>
                        <a:pt x="2569644" y="315916"/>
                        <a:pt x="2570597" y="334014"/>
                      </a:cubicBezTo>
                      <a:cubicBezTo>
                        <a:pt x="2572501" y="353064"/>
                        <a:pt x="2572501" y="373066"/>
                        <a:pt x="2562976" y="390211"/>
                      </a:cubicBezTo>
                      <a:cubicBezTo>
                        <a:pt x="2549642" y="415929"/>
                        <a:pt x="2517257" y="432121"/>
                        <a:pt x="2490586" y="414976"/>
                      </a:cubicBezTo>
                      <a:cubicBezTo>
                        <a:pt x="2474394" y="404499"/>
                        <a:pt x="2470584" y="384496"/>
                        <a:pt x="2465822" y="366399"/>
                      </a:cubicBezTo>
                      <a:cubicBezTo>
                        <a:pt x="2460107" y="344491"/>
                        <a:pt x="2454392" y="321631"/>
                        <a:pt x="2448676" y="299724"/>
                      </a:cubicBezTo>
                      <a:cubicBezTo>
                        <a:pt x="2448676" y="298771"/>
                        <a:pt x="2447724" y="296866"/>
                        <a:pt x="2447724" y="295914"/>
                      </a:cubicBezTo>
                      <a:cubicBezTo>
                        <a:pt x="2443914" y="280674"/>
                        <a:pt x="2440104" y="265434"/>
                        <a:pt x="2437247" y="250194"/>
                      </a:cubicBezTo>
                      <a:cubicBezTo>
                        <a:pt x="2420101" y="253051"/>
                        <a:pt x="2402957" y="256861"/>
                        <a:pt x="2385812" y="259719"/>
                      </a:cubicBezTo>
                      <a:cubicBezTo>
                        <a:pt x="2335329" y="269244"/>
                        <a:pt x="2284846" y="277816"/>
                        <a:pt x="2235317" y="287341"/>
                      </a:cubicBezTo>
                      <a:cubicBezTo>
                        <a:pt x="2218171" y="290199"/>
                        <a:pt x="2201026" y="294009"/>
                        <a:pt x="2182929" y="296866"/>
                      </a:cubicBezTo>
                      <a:cubicBezTo>
                        <a:pt x="2183882" y="302581"/>
                        <a:pt x="2183882" y="308296"/>
                        <a:pt x="2184834" y="313059"/>
                      </a:cubicBezTo>
                      <a:cubicBezTo>
                        <a:pt x="2185787" y="318774"/>
                        <a:pt x="2185787" y="323536"/>
                        <a:pt x="2186739" y="329251"/>
                      </a:cubicBezTo>
                      <a:cubicBezTo>
                        <a:pt x="2187692" y="334966"/>
                        <a:pt x="2187692" y="340681"/>
                        <a:pt x="2188644" y="346396"/>
                      </a:cubicBezTo>
                      <a:cubicBezTo>
                        <a:pt x="2190549" y="364494"/>
                        <a:pt x="2193407" y="383544"/>
                        <a:pt x="2194359" y="401641"/>
                      </a:cubicBezTo>
                      <a:cubicBezTo>
                        <a:pt x="2196264" y="420691"/>
                        <a:pt x="2196264" y="440694"/>
                        <a:pt x="2186739" y="457839"/>
                      </a:cubicBezTo>
                      <a:cubicBezTo>
                        <a:pt x="2173404" y="483556"/>
                        <a:pt x="2141019" y="499749"/>
                        <a:pt x="2114349" y="482604"/>
                      </a:cubicBezTo>
                      <a:cubicBezTo>
                        <a:pt x="2098157" y="472126"/>
                        <a:pt x="2094346" y="452124"/>
                        <a:pt x="2089584" y="434026"/>
                      </a:cubicBezTo>
                      <a:cubicBezTo>
                        <a:pt x="2083869" y="411166"/>
                        <a:pt x="2078154" y="389259"/>
                        <a:pt x="2072439" y="366399"/>
                      </a:cubicBezTo>
                      <a:cubicBezTo>
                        <a:pt x="2072439" y="365446"/>
                        <a:pt x="2072439" y="364494"/>
                        <a:pt x="2071486" y="363541"/>
                      </a:cubicBezTo>
                      <a:cubicBezTo>
                        <a:pt x="2067676" y="348301"/>
                        <a:pt x="2063866" y="333061"/>
                        <a:pt x="2061009" y="317821"/>
                      </a:cubicBezTo>
                      <a:lnTo>
                        <a:pt x="2009574" y="327346"/>
                      </a:lnTo>
                      <a:cubicBezTo>
                        <a:pt x="1959091" y="335919"/>
                        <a:pt x="1908609" y="345444"/>
                        <a:pt x="1859079" y="354969"/>
                      </a:cubicBezTo>
                      <a:lnTo>
                        <a:pt x="1806691" y="364494"/>
                      </a:lnTo>
                      <a:lnTo>
                        <a:pt x="1810501" y="397831"/>
                      </a:lnTo>
                      <a:cubicBezTo>
                        <a:pt x="1811454" y="403546"/>
                        <a:pt x="1811454" y="408309"/>
                        <a:pt x="1812407" y="414024"/>
                      </a:cubicBezTo>
                      <a:cubicBezTo>
                        <a:pt x="1814311" y="433074"/>
                        <a:pt x="1817169" y="452124"/>
                        <a:pt x="1818121" y="470221"/>
                      </a:cubicBezTo>
                      <a:cubicBezTo>
                        <a:pt x="1820026" y="489271"/>
                        <a:pt x="1820026" y="509274"/>
                        <a:pt x="1810501" y="526419"/>
                      </a:cubicBezTo>
                      <a:cubicBezTo>
                        <a:pt x="1797166" y="552136"/>
                        <a:pt x="1764782" y="568329"/>
                        <a:pt x="1738111" y="551184"/>
                      </a:cubicBezTo>
                      <a:cubicBezTo>
                        <a:pt x="1721919" y="540706"/>
                        <a:pt x="1718109" y="520704"/>
                        <a:pt x="1713346" y="502606"/>
                      </a:cubicBezTo>
                      <a:cubicBezTo>
                        <a:pt x="1707632" y="479746"/>
                        <a:pt x="1701916" y="456886"/>
                        <a:pt x="1696201" y="434026"/>
                      </a:cubicBezTo>
                      <a:cubicBezTo>
                        <a:pt x="1696201" y="433074"/>
                        <a:pt x="1696201" y="433074"/>
                        <a:pt x="1696201" y="432121"/>
                      </a:cubicBezTo>
                      <a:cubicBezTo>
                        <a:pt x="1692391" y="416881"/>
                        <a:pt x="1688582" y="400689"/>
                        <a:pt x="1684771" y="385449"/>
                      </a:cubicBezTo>
                      <a:lnTo>
                        <a:pt x="1633336" y="394974"/>
                      </a:lnTo>
                      <a:cubicBezTo>
                        <a:pt x="1582854" y="404499"/>
                        <a:pt x="1533324" y="413071"/>
                        <a:pt x="1482841" y="422596"/>
                      </a:cubicBezTo>
                      <a:lnTo>
                        <a:pt x="1430454" y="432121"/>
                      </a:lnTo>
                      <a:cubicBezTo>
                        <a:pt x="1431407" y="443551"/>
                        <a:pt x="1433311" y="454981"/>
                        <a:pt x="1434264" y="466411"/>
                      </a:cubicBezTo>
                      <a:cubicBezTo>
                        <a:pt x="1435216" y="472126"/>
                        <a:pt x="1435216" y="476889"/>
                        <a:pt x="1436169" y="482604"/>
                      </a:cubicBezTo>
                      <a:cubicBezTo>
                        <a:pt x="1439026" y="501654"/>
                        <a:pt x="1440932" y="520704"/>
                        <a:pt x="1442836" y="539754"/>
                      </a:cubicBezTo>
                      <a:cubicBezTo>
                        <a:pt x="1444741" y="558804"/>
                        <a:pt x="1444741" y="578806"/>
                        <a:pt x="1435216" y="595951"/>
                      </a:cubicBezTo>
                      <a:cubicBezTo>
                        <a:pt x="1421882" y="621669"/>
                        <a:pt x="1389496" y="637861"/>
                        <a:pt x="1362826" y="620716"/>
                      </a:cubicBezTo>
                      <a:cubicBezTo>
                        <a:pt x="1346634" y="610239"/>
                        <a:pt x="1342824" y="590236"/>
                        <a:pt x="1338061" y="572139"/>
                      </a:cubicBezTo>
                      <a:cubicBezTo>
                        <a:pt x="1332346" y="549279"/>
                        <a:pt x="1326632" y="526419"/>
                        <a:pt x="1320916" y="503559"/>
                      </a:cubicBezTo>
                      <a:cubicBezTo>
                        <a:pt x="1320916" y="502606"/>
                        <a:pt x="1320916" y="502606"/>
                        <a:pt x="1320916" y="501654"/>
                      </a:cubicBezTo>
                      <a:cubicBezTo>
                        <a:pt x="1317107" y="486414"/>
                        <a:pt x="1313296" y="470221"/>
                        <a:pt x="1309486" y="454981"/>
                      </a:cubicBezTo>
                      <a:cubicBezTo>
                        <a:pt x="1292341" y="457839"/>
                        <a:pt x="1275196" y="461649"/>
                        <a:pt x="1258051" y="464506"/>
                      </a:cubicBezTo>
                      <a:cubicBezTo>
                        <a:pt x="1207569" y="474031"/>
                        <a:pt x="1158039" y="482604"/>
                        <a:pt x="1107556" y="492129"/>
                      </a:cubicBezTo>
                      <a:cubicBezTo>
                        <a:pt x="1098984" y="494034"/>
                        <a:pt x="1090411" y="494986"/>
                        <a:pt x="1081839" y="496891"/>
                      </a:cubicBezTo>
                      <a:lnTo>
                        <a:pt x="1056121" y="501654"/>
                      </a:lnTo>
                      <a:cubicBezTo>
                        <a:pt x="1057074" y="513084"/>
                        <a:pt x="1058979" y="524514"/>
                        <a:pt x="1059931" y="535944"/>
                      </a:cubicBezTo>
                      <a:cubicBezTo>
                        <a:pt x="1060884" y="541659"/>
                        <a:pt x="1060884" y="546421"/>
                        <a:pt x="1061836" y="552136"/>
                      </a:cubicBezTo>
                      <a:cubicBezTo>
                        <a:pt x="1063741" y="571186"/>
                        <a:pt x="1066599" y="589284"/>
                        <a:pt x="1067551" y="608334"/>
                      </a:cubicBezTo>
                      <a:cubicBezTo>
                        <a:pt x="1069456" y="627384"/>
                        <a:pt x="1069456" y="647386"/>
                        <a:pt x="1059931" y="664531"/>
                      </a:cubicBezTo>
                      <a:cubicBezTo>
                        <a:pt x="1046596" y="690249"/>
                        <a:pt x="1014211" y="706441"/>
                        <a:pt x="987541" y="689296"/>
                      </a:cubicBezTo>
                      <a:cubicBezTo>
                        <a:pt x="971349" y="678819"/>
                        <a:pt x="967539" y="658816"/>
                        <a:pt x="962776" y="640719"/>
                      </a:cubicBezTo>
                      <a:cubicBezTo>
                        <a:pt x="957061" y="617859"/>
                        <a:pt x="951346" y="595951"/>
                        <a:pt x="945631" y="573091"/>
                      </a:cubicBezTo>
                      <a:cubicBezTo>
                        <a:pt x="945631" y="572139"/>
                        <a:pt x="945631" y="571186"/>
                        <a:pt x="944679" y="570234"/>
                      </a:cubicBezTo>
                      <a:cubicBezTo>
                        <a:pt x="940869" y="554041"/>
                        <a:pt x="937059" y="538801"/>
                        <a:pt x="933249" y="522609"/>
                      </a:cubicBezTo>
                      <a:lnTo>
                        <a:pt x="907531" y="527371"/>
                      </a:lnTo>
                      <a:lnTo>
                        <a:pt x="881814" y="532134"/>
                      </a:lnTo>
                      <a:cubicBezTo>
                        <a:pt x="831331" y="541659"/>
                        <a:pt x="781801" y="550231"/>
                        <a:pt x="731319" y="559756"/>
                      </a:cubicBezTo>
                      <a:cubicBezTo>
                        <a:pt x="714174" y="562614"/>
                        <a:pt x="696076" y="566424"/>
                        <a:pt x="678931" y="569281"/>
                      </a:cubicBezTo>
                      <a:cubicBezTo>
                        <a:pt x="679884" y="574996"/>
                        <a:pt x="679884" y="580711"/>
                        <a:pt x="680836" y="586426"/>
                      </a:cubicBezTo>
                      <a:cubicBezTo>
                        <a:pt x="681789" y="592141"/>
                        <a:pt x="681789" y="597856"/>
                        <a:pt x="682741" y="604524"/>
                      </a:cubicBezTo>
                      <a:cubicBezTo>
                        <a:pt x="682741" y="606429"/>
                        <a:pt x="682741" y="608334"/>
                        <a:pt x="683694" y="610239"/>
                      </a:cubicBezTo>
                      <a:cubicBezTo>
                        <a:pt x="683694" y="614049"/>
                        <a:pt x="684646" y="617859"/>
                        <a:pt x="684646" y="621669"/>
                      </a:cubicBezTo>
                      <a:cubicBezTo>
                        <a:pt x="686551" y="639766"/>
                        <a:pt x="689409" y="657864"/>
                        <a:pt x="690361" y="676914"/>
                      </a:cubicBezTo>
                      <a:cubicBezTo>
                        <a:pt x="692266" y="695964"/>
                        <a:pt x="692266" y="715966"/>
                        <a:pt x="682741" y="733111"/>
                      </a:cubicBezTo>
                      <a:cubicBezTo>
                        <a:pt x="669406" y="758829"/>
                        <a:pt x="637021" y="775021"/>
                        <a:pt x="610351" y="757876"/>
                      </a:cubicBezTo>
                      <a:cubicBezTo>
                        <a:pt x="594159" y="747399"/>
                        <a:pt x="590349" y="727396"/>
                        <a:pt x="585586" y="709299"/>
                      </a:cubicBezTo>
                      <a:cubicBezTo>
                        <a:pt x="579871" y="687391"/>
                        <a:pt x="574156" y="665484"/>
                        <a:pt x="569394" y="643576"/>
                      </a:cubicBezTo>
                      <a:cubicBezTo>
                        <a:pt x="569394" y="641671"/>
                        <a:pt x="568441" y="640719"/>
                        <a:pt x="568441" y="639766"/>
                      </a:cubicBezTo>
                      <a:cubicBezTo>
                        <a:pt x="564631" y="623574"/>
                        <a:pt x="560821" y="607381"/>
                        <a:pt x="557011" y="591189"/>
                      </a:cubicBezTo>
                      <a:lnTo>
                        <a:pt x="505576" y="600714"/>
                      </a:lnTo>
                      <a:cubicBezTo>
                        <a:pt x="455094" y="609286"/>
                        <a:pt x="405564" y="618811"/>
                        <a:pt x="355081" y="627384"/>
                      </a:cubicBezTo>
                      <a:lnTo>
                        <a:pt x="302694" y="636909"/>
                      </a:lnTo>
                      <a:cubicBezTo>
                        <a:pt x="303646" y="649291"/>
                        <a:pt x="305551" y="660721"/>
                        <a:pt x="306504" y="673104"/>
                      </a:cubicBezTo>
                      <a:cubicBezTo>
                        <a:pt x="307456" y="679771"/>
                        <a:pt x="308409" y="686439"/>
                        <a:pt x="308409" y="693106"/>
                      </a:cubicBezTo>
                      <a:cubicBezTo>
                        <a:pt x="310314" y="710251"/>
                        <a:pt x="313171" y="728349"/>
                        <a:pt x="314124" y="746446"/>
                      </a:cubicBezTo>
                      <a:cubicBezTo>
                        <a:pt x="316029" y="765496"/>
                        <a:pt x="316029" y="785499"/>
                        <a:pt x="306504" y="802644"/>
                      </a:cubicBezTo>
                      <a:cubicBezTo>
                        <a:pt x="293169" y="828361"/>
                        <a:pt x="260784" y="844554"/>
                        <a:pt x="234114" y="827409"/>
                      </a:cubicBezTo>
                      <a:cubicBezTo>
                        <a:pt x="217921" y="816931"/>
                        <a:pt x="214111" y="796929"/>
                        <a:pt x="209349" y="778831"/>
                      </a:cubicBezTo>
                      <a:cubicBezTo>
                        <a:pt x="203634" y="757876"/>
                        <a:pt x="198871" y="735969"/>
                        <a:pt x="193156" y="715014"/>
                      </a:cubicBezTo>
                      <a:cubicBezTo>
                        <a:pt x="192204" y="713109"/>
                        <a:pt x="192204" y="711204"/>
                        <a:pt x="191251" y="708346"/>
                      </a:cubicBezTo>
                      <a:cubicBezTo>
                        <a:pt x="187441" y="692154"/>
                        <a:pt x="183631" y="675961"/>
                        <a:pt x="179821" y="659769"/>
                      </a:cubicBezTo>
                      <a:cubicBezTo>
                        <a:pt x="162676" y="662626"/>
                        <a:pt x="145531" y="666436"/>
                        <a:pt x="128386" y="669294"/>
                      </a:cubicBezTo>
                      <a:cubicBezTo>
                        <a:pt x="98859" y="675009"/>
                        <a:pt x="69331" y="679771"/>
                        <a:pt x="39804" y="685486"/>
                      </a:cubicBezTo>
                      <a:cubicBezTo>
                        <a:pt x="27421" y="687391"/>
                        <a:pt x="13134" y="691201"/>
                        <a:pt x="5514" y="701679"/>
                      </a:cubicBezTo>
                      <a:cubicBezTo>
                        <a:pt x="-2106" y="712156"/>
                        <a:pt x="-201" y="727396"/>
                        <a:pt x="1704" y="740731"/>
                      </a:cubicBezTo>
                      <a:cubicBezTo>
                        <a:pt x="6466" y="767401"/>
                        <a:pt x="11229" y="794071"/>
                        <a:pt x="15991" y="820741"/>
                      </a:cubicBezTo>
                      <a:cubicBezTo>
                        <a:pt x="195061" y="1778004"/>
                        <a:pt x="363654" y="2737171"/>
                        <a:pt x="533199" y="3696339"/>
                      </a:cubicBezTo>
                      <a:cubicBezTo>
                        <a:pt x="534151" y="3699196"/>
                        <a:pt x="1588569" y="3509649"/>
                        <a:pt x="1684771" y="3492504"/>
                      </a:cubicBezTo>
                      <a:cubicBezTo>
                        <a:pt x="2070534" y="3422971"/>
                        <a:pt x="2455344" y="3352487"/>
                        <a:pt x="2841107" y="3281049"/>
                      </a:cubicBezTo>
                      <a:cubicBezTo>
                        <a:pt x="3225917" y="3209612"/>
                        <a:pt x="3611679" y="3136269"/>
                        <a:pt x="3995536" y="3062926"/>
                      </a:cubicBezTo>
                      <a:cubicBezTo>
                        <a:pt x="4091739" y="3044829"/>
                        <a:pt x="4187942" y="3025779"/>
                        <a:pt x="4284144" y="3007681"/>
                      </a:cubicBezTo>
                      <a:cubicBezTo>
                        <a:pt x="4312719" y="3001966"/>
                        <a:pt x="4382252" y="3002919"/>
                        <a:pt x="4403207" y="2980059"/>
                      </a:cubicBezTo>
                      <a:cubicBezTo>
                        <a:pt x="4423209" y="2957199"/>
                        <a:pt x="4398444" y="2889571"/>
                        <a:pt x="4393682" y="2862901"/>
                      </a:cubicBezTo>
                      <a:cubicBezTo>
                        <a:pt x="4360344" y="2670496"/>
                        <a:pt x="4327007" y="2477139"/>
                        <a:pt x="4293669" y="2284734"/>
                      </a:cubicBezTo>
                      <a:cubicBezTo>
                        <a:pt x="4226042" y="1898971"/>
                        <a:pt x="4158414" y="1514161"/>
                        <a:pt x="4088882" y="1128399"/>
                      </a:cubicBezTo>
                      <a:cubicBezTo>
                        <a:pt x="4023159" y="770259"/>
                        <a:pt x="3958389" y="414024"/>
                        <a:pt x="3893619" y="57789"/>
                      </a:cubicBezTo>
                      <a:close/>
                      <a:moveTo>
                        <a:pt x="4041257" y="1168404"/>
                      </a:moveTo>
                      <a:cubicBezTo>
                        <a:pt x="4127934" y="1652274"/>
                        <a:pt x="4213659" y="2136144"/>
                        <a:pt x="4297479" y="2620014"/>
                      </a:cubicBezTo>
                      <a:cubicBezTo>
                        <a:pt x="4315577" y="2725741"/>
                        <a:pt x="4334627" y="2832421"/>
                        <a:pt x="4352724" y="2938149"/>
                      </a:cubicBezTo>
                      <a:cubicBezTo>
                        <a:pt x="3903144" y="3025779"/>
                        <a:pt x="3452611" y="3111504"/>
                        <a:pt x="3002079" y="3195324"/>
                      </a:cubicBezTo>
                      <a:cubicBezTo>
                        <a:pt x="2367714" y="3314387"/>
                        <a:pt x="1733349" y="3429639"/>
                        <a:pt x="1098984" y="3542987"/>
                      </a:cubicBezTo>
                      <a:cubicBezTo>
                        <a:pt x="924676" y="3574419"/>
                        <a:pt x="749416" y="3604899"/>
                        <a:pt x="575109" y="3635379"/>
                      </a:cubicBezTo>
                      <a:cubicBezTo>
                        <a:pt x="519864" y="3313434"/>
                        <a:pt x="463666" y="2991489"/>
                        <a:pt x="406516" y="2669544"/>
                      </a:cubicBezTo>
                      <a:cubicBezTo>
                        <a:pt x="320791" y="2185674"/>
                        <a:pt x="234114" y="1701804"/>
                        <a:pt x="146484" y="1217934"/>
                      </a:cubicBezTo>
                      <a:cubicBezTo>
                        <a:pt x="117909" y="1058866"/>
                        <a:pt x="88381" y="899799"/>
                        <a:pt x="58854" y="740731"/>
                      </a:cubicBezTo>
                      <a:cubicBezTo>
                        <a:pt x="89334" y="735016"/>
                        <a:pt x="120766" y="729301"/>
                        <a:pt x="152199" y="722634"/>
                      </a:cubicBezTo>
                      <a:cubicBezTo>
                        <a:pt x="158866" y="749304"/>
                        <a:pt x="165534" y="776926"/>
                        <a:pt x="172201" y="803596"/>
                      </a:cubicBezTo>
                      <a:cubicBezTo>
                        <a:pt x="178869" y="828361"/>
                        <a:pt x="189346" y="851221"/>
                        <a:pt x="210301" y="866461"/>
                      </a:cubicBezTo>
                      <a:cubicBezTo>
                        <a:pt x="251259" y="895989"/>
                        <a:pt x="305551" y="889321"/>
                        <a:pt x="340794" y="855031"/>
                      </a:cubicBezTo>
                      <a:cubicBezTo>
                        <a:pt x="379846" y="816931"/>
                        <a:pt x="378894" y="764544"/>
                        <a:pt x="373179" y="713109"/>
                      </a:cubicBezTo>
                      <a:cubicBezTo>
                        <a:pt x="372226" y="702631"/>
                        <a:pt x="370321" y="692154"/>
                        <a:pt x="369369" y="681676"/>
                      </a:cubicBezTo>
                      <a:cubicBezTo>
                        <a:pt x="421756" y="672151"/>
                        <a:pt x="474144" y="661674"/>
                        <a:pt x="525579" y="652149"/>
                      </a:cubicBezTo>
                      <a:lnTo>
                        <a:pt x="525579" y="652149"/>
                      </a:lnTo>
                      <a:cubicBezTo>
                        <a:pt x="532246" y="679771"/>
                        <a:pt x="538914" y="707394"/>
                        <a:pt x="546534" y="735016"/>
                      </a:cubicBezTo>
                      <a:cubicBezTo>
                        <a:pt x="553201" y="759781"/>
                        <a:pt x="563679" y="782641"/>
                        <a:pt x="584634" y="797881"/>
                      </a:cubicBezTo>
                      <a:cubicBezTo>
                        <a:pt x="625591" y="827409"/>
                        <a:pt x="679884" y="820741"/>
                        <a:pt x="715126" y="786451"/>
                      </a:cubicBezTo>
                      <a:cubicBezTo>
                        <a:pt x="754179" y="748351"/>
                        <a:pt x="753226" y="695964"/>
                        <a:pt x="747511" y="644529"/>
                      </a:cubicBezTo>
                      <a:lnTo>
                        <a:pt x="743701" y="611191"/>
                      </a:lnTo>
                      <a:cubicBezTo>
                        <a:pt x="796089" y="601666"/>
                        <a:pt x="848476" y="591189"/>
                        <a:pt x="899911" y="581664"/>
                      </a:cubicBezTo>
                      <a:cubicBezTo>
                        <a:pt x="899911" y="582616"/>
                        <a:pt x="899911" y="582616"/>
                        <a:pt x="899911" y="583569"/>
                      </a:cubicBezTo>
                      <a:cubicBezTo>
                        <a:pt x="906579" y="611191"/>
                        <a:pt x="913246" y="638814"/>
                        <a:pt x="920866" y="666436"/>
                      </a:cubicBezTo>
                      <a:cubicBezTo>
                        <a:pt x="927534" y="691201"/>
                        <a:pt x="938011" y="714061"/>
                        <a:pt x="958966" y="729301"/>
                      </a:cubicBezTo>
                      <a:cubicBezTo>
                        <a:pt x="999924" y="758829"/>
                        <a:pt x="1054216" y="752161"/>
                        <a:pt x="1089459" y="717871"/>
                      </a:cubicBezTo>
                      <a:cubicBezTo>
                        <a:pt x="1128511" y="679771"/>
                        <a:pt x="1127559" y="627384"/>
                        <a:pt x="1121844" y="575949"/>
                      </a:cubicBezTo>
                      <a:cubicBezTo>
                        <a:pt x="1120891" y="564519"/>
                        <a:pt x="1118986" y="553089"/>
                        <a:pt x="1118034" y="541659"/>
                      </a:cubicBezTo>
                      <a:cubicBezTo>
                        <a:pt x="1170421" y="532134"/>
                        <a:pt x="1221857" y="522609"/>
                        <a:pt x="1274244" y="513084"/>
                      </a:cubicBezTo>
                      <a:cubicBezTo>
                        <a:pt x="1274244" y="514036"/>
                        <a:pt x="1274244" y="514989"/>
                        <a:pt x="1275196" y="515941"/>
                      </a:cubicBezTo>
                      <a:cubicBezTo>
                        <a:pt x="1281864" y="543564"/>
                        <a:pt x="1288532" y="571186"/>
                        <a:pt x="1296151" y="598809"/>
                      </a:cubicBezTo>
                      <a:cubicBezTo>
                        <a:pt x="1302819" y="623574"/>
                        <a:pt x="1313296" y="646434"/>
                        <a:pt x="1334251" y="661674"/>
                      </a:cubicBezTo>
                      <a:cubicBezTo>
                        <a:pt x="1375209" y="691201"/>
                        <a:pt x="1429501" y="684534"/>
                        <a:pt x="1464744" y="650244"/>
                      </a:cubicBezTo>
                      <a:cubicBezTo>
                        <a:pt x="1503796" y="612144"/>
                        <a:pt x="1502844" y="559756"/>
                        <a:pt x="1497129" y="508321"/>
                      </a:cubicBezTo>
                      <a:cubicBezTo>
                        <a:pt x="1496176" y="496891"/>
                        <a:pt x="1494271" y="485461"/>
                        <a:pt x="1493319" y="473079"/>
                      </a:cubicBezTo>
                      <a:lnTo>
                        <a:pt x="1649529" y="444504"/>
                      </a:lnTo>
                      <a:cubicBezTo>
                        <a:pt x="1649529" y="445456"/>
                        <a:pt x="1649529" y="446409"/>
                        <a:pt x="1650482" y="447361"/>
                      </a:cubicBezTo>
                      <a:cubicBezTo>
                        <a:pt x="1657149" y="474984"/>
                        <a:pt x="1663816" y="502606"/>
                        <a:pt x="1671436" y="530229"/>
                      </a:cubicBezTo>
                      <a:cubicBezTo>
                        <a:pt x="1678104" y="554994"/>
                        <a:pt x="1687629" y="577854"/>
                        <a:pt x="1709536" y="593094"/>
                      </a:cubicBezTo>
                      <a:cubicBezTo>
                        <a:pt x="1750494" y="622621"/>
                        <a:pt x="1804786" y="615954"/>
                        <a:pt x="1840029" y="581664"/>
                      </a:cubicBezTo>
                      <a:cubicBezTo>
                        <a:pt x="1879082" y="543564"/>
                        <a:pt x="1878129" y="491176"/>
                        <a:pt x="1872414" y="439741"/>
                      </a:cubicBezTo>
                      <a:cubicBezTo>
                        <a:pt x="1871461" y="428311"/>
                        <a:pt x="1869557" y="416881"/>
                        <a:pt x="1868604" y="405451"/>
                      </a:cubicBezTo>
                      <a:cubicBezTo>
                        <a:pt x="1920991" y="395926"/>
                        <a:pt x="1973379" y="386401"/>
                        <a:pt x="2024814" y="376876"/>
                      </a:cubicBezTo>
                      <a:cubicBezTo>
                        <a:pt x="2024814" y="377829"/>
                        <a:pt x="2024814" y="378781"/>
                        <a:pt x="2025766" y="378781"/>
                      </a:cubicBezTo>
                      <a:cubicBezTo>
                        <a:pt x="2032434" y="406404"/>
                        <a:pt x="2039101" y="434026"/>
                        <a:pt x="2046721" y="461649"/>
                      </a:cubicBezTo>
                      <a:cubicBezTo>
                        <a:pt x="2053389" y="486414"/>
                        <a:pt x="2063866" y="509274"/>
                        <a:pt x="2084821" y="524514"/>
                      </a:cubicBezTo>
                      <a:cubicBezTo>
                        <a:pt x="2125779" y="554041"/>
                        <a:pt x="2180071" y="547374"/>
                        <a:pt x="2215314" y="513084"/>
                      </a:cubicBezTo>
                      <a:cubicBezTo>
                        <a:pt x="2254367" y="474984"/>
                        <a:pt x="2253414" y="422596"/>
                        <a:pt x="2247699" y="371161"/>
                      </a:cubicBezTo>
                      <a:cubicBezTo>
                        <a:pt x="2246746" y="359731"/>
                        <a:pt x="2244842" y="348301"/>
                        <a:pt x="2243889" y="337824"/>
                      </a:cubicBezTo>
                      <a:cubicBezTo>
                        <a:pt x="2296276" y="328299"/>
                        <a:pt x="2348664" y="318774"/>
                        <a:pt x="2401051" y="310201"/>
                      </a:cubicBezTo>
                      <a:lnTo>
                        <a:pt x="2401051" y="311154"/>
                      </a:lnTo>
                      <a:cubicBezTo>
                        <a:pt x="2407719" y="338776"/>
                        <a:pt x="2414386" y="366399"/>
                        <a:pt x="2422007" y="394021"/>
                      </a:cubicBezTo>
                      <a:cubicBezTo>
                        <a:pt x="2428674" y="418786"/>
                        <a:pt x="2439151" y="441646"/>
                        <a:pt x="2460107" y="456886"/>
                      </a:cubicBezTo>
                      <a:cubicBezTo>
                        <a:pt x="2501064" y="486414"/>
                        <a:pt x="2555357" y="479746"/>
                        <a:pt x="2590599" y="445456"/>
                      </a:cubicBezTo>
                      <a:cubicBezTo>
                        <a:pt x="2629651" y="407356"/>
                        <a:pt x="2628699" y="354969"/>
                        <a:pt x="2622984" y="303534"/>
                      </a:cubicBezTo>
                      <a:cubicBezTo>
                        <a:pt x="2622032" y="293056"/>
                        <a:pt x="2620126" y="282579"/>
                        <a:pt x="2619174" y="271149"/>
                      </a:cubicBezTo>
                      <a:cubicBezTo>
                        <a:pt x="2671561" y="261624"/>
                        <a:pt x="2723949" y="253051"/>
                        <a:pt x="2776336" y="243526"/>
                      </a:cubicBezTo>
                      <a:cubicBezTo>
                        <a:pt x="2783004" y="271149"/>
                        <a:pt x="2789672" y="297819"/>
                        <a:pt x="2796339" y="325441"/>
                      </a:cubicBezTo>
                      <a:cubicBezTo>
                        <a:pt x="2803007" y="350206"/>
                        <a:pt x="2813484" y="373066"/>
                        <a:pt x="2834439" y="388306"/>
                      </a:cubicBezTo>
                      <a:cubicBezTo>
                        <a:pt x="2875397" y="417834"/>
                        <a:pt x="2929689" y="411166"/>
                        <a:pt x="2964932" y="376876"/>
                      </a:cubicBezTo>
                      <a:cubicBezTo>
                        <a:pt x="3003984" y="338776"/>
                        <a:pt x="3003032" y="286389"/>
                        <a:pt x="2997317" y="234954"/>
                      </a:cubicBezTo>
                      <a:cubicBezTo>
                        <a:pt x="2996364" y="225429"/>
                        <a:pt x="2995411" y="214951"/>
                        <a:pt x="2993507" y="205426"/>
                      </a:cubicBezTo>
                      <a:cubicBezTo>
                        <a:pt x="3045894" y="195901"/>
                        <a:pt x="3098282" y="186376"/>
                        <a:pt x="3150669" y="177804"/>
                      </a:cubicBezTo>
                      <a:cubicBezTo>
                        <a:pt x="3157336" y="204474"/>
                        <a:pt x="3164004" y="231144"/>
                        <a:pt x="3170672" y="256861"/>
                      </a:cubicBezTo>
                      <a:cubicBezTo>
                        <a:pt x="3177339" y="281626"/>
                        <a:pt x="3187817" y="304486"/>
                        <a:pt x="3208772" y="319726"/>
                      </a:cubicBezTo>
                      <a:cubicBezTo>
                        <a:pt x="3249729" y="349254"/>
                        <a:pt x="3304022" y="342586"/>
                        <a:pt x="3339264" y="308296"/>
                      </a:cubicBezTo>
                      <a:cubicBezTo>
                        <a:pt x="3378317" y="270196"/>
                        <a:pt x="3377364" y="217809"/>
                        <a:pt x="3371649" y="166374"/>
                      </a:cubicBezTo>
                      <a:cubicBezTo>
                        <a:pt x="3370697" y="157801"/>
                        <a:pt x="3369744" y="148276"/>
                        <a:pt x="3368792" y="139704"/>
                      </a:cubicBezTo>
                      <a:lnTo>
                        <a:pt x="3525954" y="112081"/>
                      </a:lnTo>
                      <a:cubicBezTo>
                        <a:pt x="3532622" y="137799"/>
                        <a:pt x="3538336" y="162564"/>
                        <a:pt x="3545004" y="188281"/>
                      </a:cubicBezTo>
                      <a:cubicBezTo>
                        <a:pt x="3551672" y="213046"/>
                        <a:pt x="3562149" y="235906"/>
                        <a:pt x="3583104" y="251146"/>
                      </a:cubicBezTo>
                      <a:cubicBezTo>
                        <a:pt x="3624061" y="280674"/>
                        <a:pt x="3678354" y="274006"/>
                        <a:pt x="3713597" y="239716"/>
                      </a:cubicBezTo>
                      <a:cubicBezTo>
                        <a:pt x="3752649" y="201616"/>
                        <a:pt x="3751697" y="149229"/>
                        <a:pt x="3745982" y="97794"/>
                      </a:cubicBezTo>
                      <a:cubicBezTo>
                        <a:pt x="3745029" y="90174"/>
                        <a:pt x="3744076" y="82554"/>
                        <a:pt x="3743124" y="74934"/>
                      </a:cubicBezTo>
                      <a:cubicBezTo>
                        <a:pt x="3775509" y="69219"/>
                        <a:pt x="3806942" y="63504"/>
                        <a:pt x="3838374" y="58741"/>
                      </a:cubicBezTo>
                      <a:cubicBezTo>
                        <a:pt x="3907907" y="428311"/>
                        <a:pt x="3974582" y="798834"/>
                        <a:pt x="4041257" y="1168404"/>
                      </a:cubicBezTo>
                      <a:close/>
                    </a:path>
                  </a:pathLst>
                </a:custGeom>
                <a:solidFill>
                  <a:srgbClr val="454E5F"/>
                </a:solidFill>
                <a:ln w="9525"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170C031-EA45-1C26-F65A-60919A348B34}"/>
                    </a:ext>
                  </a:extLst>
                </p:cNvPr>
                <p:cNvSpPr/>
                <p:nvPr/>
              </p:nvSpPr>
              <p:spPr>
                <a:xfrm rot="-620812">
                  <a:off x="4255688" y="3328923"/>
                  <a:ext cx="240020" cy="240020"/>
                </a:xfrm>
                <a:custGeom>
                  <a:avLst/>
                  <a:gdLst>
                    <a:gd name="connsiteX0" fmla="*/ 0 w 240020"/>
                    <a:gd name="connsiteY0" fmla="*/ 0 h 240020"/>
                    <a:gd name="connsiteX1" fmla="*/ 240021 w 240020"/>
                    <a:gd name="connsiteY1" fmla="*/ 0 h 240020"/>
                    <a:gd name="connsiteX2" fmla="*/ 240021 w 240020"/>
                    <a:gd name="connsiteY2" fmla="*/ 240021 h 240020"/>
                    <a:gd name="connsiteX3" fmla="*/ 0 w 240020"/>
                    <a:gd name="connsiteY3" fmla="*/ 240021 h 240020"/>
                  </a:gdLst>
                  <a:ahLst/>
                  <a:cxnLst>
                    <a:cxn ang="0">
                      <a:pos x="connsiteX0" y="connsiteY0"/>
                    </a:cxn>
                    <a:cxn ang="0">
                      <a:pos x="connsiteX1" y="connsiteY1"/>
                    </a:cxn>
                    <a:cxn ang="0">
                      <a:pos x="connsiteX2" y="connsiteY2"/>
                    </a:cxn>
                    <a:cxn ang="0">
                      <a:pos x="connsiteX3" y="connsiteY3"/>
                    </a:cxn>
                  </a:cxnLst>
                  <a:rect l="l" t="t" r="r" b="b"/>
                  <a:pathLst>
                    <a:path w="240020" h="240020">
                      <a:moveTo>
                        <a:pt x="0" y="0"/>
                      </a:moveTo>
                      <a:lnTo>
                        <a:pt x="240021" y="0"/>
                      </a:lnTo>
                      <a:lnTo>
                        <a:pt x="240021" y="240021"/>
                      </a:lnTo>
                      <a:lnTo>
                        <a:pt x="0" y="240021"/>
                      </a:lnTo>
                      <a:close/>
                    </a:path>
                  </a:pathLst>
                </a:custGeom>
                <a:solidFill>
                  <a:srgbClr val="FFFFFF"/>
                </a:solidFill>
                <a:ln w="9525" cap="flat">
                  <a:noFill/>
                  <a:prstDash val="solid"/>
                  <a:miter/>
                </a:ln>
              </p:spPr>
              <p:txBody>
                <a:bodyPr rtlCol="0" anchor="ctr"/>
                <a:lstStyle/>
                <a:p>
                  <a:endParaRPr lang="vi-VN" dirty="0"/>
                </a:p>
              </p:txBody>
            </p:sp>
            <p:sp>
              <p:nvSpPr>
                <p:cNvPr id="14" name="Hình tự do: Hình 13">
                  <a:extLst>
                    <a:ext uri="{FF2B5EF4-FFF2-40B4-BE49-F238E27FC236}">
                      <a16:creationId xmlns:a16="http://schemas.microsoft.com/office/drawing/2014/main" id="{5ADA7315-9260-983B-CA4A-E8A76F19BB46}"/>
                    </a:ext>
                  </a:extLst>
                </p:cNvPr>
                <p:cNvSpPr/>
                <p:nvPr/>
              </p:nvSpPr>
              <p:spPr>
                <a:xfrm rot="-620812">
                  <a:off x="4468053" y="4491888"/>
                  <a:ext cx="240020" cy="240020"/>
                </a:xfrm>
                <a:custGeom>
                  <a:avLst/>
                  <a:gdLst>
                    <a:gd name="connsiteX0" fmla="*/ 0 w 240020"/>
                    <a:gd name="connsiteY0" fmla="*/ 0 h 240020"/>
                    <a:gd name="connsiteX1" fmla="*/ 240021 w 240020"/>
                    <a:gd name="connsiteY1" fmla="*/ 0 h 240020"/>
                    <a:gd name="connsiteX2" fmla="*/ 240021 w 240020"/>
                    <a:gd name="connsiteY2" fmla="*/ 240021 h 240020"/>
                    <a:gd name="connsiteX3" fmla="*/ 0 w 240020"/>
                    <a:gd name="connsiteY3" fmla="*/ 240021 h 240020"/>
                  </a:gdLst>
                  <a:ahLst/>
                  <a:cxnLst>
                    <a:cxn ang="0">
                      <a:pos x="connsiteX0" y="connsiteY0"/>
                    </a:cxn>
                    <a:cxn ang="0">
                      <a:pos x="connsiteX1" y="connsiteY1"/>
                    </a:cxn>
                    <a:cxn ang="0">
                      <a:pos x="connsiteX2" y="connsiteY2"/>
                    </a:cxn>
                    <a:cxn ang="0">
                      <a:pos x="connsiteX3" y="connsiteY3"/>
                    </a:cxn>
                  </a:cxnLst>
                  <a:rect l="l" t="t" r="r" b="b"/>
                  <a:pathLst>
                    <a:path w="240020" h="240020">
                      <a:moveTo>
                        <a:pt x="0" y="0"/>
                      </a:moveTo>
                      <a:lnTo>
                        <a:pt x="240021" y="0"/>
                      </a:lnTo>
                      <a:lnTo>
                        <a:pt x="240021" y="240021"/>
                      </a:lnTo>
                      <a:lnTo>
                        <a:pt x="0" y="240021"/>
                      </a:lnTo>
                      <a:close/>
                    </a:path>
                  </a:pathLst>
                </a:custGeom>
                <a:solidFill>
                  <a:srgbClr val="FFFFFF"/>
                </a:solidFill>
                <a:ln w="9525" cap="flat">
                  <a:noFill/>
                  <a:prstDash val="solid"/>
                  <a:miter/>
                </a:ln>
              </p:spPr>
              <p:txBody>
                <a:bodyPr rtlCol="0" anchor="ctr"/>
                <a:lstStyle/>
                <a:p>
                  <a:endParaRPr lang="vi-VN"/>
                </a:p>
              </p:txBody>
            </p:sp>
          </p:grpSp>
          <p:grpSp>
            <p:nvGrpSpPr>
              <p:cNvPr id="7" name="Đồ họa 8">
                <a:extLst>
                  <a:ext uri="{FF2B5EF4-FFF2-40B4-BE49-F238E27FC236}">
                    <a16:creationId xmlns:a16="http://schemas.microsoft.com/office/drawing/2014/main" id="{A980537B-AA6A-DF57-7BEE-41518D249E9F}"/>
                  </a:ext>
                </a:extLst>
              </p:cNvPr>
              <p:cNvGrpSpPr/>
              <p:nvPr/>
            </p:nvGrpSpPr>
            <p:grpSpPr>
              <a:xfrm>
                <a:off x="6789649" y="1989287"/>
                <a:ext cx="489441" cy="689473"/>
                <a:chOff x="6789649" y="1989287"/>
                <a:chExt cx="489441" cy="689473"/>
              </a:xfrm>
            </p:grpSpPr>
            <p:sp>
              <p:nvSpPr>
                <p:cNvPr id="8" name="Hình tự do: Hình 7">
                  <a:extLst>
                    <a:ext uri="{FF2B5EF4-FFF2-40B4-BE49-F238E27FC236}">
                      <a16:creationId xmlns:a16="http://schemas.microsoft.com/office/drawing/2014/main" id="{9A5096D6-3DA7-B6A4-1A64-14786CA2D839}"/>
                    </a:ext>
                  </a:extLst>
                </p:cNvPr>
                <p:cNvSpPr/>
                <p:nvPr/>
              </p:nvSpPr>
              <p:spPr>
                <a:xfrm>
                  <a:off x="6790179" y="1991192"/>
                  <a:ext cx="488911" cy="687568"/>
                </a:xfrm>
                <a:custGeom>
                  <a:avLst/>
                  <a:gdLst>
                    <a:gd name="connsiteX0" fmla="*/ 467870 w 488911"/>
                    <a:gd name="connsiteY0" fmla="*/ 213737 h 687568"/>
                    <a:gd name="connsiteX1" fmla="*/ 460250 w 488911"/>
                    <a:gd name="connsiteY1" fmla="*/ 480437 h 687568"/>
                    <a:gd name="connsiteX2" fmla="*/ 460250 w 488911"/>
                    <a:gd name="connsiteY2" fmla="*/ 482342 h 687568"/>
                    <a:gd name="connsiteX3" fmla="*/ 444057 w 488911"/>
                    <a:gd name="connsiteY3" fmla="*/ 520442 h 687568"/>
                    <a:gd name="connsiteX4" fmla="*/ 388812 w 488911"/>
                    <a:gd name="connsiteY4" fmla="*/ 551874 h 687568"/>
                    <a:gd name="connsiteX5" fmla="*/ 386907 w 488911"/>
                    <a:gd name="connsiteY5" fmla="*/ 652839 h 687568"/>
                    <a:gd name="connsiteX6" fmla="*/ 356427 w 488911"/>
                    <a:gd name="connsiteY6" fmla="*/ 687129 h 687568"/>
                    <a:gd name="connsiteX7" fmla="*/ 318327 w 488911"/>
                    <a:gd name="connsiteY7" fmla="*/ 662364 h 687568"/>
                    <a:gd name="connsiteX8" fmla="*/ 285942 w 488911"/>
                    <a:gd name="connsiteY8" fmla="*/ 575687 h 687568"/>
                    <a:gd name="connsiteX9" fmla="*/ 216410 w 488911"/>
                    <a:gd name="connsiteY9" fmla="*/ 571877 h 687568"/>
                    <a:gd name="connsiteX10" fmla="*/ 201170 w 488911"/>
                    <a:gd name="connsiteY10" fmla="*/ 563304 h 687568"/>
                    <a:gd name="connsiteX11" fmla="*/ 188787 w 488911"/>
                    <a:gd name="connsiteY11" fmla="*/ 546159 h 687568"/>
                    <a:gd name="connsiteX12" fmla="*/ 72582 w 488911"/>
                    <a:gd name="connsiteY12" fmla="*/ 300414 h 687568"/>
                    <a:gd name="connsiteX13" fmla="*/ 22100 w 488911"/>
                    <a:gd name="connsiteY13" fmla="*/ 126107 h 687568"/>
                    <a:gd name="connsiteX14" fmla="*/ 95442 w 488911"/>
                    <a:gd name="connsiteY14" fmla="*/ 64194 h 687568"/>
                    <a:gd name="connsiteX15" fmla="*/ 423102 w 488911"/>
                    <a:gd name="connsiteY15" fmla="*/ 21332 h 687568"/>
                    <a:gd name="connsiteX16" fmla="*/ 487872 w 488911"/>
                    <a:gd name="connsiteY16" fmla="*/ 113724 h 687568"/>
                    <a:gd name="connsiteX17" fmla="*/ 467870 w 488911"/>
                    <a:gd name="connsiteY17" fmla="*/ 213737 h 68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11" h="687568">
                      <a:moveTo>
                        <a:pt x="467870" y="213737"/>
                      </a:moveTo>
                      <a:cubicBezTo>
                        <a:pt x="458345" y="302319"/>
                        <a:pt x="450725" y="391854"/>
                        <a:pt x="460250" y="480437"/>
                      </a:cubicBezTo>
                      <a:cubicBezTo>
                        <a:pt x="460250" y="481389"/>
                        <a:pt x="460250" y="481389"/>
                        <a:pt x="460250" y="482342"/>
                      </a:cubicBezTo>
                      <a:cubicBezTo>
                        <a:pt x="463107" y="496629"/>
                        <a:pt x="455487" y="511869"/>
                        <a:pt x="444057" y="520442"/>
                      </a:cubicBezTo>
                      <a:cubicBezTo>
                        <a:pt x="426912" y="532824"/>
                        <a:pt x="407862" y="543302"/>
                        <a:pt x="388812" y="551874"/>
                      </a:cubicBezTo>
                      <a:cubicBezTo>
                        <a:pt x="387860" y="585212"/>
                        <a:pt x="387860" y="619502"/>
                        <a:pt x="386907" y="652839"/>
                      </a:cubicBezTo>
                      <a:cubicBezTo>
                        <a:pt x="386907" y="669984"/>
                        <a:pt x="373572" y="684272"/>
                        <a:pt x="356427" y="687129"/>
                      </a:cubicBezTo>
                      <a:cubicBezTo>
                        <a:pt x="338330" y="689987"/>
                        <a:pt x="324042" y="678557"/>
                        <a:pt x="318327" y="662364"/>
                      </a:cubicBezTo>
                      <a:cubicBezTo>
                        <a:pt x="307850" y="632837"/>
                        <a:pt x="297372" y="604262"/>
                        <a:pt x="285942" y="575687"/>
                      </a:cubicBezTo>
                      <a:cubicBezTo>
                        <a:pt x="263082" y="576639"/>
                        <a:pt x="239270" y="575687"/>
                        <a:pt x="216410" y="571877"/>
                      </a:cubicBezTo>
                      <a:cubicBezTo>
                        <a:pt x="210695" y="570924"/>
                        <a:pt x="205932" y="568067"/>
                        <a:pt x="201170" y="563304"/>
                      </a:cubicBezTo>
                      <a:cubicBezTo>
                        <a:pt x="195455" y="558542"/>
                        <a:pt x="191645" y="552827"/>
                        <a:pt x="188787" y="546159"/>
                      </a:cubicBezTo>
                      <a:cubicBezTo>
                        <a:pt x="154497" y="462339"/>
                        <a:pt x="115445" y="380424"/>
                        <a:pt x="72582" y="300414"/>
                      </a:cubicBezTo>
                      <a:cubicBezTo>
                        <a:pt x="11622" y="266124"/>
                        <a:pt x="-26478" y="194687"/>
                        <a:pt x="22100" y="126107"/>
                      </a:cubicBezTo>
                      <a:cubicBezTo>
                        <a:pt x="40197" y="99437"/>
                        <a:pt x="67820" y="80387"/>
                        <a:pt x="95442" y="64194"/>
                      </a:cubicBezTo>
                      <a:cubicBezTo>
                        <a:pt x="184025" y="13712"/>
                        <a:pt x="324042" y="-26293"/>
                        <a:pt x="423102" y="21332"/>
                      </a:cubicBezTo>
                      <a:cubicBezTo>
                        <a:pt x="461202" y="39429"/>
                        <a:pt x="482157" y="74672"/>
                        <a:pt x="487872" y="113724"/>
                      </a:cubicBezTo>
                      <a:cubicBezTo>
                        <a:pt x="491682" y="146109"/>
                        <a:pt x="485015" y="183257"/>
                        <a:pt x="467870" y="213737"/>
                      </a:cubicBezTo>
                      <a:close/>
                    </a:path>
                  </a:pathLst>
                </a:custGeom>
                <a:solidFill>
                  <a:srgbClr val="FFFFFF"/>
                </a:solidFill>
                <a:ln w="9525"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A8E13166-8F1D-3F5C-311C-69C5317F0C56}"/>
                    </a:ext>
                  </a:extLst>
                </p:cNvPr>
                <p:cNvSpPr/>
                <p:nvPr/>
              </p:nvSpPr>
              <p:spPr>
                <a:xfrm>
                  <a:off x="6789649" y="1989287"/>
                  <a:ext cx="488937" cy="687568"/>
                </a:xfrm>
                <a:custGeom>
                  <a:avLst/>
                  <a:gdLst>
                    <a:gd name="connsiteX0" fmla="*/ 487450 w 488937"/>
                    <a:gd name="connsiteY0" fmla="*/ 113724 h 687568"/>
                    <a:gd name="connsiteX1" fmla="*/ 422680 w 488937"/>
                    <a:gd name="connsiteY1" fmla="*/ 21332 h 687568"/>
                    <a:gd name="connsiteX2" fmla="*/ 95019 w 488937"/>
                    <a:gd name="connsiteY2" fmla="*/ 64194 h 687568"/>
                    <a:gd name="connsiteX3" fmla="*/ 21677 w 488937"/>
                    <a:gd name="connsiteY3" fmla="*/ 126107 h 687568"/>
                    <a:gd name="connsiteX4" fmla="*/ 72160 w 488937"/>
                    <a:gd name="connsiteY4" fmla="*/ 300414 h 687568"/>
                    <a:gd name="connsiteX5" fmla="*/ 188365 w 488937"/>
                    <a:gd name="connsiteY5" fmla="*/ 546159 h 687568"/>
                    <a:gd name="connsiteX6" fmla="*/ 200747 w 488937"/>
                    <a:gd name="connsiteY6" fmla="*/ 563304 h 687568"/>
                    <a:gd name="connsiteX7" fmla="*/ 215987 w 488937"/>
                    <a:gd name="connsiteY7" fmla="*/ 571877 h 687568"/>
                    <a:gd name="connsiteX8" fmla="*/ 285520 w 488937"/>
                    <a:gd name="connsiteY8" fmla="*/ 575687 h 687568"/>
                    <a:gd name="connsiteX9" fmla="*/ 317905 w 488937"/>
                    <a:gd name="connsiteY9" fmla="*/ 662364 h 687568"/>
                    <a:gd name="connsiteX10" fmla="*/ 356005 w 488937"/>
                    <a:gd name="connsiteY10" fmla="*/ 687129 h 687568"/>
                    <a:gd name="connsiteX11" fmla="*/ 386485 w 488937"/>
                    <a:gd name="connsiteY11" fmla="*/ 652839 h 687568"/>
                    <a:gd name="connsiteX12" fmla="*/ 388390 w 488937"/>
                    <a:gd name="connsiteY12" fmla="*/ 551874 h 687568"/>
                    <a:gd name="connsiteX13" fmla="*/ 443635 w 488937"/>
                    <a:gd name="connsiteY13" fmla="*/ 520442 h 687568"/>
                    <a:gd name="connsiteX14" fmla="*/ 459827 w 488937"/>
                    <a:gd name="connsiteY14" fmla="*/ 482342 h 687568"/>
                    <a:gd name="connsiteX15" fmla="*/ 459827 w 488937"/>
                    <a:gd name="connsiteY15" fmla="*/ 480437 h 687568"/>
                    <a:gd name="connsiteX16" fmla="*/ 467447 w 488937"/>
                    <a:gd name="connsiteY16" fmla="*/ 213737 h 687568"/>
                    <a:gd name="connsiteX17" fmla="*/ 487450 w 488937"/>
                    <a:gd name="connsiteY17" fmla="*/ 113724 h 687568"/>
                    <a:gd name="connsiteX18" fmla="*/ 390295 w 488937"/>
                    <a:gd name="connsiteY18" fmla="*/ 474722 h 687568"/>
                    <a:gd name="connsiteX19" fmla="*/ 366482 w 488937"/>
                    <a:gd name="connsiteY19" fmla="*/ 488057 h 687568"/>
                    <a:gd name="connsiteX20" fmla="*/ 360767 w 488937"/>
                    <a:gd name="connsiteY20" fmla="*/ 490914 h 687568"/>
                    <a:gd name="connsiteX21" fmla="*/ 359815 w 488937"/>
                    <a:gd name="connsiteY21" fmla="*/ 490914 h 687568"/>
                    <a:gd name="connsiteX22" fmla="*/ 347432 w 488937"/>
                    <a:gd name="connsiteY22" fmla="*/ 495677 h 687568"/>
                    <a:gd name="connsiteX23" fmla="*/ 323620 w 488937"/>
                    <a:gd name="connsiteY23" fmla="*/ 502344 h 687568"/>
                    <a:gd name="connsiteX24" fmla="*/ 300760 w 488937"/>
                    <a:gd name="connsiteY24" fmla="*/ 507107 h 687568"/>
                    <a:gd name="connsiteX25" fmla="*/ 292187 w 488937"/>
                    <a:gd name="connsiteY25" fmla="*/ 508059 h 687568"/>
                    <a:gd name="connsiteX26" fmla="*/ 280757 w 488937"/>
                    <a:gd name="connsiteY26" fmla="*/ 509012 h 687568"/>
                    <a:gd name="connsiteX27" fmla="*/ 255992 w 488937"/>
                    <a:gd name="connsiteY27" fmla="*/ 509012 h 687568"/>
                    <a:gd name="connsiteX28" fmla="*/ 247419 w 488937"/>
                    <a:gd name="connsiteY28" fmla="*/ 508059 h 687568"/>
                    <a:gd name="connsiteX29" fmla="*/ 163600 w 488937"/>
                    <a:gd name="connsiteY29" fmla="*/ 325179 h 687568"/>
                    <a:gd name="connsiteX30" fmla="*/ 299807 w 488937"/>
                    <a:gd name="connsiteY30" fmla="*/ 316607 h 687568"/>
                    <a:gd name="connsiteX31" fmla="*/ 394105 w 488937"/>
                    <a:gd name="connsiteY31" fmla="*/ 285174 h 687568"/>
                    <a:gd name="connsiteX32" fmla="*/ 390295 w 488937"/>
                    <a:gd name="connsiteY32" fmla="*/ 474722 h 687568"/>
                    <a:gd name="connsiteX33" fmla="*/ 412202 w 488937"/>
                    <a:gd name="connsiteY33" fmla="*/ 138489 h 687568"/>
                    <a:gd name="connsiteX34" fmla="*/ 391247 w 488937"/>
                    <a:gd name="connsiteY34" fmla="*/ 166112 h 687568"/>
                    <a:gd name="connsiteX35" fmla="*/ 296950 w 488937"/>
                    <a:gd name="connsiteY35" fmla="*/ 200402 h 687568"/>
                    <a:gd name="connsiteX36" fmla="*/ 125500 w 488937"/>
                    <a:gd name="connsiteY36" fmla="*/ 213737 h 687568"/>
                    <a:gd name="connsiteX37" fmla="*/ 70255 w 488937"/>
                    <a:gd name="connsiteY37" fmla="*/ 188972 h 687568"/>
                    <a:gd name="connsiteX38" fmla="*/ 134072 w 488937"/>
                    <a:gd name="connsiteY38" fmla="*/ 107057 h 687568"/>
                    <a:gd name="connsiteX39" fmla="*/ 262660 w 488937"/>
                    <a:gd name="connsiteY39" fmla="*/ 63242 h 687568"/>
                    <a:gd name="connsiteX40" fmla="*/ 394105 w 488937"/>
                    <a:gd name="connsiteY40" fmla="*/ 68957 h 687568"/>
                    <a:gd name="connsiteX41" fmla="*/ 412202 w 488937"/>
                    <a:gd name="connsiteY41" fmla="*/ 82292 h 687568"/>
                    <a:gd name="connsiteX42" fmla="*/ 412202 w 488937"/>
                    <a:gd name="connsiteY42" fmla="*/ 138489 h 68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88937" h="687568">
                      <a:moveTo>
                        <a:pt x="487450" y="113724"/>
                      </a:moveTo>
                      <a:cubicBezTo>
                        <a:pt x="481735" y="74672"/>
                        <a:pt x="460780" y="39429"/>
                        <a:pt x="422680" y="21332"/>
                      </a:cubicBezTo>
                      <a:cubicBezTo>
                        <a:pt x="324572" y="-26293"/>
                        <a:pt x="184555" y="13712"/>
                        <a:pt x="95019" y="64194"/>
                      </a:cubicBezTo>
                      <a:cubicBezTo>
                        <a:pt x="67397" y="80387"/>
                        <a:pt x="39775" y="99437"/>
                        <a:pt x="21677" y="126107"/>
                      </a:cubicBezTo>
                      <a:cubicBezTo>
                        <a:pt x="-25948" y="194687"/>
                        <a:pt x="11200" y="266124"/>
                        <a:pt x="72160" y="300414"/>
                      </a:cubicBezTo>
                      <a:cubicBezTo>
                        <a:pt x="115022" y="380424"/>
                        <a:pt x="154075" y="462339"/>
                        <a:pt x="188365" y="546159"/>
                      </a:cubicBezTo>
                      <a:cubicBezTo>
                        <a:pt x="191222" y="552827"/>
                        <a:pt x="195985" y="559494"/>
                        <a:pt x="200747" y="563304"/>
                      </a:cubicBezTo>
                      <a:cubicBezTo>
                        <a:pt x="204557" y="567114"/>
                        <a:pt x="209319" y="569972"/>
                        <a:pt x="215987" y="571877"/>
                      </a:cubicBezTo>
                      <a:cubicBezTo>
                        <a:pt x="238847" y="575687"/>
                        <a:pt x="262660" y="576639"/>
                        <a:pt x="285520" y="575687"/>
                      </a:cubicBezTo>
                      <a:cubicBezTo>
                        <a:pt x="296950" y="604262"/>
                        <a:pt x="308380" y="633789"/>
                        <a:pt x="317905" y="662364"/>
                      </a:cubicBezTo>
                      <a:cubicBezTo>
                        <a:pt x="323620" y="678557"/>
                        <a:pt x="337907" y="689987"/>
                        <a:pt x="356005" y="687129"/>
                      </a:cubicBezTo>
                      <a:cubicBezTo>
                        <a:pt x="373150" y="685224"/>
                        <a:pt x="385532" y="669984"/>
                        <a:pt x="386485" y="652839"/>
                      </a:cubicBezTo>
                      <a:cubicBezTo>
                        <a:pt x="387437" y="619502"/>
                        <a:pt x="387437" y="585212"/>
                        <a:pt x="388390" y="551874"/>
                      </a:cubicBezTo>
                      <a:cubicBezTo>
                        <a:pt x="407440" y="543302"/>
                        <a:pt x="426490" y="533777"/>
                        <a:pt x="443635" y="520442"/>
                      </a:cubicBezTo>
                      <a:cubicBezTo>
                        <a:pt x="456017" y="511869"/>
                        <a:pt x="463637" y="496629"/>
                        <a:pt x="459827" y="482342"/>
                      </a:cubicBezTo>
                      <a:cubicBezTo>
                        <a:pt x="459827" y="481389"/>
                        <a:pt x="459827" y="481389"/>
                        <a:pt x="459827" y="480437"/>
                      </a:cubicBezTo>
                      <a:cubicBezTo>
                        <a:pt x="450302" y="391854"/>
                        <a:pt x="458875" y="302319"/>
                        <a:pt x="467447" y="213737"/>
                      </a:cubicBezTo>
                      <a:cubicBezTo>
                        <a:pt x="485545" y="185162"/>
                        <a:pt x="492212" y="148014"/>
                        <a:pt x="487450" y="113724"/>
                      </a:cubicBezTo>
                      <a:close/>
                      <a:moveTo>
                        <a:pt x="390295" y="474722"/>
                      </a:moveTo>
                      <a:cubicBezTo>
                        <a:pt x="382675" y="479484"/>
                        <a:pt x="374102" y="484247"/>
                        <a:pt x="366482" y="488057"/>
                      </a:cubicBezTo>
                      <a:cubicBezTo>
                        <a:pt x="364577" y="489009"/>
                        <a:pt x="362672" y="489962"/>
                        <a:pt x="360767" y="490914"/>
                      </a:cubicBezTo>
                      <a:cubicBezTo>
                        <a:pt x="360767" y="490914"/>
                        <a:pt x="359815" y="490914"/>
                        <a:pt x="359815" y="490914"/>
                      </a:cubicBezTo>
                      <a:cubicBezTo>
                        <a:pt x="356005" y="492819"/>
                        <a:pt x="351242" y="493772"/>
                        <a:pt x="347432" y="495677"/>
                      </a:cubicBezTo>
                      <a:cubicBezTo>
                        <a:pt x="339812" y="498534"/>
                        <a:pt x="331240" y="500439"/>
                        <a:pt x="323620" y="502344"/>
                      </a:cubicBezTo>
                      <a:cubicBezTo>
                        <a:pt x="316000" y="504249"/>
                        <a:pt x="308380" y="505202"/>
                        <a:pt x="300760" y="507107"/>
                      </a:cubicBezTo>
                      <a:cubicBezTo>
                        <a:pt x="298855" y="507107"/>
                        <a:pt x="293140" y="508059"/>
                        <a:pt x="292187" y="508059"/>
                      </a:cubicBezTo>
                      <a:cubicBezTo>
                        <a:pt x="288377" y="508059"/>
                        <a:pt x="284567" y="509012"/>
                        <a:pt x="280757" y="509012"/>
                      </a:cubicBezTo>
                      <a:cubicBezTo>
                        <a:pt x="272185" y="509012"/>
                        <a:pt x="264565" y="509012"/>
                        <a:pt x="255992" y="509012"/>
                      </a:cubicBezTo>
                      <a:cubicBezTo>
                        <a:pt x="253135" y="509012"/>
                        <a:pt x="250277" y="509012"/>
                        <a:pt x="247419" y="508059"/>
                      </a:cubicBezTo>
                      <a:cubicBezTo>
                        <a:pt x="221702" y="446147"/>
                        <a:pt x="193127" y="385187"/>
                        <a:pt x="163600" y="325179"/>
                      </a:cubicBezTo>
                      <a:cubicBezTo>
                        <a:pt x="209319" y="328037"/>
                        <a:pt x="255040" y="325179"/>
                        <a:pt x="299807" y="316607"/>
                      </a:cubicBezTo>
                      <a:cubicBezTo>
                        <a:pt x="331240" y="310892"/>
                        <a:pt x="364577" y="300414"/>
                        <a:pt x="394105" y="285174"/>
                      </a:cubicBezTo>
                      <a:cubicBezTo>
                        <a:pt x="386485" y="347087"/>
                        <a:pt x="384580" y="410904"/>
                        <a:pt x="390295" y="474722"/>
                      </a:cubicBezTo>
                      <a:close/>
                      <a:moveTo>
                        <a:pt x="412202" y="138489"/>
                      </a:moveTo>
                      <a:cubicBezTo>
                        <a:pt x="407440" y="149919"/>
                        <a:pt x="399820" y="159444"/>
                        <a:pt x="391247" y="166112"/>
                      </a:cubicBezTo>
                      <a:cubicBezTo>
                        <a:pt x="365530" y="187067"/>
                        <a:pt x="328382" y="193734"/>
                        <a:pt x="296950" y="200402"/>
                      </a:cubicBezTo>
                      <a:cubicBezTo>
                        <a:pt x="241705" y="212784"/>
                        <a:pt x="181697" y="219452"/>
                        <a:pt x="125500" y="213737"/>
                      </a:cubicBezTo>
                      <a:cubicBezTo>
                        <a:pt x="106450" y="211832"/>
                        <a:pt x="77875" y="208974"/>
                        <a:pt x="70255" y="188972"/>
                      </a:cubicBezTo>
                      <a:cubicBezTo>
                        <a:pt x="55967" y="153729"/>
                        <a:pt x="109307" y="121344"/>
                        <a:pt x="134072" y="107057"/>
                      </a:cubicBezTo>
                      <a:cubicBezTo>
                        <a:pt x="174077" y="85149"/>
                        <a:pt x="217892" y="70862"/>
                        <a:pt x="262660" y="63242"/>
                      </a:cubicBezTo>
                      <a:cubicBezTo>
                        <a:pt x="304570" y="56574"/>
                        <a:pt x="353147" y="49907"/>
                        <a:pt x="394105" y="68957"/>
                      </a:cubicBezTo>
                      <a:cubicBezTo>
                        <a:pt x="400772" y="71814"/>
                        <a:pt x="407440" y="76577"/>
                        <a:pt x="412202" y="82292"/>
                      </a:cubicBezTo>
                      <a:cubicBezTo>
                        <a:pt x="422680" y="99437"/>
                        <a:pt x="420775" y="120392"/>
                        <a:pt x="412202" y="138489"/>
                      </a:cubicBezTo>
                      <a:close/>
                    </a:path>
                  </a:pathLst>
                </a:custGeom>
                <a:solidFill>
                  <a:srgbClr val="454E5F"/>
                </a:solidFill>
                <a:ln w="9525" cap="flat">
                  <a:noFill/>
                  <a:prstDash val="solid"/>
                  <a:miter/>
                </a:ln>
              </p:spPr>
              <p:txBody>
                <a:bodyPr rtlCol="0" anchor="ctr"/>
                <a:lstStyle/>
                <a:p>
                  <a:endParaRPr lang="vi-VN"/>
                </a:p>
              </p:txBody>
            </p:sp>
          </p:grpSp>
        </p:grpSp>
        <p:sp>
          <p:nvSpPr>
            <p:cNvPr id="4" name="Hộp Văn bản 3">
              <a:extLst>
                <a:ext uri="{FF2B5EF4-FFF2-40B4-BE49-F238E27FC236}">
                  <a16:creationId xmlns:a16="http://schemas.microsoft.com/office/drawing/2014/main" id="{01E5261D-E2CB-9BA5-DF95-A0650E23B8DD}"/>
                </a:ext>
              </a:extLst>
            </p:cNvPr>
            <p:cNvSpPr txBox="1"/>
            <p:nvPr/>
          </p:nvSpPr>
          <p:spPr>
            <a:xfrm>
              <a:off x="4138120" y="2814340"/>
              <a:ext cx="4688693" cy="1077218"/>
            </a:xfrm>
            <a:prstGeom prst="rect">
              <a:avLst/>
            </a:prstGeom>
            <a:noFill/>
          </p:spPr>
          <p:txBody>
            <a:bodyPr wrap="square">
              <a:spAutoFit/>
            </a:bodyPr>
            <a:lstStyle/>
            <a:p>
              <a:pPr algn="just"/>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Ôn</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tập</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các</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kiến</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thức</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đã</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học</a:t>
              </a:r>
              <a:endParaRPr lang="vi-VN" sz="3200" b="1"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5" name="Hộp Văn bản 4">
              <a:extLst>
                <a:ext uri="{FF2B5EF4-FFF2-40B4-BE49-F238E27FC236}">
                  <a16:creationId xmlns:a16="http://schemas.microsoft.com/office/drawing/2014/main" id="{628B0D14-24BE-CFFC-3211-CADA6771822A}"/>
                </a:ext>
              </a:extLst>
            </p:cNvPr>
            <p:cNvSpPr txBox="1"/>
            <p:nvPr/>
          </p:nvSpPr>
          <p:spPr>
            <a:xfrm>
              <a:off x="4138120" y="4303469"/>
              <a:ext cx="4688693" cy="1077218"/>
            </a:xfrm>
            <a:prstGeom prst="rect">
              <a:avLst/>
            </a:prstGeom>
            <a:noFill/>
          </p:spPr>
          <p:txBody>
            <a:bodyPr wrap="square">
              <a:spAutoFit/>
            </a:bodyPr>
            <a:lstStyle/>
            <a:p>
              <a:pPr algn="just"/>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Chuẩn</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bị</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nội</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dung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bài</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mới</a:t>
              </a:r>
              <a:endParaRPr lang="vi-VN" sz="3200" b="1"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7" name="Hình ảnh 16">
            <a:extLst>
              <a:ext uri="{FF2B5EF4-FFF2-40B4-BE49-F238E27FC236}">
                <a16:creationId xmlns:a16="http://schemas.microsoft.com/office/drawing/2014/main" id="{F7FD3171-8C28-7CD0-39CE-8097EA8C4D4C}"/>
              </a:ext>
            </a:extLst>
          </p:cNvPr>
          <p:cNvPicPr>
            <a:picLocks noChangeAspect="1"/>
          </p:cNvPicPr>
          <p:nvPr/>
        </p:nvPicPr>
        <p:blipFill>
          <a:blip r:embed="rId2"/>
          <a:stretch>
            <a:fillRect/>
          </a:stretch>
        </p:blipFill>
        <p:spPr>
          <a:xfrm>
            <a:off x="3950845" y="140927"/>
            <a:ext cx="4371211" cy="2213040"/>
          </a:xfrm>
          <a:prstGeom prst="rect">
            <a:avLst/>
          </a:prstGeom>
        </p:spPr>
      </p:pic>
    </p:spTree>
    <p:extLst>
      <p:ext uri="{BB962C8B-B14F-4D97-AF65-F5344CB8AC3E}">
        <p14:creationId xmlns:p14="http://schemas.microsoft.com/office/powerpoint/2010/main" val="245414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AA58006C-286E-2D36-7609-D4D6CFDD0806}"/>
              </a:ext>
            </a:extLst>
          </p:cNvPr>
          <p:cNvPicPr>
            <a:picLocks noChangeAspect="1"/>
          </p:cNvPicPr>
          <p:nvPr/>
        </p:nvPicPr>
        <p:blipFill>
          <a:blip r:embed="rId2"/>
          <a:stretch>
            <a:fillRect/>
          </a:stretch>
        </p:blipFill>
        <p:spPr>
          <a:xfrm>
            <a:off x="2529531" y="2103005"/>
            <a:ext cx="7132938" cy="2651990"/>
          </a:xfrm>
          <a:prstGeom prst="rect">
            <a:avLst/>
          </a:prstGeom>
        </p:spPr>
      </p:pic>
    </p:spTree>
    <p:extLst>
      <p:ext uri="{BB962C8B-B14F-4D97-AF65-F5344CB8AC3E}">
        <p14:creationId xmlns:p14="http://schemas.microsoft.com/office/powerpoint/2010/main" val="420732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78E0DD0-8B39-1D08-8484-53D43C701BD3}"/>
              </a:ext>
            </a:extLst>
          </p:cNvPr>
          <p:cNvPicPr>
            <a:picLocks noChangeAspect="1"/>
          </p:cNvPicPr>
          <p:nvPr/>
        </p:nvPicPr>
        <p:blipFill>
          <a:blip r:embed="rId2"/>
          <a:stretch>
            <a:fillRect/>
          </a:stretch>
        </p:blipFill>
        <p:spPr>
          <a:xfrm>
            <a:off x="2108870" y="1261684"/>
            <a:ext cx="7974259" cy="4334632"/>
          </a:xfrm>
          <a:prstGeom prst="rect">
            <a:avLst/>
          </a:prstGeom>
        </p:spPr>
      </p:pic>
    </p:spTree>
    <p:extLst>
      <p:ext uri="{BB962C8B-B14F-4D97-AF65-F5344CB8AC3E}">
        <p14:creationId xmlns:p14="http://schemas.microsoft.com/office/powerpoint/2010/main" val="143256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FADD16A5-530D-2582-2BE6-4BFCBF157DBD}"/>
              </a:ext>
            </a:extLst>
          </p:cNvPr>
          <p:cNvGrpSpPr/>
          <p:nvPr/>
        </p:nvGrpSpPr>
        <p:grpSpPr>
          <a:xfrm>
            <a:off x="1136946" y="2426913"/>
            <a:ext cx="9918106" cy="3706195"/>
            <a:chOff x="1136946" y="2426913"/>
            <a:chExt cx="9918106" cy="3706195"/>
          </a:xfrm>
        </p:grpSpPr>
        <p:grpSp>
          <p:nvGrpSpPr>
            <p:cNvPr id="26" name="Nhóm 25">
              <a:extLst>
                <a:ext uri="{FF2B5EF4-FFF2-40B4-BE49-F238E27FC236}">
                  <a16:creationId xmlns:a16="http://schemas.microsoft.com/office/drawing/2014/main" id="{3A133D6A-A196-8615-40E5-7D7AF7C74E94}"/>
                </a:ext>
              </a:extLst>
            </p:cNvPr>
            <p:cNvGrpSpPr/>
            <p:nvPr/>
          </p:nvGrpSpPr>
          <p:grpSpPr>
            <a:xfrm>
              <a:off x="1136946" y="2426913"/>
              <a:ext cx="9918106" cy="3363710"/>
              <a:chOff x="1136946" y="2261586"/>
              <a:chExt cx="9918106" cy="3363710"/>
            </a:xfrm>
          </p:grpSpPr>
          <p:grpSp>
            <p:nvGrpSpPr>
              <p:cNvPr id="16" name="Đồ họa 14">
                <a:extLst>
                  <a:ext uri="{FF2B5EF4-FFF2-40B4-BE49-F238E27FC236}">
                    <a16:creationId xmlns:a16="http://schemas.microsoft.com/office/drawing/2014/main" id="{552816A1-4EE8-31B5-4F6B-317502625547}"/>
                  </a:ext>
                </a:extLst>
              </p:cNvPr>
              <p:cNvGrpSpPr/>
              <p:nvPr/>
            </p:nvGrpSpPr>
            <p:grpSpPr>
              <a:xfrm>
                <a:off x="1136946" y="2261586"/>
                <a:ext cx="9918106" cy="3363710"/>
                <a:chOff x="1253924" y="2128908"/>
                <a:chExt cx="7905749" cy="3363710"/>
              </a:xfrm>
            </p:grpSpPr>
            <p:sp>
              <p:nvSpPr>
                <p:cNvPr id="17" name="Hình tự do: Hình 16">
                  <a:extLst>
                    <a:ext uri="{FF2B5EF4-FFF2-40B4-BE49-F238E27FC236}">
                      <a16:creationId xmlns:a16="http://schemas.microsoft.com/office/drawing/2014/main" id="{9C89C64A-BF6B-8BD6-DF86-4FB63596A773}"/>
                    </a:ext>
                  </a:extLst>
                </p:cNvPr>
                <p:cNvSpPr/>
                <p:nvPr/>
              </p:nvSpPr>
              <p:spPr>
                <a:xfrm>
                  <a:off x="1253924" y="2929768"/>
                  <a:ext cx="7811452" cy="2562850"/>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rgbClr val="CCCCCC"/>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A5E601E1-162F-68ED-90B1-171204E9E3AA}"/>
                    </a:ext>
                  </a:extLst>
                </p:cNvPr>
                <p:cNvSpPr/>
                <p:nvPr/>
              </p:nvSpPr>
              <p:spPr>
                <a:xfrm>
                  <a:off x="1348221" y="2616396"/>
                  <a:ext cx="7811452" cy="2644729"/>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E0F0FF"/>
                </a:solidFill>
                <a:ln w="38100" cap="flat">
                  <a:solidFill>
                    <a:schemeClr val="accent1">
                      <a:lumMod val="50000"/>
                    </a:schemeClr>
                  </a:solidFill>
                  <a:prstDash val="solid"/>
                  <a:miter/>
                </a:ln>
              </p:spPr>
              <p:txBody>
                <a:bodyPr rtlCol="0" anchor="ctr"/>
                <a:lstStyle/>
                <a:p>
                  <a:endParaRPr lang="vi-VN"/>
                </a:p>
              </p:txBody>
            </p:sp>
            <p:grpSp>
              <p:nvGrpSpPr>
                <p:cNvPr id="20" name="Đồ họa 14">
                  <a:extLst>
                    <a:ext uri="{FF2B5EF4-FFF2-40B4-BE49-F238E27FC236}">
                      <a16:creationId xmlns:a16="http://schemas.microsoft.com/office/drawing/2014/main" id="{287EF693-8678-B099-F67A-74388C7A31CD}"/>
                    </a:ext>
                  </a:extLst>
                </p:cNvPr>
                <p:cNvGrpSpPr/>
                <p:nvPr/>
              </p:nvGrpSpPr>
              <p:grpSpPr>
                <a:xfrm>
                  <a:off x="4565699" y="2128908"/>
                  <a:ext cx="1188634" cy="1023983"/>
                  <a:chOff x="4565699" y="2128908"/>
                  <a:chExt cx="1188634" cy="1023983"/>
                </a:xfrm>
              </p:grpSpPr>
              <p:sp>
                <p:nvSpPr>
                  <p:cNvPr id="21" name="Hình tự do: Hình 20">
                    <a:extLst>
                      <a:ext uri="{FF2B5EF4-FFF2-40B4-BE49-F238E27FC236}">
                        <a16:creationId xmlns:a16="http://schemas.microsoft.com/office/drawing/2014/main" id="{061F2110-A845-945A-2570-F662AD764339}"/>
                      </a:ext>
                    </a:extLst>
                  </p:cNvPr>
                  <p:cNvSpPr/>
                  <p:nvPr/>
                </p:nvSpPr>
                <p:spPr>
                  <a:xfrm>
                    <a:off x="4566651" y="2592583"/>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7FFBCC4B-0868-5699-DC23-5450FADCFA1E}"/>
                      </a:ext>
                    </a:extLst>
                  </p:cNvPr>
                  <p:cNvSpPr/>
                  <p:nvPr/>
                </p:nvSpPr>
                <p:spPr>
                  <a:xfrm>
                    <a:off x="4565699" y="2128908"/>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endParaRPr lang="vi-VN"/>
                  </a:p>
                </p:txBody>
              </p:sp>
            </p:grpSp>
          </p:grpSp>
          <p:sp>
            <p:nvSpPr>
              <p:cNvPr id="13" name="Hộp Văn bản 12">
                <a:extLst>
                  <a:ext uri="{FF2B5EF4-FFF2-40B4-BE49-F238E27FC236}">
                    <a16:creationId xmlns:a16="http://schemas.microsoft.com/office/drawing/2014/main" id="{8E6620A4-C024-7A07-BE49-A9845A939FDD}"/>
                  </a:ext>
                </a:extLst>
              </p:cNvPr>
              <p:cNvSpPr txBox="1"/>
              <p:nvPr/>
            </p:nvSpPr>
            <p:spPr>
              <a:xfrm>
                <a:off x="1662896" y="3437594"/>
                <a:ext cx="8866206"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Mỗi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hộp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chứa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đúng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nhỏ</a:t>
                </a:r>
                <a:r>
                  <a:rPr lang="en-US" sz="3200" b="1" dirty="0">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grpSp>
        <p:pic>
          <p:nvPicPr>
            <p:cNvPr id="27" name="Đồ họa 26">
              <a:hlinkClick r:id="rId2" action="ppaction://hlinksldjump"/>
              <a:extLst>
                <a:ext uri="{FF2B5EF4-FFF2-40B4-BE49-F238E27FC236}">
                  <a16:creationId xmlns:a16="http://schemas.microsoft.com/office/drawing/2014/main" id="{D0C80418-F7BC-AFC8-016C-56187E9A572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079867" y="4985152"/>
              <a:ext cx="2150564" cy="1147956"/>
            </a:xfrm>
            <a:prstGeom prst="rect">
              <a:avLst/>
            </a:prstGeom>
          </p:spPr>
        </p:pic>
      </p:grpSp>
      <p:pic>
        <p:nvPicPr>
          <p:cNvPr id="10" name="Hình ảnh 9">
            <a:extLst>
              <a:ext uri="{FF2B5EF4-FFF2-40B4-BE49-F238E27FC236}">
                <a16:creationId xmlns:a16="http://schemas.microsoft.com/office/drawing/2014/main" id="{8FA447C1-DE7E-8133-4016-51DF8D211353}"/>
              </a:ext>
            </a:extLst>
          </p:cNvPr>
          <p:cNvPicPr>
            <a:picLocks noChangeAspect="1"/>
          </p:cNvPicPr>
          <p:nvPr/>
        </p:nvPicPr>
        <p:blipFill>
          <a:blip r:embed="rId5"/>
          <a:stretch>
            <a:fillRect/>
          </a:stretch>
        </p:blipFill>
        <p:spPr>
          <a:xfrm>
            <a:off x="3882959" y="804368"/>
            <a:ext cx="4426080" cy="1987468"/>
          </a:xfrm>
          <a:prstGeom prst="rect">
            <a:avLst/>
          </a:prstGeom>
        </p:spPr>
      </p:pic>
    </p:spTree>
    <p:extLst>
      <p:ext uri="{BB962C8B-B14F-4D97-AF65-F5344CB8AC3E}">
        <p14:creationId xmlns:p14="http://schemas.microsoft.com/office/powerpoint/2010/main" val="1822973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a:extLst>
              <a:ext uri="{FF2B5EF4-FFF2-40B4-BE49-F238E27FC236}">
                <a16:creationId xmlns:a16="http://schemas.microsoft.com/office/drawing/2014/main" id="{2A7BF41A-A053-65C2-82C9-FA975A8A2B4B}"/>
              </a:ext>
            </a:extLst>
          </p:cNvPr>
          <p:cNvPicPr>
            <a:picLocks noChangeAspect="1"/>
          </p:cNvPicPr>
          <p:nvPr/>
        </p:nvPicPr>
        <p:blipFill>
          <a:blip r:embed="rId3"/>
          <a:stretch>
            <a:fillRect/>
          </a:stretch>
        </p:blipFill>
        <p:spPr>
          <a:xfrm>
            <a:off x="4794074" y="2479588"/>
            <a:ext cx="855294" cy="849666"/>
          </a:xfrm>
          <a:prstGeom prst="rect">
            <a:avLst/>
          </a:prstGeom>
        </p:spPr>
      </p:pic>
      <p:pic>
        <p:nvPicPr>
          <p:cNvPr id="10" name="Picture 12">
            <a:extLst>
              <a:ext uri="{FF2B5EF4-FFF2-40B4-BE49-F238E27FC236}">
                <a16:creationId xmlns:a16="http://schemas.microsoft.com/office/drawing/2014/main" id="{503B37A1-722F-FF3F-F419-F2115529E94D}"/>
              </a:ext>
            </a:extLst>
          </p:cNvPr>
          <p:cNvPicPr>
            <a:picLocks noChangeAspect="1"/>
          </p:cNvPicPr>
          <p:nvPr/>
        </p:nvPicPr>
        <p:blipFill>
          <a:blip r:embed="rId3"/>
          <a:stretch>
            <a:fillRect/>
          </a:stretch>
        </p:blipFill>
        <p:spPr>
          <a:xfrm>
            <a:off x="9491228" y="2549418"/>
            <a:ext cx="855294" cy="849666"/>
          </a:xfrm>
          <a:prstGeom prst="rect">
            <a:avLst/>
          </a:prstGeom>
        </p:spPr>
      </p:pic>
      <p:pic>
        <p:nvPicPr>
          <p:cNvPr id="11" name="Picture 14">
            <a:extLst>
              <a:ext uri="{FF2B5EF4-FFF2-40B4-BE49-F238E27FC236}">
                <a16:creationId xmlns:a16="http://schemas.microsoft.com/office/drawing/2014/main" id="{E8AC51FA-4556-D494-379D-DC763F092C94}"/>
              </a:ext>
            </a:extLst>
          </p:cNvPr>
          <p:cNvPicPr>
            <a:picLocks noChangeAspect="1"/>
          </p:cNvPicPr>
          <p:nvPr/>
        </p:nvPicPr>
        <p:blipFill>
          <a:blip r:embed="rId3"/>
          <a:stretch>
            <a:fillRect/>
          </a:stretch>
        </p:blipFill>
        <p:spPr>
          <a:xfrm>
            <a:off x="7960646" y="4754518"/>
            <a:ext cx="855294" cy="849666"/>
          </a:xfrm>
          <a:prstGeom prst="rect">
            <a:avLst/>
          </a:prstGeom>
        </p:spPr>
      </p:pic>
      <p:pic>
        <p:nvPicPr>
          <p:cNvPr id="12" name="Picture 6">
            <a:hlinkClick r:id="rId4" action="ppaction://hlinksldjump"/>
            <a:extLst>
              <a:ext uri="{FF2B5EF4-FFF2-40B4-BE49-F238E27FC236}">
                <a16:creationId xmlns:a16="http://schemas.microsoft.com/office/drawing/2014/main" id="{A71C1172-64F2-AF38-CE69-1A71A3B27A16}"/>
              </a:ext>
            </a:extLst>
          </p:cNvPr>
          <p:cNvPicPr>
            <a:picLocks noChangeAspect="1"/>
          </p:cNvPicPr>
          <p:nvPr/>
        </p:nvPicPr>
        <p:blipFill rotWithShape="1">
          <a:blip r:embed="rId5">
            <a:extLst>
              <a:ext uri="{28A0092B-C50C-407E-A947-70E740481C1C}">
                <a14:useLocalDpi xmlns:a14="http://schemas.microsoft.com/office/drawing/2010/main" val="0"/>
              </a:ext>
            </a:extLst>
          </a:blip>
          <a:srcRect l="38779" t="-1267" r="43802" b="65539"/>
          <a:stretch/>
        </p:blipFill>
        <p:spPr>
          <a:xfrm>
            <a:off x="7074683" y="594006"/>
            <a:ext cx="2662364" cy="3535604"/>
          </a:xfrm>
          <a:prstGeom prst="rect">
            <a:avLst/>
          </a:prstGeom>
        </p:spPr>
      </p:pic>
      <p:pic>
        <p:nvPicPr>
          <p:cNvPr id="13" name="Picture 5">
            <a:hlinkClick r:id="rId6" action="ppaction://hlinksldjump"/>
            <a:extLst>
              <a:ext uri="{FF2B5EF4-FFF2-40B4-BE49-F238E27FC236}">
                <a16:creationId xmlns:a16="http://schemas.microsoft.com/office/drawing/2014/main" id="{8D3EA92B-21EF-667D-A095-F563F1D9E5C7}"/>
              </a:ext>
            </a:extLst>
          </p:cNvPr>
          <p:cNvPicPr>
            <a:picLocks noChangeAspect="1"/>
          </p:cNvPicPr>
          <p:nvPr/>
        </p:nvPicPr>
        <p:blipFill>
          <a:blip r:embed="rId7"/>
          <a:stretch>
            <a:fillRect/>
          </a:stretch>
        </p:blipFill>
        <p:spPr>
          <a:xfrm>
            <a:off x="1935394" y="411230"/>
            <a:ext cx="2883901" cy="3359793"/>
          </a:xfrm>
          <a:prstGeom prst="rect">
            <a:avLst/>
          </a:prstGeom>
        </p:spPr>
      </p:pic>
      <p:pic>
        <p:nvPicPr>
          <p:cNvPr id="14" name="Picture 7">
            <a:hlinkClick r:id="rId8" action="ppaction://hlinksldjump"/>
            <a:extLst>
              <a:ext uri="{FF2B5EF4-FFF2-40B4-BE49-F238E27FC236}">
                <a16:creationId xmlns:a16="http://schemas.microsoft.com/office/drawing/2014/main" id="{CC0AA8B9-9C1E-D7FB-494D-BF533F69B75E}"/>
              </a:ext>
            </a:extLst>
          </p:cNvPr>
          <p:cNvPicPr>
            <a:picLocks noChangeAspect="1"/>
          </p:cNvPicPr>
          <p:nvPr/>
        </p:nvPicPr>
        <p:blipFill>
          <a:blip r:embed="rId9"/>
          <a:stretch>
            <a:fillRect/>
          </a:stretch>
        </p:blipFill>
        <p:spPr>
          <a:xfrm>
            <a:off x="3990469" y="2757752"/>
            <a:ext cx="4006450" cy="3529912"/>
          </a:xfrm>
          <a:prstGeom prst="rect">
            <a:avLst/>
          </a:prstGeom>
        </p:spPr>
      </p:pic>
      <p:sp>
        <p:nvSpPr>
          <p:cNvPr id="2" name="Arrow: Right 15">
            <a:hlinkClick r:id="rId10" action="ppaction://hlinksldjump"/>
            <a:extLst>
              <a:ext uri="{FF2B5EF4-FFF2-40B4-BE49-F238E27FC236}">
                <a16:creationId xmlns:a16="http://schemas.microsoft.com/office/drawing/2014/main" id="{01884053-6CEB-C0E3-B7DA-0F798751D870}"/>
              </a:ext>
            </a:extLst>
          </p:cNvPr>
          <p:cNvSpPr/>
          <p:nvPr/>
        </p:nvSpPr>
        <p:spPr>
          <a:xfrm>
            <a:off x="10998364" y="6144628"/>
            <a:ext cx="957683" cy="509113"/>
          </a:xfrm>
          <a:prstGeom prst="rightArrow">
            <a:avLst/>
          </a:prstGeom>
          <a:solidFill>
            <a:schemeClr val="bg1"/>
          </a:solidFill>
          <a:ln w="19050">
            <a:solidFill>
              <a:srgbClr val="EA98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5869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80">
                                          <p:stCondLst>
                                            <p:cond delay="0"/>
                                          </p:stCondLst>
                                        </p:cTn>
                                        <p:tgtEl>
                                          <p:spTgt spid="14"/>
                                        </p:tgtEl>
                                      </p:cBhvr>
                                    </p:animEffect>
                                    <p:anim calcmode="lin" valueType="num">
                                      <p:cBhvr>
                                        <p:cTn id="4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5" dur="26">
                                          <p:stCondLst>
                                            <p:cond delay="650"/>
                                          </p:stCondLst>
                                        </p:cTn>
                                        <p:tgtEl>
                                          <p:spTgt spid="14"/>
                                        </p:tgtEl>
                                      </p:cBhvr>
                                      <p:to x="100000" y="60000"/>
                                    </p:animScale>
                                    <p:animScale>
                                      <p:cBhvr>
                                        <p:cTn id="46" dur="166" decel="50000">
                                          <p:stCondLst>
                                            <p:cond delay="676"/>
                                          </p:stCondLst>
                                        </p:cTn>
                                        <p:tgtEl>
                                          <p:spTgt spid="14"/>
                                        </p:tgtEl>
                                      </p:cBhvr>
                                      <p:to x="100000" y="100000"/>
                                    </p:animScale>
                                    <p:animScale>
                                      <p:cBhvr>
                                        <p:cTn id="47" dur="26">
                                          <p:stCondLst>
                                            <p:cond delay="1312"/>
                                          </p:stCondLst>
                                        </p:cTn>
                                        <p:tgtEl>
                                          <p:spTgt spid="14"/>
                                        </p:tgtEl>
                                      </p:cBhvr>
                                      <p:to x="100000" y="80000"/>
                                    </p:animScale>
                                    <p:animScale>
                                      <p:cBhvr>
                                        <p:cTn id="48" dur="166" decel="50000">
                                          <p:stCondLst>
                                            <p:cond delay="1338"/>
                                          </p:stCondLst>
                                        </p:cTn>
                                        <p:tgtEl>
                                          <p:spTgt spid="14"/>
                                        </p:tgtEl>
                                      </p:cBhvr>
                                      <p:to x="100000" y="100000"/>
                                    </p:animScale>
                                    <p:animScale>
                                      <p:cBhvr>
                                        <p:cTn id="49" dur="26">
                                          <p:stCondLst>
                                            <p:cond delay="1642"/>
                                          </p:stCondLst>
                                        </p:cTn>
                                        <p:tgtEl>
                                          <p:spTgt spid="14"/>
                                        </p:tgtEl>
                                      </p:cBhvr>
                                      <p:to x="100000" y="90000"/>
                                    </p:animScale>
                                    <p:animScale>
                                      <p:cBhvr>
                                        <p:cTn id="50" dur="166" decel="50000">
                                          <p:stCondLst>
                                            <p:cond delay="1668"/>
                                          </p:stCondLst>
                                        </p:cTn>
                                        <p:tgtEl>
                                          <p:spTgt spid="14"/>
                                        </p:tgtEl>
                                      </p:cBhvr>
                                      <p:to x="100000" y="100000"/>
                                    </p:animScale>
                                    <p:animScale>
                                      <p:cBhvr>
                                        <p:cTn id="51" dur="26">
                                          <p:stCondLst>
                                            <p:cond delay="1808"/>
                                          </p:stCondLst>
                                        </p:cTn>
                                        <p:tgtEl>
                                          <p:spTgt spid="14"/>
                                        </p:tgtEl>
                                      </p:cBhvr>
                                      <p:to x="100000" y="95000"/>
                                    </p:animScale>
                                    <p:animScale>
                                      <p:cBhvr>
                                        <p:cTn id="52"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arn(inVertical)">
                                      <p:cBhvr>
                                        <p:cTn id="58" dur="500"/>
                                        <p:tgtEl>
                                          <p:spTgt spid="9"/>
                                        </p:tgtEl>
                                      </p:cBhvr>
                                    </p:animEffec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par>
                          <p:cTn id="59" fill="hold">
                            <p:stCondLst>
                              <p:cond delay="500"/>
                            </p:stCondLst>
                            <p:childTnLst>
                              <p:par>
                                <p:cTn id="60" presetID="32" presetClass="emph" presetSubtype="0" repeatCount="indefinite" fill="hold" nodeType="afterEffect">
                                  <p:stCondLst>
                                    <p:cond delay="0"/>
                                  </p:stCondLst>
                                  <p:childTnLst>
                                    <p:animRot by="120000">
                                      <p:cBhvr>
                                        <p:cTn id="61" dur="100" fill="hold">
                                          <p:stCondLst>
                                            <p:cond delay="0"/>
                                          </p:stCondLst>
                                        </p:cTn>
                                        <p:tgtEl>
                                          <p:spTgt spid="13"/>
                                        </p:tgtEl>
                                        <p:attrNameLst>
                                          <p:attrName>r</p:attrName>
                                        </p:attrNameLst>
                                      </p:cBhvr>
                                    </p:animRot>
                                    <p:animRot by="-240000">
                                      <p:cBhvr>
                                        <p:cTn id="62" dur="200" fill="hold">
                                          <p:stCondLst>
                                            <p:cond delay="200"/>
                                          </p:stCondLst>
                                        </p:cTn>
                                        <p:tgtEl>
                                          <p:spTgt spid="13"/>
                                        </p:tgtEl>
                                        <p:attrNameLst>
                                          <p:attrName>r</p:attrName>
                                        </p:attrNameLst>
                                      </p:cBhvr>
                                    </p:animRot>
                                    <p:animRot by="240000">
                                      <p:cBhvr>
                                        <p:cTn id="63" dur="200" fill="hold">
                                          <p:stCondLst>
                                            <p:cond delay="400"/>
                                          </p:stCondLst>
                                        </p:cTn>
                                        <p:tgtEl>
                                          <p:spTgt spid="13"/>
                                        </p:tgtEl>
                                        <p:attrNameLst>
                                          <p:attrName>r</p:attrName>
                                        </p:attrNameLst>
                                      </p:cBhvr>
                                    </p:animRot>
                                    <p:animRot by="-240000">
                                      <p:cBhvr>
                                        <p:cTn id="64" dur="200" fill="hold">
                                          <p:stCondLst>
                                            <p:cond delay="600"/>
                                          </p:stCondLst>
                                        </p:cTn>
                                        <p:tgtEl>
                                          <p:spTgt spid="13"/>
                                        </p:tgtEl>
                                        <p:attrNameLst>
                                          <p:attrName>r</p:attrName>
                                        </p:attrNameLst>
                                      </p:cBhvr>
                                    </p:animRot>
                                    <p:animRot by="120000">
                                      <p:cBhvr>
                                        <p:cTn id="65" dur="200" fill="hold">
                                          <p:stCondLst>
                                            <p:cond delay="800"/>
                                          </p:stCondLst>
                                        </p:cTn>
                                        <p:tgtEl>
                                          <p:spTgt spid="13"/>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barn(inVertical)">
                                      <p:cBhvr>
                                        <p:cTn id="71" dur="500"/>
                                        <p:tgtEl>
                                          <p:spTgt spid="10"/>
                                        </p:tgtEl>
                                      </p:cBhvr>
                                    </p:animEffect>
                                  </p:childTnLst>
                                  <p:subTnLst>
                                    <p:audio>
                                      <p:cMediaNode>
                                        <p:cTn display="0" masterRel="sameClick">
                                          <p:stCondLst>
                                            <p:cond evt="begin" delay="0">
                                              <p:tn val="69"/>
                                            </p:cond>
                                          </p:stCondLst>
                                          <p:endCondLst>
                                            <p:cond evt="onStopAudio" delay="0">
                                              <p:tgtEl>
                                                <p:sldTgt/>
                                              </p:tgtEl>
                                            </p:cond>
                                          </p:endCondLst>
                                        </p:cTn>
                                        <p:tgtEl>
                                          <p:sndTgt r:embed="rId2" name="applause.wav"/>
                                        </p:tgtEl>
                                      </p:cMediaNode>
                                    </p:audio>
                                  </p:subTnLst>
                                </p:cTn>
                              </p:par>
                            </p:childTnLst>
                          </p:cTn>
                        </p:par>
                        <p:par>
                          <p:cTn id="72" fill="hold">
                            <p:stCondLst>
                              <p:cond delay="500"/>
                            </p:stCondLst>
                            <p:childTnLst>
                              <p:par>
                                <p:cTn id="73" presetID="32" presetClass="emph" presetSubtype="0" repeatCount="indefinite" fill="hold" nodeType="afterEffect">
                                  <p:stCondLst>
                                    <p:cond delay="0"/>
                                  </p:stCondLst>
                                  <p:childTnLst>
                                    <p:animRot by="120000">
                                      <p:cBhvr>
                                        <p:cTn id="74" dur="100" fill="hold">
                                          <p:stCondLst>
                                            <p:cond delay="0"/>
                                          </p:stCondLst>
                                        </p:cTn>
                                        <p:tgtEl>
                                          <p:spTgt spid="12"/>
                                        </p:tgtEl>
                                        <p:attrNameLst>
                                          <p:attrName>r</p:attrName>
                                        </p:attrNameLst>
                                      </p:cBhvr>
                                    </p:animRot>
                                    <p:animRot by="-240000">
                                      <p:cBhvr>
                                        <p:cTn id="75" dur="200" fill="hold">
                                          <p:stCondLst>
                                            <p:cond delay="200"/>
                                          </p:stCondLst>
                                        </p:cTn>
                                        <p:tgtEl>
                                          <p:spTgt spid="12"/>
                                        </p:tgtEl>
                                        <p:attrNameLst>
                                          <p:attrName>r</p:attrName>
                                        </p:attrNameLst>
                                      </p:cBhvr>
                                    </p:animRot>
                                    <p:animRot by="240000">
                                      <p:cBhvr>
                                        <p:cTn id="76" dur="200" fill="hold">
                                          <p:stCondLst>
                                            <p:cond delay="400"/>
                                          </p:stCondLst>
                                        </p:cTn>
                                        <p:tgtEl>
                                          <p:spTgt spid="12"/>
                                        </p:tgtEl>
                                        <p:attrNameLst>
                                          <p:attrName>r</p:attrName>
                                        </p:attrNameLst>
                                      </p:cBhvr>
                                    </p:animRot>
                                    <p:animRot by="-240000">
                                      <p:cBhvr>
                                        <p:cTn id="77" dur="200" fill="hold">
                                          <p:stCondLst>
                                            <p:cond delay="600"/>
                                          </p:stCondLst>
                                        </p:cTn>
                                        <p:tgtEl>
                                          <p:spTgt spid="12"/>
                                        </p:tgtEl>
                                        <p:attrNameLst>
                                          <p:attrName>r</p:attrName>
                                        </p:attrNameLst>
                                      </p:cBhvr>
                                    </p:animRot>
                                    <p:animRot by="120000">
                                      <p:cBhvr>
                                        <p:cTn id="78" dur="200" fill="hold">
                                          <p:stCondLst>
                                            <p:cond delay="800"/>
                                          </p:stCondLst>
                                        </p:cTn>
                                        <p:tgtEl>
                                          <p:spTgt spid="12"/>
                                        </p:tgtEl>
                                        <p:attrNameLst>
                                          <p:attrName>r</p:attrName>
                                        </p:attrNameLst>
                                      </p:cBhvr>
                                    </p:animRot>
                                  </p:childTnLst>
                                  <p:subTnLst>
                                    <p:audio>
                                      <p:cMediaNode>
                                        <p:cTn display="0" masterRel="sameClick">
                                          <p:stCondLst>
                                            <p:cond evt="begin" delay="0">
                                              <p:tn val="7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barn(inVertical)">
                                      <p:cBhvr>
                                        <p:cTn id="84" dur="500"/>
                                        <p:tgtEl>
                                          <p:spTgt spid="11"/>
                                        </p:tgtEl>
                                      </p:cBhvr>
                                    </p:animEffect>
                                  </p:childTnLst>
                                  <p:subTnLst>
                                    <p:audio>
                                      <p:cMediaNode>
                                        <p:cTn display="0" masterRel="sameClick">
                                          <p:stCondLst>
                                            <p:cond evt="begin" delay="0">
                                              <p:tn val="82"/>
                                            </p:cond>
                                          </p:stCondLst>
                                          <p:endCondLst>
                                            <p:cond evt="onStopAudio" delay="0">
                                              <p:tgtEl>
                                                <p:sldTgt/>
                                              </p:tgtEl>
                                            </p:cond>
                                          </p:endCondLst>
                                        </p:cTn>
                                        <p:tgtEl>
                                          <p:sndTgt r:embed="rId2" name="applause.wav"/>
                                        </p:tgtEl>
                                      </p:cMediaNode>
                                    </p:audio>
                                  </p:subTnLst>
                                </p:cTn>
                              </p:par>
                            </p:childTnLst>
                          </p:cTn>
                        </p:par>
                        <p:par>
                          <p:cTn id="85" fill="hold">
                            <p:stCondLst>
                              <p:cond delay="500"/>
                            </p:stCondLst>
                            <p:childTnLst>
                              <p:par>
                                <p:cTn id="86" presetID="32" presetClass="emph" presetSubtype="0" repeatCount="indefinite" fill="hold" nodeType="afterEffect">
                                  <p:stCondLst>
                                    <p:cond delay="0"/>
                                  </p:stCondLst>
                                  <p:childTnLst>
                                    <p:animRot by="120000">
                                      <p:cBhvr>
                                        <p:cTn id="87" dur="100" fill="hold">
                                          <p:stCondLst>
                                            <p:cond delay="0"/>
                                          </p:stCondLst>
                                        </p:cTn>
                                        <p:tgtEl>
                                          <p:spTgt spid="14"/>
                                        </p:tgtEl>
                                        <p:attrNameLst>
                                          <p:attrName>r</p:attrName>
                                        </p:attrNameLst>
                                      </p:cBhvr>
                                    </p:animRot>
                                    <p:animRot by="-240000">
                                      <p:cBhvr>
                                        <p:cTn id="88" dur="200" fill="hold">
                                          <p:stCondLst>
                                            <p:cond delay="200"/>
                                          </p:stCondLst>
                                        </p:cTn>
                                        <p:tgtEl>
                                          <p:spTgt spid="14"/>
                                        </p:tgtEl>
                                        <p:attrNameLst>
                                          <p:attrName>r</p:attrName>
                                        </p:attrNameLst>
                                      </p:cBhvr>
                                    </p:animRot>
                                    <p:animRot by="240000">
                                      <p:cBhvr>
                                        <p:cTn id="89" dur="200" fill="hold">
                                          <p:stCondLst>
                                            <p:cond delay="400"/>
                                          </p:stCondLst>
                                        </p:cTn>
                                        <p:tgtEl>
                                          <p:spTgt spid="14"/>
                                        </p:tgtEl>
                                        <p:attrNameLst>
                                          <p:attrName>r</p:attrName>
                                        </p:attrNameLst>
                                      </p:cBhvr>
                                    </p:animRot>
                                    <p:animRot by="-240000">
                                      <p:cBhvr>
                                        <p:cTn id="90" dur="200" fill="hold">
                                          <p:stCondLst>
                                            <p:cond delay="600"/>
                                          </p:stCondLst>
                                        </p:cTn>
                                        <p:tgtEl>
                                          <p:spTgt spid="14"/>
                                        </p:tgtEl>
                                        <p:attrNameLst>
                                          <p:attrName>r</p:attrName>
                                        </p:attrNameLst>
                                      </p:cBhvr>
                                    </p:animRot>
                                    <p:animRot by="120000">
                                      <p:cBhvr>
                                        <p:cTn id="91" dur="200" fill="hold">
                                          <p:stCondLst>
                                            <p:cond delay="800"/>
                                          </p:stCondLst>
                                        </p:cTn>
                                        <p:tgtEl>
                                          <p:spTgt spid="14"/>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DF5CEBA-5359-4FDE-BBE6-59658A13616A}"/>
              </a:ext>
            </a:extLst>
          </p:cNvPr>
          <p:cNvGrpSpPr/>
          <p:nvPr/>
        </p:nvGrpSpPr>
        <p:grpSpPr>
          <a:xfrm>
            <a:off x="3813802" y="4264941"/>
            <a:ext cx="5606451" cy="1569659"/>
            <a:chOff x="7313923" y="3018970"/>
            <a:chExt cx="4594491" cy="1370297"/>
          </a:xfrm>
        </p:grpSpPr>
        <p:sp>
          <p:nvSpPr>
            <p:cNvPr id="6" name="Rectangle: Rounded Corners 5">
              <a:extLst>
                <a:ext uri="{FF2B5EF4-FFF2-40B4-BE49-F238E27FC236}">
                  <a16:creationId xmlns:a16="http://schemas.microsoft.com/office/drawing/2014/main" id="{5D504CAC-2968-9893-E529-C81014863767}"/>
                </a:ext>
              </a:extLst>
            </p:cNvPr>
            <p:cNvSpPr/>
            <p:nvPr/>
          </p:nvSpPr>
          <p:spPr>
            <a:xfrm>
              <a:off x="7313923" y="3018970"/>
              <a:ext cx="4594491" cy="1370297"/>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ndParaRPr>
            </a:p>
          </p:txBody>
        </p:sp>
        <p:sp>
          <p:nvSpPr>
            <p:cNvPr id="7" name="TextBox 6">
              <a:extLst>
                <a:ext uri="{FF2B5EF4-FFF2-40B4-BE49-F238E27FC236}">
                  <a16:creationId xmlns:a16="http://schemas.microsoft.com/office/drawing/2014/main" id="{E441D781-D598-52B0-8D56-32B20CE209B0}"/>
                </a:ext>
              </a:extLst>
            </p:cNvPr>
            <p:cNvSpPr txBox="1"/>
            <p:nvPr/>
          </p:nvSpPr>
          <p:spPr>
            <a:xfrm>
              <a:off x="7484765" y="3341391"/>
              <a:ext cx="4252806" cy="725452"/>
            </a:xfrm>
            <a:prstGeom prst="rect">
              <a:avLst/>
            </a:prstGeom>
            <a:noFill/>
          </p:spPr>
          <p:txBody>
            <a:bodyPr wrap="square" rtlCol="0">
              <a:spAutoFit/>
            </a:bodyPr>
            <a:lstStyle/>
            <a:p>
              <a:pPr algn="ctr"/>
              <a:r>
                <a:rPr lang="vi-VN" sz="4800" b="1" dirty="0">
                  <a:latin typeface="Cambria" panose="02040503050406030204" pitchFamily="18" charset="0"/>
                </a:rPr>
                <a:t>Hiện tượng mưa</a:t>
              </a:r>
            </a:p>
          </p:txBody>
        </p:sp>
      </p:grpSp>
      <p:pic>
        <p:nvPicPr>
          <p:cNvPr id="9" name="Picture 8">
            <a:hlinkClick r:id="rId3" action="ppaction://hlinksldjump"/>
            <a:extLst>
              <a:ext uri="{FF2B5EF4-FFF2-40B4-BE49-F238E27FC236}">
                <a16:creationId xmlns:a16="http://schemas.microsoft.com/office/drawing/2014/main" id="{736F3B38-BDC4-430F-E465-938CA422B7E9}"/>
              </a:ext>
            </a:extLst>
          </p:cNvPr>
          <p:cNvPicPr>
            <a:picLocks noChangeAspect="1"/>
          </p:cNvPicPr>
          <p:nvPr/>
        </p:nvPicPr>
        <p:blipFill rotWithShape="1">
          <a:blip r:embed="rId4"/>
          <a:srcRect t="9836" r="8438" b="21274"/>
          <a:stretch/>
        </p:blipFill>
        <p:spPr>
          <a:xfrm>
            <a:off x="10014995" y="5863987"/>
            <a:ext cx="2177005" cy="986979"/>
          </a:xfrm>
          <a:prstGeom prst="rect">
            <a:avLst/>
          </a:prstGeom>
        </p:spPr>
      </p:pic>
      <p:grpSp>
        <p:nvGrpSpPr>
          <p:cNvPr id="31" name="Nhóm 30">
            <a:extLst>
              <a:ext uri="{FF2B5EF4-FFF2-40B4-BE49-F238E27FC236}">
                <a16:creationId xmlns:a16="http://schemas.microsoft.com/office/drawing/2014/main" id="{FBA403E6-5A5D-F696-FEFE-4A3B79BB4832}"/>
              </a:ext>
            </a:extLst>
          </p:cNvPr>
          <p:cNvGrpSpPr/>
          <p:nvPr/>
        </p:nvGrpSpPr>
        <p:grpSpPr>
          <a:xfrm>
            <a:off x="1208232" y="189041"/>
            <a:ext cx="9775535" cy="2803542"/>
            <a:chOff x="1206879" y="189040"/>
            <a:chExt cx="9523681" cy="3679507"/>
          </a:xfrm>
        </p:grpSpPr>
        <p:grpSp>
          <p:nvGrpSpPr>
            <p:cNvPr id="13" name="Đồ họa 3">
              <a:extLst>
                <a:ext uri="{FF2B5EF4-FFF2-40B4-BE49-F238E27FC236}">
                  <a16:creationId xmlns:a16="http://schemas.microsoft.com/office/drawing/2014/main" id="{71FB4497-4084-88F1-2ADE-9223D76729DD}"/>
                </a:ext>
              </a:extLst>
            </p:cNvPr>
            <p:cNvGrpSpPr/>
            <p:nvPr/>
          </p:nvGrpSpPr>
          <p:grpSpPr>
            <a:xfrm>
              <a:off x="1318961" y="189040"/>
              <a:ext cx="9049526" cy="3679507"/>
              <a:chOff x="1318961" y="189040"/>
              <a:chExt cx="9049526" cy="3679507"/>
            </a:xfrm>
          </p:grpSpPr>
          <p:sp>
            <p:nvSpPr>
              <p:cNvPr id="14" name="Hình tự do: Hình 13">
                <a:extLst>
                  <a:ext uri="{FF2B5EF4-FFF2-40B4-BE49-F238E27FC236}">
                    <a16:creationId xmlns:a16="http://schemas.microsoft.com/office/drawing/2014/main" id="{898FCA77-55D7-133B-4F8C-5387F9F642E8}"/>
                  </a:ext>
                </a:extLst>
              </p:cNvPr>
              <p:cNvSpPr/>
              <p:nvPr/>
            </p:nvSpPr>
            <p:spPr>
              <a:xfrm>
                <a:off x="1466598" y="346202"/>
                <a:ext cx="8901889" cy="3522345"/>
              </a:xfrm>
              <a:custGeom>
                <a:avLst/>
                <a:gdLst>
                  <a:gd name="connsiteX0" fmla="*/ 4343400 w 4343399"/>
                  <a:gd name="connsiteY0" fmla="*/ 0 h 3522345"/>
                  <a:gd name="connsiteX1" fmla="*/ 4343400 w 4343399"/>
                  <a:gd name="connsiteY1" fmla="*/ 3522345 h 3522345"/>
                  <a:gd name="connsiteX2" fmla="*/ 0 w 4343399"/>
                  <a:gd name="connsiteY2" fmla="*/ 3522345 h 3522345"/>
                  <a:gd name="connsiteX3" fmla="*/ 0 w 4343399"/>
                  <a:gd name="connsiteY3" fmla="*/ 32385 h 3522345"/>
                  <a:gd name="connsiteX4" fmla="*/ 4343400 w 4343399"/>
                  <a:gd name="connsiteY4" fmla="*/ 0 h 35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9" h="3522345">
                    <a:moveTo>
                      <a:pt x="4343400" y="0"/>
                    </a:moveTo>
                    <a:lnTo>
                      <a:pt x="4343400" y="3522345"/>
                    </a:lnTo>
                    <a:lnTo>
                      <a:pt x="0" y="3522345"/>
                    </a:lnTo>
                    <a:lnTo>
                      <a:pt x="0" y="32385"/>
                    </a:lnTo>
                    <a:cubicBezTo>
                      <a:pt x="1452563" y="30480"/>
                      <a:pt x="2889885" y="953"/>
                      <a:pt x="4343400" y="0"/>
                    </a:cubicBezTo>
                    <a:close/>
                  </a:path>
                </a:pathLst>
              </a:custGeom>
              <a:solidFill>
                <a:srgbClr val="CCCCCC"/>
              </a:solidFill>
              <a:ln w="9525"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A1B83817-C712-28CF-6036-F419388E32BC}"/>
                  </a:ext>
                </a:extLst>
              </p:cNvPr>
              <p:cNvSpPr/>
              <p:nvPr/>
            </p:nvSpPr>
            <p:spPr>
              <a:xfrm>
                <a:off x="1318961" y="189040"/>
                <a:ext cx="8901889" cy="3522345"/>
              </a:xfrm>
              <a:custGeom>
                <a:avLst/>
                <a:gdLst>
                  <a:gd name="connsiteX0" fmla="*/ 4343400 w 4343399"/>
                  <a:gd name="connsiteY0" fmla="*/ 0 h 3522345"/>
                  <a:gd name="connsiteX1" fmla="*/ 4343400 w 4343399"/>
                  <a:gd name="connsiteY1" fmla="*/ 3522345 h 3522345"/>
                  <a:gd name="connsiteX2" fmla="*/ 0 w 4343399"/>
                  <a:gd name="connsiteY2" fmla="*/ 3522345 h 3522345"/>
                  <a:gd name="connsiteX3" fmla="*/ 0 w 4343399"/>
                  <a:gd name="connsiteY3" fmla="*/ 32385 h 3522345"/>
                  <a:gd name="connsiteX4" fmla="*/ 4343400 w 4343399"/>
                  <a:gd name="connsiteY4" fmla="*/ 0 h 35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9" h="3522345">
                    <a:moveTo>
                      <a:pt x="4343400" y="0"/>
                    </a:moveTo>
                    <a:lnTo>
                      <a:pt x="4343400" y="3522345"/>
                    </a:lnTo>
                    <a:lnTo>
                      <a:pt x="0" y="3522345"/>
                    </a:lnTo>
                    <a:lnTo>
                      <a:pt x="0" y="32385"/>
                    </a:lnTo>
                    <a:cubicBezTo>
                      <a:pt x="1452563" y="30480"/>
                      <a:pt x="2889885" y="952"/>
                      <a:pt x="4343400" y="0"/>
                    </a:cubicBezTo>
                    <a:close/>
                  </a:path>
                </a:pathLst>
              </a:custGeom>
              <a:solidFill>
                <a:srgbClr val="FFFFFF"/>
              </a:solidFill>
              <a:ln w="9525" cap="flat">
                <a:noFill/>
                <a:prstDash val="solid"/>
                <a:miter/>
              </a:ln>
            </p:spPr>
            <p:txBody>
              <a:bodyPr rtlCol="0" anchor="ctr"/>
              <a:lstStyle/>
              <a:p>
                <a:endParaRPr lang="vi-VN"/>
              </a:p>
            </p:txBody>
          </p:sp>
          <p:grpSp>
            <p:nvGrpSpPr>
              <p:cNvPr id="17" name="Đồ họa 3">
                <a:extLst>
                  <a:ext uri="{FF2B5EF4-FFF2-40B4-BE49-F238E27FC236}">
                    <a16:creationId xmlns:a16="http://schemas.microsoft.com/office/drawing/2014/main" id="{7F1F1F13-6F45-55D3-2C2C-6DECA40A69E1}"/>
                  </a:ext>
                </a:extLst>
              </p:cNvPr>
              <p:cNvGrpSpPr/>
              <p:nvPr/>
            </p:nvGrpSpPr>
            <p:grpSpPr>
              <a:xfrm>
                <a:off x="1474913" y="385630"/>
                <a:ext cx="8406715" cy="3155694"/>
                <a:chOff x="1474913" y="385630"/>
                <a:chExt cx="8406715" cy="3155694"/>
              </a:xfrm>
              <a:solidFill>
                <a:srgbClr val="AE95BC"/>
              </a:solidFill>
            </p:grpSpPr>
            <p:sp>
              <p:nvSpPr>
                <p:cNvPr id="18" name="Hình tự do: Hình 17">
                  <a:extLst>
                    <a:ext uri="{FF2B5EF4-FFF2-40B4-BE49-F238E27FC236}">
                      <a16:creationId xmlns:a16="http://schemas.microsoft.com/office/drawing/2014/main" id="{43AAA045-CC8C-EE8E-95A3-213D28BC868D}"/>
                    </a:ext>
                  </a:extLst>
                </p:cNvPr>
                <p:cNvSpPr/>
                <p:nvPr/>
              </p:nvSpPr>
              <p:spPr>
                <a:xfrm rot="-4602852">
                  <a:off x="1475068" y="3246060"/>
                  <a:ext cx="295264" cy="295264"/>
                </a:xfrm>
                <a:custGeom>
                  <a:avLst/>
                  <a:gdLst>
                    <a:gd name="connsiteX0" fmla="*/ 295264 w 295264"/>
                    <a:gd name="connsiteY0" fmla="*/ 147632 h 295264"/>
                    <a:gd name="connsiteX1" fmla="*/ 147632 w 295264"/>
                    <a:gd name="connsiteY1" fmla="*/ 295264 h 295264"/>
                    <a:gd name="connsiteX2" fmla="*/ 0 w 295264"/>
                    <a:gd name="connsiteY2" fmla="*/ 147632 h 295264"/>
                    <a:gd name="connsiteX3" fmla="*/ 147632 w 295264"/>
                    <a:gd name="connsiteY3" fmla="*/ 0 h 295264"/>
                    <a:gd name="connsiteX4" fmla="*/ 295264 w 295264"/>
                    <a:gd name="connsiteY4" fmla="*/ 147632 h 29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64" h="295264">
                      <a:moveTo>
                        <a:pt x="295264" y="147632"/>
                      </a:moveTo>
                      <a:cubicBezTo>
                        <a:pt x="295264" y="229167"/>
                        <a:pt x="229167" y="295264"/>
                        <a:pt x="147632" y="295264"/>
                      </a:cubicBezTo>
                      <a:cubicBezTo>
                        <a:pt x="66097" y="295264"/>
                        <a:pt x="0" y="229167"/>
                        <a:pt x="0" y="147632"/>
                      </a:cubicBezTo>
                      <a:cubicBezTo>
                        <a:pt x="0" y="66097"/>
                        <a:pt x="66097" y="0"/>
                        <a:pt x="147632" y="0"/>
                      </a:cubicBezTo>
                      <a:cubicBezTo>
                        <a:pt x="229167" y="0"/>
                        <a:pt x="295264" y="66097"/>
                        <a:pt x="295264" y="147632"/>
                      </a:cubicBezTo>
                      <a:close/>
                    </a:path>
                  </a:pathLst>
                </a:custGeom>
                <a:solidFill>
                  <a:srgbClr val="AE95BC"/>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A413E1B9-D07C-85E4-802E-9B154618D3F5}"/>
                    </a:ext>
                  </a:extLst>
                </p:cNvPr>
                <p:cNvSpPr/>
                <p:nvPr/>
              </p:nvSpPr>
              <p:spPr>
                <a:xfrm rot="-2700000">
                  <a:off x="1474913" y="401211"/>
                  <a:ext cx="295272" cy="295272"/>
                </a:xfrm>
                <a:custGeom>
                  <a:avLst/>
                  <a:gdLst>
                    <a:gd name="connsiteX0" fmla="*/ 295272 w 295272"/>
                    <a:gd name="connsiteY0" fmla="*/ 147636 h 295272"/>
                    <a:gd name="connsiteX1" fmla="*/ 147636 w 295272"/>
                    <a:gd name="connsiteY1" fmla="*/ 295272 h 295272"/>
                    <a:gd name="connsiteX2" fmla="*/ 0 w 295272"/>
                    <a:gd name="connsiteY2" fmla="*/ 147636 h 295272"/>
                    <a:gd name="connsiteX3" fmla="*/ 147636 w 295272"/>
                    <a:gd name="connsiteY3" fmla="*/ 0 h 295272"/>
                    <a:gd name="connsiteX4" fmla="*/ 295272 w 295272"/>
                    <a:gd name="connsiteY4" fmla="*/ 147636 h 295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2" h="295272">
                      <a:moveTo>
                        <a:pt x="295272" y="147636"/>
                      </a:moveTo>
                      <a:cubicBezTo>
                        <a:pt x="295272" y="229173"/>
                        <a:pt x="229173" y="295272"/>
                        <a:pt x="147636" y="295272"/>
                      </a:cubicBezTo>
                      <a:cubicBezTo>
                        <a:pt x="66099" y="295272"/>
                        <a:pt x="0" y="229173"/>
                        <a:pt x="0" y="147636"/>
                      </a:cubicBezTo>
                      <a:cubicBezTo>
                        <a:pt x="0" y="66099"/>
                        <a:pt x="66099" y="0"/>
                        <a:pt x="147636" y="0"/>
                      </a:cubicBezTo>
                      <a:cubicBezTo>
                        <a:pt x="229173" y="0"/>
                        <a:pt x="295272" y="66099"/>
                        <a:pt x="295272" y="147636"/>
                      </a:cubicBezTo>
                      <a:close/>
                    </a:path>
                  </a:pathLst>
                </a:custGeom>
                <a:solidFill>
                  <a:srgbClr val="AE95BC"/>
                </a:solidFill>
                <a:ln w="9525"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19D1523B-EB54-2B1B-AE84-9513B933BD5A}"/>
                    </a:ext>
                  </a:extLst>
                </p:cNvPr>
                <p:cNvSpPr/>
                <p:nvPr/>
              </p:nvSpPr>
              <p:spPr>
                <a:xfrm rot="20249974">
                  <a:off x="9586346" y="3230756"/>
                  <a:ext cx="295282" cy="295282"/>
                </a:xfrm>
                <a:custGeom>
                  <a:avLst/>
                  <a:gdLst>
                    <a:gd name="connsiteX0" fmla="*/ 295282 w 295282"/>
                    <a:gd name="connsiteY0" fmla="*/ 147641 h 295282"/>
                    <a:gd name="connsiteX1" fmla="*/ 147641 w 295282"/>
                    <a:gd name="connsiteY1" fmla="*/ 295282 h 295282"/>
                    <a:gd name="connsiteX2" fmla="*/ 0 w 295282"/>
                    <a:gd name="connsiteY2" fmla="*/ 147641 h 295282"/>
                    <a:gd name="connsiteX3" fmla="*/ 147641 w 295282"/>
                    <a:gd name="connsiteY3" fmla="*/ 0 h 295282"/>
                    <a:gd name="connsiteX4" fmla="*/ 295282 w 295282"/>
                    <a:gd name="connsiteY4" fmla="*/ 147641 h 2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2" h="295282">
                      <a:moveTo>
                        <a:pt x="295282" y="147641"/>
                      </a:moveTo>
                      <a:cubicBezTo>
                        <a:pt x="295282" y="229181"/>
                        <a:pt x="229181" y="295282"/>
                        <a:pt x="147641" y="295282"/>
                      </a:cubicBezTo>
                      <a:cubicBezTo>
                        <a:pt x="66101" y="295282"/>
                        <a:pt x="0" y="229181"/>
                        <a:pt x="0" y="147641"/>
                      </a:cubicBezTo>
                      <a:cubicBezTo>
                        <a:pt x="0" y="66101"/>
                        <a:pt x="66101" y="0"/>
                        <a:pt x="147641" y="0"/>
                      </a:cubicBezTo>
                      <a:cubicBezTo>
                        <a:pt x="229181" y="0"/>
                        <a:pt x="295282" y="66101"/>
                        <a:pt x="295282" y="147641"/>
                      </a:cubicBezTo>
                      <a:close/>
                    </a:path>
                  </a:pathLst>
                </a:custGeom>
                <a:solidFill>
                  <a:srgbClr val="AE95BC"/>
                </a:solidFill>
                <a:ln w="9525"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41BB88A2-E223-4326-53C9-2ABB5AC895FD}"/>
                    </a:ext>
                  </a:extLst>
                </p:cNvPr>
                <p:cNvSpPr/>
                <p:nvPr/>
              </p:nvSpPr>
              <p:spPr>
                <a:xfrm rot="20249974">
                  <a:off x="9586086" y="385630"/>
                  <a:ext cx="295282" cy="295282"/>
                </a:xfrm>
                <a:custGeom>
                  <a:avLst/>
                  <a:gdLst>
                    <a:gd name="connsiteX0" fmla="*/ 295282 w 295282"/>
                    <a:gd name="connsiteY0" fmla="*/ 147641 h 295282"/>
                    <a:gd name="connsiteX1" fmla="*/ 147641 w 295282"/>
                    <a:gd name="connsiteY1" fmla="*/ 295282 h 295282"/>
                    <a:gd name="connsiteX2" fmla="*/ 0 w 295282"/>
                    <a:gd name="connsiteY2" fmla="*/ 147641 h 295282"/>
                    <a:gd name="connsiteX3" fmla="*/ 147641 w 295282"/>
                    <a:gd name="connsiteY3" fmla="*/ 0 h 295282"/>
                    <a:gd name="connsiteX4" fmla="*/ 295282 w 295282"/>
                    <a:gd name="connsiteY4" fmla="*/ 147641 h 2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2" h="295282">
                      <a:moveTo>
                        <a:pt x="295282" y="147641"/>
                      </a:moveTo>
                      <a:cubicBezTo>
                        <a:pt x="295282" y="229181"/>
                        <a:pt x="229181" y="295282"/>
                        <a:pt x="147641" y="295282"/>
                      </a:cubicBezTo>
                      <a:cubicBezTo>
                        <a:pt x="66101" y="295282"/>
                        <a:pt x="0" y="229181"/>
                        <a:pt x="0" y="147641"/>
                      </a:cubicBezTo>
                      <a:cubicBezTo>
                        <a:pt x="0" y="66101"/>
                        <a:pt x="66101" y="0"/>
                        <a:pt x="147641" y="0"/>
                      </a:cubicBezTo>
                      <a:cubicBezTo>
                        <a:pt x="229181" y="0"/>
                        <a:pt x="295282" y="66101"/>
                        <a:pt x="295282" y="147641"/>
                      </a:cubicBezTo>
                      <a:close/>
                    </a:path>
                  </a:pathLst>
                </a:custGeom>
                <a:solidFill>
                  <a:srgbClr val="AE95BC"/>
                </a:solidFill>
                <a:ln w="9525" cap="flat">
                  <a:noFill/>
                  <a:prstDash val="solid"/>
                  <a:miter/>
                </a:ln>
              </p:spPr>
              <p:txBody>
                <a:bodyPr rtlCol="0" anchor="ctr"/>
                <a:lstStyle/>
                <a:p>
                  <a:endParaRPr lang="vi-VN"/>
                </a:p>
              </p:txBody>
            </p:sp>
          </p:grpSp>
          <p:grpSp>
            <p:nvGrpSpPr>
              <p:cNvPr id="22" name="Đồ họa 3">
                <a:extLst>
                  <a:ext uri="{FF2B5EF4-FFF2-40B4-BE49-F238E27FC236}">
                    <a16:creationId xmlns:a16="http://schemas.microsoft.com/office/drawing/2014/main" id="{4C875E6E-3EA4-6EF4-9193-DDC92AD59705}"/>
                  </a:ext>
                </a:extLst>
              </p:cNvPr>
              <p:cNvGrpSpPr/>
              <p:nvPr/>
            </p:nvGrpSpPr>
            <p:grpSpPr>
              <a:xfrm>
                <a:off x="1452310" y="363693"/>
                <a:ext cx="8451890" cy="3201006"/>
                <a:chOff x="1452310" y="363693"/>
                <a:chExt cx="8451890" cy="3201006"/>
              </a:xfrm>
              <a:solidFill>
                <a:srgbClr val="454E5F"/>
              </a:solidFill>
            </p:grpSpPr>
            <p:sp>
              <p:nvSpPr>
                <p:cNvPr id="23" name="Hình tự do: Hình 22">
                  <a:extLst>
                    <a:ext uri="{FF2B5EF4-FFF2-40B4-BE49-F238E27FC236}">
                      <a16:creationId xmlns:a16="http://schemas.microsoft.com/office/drawing/2014/main" id="{DA0F2718-A1BD-4647-0553-95BFD04F74D8}"/>
                    </a:ext>
                  </a:extLst>
                </p:cNvPr>
                <p:cNvSpPr/>
                <p:nvPr/>
              </p:nvSpPr>
              <p:spPr>
                <a:xfrm>
                  <a:off x="1452310" y="379539"/>
                  <a:ext cx="340995" cy="340995"/>
                </a:xfrm>
                <a:custGeom>
                  <a:avLst/>
                  <a:gdLst>
                    <a:gd name="connsiteX0" fmla="*/ 170498 w 340995"/>
                    <a:gd name="connsiteY0" fmla="*/ 340995 h 340995"/>
                    <a:gd name="connsiteX1" fmla="*/ 0 w 340995"/>
                    <a:gd name="connsiteY1" fmla="*/ 170498 h 340995"/>
                    <a:gd name="connsiteX2" fmla="*/ 170498 w 340995"/>
                    <a:gd name="connsiteY2" fmla="*/ 0 h 340995"/>
                    <a:gd name="connsiteX3" fmla="*/ 340995 w 340995"/>
                    <a:gd name="connsiteY3" fmla="*/ 170498 h 340995"/>
                    <a:gd name="connsiteX4" fmla="*/ 170498 w 340995"/>
                    <a:gd name="connsiteY4" fmla="*/ 340995 h 340995"/>
                    <a:gd name="connsiteX5" fmla="*/ 170498 w 340995"/>
                    <a:gd name="connsiteY5" fmla="*/ 44768 h 340995"/>
                    <a:gd name="connsiteX6" fmla="*/ 45720 w 340995"/>
                    <a:gd name="connsiteY6" fmla="*/ 169545 h 340995"/>
                    <a:gd name="connsiteX7" fmla="*/ 170498 w 340995"/>
                    <a:gd name="connsiteY7" fmla="*/ 294323 h 340995"/>
                    <a:gd name="connsiteX8" fmla="*/ 295275 w 340995"/>
                    <a:gd name="connsiteY8" fmla="*/ 169545 h 340995"/>
                    <a:gd name="connsiteX9" fmla="*/ 170498 w 340995"/>
                    <a:gd name="connsiteY9" fmla="*/ 44768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95" h="340995">
                      <a:moveTo>
                        <a:pt x="170498" y="340995"/>
                      </a:moveTo>
                      <a:cubicBezTo>
                        <a:pt x="76200" y="340995"/>
                        <a:pt x="0" y="264795"/>
                        <a:pt x="0" y="170498"/>
                      </a:cubicBezTo>
                      <a:cubicBezTo>
                        <a:pt x="0" y="76200"/>
                        <a:pt x="76200" y="0"/>
                        <a:pt x="170498" y="0"/>
                      </a:cubicBezTo>
                      <a:cubicBezTo>
                        <a:pt x="264795" y="0"/>
                        <a:pt x="340995" y="76200"/>
                        <a:pt x="340995" y="170498"/>
                      </a:cubicBezTo>
                      <a:cubicBezTo>
                        <a:pt x="340995" y="263843"/>
                        <a:pt x="263843" y="340995"/>
                        <a:pt x="170498" y="340995"/>
                      </a:cubicBezTo>
                      <a:close/>
                      <a:moveTo>
                        <a:pt x="170498" y="44768"/>
                      </a:moveTo>
                      <a:cubicBezTo>
                        <a:pt x="101918" y="44768"/>
                        <a:pt x="45720" y="100965"/>
                        <a:pt x="45720" y="169545"/>
                      </a:cubicBezTo>
                      <a:cubicBezTo>
                        <a:pt x="45720" y="238125"/>
                        <a:pt x="101918" y="294323"/>
                        <a:pt x="170498" y="294323"/>
                      </a:cubicBezTo>
                      <a:cubicBezTo>
                        <a:pt x="239078" y="294323"/>
                        <a:pt x="295275" y="238125"/>
                        <a:pt x="295275" y="169545"/>
                      </a:cubicBezTo>
                      <a:cubicBezTo>
                        <a:pt x="294323" y="100965"/>
                        <a:pt x="239078" y="44768"/>
                        <a:pt x="170498" y="44768"/>
                      </a:cubicBezTo>
                      <a:close/>
                    </a:path>
                  </a:pathLst>
                </a:custGeom>
                <a:solidFill>
                  <a:srgbClr val="454E5F"/>
                </a:solidFill>
                <a:ln w="9525"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65B8C99E-8DC8-AA15-3C99-B590958708F4}"/>
                    </a:ext>
                  </a:extLst>
                </p:cNvPr>
                <p:cNvSpPr/>
                <p:nvPr/>
              </p:nvSpPr>
              <p:spPr>
                <a:xfrm>
                  <a:off x="1452310" y="3223705"/>
                  <a:ext cx="340995" cy="340994"/>
                </a:xfrm>
                <a:custGeom>
                  <a:avLst/>
                  <a:gdLst>
                    <a:gd name="connsiteX0" fmla="*/ 170498 w 340995"/>
                    <a:gd name="connsiteY0" fmla="*/ 340995 h 340994"/>
                    <a:gd name="connsiteX1" fmla="*/ 0 w 340995"/>
                    <a:gd name="connsiteY1" fmla="*/ 170497 h 340994"/>
                    <a:gd name="connsiteX2" fmla="*/ 170498 w 340995"/>
                    <a:gd name="connsiteY2" fmla="*/ 0 h 340994"/>
                    <a:gd name="connsiteX3" fmla="*/ 340995 w 340995"/>
                    <a:gd name="connsiteY3" fmla="*/ 170497 h 340994"/>
                    <a:gd name="connsiteX4" fmla="*/ 170498 w 340995"/>
                    <a:gd name="connsiteY4" fmla="*/ 340995 h 340994"/>
                    <a:gd name="connsiteX5" fmla="*/ 170498 w 340995"/>
                    <a:gd name="connsiteY5" fmla="*/ 45720 h 340994"/>
                    <a:gd name="connsiteX6" fmla="*/ 45720 w 340995"/>
                    <a:gd name="connsiteY6" fmla="*/ 170497 h 340994"/>
                    <a:gd name="connsiteX7" fmla="*/ 170498 w 340995"/>
                    <a:gd name="connsiteY7" fmla="*/ 295275 h 340994"/>
                    <a:gd name="connsiteX8" fmla="*/ 295275 w 340995"/>
                    <a:gd name="connsiteY8" fmla="*/ 170497 h 340994"/>
                    <a:gd name="connsiteX9" fmla="*/ 170498 w 340995"/>
                    <a:gd name="connsiteY9" fmla="*/ 45720 h 34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95" h="340994">
                      <a:moveTo>
                        <a:pt x="170498" y="340995"/>
                      </a:moveTo>
                      <a:cubicBezTo>
                        <a:pt x="76200" y="340995"/>
                        <a:pt x="0" y="264795"/>
                        <a:pt x="0" y="170497"/>
                      </a:cubicBezTo>
                      <a:cubicBezTo>
                        <a:pt x="0" y="76200"/>
                        <a:pt x="76200" y="0"/>
                        <a:pt x="170498" y="0"/>
                      </a:cubicBezTo>
                      <a:cubicBezTo>
                        <a:pt x="264795" y="0"/>
                        <a:pt x="340995" y="76200"/>
                        <a:pt x="340995" y="170497"/>
                      </a:cubicBezTo>
                      <a:cubicBezTo>
                        <a:pt x="340995" y="264795"/>
                        <a:pt x="263843" y="340995"/>
                        <a:pt x="170498" y="340995"/>
                      </a:cubicBezTo>
                      <a:close/>
                      <a:moveTo>
                        <a:pt x="170498" y="45720"/>
                      </a:moveTo>
                      <a:cubicBezTo>
                        <a:pt x="101918" y="45720"/>
                        <a:pt x="45720" y="101918"/>
                        <a:pt x="45720" y="170497"/>
                      </a:cubicBezTo>
                      <a:cubicBezTo>
                        <a:pt x="45720" y="239078"/>
                        <a:pt x="101918" y="295275"/>
                        <a:pt x="170498" y="295275"/>
                      </a:cubicBezTo>
                      <a:cubicBezTo>
                        <a:pt x="239078" y="295275"/>
                        <a:pt x="295275" y="239078"/>
                        <a:pt x="295275" y="170497"/>
                      </a:cubicBezTo>
                      <a:cubicBezTo>
                        <a:pt x="294323" y="100965"/>
                        <a:pt x="239078" y="45720"/>
                        <a:pt x="170498" y="45720"/>
                      </a:cubicBezTo>
                      <a:close/>
                    </a:path>
                  </a:pathLst>
                </a:custGeom>
                <a:solidFill>
                  <a:srgbClr val="454E5F"/>
                </a:solidFill>
                <a:ln w="9525"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86AA19DF-D3DF-BC33-E757-715582C01C0E}"/>
                    </a:ext>
                  </a:extLst>
                </p:cNvPr>
                <p:cNvSpPr/>
                <p:nvPr/>
              </p:nvSpPr>
              <p:spPr>
                <a:xfrm>
                  <a:off x="9563197" y="363693"/>
                  <a:ext cx="341003" cy="340995"/>
                </a:xfrm>
                <a:custGeom>
                  <a:avLst/>
                  <a:gdLst>
                    <a:gd name="connsiteX0" fmla="*/ 170497 w 341003"/>
                    <a:gd name="connsiteY0" fmla="*/ 340995 h 340995"/>
                    <a:gd name="connsiteX1" fmla="*/ 0 w 341003"/>
                    <a:gd name="connsiteY1" fmla="*/ 170498 h 340995"/>
                    <a:gd name="connsiteX2" fmla="*/ 170497 w 341003"/>
                    <a:gd name="connsiteY2" fmla="*/ 0 h 340995"/>
                    <a:gd name="connsiteX3" fmla="*/ 340995 w 341003"/>
                    <a:gd name="connsiteY3" fmla="*/ 170498 h 340995"/>
                    <a:gd name="connsiteX4" fmla="*/ 170497 w 341003"/>
                    <a:gd name="connsiteY4" fmla="*/ 340995 h 340995"/>
                    <a:gd name="connsiteX5" fmla="*/ 170497 w 341003"/>
                    <a:gd name="connsiteY5" fmla="*/ 44768 h 340995"/>
                    <a:gd name="connsiteX6" fmla="*/ 45720 w 341003"/>
                    <a:gd name="connsiteY6" fmla="*/ 169545 h 340995"/>
                    <a:gd name="connsiteX7" fmla="*/ 170497 w 341003"/>
                    <a:gd name="connsiteY7" fmla="*/ 294323 h 340995"/>
                    <a:gd name="connsiteX8" fmla="*/ 295275 w 341003"/>
                    <a:gd name="connsiteY8" fmla="*/ 169545 h 340995"/>
                    <a:gd name="connsiteX9" fmla="*/ 170497 w 341003"/>
                    <a:gd name="connsiteY9" fmla="*/ 44768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003" h="340995">
                      <a:moveTo>
                        <a:pt x="170497" y="340995"/>
                      </a:moveTo>
                      <a:cubicBezTo>
                        <a:pt x="76200" y="340995"/>
                        <a:pt x="0" y="264795"/>
                        <a:pt x="0" y="170498"/>
                      </a:cubicBezTo>
                      <a:cubicBezTo>
                        <a:pt x="0" y="76200"/>
                        <a:pt x="76200" y="0"/>
                        <a:pt x="170497" y="0"/>
                      </a:cubicBezTo>
                      <a:cubicBezTo>
                        <a:pt x="264795" y="0"/>
                        <a:pt x="340995" y="76200"/>
                        <a:pt x="340995" y="170498"/>
                      </a:cubicBezTo>
                      <a:cubicBezTo>
                        <a:pt x="341947" y="263843"/>
                        <a:pt x="264795" y="340995"/>
                        <a:pt x="170497" y="340995"/>
                      </a:cubicBezTo>
                      <a:close/>
                      <a:moveTo>
                        <a:pt x="170497" y="44768"/>
                      </a:moveTo>
                      <a:cubicBezTo>
                        <a:pt x="101918" y="44768"/>
                        <a:pt x="45720" y="100965"/>
                        <a:pt x="45720" y="169545"/>
                      </a:cubicBezTo>
                      <a:cubicBezTo>
                        <a:pt x="45720" y="238125"/>
                        <a:pt x="101918" y="294323"/>
                        <a:pt x="170497" y="294323"/>
                      </a:cubicBezTo>
                      <a:cubicBezTo>
                        <a:pt x="239078" y="294323"/>
                        <a:pt x="295275" y="238125"/>
                        <a:pt x="295275" y="169545"/>
                      </a:cubicBezTo>
                      <a:cubicBezTo>
                        <a:pt x="295275" y="100965"/>
                        <a:pt x="239078" y="44768"/>
                        <a:pt x="170497" y="44768"/>
                      </a:cubicBezTo>
                      <a:close/>
                    </a:path>
                  </a:pathLst>
                </a:custGeom>
                <a:solidFill>
                  <a:srgbClr val="454E5F"/>
                </a:solidFill>
                <a:ln w="9525"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734A72AF-BAD2-11C2-3309-50858D6D8E5A}"/>
                    </a:ext>
                  </a:extLst>
                </p:cNvPr>
                <p:cNvSpPr/>
                <p:nvPr/>
              </p:nvSpPr>
              <p:spPr>
                <a:xfrm>
                  <a:off x="9563197" y="3207859"/>
                  <a:ext cx="341003" cy="340994"/>
                </a:xfrm>
                <a:custGeom>
                  <a:avLst/>
                  <a:gdLst>
                    <a:gd name="connsiteX0" fmla="*/ 170497 w 341003"/>
                    <a:gd name="connsiteY0" fmla="*/ 340995 h 340994"/>
                    <a:gd name="connsiteX1" fmla="*/ 0 w 341003"/>
                    <a:gd name="connsiteY1" fmla="*/ 170497 h 340994"/>
                    <a:gd name="connsiteX2" fmla="*/ 170497 w 341003"/>
                    <a:gd name="connsiteY2" fmla="*/ 0 h 340994"/>
                    <a:gd name="connsiteX3" fmla="*/ 340995 w 341003"/>
                    <a:gd name="connsiteY3" fmla="*/ 170497 h 340994"/>
                    <a:gd name="connsiteX4" fmla="*/ 170497 w 341003"/>
                    <a:gd name="connsiteY4" fmla="*/ 340995 h 340994"/>
                    <a:gd name="connsiteX5" fmla="*/ 170497 w 341003"/>
                    <a:gd name="connsiteY5" fmla="*/ 45720 h 340994"/>
                    <a:gd name="connsiteX6" fmla="*/ 45720 w 341003"/>
                    <a:gd name="connsiteY6" fmla="*/ 170497 h 340994"/>
                    <a:gd name="connsiteX7" fmla="*/ 170497 w 341003"/>
                    <a:gd name="connsiteY7" fmla="*/ 295275 h 340994"/>
                    <a:gd name="connsiteX8" fmla="*/ 295275 w 341003"/>
                    <a:gd name="connsiteY8" fmla="*/ 170497 h 340994"/>
                    <a:gd name="connsiteX9" fmla="*/ 170497 w 341003"/>
                    <a:gd name="connsiteY9" fmla="*/ 45720 h 34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003" h="340994">
                      <a:moveTo>
                        <a:pt x="170497" y="340995"/>
                      </a:moveTo>
                      <a:cubicBezTo>
                        <a:pt x="76200" y="340995"/>
                        <a:pt x="0" y="264795"/>
                        <a:pt x="0" y="170497"/>
                      </a:cubicBezTo>
                      <a:cubicBezTo>
                        <a:pt x="0" y="76200"/>
                        <a:pt x="76200" y="0"/>
                        <a:pt x="170497" y="0"/>
                      </a:cubicBezTo>
                      <a:cubicBezTo>
                        <a:pt x="264795" y="0"/>
                        <a:pt x="340995" y="76200"/>
                        <a:pt x="340995" y="170497"/>
                      </a:cubicBezTo>
                      <a:cubicBezTo>
                        <a:pt x="341947" y="264795"/>
                        <a:pt x="264795" y="340995"/>
                        <a:pt x="170497" y="340995"/>
                      </a:cubicBezTo>
                      <a:close/>
                      <a:moveTo>
                        <a:pt x="170497" y="45720"/>
                      </a:moveTo>
                      <a:cubicBezTo>
                        <a:pt x="101918" y="45720"/>
                        <a:pt x="45720" y="101918"/>
                        <a:pt x="45720" y="170497"/>
                      </a:cubicBezTo>
                      <a:cubicBezTo>
                        <a:pt x="45720" y="239078"/>
                        <a:pt x="101918" y="295275"/>
                        <a:pt x="170497" y="295275"/>
                      </a:cubicBezTo>
                      <a:cubicBezTo>
                        <a:pt x="239078" y="295275"/>
                        <a:pt x="295275" y="239078"/>
                        <a:pt x="295275" y="170497"/>
                      </a:cubicBezTo>
                      <a:cubicBezTo>
                        <a:pt x="295275" y="100965"/>
                        <a:pt x="239078" y="45720"/>
                        <a:pt x="170497" y="45720"/>
                      </a:cubicBezTo>
                      <a:close/>
                    </a:path>
                  </a:pathLst>
                </a:custGeom>
                <a:solidFill>
                  <a:srgbClr val="454E5F"/>
                </a:solidFill>
                <a:ln w="9525" cap="flat">
                  <a:noFill/>
                  <a:prstDash val="solid"/>
                  <a:miter/>
                </a:ln>
              </p:spPr>
              <p:txBody>
                <a:bodyPr rtlCol="0" anchor="ctr"/>
                <a:lstStyle/>
                <a:p>
                  <a:endParaRPr lang="vi-VN"/>
                </a:p>
              </p:txBody>
            </p:sp>
          </p:grpSp>
          <p:sp>
            <p:nvSpPr>
              <p:cNvPr id="27" name="Hình tự do: Hình 26">
                <a:extLst>
                  <a:ext uri="{FF2B5EF4-FFF2-40B4-BE49-F238E27FC236}">
                    <a16:creationId xmlns:a16="http://schemas.microsoft.com/office/drawing/2014/main" id="{16D25450-2999-5853-4E01-684DEF432F1E}"/>
                  </a:ext>
                </a:extLst>
              </p:cNvPr>
              <p:cNvSpPr/>
              <p:nvPr/>
            </p:nvSpPr>
            <p:spPr>
              <a:xfrm>
                <a:off x="1987616" y="406210"/>
                <a:ext cx="7427944" cy="385806"/>
              </a:xfrm>
              <a:custGeom>
                <a:avLst/>
                <a:gdLst>
                  <a:gd name="connsiteX0" fmla="*/ 0 w 3085147"/>
                  <a:gd name="connsiteY0" fmla="*/ 0 h 295275"/>
                  <a:gd name="connsiteX1" fmla="*/ 3085148 w 3085147"/>
                  <a:gd name="connsiteY1" fmla="*/ 0 h 295275"/>
                  <a:gd name="connsiteX2" fmla="*/ 3085148 w 3085147"/>
                  <a:gd name="connsiteY2" fmla="*/ 295275 h 295275"/>
                  <a:gd name="connsiteX3" fmla="*/ 0 w 3085147"/>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3085147" h="295275">
                    <a:moveTo>
                      <a:pt x="0" y="0"/>
                    </a:moveTo>
                    <a:lnTo>
                      <a:pt x="3085148" y="0"/>
                    </a:lnTo>
                    <a:lnTo>
                      <a:pt x="3085148" y="295275"/>
                    </a:lnTo>
                    <a:lnTo>
                      <a:pt x="0" y="295275"/>
                    </a:lnTo>
                    <a:close/>
                  </a:path>
                </a:pathLst>
              </a:custGeom>
              <a:solidFill>
                <a:srgbClr val="F89192"/>
              </a:solidFill>
              <a:ln w="9525" cap="flat">
                <a:noFill/>
                <a:prstDash val="solid"/>
                <a:miter/>
              </a:ln>
            </p:spPr>
            <p:txBody>
              <a:bodyPr rtlCol="0" anchor="ctr"/>
              <a:lstStyle/>
              <a:p>
                <a:endParaRPr lang="vi-VN"/>
              </a:p>
            </p:txBody>
          </p:sp>
          <p:grpSp>
            <p:nvGrpSpPr>
              <p:cNvPr id="28" name="Đồ họa 3">
                <a:extLst>
                  <a:ext uri="{FF2B5EF4-FFF2-40B4-BE49-F238E27FC236}">
                    <a16:creationId xmlns:a16="http://schemas.microsoft.com/office/drawing/2014/main" id="{4D9245E6-3BC4-4968-1825-AA4F19D27B2F}"/>
                  </a:ext>
                </a:extLst>
              </p:cNvPr>
              <p:cNvGrpSpPr/>
              <p:nvPr/>
            </p:nvGrpSpPr>
            <p:grpSpPr>
              <a:xfrm>
                <a:off x="1596138" y="1758759"/>
                <a:ext cx="3851909" cy="9525"/>
                <a:chOff x="1596138" y="1758759"/>
                <a:chExt cx="3851909" cy="9525"/>
              </a:xfrm>
              <a:solidFill>
                <a:srgbClr val="F89192"/>
              </a:solidFill>
            </p:grpSpPr>
            <p:sp>
              <p:nvSpPr>
                <p:cNvPr id="29" name="Hình tự do: Hình 28">
                  <a:extLst>
                    <a:ext uri="{FF2B5EF4-FFF2-40B4-BE49-F238E27FC236}">
                      <a16:creationId xmlns:a16="http://schemas.microsoft.com/office/drawing/2014/main" id="{C46EC4D6-4322-D99F-3448-9EB65467BAB4}"/>
                    </a:ext>
                  </a:extLst>
                </p:cNvPr>
                <p:cNvSpPr/>
                <p:nvPr/>
              </p:nvSpPr>
              <p:spPr>
                <a:xfrm>
                  <a:off x="1596138" y="1758759"/>
                  <a:ext cx="32385" cy="9525"/>
                </a:xfrm>
                <a:custGeom>
                  <a:avLst/>
                  <a:gdLst>
                    <a:gd name="connsiteX0" fmla="*/ 27623 w 32385"/>
                    <a:gd name="connsiteY0" fmla="*/ 9525 h 9525"/>
                    <a:gd name="connsiteX1" fmla="*/ 4763 w 32385"/>
                    <a:gd name="connsiteY1" fmla="*/ 9525 h 9525"/>
                    <a:gd name="connsiteX2" fmla="*/ 0 w 32385"/>
                    <a:gd name="connsiteY2" fmla="*/ 4763 h 9525"/>
                    <a:gd name="connsiteX3" fmla="*/ 4763 w 32385"/>
                    <a:gd name="connsiteY3" fmla="*/ 0 h 9525"/>
                    <a:gd name="connsiteX4" fmla="*/ 27623 w 32385"/>
                    <a:gd name="connsiteY4" fmla="*/ 0 h 9525"/>
                    <a:gd name="connsiteX5" fmla="*/ 32385 w 32385"/>
                    <a:gd name="connsiteY5" fmla="*/ 4763 h 9525"/>
                    <a:gd name="connsiteX6" fmla="*/ 27623 w 3238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 h="9525">
                      <a:moveTo>
                        <a:pt x="27623" y="9525"/>
                      </a:moveTo>
                      <a:lnTo>
                        <a:pt x="4763" y="9525"/>
                      </a:lnTo>
                      <a:cubicBezTo>
                        <a:pt x="1905" y="9525"/>
                        <a:pt x="0" y="7620"/>
                        <a:pt x="0" y="4763"/>
                      </a:cubicBezTo>
                      <a:cubicBezTo>
                        <a:pt x="0" y="1905"/>
                        <a:pt x="1905" y="0"/>
                        <a:pt x="4763" y="0"/>
                      </a:cubicBezTo>
                      <a:lnTo>
                        <a:pt x="27623" y="0"/>
                      </a:lnTo>
                      <a:cubicBezTo>
                        <a:pt x="30480" y="0"/>
                        <a:pt x="32385" y="1905"/>
                        <a:pt x="32385" y="4763"/>
                      </a:cubicBezTo>
                      <a:cubicBezTo>
                        <a:pt x="32385" y="7620"/>
                        <a:pt x="30480" y="9525"/>
                        <a:pt x="27623" y="9525"/>
                      </a:cubicBezTo>
                      <a:close/>
                    </a:path>
                  </a:pathLst>
                </a:custGeom>
                <a:solidFill>
                  <a:srgbClr val="F89192"/>
                </a:solidFill>
                <a:ln w="9525"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737EE1C8-4E10-8DEA-7E86-8C38B5A64B2C}"/>
                    </a:ext>
                  </a:extLst>
                </p:cNvPr>
                <p:cNvSpPr/>
                <p:nvPr/>
              </p:nvSpPr>
              <p:spPr>
                <a:xfrm>
                  <a:off x="5415663" y="1758759"/>
                  <a:ext cx="32384" cy="9525"/>
                </a:xfrm>
                <a:custGeom>
                  <a:avLst/>
                  <a:gdLst>
                    <a:gd name="connsiteX0" fmla="*/ 27622 w 32384"/>
                    <a:gd name="connsiteY0" fmla="*/ 9525 h 9525"/>
                    <a:gd name="connsiteX1" fmla="*/ 4763 w 32384"/>
                    <a:gd name="connsiteY1" fmla="*/ 9525 h 9525"/>
                    <a:gd name="connsiteX2" fmla="*/ 0 w 32384"/>
                    <a:gd name="connsiteY2" fmla="*/ 4763 h 9525"/>
                    <a:gd name="connsiteX3" fmla="*/ 4763 w 32384"/>
                    <a:gd name="connsiteY3" fmla="*/ 0 h 9525"/>
                    <a:gd name="connsiteX4" fmla="*/ 27622 w 32384"/>
                    <a:gd name="connsiteY4" fmla="*/ 0 h 9525"/>
                    <a:gd name="connsiteX5" fmla="*/ 32385 w 32384"/>
                    <a:gd name="connsiteY5" fmla="*/ 4763 h 9525"/>
                    <a:gd name="connsiteX6" fmla="*/ 27622 w 32384"/>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4" h="9525">
                      <a:moveTo>
                        <a:pt x="27622" y="9525"/>
                      </a:moveTo>
                      <a:lnTo>
                        <a:pt x="4763" y="9525"/>
                      </a:lnTo>
                      <a:cubicBezTo>
                        <a:pt x="1905" y="9525"/>
                        <a:pt x="0" y="7620"/>
                        <a:pt x="0" y="4763"/>
                      </a:cubicBezTo>
                      <a:cubicBezTo>
                        <a:pt x="0" y="1905"/>
                        <a:pt x="1905" y="0"/>
                        <a:pt x="4763" y="0"/>
                      </a:cubicBezTo>
                      <a:lnTo>
                        <a:pt x="27622" y="0"/>
                      </a:lnTo>
                      <a:cubicBezTo>
                        <a:pt x="30480" y="0"/>
                        <a:pt x="32385" y="1905"/>
                        <a:pt x="32385" y="4763"/>
                      </a:cubicBezTo>
                      <a:cubicBezTo>
                        <a:pt x="32385" y="7620"/>
                        <a:pt x="30480" y="9525"/>
                        <a:pt x="27622" y="9525"/>
                      </a:cubicBezTo>
                      <a:close/>
                    </a:path>
                  </a:pathLst>
                </a:custGeom>
                <a:solidFill>
                  <a:srgbClr val="F89192"/>
                </a:solidFill>
                <a:ln w="9525" cap="flat">
                  <a:noFill/>
                  <a:prstDash val="solid"/>
                  <a:miter/>
                </a:ln>
              </p:spPr>
              <p:txBody>
                <a:bodyPr rtlCol="0" anchor="ctr"/>
                <a:lstStyle/>
                <a:p>
                  <a:endParaRPr lang="vi-VN"/>
                </a:p>
              </p:txBody>
            </p:sp>
          </p:grpSp>
        </p:grpSp>
        <p:sp>
          <p:nvSpPr>
            <p:cNvPr id="10" name="TextBox 9">
              <a:extLst>
                <a:ext uri="{FF2B5EF4-FFF2-40B4-BE49-F238E27FC236}">
                  <a16:creationId xmlns:a16="http://schemas.microsoft.com/office/drawing/2014/main" id="{41981F01-744A-DC97-FA4B-E2E3D13544F8}"/>
                </a:ext>
              </a:extLst>
            </p:cNvPr>
            <p:cNvSpPr txBox="1"/>
            <p:nvPr/>
          </p:nvSpPr>
          <p:spPr>
            <a:xfrm>
              <a:off x="1206879" y="1297376"/>
              <a:ext cx="9523681" cy="1077218"/>
            </a:xfrm>
            <a:prstGeom prst="rect">
              <a:avLst/>
            </a:prstGeom>
            <a:noFill/>
          </p:spPr>
          <p:txBody>
            <a:bodyPr wrap="square" rtlCol="0">
              <a:spAutoFit/>
            </a:bodyPr>
            <a:lstStyle/>
            <a:p>
              <a:pPr algn="ctr"/>
              <a:r>
                <a:rPr lang="vi-VN" sz="3200" b="1" dirty="0">
                  <a:latin typeface="Cambria" panose="02040503050406030204" pitchFamily="18" charset="0"/>
                </a:rPr>
                <a:t>Nước đâu chẳng ở hồ ao</a:t>
              </a:r>
            </a:p>
            <a:p>
              <a:pPr algn="ctr"/>
              <a:r>
                <a:rPr lang="vi-VN" sz="3200" b="1" dirty="0">
                  <a:latin typeface="Cambria" panose="02040503050406030204" pitchFamily="18" charset="0"/>
                </a:rPr>
                <a:t>Trên mây đổ xuống ào </a:t>
              </a:r>
              <a:r>
                <a:rPr lang="vi-VN" sz="3200" b="1" dirty="0" err="1">
                  <a:latin typeface="Cambria" panose="02040503050406030204" pitchFamily="18" charset="0"/>
                </a:rPr>
                <a:t>ào</a:t>
              </a:r>
              <a:r>
                <a:rPr lang="vi-VN" sz="3200" b="1" dirty="0">
                  <a:latin typeface="Cambria" panose="02040503050406030204" pitchFamily="18" charset="0"/>
                </a:rPr>
                <a:t> như luôn ?</a:t>
              </a:r>
              <a:endParaRPr lang="en-US" sz="3200" b="1" dirty="0">
                <a:latin typeface="Cambria" panose="02040503050406030204" pitchFamily="18" charset="0"/>
              </a:endParaRPr>
            </a:p>
          </p:txBody>
        </p:sp>
      </p:grpSp>
      <p:pic>
        <p:nvPicPr>
          <p:cNvPr id="3" name="Picture 2">
            <a:extLst>
              <a:ext uri="{FF2B5EF4-FFF2-40B4-BE49-F238E27FC236}">
                <a16:creationId xmlns:a16="http://schemas.microsoft.com/office/drawing/2014/main" id="{CC48BAE2-CD57-FF60-1682-04BF588EBAA0}"/>
              </a:ext>
            </a:extLst>
          </p:cNvPr>
          <p:cNvPicPr>
            <a:picLocks noChangeAspect="1"/>
          </p:cNvPicPr>
          <p:nvPr/>
        </p:nvPicPr>
        <p:blipFill>
          <a:blip r:embed="rId5"/>
          <a:stretch>
            <a:fillRect/>
          </a:stretch>
        </p:blipFill>
        <p:spPr>
          <a:xfrm>
            <a:off x="447327" y="3494035"/>
            <a:ext cx="2771733" cy="3229116"/>
          </a:xfrm>
          <a:prstGeom prst="rect">
            <a:avLst/>
          </a:prstGeom>
        </p:spPr>
      </p:pic>
      <p:pic>
        <p:nvPicPr>
          <p:cNvPr id="8" name="Picture 7">
            <a:extLst>
              <a:ext uri="{FF2B5EF4-FFF2-40B4-BE49-F238E27FC236}">
                <a16:creationId xmlns:a16="http://schemas.microsoft.com/office/drawing/2014/main" id="{8B6B1C68-B22F-1952-9D43-F793FF728836}"/>
              </a:ext>
            </a:extLst>
          </p:cNvPr>
          <p:cNvPicPr>
            <a:picLocks noChangeAspect="1"/>
          </p:cNvPicPr>
          <p:nvPr/>
        </p:nvPicPr>
        <p:blipFill rotWithShape="1">
          <a:blip r:embed="rId6">
            <a:extLst>
              <a:ext uri="{28A0092B-C50C-407E-A947-70E740481C1C}">
                <a14:useLocalDpi xmlns:a14="http://schemas.microsoft.com/office/drawing/2010/main" val="0"/>
              </a:ext>
            </a:extLst>
          </a:blip>
          <a:srcRect l="83917" t="61333"/>
          <a:stretch/>
        </p:blipFill>
        <p:spPr>
          <a:xfrm>
            <a:off x="9740731" y="2339470"/>
            <a:ext cx="2508842" cy="3566160"/>
          </a:xfrm>
          <a:prstGeom prst="rect">
            <a:avLst/>
          </a:prstGeom>
        </p:spPr>
      </p:pic>
    </p:spTree>
    <p:extLst>
      <p:ext uri="{BB962C8B-B14F-4D97-AF65-F5344CB8AC3E}">
        <p14:creationId xmlns:p14="http://schemas.microsoft.com/office/powerpoint/2010/main" val="2454911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7" presetClass="entr" presetSubtype="1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39882E-475B-5570-7FB9-15063E9C1DBF}"/>
              </a:ext>
            </a:extLst>
          </p:cNvPr>
          <p:cNvPicPr>
            <a:picLocks noChangeAspect="1"/>
          </p:cNvPicPr>
          <p:nvPr/>
        </p:nvPicPr>
        <p:blipFill>
          <a:blip r:embed="rId3"/>
          <a:stretch>
            <a:fillRect/>
          </a:stretch>
        </p:blipFill>
        <p:spPr>
          <a:xfrm>
            <a:off x="147682" y="3583592"/>
            <a:ext cx="2664183" cy="3535986"/>
          </a:xfrm>
          <a:prstGeom prst="rect">
            <a:avLst/>
          </a:prstGeom>
        </p:spPr>
      </p:pic>
      <p:grpSp>
        <p:nvGrpSpPr>
          <p:cNvPr id="11" name="Group 10">
            <a:extLst>
              <a:ext uri="{FF2B5EF4-FFF2-40B4-BE49-F238E27FC236}">
                <a16:creationId xmlns:a16="http://schemas.microsoft.com/office/drawing/2014/main" id="{15991AD9-EB11-C939-65AD-26B2A8534BA7}"/>
              </a:ext>
            </a:extLst>
          </p:cNvPr>
          <p:cNvGrpSpPr/>
          <p:nvPr/>
        </p:nvGrpSpPr>
        <p:grpSpPr>
          <a:xfrm>
            <a:off x="2848974" y="4418139"/>
            <a:ext cx="4682337" cy="986979"/>
            <a:chOff x="7313924" y="3018970"/>
            <a:chExt cx="6085298" cy="2132575"/>
          </a:xfrm>
        </p:grpSpPr>
        <p:sp>
          <p:nvSpPr>
            <p:cNvPr id="12" name="Rectangle: Rounded Corners 11">
              <a:extLst>
                <a:ext uri="{FF2B5EF4-FFF2-40B4-BE49-F238E27FC236}">
                  <a16:creationId xmlns:a16="http://schemas.microsoft.com/office/drawing/2014/main" id="{4E60AD3B-543B-350E-7B50-51C2D74720A0}"/>
                </a:ext>
              </a:extLst>
            </p:cNvPr>
            <p:cNvSpPr/>
            <p:nvPr/>
          </p:nvSpPr>
          <p:spPr>
            <a:xfrm>
              <a:off x="7313924" y="3018970"/>
              <a:ext cx="6085298" cy="213257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ndParaRPr>
            </a:p>
          </p:txBody>
        </p:sp>
        <p:sp>
          <p:nvSpPr>
            <p:cNvPr id="13" name="TextBox 12">
              <a:extLst>
                <a:ext uri="{FF2B5EF4-FFF2-40B4-BE49-F238E27FC236}">
                  <a16:creationId xmlns:a16="http://schemas.microsoft.com/office/drawing/2014/main" id="{93136746-62AD-92CC-31DF-ED23C534528F}"/>
                </a:ext>
              </a:extLst>
            </p:cNvPr>
            <p:cNvSpPr txBox="1"/>
            <p:nvPr/>
          </p:nvSpPr>
          <p:spPr>
            <a:xfrm>
              <a:off x="7447380" y="3136400"/>
              <a:ext cx="5818386" cy="1795543"/>
            </a:xfrm>
            <a:prstGeom prst="rect">
              <a:avLst/>
            </a:prstGeom>
            <a:noFill/>
          </p:spPr>
          <p:txBody>
            <a:bodyPr wrap="square" rtlCol="0">
              <a:spAutoFit/>
            </a:bodyPr>
            <a:lstStyle/>
            <a:p>
              <a:pPr algn="ctr"/>
              <a:r>
                <a:rPr lang="en-US" sz="4800" b="1" dirty="0" err="1">
                  <a:latin typeface="Cambria" panose="02040503050406030204" pitchFamily="18" charset="0"/>
                </a:rPr>
                <a:t>Hạt</a:t>
              </a:r>
              <a:r>
                <a:rPr lang="en-US" sz="4800" b="1" dirty="0">
                  <a:latin typeface="Cambria" panose="02040503050406030204" pitchFamily="18" charset="0"/>
                </a:rPr>
                <a:t> </a:t>
              </a:r>
              <a:r>
                <a:rPr lang="en-US" sz="4800" b="1" dirty="0" err="1">
                  <a:latin typeface="Cambria" panose="02040503050406030204" pitchFamily="18" charset="0"/>
                </a:rPr>
                <a:t>mưa</a:t>
              </a:r>
              <a:endParaRPr lang="vi-VN" sz="4800" b="1" dirty="0">
                <a:latin typeface="Cambria" panose="02040503050406030204" pitchFamily="18" charset="0"/>
              </a:endParaRPr>
            </a:p>
          </p:txBody>
        </p:sp>
      </p:grpSp>
      <p:pic>
        <p:nvPicPr>
          <p:cNvPr id="9" name="Picture 8">
            <a:extLst>
              <a:ext uri="{FF2B5EF4-FFF2-40B4-BE49-F238E27FC236}">
                <a16:creationId xmlns:a16="http://schemas.microsoft.com/office/drawing/2014/main" id="{199884D7-2A8D-46E0-807F-C5DC33AEBD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68420" y="4535358"/>
            <a:ext cx="2664184" cy="2214822"/>
          </a:xfrm>
          <a:prstGeom prst="rect">
            <a:avLst/>
          </a:prstGeom>
        </p:spPr>
      </p:pic>
      <p:grpSp>
        <p:nvGrpSpPr>
          <p:cNvPr id="3" name="Nhóm 2">
            <a:extLst>
              <a:ext uri="{FF2B5EF4-FFF2-40B4-BE49-F238E27FC236}">
                <a16:creationId xmlns:a16="http://schemas.microsoft.com/office/drawing/2014/main" id="{1BDDD3DD-EADB-9237-5904-D634455F24ED}"/>
              </a:ext>
            </a:extLst>
          </p:cNvPr>
          <p:cNvGrpSpPr/>
          <p:nvPr/>
        </p:nvGrpSpPr>
        <p:grpSpPr>
          <a:xfrm>
            <a:off x="1479773" y="901930"/>
            <a:ext cx="8680837" cy="2086416"/>
            <a:chOff x="1155701" y="189040"/>
            <a:chExt cx="9523681" cy="3679507"/>
          </a:xfrm>
        </p:grpSpPr>
        <p:grpSp>
          <p:nvGrpSpPr>
            <p:cNvPr id="4" name="Đồ họa 3">
              <a:extLst>
                <a:ext uri="{FF2B5EF4-FFF2-40B4-BE49-F238E27FC236}">
                  <a16:creationId xmlns:a16="http://schemas.microsoft.com/office/drawing/2014/main" id="{A2E20144-54EC-4B48-22BC-F40C95C0283A}"/>
                </a:ext>
              </a:extLst>
            </p:cNvPr>
            <p:cNvGrpSpPr/>
            <p:nvPr/>
          </p:nvGrpSpPr>
          <p:grpSpPr>
            <a:xfrm>
              <a:off x="1318961" y="189040"/>
              <a:ext cx="9049526" cy="3679507"/>
              <a:chOff x="1318961" y="189040"/>
              <a:chExt cx="9049526" cy="3679507"/>
            </a:xfrm>
          </p:grpSpPr>
          <p:sp>
            <p:nvSpPr>
              <p:cNvPr id="6" name="Hình tự do: Hình 5">
                <a:extLst>
                  <a:ext uri="{FF2B5EF4-FFF2-40B4-BE49-F238E27FC236}">
                    <a16:creationId xmlns:a16="http://schemas.microsoft.com/office/drawing/2014/main" id="{2414B231-9FE1-90A2-DF35-03571CAEC1F9}"/>
                  </a:ext>
                </a:extLst>
              </p:cNvPr>
              <p:cNvSpPr/>
              <p:nvPr/>
            </p:nvSpPr>
            <p:spPr>
              <a:xfrm>
                <a:off x="1466598" y="346202"/>
                <a:ext cx="8901889" cy="3522345"/>
              </a:xfrm>
              <a:custGeom>
                <a:avLst/>
                <a:gdLst>
                  <a:gd name="connsiteX0" fmla="*/ 4343400 w 4343399"/>
                  <a:gd name="connsiteY0" fmla="*/ 0 h 3522345"/>
                  <a:gd name="connsiteX1" fmla="*/ 4343400 w 4343399"/>
                  <a:gd name="connsiteY1" fmla="*/ 3522345 h 3522345"/>
                  <a:gd name="connsiteX2" fmla="*/ 0 w 4343399"/>
                  <a:gd name="connsiteY2" fmla="*/ 3522345 h 3522345"/>
                  <a:gd name="connsiteX3" fmla="*/ 0 w 4343399"/>
                  <a:gd name="connsiteY3" fmla="*/ 32385 h 3522345"/>
                  <a:gd name="connsiteX4" fmla="*/ 4343400 w 4343399"/>
                  <a:gd name="connsiteY4" fmla="*/ 0 h 35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9" h="3522345">
                    <a:moveTo>
                      <a:pt x="4343400" y="0"/>
                    </a:moveTo>
                    <a:lnTo>
                      <a:pt x="4343400" y="3522345"/>
                    </a:lnTo>
                    <a:lnTo>
                      <a:pt x="0" y="3522345"/>
                    </a:lnTo>
                    <a:lnTo>
                      <a:pt x="0" y="32385"/>
                    </a:lnTo>
                    <a:cubicBezTo>
                      <a:pt x="1452563" y="30480"/>
                      <a:pt x="2889885" y="953"/>
                      <a:pt x="4343400" y="0"/>
                    </a:cubicBezTo>
                    <a:close/>
                  </a:path>
                </a:pathLst>
              </a:custGeom>
              <a:solidFill>
                <a:srgbClr val="CCCCCC"/>
              </a:solidFill>
              <a:ln w="9525"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FAC504E5-6421-378E-DF1C-A5FE8114042C}"/>
                  </a:ext>
                </a:extLst>
              </p:cNvPr>
              <p:cNvSpPr/>
              <p:nvPr/>
            </p:nvSpPr>
            <p:spPr>
              <a:xfrm>
                <a:off x="1318961" y="189040"/>
                <a:ext cx="8901889" cy="3522345"/>
              </a:xfrm>
              <a:custGeom>
                <a:avLst/>
                <a:gdLst>
                  <a:gd name="connsiteX0" fmla="*/ 4343400 w 4343399"/>
                  <a:gd name="connsiteY0" fmla="*/ 0 h 3522345"/>
                  <a:gd name="connsiteX1" fmla="*/ 4343400 w 4343399"/>
                  <a:gd name="connsiteY1" fmla="*/ 3522345 h 3522345"/>
                  <a:gd name="connsiteX2" fmla="*/ 0 w 4343399"/>
                  <a:gd name="connsiteY2" fmla="*/ 3522345 h 3522345"/>
                  <a:gd name="connsiteX3" fmla="*/ 0 w 4343399"/>
                  <a:gd name="connsiteY3" fmla="*/ 32385 h 3522345"/>
                  <a:gd name="connsiteX4" fmla="*/ 4343400 w 4343399"/>
                  <a:gd name="connsiteY4" fmla="*/ 0 h 35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9" h="3522345">
                    <a:moveTo>
                      <a:pt x="4343400" y="0"/>
                    </a:moveTo>
                    <a:lnTo>
                      <a:pt x="4343400" y="3522345"/>
                    </a:lnTo>
                    <a:lnTo>
                      <a:pt x="0" y="3522345"/>
                    </a:lnTo>
                    <a:lnTo>
                      <a:pt x="0" y="32385"/>
                    </a:lnTo>
                    <a:cubicBezTo>
                      <a:pt x="1452563" y="30480"/>
                      <a:pt x="2889885" y="952"/>
                      <a:pt x="4343400" y="0"/>
                    </a:cubicBezTo>
                    <a:close/>
                  </a:path>
                </a:pathLst>
              </a:custGeom>
              <a:solidFill>
                <a:srgbClr val="FFFFFF"/>
              </a:solidFill>
              <a:ln w="9525" cap="flat">
                <a:noFill/>
                <a:prstDash val="solid"/>
                <a:miter/>
              </a:ln>
            </p:spPr>
            <p:txBody>
              <a:bodyPr rtlCol="0" anchor="ctr"/>
              <a:lstStyle/>
              <a:p>
                <a:endParaRPr lang="vi-VN"/>
              </a:p>
            </p:txBody>
          </p:sp>
          <p:grpSp>
            <p:nvGrpSpPr>
              <p:cNvPr id="8" name="Đồ họa 3">
                <a:extLst>
                  <a:ext uri="{FF2B5EF4-FFF2-40B4-BE49-F238E27FC236}">
                    <a16:creationId xmlns:a16="http://schemas.microsoft.com/office/drawing/2014/main" id="{74B86181-2562-A8FF-263F-1CF35117E93B}"/>
                  </a:ext>
                </a:extLst>
              </p:cNvPr>
              <p:cNvGrpSpPr/>
              <p:nvPr/>
            </p:nvGrpSpPr>
            <p:grpSpPr>
              <a:xfrm>
                <a:off x="1474913" y="385630"/>
                <a:ext cx="8406715" cy="3155694"/>
                <a:chOff x="1474913" y="385630"/>
                <a:chExt cx="8406715" cy="3155694"/>
              </a:xfrm>
              <a:solidFill>
                <a:srgbClr val="AE95BC"/>
              </a:solidFill>
            </p:grpSpPr>
            <p:sp>
              <p:nvSpPr>
                <p:cNvPr id="26" name="Hình tự do: Hình 25">
                  <a:extLst>
                    <a:ext uri="{FF2B5EF4-FFF2-40B4-BE49-F238E27FC236}">
                      <a16:creationId xmlns:a16="http://schemas.microsoft.com/office/drawing/2014/main" id="{838EA721-659D-53A1-8EFB-71751BC9E107}"/>
                    </a:ext>
                  </a:extLst>
                </p:cNvPr>
                <p:cNvSpPr/>
                <p:nvPr/>
              </p:nvSpPr>
              <p:spPr>
                <a:xfrm rot="-4602852">
                  <a:off x="1475068" y="3246060"/>
                  <a:ext cx="295264" cy="295264"/>
                </a:xfrm>
                <a:custGeom>
                  <a:avLst/>
                  <a:gdLst>
                    <a:gd name="connsiteX0" fmla="*/ 295264 w 295264"/>
                    <a:gd name="connsiteY0" fmla="*/ 147632 h 295264"/>
                    <a:gd name="connsiteX1" fmla="*/ 147632 w 295264"/>
                    <a:gd name="connsiteY1" fmla="*/ 295264 h 295264"/>
                    <a:gd name="connsiteX2" fmla="*/ 0 w 295264"/>
                    <a:gd name="connsiteY2" fmla="*/ 147632 h 295264"/>
                    <a:gd name="connsiteX3" fmla="*/ 147632 w 295264"/>
                    <a:gd name="connsiteY3" fmla="*/ 0 h 295264"/>
                    <a:gd name="connsiteX4" fmla="*/ 295264 w 295264"/>
                    <a:gd name="connsiteY4" fmla="*/ 147632 h 29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64" h="295264">
                      <a:moveTo>
                        <a:pt x="295264" y="147632"/>
                      </a:moveTo>
                      <a:cubicBezTo>
                        <a:pt x="295264" y="229167"/>
                        <a:pt x="229167" y="295264"/>
                        <a:pt x="147632" y="295264"/>
                      </a:cubicBezTo>
                      <a:cubicBezTo>
                        <a:pt x="66097" y="295264"/>
                        <a:pt x="0" y="229167"/>
                        <a:pt x="0" y="147632"/>
                      </a:cubicBezTo>
                      <a:cubicBezTo>
                        <a:pt x="0" y="66097"/>
                        <a:pt x="66097" y="0"/>
                        <a:pt x="147632" y="0"/>
                      </a:cubicBezTo>
                      <a:cubicBezTo>
                        <a:pt x="229167" y="0"/>
                        <a:pt x="295264" y="66097"/>
                        <a:pt x="295264" y="147632"/>
                      </a:cubicBezTo>
                      <a:close/>
                    </a:path>
                  </a:pathLst>
                </a:custGeom>
                <a:solidFill>
                  <a:srgbClr val="AE95BC"/>
                </a:solidFill>
                <a:ln w="9525"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0F747FD0-4A4F-24A5-F208-0BC0FFFF2609}"/>
                    </a:ext>
                  </a:extLst>
                </p:cNvPr>
                <p:cNvSpPr/>
                <p:nvPr/>
              </p:nvSpPr>
              <p:spPr>
                <a:xfrm rot="-2700000">
                  <a:off x="1474913" y="401211"/>
                  <a:ext cx="295272" cy="295272"/>
                </a:xfrm>
                <a:custGeom>
                  <a:avLst/>
                  <a:gdLst>
                    <a:gd name="connsiteX0" fmla="*/ 295272 w 295272"/>
                    <a:gd name="connsiteY0" fmla="*/ 147636 h 295272"/>
                    <a:gd name="connsiteX1" fmla="*/ 147636 w 295272"/>
                    <a:gd name="connsiteY1" fmla="*/ 295272 h 295272"/>
                    <a:gd name="connsiteX2" fmla="*/ 0 w 295272"/>
                    <a:gd name="connsiteY2" fmla="*/ 147636 h 295272"/>
                    <a:gd name="connsiteX3" fmla="*/ 147636 w 295272"/>
                    <a:gd name="connsiteY3" fmla="*/ 0 h 295272"/>
                    <a:gd name="connsiteX4" fmla="*/ 295272 w 295272"/>
                    <a:gd name="connsiteY4" fmla="*/ 147636 h 295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2" h="295272">
                      <a:moveTo>
                        <a:pt x="295272" y="147636"/>
                      </a:moveTo>
                      <a:cubicBezTo>
                        <a:pt x="295272" y="229173"/>
                        <a:pt x="229173" y="295272"/>
                        <a:pt x="147636" y="295272"/>
                      </a:cubicBezTo>
                      <a:cubicBezTo>
                        <a:pt x="66099" y="295272"/>
                        <a:pt x="0" y="229173"/>
                        <a:pt x="0" y="147636"/>
                      </a:cubicBezTo>
                      <a:cubicBezTo>
                        <a:pt x="0" y="66099"/>
                        <a:pt x="66099" y="0"/>
                        <a:pt x="147636" y="0"/>
                      </a:cubicBezTo>
                      <a:cubicBezTo>
                        <a:pt x="229173" y="0"/>
                        <a:pt x="295272" y="66099"/>
                        <a:pt x="295272" y="147636"/>
                      </a:cubicBezTo>
                      <a:close/>
                    </a:path>
                  </a:pathLst>
                </a:custGeom>
                <a:solidFill>
                  <a:srgbClr val="AE95BC"/>
                </a:solidFill>
                <a:ln w="9525"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D2D2515C-266D-064C-1261-234E255F7047}"/>
                    </a:ext>
                  </a:extLst>
                </p:cNvPr>
                <p:cNvSpPr/>
                <p:nvPr/>
              </p:nvSpPr>
              <p:spPr>
                <a:xfrm rot="20249974">
                  <a:off x="9586346" y="3230756"/>
                  <a:ext cx="295282" cy="295282"/>
                </a:xfrm>
                <a:custGeom>
                  <a:avLst/>
                  <a:gdLst>
                    <a:gd name="connsiteX0" fmla="*/ 295282 w 295282"/>
                    <a:gd name="connsiteY0" fmla="*/ 147641 h 295282"/>
                    <a:gd name="connsiteX1" fmla="*/ 147641 w 295282"/>
                    <a:gd name="connsiteY1" fmla="*/ 295282 h 295282"/>
                    <a:gd name="connsiteX2" fmla="*/ 0 w 295282"/>
                    <a:gd name="connsiteY2" fmla="*/ 147641 h 295282"/>
                    <a:gd name="connsiteX3" fmla="*/ 147641 w 295282"/>
                    <a:gd name="connsiteY3" fmla="*/ 0 h 295282"/>
                    <a:gd name="connsiteX4" fmla="*/ 295282 w 295282"/>
                    <a:gd name="connsiteY4" fmla="*/ 147641 h 2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2" h="295282">
                      <a:moveTo>
                        <a:pt x="295282" y="147641"/>
                      </a:moveTo>
                      <a:cubicBezTo>
                        <a:pt x="295282" y="229181"/>
                        <a:pt x="229181" y="295282"/>
                        <a:pt x="147641" y="295282"/>
                      </a:cubicBezTo>
                      <a:cubicBezTo>
                        <a:pt x="66101" y="295282"/>
                        <a:pt x="0" y="229181"/>
                        <a:pt x="0" y="147641"/>
                      </a:cubicBezTo>
                      <a:cubicBezTo>
                        <a:pt x="0" y="66101"/>
                        <a:pt x="66101" y="0"/>
                        <a:pt x="147641" y="0"/>
                      </a:cubicBezTo>
                      <a:cubicBezTo>
                        <a:pt x="229181" y="0"/>
                        <a:pt x="295282" y="66101"/>
                        <a:pt x="295282" y="147641"/>
                      </a:cubicBezTo>
                      <a:close/>
                    </a:path>
                  </a:pathLst>
                </a:custGeom>
                <a:solidFill>
                  <a:srgbClr val="AE95BC"/>
                </a:solidFill>
                <a:ln w="9525"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9E777783-ED3E-80ED-07E9-30E75F04E3F9}"/>
                    </a:ext>
                  </a:extLst>
                </p:cNvPr>
                <p:cNvSpPr/>
                <p:nvPr/>
              </p:nvSpPr>
              <p:spPr>
                <a:xfrm rot="20249974">
                  <a:off x="9586086" y="385630"/>
                  <a:ext cx="295282" cy="295282"/>
                </a:xfrm>
                <a:custGeom>
                  <a:avLst/>
                  <a:gdLst>
                    <a:gd name="connsiteX0" fmla="*/ 295282 w 295282"/>
                    <a:gd name="connsiteY0" fmla="*/ 147641 h 295282"/>
                    <a:gd name="connsiteX1" fmla="*/ 147641 w 295282"/>
                    <a:gd name="connsiteY1" fmla="*/ 295282 h 295282"/>
                    <a:gd name="connsiteX2" fmla="*/ 0 w 295282"/>
                    <a:gd name="connsiteY2" fmla="*/ 147641 h 295282"/>
                    <a:gd name="connsiteX3" fmla="*/ 147641 w 295282"/>
                    <a:gd name="connsiteY3" fmla="*/ 0 h 295282"/>
                    <a:gd name="connsiteX4" fmla="*/ 295282 w 295282"/>
                    <a:gd name="connsiteY4" fmla="*/ 147641 h 2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2" h="295282">
                      <a:moveTo>
                        <a:pt x="295282" y="147641"/>
                      </a:moveTo>
                      <a:cubicBezTo>
                        <a:pt x="295282" y="229181"/>
                        <a:pt x="229181" y="295282"/>
                        <a:pt x="147641" y="295282"/>
                      </a:cubicBezTo>
                      <a:cubicBezTo>
                        <a:pt x="66101" y="295282"/>
                        <a:pt x="0" y="229181"/>
                        <a:pt x="0" y="147641"/>
                      </a:cubicBezTo>
                      <a:cubicBezTo>
                        <a:pt x="0" y="66101"/>
                        <a:pt x="66101" y="0"/>
                        <a:pt x="147641" y="0"/>
                      </a:cubicBezTo>
                      <a:cubicBezTo>
                        <a:pt x="229181" y="0"/>
                        <a:pt x="295282" y="66101"/>
                        <a:pt x="295282" y="147641"/>
                      </a:cubicBezTo>
                      <a:close/>
                    </a:path>
                  </a:pathLst>
                </a:custGeom>
                <a:solidFill>
                  <a:srgbClr val="AE95BC"/>
                </a:solidFill>
                <a:ln w="9525" cap="flat">
                  <a:noFill/>
                  <a:prstDash val="solid"/>
                  <a:miter/>
                </a:ln>
              </p:spPr>
              <p:txBody>
                <a:bodyPr rtlCol="0" anchor="ctr"/>
                <a:lstStyle/>
                <a:p>
                  <a:endParaRPr lang="vi-VN"/>
                </a:p>
              </p:txBody>
            </p:sp>
          </p:grpSp>
          <p:grpSp>
            <p:nvGrpSpPr>
              <p:cNvPr id="17" name="Đồ họa 3">
                <a:extLst>
                  <a:ext uri="{FF2B5EF4-FFF2-40B4-BE49-F238E27FC236}">
                    <a16:creationId xmlns:a16="http://schemas.microsoft.com/office/drawing/2014/main" id="{8309AC96-7D7E-E30A-D2FF-769333B80D4E}"/>
                  </a:ext>
                </a:extLst>
              </p:cNvPr>
              <p:cNvGrpSpPr/>
              <p:nvPr/>
            </p:nvGrpSpPr>
            <p:grpSpPr>
              <a:xfrm>
                <a:off x="1452310" y="363693"/>
                <a:ext cx="8451890" cy="3201006"/>
                <a:chOff x="1452310" y="363693"/>
                <a:chExt cx="8451890" cy="3201006"/>
              </a:xfrm>
              <a:solidFill>
                <a:srgbClr val="454E5F"/>
              </a:solidFill>
            </p:grpSpPr>
            <p:sp>
              <p:nvSpPr>
                <p:cNvPr id="22" name="Hình tự do: Hình 21">
                  <a:extLst>
                    <a:ext uri="{FF2B5EF4-FFF2-40B4-BE49-F238E27FC236}">
                      <a16:creationId xmlns:a16="http://schemas.microsoft.com/office/drawing/2014/main" id="{F35A116F-CDAE-5102-8393-E4EAB0DB0B85}"/>
                    </a:ext>
                  </a:extLst>
                </p:cNvPr>
                <p:cNvSpPr/>
                <p:nvPr/>
              </p:nvSpPr>
              <p:spPr>
                <a:xfrm>
                  <a:off x="1452310" y="379539"/>
                  <a:ext cx="340995" cy="340995"/>
                </a:xfrm>
                <a:custGeom>
                  <a:avLst/>
                  <a:gdLst>
                    <a:gd name="connsiteX0" fmla="*/ 170498 w 340995"/>
                    <a:gd name="connsiteY0" fmla="*/ 340995 h 340995"/>
                    <a:gd name="connsiteX1" fmla="*/ 0 w 340995"/>
                    <a:gd name="connsiteY1" fmla="*/ 170498 h 340995"/>
                    <a:gd name="connsiteX2" fmla="*/ 170498 w 340995"/>
                    <a:gd name="connsiteY2" fmla="*/ 0 h 340995"/>
                    <a:gd name="connsiteX3" fmla="*/ 340995 w 340995"/>
                    <a:gd name="connsiteY3" fmla="*/ 170498 h 340995"/>
                    <a:gd name="connsiteX4" fmla="*/ 170498 w 340995"/>
                    <a:gd name="connsiteY4" fmla="*/ 340995 h 340995"/>
                    <a:gd name="connsiteX5" fmla="*/ 170498 w 340995"/>
                    <a:gd name="connsiteY5" fmla="*/ 44768 h 340995"/>
                    <a:gd name="connsiteX6" fmla="*/ 45720 w 340995"/>
                    <a:gd name="connsiteY6" fmla="*/ 169545 h 340995"/>
                    <a:gd name="connsiteX7" fmla="*/ 170498 w 340995"/>
                    <a:gd name="connsiteY7" fmla="*/ 294323 h 340995"/>
                    <a:gd name="connsiteX8" fmla="*/ 295275 w 340995"/>
                    <a:gd name="connsiteY8" fmla="*/ 169545 h 340995"/>
                    <a:gd name="connsiteX9" fmla="*/ 170498 w 340995"/>
                    <a:gd name="connsiteY9" fmla="*/ 44768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95" h="340995">
                      <a:moveTo>
                        <a:pt x="170498" y="340995"/>
                      </a:moveTo>
                      <a:cubicBezTo>
                        <a:pt x="76200" y="340995"/>
                        <a:pt x="0" y="264795"/>
                        <a:pt x="0" y="170498"/>
                      </a:cubicBezTo>
                      <a:cubicBezTo>
                        <a:pt x="0" y="76200"/>
                        <a:pt x="76200" y="0"/>
                        <a:pt x="170498" y="0"/>
                      </a:cubicBezTo>
                      <a:cubicBezTo>
                        <a:pt x="264795" y="0"/>
                        <a:pt x="340995" y="76200"/>
                        <a:pt x="340995" y="170498"/>
                      </a:cubicBezTo>
                      <a:cubicBezTo>
                        <a:pt x="340995" y="263843"/>
                        <a:pt x="263843" y="340995"/>
                        <a:pt x="170498" y="340995"/>
                      </a:cubicBezTo>
                      <a:close/>
                      <a:moveTo>
                        <a:pt x="170498" y="44768"/>
                      </a:moveTo>
                      <a:cubicBezTo>
                        <a:pt x="101918" y="44768"/>
                        <a:pt x="45720" y="100965"/>
                        <a:pt x="45720" y="169545"/>
                      </a:cubicBezTo>
                      <a:cubicBezTo>
                        <a:pt x="45720" y="238125"/>
                        <a:pt x="101918" y="294323"/>
                        <a:pt x="170498" y="294323"/>
                      </a:cubicBezTo>
                      <a:cubicBezTo>
                        <a:pt x="239078" y="294323"/>
                        <a:pt x="295275" y="238125"/>
                        <a:pt x="295275" y="169545"/>
                      </a:cubicBezTo>
                      <a:cubicBezTo>
                        <a:pt x="294323" y="100965"/>
                        <a:pt x="239078" y="44768"/>
                        <a:pt x="170498" y="44768"/>
                      </a:cubicBezTo>
                      <a:close/>
                    </a:path>
                  </a:pathLst>
                </a:custGeom>
                <a:solidFill>
                  <a:srgbClr val="454E5F"/>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E9033A54-1570-E310-9B69-CA8BA228D118}"/>
                    </a:ext>
                  </a:extLst>
                </p:cNvPr>
                <p:cNvSpPr/>
                <p:nvPr/>
              </p:nvSpPr>
              <p:spPr>
                <a:xfrm>
                  <a:off x="1452310" y="3223705"/>
                  <a:ext cx="340995" cy="340994"/>
                </a:xfrm>
                <a:custGeom>
                  <a:avLst/>
                  <a:gdLst>
                    <a:gd name="connsiteX0" fmla="*/ 170498 w 340995"/>
                    <a:gd name="connsiteY0" fmla="*/ 340995 h 340994"/>
                    <a:gd name="connsiteX1" fmla="*/ 0 w 340995"/>
                    <a:gd name="connsiteY1" fmla="*/ 170497 h 340994"/>
                    <a:gd name="connsiteX2" fmla="*/ 170498 w 340995"/>
                    <a:gd name="connsiteY2" fmla="*/ 0 h 340994"/>
                    <a:gd name="connsiteX3" fmla="*/ 340995 w 340995"/>
                    <a:gd name="connsiteY3" fmla="*/ 170497 h 340994"/>
                    <a:gd name="connsiteX4" fmla="*/ 170498 w 340995"/>
                    <a:gd name="connsiteY4" fmla="*/ 340995 h 340994"/>
                    <a:gd name="connsiteX5" fmla="*/ 170498 w 340995"/>
                    <a:gd name="connsiteY5" fmla="*/ 45720 h 340994"/>
                    <a:gd name="connsiteX6" fmla="*/ 45720 w 340995"/>
                    <a:gd name="connsiteY6" fmla="*/ 170497 h 340994"/>
                    <a:gd name="connsiteX7" fmla="*/ 170498 w 340995"/>
                    <a:gd name="connsiteY7" fmla="*/ 295275 h 340994"/>
                    <a:gd name="connsiteX8" fmla="*/ 295275 w 340995"/>
                    <a:gd name="connsiteY8" fmla="*/ 170497 h 340994"/>
                    <a:gd name="connsiteX9" fmla="*/ 170498 w 340995"/>
                    <a:gd name="connsiteY9" fmla="*/ 45720 h 34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95" h="340994">
                      <a:moveTo>
                        <a:pt x="170498" y="340995"/>
                      </a:moveTo>
                      <a:cubicBezTo>
                        <a:pt x="76200" y="340995"/>
                        <a:pt x="0" y="264795"/>
                        <a:pt x="0" y="170497"/>
                      </a:cubicBezTo>
                      <a:cubicBezTo>
                        <a:pt x="0" y="76200"/>
                        <a:pt x="76200" y="0"/>
                        <a:pt x="170498" y="0"/>
                      </a:cubicBezTo>
                      <a:cubicBezTo>
                        <a:pt x="264795" y="0"/>
                        <a:pt x="340995" y="76200"/>
                        <a:pt x="340995" y="170497"/>
                      </a:cubicBezTo>
                      <a:cubicBezTo>
                        <a:pt x="340995" y="264795"/>
                        <a:pt x="263843" y="340995"/>
                        <a:pt x="170498" y="340995"/>
                      </a:cubicBezTo>
                      <a:close/>
                      <a:moveTo>
                        <a:pt x="170498" y="45720"/>
                      </a:moveTo>
                      <a:cubicBezTo>
                        <a:pt x="101918" y="45720"/>
                        <a:pt x="45720" y="101918"/>
                        <a:pt x="45720" y="170497"/>
                      </a:cubicBezTo>
                      <a:cubicBezTo>
                        <a:pt x="45720" y="239078"/>
                        <a:pt x="101918" y="295275"/>
                        <a:pt x="170498" y="295275"/>
                      </a:cubicBezTo>
                      <a:cubicBezTo>
                        <a:pt x="239078" y="295275"/>
                        <a:pt x="295275" y="239078"/>
                        <a:pt x="295275" y="170497"/>
                      </a:cubicBezTo>
                      <a:cubicBezTo>
                        <a:pt x="294323" y="100965"/>
                        <a:pt x="239078" y="45720"/>
                        <a:pt x="170498" y="45720"/>
                      </a:cubicBezTo>
                      <a:close/>
                    </a:path>
                  </a:pathLst>
                </a:custGeom>
                <a:solidFill>
                  <a:srgbClr val="454E5F"/>
                </a:solidFill>
                <a:ln w="9525"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19DEF165-4395-4196-6C16-698830A71E74}"/>
                    </a:ext>
                  </a:extLst>
                </p:cNvPr>
                <p:cNvSpPr/>
                <p:nvPr/>
              </p:nvSpPr>
              <p:spPr>
                <a:xfrm>
                  <a:off x="9563197" y="363693"/>
                  <a:ext cx="341003" cy="340995"/>
                </a:xfrm>
                <a:custGeom>
                  <a:avLst/>
                  <a:gdLst>
                    <a:gd name="connsiteX0" fmla="*/ 170497 w 341003"/>
                    <a:gd name="connsiteY0" fmla="*/ 340995 h 340995"/>
                    <a:gd name="connsiteX1" fmla="*/ 0 w 341003"/>
                    <a:gd name="connsiteY1" fmla="*/ 170498 h 340995"/>
                    <a:gd name="connsiteX2" fmla="*/ 170497 w 341003"/>
                    <a:gd name="connsiteY2" fmla="*/ 0 h 340995"/>
                    <a:gd name="connsiteX3" fmla="*/ 340995 w 341003"/>
                    <a:gd name="connsiteY3" fmla="*/ 170498 h 340995"/>
                    <a:gd name="connsiteX4" fmla="*/ 170497 w 341003"/>
                    <a:gd name="connsiteY4" fmla="*/ 340995 h 340995"/>
                    <a:gd name="connsiteX5" fmla="*/ 170497 w 341003"/>
                    <a:gd name="connsiteY5" fmla="*/ 44768 h 340995"/>
                    <a:gd name="connsiteX6" fmla="*/ 45720 w 341003"/>
                    <a:gd name="connsiteY6" fmla="*/ 169545 h 340995"/>
                    <a:gd name="connsiteX7" fmla="*/ 170497 w 341003"/>
                    <a:gd name="connsiteY7" fmla="*/ 294323 h 340995"/>
                    <a:gd name="connsiteX8" fmla="*/ 295275 w 341003"/>
                    <a:gd name="connsiteY8" fmla="*/ 169545 h 340995"/>
                    <a:gd name="connsiteX9" fmla="*/ 170497 w 341003"/>
                    <a:gd name="connsiteY9" fmla="*/ 44768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003" h="340995">
                      <a:moveTo>
                        <a:pt x="170497" y="340995"/>
                      </a:moveTo>
                      <a:cubicBezTo>
                        <a:pt x="76200" y="340995"/>
                        <a:pt x="0" y="264795"/>
                        <a:pt x="0" y="170498"/>
                      </a:cubicBezTo>
                      <a:cubicBezTo>
                        <a:pt x="0" y="76200"/>
                        <a:pt x="76200" y="0"/>
                        <a:pt x="170497" y="0"/>
                      </a:cubicBezTo>
                      <a:cubicBezTo>
                        <a:pt x="264795" y="0"/>
                        <a:pt x="340995" y="76200"/>
                        <a:pt x="340995" y="170498"/>
                      </a:cubicBezTo>
                      <a:cubicBezTo>
                        <a:pt x="341947" y="263843"/>
                        <a:pt x="264795" y="340995"/>
                        <a:pt x="170497" y="340995"/>
                      </a:cubicBezTo>
                      <a:close/>
                      <a:moveTo>
                        <a:pt x="170497" y="44768"/>
                      </a:moveTo>
                      <a:cubicBezTo>
                        <a:pt x="101918" y="44768"/>
                        <a:pt x="45720" y="100965"/>
                        <a:pt x="45720" y="169545"/>
                      </a:cubicBezTo>
                      <a:cubicBezTo>
                        <a:pt x="45720" y="238125"/>
                        <a:pt x="101918" y="294323"/>
                        <a:pt x="170497" y="294323"/>
                      </a:cubicBezTo>
                      <a:cubicBezTo>
                        <a:pt x="239078" y="294323"/>
                        <a:pt x="295275" y="238125"/>
                        <a:pt x="295275" y="169545"/>
                      </a:cubicBezTo>
                      <a:cubicBezTo>
                        <a:pt x="295275" y="100965"/>
                        <a:pt x="239078" y="44768"/>
                        <a:pt x="170497" y="44768"/>
                      </a:cubicBezTo>
                      <a:close/>
                    </a:path>
                  </a:pathLst>
                </a:custGeom>
                <a:solidFill>
                  <a:srgbClr val="454E5F"/>
                </a:solidFill>
                <a:ln w="9525"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944B08EC-0C89-063F-4ECD-44AE71E87A04}"/>
                    </a:ext>
                  </a:extLst>
                </p:cNvPr>
                <p:cNvSpPr/>
                <p:nvPr/>
              </p:nvSpPr>
              <p:spPr>
                <a:xfrm>
                  <a:off x="9563197" y="3207859"/>
                  <a:ext cx="341003" cy="340994"/>
                </a:xfrm>
                <a:custGeom>
                  <a:avLst/>
                  <a:gdLst>
                    <a:gd name="connsiteX0" fmla="*/ 170497 w 341003"/>
                    <a:gd name="connsiteY0" fmla="*/ 340995 h 340994"/>
                    <a:gd name="connsiteX1" fmla="*/ 0 w 341003"/>
                    <a:gd name="connsiteY1" fmla="*/ 170497 h 340994"/>
                    <a:gd name="connsiteX2" fmla="*/ 170497 w 341003"/>
                    <a:gd name="connsiteY2" fmla="*/ 0 h 340994"/>
                    <a:gd name="connsiteX3" fmla="*/ 340995 w 341003"/>
                    <a:gd name="connsiteY3" fmla="*/ 170497 h 340994"/>
                    <a:gd name="connsiteX4" fmla="*/ 170497 w 341003"/>
                    <a:gd name="connsiteY4" fmla="*/ 340995 h 340994"/>
                    <a:gd name="connsiteX5" fmla="*/ 170497 w 341003"/>
                    <a:gd name="connsiteY5" fmla="*/ 45720 h 340994"/>
                    <a:gd name="connsiteX6" fmla="*/ 45720 w 341003"/>
                    <a:gd name="connsiteY6" fmla="*/ 170497 h 340994"/>
                    <a:gd name="connsiteX7" fmla="*/ 170497 w 341003"/>
                    <a:gd name="connsiteY7" fmla="*/ 295275 h 340994"/>
                    <a:gd name="connsiteX8" fmla="*/ 295275 w 341003"/>
                    <a:gd name="connsiteY8" fmla="*/ 170497 h 340994"/>
                    <a:gd name="connsiteX9" fmla="*/ 170497 w 341003"/>
                    <a:gd name="connsiteY9" fmla="*/ 45720 h 34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003" h="340994">
                      <a:moveTo>
                        <a:pt x="170497" y="340995"/>
                      </a:moveTo>
                      <a:cubicBezTo>
                        <a:pt x="76200" y="340995"/>
                        <a:pt x="0" y="264795"/>
                        <a:pt x="0" y="170497"/>
                      </a:cubicBezTo>
                      <a:cubicBezTo>
                        <a:pt x="0" y="76200"/>
                        <a:pt x="76200" y="0"/>
                        <a:pt x="170497" y="0"/>
                      </a:cubicBezTo>
                      <a:cubicBezTo>
                        <a:pt x="264795" y="0"/>
                        <a:pt x="340995" y="76200"/>
                        <a:pt x="340995" y="170497"/>
                      </a:cubicBezTo>
                      <a:cubicBezTo>
                        <a:pt x="341947" y="264795"/>
                        <a:pt x="264795" y="340995"/>
                        <a:pt x="170497" y="340995"/>
                      </a:cubicBezTo>
                      <a:close/>
                      <a:moveTo>
                        <a:pt x="170497" y="45720"/>
                      </a:moveTo>
                      <a:cubicBezTo>
                        <a:pt x="101918" y="45720"/>
                        <a:pt x="45720" y="101918"/>
                        <a:pt x="45720" y="170497"/>
                      </a:cubicBezTo>
                      <a:cubicBezTo>
                        <a:pt x="45720" y="239078"/>
                        <a:pt x="101918" y="295275"/>
                        <a:pt x="170497" y="295275"/>
                      </a:cubicBezTo>
                      <a:cubicBezTo>
                        <a:pt x="239078" y="295275"/>
                        <a:pt x="295275" y="239078"/>
                        <a:pt x="295275" y="170497"/>
                      </a:cubicBezTo>
                      <a:cubicBezTo>
                        <a:pt x="295275" y="100965"/>
                        <a:pt x="239078" y="45720"/>
                        <a:pt x="170497" y="45720"/>
                      </a:cubicBezTo>
                      <a:close/>
                    </a:path>
                  </a:pathLst>
                </a:custGeom>
                <a:solidFill>
                  <a:srgbClr val="454E5F"/>
                </a:solidFill>
                <a:ln w="9525" cap="flat">
                  <a:noFill/>
                  <a:prstDash val="solid"/>
                  <a:miter/>
                </a:ln>
              </p:spPr>
              <p:txBody>
                <a:bodyPr rtlCol="0" anchor="ctr"/>
                <a:lstStyle/>
                <a:p>
                  <a:endParaRPr lang="vi-VN"/>
                </a:p>
              </p:txBody>
            </p:sp>
          </p:grpSp>
          <p:sp>
            <p:nvSpPr>
              <p:cNvPr id="18" name="Hình tự do: Hình 17">
                <a:extLst>
                  <a:ext uri="{FF2B5EF4-FFF2-40B4-BE49-F238E27FC236}">
                    <a16:creationId xmlns:a16="http://schemas.microsoft.com/office/drawing/2014/main" id="{5E9FED6A-0C5B-5744-6D4C-F859AB0637AD}"/>
                  </a:ext>
                </a:extLst>
              </p:cNvPr>
              <p:cNvSpPr/>
              <p:nvPr/>
            </p:nvSpPr>
            <p:spPr>
              <a:xfrm>
                <a:off x="1987616" y="406210"/>
                <a:ext cx="7427944" cy="385806"/>
              </a:xfrm>
              <a:custGeom>
                <a:avLst/>
                <a:gdLst>
                  <a:gd name="connsiteX0" fmla="*/ 0 w 3085147"/>
                  <a:gd name="connsiteY0" fmla="*/ 0 h 295275"/>
                  <a:gd name="connsiteX1" fmla="*/ 3085148 w 3085147"/>
                  <a:gd name="connsiteY1" fmla="*/ 0 h 295275"/>
                  <a:gd name="connsiteX2" fmla="*/ 3085148 w 3085147"/>
                  <a:gd name="connsiteY2" fmla="*/ 295275 h 295275"/>
                  <a:gd name="connsiteX3" fmla="*/ 0 w 3085147"/>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3085147" h="295275">
                    <a:moveTo>
                      <a:pt x="0" y="0"/>
                    </a:moveTo>
                    <a:lnTo>
                      <a:pt x="3085148" y="0"/>
                    </a:lnTo>
                    <a:lnTo>
                      <a:pt x="3085148" y="295275"/>
                    </a:lnTo>
                    <a:lnTo>
                      <a:pt x="0" y="295275"/>
                    </a:lnTo>
                    <a:close/>
                  </a:path>
                </a:pathLst>
              </a:custGeom>
              <a:solidFill>
                <a:srgbClr val="F89192"/>
              </a:solidFill>
              <a:ln w="9525" cap="flat">
                <a:noFill/>
                <a:prstDash val="solid"/>
                <a:miter/>
              </a:ln>
            </p:spPr>
            <p:txBody>
              <a:bodyPr rtlCol="0" anchor="ctr"/>
              <a:lstStyle/>
              <a:p>
                <a:endParaRPr lang="vi-VN"/>
              </a:p>
            </p:txBody>
          </p:sp>
          <p:grpSp>
            <p:nvGrpSpPr>
              <p:cNvPr id="19" name="Đồ họa 3">
                <a:extLst>
                  <a:ext uri="{FF2B5EF4-FFF2-40B4-BE49-F238E27FC236}">
                    <a16:creationId xmlns:a16="http://schemas.microsoft.com/office/drawing/2014/main" id="{CEE051BF-B158-B1AB-0AC7-A4BB635B627A}"/>
                  </a:ext>
                </a:extLst>
              </p:cNvPr>
              <p:cNvGrpSpPr/>
              <p:nvPr/>
            </p:nvGrpSpPr>
            <p:grpSpPr>
              <a:xfrm>
                <a:off x="1596138" y="1758759"/>
                <a:ext cx="3851909" cy="9525"/>
                <a:chOff x="1596138" y="1758759"/>
                <a:chExt cx="3851909" cy="9525"/>
              </a:xfrm>
              <a:solidFill>
                <a:srgbClr val="F89192"/>
              </a:solidFill>
            </p:grpSpPr>
            <p:sp>
              <p:nvSpPr>
                <p:cNvPr id="20" name="Hình tự do: Hình 19">
                  <a:extLst>
                    <a:ext uri="{FF2B5EF4-FFF2-40B4-BE49-F238E27FC236}">
                      <a16:creationId xmlns:a16="http://schemas.microsoft.com/office/drawing/2014/main" id="{1B87FA88-3754-F383-B229-6658832E1C31}"/>
                    </a:ext>
                  </a:extLst>
                </p:cNvPr>
                <p:cNvSpPr/>
                <p:nvPr/>
              </p:nvSpPr>
              <p:spPr>
                <a:xfrm>
                  <a:off x="1596138" y="1758759"/>
                  <a:ext cx="32385" cy="9525"/>
                </a:xfrm>
                <a:custGeom>
                  <a:avLst/>
                  <a:gdLst>
                    <a:gd name="connsiteX0" fmla="*/ 27623 w 32385"/>
                    <a:gd name="connsiteY0" fmla="*/ 9525 h 9525"/>
                    <a:gd name="connsiteX1" fmla="*/ 4763 w 32385"/>
                    <a:gd name="connsiteY1" fmla="*/ 9525 h 9525"/>
                    <a:gd name="connsiteX2" fmla="*/ 0 w 32385"/>
                    <a:gd name="connsiteY2" fmla="*/ 4763 h 9525"/>
                    <a:gd name="connsiteX3" fmla="*/ 4763 w 32385"/>
                    <a:gd name="connsiteY3" fmla="*/ 0 h 9525"/>
                    <a:gd name="connsiteX4" fmla="*/ 27623 w 32385"/>
                    <a:gd name="connsiteY4" fmla="*/ 0 h 9525"/>
                    <a:gd name="connsiteX5" fmla="*/ 32385 w 32385"/>
                    <a:gd name="connsiteY5" fmla="*/ 4763 h 9525"/>
                    <a:gd name="connsiteX6" fmla="*/ 27623 w 3238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 h="9525">
                      <a:moveTo>
                        <a:pt x="27623" y="9525"/>
                      </a:moveTo>
                      <a:lnTo>
                        <a:pt x="4763" y="9525"/>
                      </a:lnTo>
                      <a:cubicBezTo>
                        <a:pt x="1905" y="9525"/>
                        <a:pt x="0" y="7620"/>
                        <a:pt x="0" y="4763"/>
                      </a:cubicBezTo>
                      <a:cubicBezTo>
                        <a:pt x="0" y="1905"/>
                        <a:pt x="1905" y="0"/>
                        <a:pt x="4763" y="0"/>
                      </a:cubicBezTo>
                      <a:lnTo>
                        <a:pt x="27623" y="0"/>
                      </a:lnTo>
                      <a:cubicBezTo>
                        <a:pt x="30480" y="0"/>
                        <a:pt x="32385" y="1905"/>
                        <a:pt x="32385" y="4763"/>
                      </a:cubicBezTo>
                      <a:cubicBezTo>
                        <a:pt x="32385" y="7620"/>
                        <a:pt x="30480" y="9525"/>
                        <a:pt x="27623" y="9525"/>
                      </a:cubicBezTo>
                      <a:close/>
                    </a:path>
                  </a:pathLst>
                </a:custGeom>
                <a:solidFill>
                  <a:srgbClr val="F89192"/>
                </a:solidFill>
                <a:ln w="9525"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8B8B713B-490E-0991-47D0-50511B84A4CF}"/>
                    </a:ext>
                  </a:extLst>
                </p:cNvPr>
                <p:cNvSpPr/>
                <p:nvPr/>
              </p:nvSpPr>
              <p:spPr>
                <a:xfrm>
                  <a:off x="5415663" y="1758759"/>
                  <a:ext cx="32384" cy="9525"/>
                </a:xfrm>
                <a:custGeom>
                  <a:avLst/>
                  <a:gdLst>
                    <a:gd name="connsiteX0" fmla="*/ 27622 w 32384"/>
                    <a:gd name="connsiteY0" fmla="*/ 9525 h 9525"/>
                    <a:gd name="connsiteX1" fmla="*/ 4763 w 32384"/>
                    <a:gd name="connsiteY1" fmla="*/ 9525 h 9525"/>
                    <a:gd name="connsiteX2" fmla="*/ 0 w 32384"/>
                    <a:gd name="connsiteY2" fmla="*/ 4763 h 9525"/>
                    <a:gd name="connsiteX3" fmla="*/ 4763 w 32384"/>
                    <a:gd name="connsiteY3" fmla="*/ 0 h 9525"/>
                    <a:gd name="connsiteX4" fmla="*/ 27622 w 32384"/>
                    <a:gd name="connsiteY4" fmla="*/ 0 h 9525"/>
                    <a:gd name="connsiteX5" fmla="*/ 32385 w 32384"/>
                    <a:gd name="connsiteY5" fmla="*/ 4763 h 9525"/>
                    <a:gd name="connsiteX6" fmla="*/ 27622 w 32384"/>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4" h="9525">
                      <a:moveTo>
                        <a:pt x="27622" y="9525"/>
                      </a:moveTo>
                      <a:lnTo>
                        <a:pt x="4763" y="9525"/>
                      </a:lnTo>
                      <a:cubicBezTo>
                        <a:pt x="1905" y="9525"/>
                        <a:pt x="0" y="7620"/>
                        <a:pt x="0" y="4763"/>
                      </a:cubicBezTo>
                      <a:cubicBezTo>
                        <a:pt x="0" y="1905"/>
                        <a:pt x="1905" y="0"/>
                        <a:pt x="4763" y="0"/>
                      </a:cubicBezTo>
                      <a:lnTo>
                        <a:pt x="27622" y="0"/>
                      </a:lnTo>
                      <a:cubicBezTo>
                        <a:pt x="30480" y="0"/>
                        <a:pt x="32385" y="1905"/>
                        <a:pt x="32385" y="4763"/>
                      </a:cubicBezTo>
                      <a:cubicBezTo>
                        <a:pt x="32385" y="7620"/>
                        <a:pt x="30480" y="9525"/>
                        <a:pt x="27622" y="9525"/>
                      </a:cubicBezTo>
                      <a:close/>
                    </a:path>
                  </a:pathLst>
                </a:custGeom>
                <a:solidFill>
                  <a:srgbClr val="F89192"/>
                </a:solidFill>
                <a:ln w="9525" cap="flat">
                  <a:noFill/>
                  <a:prstDash val="solid"/>
                  <a:miter/>
                </a:ln>
              </p:spPr>
              <p:txBody>
                <a:bodyPr rtlCol="0" anchor="ctr"/>
                <a:lstStyle/>
                <a:p>
                  <a:endParaRPr lang="vi-VN"/>
                </a:p>
              </p:txBody>
            </p:sp>
          </p:grpSp>
        </p:grpSp>
        <p:sp>
          <p:nvSpPr>
            <p:cNvPr id="5" name="TextBox 9">
              <a:extLst>
                <a:ext uri="{FF2B5EF4-FFF2-40B4-BE49-F238E27FC236}">
                  <a16:creationId xmlns:a16="http://schemas.microsoft.com/office/drawing/2014/main" id="{DA802CB3-F04A-C674-300D-13721298AA7E}"/>
                </a:ext>
              </a:extLst>
            </p:cNvPr>
            <p:cNvSpPr txBox="1"/>
            <p:nvPr/>
          </p:nvSpPr>
          <p:spPr>
            <a:xfrm>
              <a:off x="1155701" y="1171029"/>
              <a:ext cx="9523681" cy="1077217"/>
            </a:xfrm>
            <a:prstGeom prst="rect">
              <a:avLst/>
            </a:prstGeom>
            <a:noFill/>
          </p:spPr>
          <p:txBody>
            <a:bodyPr wrap="square" rtlCol="0">
              <a:spAutoFit/>
            </a:bodyPr>
            <a:lstStyle/>
            <a:p>
              <a:pPr algn="ctr"/>
              <a:r>
                <a:rPr lang="vi-VN" sz="3200" b="1" dirty="0">
                  <a:latin typeface="Cambria" panose="02040503050406030204" pitchFamily="18" charset="0"/>
                </a:rPr>
                <a:t>Hạt gì sinh ở trên mây</a:t>
              </a:r>
            </a:p>
            <a:p>
              <a:pPr algn="ctr"/>
              <a:r>
                <a:rPr lang="vi-VN" sz="3200" b="1" dirty="0">
                  <a:latin typeface="Cambria" panose="02040503050406030204" pitchFamily="18" charset="0"/>
                </a:rPr>
                <a:t>Khi rơi xuống đất, cỏ cây mát lành ?</a:t>
              </a:r>
              <a:endParaRPr lang="en-US" sz="3200" b="1" dirty="0">
                <a:latin typeface="Cambria" panose="02040503050406030204" pitchFamily="18" charset="0"/>
              </a:endParaRPr>
            </a:p>
          </p:txBody>
        </p:sp>
      </p:grpSp>
      <p:pic>
        <p:nvPicPr>
          <p:cNvPr id="14" name="Picture 8">
            <a:hlinkClick r:id="rId5" action="ppaction://hlinksldjump"/>
            <a:extLst>
              <a:ext uri="{FF2B5EF4-FFF2-40B4-BE49-F238E27FC236}">
                <a16:creationId xmlns:a16="http://schemas.microsoft.com/office/drawing/2014/main" id="{65DF4F9F-B8BA-C28A-A331-812DE1D13A49}"/>
              </a:ext>
            </a:extLst>
          </p:cNvPr>
          <p:cNvPicPr>
            <a:picLocks noChangeAspect="1"/>
          </p:cNvPicPr>
          <p:nvPr/>
        </p:nvPicPr>
        <p:blipFill rotWithShape="1">
          <a:blip r:embed="rId6"/>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2423091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7" presetClass="entr" presetSubtype="1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0C9E94A6-0543-12F7-B020-B8691D14AA26}"/>
              </a:ext>
            </a:extLst>
          </p:cNvPr>
          <p:cNvGrpSpPr/>
          <p:nvPr/>
        </p:nvGrpSpPr>
        <p:grpSpPr>
          <a:xfrm>
            <a:off x="1173489" y="550841"/>
            <a:ext cx="9165466" cy="2751792"/>
            <a:chOff x="1318961" y="189041"/>
            <a:chExt cx="9049526" cy="3397122"/>
          </a:xfrm>
        </p:grpSpPr>
        <p:grpSp>
          <p:nvGrpSpPr>
            <p:cNvPr id="3" name="Đồ họa 3">
              <a:extLst>
                <a:ext uri="{FF2B5EF4-FFF2-40B4-BE49-F238E27FC236}">
                  <a16:creationId xmlns:a16="http://schemas.microsoft.com/office/drawing/2014/main" id="{DFD3AD46-8908-2C5B-DC5D-09928B7D1DA4}"/>
                </a:ext>
              </a:extLst>
            </p:cNvPr>
            <p:cNvGrpSpPr/>
            <p:nvPr/>
          </p:nvGrpSpPr>
          <p:grpSpPr>
            <a:xfrm>
              <a:off x="1318961" y="189041"/>
              <a:ext cx="9049526" cy="3397122"/>
              <a:chOff x="1318961" y="189041"/>
              <a:chExt cx="9049526" cy="3397122"/>
            </a:xfrm>
          </p:grpSpPr>
          <p:sp>
            <p:nvSpPr>
              <p:cNvPr id="5" name="Hình tự do: Hình 4">
                <a:extLst>
                  <a:ext uri="{FF2B5EF4-FFF2-40B4-BE49-F238E27FC236}">
                    <a16:creationId xmlns:a16="http://schemas.microsoft.com/office/drawing/2014/main" id="{3A0636B5-1327-86F6-5328-064526F94D76}"/>
                  </a:ext>
                </a:extLst>
              </p:cNvPr>
              <p:cNvSpPr/>
              <p:nvPr/>
            </p:nvSpPr>
            <p:spPr>
              <a:xfrm>
                <a:off x="1466598" y="346203"/>
                <a:ext cx="8901889" cy="3239960"/>
              </a:xfrm>
              <a:custGeom>
                <a:avLst/>
                <a:gdLst>
                  <a:gd name="connsiteX0" fmla="*/ 4343400 w 4343399"/>
                  <a:gd name="connsiteY0" fmla="*/ 0 h 3522345"/>
                  <a:gd name="connsiteX1" fmla="*/ 4343400 w 4343399"/>
                  <a:gd name="connsiteY1" fmla="*/ 3522345 h 3522345"/>
                  <a:gd name="connsiteX2" fmla="*/ 0 w 4343399"/>
                  <a:gd name="connsiteY2" fmla="*/ 3522345 h 3522345"/>
                  <a:gd name="connsiteX3" fmla="*/ 0 w 4343399"/>
                  <a:gd name="connsiteY3" fmla="*/ 32385 h 3522345"/>
                  <a:gd name="connsiteX4" fmla="*/ 4343400 w 4343399"/>
                  <a:gd name="connsiteY4" fmla="*/ 0 h 35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9" h="3522345">
                    <a:moveTo>
                      <a:pt x="4343400" y="0"/>
                    </a:moveTo>
                    <a:lnTo>
                      <a:pt x="4343400" y="3522345"/>
                    </a:lnTo>
                    <a:lnTo>
                      <a:pt x="0" y="3522345"/>
                    </a:lnTo>
                    <a:lnTo>
                      <a:pt x="0" y="32385"/>
                    </a:lnTo>
                    <a:cubicBezTo>
                      <a:pt x="1452563" y="30480"/>
                      <a:pt x="2889885" y="953"/>
                      <a:pt x="4343400" y="0"/>
                    </a:cubicBezTo>
                    <a:close/>
                  </a:path>
                </a:pathLst>
              </a:custGeom>
              <a:solidFill>
                <a:srgbClr val="CCCCCC"/>
              </a:solidFill>
              <a:ln w="9525"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DC5D9389-DD32-6FC8-FA85-2BBD0576DA8F}"/>
                  </a:ext>
                </a:extLst>
              </p:cNvPr>
              <p:cNvSpPr/>
              <p:nvPr/>
            </p:nvSpPr>
            <p:spPr>
              <a:xfrm>
                <a:off x="1318961" y="189041"/>
                <a:ext cx="8901889" cy="3239960"/>
              </a:xfrm>
              <a:custGeom>
                <a:avLst/>
                <a:gdLst>
                  <a:gd name="connsiteX0" fmla="*/ 4343400 w 4343399"/>
                  <a:gd name="connsiteY0" fmla="*/ 0 h 3522345"/>
                  <a:gd name="connsiteX1" fmla="*/ 4343400 w 4343399"/>
                  <a:gd name="connsiteY1" fmla="*/ 3522345 h 3522345"/>
                  <a:gd name="connsiteX2" fmla="*/ 0 w 4343399"/>
                  <a:gd name="connsiteY2" fmla="*/ 3522345 h 3522345"/>
                  <a:gd name="connsiteX3" fmla="*/ 0 w 4343399"/>
                  <a:gd name="connsiteY3" fmla="*/ 32385 h 3522345"/>
                  <a:gd name="connsiteX4" fmla="*/ 4343400 w 4343399"/>
                  <a:gd name="connsiteY4" fmla="*/ 0 h 35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9" h="3522345">
                    <a:moveTo>
                      <a:pt x="4343400" y="0"/>
                    </a:moveTo>
                    <a:lnTo>
                      <a:pt x="4343400" y="3522345"/>
                    </a:lnTo>
                    <a:lnTo>
                      <a:pt x="0" y="3522345"/>
                    </a:lnTo>
                    <a:lnTo>
                      <a:pt x="0" y="32385"/>
                    </a:lnTo>
                    <a:cubicBezTo>
                      <a:pt x="1452563" y="30480"/>
                      <a:pt x="2889885" y="952"/>
                      <a:pt x="4343400" y="0"/>
                    </a:cubicBezTo>
                    <a:close/>
                  </a:path>
                </a:pathLst>
              </a:custGeom>
              <a:solidFill>
                <a:srgbClr val="FFFFFF"/>
              </a:solidFill>
              <a:ln w="9525" cap="flat">
                <a:noFill/>
                <a:prstDash val="solid"/>
                <a:miter/>
              </a:ln>
            </p:spPr>
            <p:txBody>
              <a:bodyPr rtlCol="0" anchor="ctr"/>
              <a:lstStyle/>
              <a:p>
                <a:endParaRPr lang="vi-VN"/>
              </a:p>
            </p:txBody>
          </p:sp>
          <p:grpSp>
            <p:nvGrpSpPr>
              <p:cNvPr id="7" name="Đồ họa 3">
                <a:extLst>
                  <a:ext uri="{FF2B5EF4-FFF2-40B4-BE49-F238E27FC236}">
                    <a16:creationId xmlns:a16="http://schemas.microsoft.com/office/drawing/2014/main" id="{CE37ADC1-9519-4D9C-79F4-8FC1FBB76A78}"/>
                  </a:ext>
                </a:extLst>
              </p:cNvPr>
              <p:cNvGrpSpPr/>
              <p:nvPr/>
            </p:nvGrpSpPr>
            <p:grpSpPr>
              <a:xfrm>
                <a:off x="1474913" y="385630"/>
                <a:ext cx="8406715" cy="3140408"/>
                <a:chOff x="1474913" y="385630"/>
                <a:chExt cx="8406715" cy="3140408"/>
              </a:xfrm>
              <a:solidFill>
                <a:srgbClr val="AE95BC"/>
              </a:solidFill>
            </p:grpSpPr>
            <p:sp>
              <p:nvSpPr>
                <p:cNvPr id="18" name="Hình tự do: Hình 17">
                  <a:extLst>
                    <a:ext uri="{FF2B5EF4-FFF2-40B4-BE49-F238E27FC236}">
                      <a16:creationId xmlns:a16="http://schemas.microsoft.com/office/drawing/2014/main" id="{EE04A938-62AE-B5C7-4545-52F3E6B3F3DE}"/>
                    </a:ext>
                  </a:extLst>
                </p:cNvPr>
                <p:cNvSpPr/>
                <p:nvPr/>
              </p:nvSpPr>
              <p:spPr>
                <a:xfrm rot="16997148">
                  <a:off x="1496574" y="3022299"/>
                  <a:ext cx="295264" cy="295264"/>
                </a:xfrm>
                <a:custGeom>
                  <a:avLst/>
                  <a:gdLst>
                    <a:gd name="connsiteX0" fmla="*/ 295264 w 295264"/>
                    <a:gd name="connsiteY0" fmla="*/ 147632 h 295264"/>
                    <a:gd name="connsiteX1" fmla="*/ 147632 w 295264"/>
                    <a:gd name="connsiteY1" fmla="*/ 295264 h 295264"/>
                    <a:gd name="connsiteX2" fmla="*/ 0 w 295264"/>
                    <a:gd name="connsiteY2" fmla="*/ 147632 h 295264"/>
                    <a:gd name="connsiteX3" fmla="*/ 147632 w 295264"/>
                    <a:gd name="connsiteY3" fmla="*/ 0 h 295264"/>
                    <a:gd name="connsiteX4" fmla="*/ 295264 w 295264"/>
                    <a:gd name="connsiteY4" fmla="*/ 147632 h 29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64" h="295264">
                      <a:moveTo>
                        <a:pt x="295264" y="147632"/>
                      </a:moveTo>
                      <a:cubicBezTo>
                        <a:pt x="295264" y="229167"/>
                        <a:pt x="229167" y="295264"/>
                        <a:pt x="147632" y="295264"/>
                      </a:cubicBezTo>
                      <a:cubicBezTo>
                        <a:pt x="66097" y="295264"/>
                        <a:pt x="0" y="229167"/>
                        <a:pt x="0" y="147632"/>
                      </a:cubicBezTo>
                      <a:cubicBezTo>
                        <a:pt x="0" y="66097"/>
                        <a:pt x="66097" y="0"/>
                        <a:pt x="147632" y="0"/>
                      </a:cubicBezTo>
                      <a:cubicBezTo>
                        <a:pt x="229167" y="0"/>
                        <a:pt x="295264" y="66097"/>
                        <a:pt x="295264" y="147632"/>
                      </a:cubicBezTo>
                      <a:close/>
                    </a:path>
                  </a:pathLst>
                </a:custGeom>
                <a:solidFill>
                  <a:srgbClr val="AE95BC"/>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6D42F9D2-BA65-5CBB-F385-7F3A60329331}"/>
                    </a:ext>
                  </a:extLst>
                </p:cNvPr>
                <p:cNvSpPr/>
                <p:nvPr/>
              </p:nvSpPr>
              <p:spPr>
                <a:xfrm rot="-2700000">
                  <a:off x="1474913" y="401211"/>
                  <a:ext cx="295272" cy="295272"/>
                </a:xfrm>
                <a:custGeom>
                  <a:avLst/>
                  <a:gdLst>
                    <a:gd name="connsiteX0" fmla="*/ 295272 w 295272"/>
                    <a:gd name="connsiteY0" fmla="*/ 147636 h 295272"/>
                    <a:gd name="connsiteX1" fmla="*/ 147636 w 295272"/>
                    <a:gd name="connsiteY1" fmla="*/ 295272 h 295272"/>
                    <a:gd name="connsiteX2" fmla="*/ 0 w 295272"/>
                    <a:gd name="connsiteY2" fmla="*/ 147636 h 295272"/>
                    <a:gd name="connsiteX3" fmla="*/ 147636 w 295272"/>
                    <a:gd name="connsiteY3" fmla="*/ 0 h 295272"/>
                    <a:gd name="connsiteX4" fmla="*/ 295272 w 295272"/>
                    <a:gd name="connsiteY4" fmla="*/ 147636 h 295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2" h="295272">
                      <a:moveTo>
                        <a:pt x="295272" y="147636"/>
                      </a:moveTo>
                      <a:cubicBezTo>
                        <a:pt x="295272" y="229173"/>
                        <a:pt x="229173" y="295272"/>
                        <a:pt x="147636" y="295272"/>
                      </a:cubicBezTo>
                      <a:cubicBezTo>
                        <a:pt x="66099" y="295272"/>
                        <a:pt x="0" y="229173"/>
                        <a:pt x="0" y="147636"/>
                      </a:cubicBezTo>
                      <a:cubicBezTo>
                        <a:pt x="0" y="66099"/>
                        <a:pt x="66099" y="0"/>
                        <a:pt x="147636" y="0"/>
                      </a:cubicBezTo>
                      <a:cubicBezTo>
                        <a:pt x="229173" y="0"/>
                        <a:pt x="295272" y="66099"/>
                        <a:pt x="295272" y="147636"/>
                      </a:cubicBezTo>
                      <a:close/>
                    </a:path>
                  </a:pathLst>
                </a:custGeom>
                <a:solidFill>
                  <a:srgbClr val="AE95BC"/>
                </a:solidFill>
                <a:ln w="9525"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B95FB7E5-CF3A-1C22-1392-B29FE93541DC}"/>
                    </a:ext>
                  </a:extLst>
                </p:cNvPr>
                <p:cNvSpPr/>
                <p:nvPr/>
              </p:nvSpPr>
              <p:spPr>
                <a:xfrm rot="20249974">
                  <a:off x="9586346" y="3230756"/>
                  <a:ext cx="295282" cy="295282"/>
                </a:xfrm>
                <a:custGeom>
                  <a:avLst/>
                  <a:gdLst>
                    <a:gd name="connsiteX0" fmla="*/ 295282 w 295282"/>
                    <a:gd name="connsiteY0" fmla="*/ 147641 h 295282"/>
                    <a:gd name="connsiteX1" fmla="*/ 147641 w 295282"/>
                    <a:gd name="connsiteY1" fmla="*/ 295282 h 295282"/>
                    <a:gd name="connsiteX2" fmla="*/ 0 w 295282"/>
                    <a:gd name="connsiteY2" fmla="*/ 147641 h 295282"/>
                    <a:gd name="connsiteX3" fmla="*/ 147641 w 295282"/>
                    <a:gd name="connsiteY3" fmla="*/ 0 h 295282"/>
                    <a:gd name="connsiteX4" fmla="*/ 295282 w 295282"/>
                    <a:gd name="connsiteY4" fmla="*/ 147641 h 2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2" h="295282">
                      <a:moveTo>
                        <a:pt x="295282" y="147641"/>
                      </a:moveTo>
                      <a:cubicBezTo>
                        <a:pt x="295282" y="229181"/>
                        <a:pt x="229181" y="295282"/>
                        <a:pt x="147641" y="295282"/>
                      </a:cubicBezTo>
                      <a:cubicBezTo>
                        <a:pt x="66101" y="295282"/>
                        <a:pt x="0" y="229181"/>
                        <a:pt x="0" y="147641"/>
                      </a:cubicBezTo>
                      <a:cubicBezTo>
                        <a:pt x="0" y="66101"/>
                        <a:pt x="66101" y="0"/>
                        <a:pt x="147641" y="0"/>
                      </a:cubicBezTo>
                      <a:cubicBezTo>
                        <a:pt x="229181" y="0"/>
                        <a:pt x="295282" y="66101"/>
                        <a:pt x="295282" y="147641"/>
                      </a:cubicBezTo>
                      <a:close/>
                    </a:path>
                  </a:pathLst>
                </a:custGeom>
                <a:solidFill>
                  <a:srgbClr val="AE95BC"/>
                </a:solidFill>
                <a:ln w="9525"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8CF43D39-0544-6C46-05D7-7471F45C9EE6}"/>
                    </a:ext>
                  </a:extLst>
                </p:cNvPr>
                <p:cNvSpPr/>
                <p:nvPr/>
              </p:nvSpPr>
              <p:spPr>
                <a:xfrm rot="20249974">
                  <a:off x="9586086" y="385630"/>
                  <a:ext cx="295282" cy="295282"/>
                </a:xfrm>
                <a:custGeom>
                  <a:avLst/>
                  <a:gdLst>
                    <a:gd name="connsiteX0" fmla="*/ 295282 w 295282"/>
                    <a:gd name="connsiteY0" fmla="*/ 147641 h 295282"/>
                    <a:gd name="connsiteX1" fmla="*/ 147641 w 295282"/>
                    <a:gd name="connsiteY1" fmla="*/ 295282 h 295282"/>
                    <a:gd name="connsiteX2" fmla="*/ 0 w 295282"/>
                    <a:gd name="connsiteY2" fmla="*/ 147641 h 295282"/>
                    <a:gd name="connsiteX3" fmla="*/ 147641 w 295282"/>
                    <a:gd name="connsiteY3" fmla="*/ 0 h 295282"/>
                    <a:gd name="connsiteX4" fmla="*/ 295282 w 295282"/>
                    <a:gd name="connsiteY4" fmla="*/ 147641 h 2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2" h="295282">
                      <a:moveTo>
                        <a:pt x="295282" y="147641"/>
                      </a:moveTo>
                      <a:cubicBezTo>
                        <a:pt x="295282" y="229181"/>
                        <a:pt x="229181" y="295282"/>
                        <a:pt x="147641" y="295282"/>
                      </a:cubicBezTo>
                      <a:cubicBezTo>
                        <a:pt x="66101" y="295282"/>
                        <a:pt x="0" y="229181"/>
                        <a:pt x="0" y="147641"/>
                      </a:cubicBezTo>
                      <a:cubicBezTo>
                        <a:pt x="0" y="66101"/>
                        <a:pt x="66101" y="0"/>
                        <a:pt x="147641" y="0"/>
                      </a:cubicBezTo>
                      <a:cubicBezTo>
                        <a:pt x="229181" y="0"/>
                        <a:pt x="295282" y="66101"/>
                        <a:pt x="295282" y="147641"/>
                      </a:cubicBezTo>
                      <a:close/>
                    </a:path>
                  </a:pathLst>
                </a:custGeom>
                <a:solidFill>
                  <a:srgbClr val="AE95BC"/>
                </a:solidFill>
                <a:ln w="9525" cap="flat">
                  <a:noFill/>
                  <a:prstDash val="solid"/>
                  <a:miter/>
                </a:ln>
              </p:spPr>
              <p:txBody>
                <a:bodyPr rtlCol="0" anchor="ctr"/>
                <a:lstStyle/>
                <a:p>
                  <a:endParaRPr lang="vi-VN"/>
                </a:p>
              </p:txBody>
            </p:sp>
          </p:grpSp>
          <p:grpSp>
            <p:nvGrpSpPr>
              <p:cNvPr id="8" name="Đồ họa 3">
                <a:extLst>
                  <a:ext uri="{FF2B5EF4-FFF2-40B4-BE49-F238E27FC236}">
                    <a16:creationId xmlns:a16="http://schemas.microsoft.com/office/drawing/2014/main" id="{E5A5E1DD-3D14-1B75-2382-240141F7E36D}"/>
                  </a:ext>
                </a:extLst>
              </p:cNvPr>
              <p:cNvGrpSpPr/>
              <p:nvPr/>
            </p:nvGrpSpPr>
            <p:grpSpPr>
              <a:xfrm>
                <a:off x="1452310" y="363693"/>
                <a:ext cx="8451890" cy="3185160"/>
                <a:chOff x="1452310" y="363693"/>
                <a:chExt cx="8451890" cy="3185160"/>
              </a:xfrm>
              <a:solidFill>
                <a:srgbClr val="454E5F"/>
              </a:solidFill>
            </p:grpSpPr>
            <p:sp>
              <p:nvSpPr>
                <p:cNvPr id="13" name="Hình tự do: Hình 12">
                  <a:extLst>
                    <a:ext uri="{FF2B5EF4-FFF2-40B4-BE49-F238E27FC236}">
                      <a16:creationId xmlns:a16="http://schemas.microsoft.com/office/drawing/2014/main" id="{D9FBA3F0-F5F8-09D2-B7CF-7217EFBE0982}"/>
                    </a:ext>
                  </a:extLst>
                </p:cNvPr>
                <p:cNvSpPr/>
                <p:nvPr/>
              </p:nvSpPr>
              <p:spPr>
                <a:xfrm>
                  <a:off x="1452310" y="379539"/>
                  <a:ext cx="340995" cy="340995"/>
                </a:xfrm>
                <a:custGeom>
                  <a:avLst/>
                  <a:gdLst>
                    <a:gd name="connsiteX0" fmla="*/ 170498 w 340995"/>
                    <a:gd name="connsiteY0" fmla="*/ 340995 h 340995"/>
                    <a:gd name="connsiteX1" fmla="*/ 0 w 340995"/>
                    <a:gd name="connsiteY1" fmla="*/ 170498 h 340995"/>
                    <a:gd name="connsiteX2" fmla="*/ 170498 w 340995"/>
                    <a:gd name="connsiteY2" fmla="*/ 0 h 340995"/>
                    <a:gd name="connsiteX3" fmla="*/ 340995 w 340995"/>
                    <a:gd name="connsiteY3" fmla="*/ 170498 h 340995"/>
                    <a:gd name="connsiteX4" fmla="*/ 170498 w 340995"/>
                    <a:gd name="connsiteY4" fmla="*/ 340995 h 340995"/>
                    <a:gd name="connsiteX5" fmla="*/ 170498 w 340995"/>
                    <a:gd name="connsiteY5" fmla="*/ 44768 h 340995"/>
                    <a:gd name="connsiteX6" fmla="*/ 45720 w 340995"/>
                    <a:gd name="connsiteY6" fmla="*/ 169545 h 340995"/>
                    <a:gd name="connsiteX7" fmla="*/ 170498 w 340995"/>
                    <a:gd name="connsiteY7" fmla="*/ 294323 h 340995"/>
                    <a:gd name="connsiteX8" fmla="*/ 295275 w 340995"/>
                    <a:gd name="connsiteY8" fmla="*/ 169545 h 340995"/>
                    <a:gd name="connsiteX9" fmla="*/ 170498 w 340995"/>
                    <a:gd name="connsiteY9" fmla="*/ 44768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95" h="340995">
                      <a:moveTo>
                        <a:pt x="170498" y="340995"/>
                      </a:moveTo>
                      <a:cubicBezTo>
                        <a:pt x="76200" y="340995"/>
                        <a:pt x="0" y="264795"/>
                        <a:pt x="0" y="170498"/>
                      </a:cubicBezTo>
                      <a:cubicBezTo>
                        <a:pt x="0" y="76200"/>
                        <a:pt x="76200" y="0"/>
                        <a:pt x="170498" y="0"/>
                      </a:cubicBezTo>
                      <a:cubicBezTo>
                        <a:pt x="264795" y="0"/>
                        <a:pt x="340995" y="76200"/>
                        <a:pt x="340995" y="170498"/>
                      </a:cubicBezTo>
                      <a:cubicBezTo>
                        <a:pt x="340995" y="263843"/>
                        <a:pt x="263843" y="340995"/>
                        <a:pt x="170498" y="340995"/>
                      </a:cubicBezTo>
                      <a:close/>
                      <a:moveTo>
                        <a:pt x="170498" y="44768"/>
                      </a:moveTo>
                      <a:cubicBezTo>
                        <a:pt x="101918" y="44768"/>
                        <a:pt x="45720" y="100965"/>
                        <a:pt x="45720" y="169545"/>
                      </a:cubicBezTo>
                      <a:cubicBezTo>
                        <a:pt x="45720" y="238125"/>
                        <a:pt x="101918" y="294323"/>
                        <a:pt x="170498" y="294323"/>
                      </a:cubicBezTo>
                      <a:cubicBezTo>
                        <a:pt x="239078" y="294323"/>
                        <a:pt x="295275" y="238125"/>
                        <a:pt x="295275" y="169545"/>
                      </a:cubicBezTo>
                      <a:cubicBezTo>
                        <a:pt x="294323" y="100965"/>
                        <a:pt x="239078" y="44768"/>
                        <a:pt x="170498" y="44768"/>
                      </a:cubicBezTo>
                      <a:close/>
                    </a:path>
                  </a:pathLst>
                </a:custGeom>
                <a:solidFill>
                  <a:srgbClr val="454E5F"/>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943515F0-9586-8CDA-9875-B9ACB4FD9C8E}"/>
                    </a:ext>
                  </a:extLst>
                </p:cNvPr>
                <p:cNvSpPr/>
                <p:nvPr/>
              </p:nvSpPr>
              <p:spPr>
                <a:xfrm>
                  <a:off x="1473816" y="2999944"/>
                  <a:ext cx="340995" cy="340994"/>
                </a:xfrm>
                <a:custGeom>
                  <a:avLst/>
                  <a:gdLst>
                    <a:gd name="connsiteX0" fmla="*/ 170498 w 340995"/>
                    <a:gd name="connsiteY0" fmla="*/ 340995 h 340994"/>
                    <a:gd name="connsiteX1" fmla="*/ 0 w 340995"/>
                    <a:gd name="connsiteY1" fmla="*/ 170497 h 340994"/>
                    <a:gd name="connsiteX2" fmla="*/ 170498 w 340995"/>
                    <a:gd name="connsiteY2" fmla="*/ 0 h 340994"/>
                    <a:gd name="connsiteX3" fmla="*/ 340995 w 340995"/>
                    <a:gd name="connsiteY3" fmla="*/ 170497 h 340994"/>
                    <a:gd name="connsiteX4" fmla="*/ 170498 w 340995"/>
                    <a:gd name="connsiteY4" fmla="*/ 340995 h 340994"/>
                    <a:gd name="connsiteX5" fmla="*/ 170498 w 340995"/>
                    <a:gd name="connsiteY5" fmla="*/ 45720 h 340994"/>
                    <a:gd name="connsiteX6" fmla="*/ 45720 w 340995"/>
                    <a:gd name="connsiteY6" fmla="*/ 170497 h 340994"/>
                    <a:gd name="connsiteX7" fmla="*/ 170498 w 340995"/>
                    <a:gd name="connsiteY7" fmla="*/ 295275 h 340994"/>
                    <a:gd name="connsiteX8" fmla="*/ 295275 w 340995"/>
                    <a:gd name="connsiteY8" fmla="*/ 170497 h 340994"/>
                    <a:gd name="connsiteX9" fmla="*/ 170498 w 340995"/>
                    <a:gd name="connsiteY9" fmla="*/ 45720 h 34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95" h="340994">
                      <a:moveTo>
                        <a:pt x="170498" y="340995"/>
                      </a:moveTo>
                      <a:cubicBezTo>
                        <a:pt x="76200" y="340995"/>
                        <a:pt x="0" y="264795"/>
                        <a:pt x="0" y="170497"/>
                      </a:cubicBezTo>
                      <a:cubicBezTo>
                        <a:pt x="0" y="76200"/>
                        <a:pt x="76200" y="0"/>
                        <a:pt x="170498" y="0"/>
                      </a:cubicBezTo>
                      <a:cubicBezTo>
                        <a:pt x="264795" y="0"/>
                        <a:pt x="340995" y="76200"/>
                        <a:pt x="340995" y="170497"/>
                      </a:cubicBezTo>
                      <a:cubicBezTo>
                        <a:pt x="340995" y="264795"/>
                        <a:pt x="263843" y="340995"/>
                        <a:pt x="170498" y="340995"/>
                      </a:cubicBezTo>
                      <a:close/>
                      <a:moveTo>
                        <a:pt x="170498" y="45720"/>
                      </a:moveTo>
                      <a:cubicBezTo>
                        <a:pt x="101918" y="45720"/>
                        <a:pt x="45720" y="101918"/>
                        <a:pt x="45720" y="170497"/>
                      </a:cubicBezTo>
                      <a:cubicBezTo>
                        <a:pt x="45720" y="239078"/>
                        <a:pt x="101918" y="295275"/>
                        <a:pt x="170498" y="295275"/>
                      </a:cubicBezTo>
                      <a:cubicBezTo>
                        <a:pt x="239078" y="295275"/>
                        <a:pt x="295275" y="239078"/>
                        <a:pt x="295275" y="170497"/>
                      </a:cubicBezTo>
                      <a:cubicBezTo>
                        <a:pt x="294323" y="100965"/>
                        <a:pt x="239078" y="45720"/>
                        <a:pt x="170498" y="45720"/>
                      </a:cubicBezTo>
                      <a:close/>
                    </a:path>
                  </a:pathLst>
                </a:custGeom>
                <a:solidFill>
                  <a:srgbClr val="454E5F"/>
                </a:solidFill>
                <a:ln w="9525"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78D788F8-CDC3-B445-2EDF-43F192C818A6}"/>
                    </a:ext>
                  </a:extLst>
                </p:cNvPr>
                <p:cNvSpPr/>
                <p:nvPr/>
              </p:nvSpPr>
              <p:spPr>
                <a:xfrm>
                  <a:off x="9563197" y="363693"/>
                  <a:ext cx="341003" cy="340995"/>
                </a:xfrm>
                <a:custGeom>
                  <a:avLst/>
                  <a:gdLst>
                    <a:gd name="connsiteX0" fmla="*/ 170497 w 341003"/>
                    <a:gd name="connsiteY0" fmla="*/ 340995 h 340995"/>
                    <a:gd name="connsiteX1" fmla="*/ 0 w 341003"/>
                    <a:gd name="connsiteY1" fmla="*/ 170498 h 340995"/>
                    <a:gd name="connsiteX2" fmla="*/ 170497 w 341003"/>
                    <a:gd name="connsiteY2" fmla="*/ 0 h 340995"/>
                    <a:gd name="connsiteX3" fmla="*/ 340995 w 341003"/>
                    <a:gd name="connsiteY3" fmla="*/ 170498 h 340995"/>
                    <a:gd name="connsiteX4" fmla="*/ 170497 w 341003"/>
                    <a:gd name="connsiteY4" fmla="*/ 340995 h 340995"/>
                    <a:gd name="connsiteX5" fmla="*/ 170497 w 341003"/>
                    <a:gd name="connsiteY5" fmla="*/ 44768 h 340995"/>
                    <a:gd name="connsiteX6" fmla="*/ 45720 w 341003"/>
                    <a:gd name="connsiteY6" fmla="*/ 169545 h 340995"/>
                    <a:gd name="connsiteX7" fmla="*/ 170497 w 341003"/>
                    <a:gd name="connsiteY7" fmla="*/ 294323 h 340995"/>
                    <a:gd name="connsiteX8" fmla="*/ 295275 w 341003"/>
                    <a:gd name="connsiteY8" fmla="*/ 169545 h 340995"/>
                    <a:gd name="connsiteX9" fmla="*/ 170497 w 341003"/>
                    <a:gd name="connsiteY9" fmla="*/ 44768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003" h="340995">
                      <a:moveTo>
                        <a:pt x="170497" y="340995"/>
                      </a:moveTo>
                      <a:cubicBezTo>
                        <a:pt x="76200" y="340995"/>
                        <a:pt x="0" y="264795"/>
                        <a:pt x="0" y="170498"/>
                      </a:cubicBezTo>
                      <a:cubicBezTo>
                        <a:pt x="0" y="76200"/>
                        <a:pt x="76200" y="0"/>
                        <a:pt x="170497" y="0"/>
                      </a:cubicBezTo>
                      <a:cubicBezTo>
                        <a:pt x="264795" y="0"/>
                        <a:pt x="340995" y="76200"/>
                        <a:pt x="340995" y="170498"/>
                      </a:cubicBezTo>
                      <a:cubicBezTo>
                        <a:pt x="341947" y="263843"/>
                        <a:pt x="264795" y="340995"/>
                        <a:pt x="170497" y="340995"/>
                      </a:cubicBezTo>
                      <a:close/>
                      <a:moveTo>
                        <a:pt x="170497" y="44768"/>
                      </a:moveTo>
                      <a:cubicBezTo>
                        <a:pt x="101918" y="44768"/>
                        <a:pt x="45720" y="100965"/>
                        <a:pt x="45720" y="169545"/>
                      </a:cubicBezTo>
                      <a:cubicBezTo>
                        <a:pt x="45720" y="238125"/>
                        <a:pt x="101918" y="294323"/>
                        <a:pt x="170497" y="294323"/>
                      </a:cubicBezTo>
                      <a:cubicBezTo>
                        <a:pt x="239078" y="294323"/>
                        <a:pt x="295275" y="238125"/>
                        <a:pt x="295275" y="169545"/>
                      </a:cubicBezTo>
                      <a:cubicBezTo>
                        <a:pt x="295275" y="100965"/>
                        <a:pt x="239078" y="44768"/>
                        <a:pt x="170497" y="44768"/>
                      </a:cubicBezTo>
                      <a:close/>
                    </a:path>
                  </a:pathLst>
                </a:custGeom>
                <a:solidFill>
                  <a:srgbClr val="454E5F"/>
                </a:solidFill>
                <a:ln w="9525"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2D3E150A-E638-24F9-A74D-9AA5A6B73A5F}"/>
                    </a:ext>
                  </a:extLst>
                </p:cNvPr>
                <p:cNvSpPr/>
                <p:nvPr/>
              </p:nvSpPr>
              <p:spPr>
                <a:xfrm>
                  <a:off x="9563197" y="3207859"/>
                  <a:ext cx="341003" cy="340994"/>
                </a:xfrm>
                <a:custGeom>
                  <a:avLst/>
                  <a:gdLst>
                    <a:gd name="connsiteX0" fmla="*/ 170497 w 341003"/>
                    <a:gd name="connsiteY0" fmla="*/ 340995 h 340994"/>
                    <a:gd name="connsiteX1" fmla="*/ 0 w 341003"/>
                    <a:gd name="connsiteY1" fmla="*/ 170497 h 340994"/>
                    <a:gd name="connsiteX2" fmla="*/ 170497 w 341003"/>
                    <a:gd name="connsiteY2" fmla="*/ 0 h 340994"/>
                    <a:gd name="connsiteX3" fmla="*/ 340995 w 341003"/>
                    <a:gd name="connsiteY3" fmla="*/ 170497 h 340994"/>
                    <a:gd name="connsiteX4" fmla="*/ 170497 w 341003"/>
                    <a:gd name="connsiteY4" fmla="*/ 340995 h 340994"/>
                    <a:gd name="connsiteX5" fmla="*/ 170497 w 341003"/>
                    <a:gd name="connsiteY5" fmla="*/ 45720 h 340994"/>
                    <a:gd name="connsiteX6" fmla="*/ 45720 w 341003"/>
                    <a:gd name="connsiteY6" fmla="*/ 170497 h 340994"/>
                    <a:gd name="connsiteX7" fmla="*/ 170497 w 341003"/>
                    <a:gd name="connsiteY7" fmla="*/ 295275 h 340994"/>
                    <a:gd name="connsiteX8" fmla="*/ 295275 w 341003"/>
                    <a:gd name="connsiteY8" fmla="*/ 170497 h 340994"/>
                    <a:gd name="connsiteX9" fmla="*/ 170497 w 341003"/>
                    <a:gd name="connsiteY9" fmla="*/ 45720 h 34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003" h="340994">
                      <a:moveTo>
                        <a:pt x="170497" y="340995"/>
                      </a:moveTo>
                      <a:cubicBezTo>
                        <a:pt x="76200" y="340995"/>
                        <a:pt x="0" y="264795"/>
                        <a:pt x="0" y="170497"/>
                      </a:cubicBezTo>
                      <a:cubicBezTo>
                        <a:pt x="0" y="76200"/>
                        <a:pt x="76200" y="0"/>
                        <a:pt x="170497" y="0"/>
                      </a:cubicBezTo>
                      <a:cubicBezTo>
                        <a:pt x="264795" y="0"/>
                        <a:pt x="340995" y="76200"/>
                        <a:pt x="340995" y="170497"/>
                      </a:cubicBezTo>
                      <a:cubicBezTo>
                        <a:pt x="341947" y="264795"/>
                        <a:pt x="264795" y="340995"/>
                        <a:pt x="170497" y="340995"/>
                      </a:cubicBezTo>
                      <a:close/>
                      <a:moveTo>
                        <a:pt x="170497" y="45720"/>
                      </a:moveTo>
                      <a:cubicBezTo>
                        <a:pt x="101918" y="45720"/>
                        <a:pt x="45720" y="101918"/>
                        <a:pt x="45720" y="170497"/>
                      </a:cubicBezTo>
                      <a:cubicBezTo>
                        <a:pt x="45720" y="239078"/>
                        <a:pt x="101918" y="295275"/>
                        <a:pt x="170497" y="295275"/>
                      </a:cubicBezTo>
                      <a:cubicBezTo>
                        <a:pt x="239078" y="295275"/>
                        <a:pt x="295275" y="239078"/>
                        <a:pt x="295275" y="170497"/>
                      </a:cubicBezTo>
                      <a:cubicBezTo>
                        <a:pt x="295275" y="100965"/>
                        <a:pt x="239078" y="45720"/>
                        <a:pt x="170497" y="45720"/>
                      </a:cubicBezTo>
                      <a:close/>
                    </a:path>
                  </a:pathLst>
                </a:custGeom>
                <a:solidFill>
                  <a:srgbClr val="454E5F"/>
                </a:solidFill>
                <a:ln w="9525" cap="flat">
                  <a:noFill/>
                  <a:prstDash val="solid"/>
                  <a:miter/>
                </a:ln>
              </p:spPr>
              <p:txBody>
                <a:bodyPr rtlCol="0" anchor="ctr"/>
                <a:lstStyle/>
                <a:p>
                  <a:endParaRPr lang="vi-VN"/>
                </a:p>
              </p:txBody>
            </p:sp>
          </p:grpSp>
          <p:sp>
            <p:nvSpPr>
              <p:cNvPr id="9" name="Hình tự do: Hình 8">
                <a:extLst>
                  <a:ext uri="{FF2B5EF4-FFF2-40B4-BE49-F238E27FC236}">
                    <a16:creationId xmlns:a16="http://schemas.microsoft.com/office/drawing/2014/main" id="{A2B66A62-95C8-55A4-302E-01BBFE31FA67}"/>
                  </a:ext>
                </a:extLst>
              </p:cNvPr>
              <p:cNvSpPr/>
              <p:nvPr/>
            </p:nvSpPr>
            <p:spPr>
              <a:xfrm>
                <a:off x="1987616" y="406210"/>
                <a:ext cx="7427944" cy="385806"/>
              </a:xfrm>
              <a:custGeom>
                <a:avLst/>
                <a:gdLst>
                  <a:gd name="connsiteX0" fmla="*/ 0 w 3085147"/>
                  <a:gd name="connsiteY0" fmla="*/ 0 h 295275"/>
                  <a:gd name="connsiteX1" fmla="*/ 3085148 w 3085147"/>
                  <a:gd name="connsiteY1" fmla="*/ 0 h 295275"/>
                  <a:gd name="connsiteX2" fmla="*/ 3085148 w 3085147"/>
                  <a:gd name="connsiteY2" fmla="*/ 295275 h 295275"/>
                  <a:gd name="connsiteX3" fmla="*/ 0 w 3085147"/>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3085147" h="295275">
                    <a:moveTo>
                      <a:pt x="0" y="0"/>
                    </a:moveTo>
                    <a:lnTo>
                      <a:pt x="3085148" y="0"/>
                    </a:lnTo>
                    <a:lnTo>
                      <a:pt x="3085148" y="295275"/>
                    </a:lnTo>
                    <a:lnTo>
                      <a:pt x="0" y="295275"/>
                    </a:lnTo>
                    <a:close/>
                  </a:path>
                </a:pathLst>
              </a:custGeom>
              <a:solidFill>
                <a:srgbClr val="F89192"/>
              </a:solidFill>
              <a:ln w="9525" cap="flat">
                <a:noFill/>
                <a:prstDash val="solid"/>
                <a:miter/>
              </a:ln>
            </p:spPr>
            <p:txBody>
              <a:bodyPr rtlCol="0" anchor="ctr"/>
              <a:lstStyle/>
              <a:p>
                <a:endParaRPr lang="vi-VN"/>
              </a:p>
            </p:txBody>
          </p:sp>
          <p:grpSp>
            <p:nvGrpSpPr>
              <p:cNvPr id="10" name="Đồ họa 3">
                <a:extLst>
                  <a:ext uri="{FF2B5EF4-FFF2-40B4-BE49-F238E27FC236}">
                    <a16:creationId xmlns:a16="http://schemas.microsoft.com/office/drawing/2014/main" id="{0D9EC7C6-7914-BA74-5BD3-42DFC4158727}"/>
                  </a:ext>
                </a:extLst>
              </p:cNvPr>
              <p:cNvGrpSpPr/>
              <p:nvPr/>
            </p:nvGrpSpPr>
            <p:grpSpPr>
              <a:xfrm>
                <a:off x="1596138" y="1758759"/>
                <a:ext cx="3851909" cy="9525"/>
                <a:chOff x="1596138" y="1758759"/>
                <a:chExt cx="3851909" cy="9525"/>
              </a:xfrm>
              <a:solidFill>
                <a:srgbClr val="F89192"/>
              </a:solidFill>
            </p:grpSpPr>
            <p:sp>
              <p:nvSpPr>
                <p:cNvPr id="11" name="Hình tự do: Hình 10">
                  <a:extLst>
                    <a:ext uri="{FF2B5EF4-FFF2-40B4-BE49-F238E27FC236}">
                      <a16:creationId xmlns:a16="http://schemas.microsoft.com/office/drawing/2014/main" id="{77CEF5A2-210A-8140-22AC-D595C07C3545}"/>
                    </a:ext>
                  </a:extLst>
                </p:cNvPr>
                <p:cNvSpPr/>
                <p:nvPr/>
              </p:nvSpPr>
              <p:spPr>
                <a:xfrm>
                  <a:off x="1596138" y="1758759"/>
                  <a:ext cx="32385" cy="9525"/>
                </a:xfrm>
                <a:custGeom>
                  <a:avLst/>
                  <a:gdLst>
                    <a:gd name="connsiteX0" fmla="*/ 27623 w 32385"/>
                    <a:gd name="connsiteY0" fmla="*/ 9525 h 9525"/>
                    <a:gd name="connsiteX1" fmla="*/ 4763 w 32385"/>
                    <a:gd name="connsiteY1" fmla="*/ 9525 h 9525"/>
                    <a:gd name="connsiteX2" fmla="*/ 0 w 32385"/>
                    <a:gd name="connsiteY2" fmla="*/ 4763 h 9525"/>
                    <a:gd name="connsiteX3" fmla="*/ 4763 w 32385"/>
                    <a:gd name="connsiteY3" fmla="*/ 0 h 9525"/>
                    <a:gd name="connsiteX4" fmla="*/ 27623 w 32385"/>
                    <a:gd name="connsiteY4" fmla="*/ 0 h 9525"/>
                    <a:gd name="connsiteX5" fmla="*/ 32385 w 32385"/>
                    <a:gd name="connsiteY5" fmla="*/ 4763 h 9525"/>
                    <a:gd name="connsiteX6" fmla="*/ 27623 w 3238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 h="9525">
                      <a:moveTo>
                        <a:pt x="27623" y="9525"/>
                      </a:moveTo>
                      <a:lnTo>
                        <a:pt x="4763" y="9525"/>
                      </a:lnTo>
                      <a:cubicBezTo>
                        <a:pt x="1905" y="9525"/>
                        <a:pt x="0" y="7620"/>
                        <a:pt x="0" y="4763"/>
                      </a:cubicBezTo>
                      <a:cubicBezTo>
                        <a:pt x="0" y="1905"/>
                        <a:pt x="1905" y="0"/>
                        <a:pt x="4763" y="0"/>
                      </a:cubicBezTo>
                      <a:lnTo>
                        <a:pt x="27623" y="0"/>
                      </a:lnTo>
                      <a:cubicBezTo>
                        <a:pt x="30480" y="0"/>
                        <a:pt x="32385" y="1905"/>
                        <a:pt x="32385" y="4763"/>
                      </a:cubicBezTo>
                      <a:cubicBezTo>
                        <a:pt x="32385" y="7620"/>
                        <a:pt x="30480" y="9525"/>
                        <a:pt x="27623" y="9525"/>
                      </a:cubicBezTo>
                      <a:close/>
                    </a:path>
                  </a:pathLst>
                </a:custGeom>
                <a:solidFill>
                  <a:srgbClr val="F89192"/>
                </a:solidFill>
                <a:ln w="9525"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D8335D42-D0B5-2BBA-3C00-F5FB6DA7FDCC}"/>
                    </a:ext>
                  </a:extLst>
                </p:cNvPr>
                <p:cNvSpPr/>
                <p:nvPr/>
              </p:nvSpPr>
              <p:spPr>
                <a:xfrm>
                  <a:off x="5415663" y="1758759"/>
                  <a:ext cx="32384" cy="9525"/>
                </a:xfrm>
                <a:custGeom>
                  <a:avLst/>
                  <a:gdLst>
                    <a:gd name="connsiteX0" fmla="*/ 27622 w 32384"/>
                    <a:gd name="connsiteY0" fmla="*/ 9525 h 9525"/>
                    <a:gd name="connsiteX1" fmla="*/ 4763 w 32384"/>
                    <a:gd name="connsiteY1" fmla="*/ 9525 h 9525"/>
                    <a:gd name="connsiteX2" fmla="*/ 0 w 32384"/>
                    <a:gd name="connsiteY2" fmla="*/ 4763 h 9525"/>
                    <a:gd name="connsiteX3" fmla="*/ 4763 w 32384"/>
                    <a:gd name="connsiteY3" fmla="*/ 0 h 9525"/>
                    <a:gd name="connsiteX4" fmla="*/ 27622 w 32384"/>
                    <a:gd name="connsiteY4" fmla="*/ 0 h 9525"/>
                    <a:gd name="connsiteX5" fmla="*/ 32385 w 32384"/>
                    <a:gd name="connsiteY5" fmla="*/ 4763 h 9525"/>
                    <a:gd name="connsiteX6" fmla="*/ 27622 w 32384"/>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4" h="9525">
                      <a:moveTo>
                        <a:pt x="27622" y="9525"/>
                      </a:moveTo>
                      <a:lnTo>
                        <a:pt x="4763" y="9525"/>
                      </a:lnTo>
                      <a:cubicBezTo>
                        <a:pt x="1905" y="9525"/>
                        <a:pt x="0" y="7620"/>
                        <a:pt x="0" y="4763"/>
                      </a:cubicBezTo>
                      <a:cubicBezTo>
                        <a:pt x="0" y="1905"/>
                        <a:pt x="1905" y="0"/>
                        <a:pt x="4763" y="0"/>
                      </a:cubicBezTo>
                      <a:lnTo>
                        <a:pt x="27622" y="0"/>
                      </a:lnTo>
                      <a:cubicBezTo>
                        <a:pt x="30480" y="0"/>
                        <a:pt x="32385" y="1905"/>
                        <a:pt x="32385" y="4763"/>
                      </a:cubicBezTo>
                      <a:cubicBezTo>
                        <a:pt x="32385" y="7620"/>
                        <a:pt x="30480" y="9525"/>
                        <a:pt x="27622" y="9525"/>
                      </a:cubicBezTo>
                      <a:close/>
                    </a:path>
                  </a:pathLst>
                </a:custGeom>
                <a:solidFill>
                  <a:srgbClr val="F89192"/>
                </a:solidFill>
                <a:ln w="9525" cap="flat">
                  <a:noFill/>
                  <a:prstDash val="solid"/>
                  <a:miter/>
                </a:ln>
              </p:spPr>
              <p:txBody>
                <a:bodyPr rtlCol="0" anchor="ctr"/>
                <a:lstStyle/>
                <a:p>
                  <a:endParaRPr lang="vi-VN"/>
                </a:p>
              </p:txBody>
            </p:sp>
          </p:grpSp>
        </p:grpSp>
        <p:sp>
          <p:nvSpPr>
            <p:cNvPr id="4" name="TextBox 9">
              <a:extLst>
                <a:ext uri="{FF2B5EF4-FFF2-40B4-BE49-F238E27FC236}">
                  <a16:creationId xmlns:a16="http://schemas.microsoft.com/office/drawing/2014/main" id="{AF6DD2B5-A9E9-7A79-6335-26060BDDA5A5}"/>
                </a:ext>
              </a:extLst>
            </p:cNvPr>
            <p:cNvSpPr txBox="1"/>
            <p:nvPr/>
          </p:nvSpPr>
          <p:spPr>
            <a:xfrm>
              <a:off x="2312968" y="1130646"/>
              <a:ext cx="6917244" cy="1569661"/>
            </a:xfrm>
            <a:prstGeom prst="rect">
              <a:avLst/>
            </a:prstGeom>
            <a:noFill/>
          </p:spPr>
          <p:txBody>
            <a:bodyPr wrap="square" rtlCol="0">
              <a:spAutoFit/>
            </a:bodyPr>
            <a:lstStyle/>
            <a:p>
              <a:pPr algn="ctr"/>
              <a:r>
                <a:rPr lang="nl-NL" sz="3200" b="1" dirty="0">
                  <a:effectLst/>
                  <a:latin typeface="Cambria" panose="02040503050406030204" pitchFamily="18" charset="0"/>
                  <a:ea typeface="Times New Roman" panose="02020603050405020304" pitchFamily="18" charset="0"/>
                </a:rPr>
                <a:t>Bồng bềnh từng đám nhẹ trôi</a:t>
              </a:r>
            </a:p>
            <a:p>
              <a:pPr algn="ctr"/>
              <a:r>
                <a:rPr lang="nl-NL" sz="3200" b="1" dirty="0">
                  <a:effectLst/>
                  <a:latin typeface="Cambria" panose="02040503050406030204" pitchFamily="18" charset="0"/>
                  <a:ea typeface="Times New Roman" panose="02020603050405020304" pitchFamily="18" charset="0"/>
                </a:rPr>
                <a:t>Lang thang bay khắp bầu trời quê ta</a:t>
              </a:r>
            </a:p>
            <a:p>
              <a:pPr algn="ctr"/>
              <a:r>
                <a:rPr lang="nl-NL" sz="3200" b="1" dirty="0">
                  <a:effectLst/>
                  <a:latin typeface="Cambria" panose="02040503050406030204" pitchFamily="18" charset="0"/>
                  <a:ea typeface="Times New Roman" panose="02020603050405020304" pitchFamily="18" charset="0"/>
                </a:rPr>
                <a:t>Là gì ?</a:t>
              </a:r>
              <a:endParaRPr lang="en-US" sz="3200" b="1" dirty="0">
                <a:latin typeface="Cambria" panose="02040503050406030204" pitchFamily="18" charset="0"/>
              </a:endParaRPr>
            </a:p>
          </p:txBody>
        </p:sp>
      </p:grpSp>
      <p:grpSp>
        <p:nvGrpSpPr>
          <p:cNvPr id="21" name="Group 20">
            <a:extLst>
              <a:ext uri="{FF2B5EF4-FFF2-40B4-BE49-F238E27FC236}">
                <a16:creationId xmlns:a16="http://schemas.microsoft.com/office/drawing/2014/main" id="{36621FE8-00FE-938C-C6D0-69560506BBCC}"/>
              </a:ext>
            </a:extLst>
          </p:cNvPr>
          <p:cNvGrpSpPr/>
          <p:nvPr/>
        </p:nvGrpSpPr>
        <p:grpSpPr>
          <a:xfrm>
            <a:off x="4147824" y="4395927"/>
            <a:ext cx="3666879" cy="836009"/>
            <a:chOff x="7313923" y="3018970"/>
            <a:chExt cx="4884575" cy="2024607"/>
          </a:xfrm>
        </p:grpSpPr>
        <p:sp>
          <p:nvSpPr>
            <p:cNvPr id="22" name="Rectangle: Rounded Corners 21">
              <a:extLst>
                <a:ext uri="{FF2B5EF4-FFF2-40B4-BE49-F238E27FC236}">
                  <a16:creationId xmlns:a16="http://schemas.microsoft.com/office/drawing/2014/main" id="{508C76EC-B484-8221-FC07-F47ADBC657F6}"/>
                </a:ext>
              </a:extLst>
            </p:cNvPr>
            <p:cNvSpPr/>
            <p:nvPr/>
          </p:nvSpPr>
          <p:spPr>
            <a:xfrm>
              <a:off x="7313923" y="3018970"/>
              <a:ext cx="4884575" cy="201514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ndParaRPr>
            </a:p>
          </p:txBody>
        </p:sp>
        <p:sp>
          <p:nvSpPr>
            <p:cNvPr id="23" name="TextBox 22">
              <a:extLst>
                <a:ext uri="{FF2B5EF4-FFF2-40B4-BE49-F238E27FC236}">
                  <a16:creationId xmlns:a16="http://schemas.microsoft.com/office/drawing/2014/main" id="{F94D8C81-1E83-C505-66A3-3C080998F5C2}"/>
                </a:ext>
              </a:extLst>
            </p:cNvPr>
            <p:cNvSpPr txBox="1"/>
            <p:nvPr/>
          </p:nvSpPr>
          <p:spPr>
            <a:xfrm>
              <a:off x="7542006" y="3180181"/>
              <a:ext cx="4428408" cy="1863396"/>
            </a:xfrm>
            <a:prstGeom prst="rect">
              <a:avLst/>
            </a:prstGeom>
            <a:noFill/>
          </p:spPr>
          <p:txBody>
            <a:bodyPr wrap="square" rtlCol="0">
              <a:spAutoFit/>
            </a:bodyPr>
            <a:lstStyle/>
            <a:p>
              <a:pPr algn="ctr"/>
              <a:r>
                <a:rPr lang="en-US" sz="4400" b="1" dirty="0" err="1">
                  <a:latin typeface="Cambria" panose="02040503050406030204" pitchFamily="18" charset="0"/>
                </a:rPr>
                <a:t>Đám</a:t>
              </a:r>
              <a:r>
                <a:rPr lang="en-US" sz="4400" b="1" dirty="0">
                  <a:latin typeface="Cambria" panose="02040503050406030204" pitchFamily="18" charset="0"/>
                </a:rPr>
                <a:t> </a:t>
              </a:r>
              <a:r>
                <a:rPr lang="en-US" sz="4400" b="1" dirty="0" err="1">
                  <a:latin typeface="Cambria" panose="02040503050406030204" pitchFamily="18" charset="0"/>
                </a:rPr>
                <a:t>mây</a:t>
              </a:r>
              <a:endParaRPr lang="vi-VN" sz="4400" b="1" dirty="0">
                <a:latin typeface="Cambria" panose="02040503050406030204" pitchFamily="18" charset="0"/>
              </a:endParaRPr>
            </a:p>
          </p:txBody>
        </p:sp>
      </p:grpSp>
      <p:sp>
        <p:nvSpPr>
          <p:cNvPr id="26" name="TextBox 25">
            <a:extLst>
              <a:ext uri="{FF2B5EF4-FFF2-40B4-BE49-F238E27FC236}">
                <a16:creationId xmlns:a16="http://schemas.microsoft.com/office/drawing/2014/main" id="{9F7834DB-2C35-DA35-15C7-0AE7717F1EC9}"/>
              </a:ext>
            </a:extLst>
          </p:cNvPr>
          <p:cNvSpPr txBox="1"/>
          <p:nvPr/>
        </p:nvSpPr>
        <p:spPr>
          <a:xfrm>
            <a:off x="2161703" y="806626"/>
            <a:ext cx="7639123" cy="584775"/>
          </a:xfrm>
          <a:prstGeom prst="rect">
            <a:avLst/>
          </a:prstGeom>
          <a:noFill/>
        </p:spPr>
        <p:txBody>
          <a:bodyPr wrap="square" rtlCol="0">
            <a:spAutoFit/>
          </a:bodyPr>
          <a:lstStyle/>
          <a:p>
            <a:pPr algn="ctr"/>
            <a:endParaRPr lang="en-US" sz="3200" b="1" dirty="0">
              <a:latin typeface="Cambria" panose="02040503050406030204" pitchFamily="18" charset="0"/>
            </a:endParaRPr>
          </a:p>
        </p:txBody>
      </p:sp>
      <p:pic>
        <p:nvPicPr>
          <p:cNvPr id="27" name="Picture 26">
            <a:extLst>
              <a:ext uri="{FF2B5EF4-FFF2-40B4-BE49-F238E27FC236}">
                <a16:creationId xmlns:a16="http://schemas.microsoft.com/office/drawing/2014/main" id="{4DA9837B-273F-F0FF-6E66-0E9AF156653D}"/>
              </a:ext>
            </a:extLst>
          </p:cNvPr>
          <p:cNvPicPr>
            <a:picLocks noChangeAspect="1"/>
          </p:cNvPicPr>
          <p:nvPr/>
        </p:nvPicPr>
        <p:blipFill rotWithShape="1">
          <a:blip r:embed="rId3">
            <a:extLst>
              <a:ext uri="{28A0092B-C50C-407E-A947-70E740481C1C}">
                <a14:useLocalDpi xmlns:a14="http://schemas.microsoft.com/office/drawing/2010/main" val="0"/>
              </a:ext>
            </a:extLst>
          </a:blip>
          <a:srcRect l="83917" t="61333"/>
          <a:stretch/>
        </p:blipFill>
        <p:spPr>
          <a:xfrm>
            <a:off x="8350271" y="2878019"/>
            <a:ext cx="2508842" cy="3566160"/>
          </a:xfrm>
          <a:prstGeom prst="rect">
            <a:avLst/>
          </a:prstGeom>
        </p:spPr>
      </p:pic>
      <p:pic>
        <p:nvPicPr>
          <p:cNvPr id="15" name="Picture 14">
            <a:extLst>
              <a:ext uri="{FF2B5EF4-FFF2-40B4-BE49-F238E27FC236}">
                <a16:creationId xmlns:a16="http://schemas.microsoft.com/office/drawing/2014/main" id="{E832247E-884A-47EA-4E82-8B2C251F1749}"/>
              </a:ext>
            </a:extLst>
          </p:cNvPr>
          <p:cNvPicPr>
            <a:picLocks noChangeAspect="1"/>
          </p:cNvPicPr>
          <p:nvPr/>
        </p:nvPicPr>
        <p:blipFill>
          <a:blip r:embed="rId4"/>
          <a:stretch>
            <a:fillRect/>
          </a:stretch>
        </p:blipFill>
        <p:spPr>
          <a:xfrm>
            <a:off x="256819" y="3429000"/>
            <a:ext cx="3584912" cy="3158512"/>
          </a:xfrm>
          <a:prstGeom prst="rect">
            <a:avLst/>
          </a:prstGeom>
        </p:spPr>
      </p:pic>
      <p:pic>
        <p:nvPicPr>
          <p:cNvPr id="25" name="Picture 8">
            <a:hlinkClick r:id="rId5" action="ppaction://hlinksldjump"/>
            <a:extLst>
              <a:ext uri="{FF2B5EF4-FFF2-40B4-BE49-F238E27FC236}">
                <a16:creationId xmlns:a16="http://schemas.microsoft.com/office/drawing/2014/main" id="{B72F31BD-41BB-0599-BEF3-84ED6D2BC67B}"/>
              </a:ext>
            </a:extLst>
          </p:cNvPr>
          <p:cNvPicPr>
            <a:picLocks noChangeAspect="1"/>
          </p:cNvPicPr>
          <p:nvPr/>
        </p:nvPicPr>
        <p:blipFill rotWithShape="1">
          <a:blip r:embed="rId6"/>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1495052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fill="hold"/>
                                        <p:tgtEl>
                                          <p:spTgt spid="27"/>
                                        </p:tgtEl>
                                        <p:attrNameLst>
                                          <p:attrName>ppt_x</p:attrName>
                                        </p:attrNameLst>
                                      </p:cBhvr>
                                      <p:tavLst>
                                        <p:tav tm="0">
                                          <p:val>
                                            <p:strVal val="#ppt_x"/>
                                          </p:val>
                                        </p:tav>
                                        <p:tav tm="100000">
                                          <p:val>
                                            <p:strVal val="#ppt_x"/>
                                          </p:val>
                                        </p:tav>
                                      </p:tavLst>
                                    </p:anim>
                                    <p:anim calcmode="lin" valueType="num">
                                      <p:cBhvr additive="base">
                                        <p:cTn id="15" dur="500" fill="hold"/>
                                        <p:tgtEl>
                                          <p:spTgt spid="27"/>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7" presetClass="entr" presetSubtype="1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0727E011-F1E5-6C21-2AEF-020BEE1CEAC6}"/>
              </a:ext>
            </a:extLst>
          </p:cNvPr>
          <p:cNvPicPr>
            <a:picLocks noChangeAspect="1"/>
          </p:cNvPicPr>
          <p:nvPr/>
        </p:nvPicPr>
        <p:blipFill>
          <a:blip r:embed="rId2"/>
          <a:stretch>
            <a:fillRect/>
          </a:stretch>
        </p:blipFill>
        <p:spPr>
          <a:xfrm>
            <a:off x="2803874" y="2103005"/>
            <a:ext cx="6584251" cy="2651990"/>
          </a:xfrm>
          <a:prstGeom prst="rect">
            <a:avLst/>
          </a:prstGeom>
        </p:spPr>
      </p:pic>
    </p:spTree>
    <p:extLst>
      <p:ext uri="{BB962C8B-B14F-4D97-AF65-F5344CB8AC3E}">
        <p14:creationId xmlns:p14="http://schemas.microsoft.com/office/powerpoint/2010/main" val="377056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043F581E-AEEC-A3AE-121A-52D60C466982}"/>
              </a:ext>
            </a:extLst>
          </p:cNvPr>
          <p:cNvSpPr txBox="1"/>
          <p:nvPr/>
        </p:nvSpPr>
        <p:spPr>
          <a:xfrm>
            <a:off x="2098751" y="507159"/>
            <a:ext cx="2682145" cy="646331"/>
          </a:xfrm>
          <a:prstGeom prst="rect">
            <a:avLst/>
          </a:prstGeom>
          <a:noFill/>
        </p:spPr>
        <p:txBody>
          <a:bodyPr wrap="none" rtlCol="0">
            <a:spAutoFit/>
          </a:bodyPr>
          <a:lstStyle/>
          <a:p>
            <a:r>
              <a:rPr lang="en-US" sz="3600" dirty="0" err="1">
                <a:latin typeface="Vogue-ExtraBold" panose="020B0500000000000000" pitchFamily="34" charset="0"/>
                <a:ea typeface="Vogue-ExtraBold" panose="020B0500000000000000" pitchFamily="34" charset="0"/>
                <a:cs typeface="Vogue-ExtraBold" panose="020B0500000000000000" pitchFamily="34" charset="0"/>
              </a:rPr>
              <a:t>Đọc</a:t>
            </a:r>
            <a:r>
              <a:rPr lang="en-US" sz="3600"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latin typeface="Vogue-ExtraBold" panose="020B0500000000000000" pitchFamily="34" charset="0"/>
                <a:ea typeface="Vogue-ExtraBold" panose="020B0500000000000000" pitchFamily="34" charset="0"/>
                <a:cs typeface="Vogue-ExtraBold" panose="020B0500000000000000" pitchFamily="34" charset="0"/>
              </a:rPr>
              <a:t>bài</a:t>
            </a:r>
            <a:r>
              <a:rPr lang="en-US" sz="3600"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latin typeface="Vogue-ExtraBold" panose="020B0500000000000000" pitchFamily="34" charset="0"/>
                <a:ea typeface="Vogue-ExtraBold" panose="020B0500000000000000" pitchFamily="34" charset="0"/>
                <a:cs typeface="Vogue-ExtraBold" panose="020B0500000000000000" pitchFamily="34" charset="0"/>
              </a:rPr>
              <a:t>sau</a:t>
            </a:r>
            <a:r>
              <a:rPr lang="en-US" sz="3600" dirty="0">
                <a:latin typeface="Vogue-ExtraBold" panose="020B0500000000000000" pitchFamily="34" charset="0"/>
                <a:ea typeface="Vogue-ExtraBold" panose="020B0500000000000000" pitchFamily="34" charset="0"/>
                <a:cs typeface="Vogue-ExtraBold" panose="020B0500000000000000" pitchFamily="34" charset="0"/>
              </a:rPr>
              <a:t>:</a:t>
            </a:r>
            <a:endParaRPr lang="vi-VN" sz="36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4" name="Hộp Văn bản 13">
            <a:extLst>
              <a:ext uri="{FF2B5EF4-FFF2-40B4-BE49-F238E27FC236}">
                <a16:creationId xmlns:a16="http://schemas.microsoft.com/office/drawing/2014/main" id="{0BBA43B8-39D1-9045-C531-35F554ABAB5A}"/>
              </a:ext>
            </a:extLst>
          </p:cNvPr>
          <p:cNvSpPr txBox="1"/>
          <p:nvPr/>
        </p:nvSpPr>
        <p:spPr>
          <a:xfrm>
            <a:off x="3989698" y="1135527"/>
            <a:ext cx="4382366" cy="584775"/>
          </a:xfrm>
          <a:prstGeom prst="rect">
            <a:avLst/>
          </a:prstGeom>
          <a:noFill/>
        </p:spPr>
        <p:txBody>
          <a:bodyPr wrap="square">
            <a:spAutoFit/>
          </a:bodyPr>
          <a:lstStyle/>
          <a:p>
            <a:r>
              <a:rPr lang="vi-VN" sz="3200" dirty="0">
                <a:latin typeface="Vogue-ExtraBold" panose="020B0500000000000000" pitchFamily="34" charset="0"/>
                <a:ea typeface="Vogue-ExtraBold" panose="020B0500000000000000" pitchFamily="34" charset="0"/>
                <a:cs typeface="Vogue-ExtraBold" panose="020B0500000000000000" pitchFamily="34" charset="0"/>
              </a:rPr>
              <a:t>Mây đen và mây trắng</a:t>
            </a:r>
          </a:p>
        </p:txBody>
      </p:sp>
      <p:sp>
        <p:nvSpPr>
          <p:cNvPr id="18" name="Hộp Văn bản 17">
            <a:extLst>
              <a:ext uri="{FF2B5EF4-FFF2-40B4-BE49-F238E27FC236}">
                <a16:creationId xmlns:a16="http://schemas.microsoft.com/office/drawing/2014/main" id="{015A1353-0AE5-2BED-F1B2-BD096C8C3D67}"/>
              </a:ext>
            </a:extLst>
          </p:cNvPr>
          <p:cNvSpPr txBox="1"/>
          <p:nvPr/>
        </p:nvSpPr>
        <p:spPr>
          <a:xfrm>
            <a:off x="817944" y="1720302"/>
            <a:ext cx="10556111" cy="4524315"/>
          </a:xfrm>
          <a:prstGeom prst="rect">
            <a:avLst/>
          </a:prstGeom>
          <a:noFill/>
        </p:spPr>
        <p:txBody>
          <a:bodyPr wrap="square" rtlCol="0">
            <a:spAutoFit/>
          </a:bodyPr>
          <a:lstStyle/>
          <a:p>
            <a:pPr indent="180000"/>
            <a:r>
              <a:rPr lang="vi-VN" dirty="0">
                <a:latin typeface="UTM Avo" panose="02040603050506020204" pitchFamily="18" charset="0"/>
              </a:rPr>
              <a:t>Trên bầu trời cao rộng, mây đen và mây trắng đang rong ruổi theo gió. Mây trắng xốp, nhẹ, bồng bềnh như một chiếc gối bông xinh xắn. Mây đen vóc dáng nặng nề, đang sà xuống thấp. </a:t>
            </a:r>
          </a:p>
          <a:p>
            <a:pPr indent="180000"/>
            <a:r>
              <a:rPr lang="vi-VN" dirty="0">
                <a:latin typeface="UTM Avo" panose="02040603050506020204" pitchFamily="18" charset="0"/>
              </a:rPr>
              <a:t>Thấy mây đen bay thấp, mây trắng rủ: </a:t>
            </a:r>
            <a:endParaRPr lang="en-US" dirty="0">
              <a:latin typeface="UTM Avo" panose="02040603050506020204" pitchFamily="18" charset="0"/>
            </a:endParaRPr>
          </a:p>
          <a:p>
            <a:pPr marL="285750" indent="-285750">
              <a:buFontTx/>
              <a:buChar char="-"/>
            </a:pPr>
            <a:r>
              <a:rPr lang="vi-VN" dirty="0">
                <a:latin typeface="UTM Avo" panose="02040603050506020204" pitchFamily="18" charset="0"/>
              </a:rPr>
              <a:t>Chúng mình bay lên cao đi! Bay cao thú vị lắm! </a:t>
            </a:r>
            <a:endParaRPr lang="en-US" dirty="0">
              <a:latin typeface="UTM Avo" panose="02040603050506020204" pitchFamily="18" charset="0"/>
            </a:endParaRPr>
          </a:p>
          <a:p>
            <a:pPr marL="285750" indent="-285750">
              <a:buFontTx/>
              <a:buChar char="-"/>
            </a:pPr>
            <a:r>
              <a:rPr lang="vi-VN" dirty="0">
                <a:latin typeface="UTM Avo" panose="02040603050506020204" pitchFamily="18" charset="0"/>
              </a:rPr>
              <a:t>Cậu bay lên đi! – Mây đen nói – Tớ còn phải mưa xuống, ruộng đồng đang khô cạn vì hạn hán, muôn loài đang mong chờ tớ. </a:t>
            </a:r>
          </a:p>
          <a:p>
            <a:pPr indent="180000"/>
            <a:r>
              <a:rPr lang="vi-VN" dirty="0">
                <a:latin typeface="UTM Avo" panose="02040603050506020204" pitchFamily="18" charset="0"/>
              </a:rPr>
              <a:t>Mây trắng ngạc nhiên hỏi: </a:t>
            </a:r>
            <a:endParaRPr lang="en-US" dirty="0">
              <a:latin typeface="UTM Avo" panose="02040603050506020204" pitchFamily="18" charset="0"/>
            </a:endParaRPr>
          </a:p>
          <a:p>
            <a:pPr marL="285750" indent="-285750">
              <a:buFontTx/>
              <a:buChar char="-"/>
            </a:pPr>
            <a:r>
              <a:rPr lang="vi-VN" dirty="0">
                <a:latin typeface="UTM Avo" panose="02040603050506020204" pitchFamily="18" charset="0"/>
              </a:rPr>
              <a:t>Làm mưa ư? Cậu không sợ tan biến hết hình hài à? </a:t>
            </a:r>
          </a:p>
          <a:p>
            <a:pPr indent="180000"/>
            <a:r>
              <a:rPr lang="vi-VN" dirty="0">
                <a:latin typeface="UTM Avo" panose="02040603050506020204" pitchFamily="18" charset="0"/>
              </a:rPr>
              <a:t>Nói rồi mây trắng bay vút lên. Nó bị gió cuốn tan biến vào không trung. </a:t>
            </a:r>
          </a:p>
          <a:p>
            <a:pPr indent="180000"/>
            <a:r>
              <a:rPr lang="vi-VN" dirty="0">
                <a:latin typeface="UTM Avo" panose="02040603050506020204" pitchFamily="18" charset="0"/>
              </a:rPr>
              <a:t>Mây đen sà xuống thấp rồi </a:t>
            </a:r>
            <a:r>
              <a:rPr lang="vi-VN" dirty="0" err="1">
                <a:latin typeface="UTM Avo" panose="02040603050506020204" pitchFamily="18" charset="0"/>
              </a:rPr>
              <a:t>hoá</a:t>
            </a:r>
            <a:r>
              <a:rPr lang="vi-VN" dirty="0">
                <a:latin typeface="UTM Avo" panose="02040603050506020204" pitchFamily="18" charset="0"/>
              </a:rPr>
              <a:t> thành mưa rơi xuống ruộng đồng, cây cỏ,... Con người và vạn vật reo hò đón mưa. </a:t>
            </a:r>
          </a:p>
          <a:p>
            <a:pPr indent="180000"/>
            <a:r>
              <a:rPr lang="vi-VN" dirty="0">
                <a:latin typeface="UTM Avo" panose="02040603050506020204" pitchFamily="18" charset="0"/>
              </a:rPr>
              <a:t>Mưa tạnh, nắng lên rực rỡ. Nước ở ruộng đồng bốc hơi, bay lên, rồi lại kết lại thành những đám mây đen. Những đám mây đen </a:t>
            </a:r>
            <a:r>
              <a:rPr lang="vi-VN" dirty="0" err="1">
                <a:latin typeface="UTM Avo" panose="02040603050506020204" pitchFamily="18" charset="0"/>
              </a:rPr>
              <a:t>hoá</a:t>
            </a:r>
            <a:r>
              <a:rPr lang="vi-VN" dirty="0">
                <a:latin typeface="UTM Avo" panose="02040603050506020204" pitchFamily="18" charset="0"/>
              </a:rPr>
              <a:t> thành mưa rơi xuống... Cứ như thế, mây đen tồn tại mãi </a:t>
            </a:r>
            <a:r>
              <a:rPr lang="vi-VN" dirty="0" err="1">
                <a:latin typeface="UTM Avo" panose="02040603050506020204" pitchFamily="18" charset="0"/>
              </a:rPr>
              <a:t>mãi</a:t>
            </a:r>
            <a:r>
              <a:rPr lang="vi-VN" dirty="0">
                <a:latin typeface="UTM Avo" panose="02040603050506020204" pitchFamily="18" charset="0"/>
              </a:rPr>
              <a:t>. </a:t>
            </a:r>
          </a:p>
          <a:p>
            <a:pPr indent="180000" algn="r"/>
            <a:r>
              <a:rPr lang="vi-VN" dirty="0">
                <a:latin typeface="UTM Avo" panose="02040603050506020204" pitchFamily="18" charset="0"/>
              </a:rPr>
              <a:t>(Theo </a:t>
            </a:r>
            <a:r>
              <a:rPr lang="vi-VN" i="1" dirty="0">
                <a:latin typeface="UTM Avo" panose="02040603050506020204" pitchFamily="18" charset="0"/>
              </a:rPr>
              <a:t>Ngụ ngôn chọn lọc)</a:t>
            </a:r>
            <a:endParaRPr lang="vi-VN" i="1" dirty="0"/>
          </a:p>
        </p:txBody>
      </p:sp>
      <p:pic>
        <p:nvPicPr>
          <p:cNvPr id="19" name="Đồ họa 18">
            <a:extLst>
              <a:ext uri="{FF2B5EF4-FFF2-40B4-BE49-F238E27FC236}">
                <a16:creationId xmlns:a16="http://schemas.microsoft.com/office/drawing/2014/main" id="{3705780E-42A6-3CC6-ADB9-4A82E7D8238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89734" y="420329"/>
            <a:ext cx="909017" cy="81998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320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835</Words>
  <Application>Microsoft Office PowerPoint</Application>
  <PresentationFormat>Widescreen</PresentationFormat>
  <Paragraphs>59</Paragraphs>
  <Slides>20</Slides>
  <Notes>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20</vt:i4>
      </vt:variant>
    </vt:vector>
  </HeadingPairs>
  <TitlesOfParts>
    <vt:vector size="36" baseType="lpstr">
      <vt:lpstr>Vogue-ExtraBold</vt:lpstr>
      <vt:lpstr>SVN-Dancing Script</vt:lpstr>
      <vt:lpstr>#9Slide05 Bodega Script</vt:lpstr>
      <vt:lpstr>SVN-Newton</vt:lpstr>
      <vt:lpstr>Fredoka One</vt:lpstr>
      <vt:lpstr>UTM Avo</vt:lpstr>
      <vt:lpstr>SVN-Ready</vt:lpstr>
      <vt:lpstr>Times New Roman</vt:lpstr>
      <vt:lpstr>M PLUS Rounded 1c</vt:lpstr>
      <vt:lpstr>Calibri</vt:lpstr>
      <vt:lpstr>等线</vt:lpstr>
      <vt:lpstr>#9Slide07 HoneyCream</vt:lpstr>
      <vt:lpstr>Arial</vt:lpstr>
      <vt:lpstr>Cambria</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Duong Phuong Anh</cp:lastModifiedBy>
  <cp:revision>10</cp:revision>
  <dcterms:created xsi:type="dcterms:W3CDTF">2023-03-09T01:07:51Z</dcterms:created>
  <dcterms:modified xsi:type="dcterms:W3CDTF">2025-03-28T01:18:37Z</dcterms:modified>
</cp:coreProperties>
</file>