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62" r:id="rId4"/>
    <p:sldId id="263" r:id="rId5"/>
    <p:sldId id="259" r:id="rId6"/>
    <p:sldId id="270" r:id="rId7"/>
    <p:sldId id="267" r:id="rId8"/>
    <p:sldId id="266" r:id="rId9"/>
    <p:sldId id="268" r:id="rId10"/>
    <p:sldId id="269" r:id="rId11"/>
    <p:sldId id="261" r:id="rId12"/>
  </p:sldIdLst>
  <p:sldSz cx="12192000" cy="6858000"/>
  <p:notesSz cx="6858000" cy="9144000"/>
  <p:embeddedFontLst>
    <p:embeddedFont>
      <p:font typeface="UTM Cooper Black" panose="02040603050506020204" pitchFamily="18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Copperplate" panose="02040603050506020204" pitchFamily="18" charset="0"/>
      <p:regular r:id="rId20"/>
      <p:bold r:id="rId21"/>
    </p:embeddedFont>
    <p:embeddedFont>
      <p:font typeface="#9Slide03 AmpleSoft Bold" panose="020B0604020202020204" charset="0"/>
      <p:regular r:id="rId22"/>
    </p:embeddedFont>
    <p:embeddedFont>
      <p:font typeface="UTM Duepuntozero" panose="02040603050506020204" pitchFamily="18" charset="0"/>
      <p:regular r:id="rId23"/>
      <p:bold r:id="rId24"/>
    </p:embeddedFont>
    <p:embeddedFont>
      <p:font typeface="UTM HelvetIns" panose="02040603050506020204" pitchFamily="18" charset="0"/>
      <p:regular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UTM Mother" panose="02040603050506020204" pitchFamily="18" charset="0"/>
      <p:regular r:id="rId34"/>
    </p:embeddedFont>
    <p:embeddedFont>
      <p:font typeface="宋体" panose="02010600030101010101" pitchFamily="2" charset="-122"/>
      <p:regular r:id="rId35"/>
    </p:embeddedFont>
    <p:embeddedFont>
      <p:font typeface="#9Slide07 HoneyCream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heme" Target="theme/them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2D265-938E-4B5D-B753-EEBDDE8222B1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2EC77-2654-41D4-8C33-022A4366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0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428D46-1033-4BBC-87F7-E580B3A33D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2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6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30" y="608464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77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7"/>
            <a:ext cx="768724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F9257-F7CF-4550-98D9-902F129EE319}"/>
              </a:ext>
            </a:extLst>
          </p:cNvPr>
          <p:cNvSpPr txBox="1"/>
          <p:nvPr userDrawn="1"/>
        </p:nvSpPr>
        <p:spPr>
          <a:xfrm>
            <a:off x="10530790" y="2099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F79284-E41D-4BE6-85B8-30E4F02CC4CE}"/>
              </a:ext>
            </a:extLst>
          </p:cNvPr>
          <p:cNvSpPr txBox="1"/>
          <p:nvPr userDrawn="1"/>
        </p:nvSpPr>
        <p:spPr>
          <a:xfrm>
            <a:off x="20644" y="6414802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6384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3" y="366434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8"/>
            <a:ext cx="290290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5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3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9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5" y="1201415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4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EF7539B-48A5-4942-A83A-2EE0E8AF1FC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6570" y="237745"/>
            <a:ext cx="11702070" cy="640180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CN" sz="16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                                                    </a:t>
            </a:r>
            <a:endParaRPr lang="zh-CN" altLang="en-US" sz="3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9507BFA-98AC-4AFA-AF02-FA69E97E7B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290" y="80504"/>
            <a:ext cx="1017479" cy="623635"/>
          </a:xfrm>
          <a:prstGeom prst="rect">
            <a:avLst/>
          </a:prstGeom>
        </p:spPr>
      </p:pic>
      <p:pic>
        <p:nvPicPr>
          <p:cNvPr id="8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7151"/>
            <a:ext cx="1481328" cy="219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2EB14F2B-4AF5-4FDF-890E-BD154797A32A}" type="datetimeFigureOut">
              <a:rPr lang="zh-CN" altLang="en-US" sz="2160" smtClean="0">
                <a:solidFill>
                  <a:prstClr val="black"/>
                </a:solidFill>
              </a:rPr>
              <a:pPr defTabSz="1097280"/>
              <a:t>2025/3/28</a:t>
            </a:fld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1097280"/>
            <a:endParaRPr lang="zh-CN" altLang="en-US" sz="216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1097280"/>
            <a:fld id="{5A0B1EE7-FC48-4A0A-9AB3-44D036BDD2A2}" type="slidenum">
              <a:rPr lang="zh-CN" altLang="en-US" sz="2160" smtClean="0">
                <a:solidFill>
                  <a:prstClr val="black"/>
                </a:solidFill>
              </a:rPr>
              <a:pPr defTabSz="1097280"/>
              <a:t>‹#›</a:t>
            </a:fld>
            <a:endParaRPr lang="zh-CN" altLang="en-US" sz="216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-2631370" y="2132857"/>
            <a:ext cx="1523316" cy="159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2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93486-AED1-470E-93BF-A4F70809B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5"/>
          <a:stretch/>
        </p:blipFill>
        <p:spPr>
          <a:xfrm>
            <a:off x="14564141" y="5300997"/>
            <a:ext cx="1523316" cy="1594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00BA01-37F3-4CD5-A625-1AA4602866D5}"/>
              </a:ext>
            </a:extLst>
          </p:cNvPr>
          <p:cNvSpPr txBox="1"/>
          <p:nvPr userDrawn="1"/>
        </p:nvSpPr>
        <p:spPr>
          <a:xfrm>
            <a:off x="0" y="6373465"/>
            <a:ext cx="21032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473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microsoft.com/office/2007/relationships/hdphoto" Target="../media/hdphoto2.wdp"/><Relationship Id="rId17" Type="http://schemas.microsoft.com/office/2007/relationships/hdphoto" Target="../media/hdphoto3.wdp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7.png"/><Relationship Id="rId5" Type="http://schemas.openxmlformats.org/officeDocument/2006/relationships/tags" Target="../tags/tag5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eart 27"/>
          <p:cNvSpPr/>
          <p:nvPr/>
        </p:nvSpPr>
        <p:spPr>
          <a:xfrm rot="19285594">
            <a:off x="4207530" y="4435697"/>
            <a:ext cx="1729483" cy="1510000"/>
          </a:xfrm>
          <a:prstGeom prst="heart">
            <a:avLst/>
          </a:prstGeom>
          <a:solidFill>
            <a:srgbClr val="EC6C0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Heart 29"/>
          <p:cNvSpPr/>
          <p:nvPr/>
        </p:nvSpPr>
        <p:spPr>
          <a:xfrm rot="2432823">
            <a:off x="5580905" y="544683"/>
            <a:ext cx="2480116" cy="2480966"/>
          </a:xfrm>
          <a:prstGeom prst="heart">
            <a:avLst/>
          </a:prstGeom>
          <a:solidFill>
            <a:srgbClr val="3AB7AD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82"/>
            <a:ext cx="12192000" cy="6858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2645192" y="1358460"/>
            <a:ext cx="7078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Đề-xi-mét. </a:t>
            </a:r>
          </a:p>
          <a:p>
            <a:pPr algn="ctr" defTabSz="1097280"/>
            <a:r>
              <a:rPr lang="en-US" altLang="zh-CN" sz="7200">
                <a:ln w="57150">
                  <a:noFill/>
                </a:ln>
                <a:solidFill>
                  <a:srgbClr val="058F8F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Mét. Ki-lô-mét</a:t>
            </a:r>
            <a:endParaRPr lang="zh-CN" altLang="en-US" sz="7200" dirty="0">
              <a:ln w="57150"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  <a:reflection blurRad="6350" stA="55000" endA="300" endPos="45500" dir="5400000" sy="-100000" algn="bl" rotWithShape="0"/>
              </a:effectLst>
              <a:latin typeface="UTM Cooper Black" panose="02040603050506020204" pitchFamily="18" charset="0"/>
              <a:ea typeface="方正剪纸简体" panose="03000509000000000000" pitchFamily="65" charset="-122"/>
            </a:endParaRPr>
          </a:p>
        </p:txBody>
      </p:sp>
      <p:sp>
        <p:nvSpPr>
          <p:cNvPr id="8" name="PA_矩形 7"/>
          <p:cNvSpPr/>
          <p:nvPr>
            <p:custDataLst>
              <p:tags r:id="rId3"/>
            </p:custDataLst>
          </p:nvPr>
        </p:nvSpPr>
        <p:spPr>
          <a:xfrm>
            <a:off x="4921199" y="262284"/>
            <a:ext cx="23326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/>
            <a:r>
              <a:rPr lang="en-US" altLang="zh-CN" sz="7200" b="1">
                <a:solidFill>
                  <a:srgbClr val="FFFF00"/>
                </a:solidFill>
                <a:effectLst>
                  <a:outerShdw blurRad="127000" dist="38100" dir="6600000" algn="tl">
                    <a:srgbClr val="00B0F0">
                      <a:alpha val="43000"/>
                    </a:srgbClr>
                  </a:outerShdw>
                </a:effectLst>
                <a:latin typeface="UTM Duepuntozero" panose="02040603050506020204" pitchFamily="18" charset="0"/>
                <a:ea typeface="方正超粗黑简体" panose="03000509000000000000" pitchFamily="65" charset="-122"/>
              </a:rPr>
              <a:t>Bài 55</a:t>
            </a:r>
            <a:endParaRPr lang="zh-CN" altLang="en-US" sz="7200" b="1" dirty="0">
              <a:solidFill>
                <a:srgbClr val="FFFF00"/>
              </a:solidFill>
              <a:effectLst>
                <a:outerShdw blurRad="127000" dist="38100" dir="6600000" algn="tl">
                  <a:srgbClr val="00B0F0">
                    <a:alpha val="43000"/>
                  </a:srgbClr>
                </a:outerShdw>
              </a:effectLst>
              <a:latin typeface="UTM Duepuntozero" panose="02040603050506020204" pitchFamily="18" charset="0"/>
              <a:ea typeface="方正超粗黑简体" panose="03000509000000000000" pitchFamily="65" charset="-122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129">
            <a:off x="6327695" y="5019367"/>
            <a:ext cx="1047346" cy="1862609"/>
          </a:xfrm>
          <a:prstGeom prst="rect">
            <a:avLst/>
          </a:prstGeom>
        </p:spPr>
      </p:pic>
      <p:pic>
        <p:nvPicPr>
          <p:cNvPr id="2" name="PA_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93850" y="1600200"/>
            <a:ext cx="2098150" cy="4768522"/>
          </a:xfrm>
          <a:prstGeom prst="rect">
            <a:avLst/>
          </a:prstGeom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68" y="438150"/>
            <a:ext cx="3865532" cy="593078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88116" y="1402080"/>
            <a:ext cx="877844" cy="1111420"/>
            <a:chOff x="1088115" y="1402080"/>
            <a:chExt cx="877845" cy="1111419"/>
          </a:xfrm>
        </p:grpSpPr>
        <p:sp>
          <p:nvSpPr>
            <p:cNvPr id="6" name="Heart 5"/>
            <p:cNvSpPr/>
            <p:nvPr/>
          </p:nvSpPr>
          <p:spPr>
            <a:xfrm>
              <a:off x="1088115" y="1801613"/>
              <a:ext cx="877845" cy="711886"/>
            </a:xfrm>
            <a:prstGeom prst="heart">
              <a:avLst/>
            </a:prstGeom>
            <a:solidFill>
              <a:srgbClr val="ED88B4"/>
            </a:solidFill>
            <a:ln>
              <a:solidFill>
                <a:srgbClr val="ED8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1920" dirty="0">
                  <a:solidFill>
                    <a:srgbClr val="6F4F62"/>
                  </a:solidFill>
                  <a:latin typeface="UTM Cooper Black" panose="02040603050506020204" pitchFamily="18" charset="0"/>
                </a:rPr>
                <a:t>d</a:t>
              </a:r>
              <a:r>
                <a:rPr lang="en-US" sz="1920">
                  <a:solidFill>
                    <a:srgbClr val="6F4F62"/>
                  </a:solidFill>
                  <a:latin typeface="UTM Cooper Black" panose="02040603050506020204" pitchFamily="18" charset="0"/>
                </a:rPr>
                <a:t>m</a:t>
              </a:r>
              <a:endParaRPr lang="en-US" sz="1920" dirty="0">
                <a:solidFill>
                  <a:srgbClr val="6F4F62"/>
                </a:solidFill>
                <a:latin typeface="UTM Cooper Black" panose="02040603050506020204" pitchFamily="18" charset="0"/>
              </a:endParaRPr>
            </a:p>
          </p:txBody>
        </p:sp>
        <p:cxnSp>
          <p:nvCxnSpPr>
            <p:cNvPr id="10" name="Straight Connector 9"/>
            <p:cNvCxnSpPr>
              <a:cxnSpLocks/>
              <a:endCxn id="6" idx="0"/>
            </p:cNvCxnSpPr>
            <p:nvPr/>
          </p:nvCxnSpPr>
          <p:spPr>
            <a:xfrm flipH="1">
              <a:off x="1527038" y="1402080"/>
              <a:ext cx="24130" cy="577504"/>
            </a:xfrm>
            <a:prstGeom prst="line">
              <a:avLst/>
            </a:prstGeom>
            <a:ln w="19050">
              <a:solidFill>
                <a:srgbClr val="ED88B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9954412" y="3170039"/>
            <a:ext cx="992850" cy="1111420"/>
            <a:chOff x="1136372" y="1402080"/>
            <a:chExt cx="1137412" cy="1111419"/>
          </a:xfrm>
          <a:solidFill>
            <a:srgbClr val="43A1CA"/>
          </a:solidFill>
        </p:grpSpPr>
        <p:sp>
          <p:nvSpPr>
            <p:cNvPr id="16" name="Heart 15"/>
            <p:cNvSpPr/>
            <p:nvPr/>
          </p:nvSpPr>
          <p:spPr>
            <a:xfrm>
              <a:off x="1136372" y="1801613"/>
              <a:ext cx="1137412" cy="711886"/>
            </a:xfrm>
            <a:prstGeom prst="heart">
              <a:avLst/>
            </a:prstGeom>
            <a:solidFill>
              <a:srgbClr val="00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r>
                <a:rPr lang="en-US" sz="2200">
                  <a:solidFill>
                    <a:srgbClr val="FFFF00"/>
                  </a:solidFill>
                  <a:latin typeface="UTM Cooper Black" panose="02040603050506020204" pitchFamily="18" charset="0"/>
                </a:rPr>
                <a:t>km</a:t>
              </a:r>
            </a:p>
          </p:txBody>
        </p:sp>
        <p:cxnSp>
          <p:nvCxnSpPr>
            <p:cNvPr id="17" name="Straight Connector 16"/>
            <p:cNvCxnSpPr>
              <a:endCxn id="16" idx="0"/>
            </p:cNvCxnSpPr>
            <p:nvPr/>
          </p:nvCxnSpPr>
          <p:spPr>
            <a:xfrm>
              <a:off x="1551166" y="1402080"/>
              <a:ext cx="146854" cy="577504"/>
            </a:xfrm>
            <a:prstGeom prst="line">
              <a:avLst/>
            </a:prstGeom>
            <a:grpFill/>
            <a:ln w="19050">
              <a:solidFill>
                <a:srgbClr val="009C6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855812" y="4370844"/>
            <a:ext cx="1149863" cy="1045838"/>
            <a:chOff x="6136358" y="2905469"/>
            <a:chExt cx="1149863" cy="1045838"/>
          </a:xfrm>
        </p:grpSpPr>
        <p:sp>
          <p:nvSpPr>
            <p:cNvPr id="18" name="Teardrop 17"/>
            <p:cNvSpPr/>
            <p:nvPr/>
          </p:nvSpPr>
          <p:spPr>
            <a:xfrm rot="9001470">
              <a:off x="6175287" y="2905469"/>
              <a:ext cx="1110934" cy="1045838"/>
            </a:xfrm>
            <a:prstGeom prst="teardrop">
              <a:avLst/>
            </a:prstGeom>
            <a:solidFill>
              <a:srgbClr val="B3D9CC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97280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36358" y="3234265"/>
              <a:ext cx="1117530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algn="ctr">
                <a:defRPr sz="1600">
                  <a:solidFill>
                    <a:srgbClr val="6F4F62"/>
                  </a:solidFill>
                  <a:latin typeface="UTM Cooper Black" panose="020406030505060202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1097280"/>
              <a:r>
                <a:rPr lang="en-US" sz="3600">
                  <a:solidFill>
                    <a:srgbClr val="D97854"/>
                  </a:solidFill>
                </a:rPr>
                <a:t>m</a:t>
              </a:r>
              <a:endParaRPr lang="en-US" sz="3600" dirty="0">
                <a:solidFill>
                  <a:srgbClr val="D97854"/>
                </a:solidFill>
              </a:endParaRPr>
            </a:p>
          </p:txBody>
        </p:sp>
      </p:grpSp>
      <p:sp>
        <p:nvSpPr>
          <p:cNvPr id="23" name="Heart 22"/>
          <p:cNvSpPr/>
          <p:nvPr/>
        </p:nvSpPr>
        <p:spPr>
          <a:xfrm>
            <a:off x="2586312" y="405993"/>
            <a:ext cx="961764" cy="850188"/>
          </a:xfrm>
          <a:prstGeom prst="heart">
            <a:avLst/>
          </a:prstGeom>
          <a:solidFill>
            <a:srgbClr val="3AB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Heart 26"/>
          <p:cNvSpPr/>
          <p:nvPr/>
        </p:nvSpPr>
        <p:spPr>
          <a:xfrm rot="19285084">
            <a:off x="9098247" y="650549"/>
            <a:ext cx="610861" cy="539994"/>
          </a:xfrm>
          <a:prstGeom prst="heart">
            <a:avLst/>
          </a:prstGeom>
          <a:solidFill>
            <a:srgbClr val="EC6C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57046A-E880-410C-9363-7AD21235117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/>
        </p:blipFill>
        <p:spPr>
          <a:xfrm>
            <a:off x="7758888" y="3441344"/>
            <a:ext cx="2769820" cy="3662523"/>
          </a:xfrm>
          <a:prstGeom prst="rect">
            <a:avLst/>
          </a:prstGeom>
        </p:spPr>
      </p:pic>
      <p:pic>
        <p:nvPicPr>
          <p:cNvPr id="31" name="Picture 3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B39817-C5A5-4F7B-8BCB-FADB8ADFF9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1095675" y="3685482"/>
            <a:ext cx="3656536" cy="3580824"/>
          </a:xfrm>
          <a:prstGeom prst="rect">
            <a:avLst/>
          </a:prstGeom>
        </p:spPr>
      </p:pic>
      <p:pic>
        <p:nvPicPr>
          <p:cNvPr id="32" name="Loonboon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96800" y="6400799"/>
            <a:ext cx="812800" cy="812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62316" y="-169383"/>
            <a:ext cx="1704742" cy="18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40;p8"/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4441;p8"/>
          <p:cNvGrpSpPr/>
          <p:nvPr/>
        </p:nvGrpSpPr>
        <p:grpSpPr>
          <a:xfrm>
            <a:off x="861482" y="378325"/>
            <a:ext cx="6615950" cy="570588"/>
            <a:chOff x="1183343" y="1464304"/>
            <a:chExt cx="6615950" cy="570588"/>
          </a:xfrm>
        </p:grpSpPr>
        <p:sp>
          <p:nvSpPr>
            <p:cNvPr id="4" name="Google Shape;4442;p8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 </a:t>
              </a:r>
              <a:endParaRPr/>
            </a:p>
          </p:txBody>
        </p:sp>
        <p:sp>
          <p:nvSpPr>
            <p:cNvPr id="5" name="Google Shape;4443;p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6" name="Google Shape;4444;p8"/>
          <p:cNvSpPr txBox="1"/>
          <p:nvPr/>
        </p:nvSpPr>
        <p:spPr>
          <a:xfrm>
            <a:off x="513568" y="5730478"/>
            <a:ext cx="53360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Rô- bốt và Mai nói đúng</a:t>
            </a: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solidFill>
                <a:srgbClr val="002060"/>
              </a:solidFill>
            </a:endParaRPr>
          </a:p>
        </p:txBody>
      </p:sp>
      <p:sp>
        <p:nvSpPr>
          <p:cNvPr id="7" name="Google Shape;4445;p8"/>
          <p:cNvSpPr txBox="1"/>
          <p:nvPr/>
        </p:nvSpPr>
        <p:spPr>
          <a:xfrm>
            <a:off x="5938415" y="5764515"/>
            <a:ext cx="60308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(2 sải tay khoảng 2m; 2m = 200cm) 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0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6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" y="4041770"/>
            <a:ext cx="3366523" cy="2718783"/>
          </a:xfrm>
          <a:prstGeom prst="rect">
            <a:avLst/>
          </a:prstGeom>
        </p:spPr>
      </p:pic>
      <p:sp>
        <p:nvSpPr>
          <p:cNvPr id="8" name="椭圆 31"/>
          <p:cNvSpPr/>
          <p:nvPr/>
        </p:nvSpPr>
        <p:spPr>
          <a:xfrm>
            <a:off x="6902379" y="1374064"/>
            <a:ext cx="3590340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9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7196289" y="1714077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Chúc các em học tốt!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椭圆 31"/>
          <p:cNvSpPr/>
          <p:nvPr/>
        </p:nvSpPr>
        <p:spPr>
          <a:xfrm flipH="1">
            <a:off x="1397817" y="2255429"/>
            <a:ext cx="3705727" cy="2141857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" fmla="*/ 328247 w 656494"/>
              <a:gd name="connsiteY0" fmla="*/ 0 h 633046"/>
              <a:gd name="connsiteX1" fmla="*/ 656494 w 656494"/>
              <a:gd name="connsiteY1" fmla="*/ 316523 h 633046"/>
              <a:gd name="connsiteX2" fmla="*/ 328247 w 656494"/>
              <a:gd name="connsiteY2" fmla="*/ 633046 h 633046"/>
              <a:gd name="connsiteX3" fmla="*/ 0 w 656494"/>
              <a:gd name="connsiteY3" fmla="*/ 316523 h 633046"/>
              <a:gd name="connsiteX4" fmla="*/ 419687 w 656494"/>
              <a:gd name="connsiteY4" fmla="*/ 91440 h 633046"/>
              <a:gd name="connsiteX0" fmla="*/ 402964 w 731211"/>
              <a:gd name="connsiteY0" fmla="*/ 0 h 633046"/>
              <a:gd name="connsiteX1" fmla="*/ 731211 w 731211"/>
              <a:gd name="connsiteY1" fmla="*/ 316523 h 633046"/>
              <a:gd name="connsiteX2" fmla="*/ 402964 w 731211"/>
              <a:gd name="connsiteY2" fmla="*/ 633046 h 633046"/>
              <a:gd name="connsiteX3" fmla="*/ 74717 w 731211"/>
              <a:gd name="connsiteY3" fmla="*/ 316523 h 633046"/>
              <a:gd name="connsiteX4" fmla="*/ 161895 w 731211"/>
              <a:gd name="connsiteY4" fmla="*/ 152400 h 633046"/>
              <a:gd name="connsiteX0" fmla="*/ 353700 w 681947"/>
              <a:gd name="connsiteY0" fmla="*/ 0 h 633046"/>
              <a:gd name="connsiteX1" fmla="*/ 681947 w 681947"/>
              <a:gd name="connsiteY1" fmla="*/ 316523 h 633046"/>
              <a:gd name="connsiteX2" fmla="*/ 353700 w 681947"/>
              <a:gd name="connsiteY2" fmla="*/ 633046 h 633046"/>
              <a:gd name="connsiteX3" fmla="*/ 25453 w 681947"/>
              <a:gd name="connsiteY3" fmla="*/ 316523 h 633046"/>
              <a:gd name="connsiteX4" fmla="*/ 112631 w 681947"/>
              <a:gd name="connsiteY4" fmla="*/ 152400 h 633046"/>
              <a:gd name="connsiteX0" fmla="*/ 341249 w 669496"/>
              <a:gd name="connsiteY0" fmla="*/ 0 h 633046"/>
              <a:gd name="connsiteX1" fmla="*/ 669496 w 669496"/>
              <a:gd name="connsiteY1" fmla="*/ 316523 h 633046"/>
              <a:gd name="connsiteX2" fmla="*/ 341249 w 669496"/>
              <a:gd name="connsiteY2" fmla="*/ 633046 h 633046"/>
              <a:gd name="connsiteX3" fmla="*/ 13002 w 669496"/>
              <a:gd name="connsiteY3" fmla="*/ 316523 h 633046"/>
              <a:gd name="connsiteX4" fmla="*/ 100180 w 669496"/>
              <a:gd name="connsiteY4" fmla="*/ 152400 h 633046"/>
              <a:gd name="connsiteX0" fmla="*/ 347951 w 676198"/>
              <a:gd name="connsiteY0" fmla="*/ 0 h 633046"/>
              <a:gd name="connsiteX1" fmla="*/ 676198 w 676198"/>
              <a:gd name="connsiteY1" fmla="*/ 316523 h 633046"/>
              <a:gd name="connsiteX2" fmla="*/ 347951 w 676198"/>
              <a:gd name="connsiteY2" fmla="*/ 633046 h 633046"/>
              <a:gd name="connsiteX3" fmla="*/ 19704 w 676198"/>
              <a:gd name="connsiteY3" fmla="*/ 316523 h 633046"/>
              <a:gd name="connsiteX4" fmla="*/ 79173 w 676198"/>
              <a:gd name="connsiteY4" fmla="*/ 113607 h 633046"/>
              <a:gd name="connsiteX0" fmla="*/ 333371 w 661618"/>
              <a:gd name="connsiteY0" fmla="*/ 0 h 633046"/>
              <a:gd name="connsiteX1" fmla="*/ 661618 w 661618"/>
              <a:gd name="connsiteY1" fmla="*/ 316523 h 633046"/>
              <a:gd name="connsiteX2" fmla="*/ 333371 w 661618"/>
              <a:gd name="connsiteY2" fmla="*/ 633046 h 633046"/>
              <a:gd name="connsiteX3" fmla="*/ 5124 w 661618"/>
              <a:gd name="connsiteY3" fmla="*/ 316523 h 633046"/>
              <a:gd name="connsiteX4" fmla="*/ 64593 w 661618"/>
              <a:gd name="connsiteY4" fmla="*/ 113607 h 633046"/>
              <a:gd name="connsiteX0" fmla="*/ 178200 w 661618"/>
              <a:gd name="connsiteY0" fmla="*/ 0 h 583170"/>
              <a:gd name="connsiteX1" fmla="*/ 661618 w 661618"/>
              <a:gd name="connsiteY1" fmla="*/ 266647 h 583170"/>
              <a:gd name="connsiteX2" fmla="*/ 333371 w 661618"/>
              <a:gd name="connsiteY2" fmla="*/ 583170 h 583170"/>
              <a:gd name="connsiteX3" fmla="*/ 5124 w 661618"/>
              <a:gd name="connsiteY3" fmla="*/ 266647 h 583170"/>
              <a:gd name="connsiteX4" fmla="*/ 64593 w 661618"/>
              <a:gd name="connsiteY4" fmla="*/ 63731 h 583170"/>
              <a:gd name="connsiteX0" fmla="*/ 178200 w 662133"/>
              <a:gd name="connsiteY0" fmla="*/ 66578 h 649748"/>
              <a:gd name="connsiteX1" fmla="*/ 412660 w 662133"/>
              <a:gd name="connsiteY1" fmla="*/ 10947 h 649748"/>
              <a:gd name="connsiteX2" fmla="*/ 661618 w 662133"/>
              <a:gd name="connsiteY2" fmla="*/ 333225 h 649748"/>
              <a:gd name="connsiteX3" fmla="*/ 333371 w 662133"/>
              <a:gd name="connsiteY3" fmla="*/ 649748 h 649748"/>
              <a:gd name="connsiteX4" fmla="*/ 5124 w 662133"/>
              <a:gd name="connsiteY4" fmla="*/ 333225 h 649748"/>
              <a:gd name="connsiteX5" fmla="*/ 64593 w 662133"/>
              <a:gd name="connsiteY5" fmla="*/ 130309 h 649748"/>
              <a:gd name="connsiteX0" fmla="*/ 178200 w 662148"/>
              <a:gd name="connsiteY0" fmla="*/ 66578 h 649748"/>
              <a:gd name="connsiteX1" fmla="*/ 412660 w 662148"/>
              <a:gd name="connsiteY1" fmla="*/ 10947 h 649748"/>
              <a:gd name="connsiteX2" fmla="*/ 661618 w 662148"/>
              <a:gd name="connsiteY2" fmla="*/ 333225 h 649748"/>
              <a:gd name="connsiteX3" fmla="*/ 333371 w 662148"/>
              <a:gd name="connsiteY3" fmla="*/ 649748 h 649748"/>
              <a:gd name="connsiteX4" fmla="*/ 5124 w 662148"/>
              <a:gd name="connsiteY4" fmla="*/ 333225 h 649748"/>
              <a:gd name="connsiteX5" fmla="*/ 64593 w 662148"/>
              <a:gd name="connsiteY5" fmla="*/ 130309 h 649748"/>
              <a:gd name="connsiteX0" fmla="*/ 178200 w 662148"/>
              <a:gd name="connsiteY0" fmla="*/ 61032 h 644202"/>
              <a:gd name="connsiteX1" fmla="*/ 412660 w 662148"/>
              <a:gd name="connsiteY1" fmla="*/ 5401 h 644202"/>
              <a:gd name="connsiteX2" fmla="*/ 661618 w 662148"/>
              <a:gd name="connsiteY2" fmla="*/ 327679 h 644202"/>
              <a:gd name="connsiteX3" fmla="*/ 333371 w 662148"/>
              <a:gd name="connsiteY3" fmla="*/ 644202 h 644202"/>
              <a:gd name="connsiteX4" fmla="*/ 5124 w 662148"/>
              <a:gd name="connsiteY4" fmla="*/ 327679 h 644202"/>
              <a:gd name="connsiteX5" fmla="*/ 64593 w 662148"/>
              <a:gd name="connsiteY5" fmla="*/ 124763 h 644202"/>
              <a:gd name="connsiteX0" fmla="*/ 178200 w 662148"/>
              <a:gd name="connsiteY0" fmla="*/ 75865 h 659035"/>
              <a:gd name="connsiteX1" fmla="*/ 168819 w 662148"/>
              <a:gd name="connsiteY1" fmla="*/ 31317 h 659035"/>
              <a:gd name="connsiteX2" fmla="*/ 412660 w 662148"/>
              <a:gd name="connsiteY2" fmla="*/ 20234 h 659035"/>
              <a:gd name="connsiteX3" fmla="*/ 661618 w 662148"/>
              <a:gd name="connsiteY3" fmla="*/ 342512 h 659035"/>
              <a:gd name="connsiteX4" fmla="*/ 333371 w 662148"/>
              <a:gd name="connsiteY4" fmla="*/ 659035 h 659035"/>
              <a:gd name="connsiteX5" fmla="*/ 5124 w 662148"/>
              <a:gd name="connsiteY5" fmla="*/ 342512 h 659035"/>
              <a:gd name="connsiteX6" fmla="*/ 64593 w 662148"/>
              <a:gd name="connsiteY6" fmla="*/ 139596 h 659035"/>
              <a:gd name="connsiteX0" fmla="*/ 178200 w 662148"/>
              <a:gd name="connsiteY0" fmla="*/ 68901 h 652071"/>
              <a:gd name="connsiteX1" fmla="*/ 130026 w 662148"/>
              <a:gd name="connsiteY1" fmla="*/ 68688 h 652071"/>
              <a:gd name="connsiteX2" fmla="*/ 412660 w 662148"/>
              <a:gd name="connsiteY2" fmla="*/ 13270 h 652071"/>
              <a:gd name="connsiteX3" fmla="*/ 661618 w 662148"/>
              <a:gd name="connsiteY3" fmla="*/ 335548 h 652071"/>
              <a:gd name="connsiteX4" fmla="*/ 333371 w 662148"/>
              <a:gd name="connsiteY4" fmla="*/ 652071 h 652071"/>
              <a:gd name="connsiteX5" fmla="*/ 5124 w 662148"/>
              <a:gd name="connsiteY5" fmla="*/ 335548 h 652071"/>
              <a:gd name="connsiteX6" fmla="*/ 64593 w 662148"/>
              <a:gd name="connsiteY6" fmla="*/ 132632 h 652071"/>
              <a:gd name="connsiteX0" fmla="*/ 178200 w 662220"/>
              <a:gd name="connsiteY0" fmla="*/ 68901 h 652071"/>
              <a:gd name="connsiteX1" fmla="*/ 130026 w 662220"/>
              <a:gd name="connsiteY1" fmla="*/ 68688 h 652071"/>
              <a:gd name="connsiteX2" fmla="*/ 412660 w 662220"/>
              <a:gd name="connsiteY2" fmla="*/ 13270 h 652071"/>
              <a:gd name="connsiteX3" fmla="*/ 661618 w 662220"/>
              <a:gd name="connsiteY3" fmla="*/ 335548 h 652071"/>
              <a:gd name="connsiteX4" fmla="*/ 333371 w 662220"/>
              <a:gd name="connsiteY4" fmla="*/ 652071 h 652071"/>
              <a:gd name="connsiteX5" fmla="*/ 5124 w 662220"/>
              <a:gd name="connsiteY5" fmla="*/ 335548 h 652071"/>
              <a:gd name="connsiteX6" fmla="*/ 64593 w 662220"/>
              <a:gd name="connsiteY6" fmla="*/ 132632 h 652071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8200 w 662220"/>
              <a:gd name="connsiteY0" fmla="*/ 58449 h 641619"/>
              <a:gd name="connsiteX1" fmla="*/ 130026 w 662220"/>
              <a:gd name="connsiteY1" fmla="*/ 58236 h 641619"/>
              <a:gd name="connsiteX2" fmla="*/ 412660 w 662220"/>
              <a:gd name="connsiteY2" fmla="*/ 2818 h 641619"/>
              <a:gd name="connsiteX3" fmla="*/ 661618 w 662220"/>
              <a:gd name="connsiteY3" fmla="*/ 325096 h 641619"/>
              <a:gd name="connsiteX4" fmla="*/ 333371 w 662220"/>
              <a:gd name="connsiteY4" fmla="*/ 641619 h 641619"/>
              <a:gd name="connsiteX5" fmla="*/ 5124 w 662220"/>
              <a:gd name="connsiteY5" fmla="*/ 325096 h 641619"/>
              <a:gd name="connsiteX6" fmla="*/ 64593 w 662220"/>
              <a:gd name="connsiteY6" fmla="*/ 122180 h 641619"/>
              <a:gd name="connsiteX0" fmla="*/ 176252 w 660272"/>
              <a:gd name="connsiteY0" fmla="*/ 58449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272"/>
              <a:gd name="connsiteY0" fmla="*/ 30740 h 641619"/>
              <a:gd name="connsiteX1" fmla="*/ 128078 w 660272"/>
              <a:gd name="connsiteY1" fmla="*/ 58236 h 641619"/>
              <a:gd name="connsiteX2" fmla="*/ 410712 w 660272"/>
              <a:gd name="connsiteY2" fmla="*/ 2818 h 641619"/>
              <a:gd name="connsiteX3" fmla="*/ 659670 w 660272"/>
              <a:gd name="connsiteY3" fmla="*/ 325096 h 641619"/>
              <a:gd name="connsiteX4" fmla="*/ 331423 w 660272"/>
              <a:gd name="connsiteY4" fmla="*/ 641619 h 641619"/>
              <a:gd name="connsiteX5" fmla="*/ 3176 w 660272"/>
              <a:gd name="connsiteY5" fmla="*/ 325096 h 641619"/>
              <a:gd name="connsiteX6" fmla="*/ 62645 w 660272"/>
              <a:gd name="connsiteY6" fmla="*/ 122180 h 641619"/>
              <a:gd name="connsiteX0" fmla="*/ 253837 w 660191"/>
              <a:gd name="connsiteY0" fmla="*/ 41069 h 651948"/>
              <a:gd name="connsiteX1" fmla="*/ 161329 w 660191"/>
              <a:gd name="connsiteY1" fmla="*/ 63023 h 651948"/>
              <a:gd name="connsiteX2" fmla="*/ 410712 w 660191"/>
              <a:gd name="connsiteY2" fmla="*/ 13147 h 651948"/>
              <a:gd name="connsiteX3" fmla="*/ 659670 w 660191"/>
              <a:gd name="connsiteY3" fmla="*/ 335425 h 651948"/>
              <a:gd name="connsiteX4" fmla="*/ 331423 w 660191"/>
              <a:gd name="connsiteY4" fmla="*/ 651948 h 651948"/>
              <a:gd name="connsiteX5" fmla="*/ 3176 w 660191"/>
              <a:gd name="connsiteY5" fmla="*/ 335425 h 651948"/>
              <a:gd name="connsiteX6" fmla="*/ 62645 w 660191"/>
              <a:gd name="connsiteY6" fmla="*/ 132509 h 651948"/>
              <a:gd name="connsiteX0" fmla="*/ 253837 w 660897"/>
              <a:gd name="connsiteY0" fmla="*/ 45475 h 656354"/>
              <a:gd name="connsiteX1" fmla="*/ 161329 w 660897"/>
              <a:gd name="connsiteY1" fmla="*/ 67429 h 656354"/>
              <a:gd name="connsiteX2" fmla="*/ 410712 w 660897"/>
              <a:gd name="connsiteY2" fmla="*/ 17553 h 656354"/>
              <a:gd name="connsiteX3" fmla="*/ 659670 w 660897"/>
              <a:gd name="connsiteY3" fmla="*/ 339831 h 656354"/>
              <a:gd name="connsiteX4" fmla="*/ 331423 w 660897"/>
              <a:gd name="connsiteY4" fmla="*/ 656354 h 656354"/>
              <a:gd name="connsiteX5" fmla="*/ 3176 w 660897"/>
              <a:gd name="connsiteY5" fmla="*/ 339831 h 656354"/>
              <a:gd name="connsiteX6" fmla="*/ 62645 w 660897"/>
              <a:gd name="connsiteY6" fmla="*/ 136915 h 656354"/>
              <a:gd name="connsiteX0" fmla="*/ 253837 w 660406"/>
              <a:gd name="connsiteY0" fmla="*/ 41070 h 651949"/>
              <a:gd name="connsiteX1" fmla="*/ 161329 w 660406"/>
              <a:gd name="connsiteY1" fmla="*/ 63024 h 651949"/>
              <a:gd name="connsiteX2" fmla="*/ 410712 w 660406"/>
              <a:gd name="connsiteY2" fmla="*/ 13148 h 651949"/>
              <a:gd name="connsiteX3" fmla="*/ 659670 w 660406"/>
              <a:gd name="connsiteY3" fmla="*/ 335426 h 651949"/>
              <a:gd name="connsiteX4" fmla="*/ 331423 w 660406"/>
              <a:gd name="connsiteY4" fmla="*/ 651949 h 651949"/>
              <a:gd name="connsiteX5" fmla="*/ 3176 w 660406"/>
              <a:gd name="connsiteY5" fmla="*/ 335426 h 651949"/>
              <a:gd name="connsiteX6" fmla="*/ 62645 w 660406"/>
              <a:gd name="connsiteY6" fmla="*/ 132510 h 651949"/>
              <a:gd name="connsiteX0" fmla="*/ 161329 w 660406"/>
              <a:gd name="connsiteY0" fmla="*/ 63024 h 651949"/>
              <a:gd name="connsiteX1" fmla="*/ 410712 w 660406"/>
              <a:gd name="connsiteY1" fmla="*/ 13148 h 651949"/>
              <a:gd name="connsiteX2" fmla="*/ 659670 w 660406"/>
              <a:gd name="connsiteY2" fmla="*/ 335426 h 651949"/>
              <a:gd name="connsiteX3" fmla="*/ 331423 w 660406"/>
              <a:gd name="connsiteY3" fmla="*/ 651949 h 651949"/>
              <a:gd name="connsiteX4" fmla="*/ 3176 w 660406"/>
              <a:gd name="connsiteY4" fmla="*/ 335426 h 651949"/>
              <a:gd name="connsiteX5" fmla="*/ 62645 w 660406"/>
              <a:gd name="connsiteY5" fmla="*/ 132510 h 651949"/>
              <a:gd name="connsiteX0" fmla="*/ 128078 w 660207"/>
              <a:gd name="connsiteY0" fmla="*/ 63024 h 651949"/>
              <a:gd name="connsiteX1" fmla="*/ 410712 w 660207"/>
              <a:gd name="connsiteY1" fmla="*/ 13148 h 651949"/>
              <a:gd name="connsiteX2" fmla="*/ 659670 w 660207"/>
              <a:gd name="connsiteY2" fmla="*/ 335426 h 651949"/>
              <a:gd name="connsiteX3" fmla="*/ 331423 w 660207"/>
              <a:gd name="connsiteY3" fmla="*/ 651949 h 651949"/>
              <a:gd name="connsiteX4" fmla="*/ 3176 w 660207"/>
              <a:gd name="connsiteY4" fmla="*/ 335426 h 651949"/>
              <a:gd name="connsiteX5" fmla="*/ 62645 w 660207"/>
              <a:gd name="connsiteY5" fmla="*/ 132510 h 651949"/>
              <a:gd name="connsiteX0" fmla="*/ 128078 w 660438"/>
              <a:gd name="connsiteY0" fmla="*/ 60888 h 649813"/>
              <a:gd name="connsiteX1" fmla="*/ 410712 w 660438"/>
              <a:gd name="connsiteY1" fmla="*/ 11012 h 649813"/>
              <a:gd name="connsiteX2" fmla="*/ 659670 w 660438"/>
              <a:gd name="connsiteY2" fmla="*/ 333290 h 649813"/>
              <a:gd name="connsiteX3" fmla="*/ 331423 w 660438"/>
              <a:gd name="connsiteY3" fmla="*/ 649813 h 649813"/>
              <a:gd name="connsiteX4" fmla="*/ 3176 w 660438"/>
              <a:gd name="connsiteY4" fmla="*/ 333290 h 649813"/>
              <a:gd name="connsiteX5" fmla="*/ 62645 w 660438"/>
              <a:gd name="connsiteY5" fmla="*/ 130374 h 649813"/>
              <a:gd name="connsiteX0" fmla="*/ 128078 w 660438"/>
              <a:gd name="connsiteY0" fmla="*/ 64927 h 653852"/>
              <a:gd name="connsiteX1" fmla="*/ 410712 w 660438"/>
              <a:gd name="connsiteY1" fmla="*/ 15051 h 653852"/>
              <a:gd name="connsiteX2" fmla="*/ 659670 w 660438"/>
              <a:gd name="connsiteY2" fmla="*/ 337329 h 653852"/>
              <a:gd name="connsiteX3" fmla="*/ 331423 w 660438"/>
              <a:gd name="connsiteY3" fmla="*/ 653852 h 653852"/>
              <a:gd name="connsiteX4" fmla="*/ 3176 w 660438"/>
              <a:gd name="connsiteY4" fmla="*/ 337329 h 653852"/>
              <a:gd name="connsiteX5" fmla="*/ 62645 w 660438"/>
              <a:gd name="connsiteY5" fmla="*/ 134413 h 653852"/>
              <a:gd name="connsiteX0" fmla="*/ 128078 w 687378"/>
              <a:gd name="connsiteY0" fmla="*/ 58090 h 647015"/>
              <a:gd name="connsiteX1" fmla="*/ 571432 w 687378"/>
              <a:gd name="connsiteY1" fmla="*/ 16673 h 647015"/>
              <a:gd name="connsiteX2" fmla="*/ 659670 w 687378"/>
              <a:gd name="connsiteY2" fmla="*/ 330492 h 647015"/>
              <a:gd name="connsiteX3" fmla="*/ 331423 w 687378"/>
              <a:gd name="connsiteY3" fmla="*/ 647015 h 647015"/>
              <a:gd name="connsiteX4" fmla="*/ 3176 w 687378"/>
              <a:gd name="connsiteY4" fmla="*/ 330492 h 647015"/>
              <a:gd name="connsiteX5" fmla="*/ 62645 w 687378"/>
              <a:gd name="connsiteY5" fmla="*/ 127576 h 647015"/>
              <a:gd name="connsiteX0" fmla="*/ 128078 w 677145"/>
              <a:gd name="connsiteY0" fmla="*/ 58090 h 663933"/>
              <a:gd name="connsiteX1" fmla="*/ 571432 w 677145"/>
              <a:gd name="connsiteY1" fmla="*/ 16673 h 663933"/>
              <a:gd name="connsiteX2" fmla="*/ 659670 w 677145"/>
              <a:gd name="connsiteY2" fmla="*/ 330492 h 663933"/>
              <a:gd name="connsiteX3" fmla="*/ 559815 w 677145"/>
              <a:gd name="connsiteY3" fmla="*/ 663933 h 663933"/>
              <a:gd name="connsiteX4" fmla="*/ 3176 w 677145"/>
              <a:gd name="connsiteY4" fmla="*/ 330492 h 663933"/>
              <a:gd name="connsiteX5" fmla="*/ 62645 w 677145"/>
              <a:gd name="connsiteY5" fmla="*/ 127576 h 663933"/>
              <a:gd name="connsiteX0" fmla="*/ 101940 w 644966"/>
              <a:gd name="connsiteY0" fmla="*/ 58090 h 685888"/>
              <a:gd name="connsiteX1" fmla="*/ 545294 w 644966"/>
              <a:gd name="connsiteY1" fmla="*/ 16673 h 685888"/>
              <a:gd name="connsiteX2" fmla="*/ 633532 w 644966"/>
              <a:gd name="connsiteY2" fmla="*/ 330492 h 685888"/>
              <a:gd name="connsiteX3" fmla="*/ 533677 w 644966"/>
              <a:gd name="connsiteY3" fmla="*/ 663933 h 685888"/>
              <a:gd name="connsiteX4" fmla="*/ 10874 w 644966"/>
              <a:gd name="connsiteY4" fmla="*/ 575801 h 685888"/>
              <a:gd name="connsiteX5" fmla="*/ 36507 w 644966"/>
              <a:gd name="connsiteY5" fmla="*/ 127576 h 685888"/>
              <a:gd name="connsiteX0" fmla="*/ 101940 w 642626"/>
              <a:gd name="connsiteY0" fmla="*/ 58090 h 654766"/>
              <a:gd name="connsiteX1" fmla="*/ 545294 w 642626"/>
              <a:gd name="connsiteY1" fmla="*/ 16673 h 654766"/>
              <a:gd name="connsiteX2" fmla="*/ 633532 w 642626"/>
              <a:gd name="connsiteY2" fmla="*/ 330492 h 654766"/>
              <a:gd name="connsiteX3" fmla="*/ 567513 w 642626"/>
              <a:gd name="connsiteY3" fmla="*/ 613179 h 654766"/>
              <a:gd name="connsiteX4" fmla="*/ 10874 w 642626"/>
              <a:gd name="connsiteY4" fmla="*/ 575801 h 654766"/>
              <a:gd name="connsiteX5" fmla="*/ 36507 w 642626"/>
              <a:gd name="connsiteY5" fmla="*/ 127576 h 654766"/>
              <a:gd name="connsiteX0" fmla="*/ 101940 w 642626"/>
              <a:gd name="connsiteY0" fmla="*/ 30477 h 627153"/>
              <a:gd name="connsiteX1" fmla="*/ 545294 w 642626"/>
              <a:gd name="connsiteY1" fmla="*/ 31354 h 627153"/>
              <a:gd name="connsiteX2" fmla="*/ 633532 w 642626"/>
              <a:gd name="connsiteY2" fmla="*/ 302879 h 627153"/>
              <a:gd name="connsiteX3" fmla="*/ 567513 w 642626"/>
              <a:gd name="connsiteY3" fmla="*/ 585566 h 627153"/>
              <a:gd name="connsiteX4" fmla="*/ 10874 w 642626"/>
              <a:gd name="connsiteY4" fmla="*/ 548188 h 627153"/>
              <a:gd name="connsiteX5" fmla="*/ 36507 w 642626"/>
              <a:gd name="connsiteY5" fmla="*/ 99963 h 627153"/>
              <a:gd name="connsiteX0" fmla="*/ 101940 w 641803"/>
              <a:gd name="connsiteY0" fmla="*/ 32533 h 629209"/>
              <a:gd name="connsiteX1" fmla="*/ 545294 w 641803"/>
              <a:gd name="connsiteY1" fmla="*/ 33410 h 629209"/>
              <a:gd name="connsiteX2" fmla="*/ 633532 w 641803"/>
              <a:gd name="connsiteY2" fmla="*/ 304935 h 629209"/>
              <a:gd name="connsiteX3" fmla="*/ 567513 w 641803"/>
              <a:gd name="connsiteY3" fmla="*/ 587622 h 629209"/>
              <a:gd name="connsiteX4" fmla="*/ 10874 w 641803"/>
              <a:gd name="connsiteY4" fmla="*/ 550244 h 629209"/>
              <a:gd name="connsiteX5" fmla="*/ 36507 w 641803"/>
              <a:gd name="connsiteY5" fmla="*/ 102019 h 629209"/>
              <a:gd name="connsiteX0" fmla="*/ 93785 w 633648"/>
              <a:gd name="connsiteY0" fmla="*/ 32533 h 629209"/>
              <a:gd name="connsiteX1" fmla="*/ 537139 w 633648"/>
              <a:gd name="connsiteY1" fmla="*/ 33410 h 629209"/>
              <a:gd name="connsiteX2" fmla="*/ 625377 w 633648"/>
              <a:gd name="connsiteY2" fmla="*/ 304935 h 629209"/>
              <a:gd name="connsiteX3" fmla="*/ 559358 w 633648"/>
              <a:gd name="connsiteY3" fmla="*/ 587622 h 629209"/>
              <a:gd name="connsiteX4" fmla="*/ 2719 w 633648"/>
              <a:gd name="connsiteY4" fmla="*/ 550244 h 629209"/>
              <a:gd name="connsiteX5" fmla="*/ 28352 w 633648"/>
              <a:gd name="connsiteY5" fmla="*/ 102019 h 629209"/>
              <a:gd name="connsiteX0" fmla="*/ 103603 w 643466"/>
              <a:gd name="connsiteY0" fmla="*/ 32533 h 629209"/>
              <a:gd name="connsiteX1" fmla="*/ 546957 w 643466"/>
              <a:gd name="connsiteY1" fmla="*/ 33410 h 629209"/>
              <a:gd name="connsiteX2" fmla="*/ 635195 w 643466"/>
              <a:gd name="connsiteY2" fmla="*/ 304935 h 629209"/>
              <a:gd name="connsiteX3" fmla="*/ 569176 w 643466"/>
              <a:gd name="connsiteY3" fmla="*/ 587622 h 629209"/>
              <a:gd name="connsiteX4" fmla="*/ 12537 w 643466"/>
              <a:gd name="connsiteY4" fmla="*/ 550244 h 629209"/>
              <a:gd name="connsiteX5" fmla="*/ 4334 w 643466"/>
              <a:gd name="connsiteY5" fmla="*/ 102019 h 629209"/>
              <a:gd name="connsiteX0" fmla="*/ 103603 w 643466"/>
              <a:gd name="connsiteY0" fmla="*/ 32533 h 613248"/>
              <a:gd name="connsiteX1" fmla="*/ 546957 w 643466"/>
              <a:gd name="connsiteY1" fmla="*/ 33410 h 613248"/>
              <a:gd name="connsiteX2" fmla="*/ 635195 w 643466"/>
              <a:gd name="connsiteY2" fmla="*/ 304935 h 613248"/>
              <a:gd name="connsiteX3" fmla="*/ 569176 w 643466"/>
              <a:gd name="connsiteY3" fmla="*/ 587622 h 613248"/>
              <a:gd name="connsiteX4" fmla="*/ 12537 w 643466"/>
              <a:gd name="connsiteY4" fmla="*/ 518643 h 613248"/>
              <a:gd name="connsiteX5" fmla="*/ 4334 w 643466"/>
              <a:gd name="connsiteY5" fmla="*/ 102019 h 613248"/>
              <a:gd name="connsiteX0" fmla="*/ 103603 w 622280"/>
              <a:gd name="connsiteY0" fmla="*/ 51723 h 632438"/>
              <a:gd name="connsiteX1" fmla="*/ 546957 w 622280"/>
              <a:gd name="connsiteY1" fmla="*/ 52600 h 632438"/>
              <a:gd name="connsiteX2" fmla="*/ 569176 w 622280"/>
              <a:gd name="connsiteY2" fmla="*/ 606812 h 632438"/>
              <a:gd name="connsiteX3" fmla="*/ 12537 w 622280"/>
              <a:gd name="connsiteY3" fmla="*/ 537833 h 632438"/>
              <a:gd name="connsiteX4" fmla="*/ 4334 w 622280"/>
              <a:gd name="connsiteY4" fmla="*/ 121209 h 632438"/>
              <a:gd name="connsiteX0" fmla="*/ 103603 w 640916"/>
              <a:gd name="connsiteY0" fmla="*/ 51277 h 628066"/>
              <a:gd name="connsiteX1" fmla="*/ 546957 w 640916"/>
              <a:gd name="connsiteY1" fmla="*/ 52154 h 628066"/>
              <a:gd name="connsiteX2" fmla="*/ 595444 w 640916"/>
              <a:gd name="connsiteY2" fmla="*/ 600046 h 628066"/>
              <a:gd name="connsiteX3" fmla="*/ 12537 w 640916"/>
              <a:gd name="connsiteY3" fmla="*/ 537387 h 628066"/>
              <a:gd name="connsiteX4" fmla="*/ 4334 w 640916"/>
              <a:gd name="connsiteY4" fmla="*/ 120763 h 628066"/>
              <a:gd name="connsiteX0" fmla="*/ 103603 w 629940"/>
              <a:gd name="connsiteY0" fmla="*/ 26437 h 603226"/>
              <a:gd name="connsiteX1" fmla="*/ 546957 w 629940"/>
              <a:gd name="connsiteY1" fmla="*/ 27314 h 603226"/>
              <a:gd name="connsiteX2" fmla="*/ 595444 w 629940"/>
              <a:gd name="connsiteY2" fmla="*/ 575206 h 603226"/>
              <a:gd name="connsiteX3" fmla="*/ 12537 w 629940"/>
              <a:gd name="connsiteY3" fmla="*/ 512547 h 603226"/>
              <a:gd name="connsiteX4" fmla="*/ 4334 w 629940"/>
              <a:gd name="connsiteY4" fmla="*/ 95923 h 603226"/>
              <a:gd name="connsiteX0" fmla="*/ 103603 w 651443"/>
              <a:gd name="connsiteY0" fmla="*/ 20041 h 614843"/>
              <a:gd name="connsiteX1" fmla="*/ 608249 w 651443"/>
              <a:gd name="connsiteY1" fmla="*/ 39879 h 614843"/>
              <a:gd name="connsiteX2" fmla="*/ 595444 w 651443"/>
              <a:gd name="connsiteY2" fmla="*/ 568810 h 614843"/>
              <a:gd name="connsiteX3" fmla="*/ 12537 w 651443"/>
              <a:gd name="connsiteY3" fmla="*/ 506151 h 614843"/>
              <a:gd name="connsiteX4" fmla="*/ 4334 w 651443"/>
              <a:gd name="connsiteY4" fmla="*/ 89527 h 614843"/>
              <a:gd name="connsiteX0" fmla="*/ 103603 w 640788"/>
              <a:gd name="connsiteY0" fmla="*/ 20041 h 614843"/>
              <a:gd name="connsiteX1" fmla="*/ 581981 w 640788"/>
              <a:gd name="connsiteY1" fmla="*/ 39879 h 614843"/>
              <a:gd name="connsiteX2" fmla="*/ 595444 w 640788"/>
              <a:gd name="connsiteY2" fmla="*/ 568810 h 614843"/>
              <a:gd name="connsiteX3" fmla="*/ 12537 w 640788"/>
              <a:gd name="connsiteY3" fmla="*/ 506151 h 614843"/>
              <a:gd name="connsiteX4" fmla="*/ 4334 w 640788"/>
              <a:gd name="connsiteY4" fmla="*/ 89527 h 614843"/>
              <a:gd name="connsiteX0" fmla="*/ 103603 w 673655"/>
              <a:gd name="connsiteY0" fmla="*/ 38763 h 618146"/>
              <a:gd name="connsiteX1" fmla="*/ 581981 w 673655"/>
              <a:gd name="connsiteY1" fmla="*/ 58601 h 618146"/>
              <a:gd name="connsiteX2" fmla="*/ 621713 w 673655"/>
              <a:gd name="connsiteY2" fmla="*/ 562250 h 618146"/>
              <a:gd name="connsiteX3" fmla="*/ 12537 w 673655"/>
              <a:gd name="connsiteY3" fmla="*/ 524873 h 618146"/>
              <a:gd name="connsiteX4" fmla="*/ 4334 w 673655"/>
              <a:gd name="connsiteY4" fmla="*/ 108249 h 618146"/>
              <a:gd name="connsiteX0" fmla="*/ 103603 w 654750"/>
              <a:gd name="connsiteY0" fmla="*/ 38763 h 605787"/>
              <a:gd name="connsiteX1" fmla="*/ 581981 w 654750"/>
              <a:gd name="connsiteY1" fmla="*/ 58601 h 605787"/>
              <a:gd name="connsiteX2" fmla="*/ 621713 w 654750"/>
              <a:gd name="connsiteY2" fmla="*/ 562250 h 605787"/>
              <a:gd name="connsiteX3" fmla="*/ 12537 w 654750"/>
              <a:gd name="connsiteY3" fmla="*/ 524873 h 605787"/>
              <a:gd name="connsiteX4" fmla="*/ 4334 w 654750"/>
              <a:gd name="connsiteY4" fmla="*/ 108249 h 605787"/>
              <a:gd name="connsiteX0" fmla="*/ 103603 w 643734"/>
              <a:gd name="connsiteY0" fmla="*/ 31800 h 598824"/>
              <a:gd name="connsiteX1" fmla="*/ 581981 w 643734"/>
              <a:gd name="connsiteY1" fmla="*/ 51638 h 598824"/>
              <a:gd name="connsiteX2" fmla="*/ 621713 w 643734"/>
              <a:gd name="connsiteY2" fmla="*/ 555287 h 598824"/>
              <a:gd name="connsiteX3" fmla="*/ 12537 w 643734"/>
              <a:gd name="connsiteY3" fmla="*/ 517910 h 598824"/>
              <a:gd name="connsiteX4" fmla="*/ 4334 w 643734"/>
              <a:gd name="connsiteY4" fmla="*/ 101286 h 598824"/>
              <a:gd name="connsiteX0" fmla="*/ 103603 w 643734"/>
              <a:gd name="connsiteY0" fmla="*/ 24551 h 591575"/>
              <a:gd name="connsiteX1" fmla="*/ 581981 w 643734"/>
              <a:gd name="connsiteY1" fmla="*/ 44389 h 591575"/>
              <a:gd name="connsiteX2" fmla="*/ 621713 w 643734"/>
              <a:gd name="connsiteY2" fmla="*/ 548038 h 591575"/>
              <a:gd name="connsiteX3" fmla="*/ 12537 w 643734"/>
              <a:gd name="connsiteY3" fmla="*/ 510661 h 591575"/>
              <a:gd name="connsiteX4" fmla="*/ 4334 w 643734"/>
              <a:gd name="connsiteY4" fmla="*/ 94037 h 591575"/>
              <a:gd name="connsiteX0" fmla="*/ 103603 w 643734"/>
              <a:gd name="connsiteY0" fmla="*/ 20135 h 587159"/>
              <a:gd name="connsiteX1" fmla="*/ 581981 w 643734"/>
              <a:gd name="connsiteY1" fmla="*/ 39973 h 587159"/>
              <a:gd name="connsiteX2" fmla="*/ 621713 w 643734"/>
              <a:gd name="connsiteY2" fmla="*/ 543622 h 587159"/>
              <a:gd name="connsiteX3" fmla="*/ 12537 w 643734"/>
              <a:gd name="connsiteY3" fmla="*/ 506245 h 587159"/>
              <a:gd name="connsiteX4" fmla="*/ 4334 w 643734"/>
              <a:gd name="connsiteY4" fmla="*/ 89621 h 587159"/>
              <a:gd name="connsiteX0" fmla="*/ 51067 w 657504"/>
              <a:gd name="connsiteY0" fmla="*/ 31623 h 592327"/>
              <a:gd name="connsiteX1" fmla="*/ 581981 w 657504"/>
              <a:gd name="connsiteY1" fmla="*/ 45141 h 592327"/>
              <a:gd name="connsiteX2" fmla="*/ 621713 w 657504"/>
              <a:gd name="connsiteY2" fmla="*/ 548790 h 592327"/>
              <a:gd name="connsiteX3" fmla="*/ 12537 w 657504"/>
              <a:gd name="connsiteY3" fmla="*/ 511413 h 592327"/>
              <a:gd name="connsiteX4" fmla="*/ 4334 w 657504"/>
              <a:gd name="connsiteY4" fmla="*/ 94789 h 592327"/>
              <a:gd name="connsiteX0" fmla="*/ 51067 w 676118"/>
              <a:gd name="connsiteY0" fmla="*/ 31623 h 604686"/>
              <a:gd name="connsiteX1" fmla="*/ 581981 w 676118"/>
              <a:gd name="connsiteY1" fmla="*/ 45141 h 604686"/>
              <a:gd name="connsiteX2" fmla="*/ 621713 w 676118"/>
              <a:gd name="connsiteY2" fmla="*/ 548790 h 604686"/>
              <a:gd name="connsiteX3" fmla="*/ 12537 w 676118"/>
              <a:gd name="connsiteY3" fmla="*/ 511413 h 604686"/>
              <a:gd name="connsiteX4" fmla="*/ 4334 w 676118"/>
              <a:gd name="connsiteY4" fmla="*/ 94789 h 604686"/>
              <a:gd name="connsiteX0" fmla="*/ 51067 w 659741"/>
              <a:gd name="connsiteY0" fmla="*/ 18182 h 591245"/>
              <a:gd name="connsiteX1" fmla="*/ 581981 w 659741"/>
              <a:gd name="connsiteY1" fmla="*/ 31700 h 591245"/>
              <a:gd name="connsiteX2" fmla="*/ 621713 w 659741"/>
              <a:gd name="connsiteY2" fmla="*/ 535349 h 591245"/>
              <a:gd name="connsiteX3" fmla="*/ 12537 w 659741"/>
              <a:gd name="connsiteY3" fmla="*/ 497972 h 591245"/>
              <a:gd name="connsiteX4" fmla="*/ 4334 w 659741"/>
              <a:gd name="connsiteY4" fmla="*/ 81348 h 591245"/>
              <a:gd name="connsiteX0" fmla="*/ 51067 w 671131"/>
              <a:gd name="connsiteY0" fmla="*/ 18182 h 591245"/>
              <a:gd name="connsiteX1" fmla="*/ 617005 w 671131"/>
              <a:gd name="connsiteY1" fmla="*/ 31700 h 591245"/>
              <a:gd name="connsiteX2" fmla="*/ 621713 w 671131"/>
              <a:gd name="connsiteY2" fmla="*/ 535349 h 591245"/>
              <a:gd name="connsiteX3" fmla="*/ 12537 w 671131"/>
              <a:gd name="connsiteY3" fmla="*/ 497972 h 591245"/>
              <a:gd name="connsiteX4" fmla="*/ 4334 w 671131"/>
              <a:gd name="connsiteY4" fmla="*/ 81348 h 591245"/>
              <a:gd name="connsiteX0" fmla="*/ 51067 w 648099"/>
              <a:gd name="connsiteY0" fmla="*/ 18182 h 578886"/>
              <a:gd name="connsiteX1" fmla="*/ 617005 w 648099"/>
              <a:gd name="connsiteY1" fmla="*/ 31700 h 578886"/>
              <a:gd name="connsiteX2" fmla="*/ 621713 w 648099"/>
              <a:gd name="connsiteY2" fmla="*/ 535349 h 578886"/>
              <a:gd name="connsiteX3" fmla="*/ 12537 w 648099"/>
              <a:gd name="connsiteY3" fmla="*/ 497972 h 578886"/>
              <a:gd name="connsiteX4" fmla="*/ 4334 w 648099"/>
              <a:gd name="connsiteY4" fmla="*/ 81348 h 578886"/>
              <a:gd name="connsiteX0" fmla="*/ 51067 w 648099"/>
              <a:gd name="connsiteY0" fmla="*/ 18182 h 565791"/>
              <a:gd name="connsiteX1" fmla="*/ 617005 w 648099"/>
              <a:gd name="connsiteY1" fmla="*/ 31700 h 565791"/>
              <a:gd name="connsiteX2" fmla="*/ 621713 w 648099"/>
              <a:gd name="connsiteY2" fmla="*/ 535349 h 565791"/>
              <a:gd name="connsiteX3" fmla="*/ 12537 w 648099"/>
              <a:gd name="connsiteY3" fmla="*/ 497972 h 565791"/>
              <a:gd name="connsiteX4" fmla="*/ 4334 w 648099"/>
              <a:gd name="connsiteY4" fmla="*/ 81348 h 56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rgbClr val="D6A6B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>
              <a:solidFill>
                <a:srgbClr val="D6A6B1"/>
              </a:solidFill>
              <a:latin typeface="Helvetica" panose="020B0604020202030204" pitchFamily="34" charset="0"/>
              <a:ea typeface="方正喵呜体" panose="02010600010101010101" pitchFamily="2" charset="-122"/>
            </a:endParaRPr>
          </a:p>
        </p:txBody>
      </p:sp>
      <p:sp>
        <p:nvSpPr>
          <p:cNvPr id="11" name="文本框 25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78017" y="2565109"/>
            <a:ext cx="3058705" cy="163211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Tạm biệt </a:t>
            </a:r>
          </a:p>
          <a:p>
            <a:pPr algn="ctr">
              <a:lnSpc>
                <a:spcPct val="120000"/>
              </a:lnSpc>
            </a:pPr>
            <a:r>
              <a:rPr lang="en-US" altLang="zh-CN" sz="4400">
                <a:solidFill>
                  <a:srgbClr val="D6A6B1"/>
                </a:solidFill>
                <a:latin typeface="UTM Mother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các em</a:t>
            </a:r>
            <a:endParaRPr lang="en-GB" altLang="zh-CN" sz="4400" dirty="0">
              <a:solidFill>
                <a:srgbClr val="D6A6B1"/>
              </a:solidFill>
              <a:latin typeface="UTM Mother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5388">
            <a:off x="375593" y="1056680"/>
            <a:ext cx="6007729" cy="2303510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E247DD9D-BD03-452E-9608-F8FD186A34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4612" flipV="1">
            <a:off x="6385520" y="2598407"/>
            <a:ext cx="5245799" cy="2011367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2771699"/>
            <a:ext cx="4086301" cy="40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7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00B05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KHÁM</a:t>
            </a:r>
            <a:endParaRPr lang="en-US" sz="4800" b="1">
              <a:solidFill>
                <a:srgbClr val="00B05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8780" y="2754799"/>
            <a:ext cx="2104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PHÁ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B1258B-0527-4E27-B37B-D2EBB633A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3085962" y="3128232"/>
            <a:ext cx="4240489" cy="4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A57046A-E880-410C-9363-7AD212351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00" b="60000" l="1917" r="34665">
                        <a14:foregroundMark x1="1917" y1="24800" x2="1917" y2="24800"/>
                        <a14:foregroundMark x1="1917" y1="24800" x2="1917" y2="24800"/>
                        <a14:foregroundMark x1="11182" y1="52200" x2="11182" y2="52200"/>
                        <a14:foregroundMark x1="11182" y1="52200" x2="11182" y2="52200"/>
                        <a14:foregroundMark x1="11182" y1="52200" x2="11182" y2="52200"/>
                        <a14:foregroundMark x1="12939" y1="46800" x2="12939" y2="46800"/>
                        <a14:foregroundMark x1="12939" y1="46800" x2="12939" y2="46800"/>
                        <a14:foregroundMark x1="11182" y1="42000" x2="11182" y2="42000"/>
                        <a14:foregroundMark x1="18850" y1="60000" x2="18850" y2="60000"/>
                        <a14:foregroundMark x1="18850" y1="59800" x2="18850" y2="59800"/>
                        <a14:foregroundMark x1="24121" y1="52400" x2="24121" y2="52400"/>
                        <a14:foregroundMark x1="24121" y1="52400" x2="24121" y2="52400"/>
                        <a14:foregroundMark x1="15815" y1="22400" x2="15815" y2="22400"/>
                        <a14:foregroundMark x1="15815" y1="22400" x2="15815" y2="22400"/>
                        <a14:foregroundMark x1="15335" y1="20000" x2="15335" y2="20000"/>
                        <a14:foregroundMark x1="15016" y1="20000" x2="15016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24" b="35971"/>
          <a:stretch/>
        </p:blipFill>
        <p:spPr>
          <a:xfrm>
            <a:off x="8623161" y="1874859"/>
            <a:ext cx="4044134" cy="5347544"/>
          </a:xfrm>
          <a:prstGeom prst="rect">
            <a:avLst/>
          </a:prstGeom>
        </p:spPr>
      </p:pic>
      <p:pic>
        <p:nvPicPr>
          <p:cNvPr id="20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400" y="914361"/>
            <a:ext cx="3865532" cy="5930784"/>
          </a:xfrm>
          <a:prstGeom prst="rect">
            <a:avLst/>
          </a:prstGeom>
        </p:spPr>
      </p:pic>
      <p:pic>
        <p:nvPicPr>
          <p:cNvPr id="21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6932" y="4052149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557527" y="1108617"/>
            <a:ext cx="9242478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ĐỀ - XI - MÉT. </a:t>
            </a:r>
          </a:p>
          <a:p>
            <a:pPr algn="ctr">
              <a:lnSpc>
                <a:spcPct val="120000"/>
              </a:lnSpc>
            </a:pPr>
            <a:r>
              <a:rPr lang="en-US" altLang="zh-CN" sz="80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MÉT</a:t>
            </a:r>
            <a:endParaRPr lang="en-GB" altLang="zh-CN" sz="80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6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2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64;p3"/>
          <p:cNvSpPr txBox="1"/>
          <p:nvPr/>
        </p:nvSpPr>
        <p:spPr>
          <a:xfrm>
            <a:off x="2396054" y="525282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a) Đề - xi -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54;p3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2575" t="-639" r="13044" b="85273"/>
          <a:stretch/>
        </p:blipFill>
        <p:spPr>
          <a:xfrm>
            <a:off x="2574546" y="1110017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4355;p3"/>
          <p:cNvCxnSpPr/>
          <p:nvPr/>
        </p:nvCxnSpPr>
        <p:spPr>
          <a:xfrm>
            <a:off x="2883939" y="1522786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6" name="Google Shape;4356;p3"/>
          <p:cNvCxnSpPr/>
          <p:nvPr/>
        </p:nvCxnSpPr>
        <p:spPr>
          <a:xfrm>
            <a:off x="9469795" y="1494914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7" name="Google Shape;4362;p3"/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1972662" y="1927886"/>
            <a:ext cx="7779828" cy="1605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4357;p3"/>
          <p:cNvGrpSpPr/>
          <p:nvPr/>
        </p:nvGrpSpPr>
        <p:grpSpPr>
          <a:xfrm>
            <a:off x="326168" y="3274658"/>
            <a:ext cx="2843829" cy="3407842"/>
            <a:chOff x="-51731" y="3174450"/>
            <a:chExt cx="2843829" cy="3407842"/>
          </a:xfrm>
        </p:grpSpPr>
        <p:pic>
          <p:nvPicPr>
            <p:cNvPr id="9" name="Google Shape;4358;p3"/>
            <p:cNvPicPr preferRelativeResize="0"/>
            <p:nvPr/>
          </p:nvPicPr>
          <p:blipFill rotWithShape="1">
            <a:blip r:embed="rId6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4359;p3"/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1" name="Google Shape;4360;p3"/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4361;p3"/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 xi- mét.</a:t>
                </a:r>
                <a:endParaRPr/>
              </a:p>
            </p:txBody>
          </p:sp>
        </p:grpSp>
      </p:grpSp>
      <p:sp>
        <p:nvSpPr>
          <p:cNvPr id="14" name="Google Shape;4363;p3"/>
          <p:cNvSpPr/>
          <p:nvPr/>
        </p:nvSpPr>
        <p:spPr>
          <a:xfrm>
            <a:off x="2724616" y="4501976"/>
            <a:ext cx="726637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/>
          </a:p>
        </p:txBody>
      </p:sp>
      <p:sp>
        <p:nvSpPr>
          <p:cNvPr id="15" name="Google Shape;4363;p3"/>
          <p:cNvSpPr/>
          <p:nvPr/>
        </p:nvSpPr>
        <p:spPr>
          <a:xfrm>
            <a:off x="2700071" y="4464985"/>
            <a:ext cx="7266376" cy="1972969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là một đơn vị đo độ dài.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 xi- mét viết là </a:t>
            </a: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dm = 10 cm; 10 cm = 1dm</a:t>
            </a: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grpSp>
        <p:nvGrpSpPr>
          <p:cNvPr id="16" name="Google Shape;4365;p3"/>
          <p:cNvGrpSpPr/>
          <p:nvPr/>
        </p:nvGrpSpPr>
        <p:grpSpPr>
          <a:xfrm>
            <a:off x="5812472" y="3336626"/>
            <a:ext cx="6324855" cy="2662825"/>
            <a:chOff x="5336414" y="3085305"/>
            <a:chExt cx="6324855" cy="2662825"/>
          </a:xfrm>
        </p:grpSpPr>
        <p:pic>
          <p:nvPicPr>
            <p:cNvPr id="17" name="Google Shape;4366;p3"/>
            <p:cNvPicPr preferRelativeResize="0"/>
            <p:nvPr/>
          </p:nvPicPr>
          <p:blipFill rotWithShape="1">
            <a:blip r:embed="rId7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4367;p3"/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368;p3"/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>
                <a:solidFill>
                  <a:srgbClr val="002060"/>
                </a:solidFill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khoảng 1 đề- xi- mét.</a:t>
              </a:r>
              <a:endParaRPr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64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29" y="5351468"/>
            <a:ext cx="2066371" cy="1668788"/>
          </a:xfrm>
          <a:prstGeom prst="rect">
            <a:avLst/>
          </a:prstGeom>
        </p:spPr>
      </p:pic>
      <p:sp>
        <p:nvSpPr>
          <p:cNvPr id="3" name="Google Shape;4364;p3"/>
          <p:cNvSpPr txBox="1"/>
          <p:nvPr/>
        </p:nvSpPr>
        <p:spPr>
          <a:xfrm>
            <a:off x="2521314" y="269657"/>
            <a:ext cx="39448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b</a:t>
            </a:r>
            <a:r>
              <a:rPr lang="en-US" sz="32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) Mét</a:t>
            </a:r>
            <a:endParaRPr sz="2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Google Shape;4373;p4"/>
          <p:cNvPicPr preferRelativeResize="0"/>
          <p:nvPr/>
        </p:nvPicPr>
        <p:blipFill rotWithShape="1">
          <a:blip r:embed="rId3">
            <a:alphaModFix/>
          </a:blip>
          <a:srcRect b="46143"/>
          <a:stretch/>
        </p:blipFill>
        <p:spPr>
          <a:xfrm>
            <a:off x="1666624" y="854392"/>
            <a:ext cx="9599177" cy="36934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363;p3"/>
          <p:cNvSpPr/>
          <p:nvPr/>
        </p:nvSpPr>
        <p:spPr>
          <a:xfrm>
            <a:off x="1391052" y="4597955"/>
            <a:ext cx="9494066" cy="19729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57188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endParaRPr/>
          </a:p>
        </p:txBody>
      </p:sp>
      <p:sp>
        <p:nvSpPr>
          <p:cNvPr id="6" name="Google Shape;4375;p4"/>
          <p:cNvSpPr/>
          <p:nvPr/>
        </p:nvSpPr>
        <p:spPr>
          <a:xfrm>
            <a:off x="1353352" y="4512625"/>
            <a:ext cx="9531766" cy="2196084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là một đơn vị đo độ dài.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viết là </a:t>
            </a: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7" name="Google Shape;52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6168" y="16138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21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3"/>
          <p:cNvSpPr/>
          <p:nvPr/>
        </p:nvSpPr>
        <p:spPr>
          <a:xfrm>
            <a:off x="289816" y="337929"/>
            <a:ext cx="11721591" cy="5972680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40867" h="5729399">
                <a:moveTo>
                  <a:pt x="9333939" y="5615359"/>
                </a:moveTo>
                <a:cubicBezTo>
                  <a:pt x="8360718" y="5936201"/>
                  <a:pt x="5884886" y="5479002"/>
                  <a:pt x="4425055" y="5470981"/>
                </a:cubicBezTo>
                <a:cubicBezTo>
                  <a:pt x="2965224" y="5462960"/>
                  <a:pt x="1283476" y="5938876"/>
                  <a:pt x="574950" y="5567234"/>
                </a:cubicBezTo>
                <a:cubicBezTo>
                  <a:pt x="-133576" y="5195592"/>
                  <a:pt x="203307" y="4118097"/>
                  <a:pt x="173897" y="3241129"/>
                </a:cubicBezTo>
                <a:cubicBezTo>
                  <a:pt x="144487" y="2364161"/>
                  <a:pt x="-318061" y="829465"/>
                  <a:pt x="398487" y="305423"/>
                </a:cubicBezTo>
                <a:cubicBezTo>
                  <a:pt x="1115035" y="-218619"/>
                  <a:pt x="2901056" y="88855"/>
                  <a:pt x="4473182" y="96876"/>
                </a:cubicBezTo>
                <a:cubicBezTo>
                  <a:pt x="6045308" y="104897"/>
                  <a:pt x="8866044" y="-221292"/>
                  <a:pt x="9831244" y="353550"/>
                </a:cubicBezTo>
                <a:cubicBezTo>
                  <a:pt x="10796444" y="928392"/>
                  <a:pt x="10347266" y="2668960"/>
                  <a:pt x="10264382" y="3545928"/>
                </a:cubicBezTo>
                <a:cubicBezTo>
                  <a:pt x="10181498" y="4422896"/>
                  <a:pt x="10307160" y="5294517"/>
                  <a:pt x="9333939" y="56153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4"/>
          <p:cNvSpPr/>
          <p:nvPr/>
        </p:nvSpPr>
        <p:spPr>
          <a:xfrm>
            <a:off x="165608" y="215228"/>
            <a:ext cx="11721591" cy="6331876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686" h="5781561">
                <a:moveTo>
                  <a:pt x="9333939" y="5696181"/>
                </a:moveTo>
                <a:cubicBezTo>
                  <a:pt x="8337325" y="5993583"/>
                  <a:pt x="5744531" y="5419186"/>
                  <a:pt x="4284700" y="5411165"/>
                </a:cubicBezTo>
                <a:cubicBezTo>
                  <a:pt x="2824869" y="5403144"/>
                  <a:pt x="1260084" y="5996258"/>
                  <a:pt x="574950" y="5648056"/>
                </a:cubicBezTo>
                <a:cubicBezTo>
                  <a:pt x="-110184" y="5299854"/>
                  <a:pt x="203307" y="4198919"/>
                  <a:pt x="173897" y="3321951"/>
                </a:cubicBezTo>
                <a:cubicBezTo>
                  <a:pt x="144487" y="2444983"/>
                  <a:pt x="-318061" y="910287"/>
                  <a:pt x="398487" y="386245"/>
                </a:cubicBezTo>
                <a:cubicBezTo>
                  <a:pt x="1115035" y="-137797"/>
                  <a:pt x="2919250" y="193116"/>
                  <a:pt x="4473182" y="177698"/>
                </a:cubicBezTo>
                <a:cubicBezTo>
                  <a:pt x="6027114" y="162280"/>
                  <a:pt x="8756879" y="-281108"/>
                  <a:pt x="9722079" y="293734"/>
                </a:cubicBezTo>
                <a:cubicBezTo>
                  <a:pt x="10687279" y="868576"/>
                  <a:pt x="10329072" y="2726342"/>
                  <a:pt x="10264382" y="3626750"/>
                </a:cubicBezTo>
                <a:cubicBezTo>
                  <a:pt x="10199692" y="4527158"/>
                  <a:pt x="10330553" y="5398779"/>
                  <a:pt x="9333939" y="5696181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5" name="任意多边形 15"/>
          <p:cNvSpPr/>
          <p:nvPr/>
        </p:nvSpPr>
        <p:spPr>
          <a:xfrm>
            <a:off x="-73244" y="233802"/>
            <a:ext cx="11960443" cy="6313302"/>
          </a:xfrm>
          <a:custGeom>
            <a:avLst/>
            <a:gdLst>
              <a:gd name="connsiteX0" fmla="*/ 8615741 w 11086589"/>
              <a:gd name="connsiteY0" fmla="*/ 5429310 h 5721367"/>
              <a:gd name="connsiteX1" fmla="*/ 8455320 w 11086589"/>
              <a:gd name="connsiteY1" fmla="*/ 5461394 h 5721367"/>
              <a:gd name="connsiteX2" fmla="*/ 4396668 w 11086589"/>
              <a:gd name="connsiteY2" fmla="*/ 5718068 h 5721367"/>
              <a:gd name="connsiteX3" fmla="*/ 1316583 w 11086589"/>
              <a:gd name="connsiteY3" fmla="*/ 5397226 h 5721367"/>
              <a:gd name="connsiteX4" fmla="*/ 113425 w 11086589"/>
              <a:gd name="connsiteY4" fmla="*/ 3263626 h 5721367"/>
              <a:gd name="connsiteX5" fmla="*/ 546562 w 11086589"/>
              <a:gd name="connsiteY5" fmla="*/ 135415 h 5721367"/>
              <a:gd name="connsiteX6" fmla="*/ 4492920 w 11086589"/>
              <a:gd name="connsiteY6" fmla="*/ 520426 h 5721367"/>
              <a:gd name="connsiteX7" fmla="*/ 9867025 w 11086589"/>
              <a:gd name="connsiteY7" fmla="*/ 103331 h 5721367"/>
              <a:gd name="connsiteX8" fmla="*/ 11070183 w 11086589"/>
              <a:gd name="connsiteY8" fmla="*/ 1194194 h 5721367"/>
              <a:gd name="connsiteX9" fmla="*/ 10588920 w 11086589"/>
              <a:gd name="connsiteY9" fmla="*/ 3648636 h 5721367"/>
              <a:gd name="connsiteX10" fmla="*/ 10941846 w 11086589"/>
              <a:gd name="connsiteY10" fmla="*/ 5204720 h 5721367"/>
              <a:gd name="connsiteX11" fmla="*/ 8615741 w 11086589"/>
              <a:gd name="connsiteY11" fmla="*/ 5429310 h 5721367"/>
              <a:gd name="connsiteX0" fmla="*/ 8595349 w 11066197"/>
              <a:gd name="connsiteY0" fmla="*/ 5429310 h 5909763"/>
              <a:gd name="connsiteX1" fmla="*/ 8434928 w 11066197"/>
              <a:gd name="connsiteY1" fmla="*/ 5461394 h 5909763"/>
              <a:gd name="connsiteX2" fmla="*/ 4376276 w 11066197"/>
              <a:gd name="connsiteY2" fmla="*/ 5718068 h 5909763"/>
              <a:gd name="connsiteX3" fmla="*/ 1007433 w 11066197"/>
              <a:gd name="connsiteY3" fmla="*/ 5718068 h 5909763"/>
              <a:gd name="connsiteX4" fmla="*/ 93033 w 11066197"/>
              <a:gd name="connsiteY4" fmla="*/ 3263626 h 5909763"/>
              <a:gd name="connsiteX5" fmla="*/ 526170 w 11066197"/>
              <a:gd name="connsiteY5" fmla="*/ 135415 h 5909763"/>
              <a:gd name="connsiteX6" fmla="*/ 4472528 w 11066197"/>
              <a:gd name="connsiteY6" fmla="*/ 520426 h 5909763"/>
              <a:gd name="connsiteX7" fmla="*/ 9846633 w 11066197"/>
              <a:gd name="connsiteY7" fmla="*/ 103331 h 5909763"/>
              <a:gd name="connsiteX8" fmla="*/ 11049791 w 11066197"/>
              <a:gd name="connsiteY8" fmla="*/ 1194194 h 5909763"/>
              <a:gd name="connsiteX9" fmla="*/ 10568528 w 11066197"/>
              <a:gd name="connsiteY9" fmla="*/ 3648636 h 5909763"/>
              <a:gd name="connsiteX10" fmla="*/ 10921454 w 11066197"/>
              <a:gd name="connsiteY10" fmla="*/ 5204720 h 5909763"/>
              <a:gd name="connsiteX11" fmla="*/ 8595349 w 11066197"/>
              <a:gd name="connsiteY11" fmla="*/ 5429310 h 5909763"/>
              <a:gd name="connsiteX0" fmla="*/ 8595349 w 11066197"/>
              <a:gd name="connsiteY0" fmla="*/ 542931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11" fmla="*/ 8595349 w 11066197"/>
              <a:gd name="connsiteY11" fmla="*/ 5429310 h 5987120"/>
              <a:gd name="connsiteX0" fmla="*/ 10921454 w 11066197"/>
              <a:gd name="connsiteY0" fmla="*/ 5204720 h 5987120"/>
              <a:gd name="connsiteX1" fmla="*/ 8434928 w 11066197"/>
              <a:gd name="connsiteY1" fmla="*/ 5461394 h 5987120"/>
              <a:gd name="connsiteX2" fmla="*/ 4456486 w 11066197"/>
              <a:gd name="connsiteY2" fmla="*/ 5894531 h 5987120"/>
              <a:gd name="connsiteX3" fmla="*/ 1007433 w 11066197"/>
              <a:gd name="connsiteY3" fmla="*/ 5718068 h 5987120"/>
              <a:gd name="connsiteX4" fmla="*/ 93033 w 11066197"/>
              <a:gd name="connsiteY4" fmla="*/ 3263626 h 5987120"/>
              <a:gd name="connsiteX5" fmla="*/ 526170 w 11066197"/>
              <a:gd name="connsiteY5" fmla="*/ 135415 h 5987120"/>
              <a:gd name="connsiteX6" fmla="*/ 4472528 w 11066197"/>
              <a:gd name="connsiteY6" fmla="*/ 520426 h 5987120"/>
              <a:gd name="connsiteX7" fmla="*/ 9846633 w 11066197"/>
              <a:gd name="connsiteY7" fmla="*/ 103331 h 5987120"/>
              <a:gd name="connsiteX8" fmla="*/ 11049791 w 11066197"/>
              <a:gd name="connsiteY8" fmla="*/ 1194194 h 5987120"/>
              <a:gd name="connsiteX9" fmla="*/ 10568528 w 11066197"/>
              <a:gd name="connsiteY9" fmla="*/ 3648636 h 5987120"/>
              <a:gd name="connsiteX10" fmla="*/ 10921454 w 11066197"/>
              <a:gd name="connsiteY10" fmla="*/ 5204720 h 5987120"/>
              <a:gd name="connsiteX0" fmla="*/ 10921454 w 11066197"/>
              <a:gd name="connsiteY0" fmla="*/ 5204720 h 6002815"/>
              <a:gd name="connsiteX1" fmla="*/ 4456486 w 11066197"/>
              <a:gd name="connsiteY1" fmla="*/ 5894531 h 6002815"/>
              <a:gd name="connsiteX2" fmla="*/ 1007433 w 11066197"/>
              <a:gd name="connsiteY2" fmla="*/ 5718068 h 6002815"/>
              <a:gd name="connsiteX3" fmla="*/ 93033 w 11066197"/>
              <a:gd name="connsiteY3" fmla="*/ 3263626 h 6002815"/>
              <a:gd name="connsiteX4" fmla="*/ 526170 w 11066197"/>
              <a:gd name="connsiteY4" fmla="*/ 135415 h 6002815"/>
              <a:gd name="connsiteX5" fmla="*/ 4472528 w 11066197"/>
              <a:gd name="connsiteY5" fmla="*/ 520426 h 6002815"/>
              <a:gd name="connsiteX6" fmla="*/ 9846633 w 11066197"/>
              <a:gd name="connsiteY6" fmla="*/ 103331 h 6002815"/>
              <a:gd name="connsiteX7" fmla="*/ 11049791 w 11066197"/>
              <a:gd name="connsiteY7" fmla="*/ 1194194 h 6002815"/>
              <a:gd name="connsiteX8" fmla="*/ 10568528 w 11066197"/>
              <a:gd name="connsiteY8" fmla="*/ 3648636 h 6002815"/>
              <a:gd name="connsiteX9" fmla="*/ 10921454 w 11066197"/>
              <a:gd name="connsiteY9" fmla="*/ 5204720 h 6002815"/>
              <a:gd name="connsiteX0" fmla="*/ 10472275 w 11066197"/>
              <a:gd name="connsiteY0" fmla="*/ 5573688 h 5980491"/>
              <a:gd name="connsiteX1" fmla="*/ 4456486 w 11066197"/>
              <a:gd name="connsiteY1" fmla="*/ 5894531 h 5980491"/>
              <a:gd name="connsiteX2" fmla="*/ 1007433 w 11066197"/>
              <a:gd name="connsiteY2" fmla="*/ 5718068 h 5980491"/>
              <a:gd name="connsiteX3" fmla="*/ 93033 w 11066197"/>
              <a:gd name="connsiteY3" fmla="*/ 3263626 h 5980491"/>
              <a:gd name="connsiteX4" fmla="*/ 526170 w 11066197"/>
              <a:gd name="connsiteY4" fmla="*/ 135415 h 5980491"/>
              <a:gd name="connsiteX5" fmla="*/ 4472528 w 11066197"/>
              <a:gd name="connsiteY5" fmla="*/ 520426 h 5980491"/>
              <a:gd name="connsiteX6" fmla="*/ 9846633 w 11066197"/>
              <a:gd name="connsiteY6" fmla="*/ 103331 h 5980491"/>
              <a:gd name="connsiteX7" fmla="*/ 11049791 w 11066197"/>
              <a:gd name="connsiteY7" fmla="*/ 1194194 h 5980491"/>
              <a:gd name="connsiteX8" fmla="*/ 10568528 w 11066197"/>
              <a:gd name="connsiteY8" fmla="*/ 3648636 h 5980491"/>
              <a:gd name="connsiteX9" fmla="*/ 10472275 w 11066197"/>
              <a:gd name="connsiteY9" fmla="*/ 5573688 h 5980491"/>
              <a:gd name="connsiteX0" fmla="*/ 10229604 w 10823526"/>
              <a:gd name="connsiteY0" fmla="*/ 5582178 h 5980556"/>
              <a:gd name="connsiteX1" fmla="*/ 4213815 w 10823526"/>
              <a:gd name="connsiteY1" fmla="*/ 5903021 h 5980556"/>
              <a:gd name="connsiteX2" fmla="*/ 764762 w 10823526"/>
              <a:gd name="connsiteY2" fmla="*/ 5726558 h 5980556"/>
              <a:gd name="connsiteX3" fmla="*/ 363709 w 10823526"/>
              <a:gd name="connsiteY3" fmla="*/ 3400453 h 5980556"/>
              <a:gd name="connsiteX4" fmla="*/ 283499 w 10823526"/>
              <a:gd name="connsiteY4" fmla="*/ 143905 h 5980556"/>
              <a:gd name="connsiteX5" fmla="*/ 4229857 w 10823526"/>
              <a:gd name="connsiteY5" fmla="*/ 528916 h 5980556"/>
              <a:gd name="connsiteX6" fmla="*/ 9603962 w 10823526"/>
              <a:gd name="connsiteY6" fmla="*/ 111821 h 5980556"/>
              <a:gd name="connsiteX7" fmla="*/ 10807120 w 10823526"/>
              <a:gd name="connsiteY7" fmla="*/ 1202684 h 5980556"/>
              <a:gd name="connsiteX8" fmla="*/ 10325857 w 10823526"/>
              <a:gd name="connsiteY8" fmla="*/ 3657126 h 5980556"/>
              <a:gd name="connsiteX9" fmla="*/ 10229604 w 10823526"/>
              <a:gd name="connsiteY9" fmla="*/ 5582178 h 5980556"/>
              <a:gd name="connsiteX0" fmla="*/ 10261679 w 10855601"/>
              <a:gd name="connsiteY0" fmla="*/ 5644288 h 6042666"/>
              <a:gd name="connsiteX1" fmla="*/ 4245890 w 10855601"/>
              <a:gd name="connsiteY1" fmla="*/ 5965131 h 6042666"/>
              <a:gd name="connsiteX2" fmla="*/ 796837 w 10855601"/>
              <a:gd name="connsiteY2" fmla="*/ 5788668 h 6042666"/>
              <a:gd name="connsiteX3" fmla="*/ 395784 w 10855601"/>
              <a:gd name="connsiteY3" fmla="*/ 3462563 h 6042666"/>
              <a:gd name="connsiteX4" fmla="*/ 315574 w 10855601"/>
              <a:gd name="connsiteY4" fmla="*/ 206015 h 6042666"/>
              <a:gd name="connsiteX5" fmla="*/ 4695069 w 10855601"/>
              <a:gd name="connsiteY5" fmla="*/ 318310 h 6042666"/>
              <a:gd name="connsiteX6" fmla="*/ 9636037 w 10855601"/>
              <a:gd name="connsiteY6" fmla="*/ 173931 h 6042666"/>
              <a:gd name="connsiteX7" fmla="*/ 10839195 w 10855601"/>
              <a:gd name="connsiteY7" fmla="*/ 1264794 h 6042666"/>
              <a:gd name="connsiteX8" fmla="*/ 10357932 w 10855601"/>
              <a:gd name="connsiteY8" fmla="*/ 3719236 h 6042666"/>
              <a:gd name="connsiteX9" fmla="*/ 10261679 w 10855601"/>
              <a:gd name="connsiteY9" fmla="*/ 5644288 h 6042666"/>
              <a:gd name="connsiteX0" fmla="*/ 10039792 w 10633714"/>
              <a:gd name="connsiteY0" fmla="*/ 5522731 h 5921109"/>
              <a:gd name="connsiteX1" fmla="*/ 4024003 w 10633714"/>
              <a:gd name="connsiteY1" fmla="*/ 5843574 h 5921109"/>
              <a:gd name="connsiteX2" fmla="*/ 574950 w 10633714"/>
              <a:gd name="connsiteY2" fmla="*/ 5667111 h 5921109"/>
              <a:gd name="connsiteX3" fmla="*/ 173897 w 10633714"/>
              <a:gd name="connsiteY3" fmla="*/ 3341006 h 5921109"/>
              <a:gd name="connsiteX4" fmla="*/ 398487 w 10633714"/>
              <a:gd name="connsiteY4" fmla="*/ 405300 h 5921109"/>
              <a:gd name="connsiteX5" fmla="*/ 4473182 w 10633714"/>
              <a:gd name="connsiteY5" fmla="*/ 196753 h 5921109"/>
              <a:gd name="connsiteX6" fmla="*/ 9414150 w 10633714"/>
              <a:gd name="connsiteY6" fmla="*/ 52374 h 5921109"/>
              <a:gd name="connsiteX7" fmla="*/ 10617308 w 10633714"/>
              <a:gd name="connsiteY7" fmla="*/ 1143237 h 5921109"/>
              <a:gd name="connsiteX8" fmla="*/ 10136045 w 10633714"/>
              <a:gd name="connsiteY8" fmla="*/ 3597679 h 5921109"/>
              <a:gd name="connsiteX9" fmla="*/ 10039792 w 10633714"/>
              <a:gd name="connsiteY9" fmla="*/ 5522731 h 5921109"/>
              <a:gd name="connsiteX0" fmla="*/ 10039792 w 10221163"/>
              <a:gd name="connsiteY0" fmla="*/ 5558917 h 5957295"/>
              <a:gd name="connsiteX1" fmla="*/ 4024003 w 10221163"/>
              <a:gd name="connsiteY1" fmla="*/ 5879760 h 5957295"/>
              <a:gd name="connsiteX2" fmla="*/ 574950 w 10221163"/>
              <a:gd name="connsiteY2" fmla="*/ 5703297 h 5957295"/>
              <a:gd name="connsiteX3" fmla="*/ 173897 w 10221163"/>
              <a:gd name="connsiteY3" fmla="*/ 3377192 h 5957295"/>
              <a:gd name="connsiteX4" fmla="*/ 398487 w 10221163"/>
              <a:gd name="connsiteY4" fmla="*/ 441486 h 5957295"/>
              <a:gd name="connsiteX5" fmla="*/ 4473182 w 10221163"/>
              <a:gd name="connsiteY5" fmla="*/ 232939 h 5957295"/>
              <a:gd name="connsiteX6" fmla="*/ 9414150 w 10221163"/>
              <a:gd name="connsiteY6" fmla="*/ 88560 h 5957295"/>
              <a:gd name="connsiteX7" fmla="*/ 10152087 w 10221163"/>
              <a:gd name="connsiteY7" fmla="*/ 1692771 h 5957295"/>
              <a:gd name="connsiteX8" fmla="*/ 10136045 w 10221163"/>
              <a:gd name="connsiteY8" fmla="*/ 3633865 h 5957295"/>
              <a:gd name="connsiteX9" fmla="*/ 10039792 w 10221163"/>
              <a:gd name="connsiteY9" fmla="*/ 5558917 h 5957295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290578"/>
              <a:gd name="connsiteY0" fmla="*/ 5700259 h 6098637"/>
              <a:gd name="connsiteX1" fmla="*/ 4024003 w 10290578"/>
              <a:gd name="connsiteY1" fmla="*/ 6021102 h 6098637"/>
              <a:gd name="connsiteX2" fmla="*/ 574950 w 10290578"/>
              <a:gd name="connsiteY2" fmla="*/ 5844639 h 6098637"/>
              <a:gd name="connsiteX3" fmla="*/ 173897 w 10290578"/>
              <a:gd name="connsiteY3" fmla="*/ 3518534 h 6098637"/>
              <a:gd name="connsiteX4" fmla="*/ 398487 w 10290578"/>
              <a:gd name="connsiteY4" fmla="*/ 582828 h 6098637"/>
              <a:gd name="connsiteX5" fmla="*/ 4473182 w 10290578"/>
              <a:gd name="connsiteY5" fmla="*/ 374281 h 6098637"/>
              <a:gd name="connsiteX6" fmla="*/ 9414150 w 10290578"/>
              <a:gd name="connsiteY6" fmla="*/ 229902 h 6098637"/>
              <a:gd name="connsiteX7" fmla="*/ 10136045 w 10290578"/>
              <a:gd name="connsiteY7" fmla="*/ 3775207 h 6098637"/>
              <a:gd name="connsiteX8" fmla="*/ 10039792 w 10290578"/>
              <a:gd name="connsiteY8" fmla="*/ 5700259 h 6098637"/>
              <a:gd name="connsiteX0" fmla="*/ 10039792 w 10221163"/>
              <a:gd name="connsiteY0" fmla="*/ 5700259 h 6098637"/>
              <a:gd name="connsiteX1" fmla="*/ 4024003 w 10221163"/>
              <a:gd name="connsiteY1" fmla="*/ 6021102 h 6098637"/>
              <a:gd name="connsiteX2" fmla="*/ 574950 w 10221163"/>
              <a:gd name="connsiteY2" fmla="*/ 5844639 h 6098637"/>
              <a:gd name="connsiteX3" fmla="*/ 173897 w 10221163"/>
              <a:gd name="connsiteY3" fmla="*/ 3518534 h 6098637"/>
              <a:gd name="connsiteX4" fmla="*/ 398487 w 10221163"/>
              <a:gd name="connsiteY4" fmla="*/ 582828 h 6098637"/>
              <a:gd name="connsiteX5" fmla="*/ 4473182 w 10221163"/>
              <a:gd name="connsiteY5" fmla="*/ 374281 h 6098637"/>
              <a:gd name="connsiteX6" fmla="*/ 9414150 w 10221163"/>
              <a:gd name="connsiteY6" fmla="*/ 229902 h 6098637"/>
              <a:gd name="connsiteX7" fmla="*/ 10136045 w 10221163"/>
              <a:gd name="connsiteY7" fmla="*/ 3775207 h 6098637"/>
              <a:gd name="connsiteX8" fmla="*/ 10039792 w 10221163"/>
              <a:gd name="connsiteY8" fmla="*/ 5700259 h 6098637"/>
              <a:gd name="connsiteX0" fmla="*/ 10039792 w 10617640"/>
              <a:gd name="connsiteY0" fmla="*/ 5703794 h 6102172"/>
              <a:gd name="connsiteX1" fmla="*/ 4024003 w 10617640"/>
              <a:gd name="connsiteY1" fmla="*/ 6024637 h 6102172"/>
              <a:gd name="connsiteX2" fmla="*/ 574950 w 10617640"/>
              <a:gd name="connsiteY2" fmla="*/ 5848174 h 6102172"/>
              <a:gd name="connsiteX3" fmla="*/ 173897 w 10617640"/>
              <a:gd name="connsiteY3" fmla="*/ 3522069 h 6102172"/>
              <a:gd name="connsiteX4" fmla="*/ 398487 w 10617640"/>
              <a:gd name="connsiteY4" fmla="*/ 586363 h 6102172"/>
              <a:gd name="connsiteX5" fmla="*/ 4473182 w 10617640"/>
              <a:gd name="connsiteY5" fmla="*/ 377816 h 6102172"/>
              <a:gd name="connsiteX6" fmla="*/ 9414150 w 10617640"/>
              <a:gd name="connsiteY6" fmla="*/ 233437 h 6102172"/>
              <a:gd name="connsiteX7" fmla="*/ 10392719 w 10617640"/>
              <a:gd name="connsiteY7" fmla="*/ 3826868 h 6102172"/>
              <a:gd name="connsiteX8" fmla="*/ 10039792 w 10617640"/>
              <a:gd name="connsiteY8" fmla="*/ 5703794 h 6102172"/>
              <a:gd name="connsiteX0" fmla="*/ 10039792 w 10612529"/>
              <a:gd name="connsiteY0" fmla="*/ 5703794 h 6102172"/>
              <a:gd name="connsiteX1" fmla="*/ 4024003 w 10612529"/>
              <a:gd name="connsiteY1" fmla="*/ 6024637 h 6102172"/>
              <a:gd name="connsiteX2" fmla="*/ 574950 w 10612529"/>
              <a:gd name="connsiteY2" fmla="*/ 5848174 h 6102172"/>
              <a:gd name="connsiteX3" fmla="*/ 173897 w 10612529"/>
              <a:gd name="connsiteY3" fmla="*/ 3522069 h 6102172"/>
              <a:gd name="connsiteX4" fmla="*/ 398487 w 10612529"/>
              <a:gd name="connsiteY4" fmla="*/ 586363 h 6102172"/>
              <a:gd name="connsiteX5" fmla="*/ 4473182 w 10612529"/>
              <a:gd name="connsiteY5" fmla="*/ 377816 h 6102172"/>
              <a:gd name="connsiteX6" fmla="*/ 9414150 w 10612529"/>
              <a:gd name="connsiteY6" fmla="*/ 233437 h 6102172"/>
              <a:gd name="connsiteX7" fmla="*/ 10392719 w 10612529"/>
              <a:gd name="connsiteY7" fmla="*/ 3826868 h 6102172"/>
              <a:gd name="connsiteX8" fmla="*/ 10039792 w 10612529"/>
              <a:gd name="connsiteY8" fmla="*/ 5703794 h 6102172"/>
              <a:gd name="connsiteX0" fmla="*/ 10039792 w 10544672"/>
              <a:gd name="connsiteY0" fmla="*/ 5703794 h 6102172"/>
              <a:gd name="connsiteX1" fmla="*/ 4024003 w 10544672"/>
              <a:gd name="connsiteY1" fmla="*/ 6024637 h 6102172"/>
              <a:gd name="connsiteX2" fmla="*/ 574950 w 10544672"/>
              <a:gd name="connsiteY2" fmla="*/ 5848174 h 6102172"/>
              <a:gd name="connsiteX3" fmla="*/ 173897 w 10544672"/>
              <a:gd name="connsiteY3" fmla="*/ 3522069 h 6102172"/>
              <a:gd name="connsiteX4" fmla="*/ 398487 w 10544672"/>
              <a:gd name="connsiteY4" fmla="*/ 586363 h 6102172"/>
              <a:gd name="connsiteX5" fmla="*/ 4473182 w 10544672"/>
              <a:gd name="connsiteY5" fmla="*/ 377816 h 6102172"/>
              <a:gd name="connsiteX6" fmla="*/ 9414150 w 10544672"/>
              <a:gd name="connsiteY6" fmla="*/ 233437 h 6102172"/>
              <a:gd name="connsiteX7" fmla="*/ 10392719 w 10544672"/>
              <a:gd name="connsiteY7" fmla="*/ 3826868 h 6102172"/>
              <a:gd name="connsiteX8" fmla="*/ 10039792 w 10544672"/>
              <a:gd name="connsiteY8" fmla="*/ 5703794 h 6102172"/>
              <a:gd name="connsiteX0" fmla="*/ 9333939 w 10395205"/>
              <a:gd name="connsiteY0" fmla="*/ 5896299 h 6103210"/>
              <a:gd name="connsiteX1" fmla="*/ 4024003 w 10395205"/>
              <a:gd name="connsiteY1" fmla="*/ 6024637 h 6103210"/>
              <a:gd name="connsiteX2" fmla="*/ 574950 w 10395205"/>
              <a:gd name="connsiteY2" fmla="*/ 5848174 h 6103210"/>
              <a:gd name="connsiteX3" fmla="*/ 173897 w 10395205"/>
              <a:gd name="connsiteY3" fmla="*/ 3522069 h 6103210"/>
              <a:gd name="connsiteX4" fmla="*/ 398487 w 10395205"/>
              <a:gd name="connsiteY4" fmla="*/ 586363 h 6103210"/>
              <a:gd name="connsiteX5" fmla="*/ 4473182 w 10395205"/>
              <a:gd name="connsiteY5" fmla="*/ 377816 h 6103210"/>
              <a:gd name="connsiteX6" fmla="*/ 9414150 w 10395205"/>
              <a:gd name="connsiteY6" fmla="*/ 233437 h 6103210"/>
              <a:gd name="connsiteX7" fmla="*/ 10392719 w 10395205"/>
              <a:gd name="connsiteY7" fmla="*/ 3826868 h 6103210"/>
              <a:gd name="connsiteX8" fmla="*/ 9333939 w 10395205"/>
              <a:gd name="connsiteY8" fmla="*/ 5896299 h 6103210"/>
              <a:gd name="connsiteX0" fmla="*/ 9333939 w 10533420"/>
              <a:gd name="connsiteY0" fmla="*/ 5769640 h 5976551"/>
              <a:gd name="connsiteX1" fmla="*/ 4024003 w 10533420"/>
              <a:gd name="connsiteY1" fmla="*/ 5897978 h 5976551"/>
              <a:gd name="connsiteX2" fmla="*/ 574950 w 10533420"/>
              <a:gd name="connsiteY2" fmla="*/ 5721515 h 5976551"/>
              <a:gd name="connsiteX3" fmla="*/ 173897 w 10533420"/>
              <a:gd name="connsiteY3" fmla="*/ 3395410 h 5976551"/>
              <a:gd name="connsiteX4" fmla="*/ 398487 w 10533420"/>
              <a:gd name="connsiteY4" fmla="*/ 459704 h 5976551"/>
              <a:gd name="connsiteX5" fmla="*/ 4473182 w 10533420"/>
              <a:gd name="connsiteY5" fmla="*/ 251157 h 5976551"/>
              <a:gd name="connsiteX6" fmla="*/ 9863329 w 10533420"/>
              <a:gd name="connsiteY6" fmla="*/ 267199 h 5976551"/>
              <a:gd name="connsiteX7" fmla="*/ 10392719 w 10533420"/>
              <a:gd name="connsiteY7" fmla="*/ 3700209 h 5976551"/>
              <a:gd name="connsiteX8" fmla="*/ 9333939 w 10533420"/>
              <a:gd name="connsiteY8" fmla="*/ 5769640 h 5976551"/>
              <a:gd name="connsiteX0" fmla="*/ 9333939 w 10533420"/>
              <a:gd name="connsiteY0" fmla="*/ 5769640 h 5883680"/>
              <a:gd name="connsiteX1" fmla="*/ 4425055 w 10533420"/>
              <a:gd name="connsiteY1" fmla="*/ 5625262 h 5883680"/>
              <a:gd name="connsiteX2" fmla="*/ 574950 w 10533420"/>
              <a:gd name="connsiteY2" fmla="*/ 5721515 h 5883680"/>
              <a:gd name="connsiteX3" fmla="*/ 173897 w 10533420"/>
              <a:gd name="connsiteY3" fmla="*/ 3395410 h 5883680"/>
              <a:gd name="connsiteX4" fmla="*/ 398487 w 10533420"/>
              <a:gd name="connsiteY4" fmla="*/ 459704 h 5883680"/>
              <a:gd name="connsiteX5" fmla="*/ 4473182 w 10533420"/>
              <a:gd name="connsiteY5" fmla="*/ 251157 h 5883680"/>
              <a:gd name="connsiteX6" fmla="*/ 9863329 w 10533420"/>
              <a:gd name="connsiteY6" fmla="*/ 267199 h 5883680"/>
              <a:gd name="connsiteX7" fmla="*/ 10392719 w 10533420"/>
              <a:gd name="connsiteY7" fmla="*/ 3700209 h 5883680"/>
              <a:gd name="connsiteX8" fmla="*/ 9333939 w 10533420"/>
              <a:gd name="connsiteY8" fmla="*/ 5769640 h 5883680"/>
              <a:gd name="connsiteX0" fmla="*/ 9333939 w 10517490"/>
              <a:gd name="connsiteY0" fmla="*/ 5615359 h 5729399"/>
              <a:gd name="connsiteX1" fmla="*/ 4425055 w 10517490"/>
              <a:gd name="connsiteY1" fmla="*/ 5470981 h 5729399"/>
              <a:gd name="connsiteX2" fmla="*/ 574950 w 10517490"/>
              <a:gd name="connsiteY2" fmla="*/ 5567234 h 5729399"/>
              <a:gd name="connsiteX3" fmla="*/ 173897 w 10517490"/>
              <a:gd name="connsiteY3" fmla="*/ 3241129 h 5729399"/>
              <a:gd name="connsiteX4" fmla="*/ 398487 w 10517490"/>
              <a:gd name="connsiteY4" fmla="*/ 305423 h 5729399"/>
              <a:gd name="connsiteX5" fmla="*/ 4473182 w 10517490"/>
              <a:gd name="connsiteY5" fmla="*/ 96876 h 5729399"/>
              <a:gd name="connsiteX6" fmla="*/ 9831244 w 10517490"/>
              <a:gd name="connsiteY6" fmla="*/ 353550 h 5729399"/>
              <a:gd name="connsiteX7" fmla="*/ 10392719 w 10517490"/>
              <a:gd name="connsiteY7" fmla="*/ 3545928 h 5729399"/>
              <a:gd name="connsiteX8" fmla="*/ 9333939 w 10517490"/>
              <a:gd name="connsiteY8" fmla="*/ 5615359 h 5729399"/>
              <a:gd name="connsiteX0" fmla="*/ 9333939 w 10440867"/>
              <a:gd name="connsiteY0" fmla="*/ 5615359 h 5729399"/>
              <a:gd name="connsiteX1" fmla="*/ 4425055 w 10440867"/>
              <a:gd name="connsiteY1" fmla="*/ 5470981 h 5729399"/>
              <a:gd name="connsiteX2" fmla="*/ 574950 w 10440867"/>
              <a:gd name="connsiteY2" fmla="*/ 5567234 h 5729399"/>
              <a:gd name="connsiteX3" fmla="*/ 173897 w 10440867"/>
              <a:gd name="connsiteY3" fmla="*/ 3241129 h 5729399"/>
              <a:gd name="connsiteX4" fmla="*/ 398487 w 10440867"/>
              <a:gd name="connsiteY4" fmla="*/ 305423 h 5729399"/>
              <a:gd name="connsiteX5" fmla="*/ 4473182 w 10440867"/>
              <a:gd name="connsiteY5" fmla="*/ 96876 h 5729399"/>
              <a:gd name="connsiteX6" fmla="*/ 9831244 w 10440867"/>
              <a:gd name="connsiteY6" fmla="*/ 353550 h 5729399"/>
              <a:gd name="connsiteX7" fmla="*/ 10264382 w 10440867"/>
              <a:gd name="connsiteY7" fmla="*/ 3545928 h 5729399"/>
              <a:gd name="connsiteX8" fmla="*/ 9333939 w 10440867"/>
              <a:gd name="connsiteY8" fmla="*/ 5615359 h 5729399"/>
              <a:gd name="connsiteX0" fmla="*/ 9333939 w 10382686"/>
              <a:gd name="connsiteY0" fmla="*/ 5696181 h 5810221"/>
              <a:gd name="connsiteX1" fmla="*/ 4425055 w 10382686"/>
              <a:gd name="connsiteY1" fmla="*/ 5551803 h 5810221"/>
              <a:gd name="connsiteX2" fmla="*/ 574950 w 10382686"/>
              <a:gd name="connsiteY2" fmla="*/ 5648056 h 5810221"/>
              <a:gd name="connsiteX3" fmla="*/ 173897 w 10382686"/>
              <a:gd name="connsiteY3" fmla="*/ 3321951 h 5810221"/>
              <a:gd name="connsiteX4" fmla="*/ 398487 w 10382686"/>
              <a:gd name="connsiteY4" fmla="*/ 386245 h 5810221"/>
              <a:gd name="connsiteX5" fmla="*/ 4473182 w 10382686"/>
              <a:gd name="connsiteY5" fmla="*/ 177698 h 5810221"/>
              <a:gd name="connsiteX6" fmla="*/ 9722079 w 10382686"/>
              <a:gd name="connsiteY6" fmla="*/ 293734 h 5810221"/>
              <a:gd name="connsiteX7" fmla="*/ 10264382 w 10382686"/>
              <a:gd name="connsiteY7" fmla="*/ 3626750 h 5810221"/>
              <a:gd name="connsiteX8" fmla="*/ 9333939 w 10382686"/>
              <a:gd name="connsiteY8" fmla="*/ 5696181 h 5810221"/>
              <a:gd name="connsiteX0" fmla="*/ 9333939 w 10382686"/>
              <a:gd name="connsiteY0" fmla="*/ 5696181 h 5781561"/>
              <a:gd name="connsiteX1" fmla="*/ 4284700 w 10382686"/>
              <a:gd name="connsiteY1" fmla="*/ 5411165 h 5781561"/>
              <a:gd name="connsiteX2" fmla="*/ 574950 w 10382686"/>
              <a:gd name="connsiteY2" fmla="*/ 5648056 h 5781561"/>
              <a:gd name="connsiteX3" fmla="*/ 173897 w 10382686"/>
              <a:gd name="connsiteY3" fmla="*/ 3321951 h 5781561"/>
              <a:gd name="connsiteX4" fmla="*/ 398487 w 10382686"/>
              <a:gd name="connsiteY4" fmla="*/ 386245 h 5781561"/>
              <a:gd name="connsiteX5" fmla="*/ 4473182 w 10382686"/>
              <a:gd name="connsiteY5" fmla="*/ 177698 h 5781561"/>
              <a:gd name="connsiteX6" fmla="*/ 9722079 w 10382686"/>
              <a:gd name="connsiteY6" fmla="*/ 293734 h 5781561"/>
              <a:gd name="connsiteX7" fmla="*/ 10264382 w 10382686"/>
              <a:gd name="connsiteY7" fmla="*/ 3626750 h 5781561"/>
              <a:gd name="connsiteX8" fmla="*/ 9333939 w 10382686"/>
              <a:gd name="connsiteY8" fmla="*/ 5696181 h 5781561"/>
              <a:gd name="connsiteX0" fmla="*/ 9281946 w 10330693"/>
              <a:gd name="connsiteY0" fmla="*/ 5696181 h 5781561"/>
              <a:gd name="connsiteX1" fmla="*/ 4232707 w 10330693"/>
              <a:gd name="connsiteY1" fmla="*/ 5411165 h 5781561"/>
              <a:gd name="connsiteX2" fmla="*/ 522957 w 10330693"/>
              <a:gd name="connsiteY2" fmla="*/ 5648056 h 5781561"/>
              <a:gd name="connsiteX3" fmla="*/ 243114 w 10330693"/>
              <a:gd name="connsiteY3" fmla="*/ 3290698 h 5781561"/>
              <a:gd name="connsiteX4" fmla="*/ 346494 w 10330693"/>
              <a:gd name="connsiteY4" fmla="*/ 386245 h 5781561"/>
              <a:gd name="connsiteX5" fmla="*/ 4421189 w 10330693"/>
              <a:gd name="connsiteY5" fmla="*/ 177698 h 5781561"/>
              <a:gd name="connsiteX6" fmla="*/ 9670086 w 10330693"/>
              <a:gd name="connsiteY6" fmla="*/ 293734 h 5781561"/>
              <a:gd name="connsiteX7" fmla="*/ 10212389 w 10330693"/>
              <a:gd name="connsiteY7" fmla="*/ 3626750 h 5781561"/>
              <a:gd name="connsiteX8" fmla="*/ 9281946 w 10330693"/>
              <a:gd name="connsiteY8" fmla="*/ 5696181 h 5781561"/>
              <a:gd name="connsiteX0" fmla="*/ 9281946 w 10330693"/>
              <a:gd name="connsiteY0" fmla="*/ 5696181 h 5766746"/>
              <a:gd name="connsiteX1" fmla="*/ 3626658 w 10330693"/>
              <a:gd name="connsiteY1" fmla="*/ 5317407 h 5766746"/>
              <a:gd name="connsiteX2" fmla="*/ 522957 w 10330693"/>
              <a:gd name="connsiteY2" fmla="*/ 5648056 h 5766746"/>
              <a:gd name="connsiteX3" fmla="*/ 243114 w 10330693"/>
              <a:gd name="connsiteY3" fmla="*/ 3290698 h 5766746"/>
              <a:gd name="connsiteX4" fmla="*/ 346494 w 10330693"/>
              <a:gd name="connsiteY4" fmla="*/ 386245 h 5766746"/>
              <a:gd name="connsiteX5" fmla="*/ 4421189 w 10330693"/>
              <a:gd name="connsiteY5" fmla="*/ 177698 h 5766746"/>
              <a:gd name="connsiteX6" fmla="*/ 9670086 w 10330693"/>
              <a:gd name="connsiteY6" fmla="*/ 293734 h 5766746"/>
              <a:gd name="connsiteX7" fmla="*/ 10212389 w 10330693"/>
              <a:gd name="connsiteY7" fmla="*/ 3626750 h 5766746"/>
              <a:gd name="connsiteX8" fmla="*/ 9281946 w 10330693"/>
              <a:gd name="connsiteY8" fmla="*/ 5696181 h 5766746"/>
              <a:gd name="connsiteX0" fmla="*/ 9281946 w 10211852"/>
              <a:gd name="connsiteY0" fmla="*/ 5692783 h 5766172"/>
              <a:gd name="connsiteX1" fmla="*/ 3626658 w 10211852"/>
              <a:gd name="connsiteY1" fmla="*/ 5314009 h 5766172"/>
              <a:gd name="connsiteX2" fmla="*/ 522957 w 10211852"/>
              <a:gd name="connsiteY2" fmla="*/ 5644658 h 5766172"/>
              <a:gd name="connsiteX3" fmla="*/ 243114 w 10211852"/>
              <a:gd name="connsiteY3" fmla="*/ 3287300 h 5766172"/>
              <a:gd name="connsiteX4" fmla="*/ 346494 w 10211852"/>
              <a:gd name="connsiteY4" fmla="*/ 382847 h 5766172"/>
              <a:gd name="connsiteX5" fmla="*/ 4421189 w 10211852"/>
              <a:gd name="connsiteY5" fmla="*/ 174300 h 5766172"/>
              <a:gd name="connsiteX6" fmla="*/ 9670086 w 10211852"/>
              <a:gd name="connsiteY6" fmla="*/ 290336 h 5766172"/>
              <a:gd name="connsiteX7" fmla="*/ 10000272 w 10211852"/>
              <a:gd name="connsiteY7" fmla="*/ 3576473 h 5766172"/>
              <a:gd name="connsiteX8" fmla="*/ 9281946 w 10211852"/>
              <a:gd name="connsiteY8" fmla="*/ 5692783 h 5766172"/>
              <a:gd name="connsiteX0" fmla="*/ 9281946 w 10193103"/>
              <a:gd name="connsiteY0" fmla="*/ 5834146 h 5907535"/>
              <a:gd name="connsiteX1" fmla="*/ 3626658 w 10193103"/>
              <a:gd name="connsiteY1" fmla="*/ 5455372 h 5907535"/>
              <a:gd name="connsiteX2" fmla="*/ 522957 w 10193103"/>
              <a:gd name="connsiteY2" fmla="*/ 5786021 h 5907535"/>
              <a:gd name="connsiteX3" fmla="*/ 243114 w 10193103"/>
              <a:gd name="connsiteY3" fmla="*/ 3428663 h 5907535"/>
              <a:gd name="connsiteX4" fmla="*/ 346494 w 10193103"/>
              <a:gd name="connsiteY4" fmla="*/ 524210 h 5907535"/>
              <a:gd name="connsiteX5" fmla="*/ 4421189 w 10193103"/>
              <a:gd name="connsiteY5" fmla="*/ 315663 h 5907535"/>
              <a:gd name="connsiteX6" fmla="*/ 9639783 w 10193103"/>
              <a:gd name="connsiteY6" fmla="*/ 244181 h 5907535"/>
              <a:gd name="connsiteX7" fmla="*/ 10000272 w 10193103"/>
              <a:gd name="connsiteY7" fmla="*/ 3717836 h 5907535"/>
              <a:gd name="connsiteX8" fmla="*/ 9281946 w 10193103"/>
              <a:gd name="connsiteY8" fmla="*/ 5834146 h 5907535"/>
              <a:gd name="connsiteX0" fmla="*/ 9428829 w 10339986"/>
              <a:gd name="connsiteY0" fmla="*/ 5834146 h 5907535"/>
              <a:gd name="connsiteX1" fmla="*/ 3773541 w 10339986"/>
              <a:gd name="connsiteY1" fmla="*/ 5455372 h 5907535"/>
              <a:gd name="connsiteX2" fmla="*/ 669840 w 10339986"/>
              <a:gd name="connsiteY2" fmla="*/ 5786021 h 5907535"/>
              <a:gd name="connsiteX3" fmla="*/ 389997 w 10339986"/>
              <a:gd name="connsiteY3" fmla="*/ 3428663 h 5907535"/>
              <a:gd name="connsiteX4" fmla="*/ 493377 w 10339986"/>
              <a:gd name="connsiteY4" fmla="*/ 524210 h 5907535"/>
              <a:gd name="connsiteX5" fmla="*/ 4568072 w 10339986"/>
              <a:gd name="connsiteY5" fmla="*/ 315663 h 5907535"/>
              <a:gd name="connsiteX6" fmla="*/ 9786666 w 10339986"/>
              <a:gd name="connsiteY6" fmla="*/ 244181 h 5907535"/>
              <a:gd name="connsiteX7" fmla="*/ 10147155 w 10339986"/>
              <a:gd name="connsiteY7" fmla="*/ 3717836 h 5907535"/>
              <a:gd name="connsiteX8" fmla="*/ 9428829 w 10339986"/>
              <a:gd name="connsiteY8" fmla="*/ 5834146 h 5907535"/>
              <a:gd name="connsiteX0" fmla="*/ 9095501 w 10359569"/>
              <a:gd name="connsiteY0" fmla="*/ 5802893 h 5881075"/>
              <a:gd name="connsiteX1" fmla="*/ 3773541 w 10359569"/>
              <a:gd name="connsiteY1" fmla="*/ 5455372 h 5881075"/>
              <a:gd name="connsiteX2" fmla="*/ 669840 w 10359569"/>
              <a:gd name="connsiteY2" fmla="*/ 5786021 h 5881075"/>
              <a:gd name="connsiteX3" fmla="*/ 389997 w 10359569"/>
              <a:gd name="connsiteY3" fmla="*/ 3428663 h 5881075"/>
              <a:gd name="connsiteX4" fmla="*/ 493377 w 10359569"/>
              <a:gd name="connsiteY4" fmla="*/ 524210 h 5881075"/>
              <a:gd name="connsiteX5" fmla="*/ 4568072 w 10359569"/>
              <a:gd name="connsiteY5" fmla="*/ 315663 h 5881075"/>
              <a:gd name="connsiteX6" fmla="*/ 9786666 w 10359569"/>
              <a:gd name="connsiteY6" fmla="*/ 244181 h 5881075"/>
              <a:gd name="connsiteX7" fmla="*/ 10147155 w 10359569"/>
              <a:gd name="connsiteY7" fmla="*/ 3717836 h 5881075"/>
              <a:gd name="connsiteX8" fmla="*/ 9095501 w 10359569"/>
              <a:gd name="connsiteY8" fmla="*/ 5802893 h 588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59569" h="5881075">
                <a:moveTo>
                  <a:pt x="9095501" y="5802893"/>
                </a:moveTo>
                <a:cubicBezTo>
                  <a:pt x="8033232" y="6092482"/>
                  <a:pt x="5177818" y="5458184"/>
                  <a:pt x="3773541" y="5455372"/>
                </a:cubicBezTo>
                <a:cubicBezTo>
                  <a:pt x="2369264" y="5452560"/>
                  <a:pt x="1233764" y="6123806"/>
                  <a:pt x="669840" y="5786021"/>
                </a:cubicBezTo>
                <a:cubicBezTo>
                  <a:pt x="105916" y="5448236"/>
                  <a:pt x="419407" y="4305631"/>
                  <a:pt x="389997" y="3428663"/>
                </a:cubicBezTo>
                <a:cubicBezTo>
                  <a:pt x="360587" y="2551695"/>
                  <a:pt x="-536296" y="1199307"/>
                  <a:pt x="493377" y="524210"/>
                </a:cubicBezTo>
                <a:cubicBezTo>
                  <a:pt x="1523050" y="-150887"/>
                  <a:pt x="3019191" y="362334"/>
                  <a:pt x="4568072" y="315663"/>
                </a:cubicBezTo>
                <a:cubicBezTo>
                  <a:pt x="6116953" y="268992"/>
                  <a:pt x="8856819" y="-322848"/>
                  <a:pt x="9786666" y="244181"/>
                </a:cubicBezTo>
                <a:cubicBezTo>
                  <a:pt x="10716513" y="811210"/>
                  <a:pt x="10262349" y="2791384"/>
                  <a:pt x="10147155" y="3717836"/>
                </a:cubicBezTo>
                <a:cubicBezTo>
                  <a:pt x="10031961" y="4644288"/>
                  <a:pt x="10157770" y="5513304"/>
                  <a:pt x="9095501" y="5802893"/>
                </a:cubicBezTo>
                <a:close/>
              </a:path>
            </a:pathLst>
          </a:custGeom>
          <a:noFill/>
          <a:ln>
            <a:solidFill>
              <a:srgbClr val="9CC4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12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9901933" y="337929"/>
            <a:ext cx="1977867" cy="1234572"/>
            <a:chOff x="7180022" y="219753"/>
            <a:chExt cx="1592029" cy="993734"/>
          </a:xfrm>
        </p:grpSpPr>
        <p:pic>
          <p:nvPicPr>
            <p:cNvPr id="13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14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21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82" y="4072582"/>
            <a:ext cx="3803134" cy="3071387"/>
          </a:xfrm>
          <a:prstGeom prst="rect">
            <a:avLst/>
          </a:prstGeom>
        </p:spPr>
      </p:pic>
      <p:sp>
        <p:nvSpPr>
          <p:cNvPr id="22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3278661" y="438479"/>
            <a:ext cx="5256632" cy="118987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60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elvetIns" panose="02040603050506020204" pitchFamily="18" charset="0"/>
                <a:ea typeface="方正喵呜体" panose="02010600010101010101" pitchFamily="2" charset="-122"/>
                <a:sym typeface="Arial" panose="020B0604020202020204" pitchFamily="34" charset="0"/>
              </a:rPr>
              <a:t>Ghi nhớ</a:t>
            </a:r>
            <a:endParaRPr lang="en-GB" altLang="zh-CN" sz="6600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elvetIns" panose="02040603050506020204" pitchFamily="18" charset="0"/>
              <a:ea typeface="方正喵呜体" panose="0201060001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6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" y="843052"/>
            <a:ext cx="2555599" cy="5808179"/>
          </a:xfrm>
          <a:prstGeom prst="rect">
            <a:avLst/>
          </a:prstGeom>
        </p:spPr>
      </p:pic>
      <p:sp>
        <p:nvSpPr>
          <p:cNvPr id="17" name="文本框 23" descr="e7d195523061f1c0deeec63e560781cfd59afb0ea006f2a87ABB68BF51EA6619813959095094C18C62A12F549504892A4AAA8C1554C6663626E05CA27F281A14E6983772AFC3FB97135759321DEA3D704CB8FFD9D2544D20ADDCB4FC824F904E0D83D989474D2C72C21C19999FBBACD7FA81DBC650697183C998B58960BA5FD542E56B4FBC2C958F"/>
          <p:cNvSpPr txBox="1"/>
          <p:nvPr/>
        </p:nvSpPr>
        <p:spPr>
          <a:xfrm>
            <a:off x="1865571" y="2054540"/>
            <a:ext cx="4123118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  1dm = 10cm </a:t>
            </a:r>
          </a:p>
          <a:p>
            <a:pPr algn="just">
              <a:lnSpc>
                <a:spcPct val="150000"/>
              </a:lnSpc>
            </a:pPr>
            <a:r>
              <a:rPr lang="en-US" sz="3600" b="1" i="0" u="none" strike="noStrike" cap="none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 cm = 1dm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0611" y="2054540"/>
            <a:ext cx="3745282" cy="366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 m = 10 dm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 m = 100 cm 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 dm = 1 m</a:t>
            </a:r>
          </a:p>
          <a:p>
            <a:pPr lvl="0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100 cm = 1m </a:t>
            </a:r>
            <a:endParaRPr lang="en-US" sz="40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2" grpId="0"/>
      <p:bldP spid="1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1371600" y="5204575"/>
            <a:ext cx="10883783" cy="1618095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E2B7C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-104576" y="5003475"/>
            <a:ext cx="5609263" cy="1899890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  <a:gd name="connsiteX0" fmla="*/ 181593 w 12358602"/>
              <a:gd name="connsiteY0" fmla="*/ 830441 h 868049"/>
              <a:gd name="connsiteX1" fmla="*/ 378874 w 12358602"/>
              <a:gd name="connsiteY1" fmla="*/ 293240 h 868049"/>
              <a:gd name="connsiteX2" fmla="*/ 3324252 w 12358602"/>
              <a:gd name="connsiteY2" fmla="*/ 178 h 868049"/>
              <a:gd name="connsiteX3" fmla="*/ 5495952 w 12358602"/>
              <a:gd name="connsiteY3" fmla="*/ 247828 h 868049"/>
              <a:gd name="connsiteX4" fmla="*/ 7781952 w 12358602"/>
              <a:gd name="connsiteY4" fmla="*/ 114478 h 868049"/>
              <a:gd name="connsiteX5" fmla="*/ 10487052 w 12358602"/>
              <a:gd name="connsiteY5" fmla="*/ 38278 h 868049"/>
              <a:gd name="connsiteX6" fmla="*/ 12224728 w 12358602"/>
              <a:gd name="connsiteY6" fmla="*/ 515460 h 868049"/>
              <a:gd name="connsiteX7" fmla="*/ 12205266 w 12358602"/>
              <a:gd name="connsiteY7" fmla="*/ 868049 h 868049"/>
              <a:gd name="connsiteX8" fmla="*/ 181593 w 12358602"/>
              <a:gd name="connsiteY8" fmla="*/ 830441 h 868049"/>
              <a:gd name="connsiteX0" fmla="*/ 181593 w 12358602"/>
              <a:gd name="connsiteY0" fmla="*/ 884369 h 921977"/>
              <a:gd name="connsiteX1" fmla="*/ 378874 w 12358602"/>
              <a:gd name="connsiteY1" fmla="*/ 347168 h 921977"/>
              <a:gd name="connsiteX2" fmla="*/ 3324252 w 12358602"/>
              <a:gd name="connsiteY2" fmla="*/ 54106 h 921977"/>
              <a:gd name="connsiteX3" fmla="*/ 5495952 w 12358602"/>
              <a:gd name="connsiteY3" fmla="*/ 301756 h 921977"/>
              <a:gd name="connsiteX4" fmla="*/ 7840340 w 12358602"/>
              <a:gd name="connsiteY4" fmla="*/ 7689 h 921977"/>
              <a:gd name="connsiteX5" fmla="*/ 10487052 w 12358602"/>
              <a:gd name="connsiteY5" fmla="*/ 92206 h 921977"/>
              <a:gd name="connsiteX6" fmla="*/ 12224728 w 12358602"/>
              <a:gd name="connsiteY6" fmla="*/ 569388 h 921977"/>
              <a:gd name="connsiteX7" fmla="*/ 12205266 w 12358602"/>
              <a:gd name="connsiteY7" fmla="*/ 921977 h 921977"/>
              <a:gd name="connsiteX8" fmla="*/ 181593 w 12358602"/>
              <a:gd name="connsiteY8" fmla="*/ 884369 h 921977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9996592 w 12358602"/>
              <a:gd name="connsiteY5" fmla="*/ 84517 h 914288"/>
              <a:gd name="connsiteX6" fmla="*/ 12224728 w 12358602"/>
              <a:gd name="connsiteY6" fmla="*/ 561699 h 914288"/>
              <a:gd name="connsiteX7" fmla="*/ 12205266 w 12358602"/>
              <a:gd name="connsiteY7" fmla="*/ 914288 h 914288"/>
              <a:gd name="connsiteX8" fmla="*/ 181593 w 12358602"/>
              <a:gd name="connsiteY8" fmla="*/ 876680 h 914288"/>
              <a:gd name="connsiteX0" fmla="*/ 181593 w 12358602"/>
              <a:gd name="connsiteY0" fmla="*/ 876680 h 914288"/>
              <a:gd name="connsiteX1" fmla="*/ 378874 w 12358602"/>
              <a:gd name="connsiteY1" fmla="*/ 339479 h 914288"/>
              <a:gd name="connsiteX2" fmla="*/ 3324252 w 12358602"/>
              <a:gd name="connsiteY2" fmla="*/ 46417 h 914288"/>
              <a:gd name="connsiteX3" fmla="*/ 5495952 w 12358602"/>
              <a:gd name="connsiteY3" fmla="*/ 294067 h 914288"/>
              <a:gd name="connsiteX4" fmla="*/ 7840340 w 12358602"/>
              <a:gd name="connsiteY4" fmla="*/ 0 h 914288"/>
              <a:gd name="connsiteX5" fmla="*/ 12224728 w 12358602"/>
              <a:gd name="connsiteY5" fmla="*/ 561699 h 914288"/>
              <a:gd name="connsiteX6" fmla="*/ 12205266 w 12358602"/>
              <a:gd name="connsiteY6" fmla="*/ 914288 h 914288"/>
              <a:gd name="connsiteX7" fmla="*/ 181593 w 12358602"/>
              <a:gd name="connsiteY7" fmla="*/ 876680 h 914288"/>
              <a:gd name="connsiteX0" fmla="*/ 181593 w 12358602"/>
              <a:gd name="connsiteY0" fmla="*/ 891982 h 929590"/>
              <a:gd name="connsiteX1" fmla="*/ 378874 w 12358602"/>
              <a:gd name="connsiteY1" fmla="*/ 354781 h 929590"/>
              <a:gd name="connsiteX2" fmla="*/ 3324252 w 12358602"/>
              <a:gd name="connsiteY2" fmla="*/ 61719 h 929590"/>
              <a:gd name="connsiteX3" fmla="*/ 5495952 w 12358602"/>
              <a:gd name="connsiteY3" fmla="*/ 309369 h 929590"/>
              <a:gd name="connsiteX4" fmla="*/ 7840340 w 12358602"/>
              <a:gd name="connsiteY4" fmla="*/ 15302 h 929590"/>
              <a:gd name="connsiteX5" fmla="*/ 12224728 w 12358602"/>
              <a:gd name="connsiteY5" fmla="*/ 577001 h 929590"/>
              <a:gd name="connsiteX6" fmla="*/ 12205266 w 12358602"/>
              <a:gd name="connsiteY6" fmla="*/ 929590 h 929590"/>
              <a:gd name="connsiteX7" fmla="*/ 181593 w 12358602"/>
              <a:gd name="connsiteY7" fmla="*/ 891982 h 929590"/>
              <a:gd name="connsiteX0" fmla="*/ 181593 w 12358602"/>
              <a:gd name="connsiteY0" fmla="*/ 920450 h 958058"/>
              <a:gd name="connsiteX1" fmla="*/ 378874 w 12358602"/>
              <a:gd name="connsiteY1" fmla="*/ 383249 h 958058"/>
              <a:gd name="connsiteX2" fmla="*/ 3324252 w 12358602"/>
              <a:gd name="connsiteY2" fmla="*/ 90187 h 958058"/>
              <a:gd name="connsiteX3" fmla="*/ 5495952 w 12358602"/>
              <a:gd name="connsiteY3" fmla="*/ 337837 h 958058"/>
              <a:gd name="connsiteX4" fmla="*/ 7840340 w 12358602"/>
              <a:gd name="connsiteY4" fmla="*/ 43770 h 958058"/>
              <a:gd name="connsiteX5" fmla="*/ 12224728 w 12358602"/>
              <a:gd name="connsiteY5" fmla="*/ 605469 h 958058"/>
              <a:gd name="connsiteX6" fmla="*/ 12205266 w 12358602"/>
              <a:gd name="connsiteY6" fmla="*/ 958058 h 958058"/>
              <a:gd name="connsiteX7" fmla="*/ 181593 w 12358602"/>
              <a:gd name="connsiteY7" fmla="*/ 920450 h 958058"/>
              <a:gd name="connsiteX0" fmla="*/ 181593 w 12358602"/>
              <a:gd name="connsiteY0" fmla="*/ 888120 h 925728"/>
              <a:gd name="connsiteX1" fmla="*/ 378874 w 12358602"/>
              <a:gd name="connsiteY1" fmla="*/ 350919 h 925728"/>
              <a:gd name="connsiteX2" fmla="*/ 3324252 w 12358602"/>
              <a:gd name="connsiteY2" fmla="*/ 57857 h 925728"/>
              <a:gd name="connsiteX3" fmla="*/ 5495952 w 12358602"/>
              <a:gd name="connsiteY3" fmla="*/ 305507 h 925728"/>
              <a:gd name="connsiteX4" fmla="*/ 7840340 w 12358602"/>
              <a:gd name="connsiteY4" fmla="*/ 11440 h 925728"/>
              <a:gd name="connsiteX5" fmla="*/ 12224728 w 12358602"/>
              <a:gd name="connsiteY5" fmla="*/ 573139 h 925728"/>
              <a:gd name="connsiteX6" fmla="*/ 12205266 w 12358602"/>
              <a:gd name="connsiteY6" fmla="*/ 925728 h 925728"/>
              <a:gd name="connsiteX7" fmla="*/ 181593 w 12358602"/>
              <a:gd name="connsiteY7" fmla="*/ 888120 h 925728"/>
              <a:gd name="connsiteX0" fmla="*/ 181593 w 12358602"/>
              <a:gd name="connsiteY0" fmla="*/ 938850 h 976458"/>
              <a:gd name="connsiteX1" fmla="*/ 378874 w 12358602"/>
              <a:gd name="connsiteY1" fmla="*/ 401649 h 976458"/>
              <a:gd name="connsiteX2" fmla="*/ 3324252 w 12358602"/>
              <a:gd name="connsiteY2" fmla="*/ 108587 h 976458"/>
              <a:gd name="connsiteX3" fmla="*/ 5495952 w 12358602"/>
              <a:gd name="connsiteY3" fmla="*/ 356237 h 976458"/>
              <a:gd name="connsiteX4" fmla="*/ 7840340 w 12358602"/>
              <a:gd name="connsiteY4" fmla="*/ 62170 h 976458"/>
              <a:gd name="connsiteX5" fmla="*/ 12224728 w 12358602"/>
              <a:gd name="connsiteY5" fmla="*/ 623869 h 976458"/>
              <a:gd name="connsiteX6" fmla="*/ 12205266 w 12358602"/>
              <a:gd name="connsiteY6" fmla="*/ 976458 h 976458"/>
              <a:gd name="connsiteX7" fmla="*/ 181593 w 12358602"/>
              <a:gd name="connsiteY7" fmla="*/ 938850 h 976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58602" h="976458">
                <a:moveTo>
                  <a:pt x="181593" y="938850"/>
                </a:moveTo>
                <a:cubicBezTo>
                  <a:pt x="-39070" y="972187"/>
                  <a:pt x="-144903" y="540026"/>
                  <a:pt x="378874" y="401649"/>
                </a:cubicBezTo>
                <a:cubicBezTo>
                  <a:pt x="902651" y="263272"/>
                  <a:pt x="2471406" y="116156"/>
                  <a:pt x="3324252" y="108587"/>
                </a:cubicBezTo>
                <a:cubicBezTo>
                  <a:pt x="4177098" y="101018"/>
                  <a:pt x="4743271" y="363973"/>
                  <a:pt x="5495952" y="356237"/>
                </a:cubicBezTo>
                <a:cubicBezTo>
                  <a:pt x="6248633" y="348501"/>
                  <a:pt x="6519009" y="323604"/>
                  <a:pt x="7840340" y="62170"/>
                </a:cubicBezTo>
                <a:cubicBezTo>
                  <a:pt x="9161671" y="-199264"/>
                  <a:pt x="10763265" y="436636"/>
                  <a:pt x="12224728" y="623869"/>
                </a:cubicBezTo>
                <a:cubicBezTo>
                  <a:pt x="12569485" y="664734"/>
                  <a:pt x="12130659" y="973828"/>
                  <a:pt x="12205266" y="976458"/>
                </a:cubicBezTo>
                <a:lnTo>
                  <a:pt x="181593" y="938850"/>
                </a:lnTo>
                <a:close/>
              </a:path>
            </a:pathLst>
          </a:custGeom>
          <a:solidFill>
            <a:srgbClr val="E4D0D7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pic>
        <p:nvPicPr>
          <p:cNvPr id="5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82" y="2721769"/>
            <a:ext cx="2829486" cy="4184742"/>
          </a:xfrm>
          <a:prstGeom prst="rect">
            <a:avLst/>
          </a:prstGeom>
        </p:spPr>
      </p:pic>
      <p:sp>
        <p:nvSpPr>
          <p:cNvPr id="6" name="任意多边形 12"/>
          <p:cNvSpPr/>
          <p:nvPr/>
        </p:nvSpPr>
        <p:spPr>
          <a:xfrm>
            <a:off x="2788951" y="5755838"/>
            <a:ext cx="9466432" cy="1125547"/>
          </a:xfrm>
          <a:custGeom>
            <a:avLst/>
            <a:gdLst>
              <a:gd name="connsiteX0" fmla="*/ 244465 w 11941165"/>
              <a:gd name="connsiteY0" fmla="*/ 171607 h 249882"/>
              <a:gd name="connsiteX1" fmla="*/ 301615 w 11941165"/>
              <a:gd name="connsiteY1" fmla="*/ 209707 h 249882"/>
              <a:gd name="connsiteX2" fmla="*/ 3235315 w 11941165"/>
              <a:gd name="connsiteY2" fmla="*/ 157 h 249882"/>
              <a:gd name="connsiteX3" fmla="*/ 5407015 w 11941165"/>
              <a:gd name="connsiteY3" fmla="*/ 247807 h 249882"/>
              <a:gd name="connsiteX4" fmla="*/ 7693015 w 11941165"/>
              <a:gd name="connsiteY4" fmla="*/ 114457 h 249882"/>
              <a:gd name="connsiteX5" fmla="*/ 10398115 w 11941165"/>
              <a:gd name="connsiteY5" fmla="*/ 38257 h 249882"/>
              <a:gd name="connsiteX6" fmla="*/ 11941165 w 11941165"/>
              <a:gd name="connsiteY6" fmla="*/ 190657 h 249882"/>
              <a:gd name="connsiteX0" fmla="*/ 251307 w 11948007"/>
              <a:gd name="connsiteY0" fmla="*/ 171628 h 297698"/>
              <a:gd name="connsiteX1" fmla="*/ 296779 w 11948007"/>
              <a:gd name="connsiteY1" fmla="*/ 293240 h 297698"/>
              <a:gd name="connsiteX2" fmla="*/ 3242157 w 11948007"/>
              <a:gd name="connsiteY2" fmla="*/ 178 h 297698"/>
              <a:gd name="connsiteX3" fmla="*/ 5413857 w 11948007"/>
              <a:gd name="connsiteY3" fmla="*/ 247828 h 297698"/>
              <a:gd name="connsiteX4" fmla="*/ 7699857 w 11948007"/>
              <a:gd name="connsiteY4" fmla="*/ 114478 h 297698"/>
              <a:gd name="connsiteX5" fmla="*/ 10404957 w 11948007"/>
              <a:gd name="connsiteY5" fmla="*/ 38278 h 297698"/>
              <a:gd name="connsiteX6" fmla="*/ 11948007 w 11948007"/>
              <a:gd name="connsiteY6" fmla="*/ 190678 h 297698"/>
              <a:gd name="connsiteX0" fmla="*/ 181593 w 12030102"/>
              <a:gd name="connsiteY0" fmla="*/ 830441 h 832268"/>
              <a:gd name="connsiteX1" fmla="*/ 378874 w 12030102"/>
              <a:gd name="connsiteY1" fmla="*/ 293240 h 832268"/>
              <a:gd name="connsiteX2" fmla="*/ 3324252 w 12030102"/>
              <a:gd name="connsiteY2" fmla="*/ 178 h 832268"/>
              <a:gd name="connsiteX3" fmla="*/ 5495952 w 12030102"/>
              <a:gd name="connsiteY3" fmla="*/ 247828 h 832268"/>
              <a:gd name="connsiteX4" fmla="*/ 7781952 w 12030102"/>
              <a:gd name="connsiteY4" fmla="*/ 114478 h 832268"/>
              <a:gd name="connsiteX5" fmla="*/ 10487052 w 12030102"/>
              <a:gd name="connsiteY5" fmla="*/ 38278 h 832268"/>
              <a:gd name="connsiteX6" fmla="*/ 12030102 w 12030102"/>
              <a:gd name="connsiteY6" fmla="*/ 190678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555595 w 12555595"/>
              <a:gd name="connsiteY6" fmla="*/ 283469 h 832268"/>
              <a:gd name="connsiteX0" fmla="*/ 181593 w 12555595"/>
              <a:gd name="connsiteY0" fmla="*/ 830441 h 832268"/>
              <a:gd name="connsiteX1" fmla="*/ 378874 w 12555595"/>
              <a:gd name="connsiteY1" fmla="*/ 293240 h 832268"/>
              <a:gd name="connsiteX2" fmla="*/ 3324252 w 12555595"/>
              <a:gd name="connsiteY2" fmla="*/ 178 h 832268"/>
              <a:gd name="connsiteX3" fmla="*/ 5495952 w 12555595"/>
              <a:gd name="connsiteY3" fmla="*/ 247828 h 832268"/>
              <a:gd name="connsiteX4" fmla="*/ 7781952 w 12555595"/>
              <a:gd name="connsiteY4" fmla="*/ 114478 h 832268"/>
              <a:gd name="connsiteX5" fmla="*/ 10487052 w 12555595"/>
              <a:gd name="connsiteY5" fmla="*/ 38278 h 832268"/>
              <a:gd name="connsiteX6" fmla="*/ 12084597 w 12555595"/>
              <a:gd name="connsiteY6" fmla="*/ 267688 h 832268"/>
              <a:gd name="connsiteX7" fmla="*/ 12555595 w 12555595"/>
              <a:gd name="connsiteY7" fmla="*/ 283469 h 832268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0" fmla="*/ 181593 w 12254687"/>
              <a:gd name="connsiteY0" fmla="*/ 830441 h 868049"/>
              <a:gd name="connsiteX1" fmla="*/ 378874 w 12254687"/>
              <a:gd name="connsiteY1" fmla="*/ 293240 h 868049"/>
              <a:gd name="connsiteX2" fmla="*/ 3324252 w 12254687"/>
              <a:gd name="connsiteY2" fmla="*/ 178 h 868049"/>
              <a:gd name="connsiteX3" fmla="*/ 5495952 w 12254687"/>
              <a:gd name="connsiteY3" fmla="*/ 247828 h 868049"/>
              <a:gd name="connsiteX4" fmla="*/ 7781952 w 12254687"/>
              <a:gd name="connsiteY4" fmla="*/ 114478 h 868049"/>
              <a:gd name="connsiteX5" fmla="*/ 10487052 w 12254687"/>
              <a:gd name="connsiteY5" fmla="*/ 38278 h 868049"/>
              <a:gd name="connsiteX6" fmla="*/ 12084597 w 12254687"/>
              <a:gd name="connsiteY6" fmla="*/ 267688 h 868049"/>
              <a:gd name="connsiteX7" fmla="*/ 12205266 w 12254687"/>
              <a:gd name="connsiteY7" fmla="*/ 868049 h 868049"/>
              <a:gd name="connsiteX8" fmla="*/ 181593 w 12254687"/>
              <a:gd name="connsiteY8" fmla="*/ 830441 h 868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54687" h="868049">
                <a:moveTo>
                  <a:pt x="181593" y="830441"/>
                </a:moveTo>
                <a:cubicBezTo>
                  <a:pt x="-39070" y="863778"/>
                  <a:pt x="-144903" y="431617"/>
                  <a:pt x="378874" y="293240"/>
                </a:cubicBezTo>
                <a:cubicBezTo>
                  <a:pt x="902651" y="154863"/>
                  <a:pt x="2471406" y="7747"/>
                  <a:pt x="3324252" y="178"/>
                </a:cubicBezTo>
                <a:cubicBezTo>
                  <a:pt x="4177098" y="-7391"/>
                  <a:pt x="4753002" y="228778"/>
                  <a:pt x="5495952" y="247828"/>
                </a:cubicBezTo>
                <a:cubicBezTo>
                  <a:pt x="6238902" y="266878"/>
                  <a:pt x="6950102" y="149403"/>
                  <a:pt x="7781952" y="114478"/>
                </a:cubicBezTo>
                <a:cubicBezTo>
                  <a:pt x="8613802" y="79553"/>
                  <a:pt x="9766052" y="12743"/>
                  <a:pt x="10487052" y="38278"/>
                </a:cubicBezTo>
                <a:cubicBezTo>
                  <a:pt x="11208052" y="63813"/>
                  <a:pt x="11739840" y="226823"/>
                  <a:pt x="12084597" y="267688"/>
                </a:cubicBezTo>
                <a:cubicBezTo>
                  <a:pt x="12429354" y="308553"/>
                  <a:pt x="12130659" y="865419"/>
                  <a:pt x="12205266" y="868049"/>
                </a:cubicBezTo>
                <a:lnTo>
                  <a:pt x="181593" y="830441"/>
                </a:lnTo>
                <a:close/>
              </a:path>
            </a:pathLst>
          </a:custGeom>
          <a:solidFill>
            <a:srgbClr val="D6A6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anose="020B0604020202030204" pitchFamily="34" charset="0"/>
            </a:endParaRPr>
          </a:p>
        </p:txBody>
      </p:sp>
      <p:grpSp>
        <p:nvGrpSpPr>
          <p:cNvPr id="7" name="组合 43">
            <a:extLst>
              <a:ext uri="{FF2B5EF4-FFF2-40B4-BE49-F238E27FC236}">
                <a16:creationId xmlns:a16="http://schemas.microsoft.com/office/drawing/2014/main" id="{E48C34C2-D5A2-4F0C-AC0F-4EF5A9C291B1}"/>
              </a:ext>
            </a:extLst>
          </p:cNvPr>
          <p:cNvGrpSpPr/>
          <p:nvPr/>
        </p:nvGrpSpPr>
        <p:grpSpPr>
          <a:xfrm>
            <a:off x="8722813" y="128356"/>
            <a:ext cx="3084324" cy="1860521"/>
            <a:chOff x="7180022" y="219753"/>
            <a:chExt cx="1592029" cy="993734"/>
          </a:xfrm>
        </p:grpSpPr>
        <p:pic>
          <p:nvPicPr>
            <p:cNvPr id="8" name="图片 25">
              <a:extLst>
                <a:ext uri="{FF2B5EF4-FFF2-40B4-BE49-F238E27FC236}">
                  <a16:creationId xmlns:a16="http://schemas.microsoft.com/office/drawing/2014/main" id="{E7C3B35B-B8D2-4C49-81CB-DDBD637AF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8317" y="219753"/>
              <a:ext cx="993734" cy="993734"/>
            </a:xfrm>
            <a:prstGeom prst="rect">
              <a:avLst/>
            </a:prstGeom>
          </p:spPr>
        </p:pic>
        <p:pic>
          <p:nvPicPr>
            <p:cNvPr id="9" name="图片 32">
              <a:extLst>
                <a:ext uri="{FF2B5EF4-FFF2-40B4-BE49-F238E27FC236}">
                  <a16:creationId xmlns:a16="http://schemas.microsoft.com/office/drawing/2014/main" id="{895DE241-E92B-4927-900E-8FD3D5BB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0022" y="595615"/>
              <a:ext cx="1530229" cy="615749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73547" r="19910" b="12088"/>
          <a:stretch/>
        </p:blipFill>
        <p:spPr>
          <a:xfrm rot="2822833">
            <a:off x="118006" y="118361"/>
            <a:ext cx="865773" cy="985087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0" t="60000" b="351"/>
          <a:stretch/>
        </p:blipFill>
        <p:spPr>
          <a:xfrm>
            <a:off x="10264975" y="925442"/>
            <a:ext cx="1778202" cy="4957430"/>
          </a:xfrm>
          <a:prstGeom prst="rect">
            <a:avLst/>
          </a:prstGeom>
        </p:spPr>
      </p:pic>
      <p:grpSp>
        <p:nvGrpSpPr>
          <p:cNvPr id="12" name="组合 26"/>
          <p:cNvGrpSpPr/>
          <p:nvPr/>
        </p:nvGrpSpPr>
        <p:grpSpPr>
          <a:xfrm>
            <a:off x="2873756" y="-1312582"/>
            <a:ext cx="2496633" cy="4941950"/>
            <a:chOff x="3675185" y="-580292"/>
            <a:chExt cx="2092569" cy="4273061"/>
          </a:xfrm>
        </p:grpSpPr>
        <p:sp>
          <p:nvSpPr>
            <p:cNvPr id="13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26"/>
          <p:cNvGrpSpPr/>
          <p:nvPr/>
        </p:nvGrpSpPr>
        <p:grpSpPr>
          <a:xfrm>
            <a:off x="7345507" y="-41549"/>
            <a:ext cx="2092569" cy="4273061"/>
            <a:chOff x="3675185" y="-580292"/>
            <a:chExt cx="2092569" cy="4273061"/>
          </a:xfrm>
        </p:grpSpPr>
        <p:sp>
          <p:nvSpPr>
            <p:cNvPr id="16" name="任意多边形 23"/>
            <p:cNvSpPr/>
            <p:nvPr/>
          </p:nvSpPr>
          <p:spPr>
            <a:xfrm>
              <a:off x="4304812" y="-580292"/>
              <a:ext cx="485386" cy="2426677"/>
            </a:xfrm>
            <a:custGeom>
              <a:avLst/>
              <a:gdLst>
                <a:gd name="connsiteX0" fmla="*/ 302357 w 485386"/>
                <a:gd name="connsiteY0" fmla="*/ 0 h 2426677"/>
                <a:gd name="connsiteX1" fmla="*/ 3419 w 485386"/>
                <a:gd name="connsiteY1" fmla="*/ 1002323 h 2426677"/>
                <a:gd name="connsiteX2" fmla="*/ 478203 w 485386"/>
                <a:gd name="connsiteY2" fmla="*/ 2004646 h 2426677"/>
                <a:gd name="connsiteX3" fmla="*/ 302357 w 485386"/>
                <a:gd name="connsiteY3" fmla="*/ 2426677 h 242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5386" h="2426677">
                  <a:moveTo>
                    <a:pt x="302357" y="0"/>
                  </a:moveTo>
                  <a:cubicBezTo>
                    <a:pt x="138234" y="334107"/>
                    <a:pt x="-25889" y="668215"/>
                    <a:pt x="3419" y="1002323"/>
                  </a:cubicBezTo>
                  <a:cubicBezTo>
                    <a:pt x="32727" y="1336431"/>
                    <a:pt x="428380" y="1767254"/>
                    <a:pt x="478203" y="2004646"/>
                  </a:cubicBezTo>
                  <a:cubicBezTo>
                    <a:pt x="528026" y="2242038"/>
                    <a:pt x="302357" y="2426677"/>
                    <a:pt x="302357" y="2426677"/>
                  </a:cubicBez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0"/>
            <p:cNvSpPr/>
            <p:nvPr/>
          </p:nvSpPr>
          <p:spPr>
            <a:xfrm>
              <a:off x="3675185" y="1600200"/>
              <a:ext cx="2092569" cy="209256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95627" y="1890772"/>
            <a:ext cx="2359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n w="57150">
                  <a:noFill/>
                </a:ln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HOẠT</a:t>
            </a:r>
            <a:endParaRPr lang="en-US" sz="5400" b="1">
              <a:solidFill>
                <a:srgbClr val="002060"/>
              </a:solidFill>
              <a:latin typeface="UTM Copperplate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0682" y="2754799"/>
            <a:ext cx="2253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n w="57150">
                  <a:noFill/>
                </a:ln>
                <a:solidFill>
                  <a:srgbClr val="FF6699"/>
                </a:solidFill>
                <a:effectLst>
                  <a:glow rad="101600">
                    <a:prstClr val="white">
                      <a:alpha val="60000"/>
                    </a:prstClr>
                  </a:glow>
                  <a:reflection blurRad="6350" stA="55000" endA="300" endPos="45500" dir="5400000" sy="-100000" algn="bl" rotWithShape="0"/>
                </a:effectLst>
                <a:latin typeface="UTM Cooper Black" panose="02040603050506020204" pitchFamily="18" charset="0"/>
                <a:ea typeface="方正剪纸简体" panose="03000509000000000000" pitchFamily="65" charset="-122"/>
              </a:rPr>
              <a:t>ĐỘNG</a:t>
            </a:r>
            <a:endParaRPr lang="en-US" sz="4800" b="1">
              <a:solidFill>
                <a:srgbClr val="FF6699"/>
              </a:solidFill>
              <a:latin typeface="UTM Copperplate" panose="02040603050506020204" pitchFamily="18" charset="0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B1258B-0527-4E27-B37B-D2EBB633A5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00" b="94400" l="12620" r="51438">
                        <a14:foregroundMark x1="42492" y1="80200" x2="42492" y2="80200"/>
                        <a14:foregroundMark x1="42332" y1="80200" x2="42332" y2="80200"/>
                        <a14:foregroundMark x1="38658" y1="62600" x2="38658" y2="62600"/>
                        <a14:foregroundMark x1="38658" y1="62600" x2="38658" y2="62600"/>
                        <a14:foregroundMark x1="36581" y1="58800" x2="41214" y2="69000"/>
                        <a14:foregroundMark x1="41214" y1="69000" x2="41693" y2="67800"/>
                        <a14:foregroundMark x1="39137" y1="52000" x2="34665" y2="66000"/>
                        <a14:foregroundMark x1="34665" y1="66000" x2="24601" y2="76400"/>
                        <a14:foregroundMark x1="24601" y1="76400" x2="30192" y2="89000"/>
                        <a14:foregroundMark x1="30192" y1="89000" x2="38179" y2="86400"/>
                        <a14:foregroundMark x1="38179" y1="86400" x2="39137" y2="70600"/>
                        <a14:foregroundMark x1="39137" y1="70600" x2="46645" y2="55400"/>
                        <a14:foregroundMark x1="46645" y1="55400" x2="45048" y2="54400"/>
                        <a14:foregroundMark x1="38179" y1="51800" x2="38019" y2="51800"/>
                        <a14:foregroundMark x1="37700" y1="51800" x2="37700" y2="51800"/>
                        <a14:foregroundMark x1="37700" y1="51800" x2="37700" y2="51800"/>
                        <a14:foregroundMark x1="39617" y1="49400" x2="39617" y2="49400"/>
                        <a14:foregroundMark x1="39617" y1="49400" x2="39617" y2="49400"/>
                        <a14:foregroundMark x1="51438" y1="58800" x2="51438" y2="58800"/>
                        <a14:foregroundMark x1="51438" y1="58800" x2="51438" y2="58800"/>
                        <a14:foregroundMark x1="44728" y1="66000" x2="44728" y2="66000"/>
                        <a14:foregroundMark x1="45048" y1="66000" x2="45048" y2="66000"/>
                        <a14:foregroundMark x1="46006" y1="65600" x2="46006" y2="65600"/>
                        <a14:foregroundMark x1="46006" y1="65600" x2="46006" y2="65600"/>
                        <a14:foregroundMark x1="12620" y1="84000" x2="12620" y2="84000"/>
                        <a14:foregroundMark x1="12620" y1="84000" x2="12620" y2="84000"/>
                        <a14:foregroundMark x1="38818" y1="74000" x2="38818" y2="74000"/>
                        <a14:foregroundMark x1="41214" y1="73600" x2="41853" y2="73200"/>
                        <a14:foregroundMark x1="40575" y1="59600" x2="40575" y2="59600"/>
                        <a14:foregroundMark x1="40575" y1="56000" x2="40575" y2="56000"/>
                        <a14:foregroundMark x1="41214" y1="73800" x2="41214" y2="73800"/>
                        <a14:foregroundMark x1="41214" y1="73800" x2="41214" y2="73800"/>
                        <a14:foregroundMark x1="33866" y1="64400" x2="33866" y2="6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28" t="44864" r="45167" b="-1024"/>
          <a:stretch/>
        </p:blipFill>
        <p:spPr>
          <a:xfrm>
            <a:off x="3133161" y="3076683"/>
            <a:ext cx="4240489" cy="4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2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6" grpId="0" animBg="1"/>
          <p:bldP spid="18" grpId="0"/>
          <p:bldP spid="1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8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288" y="169551"/>
            <a:ext cx="2325467" cy="1162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2749275" y="658544"/>
            <a:ext cx="1905202" cy="578084"/>
            <a:chOff x="2749275" y="658544"/>
            <a:chExt cx="1905202" cy="578084"/>
          </a:xfrm>
        </p:grpSpPr>
        <p:sp>
          <p:nvSpPr>
            <p:cNvPr id="7" name="Google Shape;4385;p6"/>
            <p:cNvSpPr/>
            <p:nvPr/>
          </p:nvSpPr>
          <p:spPr>
            <a:xfrm>
              <a:off x="3367230" y="713408"/>
              <a:ext cx="1034386" cy="523220"/>
            </a:xfrm>
            <a:prstGeom prst="roundRect">
              <a:avLst>
                <a:gd name="adj" fmla="val 16667"/>
              </a:avLst>
            </a:prstGeom>
            <a:solidFill>
              <a:srgbClr val="FFC000">
                <a:alpha val="7882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oogle Shape;4386;p6"/>
            <p:cNvGrpSpPr/>
            <p:nvPr/>
          </p:nvGrpSpPr>
          <p:grpSpPr>
            <a:xfrm>
              <a:off x="2749275" y="658544"/>
              <a:ext cx="1905202" cy="570588"/>
              <a:chOff x="1183343" y="1464304"/>
              <a:chExt cx="1905202" cy="570588"/>
            </a:xfrm>
          </p:grpSpPr>
          <p:sp>
            <p:nvSpPr>
              <p:cNvPr id="9" name="Google Shape;4387;p6"/>
              <p:cNvSpPr txBox="1"/>
              <p:nvPr/>
            </p:nvSpPr>
            <p:spPr>
              <a:xfrm>
                <a:off x="1819587" y="1511671"/>
                <a:ext cx="1268958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lang="en-US" sz="2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?</a:t>
                </a:r>
                <a:endParaRPr/>
              </a:p>
            </p:txBody>
          </p:sp>
          <p:sp>
            <p:nvSpPr>
              <p:cNvPr id="10" name="Google Shape;4388;p6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11" name="Google Shape;4389;p6"/>
          <p:cNvGrpSpPr/>
          <p:nvPr/>
        </p:nvGrpSpPr>
        <p:grpSpPr>
          <a:xfrm>
            <a:off x="466441" y="1573270"/>
            <a:ext cx="11370655" cy="584775"/>
            <a:chOff x="666857" y="1573270"/>
            <a:chExt cx="10350817" cy="584775"/>
          </a:xfrm>
        </p:grpSpPr>
        <p:sp>
          <p:nvSpPr>
            <p:cNvPr id="12" name="Google Shape;4390;p6"/>
            <p:cNvSpPr txBox="1"/>
            <p:nvPr/>
          </p:nvSpPr>
          <p:spPr>
            <a:xfrm>
              <a:off x="666857" y="1573270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3" name="Google Shape;4391;p6"/>
            <p:cNvSpPr txBox="1"/>
            <p:nvPr/>
          </p:nvSpPr>
          <p:spPr>
            <a:xfrm>
              <a:off x="1234227" y="1600628"/>
              <a:ext cx="9783447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Mẫu</a:t>
              </a: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:      2 dm = 20 cm;         3 m = 30 dm;          2 m = 200 cm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4392;p6"/>
          <p:cNvGrpSpPr/>
          <p:nvPr/>
        </p:nvGrpSpPr>
        <p:grpSpPr>
          <a:xfrm>
            <a:off x="2328004" y="2078841"/>
            <a:ext cx="9180576" cy="1692731"/>
            <a:chOff x="2328004" y="2078841"/>
            <a:chExt cx="9180576" cy="1692731"/>
          </a:xfrm>
        </p:grpSpPr>
        <p:sp>
          <p:nvSpPr>
            <p:cNvPr id="15" name="Google Shape;4393;p6"/>
            <p:cNvSpPr txBox="1"/>
            <p:nvPr/>
          </p:nvSpPr>
          <p:spPr>
            <a:xfrm>
              <a:off x="2328004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  cm; 	        1 m =          dm; 	 1 m =          cm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  cm; 	        5 m =          dm; 	 3 m =          cm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394;p6"/>
            <p:cNvSpPr/>
            <p:nvPr/>
          </p:nvSpPr>
          <p:spPr>
            <a:xfrm>
              <a:off x="3459258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7" name="Google Shape;4395;p6"/>
            <p:cNvSpPr/>
            <p:nvPr/>
          </p:nvSpPr>
          <p:spPr>
            <a:xfrm>
              <a:off x="3459258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8" name="Google Shape;4396;p6"/>
            <p:cNvSpPr/>
            <p:nvPr/>
          </p:nvSpPr>
          <p:spPr>
            <a:xfrm>
              <a:off x="6784640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19" name="Google Shape;4397;p6"/>
            <p:cNvSpPr/>
            <p:nvPr/>
          </p:nvSpPr>
          <p:spPr>
            <a:xfrm>
              <a:off x="6797166" y="3013466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0" name="Google Shape;4398;p6"/>
            <p:cNvSpPr/>
            <p:nvPr/>
          </p:nvSpPr>
          <p:spPr>
            <a:xfrm>
              <a:off x="9751563" y="221444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1" name="Google Shape;4399;p6"/>
            <p:cNvSpPr/>
            <p:nvPr/>
          </p:nvSpPr>
          <p:spPr>
            <a:xfrm>
              <a:off x="9801667" y="3011378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grpSp>
        <p:nvGrpSpPr>
          <p:cNvPr id="22" name="Google Shape;4400;p6"/>
          <p:cNvGrpSpPr/>
          <p:nvPr/>
        </p:nvGrpSpPr>
        <p:grpSpPr>
          <a:xfrm>
            <a:off x="504019" y="4086208"/>
            <a:ext cx="8865450" cy="584775"/>
            <a:chOff x="666857" y="1585796"/>
            <a:chExt cx="7002145" cy="584775"/>
          </a:xfrm>
        </p:grpSpPr>
        <p:sp>
          <p:nvSpPr>
            <p:cNvPr id="23" name="Google Shape;4401;p6"/>
            <p:cNvSpPr txBox="1"/>
            <p:nvPr/>
          </p:nvSpPr>
          <p:spPr>
            <a:xfrm>
              <a:off x="666857" y="1585796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b) </a:t>
              </a: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4" name="Google Shape;4402;p6"/>
            <p:cNvSpPr txBox="1"/>
            <p:nvPr/>
          </p:nvSpPr>
          <p:spPr>
            <a:xfrm>
              <a:off x="1234227" y="1600627"/>
              <a:ext cx="6434775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Mẫu:      20 cm = 2 dm; 	30 dm = 3m</a:t>
              </a:r>
              <a:endParaRPr sz="2800"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4403;p6"/>
          <p:cNvGrpSpPr/>
          <p:nvPr/>
        </p:nvGrpSpPr>
        <p:grpSpPr>
          <a:xfrm>
            <a:off x="2353056" y="4579253"/>
            <a:ext cx="9180576" cy="1692731"/>
            <a:chOff x="2353056" y="2078841"/>
            <a:chExt cx="9180576" cy="1692731"/>
          </a:xfrm>
        </p:grpSpPr>
        <p:sp>
          <p:nvSpPr>
            <p:cNvPr id="26" name="Google Shape;4404;p6"/>
            <p:cNvSpPr txBox="1"/>
            <p:nvPr/>
          </p:nvSpPr>
          <p:spPr>
            <a:xfrm>
              <a:off x="2353056" y="2078841"/>
              <a:ext cx="9180576" cy="16927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    dm;        50 cm =           dm; 		</a:t>
              </a:r>
              <a:endParaRPr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   m; 	        20 dm =           m; 	</a:t>
              </a:r>
              <a:r>
                <a:rPr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	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405;p6"/>
            <p:cNvSpPr/>
            <p:nvPr/>
          </p:nvSpPr>
          <p:spPr>
            <a:xfrm>
              <a:off x="3723917" y="2231281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8" name="Google Shape;4406;p6"/>
            <p:cNvSpPr/>
            <p:nvPr/>
          </p:nvSpPr>
          <p:spPr>
            <a:xfrm>
              <a:off x="3736443" y="2986192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29" name="Google Shape;4407;p6"/>
            <p:cNvSpPr/>
            <p:nvPr/>
          </p:nvSpPr>
          <p:spPr>
            <a:xfrm>
              <a:off x="7176176" y="2243807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  <p:sp>
          <p:nvSpPr>
            <p:cNvPr id="30" name="Google Shape;4408;p6"/>
            <p:cNvSpPr/>
            <p:nvPr/>
          </p:nvSpPr>
          <p:spPr>
            <a:xfrm>
              <a:off x="7176176" y="300094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?</a:t>
              </a:r>
              <a:endParaRPr/>
            </a:p>
          </p:txBody>
        </p:sp>
      </p:grpSp>
      <p:sp>
        <p:nvSpPr>
          <p:cNvPr id="31" name="Google Shape;4409;p6"/>
          <p:cNvSpPr txBox="1"/>
          <p:nvPr/>
        </p:nvSpPr>
        <p:spPr>
          <a:xfrm>
            <a:off x="3523408" y="2260958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2" name="Google Shape;4410;p6"/>
          <p:cNvSpPr txBox="1"/>
          <p:nvPr/>
        </p:nvSpPr>
        <p:spPr>
          <a:xfrm>
            <a:off x="3528328" y="3018032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</a:t>
            </a:r>
            <a:endParaRPr/>
          </a:p>
        </p:txBody>
      </p:sp>
      <p:sp>
        <p:nvSpPr>
          <p:cNvPr id="33" name="Google Shape;4411;p6"/>
          <p:cNvSpPr txBox="1"/>
          <p:nvPr/>
        </p:nvSpPr>
        <p:spPr>
          <a:xfrm>
            <a:off x="6847536" y="22788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</p:txBody>
      </p:sp>
      <p:sp>
        <p:nvSpPr>
          <p:cNvPr id="34" name="Google Shape;4412;p6"/>
          <p:cNvSpPr txBox="1"/>
          <p:nvPr/>
        </p:nvSpPr>
        <p:spPr>
          <a:xfrm>
            <a:off x="6854678" y="3048496"/>
            <a:ext cx="58541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endParaRPr/>
          </a:p>
        </p:txBody>
      </p:sp>
      <p:sp>
        <p:nvSpPr>
          <p:cNvPr id="35" name="Google Shape;4413;p6"/>
          <p:cNvSpPr txBox="1"/>
          <p:nvPr/>
        </p:nvSpPr>
        <p:spPr>
          <a:xfrm>
            <a:off x="9773575" y="224786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36" name="Google Shape;4414;p6"/>
          <p:cNvSpPr txBox="1"/>
          <p:nvPr/>
        </p:nvSpPr>
        <p:spPr>
          <a:xfrm>
            <a:off x="9763747" y="3034434"/>
            <a:ext cx="785793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300</a:t>
            </a:r>
            <a:endParaRPr/>
          </a:p>
        </p:txBody>
      </p:sp>
      <p:sp>
        <p:nvSpPr>
          <p:cNvPr id="37" name="Google Shape;4415;p6"/>
          <p:cNvSpPr txBox="1"/>
          <p:nvPr/>
        </p:nvSpPr>
        <p:spPr>
          <a:xfrm>
            <a:off x="3878063" y="4772632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8" name="Google Shape;4416;p6"/>
          <p:cNvSpPr txBox="1"/>
          <p:nvPr/>
        </p:nvSpPr>
        <p:spPr>
          <a:xfrm>
            <a:off x="3855709" y="5529706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39" name="Google Shape;4417;p6"/>
          <p:cNvSpPr txBox="1"/>
          <p:nvPr/>
        </p:nvSpPr>
        <p:spPr>
          <a:xfrm>
            <a:off x="7340629" y="4791873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40" name="Google Shape;4418;p6"/>
          <p:cNvSpPr txBox="1"/>
          <p:nvPr/>
        </p:nvSpPr>
        <p:spPr>
          <a:xfrm>
            <a:off x="7335810" y="5570888"/>
            <a:ext cx="385042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64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23;p7"/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3" name="Google Shape;4424;p7"/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4" name="Google Shape;4425;p7"/>
          <p:cNvCxnSpPr>
            <a:endCxn id="3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FF505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" name="Google Shape;4426;p7"/>
          <p:cNvGrpSpPr/>
          <p:nvPr/>
        </p:nvGrpSpPr>
        <p:grpSpPr>
          <a:xfrm>
            <a:off x="861482" y="555304"/>
            <a:ext cx="6615950" cy="570588"/>
            <a:chOff x="1183343" y="1464304"/>
            <a:chExt cx="6615950" cy="570588"/>
          </a:xfrm>
        </p:grpSpPr>
        <p:sp>
          <p:nvSpPr>
            <p:cNvPr id="6" name="Google Shape;4427;p7"/>
            <p:cNvSpPr txBox="1"/>
            <p:nvPr/>
          </p:nvSpPr>
          <p:spPr>
            <a:xfrm>
              <a:off x="1819586" y="1511671"/>
              <a:ext cx="597970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 (Theo mẫu): </a:t>
              </a:r>
              <a:endParaRPr/>
            </a:p>
          </p:txBody>
        </p:sp>
        <p:sp>
          <p:nvSpPr>
            <p:cNvPr id="7" name="Google Shape;4428;p7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8" name="Google Shape;4429;p7"/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9" name="Google Shape;4430;p7"/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10" name="Google Shape;4431;p7"/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 sz="2000" b="1">
              <a:solidFill>
                <a:srgbClr val="0070C0"/>
              </a:solidFill>
            </a:endParaRPr>
          </a:p>
        </p:txBody>
      </p:sp>
      <p:sp>
        <p:nvSpPr>
          <p:cNvPr id="11" name="Google Shape;4432;p7"/>
          <p:cNvSpPr/>
          <p:nvPr/>
        </p:nvSpPr>
        <p:spPr>
          <a:xfrm>
            <a:off x="4852223" y="4020887"/>
            <a:ext cx="2199930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 sz="2000" b="1">
              <a:solidFill>
                <a:srgbClr val="0070C0"/>
              </a:solidFill>
            </a:endParaRPr>
          </a:p>
        </p:txBody>
      </p:sp>
      <p:cxnSp>
        <p:nvCxnSpPr>
          <p:cNvPr id="12" name="Google Shape;4433;p7"/>
          <p:cNvCxnSpPr>
            <a:stCxn id="9" idx="2"/>
            <a:endCxn id="10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" name="Google Shape;4434;p7"/>
          <p:cNvCxnSpPr>
            <a:stCxn id="8" idx="2"/>
            <a:endCxn id="11" idx="0"/>
          </p:cNvCxnSpPr>
          <p:nvPr/>
        </p:nvCxnSpPr>
        <p:spPr>
          <a:xfrm rot="16200000" flipH="1">
            <a:off x="3612986" y="1681685"/>
            <a:ext cx="1144952" cy="353345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44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9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278</Words>
  <Application>Microsoft Office PowerPoint</Application>
  <PresentationFormat>Widescreen</PresentationFormat>
  <Paragraphs>77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SVN-Newton</vt:lpstr>
      <vt:lpstr>方正喵呜体</vt:lpstr>
      <vt:lpstr>UTM Cooper Black</vt:lpstr>
      <vt:lpstr>Calibri</vt:lpstr>
      <vt:lpstr>UTM Copperplate</vt:lpstr>
      <vt:lpstr>#9Slide03 AmpleSoft Bold</vt:lpstr>
      <vt:lpstr>UTM Duepuntozero</vt:lpstr>
      <vt:lpstr>Wingdings</vt:lpstr>
      <vt:lpstr>UTM HelvetIns</vt:lpstr>
      <vt:lpstr>等线</vt:lpstr>
      <vt:lpstr>方正剪纸简体</vt:lpstr>
      <vt:lpstr>Helvetica</vt:lpstr>
      <vt:lpstr>UTM Avo</vt:lpstr>
      <vt:lpstr>#9Slide05 Bodega Script</vt:lpstr>
      <vt:lpstr>UTM Mother</vt:lpstr>
      <vt:lpstr>宋体</vt:lpstr>
      <vt:lpstr>Times New Roman</vt:lpstr>
      <vt:lpstr>#9Slide07 HoneyCream</vt:lpstr>
      <vt:lpstr>方正超粗黑简体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Duong Phuong Anh</cp:lastModifiedBy>
  <cp:revision>20</cp:revision>
  <dcterms:created xsi:type="dcterms:W3CDTF">2023-03-11T07:57:43Z</dcterms:created>
  <dcterms:modified xsi:type="dcterms:W3CDTF">2025-03-28T01:20:31Z</dcterms:modified>
</cp:coreProperties>
</file>