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5" r:id="rId2"/>
  </p:sldMasterIdLst>
  <p:notesMasterIdLst>
    <p:notesMasterId r:id="rId2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#9Slide05 Bodega Script" panose="020B0604020202020204" charset="0"/>
      <p:regular r:id="rId21"/>
    </p:embeddedFont>
    <p:embeddedFont>
      <p:font typeface="#9Slide07 HoneyCream" panose="020B0604020202020204" charset="0"/>
      <p:regular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UTM Avo" panose="02040603050506020204" pitchFamily="18" charset="0"/>
      <p:regular r:id="rId25"/>
      <p:bold r:id="rId26"/>
      <p:italic r:id="rId27"/>
      <p:boldItalic r:id="rId28"/>
    </p:embeddedFont>
    <p:embeddedFont>
      <p:font typeface="UTM Showcard" panose="02040603050506020204" pitchFamily="18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微软雅黑" panose="020B0503020204020204" pitchFamily="34" charset="-122"/>
      <p:regular r:id="rId34"/>
      <p:bold r:id="rId35"/>
    </p:embeddedFont>
    <p:embeddedFont>
      <p:font typeface="UTM Flamenco" panose="02040603050506020204" pitchFamily="18" charset="0"/>
      <p:regular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  <p:embeddedFont>
      <p:font typeface="#9Slide05 Aphrodite Pro" panose="020B0604020202020204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61B9E-C9A3-48CA-BC67-69163994988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FB2E8-1355-4350-B56B-2CF3F1283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5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170A8-0698-4ABA-8AEA-9B8849BA80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033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170A8-0698-4ABA-8AEA-9B8849BA80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40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FA0ECD50-6E3B-42B1-A2C6-BE2F514E5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65" y="0"/>
            <a:ext cx="10023835" cy="6858000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0" y="0"/>
            <a:ext cx="2188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5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65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1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FA0ECD50-6E3B-42B1-A2C6-BE2F514E5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65" y="0"/>
            <a:ext cx="10023835" cy="6858000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0" y="0"/>
            <a:ext cx="2188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1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49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79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826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503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220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50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0" y="0"/>
            <a:ext cx="2188588" cy="6858000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2148796" y="8022"/>
            <a:ext cx="2188588" cy="6858000"/>
          </a:xfrm>
          <a:prstGeom prst="rect">
            <a:avLst/>
          </a:prstGeom>
        </p:spPr>
      </p:pic>
      <p:pic>
        <p:nvPicPr>
          <p:cNvPr id="9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4313634" y="8022"/>
            <a:ext cx="2188588" cy="6858000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6478472" y="2"/>
            <a:ext cx="2188588" cy="6858000"/>
          </a:xfrm>
          <a:prstGeom prst="rect">
            <a:avLst/>
          </a:prstGeom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8643310" y="8022"/>
            <a:ext cx="2188588" cy="6858000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r="72719"/>
          <a:stretch/>
        </p:blipFill>
        <p:spPr>
          <a:xfrm flipH="1">
            <a:off x="10760022" y="2"/>
            <a:ext cx="1485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4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931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175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06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336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185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60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7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37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62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59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9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11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C13011-D62D-61CA-350F-A93987A6126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F97B44-4F13-FBF2-06CB-91123BE23E72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7DCCBB-A006-6260-88C5-8ED9EE0DC868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275384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C13011-D62D-61CA-350F-A93987A6126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F97B44-4F13-FBF2-06CB-91123BE23E72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7DCCBB-A006-6260-88C5-8ED9EE0DC868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154917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22" y="138120"/>
            <a:ext cx="2200789" cy="2012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50" y="-800828"/>
            <a:ext cx="7203147" cy="2937584"/>
          </a:xfrm>
          <a:prstGeom prst="rect">
            <a:avLst/>
          </a:prstGeom>
        </p:spPr>
      </p:pic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2"/>
          <a:stretch/>
        </p:blipFill>
        <p:spPr>
          <a:xfrm>
            <a:off x="-58111" y="1880035"/>
            <a:ext cx="12191999" cy="5539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858" y="-70384"/>
            <a:ext cx="5664435" cy="685080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BF90AE7-BE81-4ECA-870F-9DEE73989BC4}"/>
              </a:ext>
            </a:extLst>
          </p:cNvPr>
          <p:cNvGrpSpPr/>
          <p:nvPr/>
        </p:nvGrpSpPr>
        <p:grpSpPr>
          <a:xfrm>
            <a:off x="361291" y="1680685"/>
            <a:ext cx="11061292" cy="2616445"/>
            <a:chOff x="4459779" y="1862990"/>
            <a:chExt cx="3611589" cy="261644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E9FF6B-EDBF-4B73-9C16-ECF4DFF64A21}"/>
                </a:ext>
              </a:extLst>
            </p:cNvPr>
            <p:cNvSpPr txBox="1"/>
            <p:nvPr/>
          </p:nvSpPr>
          <p:spPr>
            <a:xfrm>
              <a:off x="4459779" y="1862990"/>
              <a:ext cx="361158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Tìm hiểu cơ quan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bài tiết nước tiểu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0CED8F-C4EA-4ED2-9A78-8D20F256DBD1}"/>
                </a:ext>
              </a:extLst>
            </p:cNvPr>
            <p:cNvSpPr txBox="1"/>
            <p:nvPr/>
          </p:nvSpPr>
          <p:spPr>
            <a:xfrm>
              <a:off x="4519904" y="1924890"/>
              <a:ext cx="354075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6A9A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Tìm hiểu cơ quan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6A9A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bài tiết nước tiểu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F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67AAC97-42E5-46FD-9518-8AF5ADADC195}"/>
              </a:ext>
            </a:extLst>
          </p:cNvPr>
          <p:cNvSpPr txBox="1"/>
          <p:nvPr/>
        </p:nvSpPr>
        <p:spPr>
          <a:xfrm>
            <a:off x="2809859" y="478549"/>
            <a:ext cx="61641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Tự nhiên &amp; xã hội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UTM Flamenc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59" y="3827209"/>
            <a:ext cx="3485915" cy="29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2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ách kết nối] Giải tự nhiên xã hội 2 bài 25: Tìm hiểu cơ quan bài tiết nước  tiểu - Học hỏi 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05" y="214009"/>
            <a:ext cx="9591539" cy="63308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687"/>
            <a:ext cx="3781859" cy="2450359"/>
          </a:xfrm>
          <a:prstGeom prst="rect">
            <a:avLst/>
          </a:prstGeom>
        </p:spPr>
      </p:pic>
      <p:sp>
        <p:nvSpPr>
          <p:cNvPr id="6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43609" y="1381327"/>
            <a:ext cx="3475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Lọc máu tạo thành nước tiểu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906" y="2694836"/>
            <a:ext cx="4513634" cy="1536419"/>
          </a:xfrm>
          <a:prstGeom prst="rect">
            <a:avLst/>
          </a:prstGeom>
        </p:spPr>
      </p:pic>
      <p:sp>
        <p:nvSpPr>
          <p:cNvPr id="8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7630489" y="2801325"/>
            <a:ext cx="4541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Dẫn nước tiểu xuống bóng đái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21" y="5303247"/>
            <a:ext cx="4534183" cy="875348"/>
          </a:xfrm>
          <a:prstGeom prst="rect">
            <a:avLst/>
          </a:prstGeom>
        </p:spPr>
      </p:pic>
      <p:sp>
        <p:nvSpPr>
          <p:cNvPr id="10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43609" y="5470709"/>
            <a:ext cx="386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Chứa nước tiểu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367" y="5489111"/>
            <a:ext cx="4513633" cy="1264596"/>
          </a:xfrm>
          <a:prstGeom prst="rect">
            <a:avLst/>
          </a:prstGeom>
        </p:spPr>
      </p:pic>
      <p:sp>
        <p:nvSpPr>
          <p:cNvPr id="1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7992749" y="5489110"/>
            <a:ext cx="3786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Thải nước tiểu ra ngoài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5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-11240"/>
            <a:ext cx="2486652" cy="2232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1" y="1460123"/>
            <a:ext cx="11593869" cy="261538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387875" y="1455008"/>
            <a:ext cx="114282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C5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Điều gì sẽ xảy ra nếu: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C5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Bóng đái quá đầy nước tiểu mà không được thải ra.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BC5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F23905-7C5F-4581-9C1E-959A657A2D2D}"/>
              </a:ext>
            </a:extLst>
          </p:cNvPr>
          <p:cNvSpPr/>
          <p:nvPr/>
        </p:nvSpPr>
        <p:spPr>
          <a:xfrm>
            <a:off x="808713" y="3158600"/>
            <a:ext cx="10868132" cy="2123658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bóng đái quá đầy nước tiểu mà không được thải ra ngoài có thể gây vỡ hoặc lâu ngày gây ra bệnh đái dắt</a:t>
            </a:r>
            <a:r>
              <a:rPr kumimoji="0" lang="vi-V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vi-VN" sz="8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" y="5282258"/>
            <a:ext cx="1575742" cy="15757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922" t="27825" r="53440" b="56100"/>
          <a:stretch/>
        </p:blipFill>
        <p:spPr>
          <a:xfrm>
            <a:off x="5933794" y="-175098"/>
            <a:ext cx="6258206" cy="36186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029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-11240"/>
            <a:ext cx="2486652" cy="2232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1" y="1460123"/>
            <a:ext cx="11593869" cy="261538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387875" y="1455008"/>
            <a:ext cx="114282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C5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Điều gì sẽ xảy ra nếu: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C5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Có vật cản nằm trong ống dẫn nước tiểu.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BC5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2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F23905-7C5F-4581-9C1E-959A657A2D2D}"/>
              </a:ext>
            </a:extLst>
          </p:cNvPr>
          <p:cNvSpPr/>
          <p:nvPr/>
        </p:nvSpPr>
        <p:spPr>
          <a:xfrm>
            <a:off x="808713" y="3275332"/>
            <a:ext cx="10868132" cy="2308324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có vật cản trong ống dẫn tiểu sẽ khiến cho nước tiểu không ra ngoài được gây tức bóng đái</a:t>
            </a:r>
            <a:r>
              <a:rPr kumimoji="0" lang="vi-VN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vi-VN" sz="3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" y="5282258"/>
            <a:ext cx="1575742" cy="15757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922" t="27825" r="53440" b="56100"/>
          <a:stretch/>
        </p:blipFill>
        <p:spPr>
          <a:xfrm>
            <a:off x="5933794" y="-175098"/>
            <a:ext cx="6258206" cy="36186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665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1" y="3189831"/>
            <a:ext cx="12191999" cy="3668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" y="-2315183"/>
            <a:ext cx="11775764" cy="9513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938" y="-16042"/>
            <a:ext cx="5664435" cy="68508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98625" y="1567304"/>
            <a:ext cx="27831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Showcard"/>
                <a:ea typeface="+mn-ea"/>
                <a:cs typeface="Arial" panose="020B0604020202020204" pitchFamily="34" charset="0"/>
              </a:rPr>
              <a:t>KẾT LUẬN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Showcard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2173157" y="2367887"/>
            <a:ext cx="95194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Thận có chức năng lọc máu, tạo thành nước tiểu. Nước tiểu xuống bóng đái qua ống dẫn nước tiểu và thải ra ngoài qua ống đái.</a:t>
            </a:r>
            <a:endParaRPr kumimoji="0" lang="vi-VN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9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1074822" y="3425404"/>
            <a:ext cx="12191999" cy="3668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2" y="-1947214"/>
            <a:ext cx="9337366" cy="8195029"/>
          </a:xfrm>
          <a:prstGeom prst="rect">
            <a:avLst/>
          </a:prstGeom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id="{14E1C89D-F82E-46A6-B0B5-8C5C7843D6E8}"/>
              </a:ext>
            </a:extLst>
          </p:cNvPr>
          <p:cNvSpPr txBox="1"/>
          <p:nvPr/>
        </p:nvSpPr>
        <p:spPr>
          <a:xfrm>
            <a:off x="3826851" y="1595851"/>
            <a:ext cx="4381533" cy="98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3600" i="0">
                <a:solidFill>
                  <a:srgbClr val="A05B2E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E8A47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E8A47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E8A47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3E8A47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Verdana" panose="020B0604030504040204" pitchFamily="34" charset="0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68" y="-24892"/>
            <a:ext cx="5664435" cy="6850808"/>
          </a:xfrm>
          <a:prstGeom prst="rect">
            <a:avLst/>
          </a:prstGeom>
        </p:spPr>
      </p:pic>
      <p:sp>
        <p:nvSpPr>
          <p:cNvPr id="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2570302" y="2730117"/>
            <a:ext cx="7418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Xem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dung bài,</a:t>
            </a: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thuộc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nhớ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Chuẩn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bị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bài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tiếp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theo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ource Han Sans HW SC"/>
              <a:ea typeface="PangMenZhengDao" panose="02010600030101010101" pitchFamily="2" charset="-122"/>
              <a:cs typeface="微软雅黑"/>
              <a:sym typeface="Source Han Sans HW SC"/>
            </a:endParaRPr>
          </a:p>
        </p:txBody>
      </p:sp>
    </p:spTree>
    <p:extLst>
      <p:ext uri="{BB962C8B-B14F-4D97-AF65-F5344CB8AC3E}">
        <p14:creationId xmlns:p14="http://schemas.microsoft.com/office/powerpoint/2010/main" val="23813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2"/>
          <a:stretch/>
        </p:blipFill>
        <p:spPr>
          <a:xfrm>
            <a:off x="-761495" y="796542"/>
            <a:ext cx="13643306" cy="6198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305" y="-23873"/>
            <a:ext cx="5664435" cy="68508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763" y="9186"/>
            <a:ext cx="3018237" cy="2759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7AAC97-42E5-46FD-9518-8AF5ADADC195}"/>
              </a:ext>
            </a:extLst>
          </p:cNvPr>
          <p:cNvSpPr txBox="1"/>
          <p:nvPr/>
        </p:nvSpPr>
        <p:spPr>
          <a:xfrm>
            <a:off x="1159951" y="2078092"/>
            <a:ext cx="9522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Chúc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em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tốt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UTM Flamenc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91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0" y="4242921"/>
            <a:ext cx="12191999" cy="3668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-1834919"/>
            <a:ext cx="8289971" cy="7275773"/>
          </a:xfrm>
          <a:prstGeom prst="rect">
            <a:avLst/>
          </a:prstGeom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id="{14E1C89D-F82E-46A6-B0B5-8C5C7843D6E8}"/>
              </a:ext>
            </a:extLst>
          </p:cNvPr>
          <p:cNvSpPr txBox="1"/>
          <p:nvPr/>
        </p:nvSpPr>
        <p:spPr>
          <a:xfrm>
            <a:off x="2383061" y="931651"/>
            <a:ext cx="438153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3600" i="0">
                <a:solidFill>
                  <a:srgbClr val="A05B2E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E8A47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KHÁM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E8A47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PHÁ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3E8A47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Verdana" panose="020B0604030504040204" pitchFamily="34" charset="0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132" y="0"/>
            <a:ext cx="5664435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7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1138" y="1819984"/>
            <a:ext cx="11614189" cy="2319397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581814" y="2074215"/>
            <a:ext cx="10927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kumimoji="0" lang="vi-VN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 sát hình, chỉ và nói tên các bộ phận của cơ quan bài tiết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-11240"/>
            <a:ext cx="2486652" cy="22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5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artoon Sun PNG, Clipart, Cartoon Clipart, Glasses, Smile, Sun Clipart,  Wear Free PNG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" b="100000" l="3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8549" y="355598"/>
            <a:ext cx="2310063" cy="378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5644" y="-73017"/>
            <a:ext cx="7392921" cy="6850808"/>
          </a:xfrm>
          <a:prstGeom prst="rect">
            <a:avLst/>
          </a:prstGeom>
        </p:spPr>
      </p:pic>
      <p:pic>
        <p:nvPicPr>
          <p:cNvPr id="1026" name="Picture 2" descr="Tìm hiểu cơ quan bài tiết nước tiểu workshee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75"/>
          <a:stretch/>
        </p:blipFill>
        <p:spPr bwMode="auto">
          <a:xfrm>
            <a:off x="2225211" y="512065"/>
            <a:ext cx="9525000" cy="56806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8025377" y="1572136"/>
            <a:ext cx="2496407" cy="769441"/>
          </a:xfrm>
          <a:prstGeom prst="rect">
            <a:avLst/>
          </a:prstGeom>
          <a:solidFill>
            <a:schemeClr val="bg1">
              <a:alpha val="76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Thận trái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2797487" y="1572135"/>
            <a:ext cx="2496407" cy="707886"/>
          </a:xfrm>
          <a:prstGeom prst="rect">
            <a:avLst/>
          </a:prstGeom>
          <a:solidFill>
            <a:schemeClr val="bg1">
              <a:alpha val="76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Thận phải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2677171" y="2678371"/>
            <a:ext cx="2496407" cy="1323439"/>
          </a:xfrm>
          <a:prstGeom prst="rect">
            <a:avLst/>
          </a:prstGeom>
          <a:solidFill>
            <a:schemeClr val="bg1">
              <a:alpha val="76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Ống dẫn nước tiểu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8580125" y="4673218"/>
            <a:ext cx="2496407" cy="707886"/>
          </a:xfrm>
          <a:prstGeom prst="rect">
            <a:avLst/>
          </a:prstGeom>
          <a:solidFill>
            <a:schemeClr val="bg1">
              <a:alpha val="76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Bóng đái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2225211" y="5381104"/>
            <a:ext cx="2496407" cy="707886"/>
          </a:xfrm>
          <a:prstGeom prst="rect">
            <a:avLst/>
          </a:prstGeom>
          <a:solidFill>
            <a:schemeClr val="bg1">
              <a:alpha val="76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Ống đái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2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Sun PNG, Clipart, Cartoon Clipart, Glasses, Smile, Sun Clipart,  Wear Free PNG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" b="100000" l="3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9351" y="320019"/>
            <a:ext cx="1892968" cy="310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33617" y="1141533"/>
            <a:ext cx="8314509" cy="4524315"/>
          </a:xfrm>
          <a:prstGeom prst="rect">
            <a:avLst/>
          </a:prstGeom>
          <a:solidFill>
            <a:schemeClr val="bg1"/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Cơ quan bài tiết nước tiểu bao gồm thận, ống dẫn nước tiểu, bóng đái và ống đái.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7254" y="7192"/>
            <a:ext cx="7392921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1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0" y="1893196"/>
            <a:ext cx="11700387" cy="294974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94190" y="1980615"/>
            <a:ext cx="118986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 đoạn hội thoại trong hình sau, nếu chức năng của thận và đường đi của nước tiểu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 Light" panose="020F0302020204030204"/>
              <a:ea typeface="+mn-ea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207" y="-168625"/>
            <a:ext cx="2486652" cy="22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4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3688" t="39894" r="51525" b="24327"/>
          <a:stretch/>
        </p:blipFill>
        <p:spPr>
          <a:xfrm>
            <a:off x="2684834" y="1439694"/>
            <a:ext cx="6673175" cy="5418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loud Callout 2"/>
          <p:cNvSpPr/>
          <p:nvPr/>
        </p:nvSpPr>
        <p:spPr>
          <a:xfrm>
            <a:off x="-252919" y="4212077"/>
            <a:ext cx="5214026" cy="2645923"/>
          </a:xfrm>
          <a:prstGeom prst="cloudCallout">
            <a:avLst>
              <a:gd name="adj1" fmla="val 30309"/>
              <a:gd name="adj2" fmla="val -9044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Thưa bác sĩ,bộ phận nào trong cơ thể lọc máu để tạo thành nước tiểu ạ?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 Light" panose="020F0302020204030204"/>
              <a:ea typeface="+mn-ea"/>
              <a:cs typeface="+mn-cs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-29183" y="194553"/>
            <a:ext cx="5428034" cy="1718553"/>
          </a:xfrm>
          <a:prstGeom prst="cloudCallout">
            <a:avLst>
              <a:gd name="adj1" fmla="val 47262"/>
              <a:gd name="adj2" fmla="val 6574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 tiểu được thải ra ngoài thế nào ạ?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 Light" panose="020F0302020204030204"/>
              <a:ea typeface="+mn-ea"/>
              <a:cs typeface="+mn-cs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6965004" y="4212076"/>
            <a:ext cx="5817141" cy="2645923"/>
          </a:xfrm>
          <a:prstGeom prst="cloudCallout">
            <a:avLst>
              <a:gd name="adj1" fmla="val -37918"/>
              <a:gd name="adj2" fmla="val -1125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Thận có chức năng lọc máu, loại bỏ các chất thải độc hại, tạo thành nước tiểu.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 Light" panose="020F0302020204030204"/>
              <a:ea typeface="+mn-ea"/>
              <a:cs typeface="+mn-cs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6965004" y="-165371"/>
            <a:ext cx="5548009" cy="2438400"/>
          </a:xfrm>
          <a:prstGeom prst="cloudCallout">
            <a:avLst>
              <a:gd name="adj1" fmla="val -47617"/>
              <a:gd name="adj2" fmla="val 3823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 tiểu từ thận theo ống dẫn nước tiểu xuống bóng đái và thải ra ngoài qua bóng đái.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43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0" y="1893196"/>
            <a:ext cx="11700387" cy="294974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94190" y="1980615"/>
            <a:ext cx="118986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Sắp xếp thẻ chữ vào hình cho thích hợp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 Light" panose="020F0302020204030204"/>
              <a:ea typeface="+mn-ea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207" y="-168625"/>
            <a:ext cx="2486652" cy="22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2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9" y="817124"/>
            <a:ext cx="4534183" cy="875348"/>
          </a:xfrm>
          <a:prstGeom prst="rect">
            <a:avLst/>
          </a:prstGeom>
        </p:spPr>
      </p:pic>
      <p:sp>
        <p:nvSpPr>
          <p:cNvPr id="15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314381" y="984586"/>
            <a:ext cx="386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Chứa nước tiểu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93396"/>
            <a:ext cx="4513633" cy="1264596"/>
          </a:xfrm>
          <a:prstGeom prst="rect">
            <a:avLst/>
          </a:prstGeom>
        </p:spPr>
      </p:pic>
      <p:sp>
        <p:nvSpPr>
          <p:cNvPr id="1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314381" y="3093395"/>
            <a:ext cx="3786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Thải nước tiểu ra ngoài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52" y="1692473"/>
            <a:ext cx="4534185" cy="1400922"/>
          </a:xfrm>
          <a:prstGeom prst="rect">
            <a:avLst/>
          </a:prstGeom>
        </p:spPr>
      </p:pic>
      <p:sp>
        <p:nvSpPr>
          <p:cNvPr id="19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63350" y="1692472"/>
            <a:ext cx="4166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Lọc máu tạo thành nước tiểu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306016"/>
            <a:ext cx="4513634" cy="1536419"/>
          </a:xfrm>
          <a:prstGeom prst="rect">
            <a:avLst/>
          </a:prstGeom>
        </p:spPr>
      </p:pic>
      <p:sp>
        <p:nvSpPr>
          <p:cNvPr id="21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-27419" y="4412505"/>
            <a:ext cx="4541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Dẫn nước tiểu xuống bóng đái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 descr="Sách kết nối] Giải tự nhiên xã hội 2 bài 25: Tìm hiểu cơ quan bài tiết nước  tiểu - Học hỏi 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28" y="967868"/>
            <a:ext cx="6932806" cy="5146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3794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千图网海量PPT模板www.58pic.com ​​">
  <a:themeElements>
    <a:clrScheme name="自定义 22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E8A47"/>
      </a:accent1>
      <a:accent2>
        <a:srgbClr val="3E8A47"/>
      </a:accent2>
      <a:accent3>
        <a:srgbClr val="3E8A47"/>
      </a:accent3>
      <a:accent4>
        <a:srgbClr val="3E8A47"/>
      </a:accent4>
      <a:accent5>
        <a:srgbClr val="3E8A47"/>
      </a:accent5>
      <a:accent6>
        <a:srgbClr val="3E8A47"/>
      </a:accent6>
      <a:hlink>
        <a:srgbClr val="3E8A47"/>
      </a:hlink>
      <a:folHlink>
        <a:srgbClr val="3E8A4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Widescreen</PresentationFormat>
  <Paragraphs>42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#9Slide05 Bodega Script</vt:lpstr>
      <vt:lpstr>PangMenZhengDao</vt:lpstr>
      <vt:lpstr>思源黑体 CN Bold</vt:lpstr>
      <vt:lpstr>#9Slide07 HoneyCream</vt:lpstr>
      <vt:lpstr>Calibri Light</vt:lpstr>
      <vt:lpstr>Times New Roman</vt:lpstr>
      <vt:lpstr>UTM Avo</vt:lpstr>
      <vt:lpstr>UTM Showcard</vt:lpstr>
      <vt:lpstr>SVN-Newton</vt:lpstr>
      <vt:lpstr>Source Han Sans HW SC</vt:lpstr>
      <vt:lpstr>Calibri</vt:lpstr>
      <vt:lpstr>微软雅黑</vt:lpstr>
      <vt:lpstr>等线</vt:lpstr>
      <vt:lpstr>UTM Flamenco</vt:lpstr>
      <vt:lpstr>Arial</vt:lpstr>
      <vt:lpstr>Verdana</vt:lpstr>
      <vt:lpstr>#9Slide05 Aphrodite Pro</vt:lpstr>
      <vt:lpstr>等线 Light</vt:lpstr>
      <vt:lpstr>千图网海量PPT模板www.58pic.com 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Duong Phuong Anh</cp:lastModifiedBy>
  <cp:revision>2</cp:revision>
  <dcterms:created xsi:type="dcterms:W3CDTF">2023-03-11T10:08:28Z</dcterms:created>
  <dcterms:modified xsi:type="dcterms:W3CDTF">2025-03-28T01:19:04Z</dcterms:modified>
</cp:coreProperties>
</file>