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12"/>
  </p:notesMasterIdLst>
  <p:sldIdLst>
    <p:sldId id="257" r:id="rId2"/>
    <p:sldId id="263" r:id="rId3"/>
    <p:sldId id="264" r:id="rId4"/>
    <p:sldId id="265" r:id="rId5"/>
    <p:sldId id="266" r:id="rId6"/>
    <p:sldId id="267" r:id="rId7"/>
    <p:sldId id="269" r:id="rId8"/>
    <p:sldId id="270" r:id="rId9"/>
    <p:sldId id="271" r:id="rId10"/>
    <p:sldId id="272" r:id="rId11"/>
  </p:sldIdLst>
  <p:sldSz cx="12192000" cy="6858000"/>
  <p:notesSz cx="6858000" cy="9144000"/>
  <p:embeddedFontLst>
    <p:embeddedFont>
      <p:font typeface="UTM Avo" panose="02040603050506020204" pitchFamily="18" charset="0"/>
      <p:regular r:id="rId13"/>
      <p:bold r:id="rId14"/>
      <p:italic r:id="rId15"/>
      <p:boldItalic r:id="rId16"/>
    </p:embeddedFont>
    <p:embeddedFont>
      <p:font typeface="等线" panose="020B0604020202020204" charset="-122"/>
      <p:regular r:id="rId17"/>
      <p:bold r:id="rId18"/>
    </p:embeddedFont>
    <p:embeddedFont>
      <p:font typeface="#9Slide05 Aphrodite Pro" panose="020B0604020202020204" charset="0"/>
      <p:regular r:id="rId19"/>
    </p:embeddedFont>
    <p:embeddedFont>
      <p:font typeface="#9Slide07 SVNAppleberry" panose="02040603050506020204" charset="0"/>
      <p:regular r:id="rId20"/>
    </p:embeddedFont>
    <p:embeddedFont>
      <p:font typeface="Calibri" panose="020F0502020204030204" pitchFamily="34" charset="0"/>
      <p:regular r:id="rId21"/>
      <p:bold r:id="rId22"/>
      <p:italic r:id="rId23"/>
      <p:boldItalic r:id="rId24"/>
    </p:embeddedFont>
    <p:embeddedFont>
      <p:font typeface="等线 Light" panose="020B0604020202020204" charset="-122"/>
      <p:regular r:id="rId25"/>
    </p:embeddedFont>
    <p:embeddedFont>
      <p:font typeface="Cambria" panose="02040503050406030204" pitchFamily="18" charset="0"/>
      <p:regular r:id="rId26"/>
      <p:bold r:id="rId27"/>
      <p:italic r:id="rId28"/>
      <p:boldItalic r:id="rId2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D6A1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6" d="100"/>
          <a:sy n="66" d="100"/>
        </p:scale>
        <p:origin x="672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26" Type="http://schemas.openxmlformats.org/officeDocument/2006/relationships/font" Target="fonts/font14.fntdata"/><Relationship Id="rId3" Type="http://schemas.openxmlformats.org/officeDocument/2006/relationships/slide" Target="slides/slide2.xml"/><Relationship Id="rId21" Type="http://schemas.openxmlformats.org/officeDocument/2006/relationships/font" Target="fonts/font9.fntdata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5" Type="http://schemas.openxmlformats.org/officeDocument/2006/relationships/font" Target="fonts/font13.fntdata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29" Type="http://schemas.openxmlformats.org/officeDocument/2006/relationships/font" Target="fonts/font1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2.fntdata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23" Type="http://schemas.openxmlformats.org/officeDocument/2006/relationships/font" Target="fonts/font11.fntdata"/><Relationship Id="rId28" Type="http://schemas.openxmlformats.org/officeDocument/2006/relationships/font" Target="fonts/font16.fntdata"/><Relationship Id="rId10" Type="http://schemas.openxmlformats.org/officeDocument/2006/relationships/slide" Target="slides/slide9.xml"/><Relationship Id="rId19" Type="http://schemas.openxmlformats.org/officeDocument/2006/relationships/font" Target="fonts/font7.fntdata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font" Target="fonts/font10.fntdata"/><Relationship Id="rId27" Type="http://schemas.openxmlformats.org/officeDocument/2006/relationships/font" Target="fonts/font15.fntdata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6B1E35-2A52-4D57-9E7F-B15AF7506CC2}" type="datetimeFigureOut">
              <a:rPr lang="en-US" smtClean="0"/>
              <a:t>3/28/2025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6E1F4A-A8B0-4A82-B5D3-E7742E88B8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29219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D5DDC6B-9D8E-4D20-A989-178BC3F1389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481AEF93-EB2E-4273-BBAD-52840E153F3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FBB5A36-E9E2-4191-9B4B-4CAE14BD97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64CFFB-1B0C-46B1-A85D-709C431CD76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6F597E8-2C0D-49CD-A3A7-064384707B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DB4CDB7-816E-4122-932A-DBB80F85B8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C3730A-2C2A-46E2-93B8-1FC5013E91A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5986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A45225D-E4A7-4573-91F7-DABAFA7611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4248F62-6252-4820-ABD8-36723F9F84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893D2B8-CF9A-4C28-A0B0-506F7C7506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64CFFB-1B0C-46B1-A85D-709C431CD76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DB6E67D-004A-414E-B017-DB47797868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A847631-7CDB-4699-86FF-E095E74A0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C3730A-2C2A-46E2-93B8-1FC5013E91A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9639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F53E60E9-32EB-4FF1-BB6F-F233EEFB147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38010352-ECFF-4F0A-A644-A25C3054B8C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0FD50D9-D407-4C5D-98F2-2B188A5D4C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64CFFB-1B0C-46B1-A85D-709C431CD76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612B354-9592-4BAF-A920-C2F657D2AA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DBD7F4B-35AE-469D-AF81-66E732E7E5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C3730A-2C2A-46E2-93B8-1FC5013E91A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1142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67981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B93355B-92AC-49B7-B4B8-D59DC7528E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4988FAE-2B88-435D-80AF-A73B8F3413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D338451-27F9-4D93-8DAD-BA1B2153E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64CFFB-1B0C-46B1-A85D-709C431CD76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D3BA4E9-7464-42D5-96F8-5DD2A8FDA1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BDB9FF1-3474-4441-AC60-44DBA15D5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C3730A-2C2A-46E2-93B8-1FC5013E91A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4218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6BE85C4-324B-416A-8596-19F068DC07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C1CFD12-8FCA-4C3A-9413-1F6473F29F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A9BC21B-69EE-4DD8-8AD9-E61F2CEFF1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64CFFB-1B0C-46B1-A85D-709C431CD76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E154F8D-DEEB-4376-8EC0-60D5F90DD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50C0F64-400B-46AB-9374-046B88CF1B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C3730A-2C2A-46E2-93B8-1FC5013E91A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0421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92FC609-960A-4240-921A-F218C9427C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AB348C1-A4C5-47E0-A42A-C5634E05393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BCE4D69D-2BB3-4BBD-9EE7-701BD918D2E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636E48A-5888-4628-864F-85B28A33FD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64CFFB-1B0C-46B1-A85D-709C431CD76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B3F5650-9121-4C22-9DC5-5BBE31658C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F40A81F-0FB2-4CC8-866F-2DFE17B3A0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C3730A-2C2A-46E2-93B8-1FC5013E91A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714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FB31D8A-3DBC-488E-A841-500C0BA099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2CAE992-2086-4F7A-ACB2-19CB18690A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BD7CD638-CD4B-47EE-B3F1-F629DBF8AD6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44FF0AAE-2DD5-483F-925B-E92D3BA1C28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5559B460-1AEB-4F8B-A1E8-A62398B2C3E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980056FB-2218-4008-BC37-731EBA84E7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64CFFB-1B0C-46B1-A85D-709C431CD76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A0A58B5-1384-4B71-9830-FE77D34681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5DB609A0-F824-4CFD-B701-C006B6B65F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C3730A-2C2A-46E2-93B8-1FC5013E91A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1907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B76B26C-1709-4F0C-A2C6-7BE98904C5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671D1C6E-5608-4064-8B03-05D55B61B2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64CFFB-1B0C-46B1-A85D-709C431CD76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360E46E3-8A04-4FE5-A110-134EF726B1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34E460E4-A110-4B4B-8A49-4D2769F5FE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C3730A-2C2A-46E2-93B8-1FC5013E91A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0590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4CDDC3D3-6EE6-4D64-9889-7B0F454512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64CFFB-1B0C-46B1-A85D-709C431CD76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580221A-E352-4D35-932F-6EE16E14CF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57F10E3-8A40-483E-841E-69E9FC505C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C3730A-2C2A-46E2-93B8-1FC5013E91A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2104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1BE0EE3-5A4F-4FF0-A9CA-29509FE849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9C2ECF7-9C61-469E-AEAD-E2106D0C1E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0E71499C-4980-4F92-BC00-7258BA3413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88F622C-E03A-4885-9CE2-E093D7EB75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64CFFB-1B0C-46B1-A85D-709C431CD76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F1B4F05-F599-48A8-AB43-5CB19EE897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350F6B0-1FBF-487B-8566-88D24A448E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C3730A-2C2A-46E2-93B8-1FC5013E91A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0806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944A99F-0EAD-4470-A9A0-3EBFFD0FD0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F71DD6CD-EF29-4B7F-870E-583F8BDBF85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9016284-DBD0-4DAC-B4E7-761415B0C3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6AE4971-496B-4CE2-89AB-AA0665A80C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64CFFB-1B0C-46B1-A85D-709C431CD76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DC93A29-F6D4-499D-ACAD-B7480CAD19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65D1B78-B241-41F3-BBE0-D64672606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C3730A-2C2A-46E2-93B8-1FC5013E91A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2273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3176153D-8767-4AC1-85F7-41754C5039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AFCC321-9553-4A6A-9826-B5CA31ED7E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1C3CAB2-24CD-44A2-812D-82A17E9C5E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64CFFB-1B0C-46B1-A85D-709C431CD76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F63709D-9F14-4DFD-B4BE-D8A0ACA4B9F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8939648-CE28-4EA4-A238-0BB5F82E0C0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C3730A-2C2A-46E2-93B8-1FC5013E91A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CC8FE6D-E1D1-254C-B7EF-4AC186F37895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-3080748" y="-502826"/>
            <a:ext cx="3322608" cy="292023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7616E0D-FBB3-BC4B-A199-E9127E76D7E1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1671046" y="7025091"/>
            <a:ext cx="7840136" cy="266418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1D3B33C-E41C-2F4C-A61A-8CDF3FC215A3}"/>
              </a:ext>
            </a:extLst>
          </p:cNvPr>
          <p:cNvSpPr txBox="1"/>
          <p:nvPr userDrawn="1"/>
        </p:nvSpPr>
        <p:spPr>
          <a:xfrm>
            <a:off x="-362999" y="681744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 Non</a:t>
            </a:r>
            <a:endParaRPr kumimoji="0" lang="id-ID" sz="1600" b="0" i="0" u="none" strike="noStrike" kern="0" cap="none" spc="0" normalizeH="0" baseline="0" noProof="0" dirty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E4093DC-60CB-9B41-8C53-4D26A48FAACD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6492096" y="-2783712"/>
            <a:ext cx="3322608" cy="292023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109B451-0912-D143-B38E-94CE1BCFC593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11612842" y="1968881"/>
            <a:ext cx="3322608" cy="2920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48196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16">
          <p15:clr>
            <a:srgbClr val="F26B43"/>
          </p15:clr>
        </p15:guide>
        <p15:guide id="2" pos="7256">
          <p15:clr>
            <a:srgbClr val="F26B43"/>
          </p15:clr>
        </p15:guide>
        <p15:guide id="3" orient="horz" pos="648">
          <p15:clr>
            <a:srgbClr val="F26B43"/>
          </p15:clr>
        </p15:guide>
        <p15:guide id="4" orient="horz" pos="712">
          <p15:clr>
            <a:srgbClr val="F26B43"/>
          </p15:clr>
        </p15:guide>
        <p15:guide id="5" orient="horz" pos="3928">
          <p15:clr>
            <a:srgbClr val="F26B43"/>
          </p15:clr>
        </p15:guide>
        <p15:guide id="6" orient="horz" pos="3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microsoft.com/office/2007/relationships/hdphoto" Target="../media/hdphoto3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8.png"/><Relationship Id="rId4" Type="http://schemas.microsoft.com/office/2007/relationships/hdphoto" Target="../media/hdphoto4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0050DA62-D1E4-4D56-A16D-25DFE9EF3C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63867FD-CBE4-7341-9A77-2568299DF6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4621" y="3428999"/>
            <a:ext cx="9626600" cy="35433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8003721" y="606504"/>
            <a:ext cx="2222083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6600" b="1" i="1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#9Slide07 SVNAppleberry" panose="02040603050506020204" pitchFamily="18" charset="0"/>
                <a:ea typeface="+mn-ea"/>
                <a:cs typeface="+mn-cs"/>
              </a:rPr>
              <a:t>Toán </a:t>
            </a:r>
            <a:r>
              <a:rPr kumimoji="0" lang="vi-VN" sz="6600" b="1" i="1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#9Slide07 SVNAppleberry" panose="02040603050506020204" pitchFamily="18" charset="0"/>
                <a:ea typeface="+mn-ea"/>
                <a:cs typeface="+mn-cs"/>
              </a:rPr>
              <a:t>2</a:t>
            </a:r>
            <a:endParaRPr kumimoji="0" lang="en-US" sz="6600" b="1" i="1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ED7D31">
                  <a:lumMod val="40000"/>
                  <a:lumOff val="60000"/>
                </a:srgbClr>
              </a:solidFill>
              <a:effectLst/>
              <a:uLnTx/>
              <a:uFillTx/>
              <a:latin typeface="#9Slide07 SVNAppleberry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2616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F1D138FA-20A9-4EF4-BD5A-3FFE32D86B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F245AB93-7B65-4B12-8CCC-66AEF0C527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67987" y="309669"/>
            <a:ext cx="1280271" cy="126807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D44A58E-5C90-B246-93F3-EDF9A88D02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90194" y="1618397"/>
            <a:ext cx="10008637" cy="5253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6157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0050DA62-D1E4-4D56-A16D-25DFE9EF3C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63867FD-CBE4-7341-9A77-2568299DF6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4621" y="3428999"/>
            <a:ext cx="9626600" cy="35433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8003721" y="606504"/>
            <a:ext cx="2222083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6600" b="1" i="1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#9Slide07 SVNAppleberry" panose="02040603050506020204" pitchFamily="18" charset="0"/>
                <a:ea typeface="+mn-ea"/>
                <a:cs typeface="+mn-cs"/>
              </a:rPr>
              <a:t>Toán </a:t>
            </a:r>
            <a:r>
              <a:rPr kumimoji="0" lang="vi-VN" sz="6600" b="1" i="1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#9Slide07 SVNAppleberry" panose="02040603050506020204" pitchFamily="18" charset="0"/>
                <a:ea typeface="+mn-ea"/>
                <a:cs typeface="+mn-cs"/>
              </a:rPr>
              <a:t>2</a:t>
            </a:r>
            <a:endParaRPr kumimoji="0" lang="en-US" sz="6600" b="1" i="1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ED7D31">
                  <a:lumMod val="40000"/>
                  <a:lumOff val="60000"/>
                </a:srgbClr>
              </a:solidFill>
              <a:effectLst/>
              <a:uLnTx/>
              <a:uFillTx/>
              <a:latin typeface="#9Slide07 SVNAppleberry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9268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43086DC6-D3F0-4C0C-B7B9-B6C4152B9A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7" name="任意多边形: 形状 6">
            <a:extLst>
              <a:ext uri="{FF2B5EF4-FFF2-40B4-BE49-F238E27FC236}">
                <a16:creationId xmlns:a16="http://schemas.microsoft.com/office/drawing/2014/main" id="{65E339E6-ECBE-4417-9E32-3F50D9F0F00C}"/>
              </a:ext>
            </a:extLst>
          </p:cNvPr>
          <p:cNvSpPr/>
          <p:nvPr/>
        </p:nvSpPr>
        <p:spPr>
          <a:xfrm>
            <a:off x="-794657" y="487559"/>
            <a:ext cx="13781314" cy="5882882"/>
          </a:xfrm>
          <a:custGeom>
            <a:avLst/>
            <a:gdLst>
              <a:gd name="connsiteX0" fmla="*/ 0 w 13781314"/>
              <a:gd name="connsiteY0" fmla="*/ 143692 h 5120640"/>
              <a:gd name="connsiteX1" fmla="*/ 770709 w 13781314"/>
              <a:gd name="connsiteY1" fmla="*/ 143692 h 5120640"/>
              <a:gd name="connsiteX2" fmla="*/ 1867989 w 13781314"/>
              <a:gd name="connsiteY2" fmla="*/ 0 h 5120640"/>
              <a:gd name="connsiteX3" fmla="*/ 3069771 w 13781314"/>
              <a:gd name="connsiteY3" fmla="*/ 156754 h 5120640"/>
              <a:gd name="connsiteX4" fmla="*/ 4232366 w 13781314"/>
              <a:gd name="connsiteY4" fmla="*/ 143692 h 5120640"/>
              <a:gd name="connsiteX5" fmla="*/ 5342709 w 13781314"/>
              <a:gd name="connsiteY5" fmla="*/ 169817 h 5120640"/>
              <a:gd name="connsiteX6" fmla="*/ 6727371 w 13781314"/>
              <a:gd name="connsiteY6" fmla="*/ 169817 h 5120640"/>
              <a:gd name="connsiteX7" fmla="*/ 7720149 w 13781314"/>
              <a:gd name="connsiteY7" fmla="*/ 65314 h 5120640"/>
              <a:gd name="connsiteX8" fmla="*/ 8712926 w 13781314"/>
              <a:gd name="connsiteY8" fmla="*/ 261257 h 5120640"/>
              <a:gd name="connsiteX9" fmla="*/ 9810206 w 13781314"/>
              <a:gd name="connsiteY9" fmla="*/ 65314 h 5120640"/>
              <a:gd name="connsiteX10" fmla="*/ 10881360 w 13781314"/>
              <a:gd name="connsiteY10" fmla="*/ 261257 h 5120640"/>
              <a:gd name="connsiteX11" fmla="*/ 11926389 w 13781314"/>
              <a:gd name="connsiteY11" fmla="*/ 117566 h 5120640"/>
              <a:gd name="connsiteX12" fmla="*/ 12853851 w 13781314"/>
              <a:gd name="connsiteY12" fmla="*/ 261257 h 5120640"/>
              <a:gd name="connsiteX13" fmla="*/ 13781314 w 13781314"/>
              <a:gd name="connsiteY13" fmla="*/ 39189 h 5120640"/>
              <a:gd name="connsiteX14" fmla="*/ 13781314 w 13781314"/>
              <a:gd name="connsiteY14" fmla="*/ 4924697 h 5120640"/>
              <a:gd name="connsiteX15" fmla="*/ 12723223 w 13781314"/>
              <a:gd name="connsiteY15" fmla="*/ 4937760 h 5120640"/>
              <a:gd name="connsiteX16" fmla="*/ 11652069 w 13781314"/>
              <a:gd name="connsiteY16" fmla="*/ 5068389 h 5120640"/>
              <a:gd name="connsiteX17" fmla="*/ 10633166 w 13781314"/>
              <a:gd name="connsiteY17" fmla="*/ 4898572 h 5120640"/>
              <a:gd name="connsiteX18" fmla="*/ 9300754 w 13781314"/>
              <a:gd name="connsiteY18" fmla="*/ 5029200 h 5120640"/>
              <a:gd name="connsiteX19" fmla="*/ 7707086 w 13781314"/>
              <a:gd name="connsiteY19" fmla="*/ 4859383 h 5120640"/>
              <a:gd name="connsiteX20" fmla="*/ 6648994 w 13781314"/>
              <a:gd name="connsiteY20" fmla="*/ 5120640 h 5120640"/>
              <a:gd name="connsiteX21" fmla="*/ 5408023 w 13781314"/>
              <a:gd name="connsiteY21" fmla="*/ 5029200 h 5120640"/>
              <a:gd name="connsiteX22" fmla="*/ 4454434 w 13781314"/>
              <a:gd name="connsiteY22" fmla="*/ 5068389 h 5120640"/>
              <a:gd name="connsiteX23" fmla="*/ 3422469 w 13781314"/>
              <a:gd name="connsiteY23" fmla="*/ 5029200 h 5120640"/>
              <a:gd name="connsiteX24" fmla="*/ 2351314 w 13781314"/>
              <a:gd name="connsiteY24" fmla="*/ 5016137 h 5120640"/>
              <a:gd name="connsiteX25" fmla="*/ 1293223 w 13781314"/>
              <a:gd name="connsiteY25" fmla="*/ 5068389 h 5120640"/>
              <a:gd name="connsiteX26" fmla="*/ 326571 w 13781314"/>
              <a:gd name="connsiteY26" fmla="*/ 4820194 h 5120640"/>
              <a:gd name="connsiteX27" fmla="*/ 0 w 13781314"/>
              <a:gd name="connsiteY27" fmla="*/ 143692 h 5120640"/>
              <a:gd name="connsiteX0" fmla="*/ 0 w 13781314"/>
              <a:gd name="connsiteY0" fmla="*/ 209925 h 5186873"/>
              <a:gd name="connsiteX1" fmla="*/ 770709 w 13781314"/>
              <a:gd name="connsiteY1" fmla="*/ 209925 h 5186873"/>
              <a:gd name="connsiteX2" fmla="*/ 1867989 w 13781314"/>
              <a:gd name="connsiteY2" fmla="*/ 66233 h 5186873"/>
              <a:gd name="connsiteX3" fmla="*/ 3069771 w 13781314"/>
              <a:gd name="connsiteY3" fmla="*/ 222987 h 5186873"/>
              <a:gd name="connsiteX4" fmla="*/ 4232366 w 13781314"/>
              <a:gd name="connsiteY4" fmla="*/ 209925 h 5186873"/>
              <a:gd name="connsiteX5" fmla="*/ 5342709 w 13781314"/>
              <a:gd name="connsiteY5" fmla="*/ 236050 h 5186873"/>
              <a:gd name="connsiteX6" fmla="*/ 6727371 w 13781314"/>
              <a:gd name="connsiteY6" fmla="*/ 236050 h 5186873"/>
              <a:gd name="connsiteX7" fmla="*/ 7720149 w 13781314"/>
              <a:gd name="connsiteY7" fmla="*/ 131547 h 5186873"/>
              <a:gd name="connsiteX8" fmla="*/ 8712926 w 13781314"/>
              <a:gd name="connsiteY8" fmla="*/ 327490 h 5186873"/>
              <a:gd name="connsiteX9" fmla="*/ 9810206 w 13781314"/>
              <a:gd name="connsiteY9" fmla="*/ 131547 h 5186873"/>
              <a:gd name="connsiteX10" fmla="*/ 10881360 w 13781314"/>
              <a:gd name="connsiteY10" fmla="*/ 327490 h 5186873"/>
              <a:gd name="connsiteX11" fmla="*/ 11926389 w 13781314"/>
              <a:gd name="connsiteY11" fmla="*/ 183799 h 5186873"/>
              <a:gd name="connsiteX12" fmla="*/ 12853851 w 13781314"/>
              <a:gd name="connsiteY12" fmla="*/ 327490 h 5186873"/>
              <a:gd name="connsiteX13" fmla="*/ 13781314 w 13781314"/>
              <a:gd name="connsiteY13" fmla="*/ 105422 h 5186873"/>
              <a:gd name="connsiteX14" fmla="*/ 13781314 w 13781314"/>
              <a:gd name="connsiteY14" fmla="*/ 4990930 h 5186873"/>
              <a:gd name="connsiteX15" fmla="*/ 12723223 w 13781314"/>
              <a:gd name="connsiteY15" fmla="*/ 5003993 h 5186873"/>
              <a:gd name="connsiteX16" fmla="*/ 11652069 w 13781314"/>
              <a:gd name="connsiteY16" fmla="*/ 5134622 h 5186873"/>
              <a:gd name="connsiteX17" fmla="*/ 10633166 w 13781314"/>
              <a:gd name="connsiteY17" fmla="*/ 4964805 h 5186873"/>
              <a:gd name="connsiteX18" fmla="*/ 9300754 w 13781314"/>
              <a:gd name="connsiteY18" fmla="*/ 5095433 h 5186873"/>
              <a:gd name="connsiteX19" fmla="*/ 7707086 w 13781314"/>
              <a:gd name="connsiteY19" fmla="*/ 4925616 h 5186873"/>
              <a:gd name="connsiteX20" fmla="*/ 6648994 w 13781314"/>
              <a:gd name="connsiteY20" fmla="*/ 5186873 h 5186873"/>
              <a:gd name="connsiteX21" fmla="*/ 5408023 w 13781314"/>
              <a:gd name="connsiteY21" fmla="*/ 5095433 h 5186873"/>
              <a:gd name="connsiteX22" fmla="*/ 4454434 w 13781314"/>
              <a:gd name="connsiteY22" fmla="*/ 5134622 h 5186873"/>
              <a:gd name="connsiteX23" fmla="*/ 3422469 w 13781314"/>
              <a:gd name="connsiteY23" fmla="*/ 5095433 h 5186873"/>
              <a:gd name="connsiteX24" fmla="*/ 2351314 w 13781314"/>
              <a:gd name="connsiteY24" fmla="*/ 5082370 h 5186873"/>
              <a:gd name="connsiteX25" fmla="*/ 1293223 w 13781314"/>
              <a:gd name="connsiteY25" fmla="*/ 5134622 h 5186873"/>
              <a:gd name="connsiteX26" fmla="*/ 326571 w 13781314"/>
              <a:gd name="connsiteY26" fmla="*/ 4886427 h 5186873"/>
              <a:gd name="connsiteX27" fmla="*/ 0 w 13781314"/>
              <a:gd name="connsiteY27" fmla="*/ 209925 h 5186873"/>
              <a:gd name="connsiteX0" fmla="*/ 0 w 13781314"/>
              <a:gd name="connsiteY0" fmla="*/ 325598 h 5302546"/>
              <a:gd name="connsiteX1" fmla="*/ 770709 w 13781314"/>
              <a:gd name="connsiteY1" fmla="*/ 325598 h 5302546"/>
              <a:gd name="connsiteX2" fmla="*/ 1867989 w 13781314"/>
              <a:gd name="connsiteY2" fmla="*/ 181906 h 5302546"/>
              <a:gd name="connsiteX3" fmla="*/ 3069771 w 13781314"/>
              <a:gd name="connsiteY3" fmla="*/ 338660 h 5302546"/>
              <a:gd name="connsiteX4" fmla="*/ 4232366 w 13781314"/>
              <a:gd name="connsiteY4" fmla="*/ 325598 h 5302546"/>
              <a:gd name="connsiteX5" fmla="*/ 5342709 w 13781314"/>
              <a:gd name="connsiteY5" fmla="*/ 351723 h 5302546"/>
              <a:gd name="connsiteX6" fmla="*/ 6727371 w 13781314"/>
              <a:gd name="connsiteY6" fmla="*/ 351723 h 5302546"/>
              <a:gd name="connsiteX7" fmla="*/ 7720149 w 13781314"/>
              <a:gd name="connsiteY7" fmla="*/ 247220 h 5302546"/>
              <a:gd name="connsiteX8" fmla="*/ 8712926 w 13781314"/>
              <a:gd name="connsiteY8" fmla="*/ 443163 h 5302546"/>
              <a:gd name="connsiteX9" fmla="*/ 9810206 w 13781314"/>
              <a:gd name="connsiteY9" fmla="*/ 247220 h 5302546"/>
              <a:gd name="connsiteX10" fmla="*/ 10881360 w 13781314"/>
              <a:gd name="connsiteY10" fmla="*/ 443163 h 5302546"/>
              <a:gd name="connsiteX11" fmla="*/ 11926389 w 13781314"/>
              <a:gd name="connsiteY11" fmla="*/ 299472 h 5302546"/>
              <a:gd name="connsiteX12" fmla="*/ 12853851 w 13781314"/>
              <a:gd name="connsiteY12" fmla="*/ 443163 h 5302546"/>
              <a:gd name="connsiteX13" fmla="*/ 13781314 w 13781314"/>
              <a:gd name="connsiteY13" fmla="*/ 221095 h 5302546"/>
              <a:gd name="connsiteX14" fmla="*/ 13781314 w 13781314"/>
              <a:gd name="connsiteY14" fmla="*/ 5106603 h 5302546"/>
              <a:gd name="connsiteX15" fmla="*/ 12723223 w 13781314"/>
              <a:gd name="connsiteY15" fmla="*/ 5119666 h 5302546"/>
              <a:gd name="connsiteX16" fmla="*/ 11652069 w 13781314"/>
              <a:gd name="connsiteY16" fmla="*/ 5250295 h 5302546"/>
              <a:gd name="connsiteX17" fmla="*/ 10633166 w 13781314"/>
              <a:gd name="connsiteY17" fmla="*/ 5080478 h 5302546"/>
              <a:gd name="connsiteX18" fmla="*/ 9300754 w 13781314"/>
              <a:gd name="connsiteY18" fmla="*/ 5211106 h 5302546"/>
              <a:gd name="connsiteX19" fmla="*/ 7707086 w 13781314"/>
              <a:gd name="connsiteY19" fmla="*/ 5041289 h 5302546"/>
              <a:gd name="connsiteX20" fmla="*/ 6648994 w 13781314"/>
              <a:gd name="connsiteY20" fmla="*/ 5302546 h 5302546"/>
              <a:gd name="connsiteX21" fmla="*/ 5408023 w 13781314"/>
              <a:gd name="connsiteY21" fmla="*/ 5211106 h 5302546"/>
              <a:gd name="connsiteX22" fmla="*/ 4454434 w 13781314"/>
              <a:gd name="connsiteY22" fmla="*/ 5250295 h 5302546"/>
              <a:gd name="connsiteX23" fmla="*/ 3422469 w 13781314"/>
              <a:gd name="connsiteY23" fmla="*/ 5211106 h 5302546"/>
              <a:gd name="connsiteX24" fmla="*/ 2351314 w 13781314"/>
              <a:gd name="connsiteY24" fmla="*/ 5198043 h 5302546"/>
              <a:gd name="connsiteX25" fmla="*/ 1293223 w 13781314"/>
              <a:gd name="connsiteY25" fmla="*/ 5250295 h 5302546"/>
              <a:gd name="connsiteX26" fmla="*/ 326571 w 13781314"/>
              <a:gd name="connsiteY26" fmla="*/ 5002100 h 5302546"/>
              <a:gd name="connsiteX27" fmla="*/ 0 w 13781314"/>
              <a:gd name="connsiteY27" fmla="*/ 325598 h 5302546"/>
              <a:gd name="connsiteX0" fmla="*/ 0 w 13781314"/>
              <a:gd name="connsiteY0" fmla="*/ 325598 h 5302546"/>
              <a:gd name="connsiteX1" fmla="*/ 770709 w 13781314"/>
              <a:gd name="connsiteY1" fmla="*/ 325598 h 5302546"/>
              <a:gd name="connsiteX2" fmla="*/ 1867989 w 13781314"/>
              <a:gd name="connsiteY2" fmla="*/ 181906 h 5302546"/>
              <a:gd name="connsiteX3" fmla="*/ 3069771 w 13781314"/>
              <a:gd name="connsiteY3" fmla="*/ 338660 h 5302546"/>
              <a:gd name="connsiteX4" fmla="*/ 4232366 w 13781314"/>
              <a:gd name="connsiteY4" fmla="*/ 325598 h 5302546"/>
              <a:gd name="connsiteX5" fmla="*/ 5342709 w 13781314"/>
              <a:gd name="connsiteY5" fmla="*/ 351723 h 5302546"/>
              <a:gd name="connsiteX6" fmla="*/ 6727371 w 13781314"/>
              <a:gd name="connsiteY6" fmla="*/ 351723 h 5302546"/>
              <a:gd name="connsiteX7" fmla="*/ 7720149 w 13781314"/>
              <a:gd name="connsiteY7" fmla="*/ 247220 h 5302546"/>
              <a:gd name="connsiteX8" fmla="*/ 8712926 w 13781314"/>
              <a:gd name="connsiteY8" fmla="*/ 443163 h 5302546"/>
              <a:gd name="connsiteX9" fmla="*/ 9810206 w 13781314"/>
              <a:gd name="connsiteY9" fmla="*/ 247220 h 5302546"/>
              <a:gd name="connsiteX10" fmla="*/ 10881360 w 13781314"/>
              <a:gd name="connsiteY10" fmla="*/ 443163 h 5302546"/>
              <a:gd name="connsiteX11" fmla="*/ 11926389 w 13781314"/>
              <a:gd name="connsiteY11" fmla="*/ 299472 h 5302546"/>
              <a:gd name="connsiteX12" fmla="*/ 12853851 w 13781314"/>
              <a:gd name="connsiteY12" fmla="*/ 443163 h 5302546"/>
              <a:gd name="connsiteX13" fmla="*/ 13781314 w 13781314"/>
              <a:gd name="connsiteY13" fmla="*/ 221095 h 5302546"/>
              <a:gd name="connsiteX14" fmla="*/ 13781314 w 13781314"/>
              <a:gd name="connsiteY14" fmla="*/ 5106603 h 5302546"/>
              <a:gd name="connsiteX15" fmla="*/ 12723223 w 13781314"/>
              <a:gd name="connsiteY15" fmla="*/ 5119666 h 5302546"/>
              <a:gd name="connsiteX16" fmla="*/ 11652069 w 13781314"/>
              <a:gd name="connsiteY16" fmla="*/ 5250295 h 5302546"/>
              <a:gd name="connsiteX17" fmla="*/ 10633166 w 13781314"/>
              <a:gd name="connsiteY17" fmla="*/ 5080478 h 5302546"/>
              <a:gd name="connsiteX18" fmla="*/ 9300754 w 13781314"/>
              <a:gd name="connsiteY18" fmla="*/ 5211106 h 5302546"/>
              <a:gd name="connsiteX19" fmla="*/ 7707086 w 13781314"/>
              <a:gd name="connsiteY19" fmla="*/ 5041289 h 5302546"/>
              <a:gd name="connsiteX20" fmla="*/ 6648994 w 13781314"/>
              <a:gd name="connsiteY20" fmla="*/ 5302546 h 5302546"/>
              <a:gd name="connsiteX21" fmla="*/ 5408023 w 13781314"/>
              <a:gd name="connsiteY21" fmla="*/ 5211106 h 5302546"/>
              <a:gd name="connsiteX22" fmla="*/ 4454434 w 13781314"/>
              <a:gd name="connsiteY22" fmla="*/ 5250295 h 5302546"/>
              <a:gd name="connsiteX23" fmla="*/ 3422469 w 13781314"/>
              <a:gd name="connsiteY23" fmla="*/ 5211106 h 5302546"/>
              <a:gd name="connsiteX24" fmla="*/ 2351314 w 13781314"/>
              <a:gd name="connsiteY24" fmla="*/ 5198043 h 5302546"/>
              <a:gd name="connsiteX25" fmla="*/ 1293223 w 13781314"/>
              <a:gd name="connsiteY25" fmla="*/ 5250295 h 5302546"/>
              <a:gd name="connsiteX26" fmla="*/ 326571 w 13781314"/>
              <a:gd name="connsiteY26" fmla="*/ 5002100 h 5302546"/>
              <a:gd name="connsiteX27" fmla="*/ 0 w 13781314"/>
              <a:gd name="connsiteY27" fmla="*/ 325598 h 5302546"/>
              <a:gd name="connsiteX0" fmla="*/ 0 w 13781314"/>
              <a:gd name="connsiteY0" fmla="*/ 331167 h 5308115"/>
              <a:gd name="connsiteX1" fmla="*/ 770709 w 13781314"/>
              <a:gd name="connsiteY1" fmla="*/ 331167 h 5308115"/>
              <a:gd name="connsiteX2" fmla="*/ 1867989 w 13781314"/>
              <a:gd name="connsiteY2" fmla="*/ 187475 h 5308115"/>
              <a:gd name="connsiteX3" fmla="*/ 3069771 w 13781314"/>
              <a:gd name="connsiteY3" fmla="*/ 344229 h 5308115"/>
              <a:gd name="connsiteX4" fmla="*/ 4232366 w 13781314"/>
              <a:gd name="connsiteY4" fmla="*/ 331167 h 5308115"/>
              <a:gd name="connsiteX5" fmla="*/ 5342709 w 13781314"/>
              <a:gd name="connsiteY5" fmla="*/ 357292 h 5308115"/>
              <a:gd name="connsiteX6" fmla="*/ 6727371 w 13781314"/>
              <a:gd name="connsiteY6" fmla="*/ 357292 h 5308115"/>
              <a:gd name="connsiteX7" fmla="*/ 7720149 w 13781314"/>
              <a:gd name="connsiteY7" fmla="*/ 252789 h 5308115"/>
              <a:gd name="connsiteX8" fmla="*/ 8712926 w 13781314"/>
              <a:gd name="connsiteY8" fmla="*/ 448732 h 5308115"/>
              <a:gd name="connsiteX9" fmla="*/ 9810206 w 13781314"/>
              <a:gd name="connsiteY9" fmla="*/ 252789 h 5308115"/>
              <a:gd name="connsiteX10" fmla="*/ 10881360 w 13781314"/>
              <a:gd name="connsiteY10" fmla="*/ 448732 h 5308115"/>
              <a:gd name="connsiteX11" fmla="*/ 11926389 w 13781314"/>
              <a:gd name="connsiteY11" fmla="*/ 305041 h 5308115"/>
              <a:gd name="connsiteX12" fmla="*/ 12853851 w 13781314"/>
              <a:gd name="connsiteY12" fmla="*/ 448732 h 5308115"/>
              <a:gd name="connsiteX13" fmla="*/ 13781314 w 13781314"/>
              <a:gd name="connsiteY13" fmla="*/ 226664 h 5308115"/>
              <a:gd name="connsiteX14" fmla="*/ 13781314 w 13781314"/>
              <a:gd name="connsiteY14" fmla="*/ 5112172 h 5308115"/>
              <a:gd name="connsiteX15" fmla="*/ 12723223 w 13781314"/>
              <a:gd name="connsiteY15" fmla="*/ 5125235 h 5308115"/>
              <a:gd name="connsiteX16" fmla="*/ 11652069 w 13781314"/>
              <a:gd name="connsiteY16" fmla="*/ 5255864 h 5308115"/>
              <a:gd name="connsiteX17" fmla="*/ 10633166 w 13781314"/>
              <a:gd name="connsiteY17" fmla="*/ 5086047 h 5308115"/>
              <a:gd name="connsiteX18" fmla="*/ 9300754 w 13781314"/>
              <a:gd name="connsiteY18" fmla="*/ 5216675 h 5308115"/>
              <a:gd name="connsiteX19" fmla="*/ 7707086 w 13781314"/>
              <a:gd name="connsiteY19" fmla="*/ 5046858 h 5308115"/>
              <a:gd name="connsiteX20" fmla="*/ 6648994 w 13781314"/>
              <a:gd name="connsiteY20" fmla="*/ 5308115 h 5308115"/>
              <a:gd name="connsiteX21" fmla="*/ 5408023 w 13781314"/>
              <a:gd name="connsiteY21" fmla="*/ 5216675 h 5308115"/>
              <a:gd name="connsiteX22" fmla="*/ 4454434 w 13781314"/>
              <a:gd name="connsiteY22" fmla="*/ 5255864 h 5308115"/>
              <a:gd name="connsiteX23" fmla="*/ 3422469 w 13781314"/>
              <a:gd name="connsiteY23" fmla="*/ 5216675 h 5308115"/>
              <a:gd name="connsiteX24" fmla="*/ 2351314 w 13781314"/>
              <a:gd name="connsiteY24" fmla="*/ 5203612 h 5308115"/>
              <a:gd name="connsiteX25" fmla="*/ 1293223 w 13781314"/>
              <a:gd name="connsiteY25" fmla="*/ 5255864 h 5308115"/>
              <a:gd name="connsiteX26" fmla="*/ 326571 w 13781314"/>
              <a:gd name="connsiteY26" fmla="*/ 5007669 h 5308115"/>
              <a:gd name="connsiteX27" fmla="*/ 0 w 13781314"/>
              <a:gd name="connsiteY27" fmla="*/ 331167 h 5308115"/>
              <a:gd name="connsiteX0" fmla="*/ 0 w 13781314"/>
              <a:gd name="connsiteY0" fmla="*/ 331167 h 5308115"/>
              <a:gd name="connsiteX1" fmla="*/ 770709 w 13781314"/>
              <a:gd name="connsiteY1" fmla="*/ 331167 h 5308115"/>
              <a:gd name="connsiteX2" fmla="*/ 1867989 w 13781314"/>
              <a:gd name="connsiteY2" fmla="*/ 187475 h 5308115"/>
              <a:gd name="connsiteX3" fmla="*/ 3069771 w 13781314"/>
              <a:gd name="connsiteY3" fmla="*/ 344229 h 5308115"/>
              <a:gd name="connsiteX4" fmla="*/ 4232366 w 13781314"/>
              <a:gd name="connsiteY4" fmla="*/ 331167 h 5308115"/>
              <a:gd name="connsiteX5" fmla="*/ 5342709 w 13781314"/>
              <a:gd name="connsiteY5" fmla="*/ 357292 h 5308115"/>
              <a:gd name="connsiteX6" fmla="*/ 6727371 w 13781314"/>
              <a:gd name="connsiteY6" fmla="*/ 357292 h 5308115"/>
              <a:gd name="connsiteX7" fmla="*/ 7720149 w 13781314"/>
              <a:gd name="connsiteY7" fmla="*/ 252789 h 5308115"/>
              <a:gd name="connsiteX8" fmla="*/ 8712926 w 13781314"/>
              <a:gd name="connsiteY8" fmla="*/ 448732 h 5308115"/>
              <a:gd name="connsiteX9" fmla="*/ 9810206 w 13781314"/>
              <a:gd name="connsiteY9" fmla="*/ 252789 h 5308115"/>
              <a:gd name="connsiteX10" fmla="*/ 10881360 w 13781314"/>
              <a:gd name="connsiteY10" fmla="*/ 448732 h 5308115"/>
              <a:gd name="connsiteX11" fmla="*/ 11926389 w 13781314"/>
              <a:gd name="connsiteY11" fmla="*/ 305041 h 5308115"/>
              <a:gd name="connsiteX12" fmla="*/ 12853851 w 13781314"/>
              <a:gd name="connsiteY12" fmla="*/ 448732 h 5308115"/>
              <a:gd name="connsiteX13" fmla="*/ 13781314 w 13781314"/>
              <a:gd name="connsiteY13" fmla="*/ 226664 h 5308115"/>
              <a:gd name="connsiteX14" fmla="*/ 13781314 w 13781314"/>
              <a:gd name="connsiteY14" fmla="*/ 5112172 h 5308115"/>
              <a:gd name="connsiteX15" fmla="*/ 12723223 w 13781314"/>
              <a:gd name="connsiteY15" fmla="*/ 5125235 h 5308115"/>
              <a:gd name="connsiteX16" fmla="*/ 11652069 w 13781314"/>
              <a:gd name="connsiteY16" fmla="*/ 5255864 h 5308115"/>
              <a:gd name="connsiteX17" fmla="*/ 10633166 w 13781314"/>
              <a:gd name="connsiteY17" fmla="*/ 5086047 h 5308115"/>
              <a:gd name="connsiteX18" fmla="*/ 9300754 w 13781314"/>
              <a:gd name="connsiteY18" fmla="*/ 5216675 h 5308115"/>
              <a:gd name="connsiteX19" fmla="*/ 7707086 w 13781314"/>
              <a:gd name="connsiteY19" fmla="*/ 5046858 h 5308115"/>
              <a:gd name="connsiteX20" fmla="*/ 6648994 w 13781314"/>
              <a:gd name="connsiteY20" fmla="*/ 5308115 h 5308115"/>
              <a:gd name="connsiteX21" fmla="*/ 5408023 w 13781314"/>
              <a:gd name="connsiteY21" fmla="*/ 5216675 h 5308115"/>
              <a:gd name="connsiteX22" fmla="*/ 4454434 w 13781314"/>
              <a:gd name="connsiteY22" fmla="*/ 5255864 h 5308115"/>
              <a:gd name="connsiteX23" fmla="*/ 3422469 w 13781314"/>
              <a:gd name="connsiteY23" fmla="*/ 5216675 h 5308115"/>
              <a:gd name="connsiteX24" fmla="*/ 2351314 w 13781314"/>
              <a:gd name="connsiteY24" fmla="*/ 5203612 h 5308115"/>
              <a:gd name="connsiteX25" fmla="*/ 1293223 w 13781314"/>
              <a:gd name="connsiteY25" fmla="*/ 5255864 h 5308115"/>
              <a:gd name="connsiteX26" fmla="*/ 326571 w 13781314"/>
              <a:gd name="connsiteY26" fmla="*/ 5007669 h 5308115"/>
              <a:gd name="connsiteX27" fmla="*/ 0 w 13781314"/>
              <a:gd name="connsiteY27" fmla="*/ 331167 h 5308115"/>
              <a:gd name="connsiteX0" fmla="*/ 0 w 13781314"/>
              <a:gd name="connsiteY0" fmla="*/ 331167 h 5308115"/>
              <a:gd name="connsiteX1" fmla="*/ 770709 w 13781314"/>
              <a:gd name="connsiteY1" fmla="*/ 331167 h 5308115"/>
              <a:gd name="connsiteX2" fmla="*/ 1867989 w 13781314"/>
              <a:gd name="connsiteY2" fmla="*/ 187475 h 5308115"/>
              <a:gd name="connsiteX3" fmla="*/ 3069771 w 13781314"/>
              <a:gd name="connsiteY3" fmla="*/ 344229 h 5308115"/>
              <a:gd name="connsiteX4" fmla="*/ 4232366 w 13781314"/>
              <a:gd name="connsiteY4" fmla="*/ 331167 h 5308115"/>
              <a:gd name="connsiteX5" fmla="*/ 5342709 w 13781314"/>
              <a:gd name="connsiteY5" fmla="*/ 357292 h 5308115"/>
              <a:gd name="connsiteX6" fmla="*/ 6727371 w 13781314"/>
              <a:gd name="connsiteY6" fmla="*/ 357292 h 5308115"/>
              <a:gd name="connsiteX7" fmla="*/ 7720149 w 13781314"/>
              <a:gd name="connsiteY7" fmla="*/ 252789 h 5308115"/>
              <a:gd name="connsiteX8" fmla="*/ 8712926 w 13781314"/>
              <a:gd name="connsiteY8" fmla="*/ 448732 h 5308115"/>
              <a:gd name="connsiteX9" fmla="*/ 9810206 w 13781314"/>
              <a:gd name="connsiteY9" fmla="*/ 252789 h 5308115"/>
              <a:gd name="connsiteX10" fmla="*/ 10881360 w 13781314"/>
              <a:gd name="connsiteY10" fmla="*/ 448732 h 5308115"/>
              <a:gd name="connsiteX11" fmla="*/ 11926389 w 13781314"/>
              <a:gd name="connsiteY11" fmla="*/ 305041 h 5308115"/>
              <a:gd name="connsiteX12" fmla="*/ 12853851 w 13781314"/>
              <a:gd name="connsiteY12" fmla="*/ 448732 h 5308115"/>
              <a:gd name="connsiteX13" fmla="*/ 13781314 w 13781314"/>
              <a:gd name="connsiteY13" fmla="*/ 226664 h 5308115"/>
              <a:gd name="connsiteX14" fmla="*/ 13781314 w 13781314"/>
              <a:gd name="connsiteY14" fmla="*/ 5112172 h 5308115"/>
              <a:gd name="connsiteX15" fmla="*/ 12723223 w 13781314"/>
              <a:gd name="connsiteY15" fmla="*/ 5125235 h 5308115"/>
              <a:gd name="connsiteX16" fmla="*/ 11652069 w 13781314"/>
              <a:gd name="connsiteY16" fmla="*/ 5255864 h 5308115"/>
              <a:gd name="connsiteX17" fmla="*/ 10633166 w 13781314"/>
              <a:gd name="connsiteY17" fmla="*/ 5086047 h 5308115"/>
              <a:gd name="connsiteX18" fmla="*/ 9300754 w 13781314"/>
              <a:gd name="connsiteY18" fmla="*/ 5216675 h 5308115"/>
              <a:gd name="connsiteX19" fmla="*/ 7707086 w 13781314"/>
              <a:gd name="connsiteY19" fmla="*/ 5046858 h 5308115"/>
              <a:gd name="connsiteX20" fmla="*/ 6648994 w 13781314"/>
              <a:gd name="connsiteY20" fmla="*/ 5308115 h 5308115"/>
              <a:gd name="connsiteX21" fmla="*/ 5408023 w 13781314"/>
              <a:gd name="connsiteY21" fmla="*/ 5216675 h 5308115"/>
              <a:gd name="connsiteX22" fmla="*/ 4454434 w 13781314"/>
              <a:gd name="connsiteY22" fmla="*/ 5255864 h 5308115"/>
              <a:gd name="connsiteX23" fmla="*/ 3422469 w 13781314"/>
              <a:gd name="connsiteY23" fmla="*/ 5216675 h 5308115"/>
              <a:gd name="connsiteX24" fmla="*/ 2351314 w 13781314"/>
              <a:gd name="connsiteY24" fmla="*/ 5203612 h 5308115"/>
              <a:gd name="connsiteX25" fmla="*/ 1293223 w 13781314"/>
              <a:gd name="connsiteY25" fmla="*/ 5255864 h 5308115"/>
              <a:gd name="connsiteX26" fmla="*/ 326571 w 13781314"/>
              <a:gd name="connsiteY26" fmla="*/ 5007669 h 5308115"/>
              <a:gd name="connsiteX27" fmla="*/ 0 w 13781314"/>
              <a:gd name="connsiteY27" fmla="*/ 331167 h 5308115"/>
              <a:gd name="connsiteX0" fmla="*/ 0 w 13781314"/>
              <a:gd name="connsiteY0" fmla="*/ 331167 h 5308115"/>
              <a:gd name="connsiteX1" fmla="*/ 770709 w 13781314"/>
              <a:gd name="connsiteY1" fmla="*/ 331167 h 5308115"/>
              <a:gd name="connsiteX2" fmla="*/ 1867989 w 13781314"/>
              <a:gd name="connsiteY2" fmla="*/ 187475 h 5308115"/>
              <a:gd name="connsiteX3" fmla="*/ 3069771 w 13781314"/>
              <a:gd name="connsiteY3" fmla="*/ 344229 h 5308115"/>
              <a:gd name="connsiteX4" fmla="*/ 4232366 w 13781314"/>
              <a:gd name="connsiteY4" fmla="*/ 331167 h 5308115"/>
              <a:gd name="connsiteX5" fmla="*/ 5342709 w 13781314"/>
              <a:gd name="connsiteY5" fmla="*/ 357292 h 5308115"/>
              <a:gd name="connsiteX6" fmla="*/ 6727371 w 13781314"/>
              <a:gd name="connsiteY6" fmla="*/ 357292 h 5308115"/>
              <a:gd name="connsiteX7" fmla="*/ 7720149 w 13781314"/>
              <a:gd name="connsiteY7" fmla="*/ 252789 h 5308115"/>
              <a:gd name="connsiteX8" fmla="*/ 8712926 w 13781314"/>
              <a:gd name="connsiteY8" fmla="*/ 448732 h 5308115"/>
              <a:gd name="connsiteX9" fmla="*/ 9810206 w 13781314"/>
              <a:gd name="connsiteY9" fmla="*/ 252789 h 5308115"/>
              <a:gd name="connsiteX10" fmla="*/ 10881360 w 13781314"/>
              <a:gd name="connsiteY10" fmla="*/ 448732 h 5308115"/>
              <a:gd name="connsiteX11" fmla="*/ 11926389 w 13781314"/>
              <a:gd name="connsiteY11" fmla="*/ 305041 h 5308115"/>
              <a:gd name="connsiteX12" fmla="*/ 12853851 w 13781314"/>
              <a:gd name="connsiteY12" fmla="*/ 448732 h 5308115"/>
              <a:gd name="connsiteX13" fmla="*/ 13781314 w 13781314"/>
              <a:gd name="connsiteY13" fmla="*/ 226664 h 5308115"/>
              <a:gd name="connsiteX14" fmla="*/ 13781314 w 13781314"/>
              <a:gd name="connsiteY14" fmla="*/ 5112172 h 5308115"/>
              <a:gd name="connsiteX15" fmla="*/ 12723223 w 13781314"/>
              <a:gd name="connsiteY15" fmla="*/ 5125235 h 5308115"/>
              <a:gd name="connsiteX16" fmla="*/ 11652069 w 13781314"/>
              <a:gd name="connsiteY16" fmla="*/ 5255864 h 5308115"/>
              <a:gd name="connsiteX17" fmla="*/ 10633166 w 13781314"/>
              <a:gd name="connsiteY17" fmla="*/ 5086047 h 5308115"/>
              <a:gd name="connsiteX18" fmla="*/ 9300754 w 13781314"/>
              <a:gd name="connsiteY18" fmla="*/ 5216675 h 5308115"/>
              <a:gd name="connsiteX19" fmla="*/ 7707086 w 13781314"/>
              <a:gd name="connsiteY19" fmla="*/ 5046858 h 5308115"/>
              <a:gd name="connsiteX20" fmla="*/ 6648994 w 13781314"/>
              <a:gd name="connsiteY20" fmla="*/ 5308115 h 5308115"/>
              <a:gd name="connsiteX21" fmla="*/ 5408023 w 13781314"/>
              <a:gd name="connsiteY21" fmla="*/ 5216675 h 5308115"/>
              <a:gd name="connsiteX22" fmla="*/ 4454434 w 13781314"/>
              <a:gd name="connsiteY22" fmla="*/ 5255864 h 5308115"/>
              <a:gd name="connsiteX23" fmla="*/ 3422469 w 13781314"/>
              <a:gd name="connsiteY23" fmla="*/ 5216675 h 5308115"/>
              <a:gd name="connsiteX24" fmla="*/ 2351314 w 13781314"/>
              <a:gd name="connsiteY24" fmla="*/ 5203612 h 5308115"/>
              <a:gd name="connsiteX25" fmla="*/ 1293223 w 13781314"/>
              <a:gd name="connsiteY25" fmla="*/ 5255864 h 5308115"/>
              <a:gd name="connsiteX26" fmla="*/ 326571 w 13781314"/>
              <a:gd name="connsiteY26" fmla="*/ 5007669 h 5308115"/>
              <a:gd name="connsiteX27" fmla="*/ 0 w 13781314"/>
              <a:gd name="connsiteY27" fmla="*/ 331167 h 5308115"/>
              <a:gd name="connsiteX0" fmla="*/ 0 w 13781314"/>
              <a:gd name="connsiteY0" fmla="*/ 331167 h 5308115"/>
              <a:gd name="connsiteX1" fmla="*/ 770709 w 13781314"/>
              <a:gd name="connsiteY1" fmla="*/ 331167 h 5308115"/>
              <a:gd name="connsiteX2" fmla="*/ 1867989 w 13781314"/>
              <a:gd name="connsiteY2" fmla="*/ 187475 h 5308115"/>
              <a:gd name="connsiteX3" fmla="*/ 3069771 w 13781314"/>
              <a:gd name="connsiteY3" fmla="*/ 344229 h 5308115"/>
              <a:gd name="connsiteX4" fmla="*/ 4232366 w 13781314"/>
              <a:gd name="connsiteY4" fmla="*/ 331167 h 5308115"/>
              <a:gd name="connsiteX5" fmla="*/ 5342709 w 13781314"/>
              <a:gd name="connsiteY5" fmla="*/ 357292 h 5308115"/>
              <a:gd name="connsiteX6" fmla="*/ 6727371 w 13781314"/>
              <a:gd name="connsiteY6" fmla="*/ 357292 h 5308115"/>
              <a:gd name="connsiteX7" fmla="*/ 7720149 w 13781314"/>
              <a:gd name="connsiteY7" fmla="*/ 252789 h 5308115"/>
              <a:gd name="connsiteX8" fmla="*/ 8712926 w 13781314"/>
              <a:gd name="connsiteY8" fmla="*/ 448732 h 5308115"/>
              <a:gd name="connsiteX9" fmla="*/ 9810206 w 13781314"/>
              <a:gd name="connsiteY9" fmla="*/ 252789 h 5308115"/>
              <a:gd name="connsiteX10" fmla="*/ 10881360 w 13781314"/>
              <a:gd name="connsiteY10" fmla="*/ 448732 h 5308115"/>
              <a:gd name="connsiteX11" fmla="*/ 11926389 w 13781314"/>
              <a:gd name="connsiteY11" fmla="*/ 305041 h 5308115"/>
              <a:gd name="connsiteX12" fmla="*/ 12853851 w 13781314"/>
              <a:gd name="connsiteY12" fmla="*/ 448732 h 5308115"/>
              <a:gd name="connsiteX13" fmla="*/ 13781314 w 13781314"/>
              <a:gd name="connsiteY13" fmla="*/ 226664 h 5308115"/>
              <a:gd name="connsiteX14" fmla="*/ 13781314 w 13781314"/>
              <a:gd name="connsiteY14" fmla="*/ 5112172 h 5308115"/>
              <a:gd name="connsiteX15" fmla="*/ 12723223 w 13781314"/>
              <a:gd name="connsiteY15" fmla="*/ 5125235 h 5308115"/>
              <a:gd name="connsiteX16" fmla="*/ 11652069 w 13781314"/>
              <a:gd name="connsiteY16" fmla="*/ 5255864 h 5308115"/>
              <a:gd name="connsiteX17" fmla="*/ 10633166 w 13781314"/>
              <a:gd name="connsiteY17" fmla="*/ 5086047 h 5308115"/>
              <a:gd name="connsiteX18" fmla="*/ 9300754 w 13781314"/>
              <a:gd name="connsiteY18" fmla="*/ 5216675 h 5308115"/>
              <a:gd name="connsiteX19" fmla="*/ 7707086 w 13781314"/>
              <a:gd name="connsiteY19" fmla="*/ 5046858 h 5308115"/>
              <a:gd name="connsiteX20" fmla="*/ 6648994 w 13781314"/>
              <a:gd name="connsiteY20" fmla="*/ 5308115 h 5308115"/>
              <a:gd name="connsiteX21" fmla="*/ 5408023 w 13781314"/>
              <a:gd name="connsiteY21" fmla="*/ 5216675 h 5308115"/>
              <a:gd name="connsiteX22" fmla="*/ 4454434 w 13781314"/>
              <a:gd name="connsiteY22" fmla="*/ 5255864 h 5308115"/>
              <a:gd name="connsiteX23" fmla="*/ 3422469 w 13781314"/>
              <a:gd name="connsiteY23" fmla="*/ 5216675 h 5308115"/>
              <a:gd name="connsiteX24" fmla="*/ 2351314 w 13781314"/>
              <a:gd name="connsiteY24" fmla="*/ 5203612 h 5308115"/>
              <a:gd name="connsiteX25" fmla="*/ 1293223 w 13781314"/>
              <a:gd name="connsiteY25" fmla="*/ 5255864 h 5308115"/>
              <a:gd name="connsiteX26" fmla="*/ 326571 w 13781314"/>
              <a:gd name="connsiteY26" fmla="*/ 5007669 h 5308115"/>
              <a:gd name="connsiteX27" fmla="*/ 0 w 13781314"/>
              <a:gd name="connsiteY27" fmla="*/ 331167 h 5308115"/>
              <a:gd name="connsiteX0" fmla="*/ 0 w 13781314"/>
              <a:gd name="connsiteY0" fmla="*/ 331167 h 5308115"/>
              <a:gd name="connsiteX1" fmla="*/ 770709 w 13781314"/>
              <a:gd name="connsiteY1" fmla="*/ 331167 h 5308115"/>
              <a:gd name="connsiteX2" fmla="*/ 1867989 w 13781314"/>
              <a:gd name="connsiteY2" fmla="*/ 187475 h 5308115"/>
              <a:gd name="connsiteX3" fmla="*/ 3069771 w 13781314"/>
              <a:gd name="connsiteY3" fmla="*/ 344229 h 5308115"/>
              <a:gd name="connsiteX4" fmla="*/ 4232366 w 13781314"/>
              <a:gd name="connsiteY4" fmla="*/ 331167 h 5308115"/>
              <a:gd name="connsiteX5" fmla="*/ 5342709 w 13781314"/>
              <a:gd name="connsiteY5" fmla="*/ 357292 h 5308115"/>
              <a:gd name="connsiteX6" fmla="*/ 6727371 w 13781314"/>
              <a:gd name="connsiteY6" fmla="*/ 357292 h 5308115"/>
              <a:gd name="connsiteX7" fmla="*/ 7720149 w 13781314"/>
              <a:gd name="connsiteY7" fmla="*/ 252789 h 5308115"/>
              <a:gd name="connsiteX8" fmla="*/ 8712926 w 13781314"/>
              <a:gd name="connsiteY8" fmla="*/ 448732 h 5308115"/>
              <a:gd name="connsiteX9" fmla="*/ 9810206 w 13781314"/>
              <a:gd name="connsiteY9" fmla="*/ 252789 h 5308115"/>
              <a:gd name="connsiteX10" fmla="*/ 10881360 w 13781314"/>
              <a:gd name="connsiteY10" fmla="*/ 448732 h 5308115"/>
              <a:gd name="connsiteX11" fmla="*/ 11926389 w 13781314"/>
              <a:gd name="connsiteY11" fmla="*/ 305041 h 5308115"/>
              <a:gd name="connsiteX12" fmla="*/ 12853851 w 13781314"/>
              <a:gd name="connsiteY12" fmla="*/ 448732 h 5308115"/>
              <a:gd name="connsiteX13" fmla="*/ 13781314 w 13781314"/>
              <a:gd name="connsiteY13" fmla="*/ 226664 h 5308115"/>
              <a:gd name="connsiteX14" fmla="*/ 13781314 w 13781314"/>
              <a:gd name="connsiteY14" fmla="*/ 5112172 h 5308115"/>
              <a:gd name="connsiteX15" fmla="*/ 12723223 w 13781314"/>
              <a:gd name="connsiteY15" fmla="*/ 5125235 h 5308115"/>
              <a:gd name="connsiteX16" fmla="*/ 11652069 w 13781314"/>
              <a:gd name="connsiteY16" fmla="*/ 5255864 h 5308115"/>
              <a:gd name="connsiteX17" fmla="*/ 10633166 w 13781314"/>
              <a:gd name="connsiteY17" fmla="*/ 5086047 h 5308115"/>
              <a:gd name="connsiteX18" fmla="*/ 9300754 w 13781314"/>
              <a:gd name="connsiteY18" fmla="*/ 5216675 h 5308115"/>
              <a:gd name="connsiteX19" fmla="*/ 7707086 w 13781314"/>
              <a:gd name="connsiteY19" fmla="*/ 5046858 h 5308115"/>
              <a:gd name="connsiteX20" fmla="*/ 6648994 w 13781314"/>
              <a:gd name="connsiteY20" fmla="*/ 5308115 h 5308115"/>
              <a:gd name="connsiteX21" fmla="*/ 5408023 w 13781314"/>
              <a:gd name="connsiteY21" fmla="*/ 5216675 h 5308115"/>
              <a:gd name="connsiteX22" fmla="*/ 4454434 w 13781314"/>
              <a:gd name="connsiteY22" fmla="*/ 5255864 h 5308115"/>
              <a:gd name="connsiteX23" fmla="*/ 3422469 w 13781314"/>
              <a:gd name="connsiteY23" fmla="*/ 5216675 h 5308115"/>
              <a:gd name="connsiteX24" fmla="*/ 2351314 w 13781314"/>
              <a:gd name="connsiteY24" fmla="*/ 5203612 h 5308115"/>
              <a:gd name="connsiteX25" fmla="*/ 1293223 w 13781314"/>
              <a:gd name="connsiteY25" fmla="*/ 5255864 h 5308115"/>
              <a:gd name="connsiteX26" fmla="*/ 326571 w 13781314"/>
              <a:gd name="connsiteY26" fmla="*/ 5007669 h 5308115"/>
              <a:gd name="connsiteX27" fmla="*/ 0 w 13781314"/>
              <a:gd name="connsiteY27" fmla="*/ 331167 h 5308115"/>
              <a:gd name="connsiteX0" fmla="*/ 0 w 13781314"/>
              <a:gd name="connsiteY0" fmla="*/ 331167 h 5308115"/>
              <a:gd name="connsiteX1" fmla="*/ 770709 w 13781314"/>
              <a:gd name="connsiteY1" fmla="*/ 331167 h 5308115"/>
              <a:gd name="connsiteX2" fmla="*/ 1867989 w 13781314"/>
              <a:gd name="connsiteY2" fmla="*/ 187475 h 5308115"/>
              <a:gd name="connsiteX3" fmla="*/ 3069771 w 13781314"/>
              <a:gd name="connsiteY3" fmla="*/ 344229 h 5308115"/>
              <a:gd name="connsiteX4" fmla="*/ 4232366 w 13781314"/>
              <a:gd name="connsiteY4" fmla="*/ 331167 h 5308115"/>
              <a:gd name="connsiteX5" fmla="*/ 5342709 w 13781314"/>
              <a:gd name="connsiteY5" fmla="*/ 357292 h 5308115"/>
              <a:gd name="connsiteX6" fmla="*/ 6727371 w 13781314"/>
              <a:gd name="connsiteY6" fmla="*/ 357292 h 5308115"/>
              <a:gd name="connsiteX7" fmla="*/ 7720149 w 13781314"/>
              <a:gd name="connsiteY7" fmla="*/ 252789 h 5308115"/>
              <a:gd name="connsiteX8" fmla="*/ 8712926 w 13781314"/>
              <a:gd name="connsiteY8" fmla="*/ 448732 h 5308115"/>
              <a:gd name="connsiteX9" fmla="*/ 9810206 w 13781314"/>
              <a:gd name="connsiteY9" fmla="*/ 252789 h 5308115"/>
              <a:gd name="connsiteX10" fmla="*/ 10881360 w 13781314"/>
              <a:gd name="connsiteY10" fmla="*/ 448732 h 5308115"/>
              <a:gd name="connsiteX11" fmla="*/ 11926389 w 13781314"/>
              <a:gd name="connsiteY11" fmla="*/ 305041 h 5308115"/>
              <a:gd name="connsiteX12" fmla="*/ 12853851 w 13781314"/>
              <a:gd name="connsiteY12" fmla="*/ 448732 h 5308115"/>
              <a:gd name="connsiteX13" fmla="*/ 13781314 w 13781314"/>
              <a:gd name="connsiteY13" fmla="*/ 226664 h 5308115"/>
              <a:gd name="connsiteX14" fmla="*/ 13781314 w 13781314"/>
              <a:gd name="connsiteY14" fmla="*/ 5112172 h 5308115"/>
              <a:gd name="connsiteX15" fmla="*/ 12723223 w 13781314"/>
              <a:gd name="connsiteY15" fmla="*/ 5125235 h 5308115"/>
              <a:gd name="connsiteX16" fmla="*/ 11652069 w 13781314"/>
              <a:gd name="connsiteY16" fmla="*/ 5255864 h 5308115"/>
              <a:gd name="connsiteX17" fmla="*/ 10633166 w 13781314"/>
              <a:gd name="connsiteY17" fmla="*/ 5086047 h 5308115"/>
              <a:gd name="connsiteX18" fmla="*/ 9300754 w 13781314"/>
              <a:gd name="connsiteY18" fmla="*/ 5216675 h 5308115"/>
              <a:gd name="connsiteX19" fmla="*/ 7707086 w 13781314"/>
              <a:gd name="connsiteY19" fmla="*/ 5046858 h 5308115"/>
              <a:gd name="connsiteX20" fmla="*/ 6648994 w 13781314"/>
              <a:gd name="connsiteY20" fmla="*/ 5308115 h 5308115"/>
              <a:gd name="connsiteX21" fmla="*/ 5408023 w 13781314"/>
              <a:gd name="connsiteY21" fmla="*/ 5216675 h 5308115"/>
              <a:gd name="connsiteX22" fmla="*/ 4454434 w 13781314"/>
              <a:gd name="connsiteY22" fmla="*/ 5255864 h 5308115"/>
              <a:gd name="connsiteX23" fmla="*/ 3422469 w 13781314"/>
              <a:gd name="connsiteY23" fmla="*/ 5216675 h 5308115"/>
              <a:gd name="connsiteX24" fmla="*/ 2351314 w 13781314"/>
              <a:gd name="connsiteY24" fmla="*/ 5203612 h 5308115"/>
              <a:gd name="connsiteX25" fmla="*/ 1293223 w 13781314"/>
              <a:gd name="connsiteY25" fmla="*/ 5255864 h 5308115"/>
              <a:gd name="connsiteX26" fmla="*/ 326571 w 13781314"/>
              <a:gd name="connsiteY26" fmla="*/ 5007669 h 5308115"/>
              <a:gd name="connsiteX27" fmla="*/ 0 w 13781314"/>
              <a:gd name="connsiteY27" fmla="*/ 331167 h 5308115"/>
              <a:gd name="connsiteX0" fmla="*/ 0 w 13781314"/>
              <a:gd name="connsiteY0" fmla="*/ 331167 h 5308115"/>
              <a:gd name="connsiteX1" fmla="*/ 770709 w 13781314"/>
              <a:gd name="connsiteY1" fmla="*/ 331167 h 5308115"/>
              <a:gd name="connsiteX2" fmla="*/ 1867989 w 13781314"/>
              <a:gd name="connsiteY2" fmla="*/ 187475 h 5308115"/>
              <a:gd name="connsiteX3" fmla="*/ 3069771 w 13781314"/>
              <a:gd name="connsiteY3" fmla="*/ 344229 h 5308115"/>
              <a:gd name="connsiteX4" fmla="*/ 4232366 w 13781314"/>
              <a:gd name="connsiteY4" fmla="*/ 331167 h 5308115"/>
              <a:gd name="connsiteX5" fmla="*/ 5342709 w 13781314"/>
              <a:gd name="connsiteY5" fmla="*/ 357292 h 5308115"/>
              <a:gd name="connsiteX6" fmla="*/ 6727371 w 13781314"/>
              <a:gd name="connsiteY6" fmla="*/ 357292 h 5308115"/>
              <a:gd name="connsiteX7" fmla="*/ 7720149 w 13781314"/>
              <a:gd name="connsiteY7" fmla="*/ 252789 h 5308115"/>
              <a:gd name="connsiteX8" fmla="*/ 8712926 w 13781314"/>
              <a:gd name="connsiteY8" fmla="*/ 448732 h 5308115"/>
              <a:gd name="connsiteX9" fmla="*/ 9810206 w 13781314"/>
              <a:gd name="connsiteY9" fmla="*/ 252789 h 5308115"/>
              <a:gd name="connsiteX10" fmla="*/ 10881360 w 13781314"/>
              <a:gd name="connsiteY10" fmla="*/ 448732 h 5308115"/>
              <a:gd name="connsiteX11" fmla="*/ 11926389 w 13781314"/>
              <a:gd name="connsiteY11" fmla="*/ 305041 h 5308115"/>
              <a:gd name="connsiteX12" fmla="*/ 12853851 w 13781314"/>
              <a:gd name="connsiteY12" fmla="*/ 448732 h 5308115"/>
              <a:gd name="connsiteX13" fmla="*/ 13781314 w 13781314"/>
              <a:gd name="connsiteY13" fmla="*/ 226664 h 5308115"/>
              <a:gd name="connsiteX14" fmla="*/ 13781314 w 13781314"/>
              <a:gd name="connsiteY14" fmla="*/ 5112172 h 5308115"/>
              <a:gd name="connsiteX15" fmla="*/ 12723223 w 13781314"/>
              <a:gd name="connsiteY15" fmla="*/ 5125235 h 5308115"/>
              <a:gd name="connsiteX16" fmla="*/ 11652069 w 13781314"/>
              <a:gd name="connsiteY16" fmla="*/ 5255864 h 5308115"/>
              <a:gd name="connsiteX17" fmla="*/ 10633166 w 13781314"/>
              <a:gd name="connsiteY17" fmla="*/ 5086047 h 5308115"/>
              <a:gd name="connsiteX18" fmla="*/ 9300754 w 13781314"/>
              <a:gd name="connsiteY18" fmla="*/ 5216675 h 5308115"/>
              <a:gd name="connsiteX19" fmla="*/ 7707086 w 13781314"/>
              <a:gd name="connsiteY19" fmla="*/ 5046858 h 5308115"/>
              <a:gd name="connsiteX20" fmla="*/ 6648994 w 13781314"/>
              <a:gd name="connsiteY20" fmla="*/ 5308115 h 5308115"/>
              <a:gd name="connsiteX21" fmla="*/ 5408023 w 13781314"/>
              <a:gd name="connsiteY21" fmla="*/ 5216675 h 5308115"/>
              <a:gd name="connsiteX22" fmla="*/ 4454434 w 13781314"/>
              <a:gd name="connsiteY22" fmla="*/ 5255864 h 5308115"/>
              <a:gd name="connsiteX23" fmla="*/ 3422469 w 13781314"/>
              <a:gd name="connsiteY23" fmla="*/ 5216675 h 5308115"/>
              <a:gd name="connsiteX24" fmla="*/ 2351314 w 13781314"/>
              <a:gd name="connsiteY24" fmla="*/ 5203612 h 5308115"/>
              <a:gd name="connsiteX25" fmla="*/ 1293223 w 13781314"/>
              <a:gd name="connsiteY25" fmla="*/ 5255864 h 5308115"/>
              <a:gd name="connsiteX26" fmla="*/ 326571 w 13781314"/>
              <a:gd name="connsiteY26" fmla="*/ 5007669 h 5308115"/>
              <a:gd name="connsiteX27" fmla="*/ 0 w 13781314"/>
              <a:gd name="connsiteY27" fmla="*/ 331167 h 5308115"/>
              <a:gd name="connsiteX0" fmla="*/ 0 w 13781314"/>
              <a:gd name="connsiteY0" fmla="*/ 331167 h 5308115"/>
              <a:gd name="connsiteX1" fmla="*/ 770709 w 13781314"/>
              <a:gd name="connsiteY1" fmla="*/ 331167 h 5308115"/>
              <a:gd name="connsiteX2" fmla="*/ 1867989 w 13781314"/>
              <a:gd name="connsiteY2" fmla="*/ 187475 h 5308115"/>
              <a:gd name="connsiteX3" fmla="*/ 3069771 w 13781314"/>
              <a:gd name="connsiteY3" fmla="*/ 344229 h 5308115"/>
              <a:gd name="connsiteX4" fmla="*/ 4232366 w 13781314"/>
              <a:gd name="connsiteY4" fmla="*/ 331167 h 5308115"/>
              <a:gd name="connsiteX5" fmla="*/ 5342709 w 13781314"/>
              <a:gd name="connsiteY5" fmla="*/ 357292 h 5308115"/>
              <a:gd name="connsiteX6" fmla="*/ 6727371 w 13781314"/>
              <a:gd name="connsiteY6" fmla="*/ 357292 h 5308115"/>
              <a:gd name="connsiteX7" fmla="*/ 7720149 w 13781314"/>
              <a:gd name="connsiteY7" fmla="*/ 252789 h 5308115"/>
              <a:gd name="connsiteX8" fmla="*/ 8712926 w 13781314"/>
              <a:gd name="connsiteY8" fmla="*/ 448732 h 5308115"/>
              <a:gd name="connsiteX9" fmla="*/ 9810206 w 13781314"/>
              <a:gd name="connsiteY9" fmla="*/ 252789 h 5308115"/>
              <a:gd name="connsiteX10" fmla="*/ 10881360 w 13781314"/>
              <a:gd name="connsiteY10" fmla="*/ 448732 h 5308115"/>
              <a:gd name="connsiteX11" fmla="*/ 11926389 w 13781314"/>
              <a:gd name="connsiteY11" fmla="*/ 305041 h 5308115"/>
              <a:gd name="connsiteX12" fmla="*/ 12853851 w 13781314"/>
              <a:gd name="connsiteY12" fmla="*/ 448732 h 5308115"/>
              <a:gd name="connsiteX13" fmla="*/ 13781314 w 13781314"/>
              <a:gd name="connsiteY13" fmla="*/ 226664 h 5308115"/>
              <a:gd name="connsiteX14" fmla="*/ 13781314 w 13781314"/>
              <a:gd name="connsiteY14" fmla="*/ 5112172 h 5308115"/>
              <a:gd name="connsiteX15" fmla="*/ 12723223 w 13781314"/>
              <a:gd name="connsiteY15" fmla="*/ 5125235 h 5308115"/>
              <a:gd name="connsiteX16" fmla="*/ 11652069 w 13781314"/>
              <a:gd name="connsiteY16" fmla="*/ 5255864 h 5308115"/>
              <a:gd name="connsiteX17" fmla="*/ 10633166 w 13781314"/>
              <a:gd name="connsiteY17" fmla="*/ 5086047 h 5308115"/>
              <a:gd name="connsiteX18" fmla="*/ 9300754 w 13781314"/>
              <a:gd name="connsiteY18" fmla="*/ 5216675 h 5308115"/>
              <a:gd name="connsiteX19" fmla="*/ 7707086 w 13781314"/>
              <a:gd name="connsiteY19" fmla="*/ 5046858 h 5308115"/>
              <a:gd name="connsiteX20" fmla="*/ 6648994 w 13781314"/>
              <a:gd name="connsiteY20" fmla="*/ 5308115 h 5308115"/>
              <a:gd name="connsiteX21" fmla="*/ 5408023 w 13781314"/>
              <a:gd name="connsiteY21" fmla="*/ 5216675 h 5308115"/>
              <a:gd name="connsiteX22" fmla="*/ 4454434 w 13781314"/>
              <a:gd name="connsiteY22" fmla="*/ 5255864 h 5308115"/>
              <a:gd name="connsiteX23" fmla="*/ 3422469 w 13781314"/>
              <a:gd name="connsiteY23" fmla="*/ 5216675 h 5308115"/>
              <a:gd name="connsiteX24" fmla="*/ 2351314 w 13781314"/>
              <a:gd name="connsiteY24" fmla="*/ 5203612 h 5308115"/>
              <a:gd name="connsiteX25" fmla="*/ 1293223 w 13781314"/>
              <a:gd name="connsiteY25" fmla="*/ 5255864 h 5308115"/>
              <a:gd name="connsiteX26" fmla="*/ 326571 w 13781314"/>
              <a:gd name="connsiteY26" fmla="*/ 5007669 h 5308115"/>
              <a:gd name="connsiteX27" fmla="*/ 0 w 13781314"/>
              <a:gd name="connsiteY27" fmla="*/ 331167 h 5308115"/>
              <a:gd name="connsiteX0" fmla="*/ 0 w 13781314"/>
              <a:gd name="connsiteY0" fmla="*/ 331167 h 5308115"/>
              <a:gd name="connsiteX1" fmla="*/ 770709 w 13781314"/>
              <a:gd name="connsiteY1" fmla="*/ 331167 h 5308115"/>
              <a:gd name="connsiteX2" fmla="*/ 1867989 w 13781314"/>
              <a:gd name="connsiteY2" fmla="*/ 187475 h 5308115"/>
              <a:gd name="connsiteX3" fmla="*/ 3069771 w 13781314"/>
              <a:gd name="connsiteY3" fmla="*/ 344229 h 5308115"/>
              <a:gd name="connsiteX4" fmla="*/ 4232366 w 13781314"/>
              <a:gd name="connsiteY4" fmla="*/ 331167 h 5308115"/>
              <a:gd name="connsiteX5" fmla="*/ 5342709 w 13781314"/>
              <a:gd name="connsiteY5" fmla="*/ 357292 h 5308115"/>
              <a:gd name="connsiteX6" fmla="*/ 6727371 w 13781314"/>
              <a:gd name="connsiteY6" fmla="*/ 357292 h 5308115"/>
              <a:gd name="connsiteX7" fmla="*/ 7720149 w 13781314"/>
              <a:gd name="connsiteY7" fmla="*/ 252789 h 5308115"/>
              <a:gd name="connsiteX8" fmla="*/ 8712926 w 13781314"/>
              <a:gd name="connsiteY8" fmla="*/ 448732 h 5308115"/>
              <a:gd name="connsiteX9" fmla="*/ 9810206 w 13781314"/>
              <a:gd name="connsiteY9" fmla="*/ 252789 h 5308115"/>
              <a:gd name="connsiteX10" fmla="*/ 10881360 w 13781314"/>
              <a:gd name="connsiteY10" fmla="*/ 448732 h 5308115"/>
              <a:gd name="connsiteX11" fmla="*/ 11926389 w 13781314"/>
              <a:gd name="connsiteY11" fmla="*/ 305041 h 5308115"/>
              <a:gd name="connsiteX12" fmla="*/ 12853851 w 13781314"/>
              <a:gd name="connsiteY12" fmla="*/ 448732 h 5308115"/>
              <a:gd name="connsiteX13" fmla="*/ 13781314 w 13781314"/>
              <a:gd name="connsiteY13" fmla="*/ 226664 h 5308115"/>
              <a:gd name="connsiteX14" fmla="*/ 13781314 w 13781314"/>
              <a:gd name="connsiteY14" fmla="*/ 5112172 h 5308115"/>
              <a:gd name="connsiteX15" fmla="*/ 12723223 w 13781314"/>
              <a:gd name="connsiteY15" fmla="*/ 5125235 h 5308115"/>
              <a:gd name="connsiteX16" fmla="*/ 11652069 w 13781314"/>
              <a:gd name="connsiteY16" fmla="*/ 5255864 h 5308115"/>
              <a:gd name="connsiteX17" fmla="*/ 10633166 w 13781314"/>
              <a:gd name="connsiteY17" fmla="*/ 5086047 h 5308115"/>
              <a:gd name="connsiteX18" fmla="*/ 9300754 w 13781314"/>
              <a:gd name="connsiteY18" fmla="*/ 5216675 h 5308115"/>
              <a:gd name="connsiteX19" fmla="*/ 7707086 w 13781314"/>
              <a:gd name="connsiteY19" fmla="*/ 5046858 h 5308115"/>
              <a:gd name="connsiteX20" fmla="*/ 6648994 w 13781314"/>
              <a:gd name="connsiteY20" fmla="*/ 5308115 h 5308115"/>
              <a:gd name="connsiteX21" fmla="*/ 5408023 w 13781314"/>
              <a:gd name="connsiteY21" fmla="*/ 5216675 h 5308115"/>
              <a:gd name="connsiteX22" fmla="*/ 4454434 w 13781314"/>
              <a:gd name="connsiteY22" fmla="*/ 5255864 h 5308115"/>
              <a:gd name="connsiteX23" fmla="*/ 3422469 w 13781314"/>
              <a:gd name="connsiteY23" fmla="*/ 5216675 h 5308115"/>
              <a:gd name="connsiteX24" fmla="*/ 2351314 w 13781314"/>
              <a:gd name="connsiteY24" fmla="*/ 5203612 h 5308115"/>
              <a:gd name="connsiteX25" fmla="*/ 1293223 w 13781314"/>
              <a:gd name="connsiteY25" fmla="*/ 5255864 h 5308115"/>
              <a:gd name="connsiteX26" fmla="*/ 326571 w 13781314"/>
              <a:gd name="connsiteY26" fmla="*/ 5007669 h 5308115"/>
              <a:gd name="connsiteX27" fmla="*/ 0 w 13781314"/>
              <a:gd name="connsiteY27" fmla="*/ 331167 h 5308115"/>
              <a:gd name="connsiteX0" fmla="*/ 0 w 13781314"/>
              <a:gd name="connsiteY0" fmla="*/ 331167 h 5308115"/>
              <a:gd name="connsiteX1" fmla="*/ 770709 w 13781314"/>
              <a:gd name="connsiteY1" fmla="*/ 331167 h 5308115"/>
              <a:gd name="connsiteX2" fmla="*/ 1867989 w 13781314"/>
              <a:gd name="connsiteY2" fmla="*/ 187475 h 5308115"/>
              <a:gd name="connsiteX3" fmla="*/ 3069771 w 13781314"/>
              <a:gd name="connsiteY3" fmla="*/ 344229 h 5308115"/>
              <a:gd name="connsiteX4" fmla="*/ 4232366 w 13781314"/>
              <a:gd name="connsiteY4" fmla="*/ 331167 h 5308115"/>
              <a:gd name="connsiteX5" fmla="*/ 5342709 w 13781314"/>
              <a:gd name="connsiteY5" fmla="*/ 357292 h 5308115"/>
              <a:gd name="connsiteX6" fmla="*/ 6727371 w 13781314"/>
              <a:gd name="connsiteY6" fmla="*/ 357292 h 5308115"/>
              <a:gd name="connsiteX7" fmla="*/ 7720149 w 13781314"/>
              <a:gd name="connsiteY7" fmla="*/ 252789 h 5308115"/>
              <a:gd name="connsiteX8" fmla="*/ 8712926 w 13781314"/>
              <a:gd name="connsiteY8" fmla="*/ 448732 h 5308115"/>
              <a:gd name="connsiteX9" fmla="*/ 9810206 w 13781314"/>
              <a:gd name="connsiteY9" fmla="*/ 252789 h 5308115"/>
              <a:gd name="connsiteX10" fmla="*/ 10881360 w 13781314"/>
              <a:gd name="connsiteY10" fmla="*/ 448732 h 5308115"/>
              <a:gd name="connsiteX11" fmla="*/ 11926389 w 13781314"/>
              <a:gd name="connsiteY11" fmla="*/ 305041 h 5308115"/>
              <a:gd name="connsiteX12" fmla="*/ 12853851 w 13781314"/>
              <a:gd name="connsiteY12" fmla="*/ 448732 h 5308115"/>
              <a:gd name="connsiteX13" fmla="*/ 13781314 w 13781314"/>
              <a:gd name="connsiteY13" fmla="*/ 226664 h 5308115"/>
              <a:gd name="connsiteX14" fmla="*/ 13781314 w 13781314"/>
              <a:gd name="connsiteY14" fmla="*/ 5112172 h 5308115"/>
              <a:gd name="connsiteX15" fmla="*/ 12723223 w 13781314"/>
              <a:gd name="connsiteY15" fmla="*/ 5125235 h 5308115"/>
              <a:gd name="connsiteX16" fmla="*/ 11652069 w 13781314"/>
              <a:gd name="connsiteY16" fmla="*/ 5255864 h 5308115"/>
              <a:gd name="connsiteX17" fmla="*/ 10633166 w 13781314"/>
              <a:gd name="connsiteY17" fmla="*/ 5086047 h 5308115"/>
              <a:gd name="connsiteX18" fmla="*/ 9300754 w 13781314"/>
              <a:gd name="connsiteY18" fmla="*/ 5216675 h 5308115"/>
              <a:gd name="connsiteX19" fmla="*/ 7707086 w 13781314"/>
              <a:gd name="connsiteY19" fmla="*/ 5046858 h 5308115"/>
              <a:gd name="connsiteX20" fmla="*/ 6648994 w 13781314"/>
              <a:gd name="connsiteY20" fmla="*/ 5308115 h 5308115"/>
              <a:gd name="connsiteX21" fmla="*/ 5408023 w 13781314"/>
              <a:gd name="connsiteY21" fmla="*/ 5216675 h 5308115"/>
              <a:gd name="connsiteX22" fmla="*/ 4454434 w 13781314"/>
              <a:gd name="connsiteY22" fmla="*/ 5255864 h 5308115"/>
              <a:gd name="connsiteX23" fmla="*/ 3422469 w 13781314"/>
              <a:gd name="connsiteY23" fmla="*/ 5216675 h 5308115"/>
              <a:gd name="connsiteX24" fmla="*/ 2351314 w 13781314"/>
              <a:gd name="connsiteY24" fmla="*/ 5203612 h 5308115"/>
              <a:gd name="connsiteX25" fmla="*/ 1293223 w 13781314"/>
              <a:gd name="connsiteY25" fmla="*/ 5255864 h 5308115"/>
              <a:gd name="connsiteX26" fmla="*/ 326571 w 13781314"/>
              <a:gd name="connsiteY26" fmla="*/ 5007669 h 5308115"/>
              <a:gd name="connsiteX27" fmla="*/ 0 w 13781314"/>
              <a:gd name="connsiteY27" fmla="*/ 331167 h 5308115"/>
              <a:gd name="connsiteX0" fmla="*/ 0 w 13781314"/>
              <a:gd name="connsiteY0" fmla="*/ 331167 h 5308115"/>
              <a:gd name="connsiteX1" fmla="*/ 770709 w 13781314"/>
              <a:gd name="connsiteY1" fmla="*/ 331167 h 5308115"/>
              <a:gd name="connsiteX2" fmla="*/ 1867989 w 13781314"/>
              <a:gd name="connsiteY2" fmla="*/ 187475 h 5308115"/>
              <a:gd name="connsiteX3" fmla="*/ 3069771 w 13781314"/>
              <a:gd name="connsiteY3" fmla="*/ 344229 h 5308115"/>
              <a:gd name="connsiteX4" fmla="*/ 4232366 w 13781314"/>
              <a:gd name="connsiteY4" fmla="*/ 331167 h 5308115"/>
              <a:gd name="connsiteX5" fmla="*/ 5342709 w 13781314"/>
              <a:gd name="connsiteY5" fmla="*/ 357292 h 5308115"/>
              <a:gd name="connsiteX6" fmla="*/ 6727371 w 13781314"/>
              <a:gd name="connsiteY6" fmla="*/ 357292 h 5308115"/>
              <a:gd name="connsiteX7" fmla="*/ 7720149 w 13781314"/>
              <a:gd name="connsiteY7" fmla="*/ 252789 h 5308115"/>
              <a:gd name="connsiteX8" fmla="*/ 8712926 w 13781314"/>
              <a:gd name="connsiteY8" fmla="*/ 448732 h 5308115"/>
              <a:gd name="connsiteX9" fmla="*/ 9810206 w 13781314"/>
              <a:gd name="connsiteY9" fmla="*/ 252789 h 5308115"/>
              <a:gd name="connsiteX10" fmla="*/ 10881360 w 13781314"/>
              <a:gd name="connsiteY10" fmla="*/ 448732 h 5308115"/>
              <a:gd name="connsiteX11" fmla="*/ 11926389 w 13781314"/>
              <a:gd name="connsiteY11" fmla="*/ 305041 h 5308115"/>
              <a:gd name="connsiteX12" fmla="*/ 12853851 w 13781314"/>
              <a:gd name="connsiteY12" fmla="*/ 448732 h 5308115"/>
              <a:gd name="connsiteX13" fmla="*/ 13781314 w 13781314"/>
              <a:gd name="connsiteY13" fmla="*/ 226664 h 5308115"/>
              <a:gd name="connsiteX14" fmla="*/ 13781314 w 13781314"/>
              <a:gd name="connsiteY14" fmla="*/ 5112172 h 5308115"/>
              <a:gd name="connsiteX15" fmla="*/ 12723223 w 13781314"/>
              <a:gd name="connsiteY15" fmla="*/ 5125235 h 5308115"/>
              <a:gd name="connsiteX16" fmla="*/ 11652069 w 13781314"/>
              <a:gd name="connsiteY16" fmla="*/ 5255864 h 5308115"/>
              <a:gd name="connsiteX17" fmla="*/ 10633166 w 13781314"/>
              <a:gd name="connsiteY17" fmla="*/ 5086047 h 5308115"/>
              <a:gd name="connsiteX18" fmla="*/ 9300754 w 13781314"/>
              <a:gd name="connsiteY18" fmla="*/ 5216675 h 5308115"/>
              <a:gd name="connsiteX19" fmla="*/ 7707086 w 13781314"/>
              <a:gd name="connsiteY19" fmla="*/ 5046858 h 5308115"/>
              <a:gd name="connsiteX20" fmla="*/ 6648994 w 13781314"/>
              <a:gd name="connsiteY20" fmla="*/ 5308115 h 5308115"/>
              <a:gd name="connsiteX21" fmla="*/ 5408023 w 13781314"/>
              <a:gd name="connsiteY21" fmla="*/ 5216675 h 5308115"/>
              <a:gd name="connsiteX22" fmla="*/ 4454434 w 13781314"/>
              <a:gd name="connsiteY22" fmla="*/ 5255864 h 5308115"/>
              <a:gd name="connsiteX23" fmla="*/ 3422469 w 13781314"/>
              <a:gd name="connsiteY23" fmla="*/ 5216675 h 5308115"/>
              <a:gd name="connsiteX24" fmla="*/ 2351314 w 13781314"/>
              <a:gd name="connsiteY24" fmla="*/ 5203612 h 5308115"/>
              <a:gd name="connsiteX25" fmla="*/ 1293223 w 13781314"/>
              <a:gd name="connsiteY25" fmla="*/ 5255864 h 5308115"/>
              <a:gd name="connsiteX26" fmla="*/ 326571 w 13781314"/>
              <a:gd name="connsiteY26" fmla="*/ 5007669 h 5308115"/>
              <a:gd name="connsiteX27" fmla="*/ 0 w 13781314"/>
              <a:gd name="connsiteY27" fmla="*/ 331167 h 5308115"/>
              <a:gd name="connsiteX0" fmla="*/ 0 w 13781314"/>
              <a:gd name="connsiteY0" fmla="*/ 331167 h 5308115"/>
              <a:gd name="connsiteX1" fmla="*/ 770709 w 13781314"/>
              <a:gd name="connsiteY1" fmla="*/ 331167 h 5308115"/>
              <a:gd name="connsiteX2" fmla="*/ 1867989 w 13781314"/>
              <a:gd name="connsiteY2" fmla="*/ 187475 h 5308115"/>
              <a:gd name="connsiteX3" fmla="*/ 3069771 w 13781314"/>
              <a:gd name="connsiteY3" fmla="*/ 344229 h 5308115"/>
              <a:gd name="connsiteX4" fmla="*/ 4232366 w 13781314"/>
              <a:gd name="connsiteY4" fmla="*/ 331167 h 5308115"/>
              <a:gd name="connsiteX5" fmla="*/ 5342709 w 13781314"/>
              <a:gd name="connsiteY5" fmla="*/ 357292 h 5308115"/>
              <a:gd name="connsiteX6" fmla="*/ 6727371 w 13781314"/>
              <a:gd name="connsiteY6" fmla="*/ 357292 h 5308115"/>
              <a:gd name="connsiteX7" fmla="*/ 7720149 w 13781314"/>
              <a:gd name="connsiteY7" fmla="*/ 252789 h 5308115"/>
              <a:gd name="connsiteX8" fmla="*/ 8712926 w 13781314"/>
              <a:gd name="connsiteY8" fmla="*/ 448732 h 5308115"/>
              <a:gd name="connsiteX9" fmla="*/ 9810206 w 13781314"/>
              <a:gd name="connsiteY9" fmla="*/ 252789 h 5308115"/>
              <a:gd name="connsiteX10" fmla="*/ 10881360 w 13781314"/>
              <a:gd name="connsiteY10" fmla="*/ 448732 h 5308115"/>
              <a:gd name="connsiteX11" fmla="*/ 11926389 w 13781314"/>
              <a:gd name="connsiteY11" fmla="*/ 305041 h 5308115"/>
              <a:gd name="connsiteX12" fmla="*/ 12853851 w 13781314"/>
              <a:gd name="connsiteY12" fmla="*/ 448732 h 5308115"/>
              <a:gd name="connsiteX13" fmla="*/ 13781314 w 13781314"/>
              <a:gd name="connsiteY13" fmla="*/ 226664 h 5308115"/>
              <a:gd name="connsiteX14" fmla="*/ 13781314 w 13781314"/>
              <a:gd name="connsiteY14" fmla="*/ 5112172 h 5308115"/>
              <a:gd name="connsiteX15" fmla="*/ 12723223 w 13781314"/>
              <a:gd name="connsiteY15" fmla="*/ 5125235 h 5308115"/>
              <a:gd name="connsiteX16" fmla="*/ 11652069 w 13781314"/>
              <a:gd name="connsiteY16" fmla="*/ 5255864 h 5308115"/>
              <a:gd name="connsiteX17" fmla="*/ 10633166 w 13781314"/>
              <a:gd name="connsiteY17" fmla="*/ 5086047 h 5308115"/>
              <a:gd name="connsiteX18" fmla="*/ 9300754 w 13781314"/>
              <a:gd name="connsiteY18" fmla="*/ 5216675 h 5308115"/>
              <a:gd name="connsiteX19" fmla="*/ 7707086 w 13781314"/>
              <a:gd name="connsiteY19" fmla="*/ 5046858 h 5308115"/>
              <a:gd name="connsiteX20" fmla="*/ 6648994 w 13781314"/>
              <a:gd name="connsiteY20" fmla="*/ 5308115 h 5308115"/>
              <a:gd name="connsiteX21" fmla="*/ 5408023 w 13781314"/>
              <a:gd name="connsiteY21" fmla="*/ 5216675 h 5308115"/>
              <a:gd name="connsiteX22" fmla="*/ 4454434 w 13781314"/>
              <a:gd name="connsiteY22" fmla="*/ 5255864 h 5308115"/>
              <a:gd name="connsiteX23" fmla="*/ 3422469 w 13781314"/>
              <a:gd name="connsiteY23" fmla="*/ 5216675 h 5308115"/>
              <a:gd name="connsiteX24" fmla="*/ 2351314 w 13781314"/>
              <a:gd name="connsiteY24" fmla="*/ 5203612 h 5308115"/>
              <a:gd name="connsiteX25" fmla="*/ 1293223 w 13781314"/>
              <a:gd name="connsiteY25" fmla="*/ 5255864 h 5308115"/>
              <a:gd name="connsiteX26" fmla="*/ 326571 w 13781314"/>
              <a:gd name="connsiteY26" fmla="*/ 5007669 h 5308115"/>
              <a:gd name="connsiteX27" fmla="*/ 0 w 13781314"/>
              <a:gd name="connsiteY27" fmla="*/ 331167 h 5308115"/>
              <a:gd name="connsiteX0" fmla="*/ 0 w 13781314"/>
              <a:gd name="connsiteY0" fmla="*/ 331167 h 5308115"/>
              <a:gd name="connsiteX1" fmla="*/ 770709 w 13781314"/>
              <a:gd name="connsiteY1" fmla="*/ 331167 h 5308115"/>
              <a:gd name="connsiteX2" fmla="*/ 1867989 w 13781314"/>
              <a:gd name="connsiteY2" fmla="*/ 187475 h 5308115"/>
              <a:gd name="connsiteX3" fmla="*/ 3069771 w 13781314"/>
              <a:gd name="connsiteY3" fmla="*/ 344229 h 5308115"/>
              <a:gd name="connsiteX4" fmla="*/ 4232366 w 13781314"/>
              <a:gd name="connsiteY4" fmla="*/ 331167 h 5308115"/>
              <a:gd name="connsiteX5" fmla="*/ 5342709 w 13781314"/>
              <a:gd name="connsiteY5" fmla="*/ 357292 h 5308115"/>
              <a:gd name="connsiteX6" fmla="*/ 6727371 w 13781314"/>
              <a:gd name="connsiteY6" fmla="*/ 357292 h 5308115"/>
              <a:gd name="connsiteX7" fmla="*/ 7720149 w 13781314"/>
              <a:gd name="connsiteY7" fmla="*/ 252789 h 5308115"/>
              <a:gd name="connsiteX8" fmla="*/ 8712926 w 13781314"/>
              <a:gd name="connsiteY8" fmla="*/ 448732 h 5308115"/>
              <a:gd name="connsiteX9" fmla="*/ 9810206 w 13781314"/>
              <a:gd name="connsiteY9" fmla="*/ 252789 h 5308115"/>
              <a:gd name="connsiteX10" fmla="*/ 10881360 w 13781314"/>
              <a:gd name="connsiteY10" fmla="*/ 448732 h 5308115"/>
              <a:gd name="connsiteX11" fmla="*/ 11926389 w 13781314"/>
              <a:gd name="connsiteY11" fmla="*/ 305041 h 5308115"/>
              <a:gd name="connsiteX12" fmla="*/ 12853851 w 13781314"/>
              <a:gd name="connsiteY12" fmla="*/ 448732 h 5308115"/>
              <a:gd name="connsiteX13" fmla="*/ 13781314 w 13781314"/>
              <a:gd name="connsiteY13" fmla="*/ 226664 h 5308115"/>
              <a:gd name="connsiteX14" fmla="*/ 13781314 w 13781314"/>
              <a:gd name="connsiteY14" fmla="*/ 5112172 h 5308115"/>
              <a:gd name="connsiteX15" fmla="*/ 12723223 w 13781314"/>
              <a:gd name="connsiteY15" fmla="*/ 5125235 h 5308115"/>
              <a:gd name="connsiteX16" fmla="*/ 11652069 w 13781314"/>
              <a:gd name="connsiteY16" fmla="*/ 5255864 h 5308115"/>
              <a:gd name="connsiteX17" fmla="*/ 10633166 w 13781314"/>
              <a:gd name="connsiteY17" fmla="*/ 5086047 h 5308115"/>
              <a:gd name="connsiteX18" fmla="*/ 9300754 w 13781314"/>
              <a:gd name="connsiteY18" fmla="*/ 5216675 h 5308115"/>
              <a:gd name="connsiteX19" fmla="*/ 7707086 w 13781314"/>
              <a:gd name="connsiteY19" fmla="*/ 5046858 h 5308115"/>
              <a:gd name="connsiteX20" fmla="*/ 6648994 w 13781314"/>
              <a:gd name="connsiteY20" fmla="*/ 5308115 h 5308115"/>
              <a:gd name="connsiteX21" fmla="*/ 5408023 w 13781314"/>
              <a:gd name="connsiteY21" fmla="*/ 5216675 h 5308115"/>
              <a:gd name="connsiteX22" fmla="*/ 4454434 w 13781314"/>
              <a:gd name="connsiteY22" fmla="*/ 5255864 h 5308115"/>
              <a:gd name="connsiteX23" fmla="*/ 3422469 w 13781314"/>
              <a:gd name="connsiteY23" fmla="*/ 5216675 h 5308115"/>
              <a:gd name="connsiteX24" fmla="*/ 2351314 w 13781314"/>
              <a:gd name="connsiteY24" fmla="*/ 5203612 h 5308115"/>
              <a:gd name="connsiteX25" fmla="*/ 1293223 w 13781314"/>
              <a:gd name="connsiteY25" fmla="*/ 5255864 h 5308115"/>
              <a:gd name="connsiteX26" fmla="*/ 326571 w 13781314"/>
              <a:gd name="connsiteY26" fmla="*/ 5007669 h 5308115"/>
              <a:gd name="connsiteX27" fmla="*/ 0 w 13781314"/>
              <a:gd name="connsiteY27" fmla="*/ 331167 h 5308115"/>
              <a:gd name="connsiteX0" fmla="*/ 0 w 13781314"/>
              <a:gd name="connsiteY0" fmla="*/ 331167 h 5308115"/>
              <a:gd name="connsiteX1" fmla="*/ 770709 w 13781314"/>
              <a:gd name="connsiteY1" fmla="*/ 331167 h 5308115"/>
              <a:gd name="connsiteX2" fmla="*/ 1867989 w 13781314"/>
              <a:gd name="connsiteY2" fmla="*/ 187475 h 5308115"/>
              <a:gd name="connsiteX3" fmla="*/ 3069771 w 13781314"/>
              <a:gd name="connsiteY3" fmla="*/ 344229 h 5308115"/>
              <a:gd name="connsiteX4" fmla="*/ 4232366 w 13781314"/>
              <a:gd name="connsiteY4" fmla="*/ 331167 h 5308115"/>
              <a:gd name="connsiteX5" fmla="*/ 5342709 w 13781314"/>
              <a:gd name="connsiteY5" fmla="*/ 357292 h 5308115"/>
              <a:gd name="connsiteX6" fmla="*/ 6727371 w 13781314"/>
              <a:gd name="connsiteY6" fmla="*/ 357292 h 5308115"/>
              <a:gd name="connsiteX7" fmla="*/ 7720149 w 13781314"/>
              <a:gd name="connsiteY7" fmla="*/ 252789 h 5308115"/>
              <a:gd name="connsiteX8" fmla="*/ 8712926 w 13781314"/>
              <a:gd name="connsiteY8" fmla="*/ 448732 h 5308115"/>
              <a:gd name="connsiteX9" fmla="*/ 9810206 w 13781314"/>
              <a:gd name="connsiteY9" fmla="*/ 252789 h 5308115"/>
              <a:gd name="connsiteX10" fmla="*/ 10881360 w 13781314"/>
              <a:gd name="connsiteY10" fmla="*/ 448732 h 5308115"/>
              <a:gd name="connsiteX11" fmla="*/ 11926389 w 13781314"/>
              <a:gd name="connsiteY11" fmla="*/ 305041 h 5308115"/>
              <a:gd name="connsiteX12" fmla="*/ 12853851 w 13781314"/>
              <a:gd name="connsiteY12" fmla="*/ 448732 h 5308115"/>
              <a:gd name="connsiteX13" fmla="*/ 13781314 w 13781314"/>
              <a:gd name="connsiteY13" fmla="*/ 226664 h 5308115"/>
              <a:gd name="connsiteX14" fmla="*/ 13781314 w 13781314"/>
              <a:gd name="connsiteY14" fmla="*/ 5112172 h 5308115"/>
              <a:gd name="connsiteX15" fmla="*/ 12723223 w 13781314"/>
              <a:gd name="connsiteY15" fmla="*/ 5125235 h 5308115"/>
              <a:gd name="connsiteX16" fmla="*/ 11652069 w 13781314"/>
              <a:gd name="connsiteY16" fmla="*/ 5255864 h 5308115"/>
              <a:gd name="connsiteX17" fmla="*/ 10633166 w 13781314"/>
              <a:gd name="connsiteY17" fmla="*/ 5086047 h 5308115"/>
              <a:gd name="connsiteX18" fmla="*/ 9300754 w 13781314"/>
              <a:gd name="connsiteY18" fmla="*/ 5216675 h 5308115"/>
              <a:gd name="connsiteX19" fmla="*/ 7707086 w 13781314"/>
              <a:gd name="connsiteY19" fmla="*/ 5046858 h 5308115"/>
              <a:gd name="connsiteX20" fmla="*/ 6648994 w 13781314"/>
              <a:gd name="connsiteY20" fmla="*/ 5308115 h 5308115"/>
              <a:gd name="connsiteX21" fmla="*/ 5408023 w 13781314"/>
              <a:gd name="connsiteY21" fmla="*/ 5216675 h 5308115"/>
              <a:gd name="connsiteX22" fmla="*/ 4454434 w 13781314"/>
              <a:gd name="connsiteY22" fmla="*/ 5255864 h 5308115"/>
              <a:gd name="connsiteX23" fmla="*/ 3422469 w 13781314"/>
              <a:gd name="connsiteY23" fmla="*/ 5216675 h 5308115"/>
              <a:gd name="connsiteX24" fmla="*/ 2351314 w 13781314"/>
              <a:gd name="connsiteY24" fmla="*/ 5203612 h 5308115"/>
              <a:gd name="connsiteX25" fmla="*/ 1293223 w 13781314"/>
              <a:gd name="connsiteY25" fmla="*/ 5255864 h 5308115"/>
              <a:gd name="connsiteX26" fmla="*/ 326571 w 13781314"/>
              <a:gd name="connsiteY26" fmla="*/ 5007669 h 5308115"/>
              <a:gd name="connsiteX27" fmla="*/ 0 w 13781314"/>
              <a:gd name="connsiteY27" fmla="*/ 331167 h 5308115"/>
              <a:gd name="connsiteX0" fmla="*/ 0 w 13781314"/>
              <a:gd name="connsiteY0" fmla="*/ 331167 h 5308115"/>
              <a:gd name="connsiteX1" fmla="*/ 770709 w 13781314"/>
              <a:gd name="connsiteY1" fmla="*/ 331167 h 5308115"/>
              <a:gd name="connsiteX2" fmla="*/ 1867989 w 13781314"/>
              <a:gd name="connsiteY2" fmla="*/ 187475 h 5308115"/>
              <a:gd name="connsiteX3" fmla="*/ 3069771 w 13781314"/>
              <a:gd name="connsiteY3" fmla="*/ 344229 h 5308115"/>
              <a:gd name="connsiteX4" fmla="*/ 4232366 w 13781314"/>
              <a:gd name="connsiteY4" fmla="*/ 331167 h 5308115"/>
              <a:gd name="connsiteX5" fmla="*/ 5342709 w 13781314"/>
              <a:gd name="connsiteY5" fmla="*/ 357292 h 5308115"/>
              <a:gd name="connsiteX6" fmla="*/ 6727371 w 13781314"/>
              <a:gd name="connsiteY6" fmla="*/ 357292 h 5308115"/>
              <a:gd name="connsiteX7" fmla="*/ 7720149 w 13781314"/>
              <a:gd name="connsiteY7" fmla="*/ 252789 h 5308115"/>
              <a:gd name="connsiteX8" fmla="*/ 8712926 w 13781314"/>
              <a:gd name="connsiteY8" fmla="*/ 448732 h 5308115"/>
              <a:gd name="connsiteX9" fmla="*/ 9810206 w 13781314"/>
              <a:gd name="connsiteY9" fmla="*/ 252789 h 5308115"/>
              <a:gd name="connsiteX10" fmla="*/ 10881360 w 13781314"/>
              <a:gd name="connsiteY10" fmla="*/ 448732 h 5308115"/>
              <a:gd name="connsiteX11" fmla="*/ 11926389 w 13781314"/>
              <a:gd name="connsiteY11" fmla="*/ 305041 h 5308115"/>
              <a:gd name="connsiteX12" fmla="*/ 12853851 w 13781314"/>
              <a:gd name="connsiteY12" fmla="*/ 448732 h 5308115"/>
              <a:gd name="connsiteX13" fmla="*/ 13781314 w 13781314"/>
              <a:gd name="connsiteY13" fmla="*/ 226664 h 5308115"/>
              <a:gd name="connsiteX14" fmla="*/ 13781314 w 13781314"/>
              <a:gd name="connsiteY14" fmla="*/ 5112172 h 5308115"/>
              <a:gd name="connsiteX15" fmla="*/ 12723223 w 13781314"/>
              <a:gd name="connsiteY15" fmla="*/ 5125235 h 5308115"/>
              <a:gd name="connsiteX16" fmla="*/ 11652069 w 13781314"/>
              <a:gd name="connsiteY16" fmla="*/ 5255864 h 5308115"/>
              <a:gd name="connsiteX17" fmla="*/ 10633166 w 13781314"/>
              <a:gd name="connsiteY17" fmla="*/ 5086047 h 5308115"/>
              <a:gd name="connsiteX18" fmla="*/ 9300754 w 13781314"/>
              <a:gd name="connsiteY18" fmla="*/ 5216675 h 5308115"/>
              <a:gd name="connsiteX19" fmla="*/ 7707086 w 13781314"/>
              <a:gd name="connsiteY19" fmla="*/ 5046858 h 5308115"/>
              <a:gd name="connsiteX20" fmla="*/ 6648994 w 13781314"/>
              <a:gd name="connsiteY20" fmla="*/ 5308115 h 5308115"/>
              <a:gd name="connsiteX21" fmla="*/ 5408023 w 13781314"/>
              <a:gd name="connsiteY21" fmla="*/ 5216675 h 5308115"/>
              <a:gd name="connsiteX22" fmla="*/ 4454434 w 13781314"/>
              <a:gd name="connsiteY22" fmla="*/ 5255864 h 5308115"/>
              <a:gd name="connsiteX23" fmla="*/ 3422469 w 13781314"/>
              <a:gd name="connsiteY23" fmla="*/ 5216675 h 5308115"/>
              <a:gd name="connsiteX24" fmla="*/ 2351314 w 13781314"/>
              <a:gd name="connsiteY24" fmla="*/ 5203612 h 5308115"/>
              <a:gd name="connsiteX25" fmla="*/ 1293223 w 13781314"/>
              <a:gd name="connsiteY25" fmla="*/ 5255864 h 5308115"/>
              <a:gd name="connsiteX26" fmla="*/ 326571 w 13781314"/>
              <a:gd name="connsiteY26" fmla="*/ 5007669 h 5308115"/>
              <a:gd name="connsiteX27" fmla="*/ 0 w 13781314"/>
              <a:gd name="connsiteY27" fmla="*/ 331167 h 5308115"/>
              <a:gd name="connsiteX0" fmla="*/ 0 w 13781314"/>
              <a:gd name="connsiteY0" fmla="*/ 331167 h 5308115"/>
              <a:gd name="connsiteX1" fmla="*/ 770709 w 13781314"/>
              <a:gd name="connsiteY1" fmla="*/ 331167 h 5308115"/>
              <a:gd name="connsiteX2" fmla="*/ 1867989 w 13781314"/>
              <a:gd name="connsiteY2" fmla="*/ 187475 h 5308115"/>
              <a:gd name="connsiteX3" fmla="*/ 3069771 w 13781314"/>
              <a:gd name="connsiteY3" fmla="*/ 344229 h 5308115"/>
              <a:gd name="connsiteX4" fmla="*/ 4232366 w 13781314"/>
              <a:gd name="connsiteY4" fmla="*/ 331167 h 5308115"/>
              <a:gd name="connsiteX5" fmla="*/ 5342709 w 13781314"/>
              <a:gd name="connsiteY5" fmla="*/ 357292 h 5308115"/>
              <a:gd name="connsiteX6" fmla="*/ 6727371 w 13781314"/>
              <a:gd name="connsiteY6" fmla="*/ 357292 h 5308115"/>
              <a:gd name="connsiteX7" fmla="*/ 7720149 w 13781314"/>
              <a:gd name="connsiteY7" fmla="*/ 252789 h 5308115"/>
              <a:gd name="connsiteX8" fmla="*/ 8712926 w 13781314"/>
              <a:gd name="connsiteY8" fmla="*/ 448732 h 5308115"/>
              <a:gd name="connsiteX9" fmla="*/ 9810206 w 13781314"/>
              <a:gd name="connsiteY9" fmla="*/ 252789 h 5308115"/>
              <a:gd name="connsiteX10" fmla="*/ 10881360 w 13781314"/>
              <a:gd name="connsiteY10" fmla="*/ 448732 h 5308115"/>
              <a:gd name="connsiteX11" fmla="*/ 11926389 w 13781314"/>
              <a:gd name="connsiteY11" fmla="*/ 305041 h 5308115"/>
              <a:gd name="connsiteX12" fmla="*/ 12853851 w 13781314"/>
              <a:gd name="connsiteY12" fmla="*/ 448732 h 5308115"/>
              <a:gd name="connsiteX13" fmla="*/ 13781314 w 13781314"/>
              <a:gd name="connsiteY13" fmla="*/ 226664 h 5308115"/>
              <a:gd name="connsiteX14" fmla="*/ 13781314 w 13781314"/>
              <a:gd name="connsiteY14" fmla="*/ 5112172 h 5308115"/>
              <a:gd name="connsiteX15" fmla="*/ 12723223 w 13781314"/>
              <a:gd name="connsiteY15" fmla="*/ 5125235 h 5308115"/>
              <a:gd name="connsiteX16" fmla="*/ 11652069 w 13781314"/>
              <a:gd name="connsiteY16" fmla="*/ 5255864 h 5308115"/>
              <a:gd name="connsiteX17" fmla="*/ 10633166 w 13781314"/>
              <a:gd name="connsiteY17" fmla="*/ 5086047 h 5308115"/>
              <a:gd name="connsiteX18" fmla="*/ 9300754 w 13781314"/>
              <a:gd name="connsiteY18" fmla="*/ 5216675 h 5308115"/>
              <a:gd name="connsiteX19" fmla="*/ 7707086 w 13781314"/>
              <a:gd name="connsiteY19" fmla="*/ 5046858 h 5308115"/>
              <a:gd name="connsiteX20" fmla="*/ 6648994 w 13781314"/>
              <a:gd name="connsiteY20" fmla="*/ 5308115 h 5308115"/>
              <a:gd name="connsiteX21" fmla="*/ 5408023 w 13781314"/>
              <a:gd name="connsiteY21" fmla="*/ 5216675 h 5308115"/>
              <a:gd name="connsiteX22" fmla="*/ 4454434 w 13781314"/>
              <a:gd name="connsiteY22" fmla="*/ 5255864 h 5308115"/>
              <a:gd name="connsiteX23" fmla="*/ 3422469 w 13781314"/>
              <a:gd name="connsiteY23" fmla="*/ 5216675 h 5308115"/>
              <a:gd name="connsiteX24" fmla="*/ 2351314 w 13781314"/>
              <a:gd name="connsiteY24" fmla="*/ 5203612 h 5308115"/>
              <a:gd name="connsiteX25" fmla="*/ 1293223 w 13781314"/>
              <a:gd name="connsiteY25" fmla="*/ 5255864 h 5308115"/>
              <a:gd name="connsiteX26" fmla="*/ 326571 w 13781314"/>
              <a:gd name="connsiteY26" fmla="*/ 5007669 h 5308115"/>
              <a:gd name="connsiteX27" fmla="*/ 0 w 13781314"/>
              <a:gd name="connsiteY27" fmla="*/ 331167 h 5308115"/>
              <a:gd name="connsiteX0" fmla="*/ 0 w 13781314"/>
              <a:gd name="connsiteY0" fmla="*/ 331167 h 5308115"/>
              <a:gd name="connsiteX1" fmla="*/ 770709 w 13781314"/>
              <a:gd name="connsiteY1" fmla="*/ 331167 h 5308115"/>
              <a:gd name="connsiteX2" fmla="*/ 1867989 w 13781314"/>
              <a:gd name="connsiteY2" fmla="*/ 187475 h 5308115"/>
              <a:gd name="connsiteX3" fmla="*/ 3069771 w 13781314"/>
              <a:gd name="connsiteY3" fmla="*/ 344229 h 5308115"/>
              <a:gd name="connsiteX4" fmla="*/ 4232366 w 13781314"/>
              <a:gd name="connsiteY4" fmla="*/ 331167 h 5308115"/>
              <a:gd name="connsiteX5" fmla="*/ 5342709 w 13781314"/>
              <a:gd name="connsiteY5" fmla="*/ 357292 h 5308115"/>
              <a:gd name="connsiteX6" fmla="*/ 6727371 w 13781314"/>
              <a:gd name="connsiteY6" fmla="*/ 357292 h 5308115"/>
              <a:gd name="connsiteX7" fmla="*/ 7720149 w 13781314"/>
              <a:gd name="connsiteY7" fmla="*/ 252789 h 5308115"/>
              <a:gd name="connsiteX8" fmla="*/ 8712926 w 13781314"/>
              <a:gd name="connsiteY8" fmla="*/ 448732 h 5308115"/>
              <a:gd name="connsiteX9" fmla="*/ 9810206 w 13781314"/>
              <a:gd name="connsiteY9" fmla="*/ 252789 h 5308115"/>
              <a:gd name="connsiteX10" fmla="*/ 10881360 w 13781314"/>
              <a:gd name="connsiteY10" fmla="*/ 448732 h 5308115"/>
              <a:gd name="connsiteX11" fmla="*/ 11926389 w 13781314"/>
              <a:gd name="connsiteY11" fmla="*/ 305041 h 5308115"/>
              <a:gd name="connsiteX12" fmla="*/ 12853851 w 13781314"/>
              <a:gd name="connsiteY12" fmla="*/ 448732 h 5308115"/>
              <a:gd name="connsiteX13" fmla="*/ 13781314 w 13781314"/>
              <a:gd name="connsiteY13" fmla="*/ 226664 h 5308115"/>
              <a:gd name="connsiteX14" fmla="*/ 13781314 w 13781314"/>
              <a:gd name="connsiteY14" fmla="*/ 5112172 h 5308115"/>
              <a:gd name="connsiteX15" fmla="*/ 12723223 w 13781314"/>
              <a:gd name="connsiteY15" fmla="*/ 5125235 h 5308115"/>
              <a:gd name="connsiteX16" fmla="*/ 11652069 w 13781314"/>
              <a:gd name="connsiteY16" fmla="*/ 5255864 h 5308115"/>
              <a:gd name="connsiteX17" fmla="*/ 10633166 w 13781314"/>
              <a:gd name="connsiteY17" fmla="*/ 5086047 h 5308115"/>
              <a:gd name="connsiteX18" fmla="*/ 9300754 w 13781314"/>
              <a:gd name="connsiteY18" fmla="*/ 5216675 h 5308115"/>
              <a:gd name="connsiteX19" fmla="*/ 7707086 w 13781314"/>
              <a:gd name="connsiteY19" fmla="*/ 5046858 h 5308115"/>
              <a:gd name="connsiteX20" fmla="*/ 6648994 w 13781314"/>
              <a:gd name="connsiteY20" fmla="*/ 5308115 h 5308115"/>
              <a:gd name="connsiteX21" fmla="*/ 5408023 w 13781314"/>
              <a:gd name="connsiteY21" fmla="*/ 5216675 h 5308115"/>
              <a:gd name="connsiteX22" fmla="*/ 4454434 w 13781314"/>
              <a:gd name="connsiteY22" fmla="*/ 5255864 h 5308115"/>
              <a:gd name="connsiteX23" fmla="*/ 3422469 w 13781314"/>
              <a:gd name="connsiteY23" fmla="*/ 5216675 h 5308115"/>
              <a:gd name="connsiteX24" fmla="*/ 2351314 w 13781314"/>
              <a:gd name="connsiteY24" fmla="*/ 5203612 h 5308115"/>
              <a:gd name="connsiteX25" fmla="*/ 1293223 w 13781314"/>
              <a:gd name="connsiteY25" fmla="*/ 5255864 h 5308115"/>
              <a:gd name="connsiteX26" fmla="*/ 326571 w 13781314"/>
              <a:gd name="connsiteY26" fmla="*/ 5007669 h 5308115"/>
              <a:gd name="connsiteX27" fmla="*/ 0 w 13781314"/>
              <a:gd name="connsiteY27" fmla="*/ 331167 h 5308115"/>
              <a:gd name="connsiteX0" fmla="*/ 0 w 13781314"/>
              <a:gd name="connsiteY0" fmla="*/ 331167 h 5308115"/>
              <a:gd name="connsiteX1" fmla="*/ 770709 w 13781314"/>
              <a:gd name="connsiteY1" fmla="*/ 331167 h 5308115"/>
              <a:gd name="connsiteX2" fmla="*/ 1867989 w 13781314"/>
              <a:gd name="connsiteY2" fmla="*/ 187475 h 5308115"/>
              <a:gd name="connsiteX3" fmla="*/ 3069771 w 13781314"/>
              <a:gd name="connsiteY3" fmla="*/ 344229 h 5308115"/>
              <a:gd name="connsiteX4" fmla="*/ 4232366 w 13781314"/>
              <a:gd name="connsiteY4" fmla="*/ 331167 h 5308115"/>
              <a:gd name="connsiteX5" fmla="*/ 5342709 w 13781314"/>
              <a:gd name="connsiteY5" fmla="*/ 357292 h 5308115"/>
              <a:gd name="connsiteX6" fmla="*/ 6727371 w 13781314"/>
              <a:gd name="connsiteY6" fmla="*/ 357292 h 5308115"/>
              <a:gd name="connsiteX7" fmla="*/ 7720149 w 13781314"/>
              <a:gd name="connsiteY7" fmla="*/ 252789 h 5308115"/>
              <a:gd name="connsiteX8" fmla="*/ 8712926 w 13781314"/>
              <a:gd name="connsiteY8" fmla="*/ 448732 h 5308115"/>
              <a:gd name="connsiteX9" fmla="*/ 9810206 w 13781314"/>
              <a:gd name="connsiteY9" fmla="*/ 252789 h 5308115"/>
              <a:gd name="connsiteX10" fmla="*/ 10881360 w 13781314"/>
              <a:gd name="connsiteY10" fmla="*/ 448732 h 5308115"/>
              <a:gd name="connsiteX11" fmla="*/ 11926389 w 13781314"/>
              <a:gd name="connsiteY11" fmla="*/ 305041 h 5308115"/>
              <a:gd name="connsiteX12" fmla="*/ 12853851 w 13781314"/>
              <a:gd name="connsiteY12" fmla="*/ 448732 h 5308115"/>
              <a:gd name="connsiteX13" fmla="*/ 13781314 w 13781314"/>
              <a:gd name="connsiteY13" fmla="*/ 226664 h 5308115"/>
              <a:gd name="connsiteX14" fmla="*/ 13781314 w 13781314"/>
              <a:gd name="connsiteY14" fmla="*/ 5112172 h 5308115"/>
              <a:gd name="connsiteX15" fmla="*/ 12723223 w 13781314"/>
              <a:gd name="connsiteY15" fmla="*/ 5125235 h 5308115"/>
              <a:gd name="connsiteX16" fmla="*/ 11652069 w 13781314"/>
              <a:gd name="connsiteY16" fmla="*/ 5255864 h 5308115"/>
              <a:gd name="connsiteX17" fmla="*/ 10633166 w 13781314"/>
              <a:gd name="connsiteY17" fmla="*/ 5086047 h 5308115"/>
              <a:gd name="connsiteX18" fmla="*/ 9300754 w 13781314"/>
              <a:gd name="connsiteY18" fmla="*/ 5216675 h 5308115"/>
              <a:gd name="connsiteX19" fmla="*/ 7707086 w 13781314"/>
              <a:gd name="connsiteY19" fmla="*/ 5046858 h 5308115"/>
              <a:gd name="connsiteX20" fmla="*/ 6648994 w 13781314"/>
              <a:gd name="connsiteY20" fmla="*/ 5308115 h 5308115"/>
              <a:gd name="connsiteX21" fmla="*/ 5408023 w 13781314"/>
              <a:gd name="connsiteY21" fmla="*/ 5216675 h 5308115"/>
              <a:gd name="connsiteX22" fmla="*/ 4454434 w 13781314"/>
              <a:gd name="connsiteY22" fmla="*/ 5255864 h 5308115"/>
              <a:gd name="connsiteX23" fmla="*/ 3422469 w 13781314"/>
              <a:gd name="connsiteY23" fmla="*/ 5216675 h 5308115"/>
              <a:gd name="connsiteX24" fmla="*/ 2351314 w 13781314"/>
              <a:gd name="connsiteY24" fmla="*/ 5203612 h 5308115"/>
              <a:gd name="connsiteX25" fmla="*/ 1293223 w 13781314"/>
              <a:gd name="connsiteY25" fmla="*/ 5255864 h 5308115"/>
              <a:gd name="connsiteX26" fmla="*/ 326571 w 13781314"/>
              <a:gd name="connsiteY26" fmla="*/ 5007669 h 5308115"/>
              <a:gd name="connsiteX27" fmla="*/ 0 w 13781314"/>
              <a:gd name="connsiteY27" fmla="*/ 331167 h 5308115"/>
              <a:gd name="connsiteX0" fmla="*/ 0 w 13781314"/>
              <a:gd name="connsiteY0" fmla="*/ 331167 h 5308115"/>
              <a:gd name="connsiteX1" fmla="*/ 770709 w 13781314"/>
              <a:gd name="connsiteY1" fmla="*/ 331167 h 5308115"/>
              <a:gd name="connsiteX2" fmla="*/ 1867989 w 13781314"/>
              <a:gd name="connsiteY2" fmla="*/ 187475 h 5308115"/>
              <a:gd name="connsiteX3" fmla="*/ 3069771 w 13781314"/>
              <a:gd name="connsiteY3" fmla="*/ 344229 h 5308115"/>
              <a:gd name="connsiteX4" fmla="*/ 4232366 w 13781314"/>
              <a:gd name="connsiteY4" fmla="*/ 331167 h 5308115"/>
              <a:gd name="connsiteX5" fmla="*/ 5342709 w 13781314"/>
              <a:gd name="connsiteY5" fmla="*/ 357292 h 5308115"/>
              <a:gd name="connsiteX6" fmla="*/ 6727371 w 13781314"/>
              <a:gd name="connsiteY6" fmla="*/ 357292 h 5308115"/>
              <a:gd name="connsiteX7" fmla="*/ 7720149 w 13781314"/>
              <a:gd name="connsiteY7" fmla="*/ 252789 h 5308115"/>
              <a:gd name="connsiteX8" fmla="*/ 8712926 w 13781314"/>
              <a:gd name="connsiteY8" fmla="*/ 448732 h 5308115"/>
              <a:gd name="connsiteX9" fmla="*/ 9810206 w 13781314"/>
              <a:gd name="connsiteY9" fmla="*/ 252789 h 5308115"/>
              <a:gd name="connsiteX10" fmla="*/ 10881360 w 13781314"/>
              <a:gd name="connsiteY10" fmla="*/ 448732 h 5308115"/>
              <a:gd name="connsiteX11" fmla="*/ 11926389 w 13781314"/>
              <a:gd name="connsiteY11" fmla="*/ 305041 h 5308115"/>
              <a:gd name="connsiteX12" fmla="*/ 12853851 w 13781314"/>
              <a:gd name="connsiteY12" fmla="*/ 448732 h 5308115"/>
              <a:gd name="connsiteX13" fmla="*/ 13781314 w 13781314"/>
              <a:gd name="connsiteY13" fmla="*/ 226664 h 5308115"/>
              <a:gd name="connsiteX14" fmla="*/ 13781314 w 13781314"/>
              <a:gd name="connsiteY14" fmla="*/ 5112172 h 5308115"/>
              <a:gd name="connsiteX15" fmla="*/ 12723223 w 13781314"/>
              <a:gd name="connsiteY15" fmla="*/ 5125235 h 5308115"/>
              <a:gd name="connsiteX16" fmla="*/ 11652069 w 13781314"/>
              <a:gd name="connsiteY16" fmla="*/ 5255864 h 5308115"/>
              <a:gd name="connsiteX17" fmla="*/ 10633166 w 13781314"/>
              <a:gd name="connsiteY17" fmla="*/ 5086047 h 5308115"/>
              <a:gd name="connsiteX18" fmla="*/ 9300754 w 13781314"/>
              <a:gd name="connsiteY18" fmla="*/ 5216675 h 5308115"/>
              <a:gd name="connsiteX19" fmla="*/ 7707086 w 13781314"/>
              <a:gd name="connsiteY19" fmla="*/ 5046858 h 5308115"/>
              <a:gd name="connsiteX20" fmla="*/ 6648994 w 13781314"/>
              <a:gd name="connsiteY20" fmla="*/ 5308115 h 5308115"/>
              <a:gd name="connsiteX21" fmla="*/ 5408023 w 13781314"/>
              <a:gd name="connsiteY21" fmla="*/ 5216675 h 5308115"/>
              <a:gd name="connsiteX22" fmla="*/ 4454434 w 13781314"/>
              <a:gd name="connsiteY22" fmla="*/ 5255864 h 5308115"/>
              <a:gd name="connsiteX23" fmla="*/ 3422469 w 13781314"/>
              <a:gd name="connsiteY23" fmla="*/ 5216675 h 5308115"/>
              <a:gd name="connsiteX24" fmla="*/ 2351314 w 13781314"/>
              <a:gd name="connsiteY24" fmla="*/ 5203612 h 5308115"/>
              <a:gd name="connsiteX25" fmla="*/ 1293223 w 13781314"/>
              <a:gd name="connsiteY25" fmla="*/ 5255864 h 5308115"/>
              <a:gd name="connsiteX26" fmla="*/ 326571 w 13781314"/>
              <a:gd name="connsiteY26" fmla="*/ 5007669 h 5308115"/>
              <a:gd name="connsiteX27" fmla="*/ 0 w 13781314"/>
              <a:gd name="connsiteY27" fmla="*/ 331167 h 5308115"/>
              <a:gd name="connsiteX0" fmla="*/ 0 w 13781314"/>
              <a:gd name="connsiteY0" fmla="*/ 331167 h 5308115"/>
              <a:gd name="connsiteX1" fmla="*/ 770709 w 13781314"/>
              <a:gd name="connsiteY1" fmla="*/ 331167 h 5308115"/>
              <a:gd name="connsiteX2" fmla="*/ 1867989 w 13781314"/>
              <a:gd name="connsiteY2" fmla="*/ 187475 h 5308115"/>
              <a:gd name="connsiteX3" fmla="*/ 3069771 w 13781314"/>
              <a:gd name="connsiteY3" fmla="*/ 344229 h 5308115"/>
              <a:gd name="connsiteX4" fmla="*/ 4232366 w 13781314"/>
              <a:gd name="connsiteY4" fmla="*/ 331167 h 5308115"/>
              <a:gd name="connsiteX5" fmla="*/ 5342709 w 13781314"/>
              <a:gd name="connsiteY5" fmla="*/ 357292 h 5308115"/>
              <a:gd name="connsiteX6" fmla="*/ 6727371 w 13781314"/>
              <a:gd name="connsiteY6" fmla="*/ 357292 h 5308115"/>
              <a:gd name="connsiteX7" fmla="*/ 7720149 w 13781314"/>
              <a:gd name="connsiteY7" fmla="*/ 252789 h 5308115"/>
              <a:gd name="connsiteX8" fmla="*/ 8712926 w 13781314"/>
              <a:gd name="connsiteY8" fmla="*/ 448732 h 5308115"/>
              <a:gd name="connsiteX9" fmla="*/ 9810206 w 13781314"/>
              <a:gd name="connsiteY9" fmla="*/ 252789 h 5308115"/>
              <a:gd name="connsiteX10" fmla="*/ 10881360 w 13781314"/>
              <a:gd name="connsiteY10" fmla="*/ 448732 h 5308115"/>
              <a:gd name="connsiteX11" fmla="*/ 11926389 w 13781314"/>
              <a:gd name="connsiteY11" fmla="*/ 305041 h 5308115"/>
              <a:gd name="connsiteX12" fmla="*/ 12853851 w 13781314"/>
              <a:gd name="connsiteY12" fmla="*/ 448732 h 5308115"/>
              <a:gd name="connsiteX13" fmla="*/ 13781314 w 13781314"/>
              <a:gd name="connsiteY13" fmla="*/ 226664 h 5308115"/>
              <a:gd name="connsiteX14" fmla="*/ 13781314 w 13781314"/>
              <a:gd name="connsiteY14" fmla="*/ 5112172 h 5308115"/>
              <a:gd name="connsiteX15" fmla="*/ 12723223 w 13781314"/>
              <a:gd name="connsiteY15" fmla="*/ 5125235 h 5308115"/>
              <a:gd name="connsiteX16" fmla="*/ 11652069 w 13781314"/>
              <a:gd name="connsiteY16" fmla="*/ 5255864 h 5308115"/>
              <a:gd name="connsiteX17" fmla="*/ 10633166 w 13781314"/>
              <a:gd name="connsiteY17" fmla="*/ 5086047 h 5308115"/>
              <a:gd name="connsiteX18" fmla="*/ 9300754 w 13781314"/>
              <a:gd name="connsiteY18" fmla="*/ 5216675 h 5308115"/>
              <a:gd name="connsiteX19" fmla="*/ 7707086 w 13781314"/>
              <a:gd name="connsiteY19" fmla="*/ 5046858 h 5308115"/>
              <a:gd name="connsiteX20" fmla="*/ 6648994 w 13781314"/>
              <a:gd name="connsiteY20" fmla="*/ 5308115 h 5308115"/>
              <a:gd name="connsiteX21" fmla="*/ 5408023 w 13781314"/>
              <a:gd name="connsiteY21" fmla="*/ 5216675 h 5308115"/>
              <a:gd name="connsiteX22" fmla="*/ 4454434 w 13781314"/>
              <a:gd name="connsiteY22" fmla="*/ 5255864 h 5308115"/>
              <a:gd name="connsiteX23" fmla="*/ 3422469 w 13781314"/>
              <a:gd name="connsiteY23" fmla="*/ 5216675 h 5308115"/>
              <a:gd name="connsiteX24" fmla="*/ 2351314 w 13781314"/>
              <a:gd name="connsiteY24" fmla="*/ 5203612 h 5308115"/>
              <a:gd name="connsiteX25" fmla="*/ 1293223 w 13781314"/>
              <a:gd name="connsiteY25" fmla="*/ 5255864 h 5308115"/>
              <a:gd name="connsiteX26" fmla="*/ 326571 w 13781314"/>
              <a:gd name="connsiteY26" fmla="*/ 5007669 h 5308115"/>
              <a:gd name="connsiteX27" fmla="*/ 0 w 13781314"/>
              <a:gd name="connsiteY27" fmla="*/ 331167 h 5308115"/>
              <a:gd name="connsiteX0" fmla="*/ 0 w 13781314"/>
              <a:gd name="connsiteY0" fmla="*/ 331167 h 5308115"/>
              <a:gd name="connsiteX1" fmla="*/ 770709 w 13781314"/>
              <a:gd name="connsiteY1" fmla="*/ 331167 h 5308115"/>
              <a:gd name="connsiteX2" fmla="*/ 1867989 w 13781314"/>
              <a:gd name="connsiteY2" fmla="*/ 187475 h 5308115"/>
              <a:gd name="connsiteX3" fmla="*/ 3069771 w 13781314"/>
              <a:gd name="connsiteY3" fmla="*/ 344229 h 5308115"/>
              <a:gd name="connsiteX4" fmla="*/ 4232366 w 13781314"/>
              <a:gd name="connsiteY4" fmla="*/ 331167 h 5308115"/>
              <a:gd name="connsiteX5" fmla="*/ 5342709 w 13781314"/>
              <a:gd name="connsiteY5" fmla="*/ 357292 h 5308115"/>
              <a:gd name="connsiteX6" fmla="*/ 6727371 w 13781314"/>
              <a:gd name="connsiteY6" fmla="*/ 357292 h 5308115"/>
              <a:gd name="connsiteX7" fmla="*/ 7720149 w 13781314"/>
              <a:gd name="connsiteY7" fmla="*/ 252789 h 5308115"/>
              <a:gd name="connsiteX8" fmla="*/ 8712926 w 13781314"/>
              <a:gd name="connsiteY8" fmla="*/ 448732 h 5308115"/>
              <a:gd name="connsiteX9" fmla="*/ 9810206 w 13781314"/>
              <a:gd name="connsiteY9" fmla="*/ 252789 h 5308115"/>
              <a:gd name="connsiteX10" fmla="*/ 10881360 w 13781314"/>
              <a:gd name="connsiteY10" fmla="*/ 448732 h 5308115"/>
              <a:gd name="connsiteX11" fmla="*/ 11926389 w 13781314"/>
              <a:gd name="connsiteY11" fmla="*/ 305041 h 5308115"/>
              <a:gd name="connsiteX12" fmla="*/ 12853851 w 13781314"/>
              <a:gd name="connsiteY12" fmla="*/ 448732 h 5308115"/>
              <a:gd name="connsiteX13" fmla="*/ 13781314 w 13781314"/>
              <a:gd name="connsiteY13" fmla="*/ 226664 h 5308115"/>
              <a:gd name="connsiteX14" fmla="*/ 13781314 w 13781314"/>
              <a:gd name="connsiteY14" fmla="*/ 5112172 h 5308115"/>
              <a:gd name="connsiteX15" fmla="*/ 12723223 w 13781314"/>
              <a:gd name="connsiteY15" fmla="*/ 5125235 h 5308115"/>
              <a:gd name="connsiteX16" fmla="*/ 11652069 w 13781314"/>
              <a:gd name="connsiteY16" fmla="*/ 5255864 h 5308115"/>
              <a:gd name="connsiteX17" fmla="*/ 10633166 w 13781314"/>
              <a:gd name="connsiteY17" fmla="*/ 5086047 h 5308115"/>
              <a:gd name="connsiteX18" fmla="*/ 9300754 w 13781314"/>
              <a:gd name="connsiteY18" fmla="*/ 5216675 h 5308115"/>
              <a:gd name="connsiteX19" fmla="*/ 7707086 w 13781314"/>
              <a:gd name="connsiteY19" fmla="*/ 5046858 h 5308115"/>
              <a:gd name="connsiteX20" fmla="*/ 6648994 w 13781314"/>
              <a:gd name="connsiteY20" fmla="*/ 5308115 h 5308115"/>
              <a:gd name="connsiteX21" fmla="*/ 5408023 w 13781314"/>
              <a:gd name="connsiteY21" fmla="*/ 5216675 h 5308115"/>
              <a:gd name="connsiteX22" fmla="*/ 4454434 w 13781314"/>
              <a:gd name="connsiteY22" fmla="*/ 5255864 h 5308115"/>
              <a:gd name="connsiteX23" fmla="*/ 3422469 w 13781314"/>
              <a:gd name="connsiteY23" fmla="*/ 5216675 h 5308115"/>
              <a:gd name="connsiteX24" fmla="*/ 2351314 w 13781314"/>
              <a:gd name="connsiteY24" fmla="*/ 5203612 h 5308115"/>
              <a:gd name="connsiteX25" fmla="*/ 1293223 w 13781314"/>
              <a:gd name="connsiteY25" fmla="*/ 5255864 h 5308115"/>
              <a:gd name="connsiteX26" fmla="*/ 326571 w 13781314"/>
              <a:gd name="connsiteY26" fmla="*/ 5007669 h 5308115"/>
              <a:gd name="connsiteX27" fmla="*/ 0 w 13781314"/>
              <a:gd name="connsiteY27" fmla="*/ 331167 h 5308115"/>
              <a:gd name="connsiteX0" fmla="*/ 0 w 13781314"/>
              <a:gd name="connsiteY0" fmla="*/ 331167 h 5407949"/>
              <a:gd name="connsiteX1" fmla="*/ 770709 w 13781314"/>
              <a:gd name="connsiteY1" fmla="*/ 331167 h 5407949"/>
              <a:gd name="connsiteX2" fmla="*/ 1867989 w 13781314"/>
              <a:gd name="connsiteY2" fmla="*/ 187475 h 5407949"/>
              <a:gd name="connsiteX3" fmla="*/ 3069771 w 13781314"/>
              <a:gd name="connsiteY3" fmla="*/ 344229 h 5407949"/>
              <a:gd name="connsiteX4" fmla="*/ 4232366 w 13781314"/>
              <a:gd name="connsiteY4" fmla="*/ 331167 h 5407949"/>
              <a:gd name="connsiteX5" fmla="*/ 5342709 w 13781314"/>
              <a:gd name="connsiteY5" fmla="*/ 357292 h 5407949"/>
              <a:gd name="connsiteX6" fmla="*/ 6727371 w 13781314"/>
              <a:gd name="connsiteY6" fmla="*/ 357292 h 5407949"/>
              <a:gd name="connsiteX7" fmla="*/ 7720149 w 13781314"/>
              <a:gd name="connsiteY7" fmla="*/ 252789 h 5407949"/>
              <a:gd name="connsiteX8" fmla="*/ 8712926 w 13781314"/>
              <a:gd name="connsiteY8" fmla="*/ 448732 h 5407949"/>
              <a:gd name="connsiteX9" fmla="*/ 9810206 w 13781314"/>
              <a:gd name="connsiteY9" fmla="*/ 252789 h 5407949"/>
              <a:gd name="connsiteX10" fmla="*/ 10881360 w 13781314"/>
              <a:gd name="connsiteY10" fmla="*/ 448732 h 5407949"/>
              <a:gd name="connsiteX11" fmla="*/ 11926389 w 13781314"/>
              <a:gd name="connsiteY11" fmla="*/ 305041 h 5407949"/>
              <a:gd name="connsiteX12" fmla="*/ 12853851 w 13781314"/>
              <a:gd name="connsiteY12" fmla="*/ 448732 h 5407949"/>
              <a:gd name="connsiteX13" fmla="*/ 13781314 w 13781314"/>
              <a:gd name="connsiteY13" fmla="*/ 226664 h 5407949"/>
              <a:gd name="connsiteX14" fmla="*/ 13781314 w 13781314"/>
              <a:gd name="connsiteY14" fmla="*/ 5112172 h 5407949"/>
              <a:gd name="connsiteX15" fmla="*/ 12723223 w 13781314"/>
              <a:gd name="connsiteY15" fmla="*/ 5125235 h 5407949"/>
              <a:gd name="connsiteX16" fmla="*/ 11652069 w 13781314"/>
              <a:gd name="connsiteY16" fmla="*/ 5255864 h 5407949"/>
              <a:gd name="connsiteX17" fmla="*/ 10633166 w 13781314"/>
              <a:gd name="connsiteY17" fmla="*/ 5086047 h 5407949"/>
              <a:gd name="connsiteX18" fmla="*/ 9300754 w 13781314"/>
              <a:gd name="connsiteY18" fmla="*/ 5216675 h 5407949"/>
              <a:gd name="connsiteX19" fmla="*/ 7707086 w 13781314"/>
              <a:gd name="connsiteY19" fmla="*/ 5046858 h 5407949"/>
              <a:gd name="connsiteX20" fmla="*/ 6648994 w 13781314"/>
              <a:gd name="connsiteY20" fmla="*/ 5308115 h 5407949"/>
              <a:gd name="connsiteX21" fmla="*/ 5408023 w 13781314"/>
              <a:gd name="connsiteY21" fmla="*/ 5216675 h 5407949"/>
              <a:gd name="connsiteX22" fmla="*/ 4454434 w 13781314"/>
              <a:gd name="connsiteY22" fmla="*/ 5255864 h 5407949"/>
              <a:gd name="connsiteX23" fmla="*/ 3422469 w 13781314"/>
              <a:gd name="connsiteY23" fmla="*/ 5216675 h 5407949"/>
              <a:gd name="connsiteX24" fmla="*/ 2351314 w 13781314"/>
              <a:gd name="connsiteY24" fmla="*/ 5203612 h 5407949"/>
              <a:gd name="connsiteX25" fmla="*/ 1293223 w 13781314"/>
              <a:gd name="connsiteY25" fmla="*/ 5255864 h 5407949"/>
              <a:gd name="connsiteX26" fmla="*/ 326571 w 13781314"/>
              <a:gd name="connsiteY26" fmla="*/ 5007669 h 5407949"/>
              <a:gd name="connsiteX27" fmla="*/ 0 w 13781314"/>
              <a:gd name="connsiteY27" fmla="*/ 331167 h 5407949"/>
              <a:gd name="connsiteX0" fmla="*/ 0 w 13781314"/>
              <a:gd name="connsiteY0" fmla="*/ 331167 h 5435605"/>
              <a:gd name="connsiteX1" fmla="*/ 770709 w 13781314"/>
              <a:gd name="connsiteY1" fmla="*/ 331167 h 5435605"/>
              <a:gd name="connsiteX2" fmla="*/ 1867989 w 13781314"/>
              <a:gd name="connsiteY2" fmla="*/ 187475 h 5435605"/>
              <a:gd name="connsiteX3" fmla="*/ 3069771 w 13781314"/>
              <a:gd name="connsiteY3" fmla="*/ 344229 h 5435605"/>
              <a:gd name="connsiteX4" fmla="*/ 4232366 w 13781314"/>
              <a:gd name="connsiteY4" fmla="*/ 331167 h 5435605"/>
              <a:gd name="connsiteX5" fmla="*/ 5342709 w 13781314"/>
              <a:gd name="connsiteY5" fmla="*/ 357292 h 5435605"/>
              <a:gd name="connsiteX6" fmla="*/ 6727371 w 13781314"/>
              <a:gd name="connsiteY6" fmla="*/ 357292 h 5435605"/>
              <a:gd name="connsiteX7" fmla="*/ 7720149 w 13781314"/>
              <a:gd name="connsiteY7" fmla="*/ 252789 h 5435605"/>
              <a:gd name="connsiteX8" fmla="*/ 8712926 w 13781314"/>
              <a:gd name="connsiteY8" fmla="*/ 448732 h 5435605"/>
              <a:gd name="connsiteX9" fmla="*/ 9810206 w 13781314"/>
              <a:gd name="connsiteY9" fmla="*/ 252789 h 5435605"/>
              <a:gd name="connsiteX10" fmla="*/ 10881360 w 13781314"/>
              <a:gd name="connsiteY10" fmla="*/ 448732 h 5435605"/>
              <a:gd name="connsiteX11" fmla="*/ 11926389 w 13781314"/>
              <a:gd name="connsiteY11" fmla="*/ 305041 h 5435605"/>
              <a:gd name="connsiteX12" fmla="*/ 12853851 w 13781314"/>
              <a:gd name="connsiteY12" fmla="*/ 448732 h 5435605"/>
              <a:gd name="connsiteX13" fmla="*/ 13781314 w 13781314"/>
              <a:gd name="connsiteY13" fmla="*/ 226664 h 5435605"/>
              <a:gd name="connsiteX14" fmla="*/ 13781314 w 13781314"/>
              <a:gd name="connsiteY14" fmla="*/ 5112172 h 5435605"/>
              <a:gd name="connsiteX15" fmla="*/ 12723223 w 13781314"/>
              <a:gd name="connsiteY15" fmla="*/ 5125235 h 5435605"/>
              <a:gd name="connsiteX16" fmla="*/ 11652069 w 13781314"/>
              <a:gd name="connsiteY16" fmla="*/ 5255864 h 5435605"/>
              <a:gd name="connsiteX17" fmla="*/ 10633166 w 13781314"/>
              <a:gd name="connsiteY17" fmla="*/ 5086047 h 5435605"/>
              <a:gd name="connsiteX18" fmla="*/ 9300754 w 13781314"/>
              <a:gd name="connsiteY18" fmla="*/ 5216675 h 5435605"/>
              <a:gd name="connsiteX19" fmla="*/ 7707086 w 13781314"/>
              <a:gd name="connsiteY19" fmla="*/ 5046858 h 5435605"/>
              <a:gd name="connsiteX20" fmla="*/ 6648994 w 13781314"/>
              <a:gd name="connsiteY20" fmla="*/ 5308115 h 5435605"/>
              <a:gd name="connsiteX21" fmla="*/ 5408023 w 13781314"/>
              <a:gd name="connsiteY21" fmla="*/ 5216675 h 5435605"/>
              <a:gd name="connsiteX22" fmla="*/ 4454434 w 13781314"/>
              <a:gd name="connsiteY22" fmla="*/ 5255864 h 5435605"/>
              <a:gd name="connsiteX23" fmla="*/ 3422469 w 13781314"/>
              <a:gd name="connsiteY23" fmla="*/ 5216675 h 5435605"/>
              <a:gd name="connsiteX24" fmla="*/ 2351314 w 13781314"/>
              <a:gd name="connsiteY24" fmla="*/ 5203612 h 5435605"/>
              <a:gd name="connsiteX25" fmla="*/ 1293223 w 13781314"/>
              <a:gd name="connsiteY25" fmla="*/ 5255864 h 5435605"/>
              <a:gd name="connsiteX26" fmla="*/ 326571 w 13781314"/>
              <a:gd name="connsiteY26" fmla="*/ 5007669 h 5435605"/>
              <a:gd name="connsiteX27" fmla="*/ 0 w 13781314"/>
              <a:gd name="connsiteY27" fmla="*/ 331167 h 5435605"/>
              <a:gd name="connsiteX0" fmla="*/ 0 w 13781314"/>
              <a:gd name="connsiteY0" fmla="*/ 331167 h 5435605"/>
              <a:gd name="connsiteX1" fmla="*/ 770709 w 13781314"/>
              <a:gd name="connsiteY1" fmla="*/ 331167 h 5435605"/>
              <a:gd name="connsiteX2" fmla="*/ 1867989 w 13781314"/>
              <a:gd name="connsiteY2" fmla="*/ 187475 h 5435605"/>
              <a:gd name="connsiteX3" fmla="*/ 3069771 w 13781314"/>
              <a:gd name="connsiteY3" fmla="*/ 344229 h 5435605"/>
              <a:gd name="connsiteX4" fmla="*/ 4232366 w 13781314"/>
              <a:gd name="connsiteY4" fmla="*/ 331167 h 5435605"/>
              <a:gd name="connsiteX5" fmla="*/ 5342709 w 13781314"/>
              <a:gd name="connsiteY5" fmla="*/ 357292 h 5435605"/>
              <a:gd name="connsiteX6" fmla="*/ 6727371 w 13781314"/>
              <a:gd name="connsiteY6" fmla="*/ 357292 h 5435605"/>
              <a:gd name="connsiteX7" fmla="*/ 7720149 w 13781314"/>
              <a:gd name="connsiteY7" fmla="*/ 252789 h 5435605"/>
              <a:gd name="connsiteX8" fmla="*/ 8712926 w 13781314"/>
              <a:gd name="connsiteY8" fmla="*/ 448732 h 5435605"/>
              <a:gd name="connsiteX9" fmla="*/ 9810206 w 13781314"/>
              <a:gd name="connsiteY9" fmla="*/ 252789 h 5435605"/>
              <a:gd name="connsiteX10" fmla="*/ 10881360 w 13781314"/>
              <a:gd name="connsiteY10" fmla="*/ 448732 h 5435605"/>
              <a:gd name="connsiteX11" fmla="*/ 11926389 w 13781314"/>
              <a:gd name="connsiteY11" fmla="*/ 305041 h 5435605"/>
              <a:gd name="connsiteX12" fmla="*/ 12853851 w 13781314"/>
              <a:gd name="connsiteY12" fmla="*/ 448732 h 5435605"/>
              <a:gd name="connsiteX13" fmla="*/ 13781314 w 13781314"/>
              <a:gd name="connsiteY13" fmla="*/ 226664 h 5435605"/>
              <a:gd name="connsiteX14" fmla="*/ 13781314 w 13781314"/>
              <a:gd name="connsiteY14" fmla="*/ 5112172 h 5435605"/>
              <a:gd name="connsiteX15" fmla="*/ 12723223 w 13781314"/>
              <a:gd name="connsiteY15" fmla="*/ 5125235 h 5435605"/>
              <a:gd name="connsiteX16" fmla="*/ 11652069 w 13781314"/>
              <a:gd name="connsiteY16" fmla="*/ 5255864 h 5435605"/>
              <a:gd name="connsiteX17" fmla="*/ 10633166 w 13781314"/>
              <a:gd name="connsiteY17" fmla="*/ 5086047 h 5435605"/>
              <a:gd name="connsiteX18" fmla="*/ 9300754 w 13781314"/>
              <a:gd name="connsiteY18" fmla="*/ 5216675 h 5435605"/>
              <a:gd name="connsiteX19" fmla="*/ 7707086 w 13781314"/>
              <a:gd name="connsiteY19" fmla="*/ 5046858 h 5435605"/>
              <a:gd name="connsiteX20" fmla="*/ 6648994 w 13781314"/>
              <a:gd name="connsiteY20" fmla="*/ 5308115 h 5435605"/>
              <a:gd name="connsiteX21" fmla="*/ 5408023 w 13781314"/>
              <a:gd name="connsiteY21" fmla="*/ 5216675 h 5435605"/>
              <a:gd name="connsiteX22" fmla="*/ 4454434 w 13781314"/>
              <a:gd name="connsiteY22" fmla="*/ 5255864 h 5435605"/>
              <a:gd name="connsiteX23" fmla="*/ 3422469 w 13781314"/>
              <a:gd name="connsiteY23" fmla="*/ 5216675 h 5435605"/>
              <a:gd name="connsiteX24" fmla="*/ 2351314 w 13781314"/>
              <a:gd name="connsiteY24" fmla="*/ 5203612 h 5435605"/>
              <a:gd name="connsiteX25" fmla="*/ 1293223 w 13781314"/>
              <a:gd name="connsiteY25" fmla="*/ 5255864 h 5435605"/>
              <a:gd name="connsiteX26" fmla="*/ 326571 w 13781314"/>
              <a:gd name="connsiteY26" fmla="*/ 5007669 h 5435605"/>
              <a:gd name="connsiteX27" fmla="*/ 0 w 13781314"/>
              <a:gd name="connsiteY27" fmla="*/ 331167 h 5435605"/>
              <a:gd name="connsiteX0" fmla="*/ 0 w 13781314"/>
              <a:gd name="connsiteY0" fmla="*/ 331167 h 5448006"/>
              <a:gd name="connsiteX1" fmla="*/ 770709 w 13781314"/>
              <a:gd name="connsiteY1" fmla="*/ 331167 h 5448006"/>
              <a:gd name="connsiteX2" fmla="*/ 1867989 w 13781314"/>
              <a:gd name="connsiteY2" fmla="*/ 187475 h 5448006"/>
              <a:gd name="connsiteX3" fmla="*/ 3069771 w 13781314"/>
              <a:gd name="connsiteY3" fmla="*/ 344229 h 5448006"/>
              <a:gd name="connsiteX4" fmla="*/ 4232366 w 13781314"/>
              <a:gd name="connsiteY4" fmla="*/ 331167 h 5448006"/>
              <a:gd name="connsiteX5" fmla="*/ 5342709 w 13781314"/>
              <a:gd name="connsiteY5" fmla="*/ 357292 h 5448006"/>
              <a:gd name="connsiteX6" fmla="*/ 6727371 w 13781314"/>
              <a:gd name="connsiteY6" fmla="*/ 357292 h 5448006"/>
              <a:gd name="connsiteX7" fmla="*/ 7720149 w 13781314"/>
              <a:gd name="connsiteY7" fmla="*/ 252789 h 5448006"/>
              <a:gd name="connsiteX8" fmla="*/ 8712926 w 13781314"/>
              <a:gd name="connsiteY8" fmla="*/ 448732 h 5448006"/>
              <a:gd name="connsiteX9" fmla="*/ 9810206 w 13781314"/>
              <a:gd name="connsiteY9" fmla="*/ 252789 h 5448006"/>
              <a:gd name="connsiteX10" fmla="*/ 10881360 w 13781314"/>
              <a:gd name="connsiteY10" fmla="*/ 448732 h 5448006"/>
              <a:gd name="connsiteX11" fmla="*/ 11926389 w 13781314"/>
              <a:gd name="connsiteY11" fmla="*/ 305041 h 5448006"/>
              <a:gd name="connsiteX12" fmla="*/ 12853851 w 13781314"/>
              <a:gd name="connsiteY12" fmla="*/ 448732 h 5448006"/>
              <a:gd name="connsiteX13" fmla="*/ 13781314 w 13781314"/>
              <a:gd name="connsiteY13" fmla="*/ 226664 h 5448006"/>
              <a:gd name="connsiteX14" fmla="*/ 13781314 w 13781314"/>
              <a:gd name="connsiteY14" fmla="*/ 5112172 h 5448006"/>
              <a:gd name="connsiteX15" fmla="*/ 12723223 w 13781314"/>
              <a:gd name="connsiteY15" fmla="*/ 5125235 h 5448006"/>
              <a:gd name="connsiteX16" fmla="*/ 11652069 w 13781314"/>
              <a:gd name="connsiteY16" fmla="*/ 5255864 h 5448006"/>
              <a:gd name="connsiteX17" fmla="*/ 10633166 w 13781314"/>
              <a:gd name="connsiteY17" fmla="*/ 5086047 h 5448006"/>
              <a:gd name="connsiteX18" fmla="*/ 9300754 w 13781314"/>
              <a:gd name="connsiteY18" fmla="*/ 5216675 h 5448006"/>
              <a:gd name="connsiteX19" fmla="*/ 7707086 w 13781314"/>
              <a:gd name="connsiteY19" fmla="*/ 5046858 h 5448006"/>
              <a:gd name="connsiteX20" fmla="*/ 6648994 w 13781314"/>
              <a:gd name="connsiteY20" fmla="*/ 5308115 h 5448006"/>
              <a:gd name="connsiteX21" fmla="*/ 5408023 w 13781314"/>
              <a:gd name="connsiteY21" fmla="*/ 5216675 h 5448006"/>
              <a:gd name="connsiteX22" fmla="*/ 4454434 w 13781314"/>
              <a:gd name="connsiteY22" fmla="*/ 5255864 h 5448006"/>
              <a:gd name="connsiteX23" fmla="*/ 3422469 w 13781314"/>
              <a:gd name="connsiteY23" fmla="*/ 5216675 h 5448006"/>
              <a:gd name="connsiteX24" fmla="*/ 2351314 w 13781314"/>
              <a:gd name="connsiteY24" fmla="*/ 5203612 h 5448006"/>
              <a:gd name="connsiteX25" fmla="*/ 1293223 w 13781314"/>
              <a:gd name="connsiteY25" fmla="*/ 5255864 h 5448006"/>
              <a:gd name="connsiteX26" fmla="*/ 326571 w 13781314"/>
              <a:gd name="connsiteY26" fmla="*/ 5007669 h 5448006"/>
              <a:gd name="connsiteX27" fmla="*/ 0 w 13781314"/>
              <a:gd name="connsiteY27" fmla="*/ 331167 h 5448006"/>
              <a:gd name="connsiteX0" fmla="*/ 0 w 13781314"/>
              <a:gd name="connsiteY0" fmla="*/ 331167 h 5448006"/>
              <a:gd name="connsiteX1" fmla="*/ 770709 w 13781314"/>
              <a:gd name="connsiteY1" fmla="*/ 331167 h 5448006"/>
              <a:gd name="connsiteX2" fmla="*/ 1867989 w 13781314"/>
              <a:gd name="connsiteY2" fmla="*/ 187475 h 5448006"/>
              <a:gd name="connsiteX3" fmla="*/ 3069771 w 13781314"/>
              <a:gd name="connsiteY3" fmla="*/ 344229 h 5448006"/>
              <a:gd name="connsiteX4" fmla="*/ 4232366 w 13781314"/>
              <a:gd name="connsiteY4" fmla="*/ 331167 h 5448006"/>
              <a:gd name="connsiteX5" fmla="*/ 5342709 w 13781314"/>
              <a:gd name="connsiteY5" fmla="*/ 357292 h 5448006"/>
              <a:gd name="connsiteX6" fmla="*/ 6727371 w 13781314"/>
              <a:gd name="connsiteY6" fmla="*/ 357292 h 5448006"/>
              <a:gd name="connsiteX7" fmla="*/ 7720149 w 13781314"/>
              <a:gd name="connsiteY7" fmla="*/ 252789 h 5448006"/>
              <a:gd name="connsiteX8" fmla="*/ 8712926 w 13781314"/>
              <a:gd name="connsiteY8" fmla="*/ 448732 h 5448006"/>
              <a:gd name="connsiteX9" fmla="*/ 9810206 w 13781314"/>
              <a:gd name="connsiteY9" fmla="*/ 252789 h 5448006"/>
              <a:gd name="connsiteX10" fmla="*/ 10881360 w 13781314"/>
              <a:gd name="connsiteY10" fmla="*/ 448732 h 5448006"/>
              <a:gd name="connsiteX11" fmla="*/ 11926389 w 13781314"/>
              <a:gd name="connsiteY11" fmla="*/ 305041 h 5448006"/>
              <a:gd name="connsiteX12" fmla="*/ 12853851 w 13781314"/>
              <a:gd name="connsiteY12" fmla="*/ 448732 h 5448006"/>
              <a:gd name="connsiteX13" fmla="*/ 13781314 w 13781314"/>
              <a:gd name="connsiteY13" fmla="*/ 226664 h 5448006"/>
              <a:gd name="connsiteX14" fmla="*/ 13781314 w 13781314"/>
              <a:gd name="connsiteY14" fmla="*/ 5112172 h 5448006"/>
              <a:gd name="connsiteX15" fmla="*/ 12723223 w 13781314"/>
              <a:gd name="connsiteY15" fmla="*/ 5125235 h 5448006"/>
              <a:gd name="connsiteX16" fmla="*/ 11652069 w 13781314"/>
              <a:gd name="connsiteY16" fmla="*/ 5255864 h 5448006"/>
              <a:gd name="connsiteX17" fmla="*/ 10633166 w 13781314"/>
              <a:gd name="connsiteY17" fmla="*/ 5086047 h 5448006"/>
              <a:gd name="connsiteX18" fmla="*/ 9300754 w 13781314"/>
              <a:gd name="connsiteY18" fmla="*/ 5216675 h 5448006"/>
              <a:gd name="connsiteX19" fmla="*/ 7707086 w 13781314"/>
              <a:gd name="connsiteY19" fmla="*/ 5046858 h 5448006"/>
              <a:gd name="connsiteX20" fmla="*/ 6648994 w 13781314"/>
              <a:gd name="connsiteY20" fmla="*/ 5308115 h 5448006"/>
              <a:gd name="connsiteX21" fmla="*/ 5408023 w 13781314"/>
              <a:gd name="connsiteY21" fmla="*/ 5216675 h 5448006"/>
              <a:gd name="connsiteX22" fmla="*/ 4454434 w 13781314"/>
              <a:gd name="connsiteY22" fmla="*/ 5255864 h 5448006"/>
              <a:gd name="connsiteX23" fmla="*/ 3422469 w 13781314"/>
              <a:gd name="connsiteY23" fmla="*/ 5216675 h 5448006"/>
              <a:gd name="connsiteX24" fmla="*/ 2351314 w 13781314"/>
              <a:gd name="connsiteY24" fmla="*/ 5203612 h 5448006"/>
              <a:gd name="connsiteX25" fmla="*/ 1293223 w 13781314"/>
              <a:gd name="connsiteY25" fmla="*/ 5255864 h 5448006"/>
              <a:gd name="connsiteX26" fmla="*/ 326571 w 13781314"/>
              <a:gd name="connsiteY26" fmla="*/ 5007669 h 5448006"/>
              <a:gd name="connsiteX27" fmla="*/ 0 w 13781314"/>
              <a:gd name="connsiteY27" fmla="*/ 331167 h 5448006"/>
              <a:gd name="connsiteX0" fmla="*/ 0 w 13781314"/>
              <a:gd name="connsiteY0" fmla="*/ 331167 h 5448006"/>
              <a:gd name="connsiteX1" fmla="*/ 770709 w 13781314"/>
              <a:gd name="connsiteY1" fmla="*/ 331167 h 5448006"/>
              <a:gd name="connsiteX2" fmla="*/ 1867989 w 13781314"/>
              <a:gd name="connsiteY2" fmla="*/ 187475 h 5448006"/>
              <a:gd name="connsiteX3" fmla="*/ 3069771 w 13781314"/>
              <a:gd name="connsiteY3" fmla="*/ 344229 h 5448006"/>
              <a:gd name="connsiteX4" fmla="*/ 4232366 w 13781314"/>
              <a:gd name="connsiteY4" fmla="*/ 331167 h 5448006"/>
              <a:gd name="connsiteX5" fmla="*/ 5342709 w 13781314"/>
              <a:gd name="connsiteY5" fmla="*/ 357292 h 5448006"/>
              <a:gd name="connsiteX6" fmla="*/ 6727371 w 13781314"/>
              <a:gd name="connsiteY6" fmla="*/ 357292 h 5448006"/>
              <a:gd name="connsiteX7" fmla="*/ 7720149 w 13781314"/>
              <a:gd name="connsiteY7" fmla="*/ 252789 h 5448006"/>
              <a:gd name="connsiteX8" fmla="*/ 8712926 w 13781314"/>
              <a:gd name="connsiteY8" fmla="*/ 448732 h 5448006"/>
              <a:gd name="connsiteX9" fmla="*/ 9810206 w 13781314"/>
              <a:gd name="connsiteY9" fmla="*/ 252789 h 5448006"/>
              <a:gd name="connsiteX10" fmla="*/ 10881360 w 13781314"/>
              <a:gd name="connsiteY10" fmla="*/ 448732 h 5448006"/>
              <a:gd name="connsiteX11" fmla="*/ 11926389 w 13781314"/>
              <a:gd name="connsiteY11" fmla="*/ 305041 h 5448006"/>
              <a:gd name="connsiteX12" fmla="*/ 12853851 w 13781314"/>
              <a:gd name="connsiteY12" fmla="*/ 448732 h 5448006"/>
              <a:gd name="connsiteX13" fmla="*/ 13781314 w 13781314"/>
              <a:gd name="connsiteY13" fmla="*/ 226664 h 5448006"/>
              <a:gd name="connsiteX14" fmla="*/ 13781314 w 13781314"/>
              <a:gd name="connsiteY14" fmla="*/ 5112172 h 5448006"/>
              <a:gd name="connsiteX15" fmla="*/ 12723223 w 13781314"/>
              <a:gd name="connsiteY15" fmla="*/ 5125235 h 5448006"/>
              <a:gd name="connsiteX16" fmla="*/ 11652069 w 13781314"/>
              <a:gd name="connsiteY16" fmla="*/ 5255864 h 5448006"/>
              <a:gd name="connsiteX17" fmla="*/ 10633166 w 13781314"/>
              <a:gd name="connsiteY17" fmla="*/ 5086047 h 5448006"/>
              <a:gd name="connsiteX18" fmla="*/ 9300754 w 13781314"/>
              <a:gd name="connsiteY18" fmla="*/ 5216675 h 5448006"/>
              <a:gd name="connsiteX19" fmla="*/ 7707086 w 13781314"/>
              <a:gd name="connsiteY19" fmla="*/ 5046858 h 5448006"/>
              <a:gd name="connsiteX20" fmla="*/ 6648994 w 13781314"/>
              <a:gd name="connsiteY20" fmla="*/ 5308115 h 5448006"/>
              <a:gd name="connsiteX21" fmla="*/ 5408023 w 13781314"/>
              <a:gd name="connsiteY21" fmla="*/ 5216675 h 5448006"/>
              <a:gd name="connsiteX22" fmla="*/ 4454434 w 13781314"/>
              <a:gd name="connsiteY22" fmla="*/ 5255864 h 5448006"/>
              <a:gd name="connsiteX23" fmla="*/ 3422469 w 13781314"/>
              <a:gd name="connsiteY23" fmla="*/ 5216675 h 5448006"/>
              <a:gd name="connsiteX24" fmla="*/ 2351314 w 13781314"/>
              <a:gd name="connsiteY24" fmla="*/ 5203612 h 5448006"/>
              <a:gd name="connsiteX25" fmla="*/ 1293223 w 13781314"/>
              <a:gd name="connsiteY25" fmla="*/ 5255864 h 5448006"/>
              <a:gd name="connsiteX26" fmla="*/ 326571 w 13781314"/>
              <a:gd name="connsiteY26" fmla="*/ 5007669 h 5448006"/>
              <a:gd name="connsiteX27" fmla="*/ 0 w 13781314"/>
              <a:gd name="connsiteY27" fmla="*/ 331167 h 5448006"/>
              <a:gd name="connsiteX0" fmla="*/ 0 w 13781314"/>
              <a:gd name="connsiteY0" fmla="*/ 331167 h 5448006"/>
              <a:gd name="connsiteX1" fmla="*/ 770709 w 13781314"/>
              <a:gd name="connsiteY1" fmla="*/ 331167 h 5448006"/>
              <a:gd name="connsiteX2" fmla="*/ 1867989 w 13781314"/>
              <a:gd name="connsiteY2" fmla="*/ 187475 h 5448006"/>
              <a:gd name="connsiteX3" fmla="*/ 3069771 w 13781314"/>
              <a:gd name="connsiteY3" fmla="*/ 344229 h 5448006"/>
              <a:gd name="connsiteX4" fmla="*/ 4232366 w 13781314"/>
              <a:gd name="connsiteY4" fmla="*/ 331167 h 5448006"/>
              <a:gd name="connsiteX5" fmla="*/ 5342709 w 13781314"/>
              <a:gd name="connsiteY5" fmla="*/ 357292 h 5448006"/>
              <a:gd name="connsiteX6" fmla="*/ 6727371 w 13781314"/>
              <a:gd name="connsiteY6" fmla="*/ 357292 h 5448006"/>
              <a:gd name="connsiteX7" fmla="*/ 7720149 w 13781314"/>
              <a:gd name="connsiteY7" fmla="*/ 252789 h 5448006"/>
              <a:gd name="connsiteX8" fmla="*/ 8712926 w 13781314"/>
              <a:gd name="connsiteY8" fmla="*/ 448732 h 5448006"/>
              <a:gd name="connsiteX9" fmla="*/ 9810206 w 13781314"/>
              <a:gd name="connsiteY9" fmla="*/ 252789 h 5448006"/>
              <a:gd name="connsiteX10" fmla="*/ 10881360 w 13781314"/>
              <a:gd name="connsiteY10" fmla="*/ 448732 h 5448006"/>
              <a:gd name="connsiteX11" fmla="*/ 11926389 w 13781314"/>
              <a:gd name="connsiteY11" fmla="*/ 305041 h 5448006"/>
              <a:gd name="connsiteX12" fmla="*/ 12853851 w 13781314"/>
              <a:gd name="connsiteY12" fmla="*/ 448732 h 5448006"/>
              <a:gd name="connsiteX13" fmla="*/ 13781314 w 13781314"/>
              <a:gd name="connsiteY13" fmla="*/ 226664 h 5448006"/>
              <a:gd name="connsiteX14" fmla="*/ 13781314 w 13781314"/>
              <a:gd name="connsiteY14" fmla="*/ 5112172 h 5448006"/>
              <a:gd name="connsiteX15" fmla="*/ 12723223 w 13781314"/>
              <a:gd name="connsiteY15" fmla="*/ 5125235 h 5448006"/>
              <a:gd name="connsiteX16" fmla="*/ 11652069 w 13781314"/>
              <a:gd name="connsiteY16" fmla="*/ 5255864 h 5448006"/>
              <a:gd name="connsiteX17" fmla="*/ 10633166 w 13781314"/>
              <a:gd name="connsiteY17" fmla="*/ 5086047 h 5448006"/>
              <a:gd name="connsiteX18" fmla="*/ 9300754 w 13781314"/>
              <a:gd name="connsiteY18" fmla="*/ 5216675 h 5448006"/>
              <a:gd name="connsiteX19" fmla="*/ 7707086 w 13781314"/>
              <a:gd name="connsiteY19" fmla="*/ 5046858 h 5448006"/>
              <a:gd name="connsiteX20" fmla="*/ 6648994 w 13781314"/>
              <a:gd name="connsiteY20" fmla="*/ 5308115 h 5448006"/>
              <a:gd name="connsiteX21" fmla="*/ 5408023 w 13781314"/>
              <a:gd name="connsiteY21" fmla="*/ 5216675 h 5448006"/>
              <a:gd name="connsiteX22" fmla="*/ 4454434 w 13781314"/>
              <a:gd name="connsiteY22" fmla="*/ 5255864 h 5448006"/>
              <a:gd name="connsiteX23" fmla="*/ 3422469 w 13781314"/>
              <a:gd name="connsiteY23" fmla="*/ 5216675 h 5448006"/>
              <a:gd name="connsiteX24" fmla="*/ 2351314 w 13781314"/>
              <a:gd name="connsiteY24" fmla="*/ 5203612 h 5448006"/>
              <a:gd name="connsiteX25" fmla="*/ 1293223 w 13781314"/>
              <a:gd name="connsiteY25" fmla="*/ 5255864 h 5448006"/>
              <a:gd name="connsiteX26" fmla="*/ 326571 w 13781314"/>
              <a:gd name="connsiteY26" fmla="*/ 5007669 h 5448006"/>
              <a:gd name="connsiteX27" fmla="*/ 0 w 13781314"/>
              <a:gd name="connsiteY27" fmla="*/ 331167 h 5448006"/>
              <a:gd name="connsiteX0" fmla="*/ 0 w 13781314"/>
              <a:gd name="connsiteY0" fmla="*/ 331167 h 5488109"/>
              <a:gd name="connsiteX1" fmla="*/ 770709 w 13781314"/>
              <a:gd name="connsiteY1" fmla="*/ 331167 h 5488109"/>
              <a:gd name="connsiteX2" fmla="*/ 1867989 w 13781314"/>
              <a:gd name="connsiteY2" fmla="*/ 187475 h 5488109"/>
              <a:gd name="connsiteX3" fmla="*/ 3069771 w 13781314"/>
              <a:gd name="connsiteY3" fmla="*/ 344229 h 5488109"/>
              <a:gd name="connsiteX4" fmla="*/ 4232366 w 13781314"/>
              <a:gd name="connsiteY4" fmla="*/ 331167 h 5488109"/>
              <a:gd name="connsiteX5" fmla="*/ 5342709 w 13781314"/>
              <a:gd name="connsiteY5" fmla="*/ 357292 h 5488109"/>
              <a:gd name="connsiteX6" fmla="*/ 6727371 w 13781314"/>
              <a:gd name="connsiteY6" fmla="*/ 357292 h 5488109"/>
              <a:gd name="connsiteX7" fmla="*/ 7720149 w 13781314"/>
              <a:gd name="connsiteY7" fmla="*/ 252789 h 5488109"/>
              <a:gd name="connsiteX8" fmla="*/ 8712926 w 13781314"/>
              <a:gd name="connsiteY8" fmla="*/ 448732 h 5488109"/>
              <a:gd name="connsiteX9" fmla="*/ 9810206 w 13781314"/>
              <a:gd name="connsiteY9" fmla="*/ 252789 h 5488109"/>
              <a:gd name="connsiteX10" fmla="*/ 10881360 w 13781314"/>
              <a:gd name="connsiteY10" fmla="*/ 448732 h 5488109"/>
              <a:gd name="connsiteX11" fmla="*/ 11926389 w 13781314"/>
              <a:gd name="connsiteY11" fmla="*/ 305041 h 5488109"/>
              <a:gd name="connsiteX12" fmla="*/ 12853851 w 13781314"/>
              <a:gd name="connsiteY12" fmla="*/ 448732 h 5488109"/>
              <a:gd name="connsiteX13" fmla="*/ 13781314 w 13781314"/>
              <a:gd name="connsiteY13" fmla="*/ 226664 h 5488109"/>
              <a:gd name="connsiteX14" fmla="*/ 13781314 w 13781314"/>
              <a:gd name="connsiteY14" fmla="*/ 5112172 h 5488109"/>
              <a:gd name="connsiteX15" fmla="*/ 12723223 w 13781314"/>
              <a:gd name="connsiteY15" fmla="*/ 5125235 h 5488109"/>
              <a:gd name="connsiteX16" fmla="*/ 11652069 w 13781314"/>
              <a:gd name="connsiteY16" fmla="*/ 5255864 h 5488109"/>
              <a:gd name="connsiteX17" fmla="*/ 10633166 w 13781314"/>
              <a:gd name="connsiteY17" fmla="*/ 5086047 h 5488109"/>
              <a:gd name="connsiteX18" fmla="*/ 9300754 w 13781314"/>
              <a:gd name="connsiteY18" fmla="*/ 5216675 h 5488109"/>
              <a:gd name="connsiteX19" fmla="*/ 7707086 w 13781314"/>
              <a:gd name="connsiteY19" fmla="*/ 5046858 h 5488109"/>
              <a:gd name="connsiteX20" fmla="*/ 6648994 w 13781314"/>
              <a:gd name="connsiteY20" fmla="*/ 5308115 h 5488109"/>
              <a:gd name="connsiteX21" fmla="*/ 5408023 w 13781314"/>
              <a:gd name="connsiteY21" fmla="*/ 5216675 h 5488109"/>
              <a:gd name="connsiteX22" fmla="*/ 4454434 w 13781314"/>
              <a:gd name="connsiteY22" fmla="*/ 5255864 h 5488109"/>
              <a:gd name="connsiteX23" fmla="*/ 3422469 w 13781314"/>
              <a:gd name="connsiteY23" fmla="*/ 5216675 h 5488109"/>
              <a:gd name="connsiteX24" fmla="*/ 2351314 w 13781314"/>
              <a:gd name="connsiteY24" fmla="*/ 5203612 h 5488109"/>
              <a:gd name="connsiteX25" fmla="*/ 1293223 w 13781314"/>
              <a:gd name="connsiteY25" fmla="*/ 5255864 h 5488109"/>
              <a:gd name="connsiteX26" fmla="*/ 326571 w 13781314"/>
              <a:gd name="connsiteY26" fmla="*/ 5007669 h 5488109"/>
              <a:gd name="connsiteX27" fmla="*/ 0 w 13781314"/>
              <a:gd name="connsiteY27" fmla="*/ 331167 h 5488109"/>
              <a:gd name="connsiteX0" fmla="*/ 0 w 13781314"/>
              <a:gd name="connsiteY0" fmla="*/ 331167 h 5488109"/>
              <a:gd name="connsiteX1" fmla="*/ 770709 w 13781314"/>
              <a:gd name="connsiteY1" fmla="*/ 331167 h 5488109"/>
              <a:gd name="connsiteX2" fmla="*/ 1867989 w 13781314"/>
              <a:gd name="connsiteY2" fmla="*/ 187475 h 5488109"/>
              <a:gd name="connsiteX3" fmla="*/ 3069771 w 13781314"/>
              <a:gd name="connsiteY3" fmla="*/ 344229 h 5488109"/>
              <a:gd name="connsiteX4" fmla="*/ 4232366 w 13781314"/>
              <a:gd name="connsiteY4" fmla="*/ 331167 h 5488109"/>
              <a:gd name="connsiteX5" fmla="*/ 5342709 w 13781314"/>
              <a:gd name="connsiteY5" fmla="*/ 357292 h 5488109"/>
              <a:gd name="connsiteX6" fmla="*/ 6727371 w 13781314"/>
              <a:gd name="connsiteY6" fmla="*/ 357292 h 5488109"/>
              <a:gd name="connsiteX7" fmla="*/ 7720149 w 13781314"/>
              <a:gd name="connsiteY7" fmla="*/ 252789 h 5488109"/>
              <a:gd name="connsiteX8" fmla="*/ 8712926 w 13781314"/>
              <a:gd name="connsiteY8" fmla="*/ 448732 h 5488109"/>
              <a:gd name="connsiteX9" fmla="*/ 9810206 w 13781314"/>
              <a:gd name="connsiteY9" fmla="*/ 252789 h 5488109"/>
              <a:gd name="connsiteX10" fmla="*/ 10881360 w 13781314"/>
              <a:gd name="connsiteY10" fmla="*/ 448732 h 5488109"/>
              <a:gd name="connsiteX11" fmla="*/ 11926389 w 13781314"/>
              <a:gd name="connsiteY11" fmla="*/ 305041 h 5488109"/>
              <a:gd name="connsiteX12" fmla="*/ 12853851 w 13781314"/>
              <a:gd name="connsiteY12" fmla="*/ 448732 h 5488109"/>
              <a:gd name="connsiteX13" fmla="*/ 13781314 w 13781314"/>
              <a:gd name="connsiteY13" fmla="*/ 226664 h 5488109"/>
              <a:gd name="connsiteX14" fmla="*/ 13781314 w 13781314"/>
              <a:gd name="connsiteY14" fmla="*/ 5112172 h 5488109"/>
              <a:gd name="connsiteX15" fmla="*/ 12723223 w 13781314"/>
              <a:gd name="connsiteY15" fmla="*/ 5125235 h 5488109"/>
              <a:gd name="connsiteX16" fmla="*/ 11652069 w 13781314"/>
              <a:gd name="connsiteY16" fmla="*/ 5255864 h 5488109"/>
              <a:gd name="connsiteX17" fmla="*/ 10633166 w 13781314"/>
              <a:gd name="connsiteY17" fmla="*/ 5086047 h 5488109"/>
              <a:gd name="connsiteX18" fmla="*/ 9300754 w 13781314"/>
              <a:gd name="connsiteY18" fmla="*/ 5216675 h 5488109"/>
              <a:gd name="connsiteX19" fmla="*/ 7707086 w 13781314"/>
              <a:gd name="connsiteY19" fmla="*/ 5046858 h 5488109"/>
              <a:gd name="connsiteX20" fmla="*/ 6648994 w 13781314"/>
              <a:gd name="connsiteY20" fmla="*/ 5308115 h 5488109"/>
              <a:gd name="connsiteX21" fmla="*/ 5408023 w 13781314"/>
              <a:gd name="connsiteY21" fmla="*/ 5216675 h 5488109"/>
              <a:gd name="connsiteX22" fmla="*/ 4454434 w 13781314"/>
              <a:gd name="connsiteY22" fmla="*/ 5255864 h 5488109"/>
              <a:gd name="connsiteX23" fmla="*/ 3422469 w 13781314"/>
              <a:gd name="connsiteY23" fmla="*/ 5216675 h 5488109"/>
              <a:gd name="connsiteX24" fmla="*/ 2351314 w 13781314"/>
              <a:gd name="connsiteY24" fmla="*/ 5203612 h 5488109"/>
              <a:gd name="connsiteX25" fmla="*/ 1293223 w 13781314"/>
              <a:gd name="connsiteY25" fmla="*/ 5255864 h 5488109"/>
              <a:gd name="connsiteX26" fmla="*/ 326571 w 13781314"/>
              <a:gd name="connsiteY26" fmla="*/ 5007669 h 5488109"/>
              <a:gd name="connsiteX27" fmla="*/ 0 w 13781314"/>
              <a:gd name="connsiteY27" fmla="*/ 331167 h 5488109"/>
              <a:gd name="connsiteX0" fmla="*/ 0 w 13781314"/>
              <a:gd name="connsiteY0" fmla="*/ 331167 h 5488109"/>
              <a:gd name="connsiteX1" fmla="*/ 770709 w 13781314"/>
              <a:gd name="connsiteY1" fmla="*/ 331167 h 5488109"/>
              <a:gd name="connsiteX2" fmla="*/ 1867989 w 13781314"/>
              <a:gd name="connsiteY2" fmla="*/ 187475 h 5488109"/>
              <a:gd name="connsiteX3" fmla="*/ 3069771 w 13781314"/>
              <a:gd name="connsiteY3" fmla="*/ 344229 h 5488109"/>
              <a:gd name="connsiteX4" fmla="*/ 4232366 w 13781314"/>
              <a:gd name="connsiteY4" fmla="*/ 331167 h 5488109"/>
              <a:gd name="connsiteX5" fmla="*/ 5342709 w 13781314"/>
              <a:gd name="connsiteY5" fmla="*/ 357292 h 5488109"/>
              <a:gd name="connsiteX6" fmla="*/ 6727371 w 13781314"/>
              <a:gd name="connsiteY6" fmla="*/ 357292 h 5488109"/>
              <a:gd name="connsiteX7" fmla="*/ 7720149 w 13781314"/>
              <a:gd name="connsiteY7" fmla="*/ 252789 h 5488109"/>
              <a:gd name="connsiteX8" fmla="*/ 8712926 w 13781314"/>
              <a:gd name="connsiteY8" fmla="*/ 448732 h 5488109"/>
              <a:gd name="connsiteX9" fmla="*/ 9810206 w 13781314"/>
              <a:gd name="connsiteY9" fmla="*/ 252789 h 5488109"/>
              <a:gd name="connsiteX10" fmla="*/ 10881360 w 13781314"/>
              <a:gd name="connsiteY10" fmla="*/ 448732 h 5488109"/>
              <a:gd name="connsiteX11" fmla="*/ 11926389 w 13781314"/>
              <a:gd name="connsiteY11" fmla="*/ 305041 h 5488109"/>
              <a:gd name="connsiteX12" fmla="*/ 12853851 w 13781314"/>
              <a:gd name="connsiteY12" fmla="*/ 448732 h 5488109"/>
              <a:gd name="connsiteX13" fmla="*/ 13781314 w 13781314"/>
              <a:gd name="connsiteY13" fmla="*/ 226664 h 5488109"/>
              <a:gd name="connsiteX14" fmla="*/ 13781314 w 13781314"/>
              <a:gd name="connsiteY14" fmla="*/ 5112172 h 5488109"/>
              <a:gd name="connsiteX15" fmla="*/ 12723223 w 13781314"/>
              <a:gd name="connsiteY15" fmla="*/ 5125235 h 5488109"/>
              <a:gd name="connsiteX16" fmla="*/ 11652069 w 13781314"/>
              <a:gd name="connsiteY16" fmla="*/ 5255864 h 5488109"/>
              <a:gd name="connsiteX17" fmla="*/ 10633166 w 13781314"/>
              <a:gd name="connsiteY17" fmla="*/ 5086047 h 5488109"/>
              <a:gd name="connsiteX18" fmla="*/ 9300754 w 13781314"/>
              <a:gd name="connsiteY18" fmla="*/ 5216675 h 5488109"/>
              <a:gd name="connsiteX19" fmla="*/ 7707086 w 13781314"/>
              <a:gd name="connsiteY19" fmla="*/ 5046858 h 5488109"/>
              <a:gd name="connsiteX20" fmla="*/ 6648994 w 13781314"/>
              <a:gd name="connsiteY20" fmla="*/ 5308115 h 5488109"/>
              <a:gd name="connsiteX21" fmla="*/ 5408023 w 13781314"/>
              <a:gd name="connsiteY21" fmla="*/ 5216675 h 5488109"/>
              <a:gd name="connsiteX22" fmla="*/ 4454434 w 13781314"/>
              <a:gd name="connsiteY22" fmla="*/ 5255864 h 5488109"/>
              <a:gd name="connsiteX23" fmla="*/ 3422469 w 13781314"/>
              <a:gd name="connsiteY23" fmla="*/ 5216675 h 5488109"/>
              <a:gd name="connsiteX24" fmla="*/ 2351314 w 13781314"/>
              <a:gd name="connsiteY24" fmla="*/ 5203612 h 5488109"/>
              <a:gd name="connsiteX25" fmla="*/ 1293223 w 13781314"/>
              <a:gd name="connsiteY25" fmla="*/ 5255864 h 5488109"/>
              <a:gd name="connsiteX26" fmla="*/ 326571 w 13781314"/>
              <a:gd name="connsiteY26" fmla="*/ 5007669 h 5488109"/>
              <a:gd name="connsiteX27" fmla="*/ 0 w 13781314"/>
              <a:gd name="connsiteY27" fmla="*/ 331167 h 5488109"/>
              <a:gd name="connsiteX0" fmla="*/ 0 w 13781314"/>
              <a:gd name="connsiteY0" fmla="*/ 331167 h 5488109"/>
              <a:gd name="connsiteX1" fmla="*/ 770709 w 13781314"/>
              <a:gd name="connsiteY1" fmla="*/ 331167 h 5488109"/>
              <a:gd name="connsiteX2" fmla="*/ 1867989 w 13781314"/>
              <a:gd name="connsiteY2" fmla="*/ 187475 h 5488109"/>
              <a:gd name="connsiteX3" fmla="*/ 3069771 w 13781314"/>
              <a:gd name="connsiteY3" fmla="*/ 344229 h 5488109"/>
              <a:gd name="connsiteX4" fmla="*/ 4232366 w 13781314"/>
              <a:gd name="connsiteY4" fmla="*/ 331167 h 5488109"/>
              <a:gd name="connsiteX5" fmla="*/ 5342709 w 13781314"/>
              <a:gd name="connsiteY5" fmla="*/ 357292 h 5488109"/>
              <a:gd name="connsiteX6" fmla="*/ 6727371 w 13781314"/>
              <a:gd name="connsiteY6" fmla="*/ 357292 h 5488109"/>
              <a:gd name="connsiteX7" fmla="*/ 7720149 w 13781314"/>
              <a:gd name="connsiteY7" fmla="*/ 252789 h 5488109"/>
              <a:gd name="connsiteX8" fmla="*/ 8712926 w 13781314"/>
              <a:gd name="connsiteY8" fmla="*/ 448732 h 5488109"/>
              <a:gd name="connsiteX9" fmla="*/ 9810206 w 13781314"/>
              <a:gd name="connsiteY9" fmla="*/ 252789 h 5488109"/>
              <a:gd name="connsiteX10" fmla="*/ 10881360 w 13781314"/>
              <a:gd name="connsiteY10" fmla="*/ 448732 h 5488109"/>
              <a:gd name="connsiteX11" fmla="*/ 11926389 w 13781314"/>
              <a:gd name="connsiteY11" fmla="*/ 305041 h 5488109"/>
              <a:gd name="connsiteX12" fmla="*/ 12853851 w 13781314"/>
              <a:gd name="connsiteY12" fmla="*/ 448732 h 5488109"/>
              <a:gd name="connsiteX13" fmla="*/ 13781314 w 13781314"/>
              <a:gd name="connsiteY13" fmla="*/ 226664 h 5488109"/>
              <a:gd name="connsiteX14" fmla="*/ 13781314 w 13781314"/>
              <a:gd name="connsiteY14" fmla="*/ 5112172 h 5488109"/>
              <a:gd name="connsiteX15" fmla="*/ 12723223 w 13781314"/>
              <a:gd name="connsiteY15" fmla="*/ 5125235 h 5488109"/>
              <a:gd name="connsiteX16" fmla="*/ 11652069 w 13781314"/>
              <a:gd name="connsiteY16" fmla="*/ 5255864 h 5488109"/>
              <a:gd name="connsiteX17" fmla="*/ 10633166 w 13781314"/>
              <a:gd name="connsiteY17" fmla="*/ 5086047 h 5488109"/>
              <a:gd name="connsiteX18" fmla="*/ 9300754 w 13781314"/>
              <a:gd name="connsiteY18" fmla="*/ 5216675 h 5488109"/>
              <a:gd name="connsiteX19" fmla="*/ 7707086 w 13781314"/>
              <a:gd name="connsiteY19" fmla="*/ 5046858 h 5488109"/>
              <a:gd name="connsiteX20" fmla="*/ 6648994 w 13781314"/>
              <a:gd name="connsiteY20" fmla="*/ 5308115 h 5488109"/>
              <a:gd name="connsiteX21" fmla="*/ 5408023 w 13781314"/>
              <a:gd name="connsiteY21" fmla="*/ 5216675 h 5488109"/>
              <a:gd name="connsiteX22" fmla="*/ 4454434 w 13781314"/>
              <a:gd name="connsiteY22" fmla="*/ 5255864 h 5488109"/>
              <a:gd name="connsiteX23" fmla="*/ 3422469 w 13781314"/>
              <a:gd name="connsiteY23" fmla="*/ 5216675 h 5488109"/>
              <a:gd name="connsiteX24" fmla="*/ 2351314 w 13781314"/>
              <a:gd name="connsiteY24" fmla="*/ 5203612 h 5488109"/>
              <a:gd name="connsiteX25" fmla="*/ 1293223 w 13781314"/>
              <a:gd name="connsiteY25" fmla="*/ 5255864 h 5488109"/>
              <a:gd name="connsiteX26" fmla="*/ 326571 w 13781314"/>
              <a:gd name="connsiteY26" fmla="*/ 5007669 h 5488109"/>
              <a:gd name="connsiteX27" fmla="*/ 0 w 13781314"/>
              <a:gd name="connsiteY27" fmla="*/ 331167 h 5488109"/>
              <a:gd name="connsiteX0" fmla="*/ 0 w 13781314"/>
              <a:gd name="connsiteY0" fmla="*/ 331167 h 5524587"/>
              <a:gd name="connsiteX1" fmla="*/ 770709 w 13781314"/>
              <a:gd name="connsiteY1" fmla="*/ 331167 h 5524587"/>
              <a:gd name="connsiteX2" fmla="*/ 1867989 w 13781314"/>
              <a:gd name="connsiteY2" fmla="*/ 187475 h 5524587"/>
              <a:gd name="connsiteX3" fmla="*/ 3069771 w 13781314"/>
              <a:gd name="connsiteY3" fmla="*/ 344229 h 5524587"/>
              <a:gd name="connsiteX4" fmla="*/ 4232366 w 13781314"/>
              <a:gd name="connsiteY4" fmla="*/ 331167 h 5524587"/>
              <a:gd name="connsiteX5" fmla="*/ 5342709 w 13781314"/>
              <a:gd name="connsiteY5" fmla="*/ 357292 h 5524587"/>
              <a:gd name="connsiteX6" fmla="*/ 6727371 w 13781314"/>
              <a:gd name="connsiteY6" fmla="*/ 357292 h 5524587"/>
              <a:gd name="connsiteX7" fmla="*/ 7720149 w 13781314"/>
              <a:gd name="connsiteY7" fmla="*/ 252789 h 5524587"/>
              <a:gd name="connsiteX8" fmla="*/ 8712926 w 13781314"/>
              <a:gd name="connsiteY8" fmla="*/ 448732 h 5524587"/>
              <a:gd name="connsiteX9" fmla="*/ 9810206 w 13781314"/>
              <a:gd name="connsiteY9" fmla="*/ 252789 h 5524587"/>
              <a:gd name="connsiteX10" fmla="*/ 10881360 w 13781314"/>
              <a:gd name="connsiteY10" fmla="*/ 448732 h 5524587"/>
              <a:gd name="connsiteX11" fmla="*/ 11926389 w 13781314"/>
              <a:gd name="connsiteY11" fmla="*/ 305041 h 5524587"/>
              <a:gd name="connsiteX12" fmla="*/ 12853851 w 13781314"/>
              <a:gd name="connsiteY12" fmla="*/ 448732 h 5524587"/>
              <a:gd name="connsiteX13" fmla="*/ 13781314 w 13781314"/>
              <a:gd name="connsiteY13" fmla="*/ 226664 h 5524587"/>
              <a:gd name="connsiteX14" fmla="*/ 13781314 w 13781314"/>
              <a:gd name="connsiteY14" fmla="*/ 5112172 h 5524587"/>
              <a:gd name="connsiteX15" fmla="*/ 12723223 w 13781314"/>
              <a:gd name="connsiteY15" fmla="*/ 5125235 h 5524587"/>
              <a:gd name="connsiteX16" fmla="*/ 11652069 w 13781314"/>
              <a:gd name="connsiteY16" fmla="*/ 5255864 h 5524587"/>
              <a:gd name="connsiteX17" fmla="*/ 10633166 w 13781314"/>
              <a:gd name="connsiteY17" fmla="*/ 5086047 h 5524587"/>
              <a:gd name="connsiteX18" fmla="*/ 9300754 w 13781314"/>
              <a:gd name="connsiteY18" fmla="*/ 5216675 h 5524587"/>
              <a:gd name="connsiteX19" fmla="*/ 7707086 w 13781314"/>
              <a:gd name="connsiteY19" fmla="*/ 5046858 h 5524587"/>
              <a:gd name="connsiteX20" fmla="*/ 6648994 w 13781314"/>
              <a:gd name="connsiteY20" fmla="*/ 5308115 h 5524587"/>
              <a:gd name="connsiteX21" fmla="*/ 5408023 w 13781314"/>
              <a:gd name="connsiteY21" fmla="*/ 5216675 h 5524587"/>
              <a:gd name="connsiteX22" fmla="*/ 4454434 w 13781314"/>
              <a:gd name="connsiteY22" fmla="*/ 5255864 h 5524587"/>
              <a:gd name="connsiteX23" fmla="*/ 3422469 w 13781314"/>
              <a:gd name="connsiteY23" fmla="*/ 5216675 h 5524587"/>
              <a:gd name="connsiteX24" fmla="*/ 2351314 w 13781314"/>
              <a:gd name="connsiteY24" fmla="*/ 5203612 h 5524587"/>
              <a:gd name="connsiteX25" fmla="*/ 1293223 w 13781314"/>
              <a:gd name="connsiteY25" fmla="*/ 5255864 h 5524587"/>
              <a:gd name="connsiteX26" fmla="*/ 326571 w 13781314"/>
              <a:gd name="connsiteY26" fmla="*/ 5007669 h 5524587"/>
              <a:gd name="connsiteX27" fmla="*/ 0 w 13781314"/>
              <a:gd name="connsiteY27" fmla="*/ 331167 h 5524587"/>
              <a:gd name="connsiteX0" fmla="*/ 0 w 13781314"/>
              <a:gd name="connsiteY0" fmla="*/ 331167 h 5524587"/>
              <a:gd name="connsiteX1" fmla="*/ 770709 w 13781314"/>
              <a:gd name="connsiteY1" fmla="*/ 331167 h 5524587"/>
              <a:gd name="connsiteX2" fmla="*/ 1867989 w 13781314"/>
              <a:gd name="connsiteY2" fmla="*/ 187475 h 5524587"/>
              <a:gd name="connsiteX3" fmla="*/ 3069771 w 13781314"/>
              <a:gd name="connsiteY3" fmla="*/ 344229 h 5524587"/>
              <a:gd name="connsiteX4" fmla="*/ 4232366 w 13781314"/>
              <a:gd name="connsiteY4" fmla="*/ 331167 h 5524587"/>
              <a:gd name="connsiteX5" fmla="*/ 5342709 w 13781314"/>
              <a:gd name="connsiteY5" fmla="*/ 357292 h 5524587"/>
              <a:gd name="connsiteX6" fmla="*/ 6727371 w 13781314"/>
              <a:gd name="connsiteY6" fmla="*/ 357292 h 5524587"/>
              <a:gd name="connsiteX7" fmla="*/ 7720149 w 13781314"/>
              <a:gd name="connsiteY7" fmla="*/ 252789 h 5524587"/>
              <a:gd name="connsiteX8" fmla="*/ 8712926 w 13781314"/>
              <a:gd name="connsiteY8" fmla="*/ 448732 h 5524587"/>
              <a:gd name="connsiteX9" fmla="*/ 9810206 w 13781314"/>
              <a:gd name="connsiteY9" fmla="*/ 252789 h 5524587"/>
              <a:gd name="connsiteX10" fmla="*/ 10881360 w 13781314"/>
              <a:gd name="connsiteY10" fmla="*/ 448732 h 5524587"/>
              <a:gd name="connsiteX11" fmla="*/ 11926389 w 13781314"/>
              <a:gd name="connsiteY11" fmla="*/ 305041 h 5524587"/>
              <a:gd name="connsiteX12" fmla="*/ 12853851 w 13781314"/>
              <a:gd name="connsiteY12" fmla="*/ 448732 h 5524587"/>
              <a:gd name="connsiteX13" fmla="*/ 13781314 w 13781314"/>
              <a:gd name="connsiteY13" fmla="*/ 226664 h 5524587"/>
              <a:gd name="connsiteX14" fmla="*/ 13781314 w 13781314"/>
              <a:gd name="connsiteY14" fmla="*/ 5112172 h 5524587"/>
              <a:gd name="connsiteX15" fmla="*/ 12723223 w 13781314"/>
              <a:gd name="connsiteY15" fmla="*/ 5125235 h 5524587"/>
              <a:gd name="connsiteX16" fmla="*/ 11652069 w 13781314"/>
              <a:gd name="connsiteY16" fmla="*/ 5255864 h 5524587"/>
              <a:gd name="connsiteX17" fmla="*/ 10633166 w 13781314"/>
              <a:gd name="connsiteY17" fmla="*/ 5086047 h 5524587"/>
              <a:gd name="connsiteX18" fmla="*/ 9300754 w 13781314"/>
              <a:gd name="connsiteY18" fmla="*/ 5216675 h 5524587"/>
              <a:gd name="connsiteX19" fmla="*/ 7707086 w 13781314"/>
              <a:gd name="connsiteY19" fmla="*/ 5046858 h 5524587"/>
              <a:gd name="connsiteX20" fmla="*/ 6648994 w 13781314"/>
              <a:gd name="connsiteY20" fmla="*/ 5308115 h 5524587"/>
              <a:gd name="connsiteX21" fmla="*/ 5408023 w 13781314"/>
              <a:gd name="connsiteY21" fmla="*/ 5216675 h 5524587"/>
              <a:gd name="connsiteX22" fmla="*/ 4454434 w 13781314"/>
              <a:gd name="connsiteY22" fmla="*/ 5255864 h 5524587"/>
              <a:gd name="connsiteX23" fmla="*/ 3422469 w 13781314"/>
              <a:gd name="connsiteY23" fmla="*/ 5216675 h 5524587"/>
              <a:gd name="connsiteX24" fmla="*/ 2351314 w 13781314"/>
              <a:gd name="connsiteY24" fmla="*/ 5203612 h 5524587"/>
              <a:gd name="connsiteX25" fmla="*/ 1293223 w 13781314"/>
              <a:gd name="connsiteY25" fmla="*/ 5255864 h 5524587"/>
              <a:gd name="connsiteX26" fmla="*/ 326571 w 13781314"/>
              <a:gd name="connsiteY26" fmla="*/ 5007669 h 5524587"/>
              <a:gd name="connsiteX27" fmla="*/ 0 w 13781314"/>
              <a:gd name="connsiteY27" fmla="*/ 331167 h 5524587"/>
              <a:gd name="connsiteX0" fmla="*/ 0 w 13781314"/>
              <a:gd name="connsiteY0" fmla="*/ 331167 h 5524587"/>
              <a:gd name="connsiteX1" fmla="*/ 770709 w 13781314"/>
              <a:gd name="connsiteY1" fmla="*/ 331167 h 5524587"/>
              <a:gd name="connsiteX2" fmla="*/ 1867989 w 13781314"/>
              <a:gd name="connsiteY2" fmla="*/ 187475 h 5524587"/>
              <a:gd name="connsiteX3" fmla="*/ 3069771 w 13781314"/>
              <a:gd name="connsiteY3" fmla="*/ 344229 h 5524587"/>
              <a:gd name="connsiteX4" fmla="*/ 4232366 w 13781314"/>
              <a:gd name="connsiteY4" fmla="*/ 331167 h 5524587"/>
              <a:gd name="connsiteX5" fmla="*/ 5342709 w 13781314"/>
              <a:gd name="connsiteY5" fmla="*/ 357292 h 5524587"/>
              <a:gd name="connsiteX6" fmla="*/ 6727371 w 13781314"/>
              <a:gd name="connsiteY6" fmla="*/ 357292 h 5524587"/>
              <a:gd name="connsiteX7" fmla="*/ 7720149 w 13781314"/>
              <a:gd name="connsiteY7" fmla="*/ 252789 h 5524587"/>
              <a:gd name="connsiteX8" fmla="*/ 8712926 w 13781314"/>
              <a:gd name="connsiteY8" fmla="*/ 448732 h 5524587"/>
              <a:gd name="connsiteX9" fmla="*/ 9810206 w 13781314"/>
              <a:gd name="connsiteY9" fmla="*/ 252789 h 5524587"/>
              <a:gd name="connsiteX10" fmla="*/ 10881360 w 13781314"/>
              <a:gd name="connsiteY10" fmla="*/ 448732 h 5524587"/>
              <a:gd name="connsiteX11" fmla="*/ 11926389 w 13781314"/>
              <a:gd name="connsiteY11" fmla="*/ 305041 h 5524587"/>
              <a:gd name="connsiteX12" fmla="*/ 12853851 w 13781314"/>
              <a:gd name="connsiteY12" fmla="*/ 448732 h 5524587"/>
              <a:gd name="connsiteX13" fmla="*/ 13781314 w 13781314"/>
              <a:gd name="connsiteY13" fmla="*/ 226664 h 5524587"/>
              <a:gd name="connsiteX14" fmla="*/ 13781314 w 13781314"/>
              <a:gd name="connsiteY14" fmla="*/ 5112172 h 5524587"/>
              <a:gd name="connsiteX15" fmla="*/ 12723223 w 13781314"/>
              <a:gd name="connsiteY15" fmla="*/ 5125235 h 5524587"/>
              <a:gd name="connsiteX16" fmla="*/ 11652069 w 13781314"/>
              <a:gd name="connsiteY16" fmla="*/ 5255864 h 5524587"/>
              <a:gd name="connsiteX17" fmla="*/ 10633166 w 13781314"/>
              <a:gd name="connsiteY17" fmla="*/ 5086047 h 5524587"/>
              <a:gd name="connsiteX18" fmla="*/ 9300754 w 13781314"/>
              <a:gd name="connsiteY18" fmla="*/ 5216675 h 5524587"/>
              <a:gd name="connsiteX19" fmla="*/ 7707086 w 13781314"/>
              <a:gd name="connsiteY19" fmla="*/ 5046858 h 5524587"/>
              <a:gd name="connsiteX20" fmla="*/ 6648994 w 13781314"/>
              <a:gd name="connsiteY20" fmla="*/ 5308115 h 5524587"/>
              <a:gd name="connsiteX21" fmla="*/ 5408023 w 13781314"/>
              <a:gd name="connsiteY21" fmla="*/ 5216675 h 5524587"/>
              <a:gd name="connsiteX22" fmla="*/ 4454434 w 13781314"/>
              <a:gd name="connsiteY22" fmla="*/ 5255864 h 5524587"/>
              <a:gd name="connsiteX23" fmla="*/ 3422469 w 13781314"/>
              <a:gd name="connsiteY23" fmla="*/ 5216675 h 5524587"/>
              <a:gd name="connsiteX24" fmla="*/ 2351314 w 13781314"/>
              <a:gd name="connsiteY24" fmla="*/ 5203612 h 5524587"/>
              <a:gd name="connsiteX25" fmla="*/ 1293223 w 13781314"/>
              <a:gd name="connsiteY25" fmla="*/ 5255864 h 5524587"/>
              <a:gd name="connsiteX26" fmla="*/ 326571 w 13781314"/>
              <a:gd name="connsiteY26" fmla="*/ 5007669 h 5524587"/>
              <a:gd name="connsiteX27" fmla="*/ 0 w 13781314"/>
              <a:gd name="connsiteY27" fmla="*/ 331167 h 5524587"/>
              <a:gd name="connsiteX0" fmla="*/ 0 w 13781314"/>
              <a:gd name="connsiteY0" fmla="*/ 331167 h 5524587"/>
              <a:gd name="connsiteX1" fmla="*/ 770709 w 13781314"/>
              <a:gd name="connsiteY1" fmla="*/ 331167 h 5524587"/>
              <a:gd name="connsiteX2" fmla="*/ 1867989 w 13781314"/>
              <a:gd name="connsiteY2" fmla="*/ 187475 h 5524587"/>
              <a:gd name="connsiteX3" fmla="*/ 3069771 w 13781314"/>
              <a:gd name="connsiteY3" fmla="*/ 344229 h 5524587"/>
              <a:gd name="connsiteX4" fmla="*/ 4232366 w 13781314"/>
              <a:gd name="connsiteY4" fmla="*/ 331167 h 5524587"/>
              <a:gd name="connsiteX5" fmla="*/ 5342709 w 13781314"/>
              <a:gd name="connsiteY5" fmla="*/ 357292 h 5524587"/>
              <a:gd name="connsiteX6" fmla="*/ 6727371 w 13781314"/>
              <a:gd name="connsiteY6" fmla="*/ 357292 h 5524587"/>
              <a:gd name="connsiteX7" fmla="*/ 7720149 w 13781314"/>
              <a:gd name="connsiteY7" fmla="*/ 252789 h 5524587"/>
              <a:gd name="connsiteX8" fmla="*/ 8712926 w 13781314"/>
              <a:gd name="connsiteY8" fmla="*/ 448732 h 5524587"/>
              <a:gd name="connsiteX9" fmla="*/ 9810206 w 13781314"/>
              <a:gd name="connsiteY9" fmla="*/ 252789 h 5524587"/>
              <a:gd name="connsiteX10" fmla="*/ 10881360 w 13781314"/>
              <a:gd name="connsiteY10" fmla="*/ 448732 h 5524587"/>
              <a:gd name="connsiteX11" fmla="*/ 11926389 w 13781314"/>
              <a:gd name="connsiteY11" fmla="*/ 305041 h 5524587"/>
              <a:gd name="connsiteX12" fmla="*/ 12853851 w 13781314"/>
              <a:gd name="connsiteY12" fmla="*/ 448732 h 5524587"/>
              <a:gd name="connsiteX13" fmla="*/ 13781314 w 13781314"/>
              <a:gd name="connsiteY13" fmla="*/ 226664 h 5524587"/>
              <a:gd name="connsiteX14" fmla="*/ 13781314 w 13781314"/>
              <a:gd name="connsiteY14" fmla="*/ 5112172 h 5524587"/>
              <a:gd name="connsiteX15" fmla="*/ 12723223 w 13781314"/>
              <a:gd name="connsiteY15" fmla="*/ 5125235 h 5524587"/>
              <a:gd name="connsiteX16" fmla="*/ 11652069 w 13781314"/>
              <a:gd name="connsiteY16" fmla="*/ 5255864 h 5524587"/>
              <a:gd name="connsiteX17" fmla="*/ 10633166 w 13781314"/>
              <a:gd name="connsiteY17" fmla="*/ 5086047 h 5524587"/>
              <a:gd name="connsiteX18" fmla="*/ 9300754 w 13781314"/>
              <a:gd name="connsiteY18" fmla="*/ 5216675 h 5524587"/>
              <a:gd name="connsiteX19" fmla="*/ 7707086 w 13781314"/>
              <a:gd name="connsiteY19" fmla="*/ 5046858 h 5524587"/>
              <a:gd name="connsiteX20" fmla="*/ 6648994 w 13781314"/>
              <a:gd name="connsiteY20" fmla="*/ 5308115 h 5524587"/>
              <a:gd name="connsiteX21" fmla="*/ 5408023 w 13781314"/>
              <a:gd name="connsiteY21" fmla="*/ 5216675 h 5524587"/>
              <a:gd name="connsiteX22" fmla="*/ 4454434 w 13781314"/>
              <a:gd name="connsiteY22" fmla="*/ 5255864 h 5524587"/>
              <a:gd name="connsiteX23" fmla="*/ 3422469 w 13781314"/>
              <a:gd name="connsiteY23" fmla="*/ 5216675 h 5524587"/>
              <a:gd name="connsiteX24" fmla="*/ 2351314 w 13781314"/>
              <a:gd name="connsiteY24" fmla="*/ 5203612 h 5524587"/>
              <a:gd name="connsiteX25" fmla="*/ 1293223 w 13781314"/>
              <a:gd name="connsiteY25" fmla="*/ 5255864 h 5524587"/>
              <a:gd name="connsiteX26" fmla="*/ 326571 w 13781314"/>
              <a:gd name="connsiteY26" fmla="*/ 5007669 h 5524587"/>
              <a:gd name="connsiteX27" fmla="*/ 0 w 13781314"/>
              <a:gd name="connsiteY27" fmla="*/ 331167 h 5524587"/>
              <a:gd name="connsiteX0" fmla="*/ 0 w 13781314"/>
              <a:gd name="connsiteY0" fmla="*/ 331167 h 5534073"/>
              <a:gd name="connsiteX1" fmla="*/ 770709 w 13781314"/>
              <a:gd name="connsiteY1" fmla="*/ 331167 h 5534073"/>
              <a:gd name="connsiteX2" fmla="*/ 1867989 w 13781314"/>
              <a:gd name="connsiteY2" fmla="*/ 187475 h 5534073"/>
              <a:gd name="connsiteX3" fmla="*/ 3069771 w 13781314"/>
              <a:gd name="connsiteY3" fmla="*/ 344229 h 5534073"/>
              <a:gd name="connsiteX4" fmla="*/ 4232366 w 13781314"/>
              <a:gd name="connsiteY4" fmla="*/ 331167 h 5534073"/>
              <a:gd name="connsiteX5" fmla="*/ 5342709 w 13781314"/>
              <a:gd name="connsiteY5" fmla="*/ 357292 h 5534073"/>
              <a:gd name="connsiteX6" fmla="*/ 6727371 w 13781314"/>
              <a:gd name="connsiteY6" fmla="*/ 357292 h 5534073"/>
              <a:gd name="connsiteX7" fmla="*/ 7720149 w 13781314"/>
              <a:gd name="connsiteY7" fmla="*/ 252789 h 5534073"/>
              <a:gd name="connsiteX8" fmla="*/ 8712926 w 13781314"/>
              <a:gd name="connsiteY8" fmla="*/ 448732 h 5534073"/>
              <a:gd name="connsiteX9" fmla="*/ 9810206 w 13781314"/>
              <a:gd name="connsiteY9" fmla="*/ 252789 h 5534073"/>
              <a:gd name="connsiteX10" fmla="*/ 10881360 w 13781314"/>
              <a:gd name="connsiteY10" fmla="*/ 448732 h 5534073"/>
              <a:gd name="connsiteX11" fmla="*/ 11926389 w 13781314"/>
              <a:gd name="connsiteY11" fmla="*/ 305041 h 5534073"/>
              <a:gd name="connsiteX12" fmla="*/ 12853851 w 13781314"/>
              <a:gd name="connsiteY12" fmla="*/ 448732 h 5534073"/>
              <a:gd name="connsiteX13" fmla="*/ 13781314 w 13781314"/>
              <a:gd name="connsiteY13" fmla="*/ 226664 h 5534073"/>
              <a:gd name="connsiteX14" fmla="*/ 13781314 w 13781314"/>
              <a:gd name="connsiteY14" fmla="*/ 5112172 h 5534073"/>
              <a:gd name="connsiteX15" fmla="*/ 12723223 w 13781314"/>
              <a:gd name="connsiteY15" fmla="*/ 5125235 h 5534073"/>
              <a:gd name="connsiteX16" fmla="*/ 11652069 w 13781314"/>
              <a:gd name="connsiteY16" fmla="*/ 5255864 h 5534073"/>
              <a:gd name="connsiteX17" fmla="*/ 10633166 w 13781314"/>
              <a:gd name="connsiteY17" fmla="*/ 5086047 h 5534073"/>
              <a:gd name="connsiteX18" fmla="*/ 9300754 w 13781314"/>
              <a:gd name="connsiteY18" fmla="*/ 5216675 h 5534073"/>
              <a:gd name="connsiteX19" fmla="*/ 7707086 w 13781314"/>
              <a:gd name="connsiteY19" fmla="*/ 5046858 h 5534073"/>
              <a:gd name="connsiteX20" fmla="*/ 6648994 w 13781314"/>
              <a:gd name="connsiteY20" fmla="*/ 5308115 h 5534073"/>
              <a:gd name="connsiteX21" fmla="*/ 5408023 w 13781314"/>
              <a:gd name="connsiteY21" fmla="*/ 5216675 h 5534073"/>
              <a:gd name="connsiteX22" fmla="*/ 4454434 w 13781314"/>
              <a:gd name="connsiteY22" fmla="*/ 5255864 h 5534073"/>
              <a:gd name="connsiteX23" fmla="*/ 3422469 w 13781314"/>
              <a:gd name="connsiteY23" fmla="*/ 5216675 h 5534073"/>
              <a:gd name="connsiteX24" fmla="*/ 2351314 w 13781314"/>
              <a:gd name="connsiteY24" fmla="*/ 5203612 h 5534073"/>
              <a:gd name="connsiteX25" fmla="*/ 1293223 w 13781314"/>
              <a:gd name="connsiteY25" fmla="*/ 5255864 h 5534073"/>
              <a:gd name="connsiteX26" fmla="*/ 326571 w 13781314"/>
              <a:gd name="connsiteY26" fmla="*/ 5007669 h 5534073"/>
              <a:gd name="connsiteX27" fmla="*/ 0 w 13781314"/>
              <a:gd name="connsiteY27" fmla="*/ 331167 h 5534073"/>
              <a:gd name="connsiteX0" fmla="*/ 0 w 13781314"/>
              <a:gd name="connsiteY0" fmla="*/ 331167 h 5534073"/>
              <a:gd name="connsiteX1" fmla="*/ 770709 w 13781314"/>
              <a:gd name="connsiteY1" fmla="*/ 331167 h 5534073"/>
              <a:gd name="connsiteX2" fmla="*/ 1867989 w 13781314"/>
              <a:gd name="connsiteY2" fmla="*/ 187475 h 5534073"/>
              <a:gd name="connsiteX3" fmla="*/ 3069771 w 13781314"/>
              <a:gd name="connsiteY3" fmla="*/ 344229 h 5534073"/>
              <a:gd name="connsiteX4" fmla="*/ 4232366 w 13781314"/>
              <a:gd name="connsiteY4" fmla="*/ 331167 h 5534073"/>
              <a:gd name="connsiteX5" fmla="*/ 5342709 w 13781314"/>
              <a:gd name="connsiteY5" fmla="*/ 357292 h 5534073"/>
              <a:gd name="connsiteX6" fmla="*/ 6727371 w 13781314"/>
              <a:gd name="connsiteY6" fmla="*/ 357292 h 5534073"/>
              <a:gd name="connsiteX7" fmla="*/ 7720149 w 13781314"/>
              <a:gd name="connsiteY7" fmla="*/ 252789 h 5534073"/>
              <a:gd name="connsiteX8" fmla="*/ 8712926 w 13781314"/>
              <a:gd name="connsiteY8" fmla="*/ 448732 h 5534073"/>
              <a:gd name="connsiteX9" fmla="*/ 9810206 w 13781314"/>
              <a:gd name="connsiteY9" fmla="*/ 252789 h 5534073"/>
              <a:gd name="connsiteX10" fmla="*/ 10881360 w 13781314"/>
              <a:gd name="connsiteY10" fmla="*/ 448732 h 5534073"/>
              <a:gd name="connsiteX11" fmla="*/ 11926389 w 13781314"/>
              <a:gd name="connsiteY11" fmla="*/ 305041 h 5534073"/>
              <a:gd name="connsiteX12" fmla="*/ 12853851 w 13781314"/>
              <a:gd name="connsiteY12" fmla="*/ 448732 h 5534073"/>
              <a:gd name="connsiteX13" fmla="*/ 13781314 w 13781314"/>
              <a:gd name="connsiteY13" fmla="*/ 226664 h 5534073"/>
              <a:gd name="connsiteX14" fmla="*/ 13781314 w 13781314"/>
              <a:gd name="connsiteY14" fmla="*/ 5112172 h 5534073"/>
              <a:gd name="connsiteX15" fmla="*/ 12723223 w 13781314"/>
              <a:gd name="connsiteY15" fmla="*/ 5125235 h 5534073"/>
              <a:gd name="connsiteX16" fmla="*/ 11652069 w 13781314"/>
              <a:gd name="connsiteY16" fmla="*/ 5255864 h 5534073"/>
              <a:gd name="connsiteX17" fmla="*/ 10633166 w 13781314"/>
              <a:gd name="connsiteY17" fmla="*/ 5086047 h 5534073"/>
              <a:gd name="connsiteX18" fmla="*/ 9300754 w 13781314"/>
              <a:gd name="connsiteY18" fmla="*/ 5216675 h 5534073"/>
              <a:gd name="connsiteX19" fmla="*/ 7707086 w 13781314"/>
              <a:gd name="connsiteY19" fmla="*/ 5046858 h 5534073"/>
              <a:gd name="connsiteX20" fmla="*/ 6648994 w 13781314"/>
              <a:gd name="connsiteY20" fmla="*/ 5308115 h 5534073"/>
              <a:gd name="connsiteX21" fmla="*/ 5408023 w 13781314"/>
              <a:gd name="connsiteY21" fmla="*/ 5216675 h 5534073"/>
              <a:gd name="connsiteX22" fmla="*/ 4454434 w 13781314"/>
              <a:gd name="connsiteY22" fmla="*/ 5255864 h 5534073"/>
              <a:gd name="connsiteX23" fmla="*/ 3422469 w 13781314"/>
              <a:gd name="connsiteY23" fmla="*/ 5216675 h 5534073"/>
              <a:gd name="connsiteX24" fmla="*/ 2351314 w 13781314"/>
              <a:gd name="connsiteY24" fmla="*/ 5203612 h 5534073"/>
              <a:gd name="connsiteX25" fmla="*/ 1293223 w 13781314"/>
              <a:gd name="connsiteY25" fmla="*/ 5255864 h 5534073"/>
              <a:gd name="connsiteX26" fmla="*/ 326571 w 13781314"/>
              <a:gd name="connsiteY26" fmla="*/ 5007669 h 5534073"/>
              <a:gd name="connsiteX27" fmla="*/ 0 w 13781314"/>
              <a:gd name="connsiteY27" fmla="*/ 331167 h 5534073"/>
              <a:gd name="connsiteX0" fmla="*/ 0 w 13781314"/>
              <a:gd name="connsiteY0" fmla="*/ 331167 h 5534073"/>
              <a:gd name="connsiteX1" fmla="*/ 770709 w 13781314"/>
              <a:gd name="connsiteY1" fmla="*/ 331167 h 5534073"/>
              <a:gd name="connsiteX2" fmla="*/ 1867989 w 13781314"/>
              <a:gd name="connsiteY2" fmla="*/ 187475 h 5534073"/>
              <a:gd name="connsiteX3" fmla="*/ 3069771 w 13781314"/>
              <a:gd name="connsiteY3" fmla="*/ 344229 h 5534073"/>
              <a:gd name="connsiteX4" fmla="*/ 4232366 w 13781314"/>
              <a:gd name="connsiteY4" fmla="*/ 331167 h 5534073"/>
              <a:gd name="connsiteX5" fmla="*/ 5342709 w 13781314"/>
              <a:gd name="connsiteY5" fmla="*/ 357292 h 5534073"/>
              <a:gd name="connsiteX6" fmla="*/ 6727371 w 13781314"/>
              <a:gd name="connsiteY6" fmla="*/ 357292 h 5534073"/>
              <a:gd name="connsiteX7" fmla="*/ 7720149 w 13781314"/>
              <a:gd name="connsiteY7" fmla="*/ 252789 h 5534073"/>
              <a:gd name="connsiteX8" fmla="*/ 8712926 w 13781314"/>
              <a:gd name="connsiteY8" fmla="*/ 448732 h 5534073"/>
              <a:gd name="connsiteX9" fmla="*/ 9810206 w 13781314"/>
              <a:gd name="connsiteY9" fmla="*/ 252789 h 5534073"/>
              <a:gd name="connsiteX10" fmla="*/ 10881360 w 13781314"/>
              <a:gd name="connsiteY10" fmla="*/ 448732 h 5534073"/>
              <a:gd name="connsiteX11" fmla="*/ 11926389 w 13781314"/>
              <a:gd name="connsiteY11" fmla="*/ 305041 h 5534073"/>
              <a:gd name="connsiteX12" fmla="*/ 12853851 w 13781314"/>
              <a:gd name="connsiteY12" fmla="*/ 448732 h 5534073"/>
              <a:gd name="connsiteX13" fmla="*/ 13781314 w 13781314"/>
              <a:gd name="connsiteY13" fmla="*/ 226664 h 5534073"/>
              <a:gd name="connsiteX14" fmla="*/ 13781314 w 13781314"/>
              <a:gd name="connsiteY14" fmla="*/ 5112172 h 5534073"/>
              <a:gd name="connsiteX15" fmla="*/ 12723223 w 13781314"/>
              <a:gd name="connsiteY15" fmla="*/ 5125235 h 5534073"/>
              <a:gd name="connsiteX16" fmla="*/ 11652069 w 13781314"/>
              <a:gd name="connsiteY16" fmla="*/ 5255864 h 5534073"/>
              <a:gd name="connsiteX17" fmla="*/ 10633166 w 13781314"/>
              <a:gd name="connsiteY17" fmla="*/ 5086047 h 5534073"/>
              <a:gd name="connsiteX18" fmla="*/ 9300754 w 13781314"/>
              <a:gd name="connsiteY18" fmla="*/ 5216675 h 5534073"/>
              <a:gd name="connsiteX19" fmla="*/ 7707086 w 13781314"/>
              <a:gd name="connsiteY19" fmla="*/ 5046858 h 5534073"/>
              <a:gd name="connsiteX20" fmla="*/ 6648994 w 13781314"/>
              <a:gd name="connsiteY20" fmla="*/ 5308115 h 5534073"/>
              <a:gd name="connsiteX21" fmla="*/ 5408023 w 13781314"/>
              <a:gd name="connsiteY21" fmla="*/ 5216675 h 5534073"/>
              <a:gd name="connsiteX22" fmla="*/ 4454434 w 13781314"/>
              <a:gd name="connsiteY22" fmla="*/ 5255864 h 5534073"/>
              <a:gd name="connsiteX23" fmla="*/ 3422469 w 13781314"/>
              <a:gd name="connsiteY23" fmla="*/ 5216675 h 5534073"/>
              <a:gd name="connsiteX24" fmla="*/ 2351314 w 13781314"/>
              <a:gd name="connsiteY24" fmla="*/ 5203612 h 5534073"/>
              <a:gd name="connsiteX25" fmla="*/ 1293223 w 13781314"/>
              <a:gd name="connsiteY25" fmla="*/ 5255864 h 5534073"/>
              <a:gd name="connsiteX26" fmla="*/ 326571 w 13781314"/>
              <a:gd name="connsiteY26" fmla="*/ 5007669 h 5534073"/>
              <a:gd name="connsiteX27" fmla="*/ 0 w 13781314"/>
              <a:gd name="connsiteY27" fmla="*/ 331167 h 5534073"/>
              <a:gd name="connsiteX0" fmla="*/ 0 w 13781314"/>
              <a:gd name="connsiteY0" fmla="*/ 331167 h 5534073"/>
              <a:gd name="connsiteX1" fmla="*/ 770709 w 13781314"/>
              <a:gd name="connsiteY1" fmla="*/ 331167 h 5534073"/>
              <a:gd name="connsiteX2" fmla="*/ 1867989 w 13781314"/>
              <a:gd name="connsiteY2" fmla="*/ 187475 h 5534073"/>
              <a:gd name="connsiteX3" fmla="*/ 3069771 w 13781314"/>
              <a:gd name="connsiteY3" fmla="*/ 344229 h 5534073"/>
              <a:gd name="connsiteX4" fmla="*/ 4232366 w 13781314"/>
              <a:gd name="connsiteY4" fmla="*/ 331167 h 5534073"/>
              <a:gd name="connsiteX5" fmla="*/ 5342709 w 13781314"/>
              <a:gd name="connsiteY5" fmla="*/ 357292 h 5534073"/>
              <a:gd name="connsiteX6" fmla="*/ 6727371 w 13781314"/>
              <a:gd name="connsiteY6" fmla="*/ 357292 h 5534073"/>
              <a:gd name="connsiteX7" fmla="*/ 7720149 w 13781314"/>
              <a:gd name="connsiteY7" fmla="*/ 252789 h 5534073"/>
              <a:gd name="connsiteX8" fmla="*/ 8712926 w 13781314"/>
              <a:gd name="connsiteY8" fmla="*/ 448732 h 5534073"/>
              <a:gd name="connsiteX9" fmla="*/ 9810206 w 13781314"/>
              <a:gd name="connsiteY9" fmla="*/ 252789 h 5534073"/>
              <a:gd name="connsiteX10" fmla="*/ 10881360 w 13781314"/>
              <a:gd name="connsiteY10" fmla="*/ 448732 h 5534073"/>
              <a:gd name="connsiteX11" fmla="*/ 11926389 w 13781314"/>
              <a:gd name="connsiteY11" fmla="*/ 305041 h 5534073"/>
              <a:gd name="connsiteX12" fmla="*/ 12853851 w 13781314"/>
              <a:gd name="connsiteY12" fmla="*/ 448732 h 5534073"/>
              <a:gd name="connsiteX13" fmla="*/ 13781314 w 13781314"/>
              <a:gd name="connsiteY13" fmla="*/ 226664 h 5534073"/>
              <a:gd name="connsiteX14" fmla="*/ 13781314 w 13781314"/>
              <a:gd name="connsiteY14" fmla="*/ 5112172 h 5534073"/>
              <a:gd name="connsiteX15" fmla="*/ 12723223 w 13781314"/>
              <a:gd name="connsiteY15" fmla="*/ 5125235 h 5534073"/>
              <a:gd name="connsiteX16" fmla="*/ 11652069 w 13781314"/>
              <a:gd name="connsiteY16" fmla="*/ 5255864 h 5534073"/>
              <a:gd name="connsiteX17" fmla="*/ 10633166 w 13781314"/>
              <a:gd name="connsiteY17" fmla="*/ 5086047 h 5534073"/>
              <a:gd name="connsiteX18" fmla="*/ 9300754 w 13781314"/>
              <a:gd name="connsiteY18" fmla="*/ 5216675 h 5534073"/>
              <a:gd name="connsiteX19" fmla="*/ 7707086 w 13781314"/>
              <a:gd name="connsiteY19" fmla="*/ 5046858 h 5534073"/>
              <a:gd name="connsiteX20" fmla="*/ 6648994 w 13781314"/>
              <a:gd name="connsiteY20" fmla="*/ 5308115 h 5534073"/>
              <a:gd name="connsiteX21" fmla="*/ 5408023 w 13781314"/>
              <a:gd name="connsiteY21" fmla="*/ 5216675 h 5534073"/>
              <a:gd name="connsiteX22" fmla="*/ 4454434 w 13781314"/>
              <a:gd name="connsiteY22" fmla="*/ 5255864 h 5534073"/>
              <a:gd name="connsiteX23" fmla="*/ 3422469 w 13781314"/>
              <a:gd name="connsiteY23" fmla="*/ 5216675 h 5534073"/>
              <a:gd name="connsiteX24" fmla="*/ 2351314 w 13781314"/>
              <a:gd name="connsiteY24" fmla="*/ 5203612 h 5534073"/>
              <a:gd name="connsiteX25" fmla="*/ 1293223 w 13781314"/>
              <a:gd name="connsiteY25" fmla="*/ 5255864 h 5534073"/>
              <a:gd name="connsiteX26" fmla="*/ 326571 w 13781314"/>
              <a:gd name="connsiteY26" fmla="*/ 5007669 h 5534073"/>
              <a:gd name="connsiteX27" fmla="*/ 0 w 13781314"/>
              <a:gd name="connsiteY27" fmla="*/ 331167 h 5534073"/>
              <a:gd name="connsiteX0" fmla="*/ 0 w 13781314"/>
              <a:gd name="connsiteY0" fmla="*/ 331167 h 5534073"/>
              <a:gd name="connsiteX1" fmla="*/ 770709 w 13781314"/>
              <a:gd name="connsiteY1" fmla="*/ 331167 h 5534073"/>
              <a:gd name="connsiteX2" fmla="*/ 1867989 w 13781314"/>
              <a:gd name="connsiteY2" fmla="*/ 187475 h 5534073"/>
              <a:gd name="connsiteX3" fmla="*/ 3069771 w 13781314"/>
              <a:gd name="connsiteY3" fmla="*/ 344229 h 5534073"/>
              <a:gd name="connsiteX4" fmla="*/ 4232366 w 13781314"/>
              <a:gd name="connsiteY4" fmla="*/ 331167 h 5534073"/>
              <a:gd name="connsiteX5" fmla="*/ 5342709 w 13781314"/>
              <a:gd name="connsiteY5" fmla="*/ 357292 h 5534073"/>
              <a:gd name="connsiteX6" fmla="*/ 6727371 w 13781314"/>
              <a:gd name="connsiteY6" fmla="*/ 357292 h 5534073"/>
              <a:gd name="connsiteX7" fmla="*/ 7720149 w 13781314"/>
              <a:gd name="connsiteY7" fmla="*/ 252789 h 5534073"/>
              <a:gd name="connsiteX8" fmla="*/ 8712926 w 13781314"/>
              <a:gd name="connsiteY8" fmla="*/ 448732 h 5534073"/>
              <a:gd name="connsiteX9" fmla="*/ 9810206 w 13781314"/>
              <a:gd name="connsiteY9" fmla="*/ 252789 h 5534073"/>
              <a:gd name="connsiteX10" fmla="*/ 10881360 w 13781314"/>
              <a:gd name="connsiteY10" fmla="*/ 448732 h 5534073"/>
              <a:gd name="connsiteX11" fmla="*/ 11926389 w 13781314"/>
              <a:gd name="connsiteY11" fmla="*/ 305041 h 5534073"/>
              <a:gd name="connsiteX12" fmla="*/ 12853851 w 13781314"/>
              <a:gd name="connsiteY12" fmla="*/ 448732 h 5534073"/>
              <a:gd name="connsiteX13" fmla="*/ 13781314 w 13781314"/>
              <a:gd name="connsiteY13" fmla="*/ 226664 h 5534073"/>
              <a:gd name="connsiteX14" fmla="*/ 13781314 w 13781314"/>
              <a:gd name="connsiteY14" fmla="*/ 5112172 h 5534073"/>
              <a:gd name="connsiteX15" fmla="*/ 12723223 w 13781314"/>
              <a:gd name="connsiteY15" fmla="*/ 5125235 h 5534073"/>
              <a:gd name="connsiteX16" fmla="*/ 11652069 w 13781314"/>
              <a:gd name="connsiteY16" fmla="*/ 5255864 h 5534073"/>
              <a:gd name="connsiteX17" fmla="*/ 10633166 w 13781314"/>
              <a:gd name="connsiteY17" fmla="*/ 5086047 h 5534073"/>
              <a:gd name="connsiteX18" fmla="*/ 9300754 w 13781314"/>
              <a:gd name="connsiteY18" fmla="*/ 5216675 h 5534073"/>
              <a:gd name="connsiteX19" fmla="*/ 7707086 w 13781314"/>
              <a:gd name="connsiteY19" fmla="*/ 5046858 h 5534073"/>
              <a:gd name="connsiteX20" fmla="*/ 6648994 w 13781314"/>
              <a:gd name="connsiteY20" fmla="*/ 5308115 h 5534073"/>
              <a:gd name="connsiteX21" fmla="*/ 5408023 w 13781314"/>
              <a:gd name="connsiteY21" fmla="*/ 5216675 h 5534073"/>
              <a:gd name="connsiteX22" fmla="*/ 4454434 w 13781314"/>
              <a:gd name="connsiteY22" fmla="*/ 5255864 h 5534073"/>
              <a:gd name="connsiteX23" fmla="*/ 3422469 w 13781314"/>
              <a:gd name="connsiteY23" fmla="*/ 5216675 h 5534073"/>
              <a:gd name="connsiteX24" fmla="*/ 2351314 w 13781314"/>
              <a:gd name="connsiteY24" fmla="*/ 5203612 h 5534073"/>
              <a:gd name="connsiteX25" fmla="*/ 1293223 w 13781314"/>
              <a:gd name="connsiteY25" fmla="*/ 5255864 h 5534073"/>
              <a:gd name="connsiteX26" fmla="*/ 326571 w 13781314"/>
              <a:gd name="connsiteY26" fmla="*/ 5007669 h 5534073"/>
              <a:gd name="connsiteX27" fmla="*/ 0 w 13781314"/>
              <a:gd name="connsiteY27" fmla="*/ 331167 h 5534073"/>
              <a:gd name="connsiteX0" fmla="*/ 0 w 13781314"/>
              <a:gd name="connsiteY0" fmla="*/ 331167 h 5534073"/>
              <a:gd name="connsiteX1" fmla="*/ 770709 w 13781314"/>
              <a:gd name="connsiteY1" fmla="*/ 331167 h 5534073"/>
              <a:gd name="connsiteX2" fmla="*/ 1867989 w 13781314"/>
              <a:gd name="connsiteY2" fmla="*/ 187475 h 5534073"/>
              <a:gd name="connsiteX3" fmla="*/ 3069771 w 13781314"/>
              <a:gd name="connsiteY3" fmla="*/ 344229 h 5534073"/>
              <a:gd name="connsiteX4" fmla="*/ 4232366 w 13781314"/>
              <a:gd name="connsiteY4" fmla="*/ 331167 h 5534073"/>
              <a:gd name="connsiteX5" fmla="*/ 5342709 w 13781314"/>
              <a:gd name="connsiteY5" fmla="*/ 357292 h 5534073"/>
              <a:gd name="connsiteX6" fmla="*/ 6727371 w 13781314"/>
              <a:gd name="connsiteY6" fmla="*/ 357292 h 5534073"/>
              <a:gd name="connsiteX7" fmla="*/ 7720149 w 13781314"/>
              <a:gd name="connsiteY7" fmla="*/ 252789 h 5534073"/>
              <a:gd name="connsiteX8" fmla="*/ 8712926 w 13781314"/>
              <a:gd name="connsiteY8" fmla="*/ 448732 h 5534073"/>
              <a:gd name="connsiteX9" fmla="*/ 9810206 w 13781314"/>
              <a:gd name="connsiteY9" fmla="*/ 252789 h 5534073"/>
              <a:gd name="connsiteX10" fmla="*/ 10881360 w 13781314"/>
              <a:gd name="connsiteY10" fmla="*/ 448732 h 5534073"/>
              <a:gd name="connsiteX11" fmla="*/ 11926389 w 13781314"/>
              <a:gd name="connsiteY11" fmla="*/ 305041 h 5534073"/>
              <a:gd name="connsiteX12" fmla="*/ 12853851 w 13781314"/>
              <a:gd name="connsiteY12" fmla="*/ 448732 h 5534073"/>
              <a:gd name="connsiteX13" fmla="*/ 13781314 w 13781314"/>
              <a:gd name="connsiteY13" fmla="*/ 226664 h 5534073"/>
              <a:gd name="connsiteX14" fmla="*/ 13781314 w 13781314"/>
              <a:gd name="connsiteY14" fmla="*/ 5112172 h 5534073"/>
              <a:gd name="connsiteX15" fmla="*/ 12723223 w 13781314"/>
              <a:gd name="connsiteY15" fmla="*/ 5125235 h 5534073"/>
              <a:gd name="connsiteX16" fmla="*/ 11652069 w 13781314"/>
              <a:gd name="connsiteY16" fmla="*/ 5255864 h 5534073"/>
              <a:gd name="connsiteX17" fmla="*/ 10633166 w 13781314"/>
              <a:gd name="connsiteY17" fmla="*/ 5086047 h 5534073"/>
              <a:gd name="connsiteX18" fmla="*/ 9300754 w 13781314"/>
              <a:gd name="connsiteY18" fmla="*/ 5216675 h 5534073"/>
              <a:gd name="connsiteX19" fmla="*/ 7707086 w 13781314"/>
              <a:gd name="connsiteY19" fmla="*/ 5046858 h 5534073"/>
              <a:gd name="connsiteX20" fmla="*/ 6648994 w 13781314"/>
              <a:gd name="connsiteY20" fmla="*/ 5308115 h 5534073"/>
              <a:gd name="connsiteX21" fmla="*/ 5408023 w 13781314"/>
              <a:gd name="connsiteY21" fmla="*/ 5216675 h 5534073"/>
              <a:gd name="connsiteX22" fmla="*/ 4454434 w 13781314"/>
              <a:gd name="connsiteY22" fmla="*/ 5255864 h 5534073"/>
              <a:gd name="connsiteX23" fmla="*/ 3422469 w 13781314"/>
              <a:gd name="connsiteY23" fmla="*/ 5216675 h 5534073"/>
              <a:gd name="connsiteX24" fmla="*/ 2351314 w 13781314"/>
              <a:gd name="connsiteY24" fmla="*/ 5203612 h 5534073"/>
              <a:gd name="connsiteX25" fmla="*/ 1293223 w 13781314"/>
              <a:gd name="connsiteY25" fmla="*/ 5255864 h 5534073"/>
              <a:gd name="connsiteX26" fmla="*/ 326571 w 13781314"/>
              <a:gd name="connsiteY26" fmla="*/ 5007669 h 5534073"/>
              <a:gd name="connsiteX27" fmla="*/ 0 w 13781314"/>
              <a:gd name="connsiteY27" fmla="*/ 331167 h 5534073"/>
              <a:gd name="connsiteX0" fmla="*/ 0 w 13781314"/>
              <a:gd name="connsiteY0" fmla="*/ 331167 h 5534073"/>
              <a:gd name="connsiteX1" fmla="*/ 770709 w 13781314"/>
              <a:gd name="connsiteY1" fmla="*/ 331167 h 5534073"/>
              <a:gd name="connsiteX2" fmla="*/ 1867989 w 13781314"/>
              <a:gd name="connsiteY2" fmla="*/ 187475 h 5534073"/>
              <a:gd name="connsiteX3" fmla="*/ 3069771 w 13781314"/>
              <a:gd name="connsiteY3" fmla="*/ 344229 h 5534073"/>
              <a:gd name="connsiteX4" fmla="*/ 4232366 w 13781314"/>
              <a:gd name="connsiteY4" fmla="*/ 331167 h 5534073"/>
              <a:gd name="connsiteX5" fmla="*/ 5342709 w 13781314"/>
              <a:gd name="connsiteY5" fmla="*/ 357292 h 5534073"/>
              <a:gd name="connsiteX6" fmla="*/ 6727371 w 13781314"/>
              <a:gd name="connsiteY6" fmla="*/ 357292 h 5534073"/>
              <a:gd name="connsiteX7" fmla="*/ 7720149 w 13781314"/>
              <a:gd name="connsiteY7" fmla="*/ 252789 h 5534073"/>
              <a:gd name="connsiteX8" fmla="*/ 8712926 w 13781314"/>
              <a:gd name="connsiteY8" fmla="*/ 448732 h 5534073"/>
              <a:gd name="connsiteX9" fmla="*/ 9810206 w 13781314"/>
              <a:gd name="connsiteY9" fmla="*/ 252789 h 5534073"/>
              <a:gd name="connsiteX10" fmla="*/ 10881360 w 13781314"/>
              <a:gd name="connsiteY10" fmla="*/ 448732 h 5534073"/>
              <a:gd name="connsiteX11" fmla="*/ 11926389 w 13781314"/>
              <a:gd name="connsiteY11" fmla="*/ 305041 h 5534073"/>
              <a:gd name="connsiteX12" fmla="*/ 12853851 w 13781314"/>
              <a:gd name="connsiteY12" fmla="*/ 448732 h 5534073"/>
              <a:gd name="connsiteX13" fmla="*/ 13781314 w 13781314"/>
              <a:gd name="connsiteY13" fmla="*/ 226664 h 5534073"/>
              <a:gd name="connsiteX14" fmla="*/ 13781314 w 13781314"/>
              <a:gd name="connsiteY14" fmla="*/ 5112172 h 5534073"/>
              <a:gd name="connsiteX15" fmla="*/ 12723223 w 13781314"/>
              <a:gd name="connsiteY15" fmla="*/ 5125235 h 5534073"/>
              <a:gd name="connsiteX16" fmla="*/ 11652069 w 13781314"/>
              <a:gd name="connsiteY16" fmla="*/ 5255864 h 5534073"/>
              <a:gd name="connsiteX17" fmla="*/ 10633166 w 13781314"/>
              <a:gd name="connsiteY17" fmla="*/ 5086047 h 5534073"/>
              <a:gd name="connsiteX18" fmla="*/ 9300754 w 13781314"/>
              <a:gd name="connsiteY18" fmla="*/ 5216675 h 5534073"/>
              <a:gd name="connsiteX19" fmla="*/ 7707086 w 13781314"/>
              <a:gd name="connsiteY19" fmla="*/ 5046858 h 5534073"/>
              <a:gd name="connsiteX20" fmla="*/ 6648994 w 13781314"/>
              <a:gd name="connsiteY20" fmla="*/ 5308115 h 5534073"/>
              <a:gd name="connsiteX21" fmla="*/ 5408023 w 13781314"/>
              <a:gd name="connsiteY21" fmla="*/ 5216675 h 5534073"/>
              <a:gd name="connsiteX22" fmla="*/ 4454434 w 13781314"/>
              <a:gd name="connsiteY22" fmla="*/ 5255864 h 5534073"/>
              <a:gd name="connsiteX23" fmla="*/ 3422469 w 13781314"/>
              <a:gd name="connsiteY23" fmla="*/ 5216675 h 5534073"/>
              <a:gd name="connsiteX24" fmla="*/ 2351314 w 13781314"/>
              <a:gd name="connsiteY24" fmla="*/ 5203612 h 5534073"/>
              <a:gd name="connsiteX25" fmla="*/ 1293223 w 13781314"/>
              <a:gd name="connsiteY25" fmla="*/ 5255864 h 5534073"/>
              <a:gd name="connsiteX26" fmla="*/ 326571 w 13781314"/>
              <a:gd name="connsiteY26" fmla="*/ 5007669 h 5534073"/>
              <a:gd name="connsiteX27" fmla="*/ 0 w 13781314"/>
              <a:gd name="connsiteY27" fmla="*/ 331167 h 5534073"/>
              <a:gd name="connsiteX0" fmla="*/ 0 w 13781314"/>
              <a:gd name="connsiteY0" fmla="*/ 331167 h 5534073"/>
              <a:gd name="connsiteX1" fmla="*/ 770709 w 13781314"/>
              <a:gd name="connsiteY1" fmla="*/ 331167 h 5534073"/>
              <a:gd name="connsiteX2" fmla="*/ 1867989 w 13781314"/>
              <a:gd name="connsiteY2" fmla="*/ 187475 h 5534073"/>
              <a:gd name="connsiteX3" fmla="*/ 3069771 w 13781314"/>
              <a:gd name="connsiteY3" fmla="*/ 344229 h 5534073"/>
              <a:gd name="connsiteX4" fmla="*/ 4232366 w 13781314"/>
              <a:gd name="connsiteY4" fmla="*/ 331167 h 5534073"/>
              <a:gd name="connsiteX5" fmla="*/ 5342709 w 13781314"/>
              <a:gd name="connsiteY5" fmla="*/ 357292 h 5534073"/>
              <a:gd name="connsiteX6" fmla="*/ 6727371 w 13781314"/>
              <a:gd name="connsiteY6" fmla="*/ 357292 h 5534073"/>
              <a:gd name="connsiteX7" fmla="*/ 7720149 w 13781314"/>
              <a:gd name="connsiteY7" fmla="*/ 252789 h 5534073"/>
              <a:gd name="connsiteX8" fmla="*/ 8712926 w 13781314"/>
              <a:gd name="connsiteY8" fmla="*/ 448732 h 5534073"/>
              <a:gd name="connsiteX9" fmla="*/ 9810206 w 13781314"/>
              <a:gd name="connsiteY9" fmla="*/ 252789 h 5534073"/>
              <a:gd name="connsiteX10" fmla="*/ 10881360 w 13781314"/>
              <a:gd name="connsiteY10" fmla="*/ 448732 h 5534073"/>
              <a:gd name="connsiteX11" fmla="*/ 11926389 w 13781314"/>
              <a:gd name="connsiteY11" fmla="*/ 305041 h 5534073"/>
              <a:gd name="connsiteX12" fmla="*/ 12853851 w 13781314"/>
              <a:gd name="connsiteY12" fmla="*/ 448732 h 5534073"/>
              <a:gd name="connsiteX13" fmla="*/ 13781314 w 13781314"/>
              <a:gd name="connsiteY13" fmla="*/ 226664 h 5534073"/>
              <a:gd name="connsiteX14" fmla="*/ 13781314 w 13781314"/>
              <a:gd name="connsiteY14" fmla="*/ 5112172 h 5534073"/>
              <a:gd name="connsiteX15" fmla="*/ 12723223 w 13781314"/>
              <a:gd name="connsiteY15" fmla="*/ 5125235 h 5534073"/>
              <a:gd name="connsiteX16" fmla="*/ 11652069 w 13781314"/>
              <a:gd name="connsiteY16" fmla="*/ 5255864 h 5534073"/>
              <a:gd name="connsiteX17" fmla="*/ 10633166 w 13781314"/>
              <a:gd name="connsiteY17" fmla="*/ 5086047 h 5534073"/>
              <a:gd name="connsiteX18" fmla="*/ 9300754 w 13781314"/>
              <a:gd name="connsiteY18" fmla="*/ 5216675 h 5534073"/>
              <a:gd name="connsiteX19" fmla="*/ 7707086 w 13781314"/>
              <a:gd name="connsiteY19" fmla="*/ 5046858 h 5534073"/>
              <a:gd name="connsiteX20" fmla="*/ 6648994 w 13781314"/>
              <a:gd name="connsiteY20" fmla="*/ 5308115 h 5534073"/>
              <a:gd name="connsiteX21" fmla="*/ 5408023 w 13781314"/>
              <a:gd name="connsiteY21" fmla="*/ 5216675 h 5534073"/>
              <a:gd name="connsiteX22" fmla="*/ 4454434 w 13781314"/>
              <a:gd name="connsiteY22" fmla="*/ 5255864 h 5534073"/>
              <a:gd name="connsiteX23" fmla="*/ 3422469 w 13781314"/>
              <a:gd name="connsiteY23" fmla="*/ 5216675 h 5534073"/>
              <a:gd name="connsiteX24" fmla="*/ 2351314 w 13781314"/>
              <a:gd name="connsiteY24" fmla="*/ 5203612 h 5534073"/>
              <a:gd name="connsiteX25" fmla="*/ 1293223 w 13781314"/>
              <a:gd name="connsiteY25" fmla="*/ 5255864 h 5534073"/>
              <a:gd name="connsiteX26" fmla="*/ 326571 w 13781314"/>
              <a:gd name="connsiteY26" fmla="*/ 5007669 h 5534073"/>
              <a:gd name="connsiteX27" fmla="*/ 0 w 13781314"/>
              <a:gd name="connsiteY27" fmla="*/ 331167 h 5534073"/>
              <a:gd name="connsiteX0" fmla="*/ 0 w 13781314"/>
              <a:gd name="connsiteY0" fmla="*/ 331167 h 5534073"/>
              <a:gd name="connsiteX1" fmla="*/ 770709 w 13781314"/>
              <a:gd name="connsiteY1" fmla="*/ 331167 h 5534073"/>
              <a:gd name="connsiteX2" fmla="*/ 1867989 w 13781314"/>
              <a:gd name="connsiteY2" fmla="*/ 187475 h 5534073"/>
              <a:gd name="connsiteX3" fmla="*/ 3069771 w 13781314"/>
              <a:gd name="connsiteY3" fmla="*/ 344229 h 5534073"/>
              <a:gd name="connsiteX4" fmla="*/ 4232366 w 13781314"/>
              <a:gd name="connsiteY4" fmla="*/ 331167 h 5534073"/>
              <a:gd name="connsiteX5" fmla="*/ 5342709 w 13781314"/>
              <a:gd name="connsiteY5" fmla="*/ 357292 h 5534073"/>
              <a:gd name="connsiteX6" fmla="*/ 6727371 w 13781314"/>
              <a:gd name="connsiteY6" fmla="*/ 357292 h 5534073"/>
              <a:gd name="connsiteX7" fmla="*/ 7720149 w 13781314"/>
              <a:gd name="connsiteY7" fmla="*/ 252789 h 5534073"/>
              <a:gd name="connsiteX8" fmla="*/ 8712926 w 13781314"/>
              <a:gd name="connsiteY8" fmla="*/ 448732 h 5534073"/>
              <a:gd name="connsiteX9" fmla="*/ 9810206 w 13781314"/>
              <a:gd name="connsiteY9" fmla="*/ 252789 h 5534073"/>
              <a:gd name="connsiteX10" fmla="*/ 10881360 w 13781314"/>
              <a:gd name="connsiteY10" fmla="*/ 448732 h 5534073"/>
              <a:gd name="connsiteX11" fmla="*/ 11926389 w 13781314"/>
              <a:gd name="connsiteY11" fmla="*/ 305041 h 5534073"/>
              <a:gd name="connsiteX12" fmla="*/ 12853851 w 13781314"/>
              <a:gd name="connsiteY12" fmla="*/ 448732 h 5534073"/>
              <a:gd name="connsiteX13" fmla="*/ 13781314 w 13781314"/>
              <a:gd name="connsiteY13" fmla="*/ 226664 h 5534073"/>
              <a:gd name="connsiteX14" fmla="*/ 13781314 w 13781314"/>
              <a:gd name="connsiteY14" fmla="*/ 5112172 h 5534073"/>
              <a:gd name="connsiteX15" fmla="*/ 12723223 w 13781314"/>
              <a:gd name="connsiteY15" fmla="*/ 5125235 h 5534073"/>
              <a:gd name="connsiteX16" fmla="*/ 11652069 w 13781314"/>
              <a:gd name="connsiteY16" fmla="*/ 5255864 h 5534073"/>
              <a:gd name="connsiteX17" fmla="*/ 10633166 w 13781314"/>
              <a:gd name="connsiteY17" fmla="*/ 5086047 h 5534073"/>
              <a:gd name="connsiteX18" fmla="*/ 9300754 w 13781314"/>
              <a:gd name="connsiteY18" fmla="*/ 5216675 h 5534073"/>
              <a:gd name="connsiteX19" fmla="*/ 7707086 w 13781314"/>
              <a:gd name="connsiteY19" fmla="*/ 5046858 h 5534073"/>
              <a:gd name="connsiteX20" fmla="*/ 6648994 w 13781314"/>
              <a:gd name="connsiteY20" fmla="*/ 5308115 h 5534073"/>
              <a:gd name="connsiteX21" fmla="*/ 5408023 w 13781314"/>
              <a:gd name="connsiteY21" fmla="*/ 5216675 h 5534073"/>
              <a:gd name="connsiteX22" fmla="*/ 4454434 w 13781314"/>
              <a:gd name="connsiteY22" fmla="*/ 5255864 h 5534073"/>
              <a:gd name="connsiteX23" fmla="*/ 3422469 w 13781314"/>
              <a:gd name="connsiteY23" fmla="*/ 5216675 h 5534073"/>
              <a:gd name="connsiteX24" fmla="*/ 2351314 w 13781314"/>
              <a:gd name="connsiteY24" fmla="*/ 5203612 h 5534073"/>
              <a:gd name="connsiteX25" fmla="*/ 1293223 w 13781314"/>
              <a:gd name="connsiteY25" fmla="*/ 5255864 h 5534073"/>
              <a:gd name="connsiteX26" fmla="*/ 326571 w 13781314"/>
              <a:gd name="connsiteY26" fmla="*/ 5007669 h 5534073"/>
              <a:gd name="connsiteX27" fmla="*/ 0 w 13781314"/>
              <a:gd name="connsiteY27" fmla="*/ 331167 h 55340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13781314" h="5534073">
                <a:moveTo>
                  <a:pt x="0" y="331167"/>
                </a:moveTo>
                <a:lnTo>
                  <a:pt x="770709" y="331167"/>
                </a:lnTo>
                <a:cubicBezTo>
                  <a:pt x="1045029" y="-69427"/>
                  <a:pt x="1609806" y="-79673"/>
                  <a:pt x="1867989" y="187475"/>
                </a:cubicBezTo>
                <a:cubicBezTo>
                  <a:pt x="2307003" y="-190580"/>
                  <a:pt x="2991907" y="76825"/>
                  <a:pt x="3069771" y="344229"/>
                </a:cubicBezTo>
                <a:cubicBezTo>
                  <a:pt x="3388147" y="32513"/>
                  <a:pt x="4067671" y="120368"/>
                  <a:pt x="4232366" y="331167"/>
                </a:cubicBezTo>
                <a:cubicBezTo>
                  <a:pt x="4587112" y="-228744"/>
                  <a:pt x="5295325" y="133431"/>
                  <a:pt x="5342709" y="357292"/>
                </a:cubicBezTo>
                <a:cubicBezTo>
                  <a:pt x="5735107" y="26878"/>
                  <a:pt x="6434866" y="65298"/>
                  <a:pt x="6727371" y="357292"/>
                </a:cubicBezTo>
                <a:cubicBezTo>
                  <a:pt x="6981456" y="-46376"/>
                  <a:pt x="7665848" y="-50474"/>
                  <a:pt x="7720149" y="252789"/>
                </a:cubicBezTo>
                <a:cubicBezTo>
                  <a:pt x="8097179" y="-112203"/>
                  <a:pt x="8635573" y="14584"/>
                  <a:pt x="8712926" y="448732"/>
                </a:cubicBezTo>
                <a:cubicBezTo>
                  <a:pt x="8963426" y="-8468"/>
                  <a:pt x="9667283" y="-43047"/>
                  <a:pt x="9810206" y="252789"/>
                </a:cubicBezTo>
                <a:cubicBezTo>
                  <a:pt x="10228729" y="-104519"/>
                  <a:pt x="10708726" y="45320"/>
                  <a:pt x="10881360" y="448732"/>
                </a:cubicBezTo>
                <a:cubicBezTo>
                  <a:pt x="11106758" y="62737"/>
                  <a:pt x="11762463" y="53260"/>
                  <a:pt x="11926389" y="305041"/>
                </a:cubicBezTo>
                <a:cubicBezTo>
                  <a:pt x="12297015" y="-69684"/>
                  <a:pt x="12790586" y="170314"/>
                  <a:pt x="12853851" y="448732"/>
                </a:cubicBezTo>
                <a:cubicBezTo>
                  <a:pt x="13055429" y="51979"/>
                  <a:pt x="13556685" y="77850"/>
                  <a:pt x="13781314" y="226664"/>
                </a:cubicBezTo>
                <a:lnTo>
                  <a:pt x="13781314" y="5112172"/>
                </a:lnTo>
                <a:cubicBezTo>
                  <a:pt x="13574614" y="5400835"/>
                  <a:pt x="13029815" y="5466662"/>
                  <a:pt x="12723223" y="5125235"/>
                </a:cubicBezTo>
                <a:cubicBezTo>
                  <a:pt x="12665849" y="5499191"/>
                  <a:pt x="12132065" y="5558102"/>
                  <a:pt x="11652069" y="5255864"/>
                </a:cubicBezTo>
                <a:cubicBezTo>
                  <a:pt x="11396959" y="5506619"/>
                  <a:pt x="10803751" y="5511486"/>
                  <a:pt x="10633166" y="5086047"/>
                </a:cubicBezTo>
                <a:cubicBezTo>
                  <a:pt x="10434918" y="5544527"/>
                  <a:pt x="9729523" y="5664910"/>
                  <a:pt x="9300754" y="5216675"/>
                </a:cubicBezTo>
                <a:cubicBezTo>
                  <a:pt x="9038472" y="5651847"/>
                  <a:pt x="8030840" y="5679767"/>
                  <a:pt x="7707086" y="5046858"/>
                </a:cubicBezTo>
                <a:cubicBezTo>
                  <a:pt x="7546490" y="5479725"/>
                  <a:pt x="6986323" y="5666703"/>
                  <a:pt x="6648994" y="5308115"/>
                </a:cubicBezTo>
                <a:cubicBezTo>
                  <a:pt x="6335229" y="5661837"/>
                  <a:pt x="5652631" y="5546832"/>
                  <a:pt x="5408023" y="5216675"/>
                </a:cubicBezTo>
                <a:cubicBezTo>
                  <a:pt x="5259209" y="5490995"/>
                  <a:pt x="4756928" y="5496374"/>
                  <a:pt x="4454434" y="5255864"/>
                </a:cubicBezTo>
                <a:cubicBezTo>
                  <a:pt x="4256442" y="5596267"/>
                  <a:pt x="3658881" y="5544783"/>
                  <a:pt x="3422469" y="5216675"/>
                </a:cubicBezTo>
                <a:cubicBezTo>
                  <a:pt x="3234466" y="5465894"/>
                  <a:pt x="2554686" y="5523011"/>
                  <a:pt x="2351314" y="5203612"/>
                </a:cubicBezTo>
                <a:cubicBezTo>
                  <a:pt x="2167666" y="5451550"/>
                  <a:pt x="1784232" y="5576545"/>
                  <a:pt x="1293223" y="5255864"/>
                </a:cubicBezTo>
                <a:cubicBezTo>
                  <a:pt x="855745" y="5680278"/>
                  <a:pt x="387531" y="5251766"/>
                  <a:pt x="326571" y="5007669"/>
                </a:cubicBezTo>
                <a:lnTo>
                  <a:pt x="0" y="33116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55D6FF9C-3C93-46DA-9C28-712B895A431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7911" y="-1652880"/>
            <a:ext cx="5933873" cy="593387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CB10252-A659-8849-4C48-9D5E9223E890}"/>
              </a:ext>
            </a:extLst>
          </p:cNvPr>
          <p:cNvSpPr txBox="1"/>
          <p:nvPr/>
        </p:nvSpPr>
        <p:spPr>
          <a:xfrm>
            <a:off x="4066456" y="967121"/>
            <a:ext cx="812554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Bài</a:t>
            </a:r>
            <a:r>
              <a:rPr kumimoji="0" lang="nl-NL" sz="54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1</a:t>
            </a:r>
            <a:r>
              <a:rPr kumimoji="0" lang="nl-NL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</a:t>
            </a:r>
            <a:r>
              <a:rPr kumimoji="0" lang="vi-VN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Số?</a:t>
            </a:r>
          </a:p>
        </p:txBody>
      </p:sp>
      <p:sp>
        <p:nvSpPr>
          <p:cNvPr id="16" name="Speech Bubble: Rectangle 5">
            <a:extLst>
              <a:ext uri="{FF2B5EF4-FFF2-40B4-BE49-F238E27FC236}">
                <a16:creationId xmlns:a16="http://schemas.microsoft.com/office/drawing/2014/main" id="{21B3DF75-4E69-24BC-1F15-42C9CD8FE106}"/>
              </a:ext>
            </a:extLst>
          </p:cNvPr>
          <p:cNvSpPr/>
          <p:nvPr/>
        </p:nvSpPr>
        <p:spPr>
          <a:xfrm>
            <a:off x="7751607" y="1716411"/>
            <a:ext cx="6428741" cy="827771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5 dm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7" name="Speech Bubble: Rectangle 5">
            <a:extLst>
              <a:ext uri="{FF2B5EF4-FFF2-40B4-BE49-F238E27FC236}">
                <a16:creationId xmlns:a16="http://schemas.microsoft.com/office/drawing/2014/main" id="{21B3DF75-4E69-24BC-1F15-42C9CD8FE106}"/>
              </a:ext>
            </a:extLst>
          </p:cNvPr>
          <p:cNvSpPr/>
          <p:nvPr/>
        </p:nvSpPr>
        <p:spPr>
          <a:xfrm>
            <a:off x="9271662" y="2911251"/>
            <a:ext cx="2796587" cy="827771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1" i="0" u="none" strike="noStrike" kern="1200" cap="none" spc="0" normalizeH="0" baseline="0" noProof="0" dirty="0">
                <a:ln>
                  <a:noFill/>
                </a:ln>
                <a:solidFill>
                  <a:srgbClr val="ED6A1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 dm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ED6A1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8" name="Speech Bubble: Rectangle 5">
            <a:extLst>
              <a:ext uri="{FF2B5EF4-FFF2-40B4-BE49-F238E27FC236}">
                <a16:creationId xmlns:a16="http://schemas.microsoft.com/office/drawing/2014/main" id="{21B3DF75-4E69-24BC-1F15-42C9CD8FE106}"/>
              </a:ext>
            </a:extLst>
          </p:cNvPr>
          <p:cNvSpPr/>
          <p:nvPr/>
        </p:nvSpPr>
        <p:spPr>
          <a:xfrm>
            <a:off x="4052834" y="1741811"/>
            <a:ext cx="6428741" cy="827771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M: 2 dm + 3 dm =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9" name="Speech Bubble: Rectangle 5">
            <a:extLst>
              <a:ext uri="{FF2B5EF4-FFF2-40B4-BE49-F238E27FC236}">
                <a16:creationId xmlns:a16="http://schemas.microsoft.com/office/drawing/2014/main" id="{21B3DF75-4E69-24BC-1F15-42C9CD8FE106}"/>
              </a:ext>
            </a:extLst>
          </p:cNvPr>
          <p:cNvSpPr/>
          <p:nvPr/>
        </p:nvSpPr>
        <p:spPr>
          <a:xfrm>
            <a:off x="4437845" y="2885851"/>
            <a:ext cx="6428741" cy="827771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5 dm – 3 dm =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7" name="Speech Bubble: Rectangle 5">
            <a:extLst>
              <a:ext uri="{FF2B5EF4-FFF2-40B4-BE49-F238E27FC236}">
                <a16:creationId xmlns:a16="http://schemas.microsoft.com/office/drawing/2014/main" id="{21B3DF75-4E69-24BC-1F15-42C9CD8FE106}"/>
              </a:ext>
            </a:extLst>
          </p:cNvPr>
          <p:cNvSpPr/>
          <p:nvPr/>
        </p:nvSpPr>
        <p:spPr>
          <a:xfrm>
            <a:off x="4695906" y="3887472"/>
            <a:ext cx="2796587" cy="827771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1" i="0" u="none" strike="noStrike" kern="1200" cap="none" spc="0" normalizeH="0" baseline="0" noProof="0" dirty="0">
                <a:ln>
                  <a:noFill/>
                </a:ln>
                <a:solidFill>
                  <a:srgbClr val="ED6A1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10 m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ED6A1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8" name="Speech Bubble: Rectangle 5">
            <a:extLst>
              <a:ext uri="{FF2B5EF4-FFF2-40B4-BE49-F238E27FC236}">
                <a16:creationId xmlns:a16="http://schemas.microsoft.com/office/drawing/2014/main" id="{21B3DF75-4E69-24BC-1F15-42C9CD8FE106}"/>
              </a:ext>
            </a:extLst>
          </p:cNvPr>
          <p:cNvSpPr/>
          <p:nvPr/>
        </p:nvSpPr>
        <p:spPr>
          <a:xfrm>
            <a:off x="-137911" y="3862072"/>
            <a:ext cx="6428741" cy="827771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4 m + 6 m = 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9" name="Speech Bubble: Rectangle 5">
            <a:extLst>
              <a:ext uri="{FF2B5EF4-FFF2-40B4-BE49-F238E27FC236}">
                <a16:creationId xmlns:a16="http://schemas.microsoft.com/office/drawing/2014/main" id="{21B3DF75-4E69-24BC-1F15-42C9CD8FE106}"/>
              </a:ext>
            </a:extLst>
          </p:cNvPr>
          <p:cNvSpPr/>
          <p:nvPr/>
        </p:nvSpPr>
        <p:spPr>
          <a:xfrm>
            <a:off x="8903218" y="4863693"/>
            <a:ext cx="2796587" cy="827771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1" i="0" u="none" strike="noStrike" kern="1200" cap="none" spc="0" normalizeH="0" baseline="0" noProof="0" dirty="0">
                <a:ln>
                  <a:noFill/>
                </a:ln>
                <a:solidFill>
                  <a:srgbClr val="ED6A1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4 m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ED6A1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0" name="Speech Bubble: Rectangle 5">
            <a:extLst>
              <a:ext uri="{FF2B5EF4-FFF2-40B4-BE49-F238E27FC236}">
                <a16:creationId xmlns:a16="http://schemas.microsoft.com/office/drawing/2014/main" id="{21B3DF75-4E69-24BC-1F15-42C9CD8FE106}"/>
              </a:ext>
            </a:extLst>
          </p:cNvPr>
          <p:cNvSpPr/>
          <p:nvPr/>
        </p:nvSpPr>
        <p:spPr>
          <a:xfrm>
            <a:off x="4278122" y="4838293"/>
            <a:ext cx="6428741" cy="827771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10 m – 6 m =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7887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8" grpId="0"/>
      <p:bldP spid="19" grpId="0"/>
      <p:bldP spid="27" grpId="0"/>
      <p:bldP spid="28" grpId="0"/>
      <p:bldP spid="29" grpId="0"/>
      <p:bldP spid="3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43086DC6-D3F0-4C0C-B7B9-B6C4152B9A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7" name="任意多边形: 形状 6">
            <a:extLst>
              <a:ext uri="{FF2B5EF4-FFF2-40B4-BE49-F238E27FC236}">
                <a16:creationId xmlns:a16="http://schemas.microsoft.com/office/drawing/2014/main" id="{65E339E6-ECBE-4417-9E32-3F50D9F0F00C}"/>
              </a:ext>
            </a:extLst>
          </p:cNvPr>
          <p:cNvSpPr/>
          <p:nvPr/>
        </p:nvSpPr>
        <p:spPr>
          <a:xfrm>
            <a:off x="-794657" y="479690"/>
            <a:ext cx="13781314" cy="5882882"/>
          </a:xfrm>
          <a:custGeom>
            <a:avLst/>
            <a:gdLst>
              <a:gd name="connsiteX0" fmla="*/ 0 w 13781314"/>
              <a:gd name="connsiteY0" fmla="*/ 143692 h 5120640"/>
              <a:gd name="connsiteX1" fmla="*/ 770709 w 13781314"/>
              <a:gd name="connsiteY1" fmla="*/ 143692 h 5120640"/>
              <a:gd name="connsiteX2" fmla="*/ 1867989 w 13781314"/>
              <a:gd name="connsiteY2" fmla="*/ 0 h 5120640"/>
              <a:gd name="connsiteX3" fmla="*/ 3069771 w 13781314"/>
              <a:gd name="connsiteY3" fmla="*/ 156754 h 5120640"/>
              <a:gd name="connsiteX4" fmla="*/ 4232366 w 13781314"/>
              <a:gd name="connsiteY4" fmla="*/ 143692 h 5120640"/>
              <a:gd name="connsiteX5" fmla="*/ 5342709 w 13781314"/>
              <a:gd name="connsiteY5" fmla="*/ 169817 h 5120640"/>
              <a:gd name="connsiteX6" fmla="*/ 6727371 w 13781314"/>
              <a:gd name="connsiteY6" fmla="*/ 169817 h 5120640"/>
              <a:gd name="connsiteX7" fmla="*/ 7720149 w 13781314"/>
              <a:gd name="connsiteY7" fmla="*/ 65314 h 5120640"/>
              <a:gd name="connsiteX8" fmla="*/ 8712926 w 13781314"/>
              <a:gd name="connsiteY8" fmla="*/ 261257 h 5120640"/>
              <a:gd name="connsiteX9" fmla="*/ 9810206 w 13781314"/>
              <a:gd name="connsiteY9" fmla="*/ 65314 h 5120640"/>
              <a:gd name="connsiteX10" fmla="*/ 10881360 w 13781314"/>
              <a:gd name="connsiteY10" fmla="*/ 261257 h 5120640"/>
              <a:gd name="connsiteX11" fmla="*/ 11926389 w 13781314"/>
              <a:gd name="connsiteY11" fmla="*/ 117566 h 5120640"/>
              <a:gd name="connsiteX12" fmla="*/ 12853851 w 13781314"/>
              <a:gd name="connsiteY12" fmla="*/ 261257 h 5120640"/>
              <a:gd name="connsiteX13" fmla="*/ 13781314 w 13781314"/>
              <a:gd name="connsiteY13" fmla="*/ 39189 h 5120640"/>
              <a:gd name="connsiteX14" fmla="*/ 13781314 w 13781314"/>
              <a:gd name="connsiteY14" fmla="*/ 4924697 h 5120640"/>
              <a:gd name="connsiteX15" fmla="*/ 12723223 w 13781314"/>
              <a:gd name="connsiteY15" fmla="*/ 4937760 h 5120640"/>
              <a:gd name="connsiteX16" fmla="*/ 11652069 w 13781314"/>
              <a:gd name="connsiteY16" fmla="*/ 5068389 h 5120640"/>
              <a:gd name="connsiteX17" fmla="*/ 10633166 w 13781314"/>
              <a:gd name="connsiteY17" fmla="*/ 4898572 h 5120640"/>
              <a:gd name="connsiteX18" fmla="*/ 9300754 w 13781314"/>
              <a:gd name="connsiteY18" fmla="*/ 5029200 h 5120640"/>
              <a:gd name="connsiteX19" fmla="*/ 7707086 w 13781314"/>
              <a:gd name="connsiteY19" fmla="*/ 4859383 h 5120640"/>
              <a:gd name="connsiteX20" fmla="*/ 6648994 w 13781314"/>
              <a:gd name="connsiteY20" fmla="*/ 5120640 h 5120640"/>
              <a:gd name="connsiteX21" fmla="*/ 5408023 w 13781314"/>
              <a:gd name="connsiteY21" fmla="*/ 5029200 h 5120640"/>
              <a:gd name="connsiteX22" fmla="*/ 4454434 w 13781314"/>
              <a:gd name="connsiteY22" fmla="*/ 5068389 h 5120640"/>
              <a:gd name="connsiteX23" fmla="*/ 3422469 w 13781314"/>
              <a:gd name="connsiteY23" fmla="*/ 5029200 h 5120640"/>
              <a:gd name="connsiteX24" fmla="*/ 2351314 w 13781314"/>
              <a:gd name="connsiteY24" fmla="*/ 5016137 h 5120640"/>
              <a:gd name="connsiteX25" fmla="*/ 1293223 w 13781314"/>
              <a:gd name="connsiteY25" fmla="*/ 5068389 h 5120640"/>
              <a:gd name="connsiteX26" fmla="*/ 326571 w 13781314"/>
              <a:gd name="connsiteY26" fmla="*/ 4820194 h 5120640"/>
              <a:gd name="connsiteX27" fmla="*/ 0 w 13781314"/>
              <a:gd name="connsiteY27" fmla="*/ 143692 h 5120640"/>
              <a:gd name="connsiteX0" fmla="*/ 0 w 13781314"/>
              <a:gd name="connsiteY0" fmla="*/ 209925 h 5186873"/>
              <a:gd name="connsiteX1" fmla="*/ 770709 w 13781314"/>
              <a:gd name="connsiteY1" fmla="*/ 209925 h 5186873"/>
              <a:gd name="connsiteX2" fmla="*/ 1867989 w 13781314"/>
              <a:gd name="connsiteY2" fmla="*/ 66233 h 5186873"/>
              <a:gd name="connsiteX3" fmla="*/ 3069771 w 13781314"/>
              <a:gd name="connsiteY3" fmla="*/ 222987 h 5186873"/>
              <a:gd name="connsiteX4" fmla="*/ 4232366 w 13781314"/>
              <a:gd name="connsiteY4" fmla="*/ 209925 h 5186873"/>
              <a:gd name="connsiteX5" fmla="*/ 5342709 w 13781314"/>
              <a:gd name="connsiteY5" fmla="*/ 236050 h 5186873"/>
              <a:gd name="connsiteX6" fmla="*/ 6727371 w 13781314"/>
              <a:gd name="connsiteY6" fmla="*/ 236050 h 5186873"/>
              <a:gd name="connsiteX7" fmla="*/ 7720149 w 13781314"/>
              <a:gd name="connsiteY7" fmla="*/ 131547 h 5186873"/>
              <a:gd name="connsiteX8" fmla="*/ 8712926 w 13781314"/>
              <a:gd name="connsiteY8" fmla="*/ 327490 h 5186873"/>
              <a:gd name="connsiteX9" fmla="*/ 9810206 w 13781314"/>
              <a:gd name="connsiteY9" fmla="*/ 131547 h 5186873"/>
              <a:gd name="connsiteX10" fmla="*/ 10881360 w 13781314"/>
              <a:gd name="connsiteY10" fmla="*/ 327490 h 5186873"/>
              <a:gd name="connsiteX11" fmla="*/ 11926389 w 13781314"/>
              <a:gd name="connsiteY11" fmla="*/ 183799 h 5186873"/>
              <a:gd name="connsiteX12" fmla="*/ 12853851 w 13781314"/>
              <a:gd name="connsiteY12" fmla="*/ 327490 h 5186873"/>
              <a:gd name="connsiteX13" fmla="*/ 13781314 w 13781314"/>
              <a:gd name="connsiteY13" fmla="*/ 105422 h 5186873"/>
              <a:gd name="connsiteX14" fmla="*/ 13781314 w 13781314"/>
              <a:gd name="connsiteY14" fmla="*/ 4990930 h 5186873"/>
              <a:gd name="connsiteX15" fmla="*/ 12723223 w 13781314"/>
              <a:gd name="connsiteY15" fmla="*/ 5003993 h 5186873"/>
              <a:gd name="connsiteX16" fmla="*/ 11652069 w 13781314"/>
              <a:gd name="connsiteY16" fmla="*/ 5134622 h 5186873"/>
              <a:gd name="connsiteX17" fmla="*/ 10633166 w 13781314"/>
              <a:gd name="connsiteY17" fmla="*/ 4964805 h 5186873"/>
              <a:gd name="connsiteX18" fmla="*/ 9300754 w 13781314"/>
              <a:gd name="connsiteY18" fmla="*/ 5095433 h 5186873"/>
              <a:gd name="connsiteX19" fmla="*/ 7707086 w 13781314"/>
              <a:gd name="connsiteY19" fmla="*/ 4925616 h 5186873"/>
              <a:gd name="connsiteX20" fmla="*/ 6648994 w 13781314"/>
              <a:gd name="connsiteY20" fmla="*/ 5186873 h 5186873"/>
              <a:gd name="connsiteX21" fmla="*/ 5408023 w 13781314"/>
              <a:gd name="connsiteY21" fmla="*/ 5095433 h 5186873"/>
              <a:gd name="connsiteX22" fmla="*/ 4454434 w 13781314"/>
              <a:gd name="connsiteY22" fmla="*/ 5134622 h 5186873"/>
              <a:gd name="connsiteX23" fmla="*/ 3422469 w 13781314"/>
              <a:gd name="connsiteY23" fmla="*/ 5095433 h 5186873"/>
              <a:gd name="connsiteX24" fmla="*/ 2351314 w 13781314"/>
              <a:gd name="connsiteY24" fmla="*/ 5082370 h 5186873"/>
              <a:gd name="connsiteX25" fmla="*/ 1293223 w 13781314"/>
              <a:gd name="connsiteY25" fmla="*/ 5134622 h 5186873"/>
              <a:gd name="connsiteX26" fmla="*/ 326571 w 13781314"/>
              <a:gd name="connsiteY26" fmla="*/ 4886427 h 5186873"/>
              <a:gd name="connsiteX27" fmla="*/ 0 w 13781314"/>
              <a:gd name="connsiteY27" fmla="*/ 209925 h 5186873"/>
              <a:gd name="connsiteX0" fmla="*/ 0 w 13781314"/>
              <a:gd name="connsiteY0" fmla="*/ 325598 h 5302546"/>
              <a:gd name="connsiteX1" fmla="*/ 770709 w 13781314"/>
              <a:gd name="connsiteY1" fmla="*/ 325598 h 5302546"/>
              <a:gd name="connsiteX2" fmla="*/ 1867989 w 13781314"/>
              <a:gd name="connsiteY2" fmla="*/ 181906 h 5302546"/>
              <a:gd name="connsiteX3" fmla="*/ 3069771 w 13781314"/>
              <a:gd name="connsiteY3" fmla="*/ 338660 h 5302546"/>
              <a:gd name="connsiteX4" fmla="*/ 4232366 w 13781314"/>
              <a:gd name="connsiteY4" fmla="*/ 325598 h 5302546"/>
              <a:gd name="connsiteX5" fmla="*/ 5342709 w 13781314"/>
              <a:gd name="connsiteY5" fmla="*/ 351723 h 5302546"/>
              <a:gd name="connsiteX6" fmla="*/ 6727371 w 13781314"/>
              <a:gd name="connsiteY6" fmla="*/ 351723 h 5302546"/>
              <a:gd name="connsiteX7" fmla="*/ 7720149 w 13781314"/>
              <a:gd name="connsiteY7" fmla="*/ 247220 h 5302546"/>
              <a:gd name="connsiteX8" fmla="*/ 8712926 w 13781314"/>
              <a:gd name="connsiteY8" fmla="*/ 443163 h 5302546"/>
              <a:gd name="connsiteX9" fmla="*/ 9810206 w 13781314"/>
              <a:gd name="connsiteY9" fmla="*/ 247220 h 5302546"/>
              <a:gd name="connsiteX10" fmla="*/ 10881360 w 13781314"/>
              <a:gd name="connsiteY10" fmla="*/ 443163 h 5302546"/>
              <a:gd name="connsiteX11" fmla="*/ 11926389 w 13781314"/>
              <a:gd name="connsiteY11" fmla="*/ 299472 h 5302546"/>
              <a:gd name="connsiteX12" fmla="*/ 12853851 w 13781314"/>
              <a:gd name="connsiteY12" fmla="*/ 443163 h 5302546"/>
              <a:gd name="connsiteX13" fmla="*/ 13781314 w 13781314"/>
              <a:gd name="connsiteY13" fmla="*/ 221095 h 5302546"/>
              <a:gd name="connsiteX14" fmla="*/ 13781314 w 13781314"/>
              <a:gd name="connsiteY14" fmla="*/ 5106603 h 5302546"/>
              <a:gd name="connsiteX15" fmla="*/ 12723223 w 13781314"/>
              <a:gd name="connsiteY15" fmla="*/ 5119666 h 5302546"/>
              <a:gd name="connsiteX16" fmla="*/ 11652069 w 13781314"/>
              <a:gd name="connsiteY16" fmla="*/ 5250295 h 5302546"/>
              <a:gd name="connsiteX17" fmla="*/ 10633166 w 13781314"/>
              <a:gd name="connsiteY17" fmla="*/ 5080478 h 5302546"/>
              <a:gd name="connsiteX18" fmla="*/ 9300754 w 13781314"/>
              <a:gd name="connsiteY18" fmla="*/ 5211106 h 5302546"/>
              <a:gd name="connsiteX19" fmla="*/ 7707086 w 13781314"/>
              <a:gd name="connsiteY19" fmla="*/ 5041289 h 5302546"/>
              <a:gd name="connsiteX20" fmla="*/ 6648994 w 13781314"/>
              <a:gd name="connsiteY20" fmla="*/ 5302546 h 5302546"/>
              <a:gd name="connsiteX21" fmla="*/ 5408023 w 13781314"/>
              <a:gd name="connsiteY21" fmla="*/ 5211106 h 5302546"/>
              <a:gd name="connsiteX22" fmla="*/ 4454434 w 13781314"/>
              <a:gd name="connsiteY22" fmla="*/ 5250295 h 5302546"/>
              <a:gd name="connsiteX23" fmla="*/ 3422469 w 13781314"/>
              <a:gd name="connsiteY23" fmla="*/ 5211106 h 5302546"/>
              <a:gd name="connsiteX24" fmla="*/ 2351314 w 13781314"/>
              <a:gd name="connsiteY24" fmla="*/ 5198043 h 5302546"/>
              <a:gd name="connsiteX25" fmla="*/ 1293223 w 13781314"/>
              <a:gd name="connsiteY25" fmla="*/ 5250295 h 5302546"/>
              <a:gd name="connsiteX26" fmla="*/ 326571 w 13781314"/>
              <a:gd name="connsiteY26" fmla="*/ 5002100 h 5302546"/>
              <a:gd name="connsiteX27" fmla="*/ 0 w 13781314"/>
              <a:gd name="connsiteY27" fmla="*/ 325598 h 5302546"/>
              <a:gd name="connsiteX0" fmla="*/ 0 w 13781314"/>
              <a:gd name="connsiteY0" fmla="*/ 325598 h 5302546"/>
              <a:gd name="connsiteX1" fmla="*/ 770709 w 13781314"/>
              <a:gd name="connsiteY1" fmla="*/ 325598 h 5302546"/>
              <a:gd name="connsiteX2" fmla="*/ 1867989 w 13781314"/>
              <a:gd name="connsiteY2" fmla="*/ 181906 h 5302546"/>
              <a:gd name="connsiteX3" fmla="*/ 3069771 w 13781314"/>
              <a:gd name="connsiteY3" fmla="*/ 338660 h 5302546"/>
              <a:gd name="connsiteX4" fmla="*/ 4232366 w 13781314"/>
              <a:gd name="connsiteY4" fmla="*/ 325598 h 5302546"/>
              <a:gd name="connsiteX5" fmla="*/ 5342709 w 13781314"/>
              <a:gd name="connsiteY5" fmla="*/ 351723 h 5302546"/>
              <a:gd name="connsiteX6" fmla="*/ 6727371 w 13781314"/>
              <a:gd name="connsiteY6" fmla="*/ 351723 h 5302546"/>
              <a:gd name="connsiteX7" fmla="*/ 7720149 w 13781314"/>
              <a:gd name="connsiteY7" fmla="*/ 247220 h 5302546"/>
              <a:gd name="connsiteX8" fmla="*/ 8712926 w 13781314"/>
              <a:gd name="connsiteY8" fmla="*/ 443163 h 5302546"/>
              <a:gd name="connsiteX9" fmla="*/ 9810206 w 13781314"/>
              <a:gd name="connsiteY9" fmla="*/ 247220 h 5302546"/>
              <a:gd name="connsiteX10" fmla="*/ 10881360 w 13781314"/>
              <a:gd name="connsiteY10" fmla="*/ 443163 h 5302546"/>
              <a:gd name="connsiteX11" fmla="*/ 11926389 w 13781314"/>
              <a:gd name="connsiteY11" fmla="*/ 299472 h 5302546"/>
              <a:gd name="connsiteX12" fmla="*/ 12853851 w 13781314"/>
              <a:gd name="connsiteY12" fmla="*/ 443163 h 5302546"/>
              <a:gd name="connsiteX13" fmla="*/ 13781314 w 13781314"/>
              <a:gd name="connsiteY13" fmla="*/ 221095 h 5302546"/>
              <a:gd name="connsiteX14" fmla="*/ 13781314 w 13781314"/>
              <a:gd name="connsiteY14" fmla="*/ 5106603 h 5302546"/>
              <a:gd name="connsiteX15" fmla="*/ 12723223 w 13781314"/>
              <a:gd name="connsiteY15" fmla="*/ 5119666 h 5302546"/>
              <a:gd name="connsiteX16" fmla="*/ 11652069 w 13781314"/>
              <a:gd name="connsiteY16" fmla="*/ 5250295 h 5302546"/>
              <a:gd name="connsiteX17" fmla="*/ 10633166 w 13781314"/>
              <a:gd name="connsiteY17" fmla="*/ 5080478 h 5302546"/>
              <a:gd name="connsiteX18" fmla="*/ 9300754 w 13781314"/>
              <a:gd name="connsiteY18" fmla="*/ 5211106 h 5302546"/>
              <a:gd name="connsiteX19" fmla="*/ 7707086 w 13781314"/>
              <a:gd name="connsiteY19" fmla="*/ 5041289 h 5302546"/>
              <a:gd name="connsiteX20" fmla="*/ 6648994 w 13781314"/>
              <a:gd name="connsiteY20" fmla="*/ 5302546 h 5302546"/>
              <a:gd name="connsiteX21" fmla="*/ 5408023 w 13781314"/>
              <a:gd name="connsiteY21" fmla="*/ 5211106 h 5302546"/>
              <a:gd name="connsiteX22" fmla="*/ 4454434 w 13781314"/>
              <a:gd name="connsiteY22" fmla="*/ 5250295 h 5302546"/>
              <a:gd name="connsiteX23" fmla="*/ 3422469 w 13781314"/>
              <a:gd name="connsiteY23" fmla="*/ 5211106 h 5302546"/>
              <a:gd name="connsiteX24" fmla="*/ 2351314 w 13781314"/>
              <a:gd name="connsiteY24" fmla="*/ 5198043 h 5302546"/>
              <a:gd name="connsiteX25" fmla="*/ 1293223 w 13781314"/>
              <a:gd name="connsiteY25" fmla="*/ 5250295 h 5302546"/>
              <a:gd name="connsiteX26" fmla="*/ 326571 w 13781314"/>
              <a:gd name="connsiteY26" fmla="*/ 5002100 h 5302546"/>
              <a:gd name="connsiteX27" fmla="*/ 0 w 13781314"/>
              <a:gd name="connsiteY27" fmla="*/ 325598 h 5302546"/>
              <a:gd name="connsiteX0" fmla="*/ 0 w 13781314"/>
              <a:gd name="connsiteY0" fmla="*/ 331167 h 5308115"/>
              <a:gd name="connsiteX1" fmla="*/ 770709 w 13781314"/>
              <a:gd name="connsiteY1" fmla="*/ 331167 h 5308115"/>
              <a:gd name="connsiteX2" fmla="*/ 1867989 w 13781314"/>
              <a:gd name="connsiteY2" fmla="*/ 187475 h 5308115"/>
              <a:gd name="connsiteX3" fmla="*/ 3069771 w 13781314"/>
              <a:gd name="connsiteY3" fmla="*/ 344229 h 5308115"/>
              <a:gd name="connsiteX4" fmla="*/ 4232366 w 13781314"/>
              <a:gd name="connsiteY4" fmla="*/ 331167 h 5308115"/>
              <a:gd name="connsiteX5" fmla="*/ 5342709 w 13781314"/>
              <a:gd name="connsiteY5" fmla="*/ 357292 h 5308115"/>
              <a:gd name="connsiteX6" fmla="*/ 6727371 w 13781314"/>
              <a:gd name="connsiteY6" fmla="*/ 357292 h 5308115"/>
              <a:gd name="connsiteX7" fmla="*/ 7720149 w 13781314"/>
              <a:gd name="connsiteY7" fmla="*/ 252789 h 5308115"/>
              <a:gd name="connsiteX8" fmla="*/ 8712926 w 13781314"/>
              <a:gd name="connsiteY8" fmla="*/ 448732 h 5308115"/>
              <a:gd name="connsiteX9" fmla="*/ 9810206 w 13781314"/>
              <a:gd name="connsiteY9" fmla="*/ 252789 h 5308115"/>
              <a:gd name="connsiteX10" fmla="*/ 10881360 w 13781314"/>
              <a:gd name="connsiteY10" fmla="*/ 448732 h 5308115"/>
              <a:gd name="connsiteX11" fmla="*/ 11926389 w 13781314"/>
              <a:gd name="connsiteY11" fmla="*/ 305041 h 5308115"/>
              <a:gd name="connsiteX12" fmla="*/ 12853851 w 13781314"/>
              <a:gd name="connsiteY12" fmla="*/ 448732 h 5308115"/>
              <a:gd name="connsiteX13" fmla="*/ 13781314 w 13781314"/>
              <a:gd name="connsiteY13" fmla="*/ 226664 h 5308115"/>
              <a:gd name="connsiteX14" fmla="*/ 13781314 w 13781314"/>
              <a:gd name="connsiteY14" fmla="*/ 5112172 h 5308115"/>
              <a:gd name="connsiteX15" fmla="*/ 12723223 w 13781314"/>
              <a:gd name="connsiteY15" fmla="*/ 5125235 h 5308115"/>
              <a:gd name="connsiteX16" fmla="*/ 11652069 w 13781314"/>
              <a:gd name="connsiteY16" fmla="*/ 5255864 h 5308115"/>
              <a:gd name="connsiteX17" fmla="*/ 10633166 w 13781314"/>
              <a:gd name="connsiteY17" fmla="*/ 5086047 h 5308115"/>
              <a:gd name="connsiteX18" fmla="*/ 9300754 w 13781314"/>
              <a:gd name="connsiteY18" fmla="*/ 5216675 h 5308115"/>
              <a:gd name="connsiteX19" fmla="*/ 7707086 w 13781314"/>
              <a:gd name="connsiteY19" fmla="*/ 5046858 h 5308115"/>
              <a:gd name="connsiteX20" fmla="*/ 6648994 w 13781314"/>
              <a:gd name="connsiteY20" fmla="*/ 5308115 h 5308115"/>
              <a:gd name="connsiteX21" fmla="*/ 5408023 w 13781314"/>
              <a:gd name="connsiteY21" fmla="*/ 5216675 h 5308115"/>
              <a:gd name="connsiteX22" fmla="*/ 4454434 w 13781314"/>
              <a:gd name="connsiteY22" fmla="*/ 5255864 h 5308115"/>
              <a:gd name="connsiteX23" fmla="*/ 3422469 w 13781314"/>
              <a:gd name="connsiteY23" fmla="*/ 5216675 h 5308115"/>
              <a:gd name="connsiteX24" fmla="*/ 2351314 w 13781314"/>
              <a:gd name="connsiteY24" fmla="*/ 5203612 h 5308115"/>
              <a:gd name="connsiteX25" fmla="*/ 1293223 w 13781314"/>
              <a:gd name="connsiteY25" fmla="*/ 5255864 h 5308115"/>
              <a:gd name="connsiteX26" fmla="*/ 326571 w 13781314"/>
              <a:gd name="connsiteY26" fmla="*/ 5007669 h 5308115"/>
              <a:gd name="connsiteX27" fmla="*/ 0 w 13781314"/>
              <a:gd name="connsiteY27" fmla="*/ 331167 h 5308115"/>
              <a:gd name="connsiteX0" fmla="*/ 0 w 13781314"/>
              <a:gd name="connsiteY0" fmla="*/ 331167 h 5308115"/>
              <a:gd name="connsiteX1" fmla="*/ 770709 w 13781314"/>
              <a:gd name="connsiteY1" fmla="*/ 331167 h 5308115"/>
              <a:gd name="connsiteX2" fmla="*/ 1867989 w 13781314"/>
              <a:gd name="connsiteY2" fmla="*/ 187475 h 5308115"/>
              <a:gd name="connsiteX3" fmla="*/ 3069771 w 13781314"/>
              <a:gd name="connsiteY3" fmla="*/ 344229 h 5308115"/>
              <a:gd name="connsiteX4" fmla="*/ 4232366 w 13781314"/>
              <a:gd name="connsiteY4" fmla="*/ 331167 h 5308115"/>
              <a:gd name="connsiteX5" fmla="*/ 5342709 w 13781314"/>
              <a:gd name="connsiteY5" fmla="*/ 357292 h 5308115"/>
              <a:gd name="connsiteX6" fmla="*/ 6727371 w 13781314"/>
              <a:gd name="connsiteY6" fmla="*/ 357292 h 5308115"/>
              <a:gd name="connsiteX7" fmla="*/ 7720149 w 13781314"/>
              <a:gd name="connsiteY7" fmla="*/ 252789 h 5308115"/>
              <a:gd name="connsiteX8" fmla="*/ 8712926 w 13781314"/>
              <a:gd name="connsiteY8" fmla="*/ 448732 h 5308115"/>
              <a:gd name="connsiteX9" fmla="*/ 9810206 w 13781314"/>
              <a:gd name="connsiteY9" fmla="*/ 252789 h 5308115"/>
              <a:gd name="connsiteX10" fmla="*/ 10881360 w 13781314"/>
              <a:gd name="connsiteY10" fmla="*/ 448732 h 5308115"/>
              <a:gd name="connsiteX11" fmla="*/ 11926389 w 13781314"/>
              <a:gd name="connsiteY11" fmla="*/ 305041 h 5308115"/>
              <a:gd name="connsiteX12" fmla="*/ 12853851 w 13781314"/>
              <a:gd name="connsiteY12" fmla="*/ 448732 h 5308115"/>
              <a:gd name="connsiteX13" fmla="*/ 13781314 w 13781314"/>
              <a:gd name="connsiteY13" fmla="*/ 226664 h 5308115"/>
              <a:gd name="connsiteX14" fmla="*/ 13781314 w 13781314"/>
              <a:gd name="connsiteY14" fmla="*/ 5112172 h 5308115"/>
              <a:gd name="connsiteX15" fmla="*/ 12723223 w 13781314"/>
              <a:gd name="connsiteY15" fmla="*/ 5125235 h 5308115"/>
              <a:gd name="connsiteX16" fmla="*/ 11652069 w 13781314"/>
              <a:gd name="connsiteY16" fmla="*/ 5255864 h 5308115"/>
              <a:gd name="connsiteX17" fmla="*/ 10633166 w 13781314"/>
              <a:gd name="connsiteY17" fmla="*/ 5086047 h 5308115"/>
              <a:gd name="connsiteX18" fmla="*/ 9300754 w 13781314"/>
              <a:gd name="connsiteY18" fmla="*/ 5216675 h 5308115"/>
              <a:gd name="connsiteX19" fmla="*/ 7707086 w 13781314"/>
              <a:gd name="connsiteY19" fmla="*/ 5046858 h 5308115"/>
              <a:gd name="connsiteX20" fmla="*/ 6648994 w 13781314"/>
              <a:gd name="connsiteY20" fmla="*/ 5308115 h 5308115"/>
              <a:gd name="connsiteX21" fmla="*/ 5408023 w 13781314"/>
              <a:gd name="connsiteY21" fmla="*/ 5216675 h 5308115"/>
              <a:gd name="connsiteX22" fmla="*/ 4454434 w 13781314"/>
              <a:gd name="connsiteY22" fmla="*/ 5255864 h 5308115"/>
              <a:gd name="connsiteX23" fmla="*/ 3422469 w 13781314"/>
              <a:gd name="connsiteY23" fmla="*/ 5216675 h 5308115"/>
              <a:gd name="connsiteX24" fmla="*/ 2351314 w 13781314"/>
              <a:gd name="connsiteY24" fmla="*/ 5203612 h 5308115"/>
              <a:gd name="connsiteX25" fmla="*/ 1293223 w 13781314"/>
              <a:gd name="connsiteY25" fmla="*/ 5255864 h 5308115"/>
              <a:gd name="connsiteX26" fmla="*/ 326571 w 13781314"/>
              <a:gd name="connsiteY26" fmla="*/ 5007669 h 5308115"/>
              <a:gd name="connsiteX27" fmla="*/ 0 w 13781314"/>
              <a:gd name="connsiteY27" fmla="*/ 331167 h 5308115"/>
              <a:gd name="connsiteX0" fmla="*/ 0 w 13781314"/>
              <a:gd name="connsiteY0" fmla="*/ 331167 h 5308115"/>
              <a:gd name="connsiteX1" fmla="*/ 770709 w 13781314"/>
              <a:gd name="connsiteY1" fmla="*/ 331167 h 5308115"/>
              <a:gd name="connsiteX2" fmla="*/ 1867989 w 13781314"/>
              <a:gd name="connsiteY2" fmla="*/ 187475 h 5308115"/>
              <a:gd name="connsiteX3" fmla="*/ 3069771 w 13781314"/>
              <a:gd name="connsiteY3" fmla="*/ 344229 h 5308115"/>
              <a:gd name="connsiteX4" fmla="*/ 4232366 w 13781314"/>
              <a:gd name="connsiteY4" fmla="*/ 331167 h 5308115"/>
              <a:gd name="connsiteX5" fmla="*/ 5342709 w 13781314"/>
              <a:gd name="connsiteY5" fmla="*/ 357292 h 5308115"/>
              <a:gd name="connsiteX6" fmla="*/ 6727371 w 13781314"/>
              <a:gd name="connsiteY6" fmla="*/ 357292 h 5308115"/>
              <a:gd name="connsiteX7" fmla="*/ 7720149 w 13781314"/>
              <a:gd name="connsiteY7" fmla="*/ 252789 h 5308115"/>
              <a:gd name="connsiteX8" fmla="*/ 8712926 w 13781314"/>
              <a:gd name="connsiteY8" fmla="*/ 448732 h 5308115"/>
              <a:gd name="connsiteX9" fmla="*/ 9810206 w 13781314"/>
              <a:gd name="connsiteY9" fmla="*/ 252789 h 5308115"/>
              <a:gd name="connsiteX10" fmla="*/ 10881360 w 13781314"/>
              <a:gd name="connsiteY10" fmla="*/ 448732 h 5308115"/>
              <a:gd name="connsiteX11" fmla="*/ 11926389 w 13781314"/>
              <a:gd name="connsiteY11" fmla="*/ 305041 h 5308115"/>
              <a:gd name="connsiteX12" fmla="*/ 12853851 w 13781314"/>
              <a:gd name="connsiteY12" fmla="*/ 448732 h 5308115"/>
              <a:gd name="connsiteX13" fmla="*/ 13781314 w 13781314"/>
              <a:gd name="connsiteY13" fmla="*/ 226664 h 5308115"/>
              <a:gd name="connsiteX14" fmla="*/ 13781314 w 13781314"/>
              <a:gd name="connsiteY14" fmla="*/ 5112172 h 5308115"/>
              <a:gd name="connsiteX15" fmla="*/ 12723223 w 13781314"/>
              <a:gd name="connsiteY15" fmla="*/ 5125235 h 5308115"/>
              <a:gd name="connsiteX16" fmla="*/ 11652069 w 13781314"/>
              <a:gd name="connsiteY16" fmla="*/ 5255864 h 5308115"/>
              <a:gd name="connsiteX17" fmla="*/ 10633166 w 13781314"/>
              <a:gd name="connsiteY17" fmla="*/ 5086047 h 5308115"/>
              <a:gd name="connsiteX18" fmla="*/ 9300754 w 13781314"/>
              <a:gd name="connsiteY18" fmla="*/ 5216675 h 5308115"/>
              <a:gd name="connsiteX19" fmla="*/ 7707086 w 13781314"/>
              <a:gd name="connsiteY19" fmla="*/ 5046858 h 5308115"/>
              <a:gd name="connsiteX20" fmla="*/ 6648994 w 13781314"/>
              <a:gd name="connsiteY20" fmla="*/ 5308115 h 5308115"/>
              <a:gd name="connsiteX21" fmla="*/ 5408023 w 13781314"/>
              <a:gd name="connsiteY21" fmla="*/ 5216675 h 5308115"/>
              <a:gd name="connsiteX22" fmla="*/ 4454434 w 13781314"/>
              <a:gd name="connsiteY22" fmla="*/ 5255864 h 5308115"/>
              <a:gd name="connsiteX23" fmla="*/ 3422469 w 13781314"/>
              <a:gd name="connsiteY23" fmla="*/ 5216675 h 5308115"/>
              <a:gd name="connsiteX24" fmla="*/ 2351314 w 13781314"/>
              <a:gd name="connsiteY24" fmla="*/ 5203612 h 5308115"/>
              <a:gd name="connsiteX25" fmla="*/ 1293223 w 13781314"/>
              <a:gd name="connsiteY25" fmla="*/ 5255864 h 5308115"/>
              <a:gd name="connsiteX26" fmla="*/ 326571 w 13781314"/>
              <a:gd name="connsiteY26" fmla="*/ 5007669 h 5308115"/>
              <a:gd name="connsiteX27" fmla="*/ 0 w 13781314"/>
              <a:gd name="connsiteY27" fmla="*/ 331167 h 5308115"/>
              <a:gd name="connsiteX0" fmla="*/ 0 w 13781314"/>
              <a:gd name="connsiteY0" fmla="*/ 331167 h 5308115"/>
              <a:gd name="connsiteX1" fmla="*/ 770709 w 13781314"/>
              <a:gd name="connsiteY1" fmla="*/ 331167 h 5308115"/>
              <a:gd name="connsiteX2" fmla="*/ 1867989 w 13781314"/>
              <a:gd name="connsiteY2" fmla="*/ 187475 h 5308115"/>
              <a:gd name="connsiteX3" fmla="*/ 3069771 w 13781314"/>
              <a:gd name="connsiteY3" fmla="*/ 344229 h 5308115"/>
              <a:gd name="connsiteX4" fmla="*/ 4232366 w 13781314"/>
              <a:gd name="connsiteY4" fmla="*/ 331167 h 5308115"/>
              <a:gd name="connsiteX5" fmla="*/ 5342709 w 13781314"/>
              <a:gd name="connsiteY5" fmla="*/ 357292 h 5308115"/>
              <a:gd name="connsiteX6" fmla="*/ 6727371 w 13781314"/>
              <a:gd name="connsiteY6" fmla="*/ 357292 h 5308115"/>
              <a:gd name="connsiteX7" fmla="*/ 7720149 w 13781314"/>
              <a:gd name="connsiteY7" fmla="*/ 252789 h 5308115"/>
              <a:gd name="connsiteX8" fmla="*/ 8712926 w 13781314"/>
              <a:gd name="connsiteY8" fmla="*/ 448732 h 5308115"/>
              <a:gd name="connsiteX9" fmla="*/ 9810206 w 13781314"/>
              <a:gd name="connsiteY9" fmla="*/ 252789 h 5308115"/>
              <a:gd name="connsiteX10" fmla="*/ 10881360 w 13781314"/>
              <a:gd name="connsiteY10" fmla="*/ 448732 h 5308115"/>
              <a:gd name="connsiteX11" fmla="*/ 11926389 w 13781314"/>
              <a:gd name="connsiteY11" fmla="*/ 305041 h 5308115"/>
              <a:gd name="connsiteX12" fmla="*/ 12853851 w 13781314"/>
              <a:gd name="connsiteY12" fmla="*/ 448732 h 5308115"/>
              <a:gd name="connsiteX13" fmla="*/ 13781314 w 13781314"/>
              <a:gd name="connsiteY13" fmla="*/ 226664 h 5308115"/>
              <a:gd name="connsiteX14" fmla="*/ 13781314 w 13781314"/>
              <a:gd name="connsiteY14" fmla="*/ 5112172 h 5308115"/>
              <a:gd name="connsiteX15" fmla="*/ 12723223 w 13781314"/>
              <a:gd name="connsiteY15" fmla="*/ 5125235 h 5308115"/>
              <a:gd name="connsiteX16" fmla="*/ 11652069 w 13781314"/>
              <a:gd name="connsiteY16" fmla="*/ 5255864 h 5308115"/>
              <a:gd name="connsiteX17" fmla="*/ 10633166 w 13781314"/>
              <a:gd name="connsiteY17" fmla="*/ 5086047 h 5308115"/>
              <a:gd name="connsiteX18" fmla="*/ 9300754 w 13781314"/>
              <a:gd name="connsiteY18" fmla="*/ 5216675 h 5308115"/>
              <a:gd name="connsiteX19" fmla="*/ 7707086 w 13781314"/>
              <a:gd name="connsiteY19" fmla="*/ 5046858 h 5308115"/>
              <a:gd name="connsiteX20" fmla="*/ 6648994 w 13781314"/>
              <a:gd name="connsiteY20" fmla="*/ 5308115 h 5308115"/>
              <a:gd name="connsiteX21" fmla="*/ 5408023 w 13781314"/>
              <a:gd name="connsiteY21" fmla="*/ 5216675 h 5308115"/>
              <a:gd name="connsiteX22" fmla="*/ 4454434 w 13781314"/>
              <a:gd name="connsiteY22" fmla="*/ 5255864 h 5308115"/>
              <a:gd name="connsiteX23" fmla="*/ 3422469 w 13781314"/>
              <a:gd name="connsiteY23" fmla="*/ 5216675 h 5308115"/>
              <a:gd name="connsiteX24" fmla="*/ 2351314 w 13781314"/>
              <a:gd name="connsiteY24" fmla="*/ 5203612 h 5308115"/>
              <a:gd name="connsiteX25" fmla="*/ 1293223 w 13781314"/>
              <a:gd name="connsiteY25" fmla="*/ 5255864 h 5308115"/>
              <a:gd name="connsiteX26" fmla="*/ 326571 w 13781314"/>
              <a:gd name="connsiteY26" fmla="*/ 5007669 h 5308115"/>
              <a:gd name="connsiteX27" fmla="*/ 0 w 13781314"/>
              <a:gd name="connsiteY27" fmla="*/ 331167 h 5308115"/>
              <a:gd name="connsiteX0" fmla="*/ 0 w 13781314"/>
              <a:gd name="connsiteY0" fmla="*/ 331167 h 5308115"/>
              <a:gd name="connsiteX1" fmla="*/ 770709 w 13781314"/>
              <a:gd name="connsiteY1" fmla="*/ 331167 h 5308115"/>
              <a:gd name="connsiteX2" fmla="*/ 1867989 w 13781314"/>
              <a:gd name="connsiteY2" fmla="*/ 187475 h 5308115"/>
              <a:gd name="connsiteX3" fmla="*/ 3069771 w 13781314"/>
              <a:gd name="connsiteY3" fmla="*/ 344229 h 5308115"/>
              <a:gd name="connsiteX4" fmla="*/ 4232366 w 13781314"/>
              <a:gd name="connsiteY4" fmla="*/ 331167 h 5308115"/>
              <a:gd name="connsiteX5" fmla="*/ 5342709 w 13781314"/>
              <a:gd name="connsiteY5" fmla="*/ 357292 h 5308115"/>
              <a:gd name="connsiteX6" fmla="*/ 6727371 w 13781314"/>
              <a:gd name="connsiteY6" fmla="*/ 357292 h 5308115"/>
              <a:gd name="connsiteX7" fmla="*/ 7720149 w 13781314"/>
              <a:gd name="connsiteY7" fmla="*/ 252789 h 5308115"/>
              <a:gd name="connsiteX8" fmla="*/ 8712926 w 13781314"/>
              <a:gd name="connsiteY8" fmla="*/ 448732 h 5308115"/>
              <a:gd name="connsiteX9" fmla="*/ 9810206 w 13781314"/>
              <a:gd name="connsiteY9" fmla="*/ 252789 h 5308115"/>
              <a:gd name="connsiteX10" fmla="*/ 10881360 w 13781314"/>
              <a:gd name="connsiteY10" fmla="*/ 448732 h 5308115"/>
              <a:gd name="connsiteX11" fmla="*/ 11926389 w 13781314"/>
              <a:gd name="connsiteY11" fmla="*/ 305041 h 5308115"/>
              <a:gd name="connsiteX12" fmla="*/ 12853851 w 13781314"/>
              <a:gd name="connsiteY12" fmla="*/ 448732 h 5308115"/>
              <a:gd name="connsiteX13" fmla="*/ 13781314 w 13781314"/>
              <a:gd name="connsiteY13" fmla="*/ 226664 h 5308115"/>
              <a:gd name="connsiteX14" fmla="*/ 13781314 w 13781314"/>
              <a:gd name="connsiteY14" fmla="*/ 5112172 h 5308115"/>
              <a:gd name="connsiteX15" fmla="*/ 12723223 w 13781314"/>
              <a:gd name="connsiteY15" fmla="*/ 5125235 h 5308115"/>
              <a:gd name="connsiteX16" fmla="*/ 11652069 w 13781314"/>
              <a:gd name="connsiteY16" fmla="*/ 5255864 h 5308115"/>
              <a:gd name="connsiteX17" fmla="*/ 10633166 w 13781314"/>
              <a:gd name="connsiteY17" fmla="*/ 5086047 h 5308115"/>
              <a:gd name="connsiteX18" fmla="*/ 9300754 w 13781314"/>
              <a:gd name="connsiteY18" fmla="*/ 5216675 h 5308115"/>
              <a:gd name="connsiteX19" fmla="*/ 7707086 w 13781314"/>
              <a:gd name="connsiteY19" fmla="*/ 5046858 h 5308115"/>
              <a:gd name="connsiteX20" fmla="*/ 6648994 w 13781314"/>
              <a:gd name="connsiteY20" fmla="*/ 5308115 h 5308115"/>
              <a:gd name="connsiteX21" fmla="*/ 5408023 w 13781314"/>
              <a:gd name="connsiteY21" fmla="*/ 5216675 h 5308115"/>
              <a:gd name="connsiteX22" fmla="*/ 4454434 w 13781314"/>
              <a:gd name="connsiteY22" fmla="*/ 5255864 h 5308115"/>
              <a:gd name="connsiteX23" fmla="*/ 3422469 w 13781314"/>
              <a:gd name="connsiteY23" fmla="*/ 5216675 h 5308115"/>
              <a:gd name="connsiteX24" fmla="*/ 2351314 w 13781314"/>
              <a:gd name="connsiteY24" fmla="*/ 5203612 h 5308115"/>
              <a:gd name="connsiteX25" fmla="*/ 1293223 w 13781314"/>
              <a:gd name="connsiteY25" fmla="*/ 5255864 h 5308115"/>
              <a:gd name="connsiteX26" fmla="*/ 326571 w 13781314"/>
              <a:gd name="connsiteY26" fmla="*/ 5007669 h 5308115"/>
              <a:gd name="connsiteX27" fmla="*/ 0 w 13781314"/>
              <a:gd name="connsiteY27" fmla="*/ 331167 h 5308115"/>
              <a:gd name="connsiteX0" fmla="*/ 0 w 13781314"/>
              <a:gd name="connsiteY0" fmla="*/ 331167 h 5308115"/>
              <a:gd name="connsiteX1" fmla="*/ 770709 w 13781314"/>
              <a:gd name="connsiteY1" fmla="*/ 331167 h 5308115"/>
              <a:gd name="connsiteX2" fmla="*/ 1867989 w 13781314"/>
              <a:gd name="connsiteY2" fmla="*/ 187475 h 5308115"/>
              <a:gd name="connsiteX3" fmla="*/ 3069771 w 13781314"/>
              <a:gd name="connsiteY3" fmla="*/ 344229 h 5308115"/>
              <a:gd name="connsiteX4" fmla="*/ 4232366 w 13781314"/>
              <a:gd name="connsiteY4" fmla="*/ 331167 h 5308115"/>
              <a:gd name="connsiteX5" fmla="*/ 5342709 w 13781314"/>
              <a:gd name="connsiteY5" fmla="*/ 357292 h 5308115"/>
              <a:gd name="connsiteX6" fmla="*/ 6727371 w 13781314"/>
              <a:gd name="connsiteY6" fmla="*/ 357292 h 5308115"/>
              <a:gd name="connsiteX7" fmla="*/ 7720149 w 13781314"/>
              <a:gd name="connsiteY7" fmla="*/ 252789 h 5308115"/>
              <a:gd name="connsiteX8" fmla="*/ 8712926 w 13781314"/>
              <a:gd name="connsiteY8" fmla="*/ 448732 h 5308115"/>
              <a:gd name="connsiteX9" fmla="*/ 9810206 w 13781314"/>
              <a:gd name="connsiteY9" fmla="*/ 252789 h 5308115"/>
              <a:gd name="connsiteX10" fmla="*/ 10881360 w 13781314"/>
              <a:gd name="connsiteY10" fmla="*/ 448732 h 5308115"/>
              <a:gd name="connsiteX11" fmla="*/ 11926389 w 13781314"/>
              <a:gd name="connsiteY11" fmla="*/ 305041 h 5308115"/>
              <a:gd name="connsiteX12" fmla="*/ 12853851 w 13781314"/>
              <a:gd name="connsiteY12" fmla="*/ 448732 h 5308115"/>
              <a:gd name="connsiteX13" fmla="*/ 13781314 w 13781314"/>
              <a:gd name="connsiteY13" fmla="*/ 226664 h 5308115"/>
              <a:gd name="connsiteX14" fmla="*/ 13781314 w 13781314"/>
              <a:gd name="connsiteY14" fmla="*/ 5112172 h 5308115"/>
              <a:gd name="connsiteX15" fmla="*/ 12723223 w 13781314"/>
              <a:gd name="connsiteY15" fmla="*/ 5125235 h 5308115"/>
              <a:gd name="connsiteX16" fmla="*/ 11652069 w 13781314"/>
              <a:gd name="connsiteY16" fmla="*/ 5255864 h 5308115"/>
              <a:gd name="connsiteX17" fmla="*/ 10633166 w 13781314"/>
              <a:gd name="connsiteY17" fmla="*/ 5086047 h 5308115"/>
              <a:gd name="connsiteX18" fmla="*/ 9300754 w 13781314"/>
              <a:gd name="connsiteY18" fmla="*/ 5216675 h 5308115"/>
              <a:gd name="connsiteX19" fmla="*/ 7707086 w 13781314"/>
              <a:gd name="connsiteY19" fmla="*/ 5046858 h 5308115"/>
              <a:gd name="connsiteX20" fmla="*/ 6648994 w 13781314"/>
              <a:gd name="connsiteY20" fmla="*/ 5308115 h 5308115"/>
              <a:gd name="connsiteX21" fmla="*/ 5408023 w 13781314"/>
              <a:gd name="connsiteY21" fmla="*/ 5216675 h 5308115"/>
              <a:gd name="connsiteX22" fmla="*/ 4454434 w 13781314"/>
              <a:gd name="connsiteY22" fmla="*/ 5255864 h 5308115"/>
              <a:gd name="connsiteX23" fmla="*/ 3422469 w 13781314"/>
              <a:gd name="connsiteY23" fmla="*/ 5216675 h 5308115"/>
              <a:gd name="connsiteX24" fmla="*/ 2351314 w 13781314"/>
              <a:gd name="connsiteY24" fmla="*/ 5203612 h 5308115"/>
              <a:gd name="connsiteX25" fmla="*/ 1293223 w 13781314"/>
              <a:gd name="connsiteY25" fmla="*/ 5255864 h 5308115"/>
              <a:gd name="connsiteX26" fmla="*/ 326571 w 13781314"/>
              <a:gd name="connsiteY26" fmla="*/ 5007669 h 5308115"/>
              <a:gd name="connsiteX27" fmla="*/ 0 w 13781314"/>
              <a:gd name="connsiteY27" fmla="*/ 331167 h 5308115"/>
              <a:gd name="connsiteX0" fmla="*/ 0 w 13781314"/>
              <a:gd name="connsiteY0" fmla="*/ 331167 h 5308115"/>
              <a:gd name="connsiteX1" fmla="*/ 770709 w 13781314"/>
              <a:gd name="connsiteY1" fmla="*/ 331167 h 5308115"/>
              <a:gd name="connsiteX2" fmla="*/ 1867989 w 13781314"/>
              <a:gd name="connsiteY2" fmla="*/ 187475 h 5308115"/>
              <a:gd name="connsiteX3" fmla="*/ 3069771 w 13781314"/>
              <a:gd name="connsiteY3" fmla="*/ 344229 h 5308115"/>
              <a:gd name="connsiteX4" fmla="*/ 4232366 w 13781314"/>
              <a:gd name="connsiteY4" fmla="*/ 331167 h 5308115"/>
              <a:gd name="connsiteX5" fmla="*/ 5342709 w 13781314"/>
              <a:gd name="connsiteY5" fmla="*/ 357292 h 5308115"/>
              <a:gd name="connsiteX6" fmla="*/ 6727371 w 13781314"/>
              <a:gd name="connsiteY6" fmla="*/ 357292 h 5308115"/>
              <a:gd name="connsiteX7" fmla="*/ 7720149 w 13781314"/>
              <a:gd name="connsiteY7" fmla="*/ 252789 h 5308115"/>
              <a:gd name="connsiteX8" fmla="*/ 8712926 w 13781314"/>
              <a:gd name="connsiteY8" fmla="*/ 448732 h 5308115"/>
              <a:gd name="connsiteX9" fmla="*/ 9810206 w 13781314"/>
              <a:gd name="connsiteY9" fmla="*/ 252789 h 5308115"/>
              <a:gd name="connsiteX10" fmla="*/ 10881360 w 13781314"/>
              <a:gd name="connsiteY10" fmla="*/ 448732 h 5308115"/>
              <a:gd name="connsiteX11" fmla="*/ 11926389 w 13781314"/>
              <a:gd name="connsiteY11" fmla="*/ 305041 h 5308115"/>
              <a:gd name="connsiteX12" fmla="*/ 12853851 w 13781314"/>
              <a:gd name="connsiteY12" fmla="*/ 448732 h 5308115"/>
              <a:gd name="connsiteX13" fmla="*/ 13781314 w 13781314"/>
              <a:gd name="connsiteY13" fmla="*/ 226664 h 5308115"/>
              <a:gd name="connsiteX14" fmla="*/ 13781314 w 13781314"/>
              <a:gd name="connsiteY14" fmla="*/ 5112172 h 5308115"/>
              <a:gd name="connsiteX15" fmla="*/ 12723223 w 13781314"/>
              <a:gd name="connsiteY15" fmla="*/ 5125235 h 5308115"/>
              <a:gd name="connsiteX16" fmla="*/ 11652069 w 13781314"/>
              <a:gd name="connsiteY16" fmla="*/ 5255864 h 5308115"/>
              <a:gd name="connsiteX17" fmla="*/ 10633166 w 13781314"/>
              <a:gd name="connsiteY17" fmla="*/ 5086047 h 5308115"/>
              <a:gd name="connsiteX18" fmla="*/ 9300754 w 13781314"/>
              <a:gd name="connsiteY18" fmla="*/ 5216675 h 5308115"/>
              <a:gd name="connsiteX19" fmla="*/ 7707086 w 13781314"/>
              <a:gd name="connsiteY19" fmla="*/ 5046858 h 5308115"/>
              <a:gd name="connsiteX20" fmla="*/ 6648994 w 13781314"/>
              <a:gd name="connsiteY20" fmla="*/ 5308115 h 5308115"/>
              <a:gd name="connsiteX21" fmla="*/ 5408023 w 13781314"/>
              <a:gd name="connsiteY21" fmla="*/ 5216675 h 5308115"/>
              <a:gd name="connsiteX22" fmla="*/ 4454434 w 13781314"/>
              <a:gd name="connsiteY22" fmla="*/ 5255864 h 5308115"/>
              <a:gd name="connsiteX23" fmla="*/ 3422469 w 13781314"/>
              <a:gd name="connsiteY23" fmla="*/ 5216675 h 5308115"/>
              <a:gd name="connsiteX24" fmla="*/ 2351314 w 13781314"/>
              <a:gd name="connsiteY24" fmla="*/ 5203612 h 5308115"/>
              <a:gd name="connsiteX25" fmla="*/ 1293223 w 13781314"/>
              <a:gd name="connsiteY25" fmla="*/ 5255864 h 5308115"/>
              <a:gd name="connsiteX26" fmla="*/ 326571 w 13781314"/>
              <a:gd name="connsiteY26" fmla="*/ 5007669 h 5308115"/>
              <a:gd name="connsiteX27" fmla="*/ 0 w 13781314"/>
              <a:gd name="connsiteY27" fmla="*/ 331167 h 5308115"/>
              <a:gd name="connsiteX0" fmla="*/ 0 w 13781314"/>
              <a:gd name="connsiteY0" fmla="*/ 331167 h 5308115"/>
              <a:gd name="connsiteX1" fmla="*/ 770709 w 13781314"/>
              <a:gd name="connsiteY1" fmla="*/ 331167 h 5308115"/>
              <a:gd name="connsiteX2" fmla="*/ 1867989 w 13781314"/>
              <a:gd name="connsiteY2" fmla="*/ 187475 h 5308115"/>
              <a:gd name="connsiteX3" fmla="*/ 3069771 w 13781314"/>
              <a:gd name="connsiteY3" fmla="*/ 344229 h 5308115"/>
              <a:gd name="connsiteX4" fmla="*/ 4232366 w 13781314"/>
              <a:gd name="connsiteY4" fmla="*/ 331167 h 5308115"/>
              <a:gd name="connsiteX5" fmla="*/ 5342709 w 13781314"/>
              <a:gd name="connsiteY5" fmla="*/ 357292 h 5308115"/>
              <a:gd name="connsiteX6" fmla="*/ 6727371 w 13781314"/>
              <a:gd name="connsiteY6" fmla="*/ 357292 h 5308115"/>
              <a:gd name="connsiteX7" fmla="*/ 7720149 w 13781314"/>
              <a:gd name="connsiteY7" fmla="*/ 252789 h 5308115"/>
              <a:gd name="connsiteX8" fmla="*/ 8712926 w 13781314"/>
              <a:gd name="connsiteY8" fmla="*/ 448732 h 5308115"/>
              <a:gd name="connsiteX9" fmla="*/ 9810206 w 13781314"/>
              <a:gd name="connsiteY9" fmla="*/ 252789 h 5308115"/>
              <a:gd name="connsiteX10" fmla="*/ 10881360 w 13781314"/>
              <a:gd name="connsiteY10" fmla="*/ 448732 h 5308115"/>
              <a:gd name="connsiteX11" fmla="*/ 11926389 w 13781314"/>
              <a:gd name="connsiteY11" fmla="*/ 305041 h 5308115"/>
              <a:gd name="connsiteX12" fmla="*/ 12853851 w 13781314"/>
              <a:gd name="connsiteY12" fmla="*/ 448732 h 5308115"/>
              <a:gd name="connsiteX13" fmla="*/ 13781314 w 13781314"/>
              <a:gd name="connsiteY13" fmla="*/ 226664 h 5308115"/>
              <a:gd name="connsiteX14" fmla="*/ 13781314 w 13781314"/>
              <a:gd name="connsiteY14" fmla="*/ 5112172 h 5308115"/>
              <a:gd name="connsiteX15" fmla="*/ 12723223 w 13781314"/>
              <a:gd name="connsiteY15" fmla="*/ 5125235 h 5308115"/>
              <a:gd name="connsiteX16" fmla="*/ 11652069 w 13781314"/>
              <a:gd name="connsiteY16" fmla="*/ 5255864 h 5308115"/>
              <a:gd name="connsiteX17" fmla="*/ 10633166 w 13781314"/>
              <a:gd name="connsiteY17" fmla="*/ 5086047 h 5308115"/>
              <a:gd name="connsiteX18" fmla="*/ 9300754 w 13781314"/>
              <a:gd name="connsiteY18" fmla="*/ 5216675 h 5308115"/>
              <a:gd name="connsiteX19" fmla="*/ 7707086 w 13781314"/>
              <a:gd name="connsiteY19" fmla="*/ 5046858 h 5308115"/>
              <a:gd name="connsiteX20" fmla="*/ 6648994 w 13781314"/>
              <a:gd name="connsiteY20" fmla="*/ 5308115 h 5308115"/>
              <a:gd name="connsiteX21" fmla="*/ 5408023 w 13781314"/>
              <a:gd name="connsiteY21" fmla="*/ 5216675 h 5308115"/>
              <a:gd name="connsiteX22" fmla="*/ 4454434 w 13781314"/>
              <a:gd name="connsiteY22" fmla="*/ 5255864 h 5308115"/>
              <a:gd name="connsiteX23" fmla="*/ 3422469 w 13781314"/>
              <a:gd name="connsiteY23" fmla="*/ 5216675 h 5308115"/>
              <a:gd name="connsiteX24" fmla="*/ 2351314 w 13781314"/>
              <a:gd name="connsiteY24" fmla="*/ 5203612 h 5308115"/>
              <a:gd name="connsiteX25" fmla="*/ 1293223 w 13781314"/>
              <a:gd name="connsiteY25" fmla="*/ 5255864 h 5308115"/>
              <a:gd name="connsiteX26" fmla="*/ 326571 w 13781314"/>
              <a:gd name="connsiteY26" fmla="*/ 5007669 h 5308115"/>
              <a:gd name="connsiteX27" fmla="*/ 0 w 13781314"/>
              <a:gd name="connsiteY27" fmla="*/ 331167 h 5308115"/>
              <a:gd name="connsiteX0" fmla="*/ 0 w 13781314"/>
              <a:gd name="connsiteY0" fmla="*/ 331167 h 5308115"/>
              <a:gd name="connsiteX1" fmla="*/ 770709 w 13781314"/>
              <a:gd name="connsiteY1" fmla="*/ 331167 h 5308115"/>
              <a:gd name="connsiteX2" fmla="*/ 1867989 w 13781314"/>
              <a:gd name="connsiteY2" fmla="*/ 187475 h 5308115"/>
              <a:gd name="connsiteX3" fmla="*/ 3069771 w 13781314"/>
              <a:gd name="connsiteY3" fmla="*/ 344229 h 5308115"/>
              <a:gd name="connsiteX4" fmla="*/ 4232366 w 13781314"/>
              <a:gd name="connsiteY4" fmla="*/ 331167 h 5308115"/>
              <a:gd name="connsiteX5" fmla="*/ 5342709 w 13781314"/>
              <a:gd name="connsiteY5" fmla="*/ 357292 h 5308115"/>
              <a:gd name="connsiteX6" fmla="*/ 6727371 w 13781314"/>
              <a:gd name="connsiteY6" fmla="*/ 357292 h 5308115"/>
              <a:gd name="connsiteX7" fmla="*/ 7720149 w 13781314"/>
              <a:gd name="connsiteY7" fmla="*/ 252789 h 5308115"/>
              <a:gd name="connsiteX8" fmla="*/ 8712926 w 13781314"/>
              <a:gd name="connsiteY8" fmla="*/ 448732 h 5308115"/>
              <a:gd name="connsiteX9" fmla="*/ 9810206 w 13781314"/>
              <a:gd name="connsiteY9" fmla="*/ 252789 h 5308115"/>
              <a:gd name="connsiteX10" fmla="*/ 10881360 w 13781314"/>
              <a:gd name="connsiteY10" fmla="*/ 448732 h 5308115"/>
              <a:gd name="connsiteX11" fmla="*/ 11926389 w 13781314"/>
              <a:gd name="connsiteY11" fmla="*/ 305041 h 5308115"/>
              <a:gd name="connsiteX12" fmla="*/ 12853851 w 13781314"/>
              <a:gd name="connsiteY12" fmla="*/ 448732 h 5308115"/>
              <a:gd name="connsiteX13" fmla="*/ 13781314 w 13781314"/>
              <a:gd name="connsiteY13" fmla="*/ 226664 h 5308115"/>
              <a:gd name="connsiteX14" fmla="*/ 13781314 w 13781314"/>
              <a:gd name="connsiteY14" fmla="*/ 5112172 h 5308115"/>
              <a:gd name="connsiteX15" fmla="*/ 12723223 w 13781314"/>
              <a:gd name="connsiteY15" fmla="*/ 5125235 h 5308115"/>
              <a:gd name="connsiteX16" fmla="*/ 11652069 w 13781314"/>
              <a:gd name="connsiteY16" fmla="*/ 5255864 h 5308115"/>
              <a:gd name="connsiteX17" fmla="*/ 10633166 w 13781314"/>
              <a:gd name="connsiteY17" fmla="*/ 5086047 h 5308115"/>
              <a:gd name="connsiteX18" fmla="*/ 9300754 w 13781314"/>
              <a:gd name="connsiteY18" fmla="*/ 5216675 h 5308115"/>
              <a:gd name="connsiteX19" fmla="*/ 7707086 w 13781314"/>
              <a:gd name="connsiteY19" fmla="*/ 5046858 h 5308115"/>
              <a:gd name="connsiteX20" fmla="*/ 6648994 w 13781314"/>
              <a:gd name="connsiteY20" fmla="*/ 5308115 h 5308115"/>
              <a:gd name="connsiteX21" fmla="*/ 5408023 w 13781314"/>
              <a:gd name="connsiteY21" fmla="*/ 5216675 h 5308115"/>
              <a:gd name="connsiteX22" fmla="*/ 4454434 w 13781314"/>
              <a:gd name="connsiteY22" fmla="*/ 5255864 h 5308115"/>
              <a:gd name="connsiteX23" fmla="*/ 3422469 w 13781314"/>
              <a:gd name="connsiteY23" fmla="*/ 5216675 h 5308115"/>
              <a:gd name="connsiteX24" fmla="*/ 2351314 w 13781314"/>
              <a:gd name="connsiteY24" fmla="*/ 5203612 h 5308115"/>
              <a:gd name="connsiteX25" fmla="*/ 1293223 w 13781314"/>
              <a:gd name="connsiteY25" fmla="*/ 5255864 h 5308115"/>
              <a:gd name="connsiteX26" fmla="*/ 326571 w 13781314"/>
              <a:gd name="connsiteY26" fmla="*/ 5007669 h 5308115"/>
              <a:gd name="connsiteX27" fmla="*/ 0 w 13781314"/>
              <a:gd name="connsiteY27" fmla="*/ 331167 h 5308115"/>
              <a:gd name="connsiteX0" fmla="*/ 0 w 13781314"/>
              <a:gd name="connsiteY0" fmla="*/ 331167 h 5308115"/>
              <a:gd name="connsiteX1" fmla="*/ 770709 w 13781314"/>
              <a:gd name="connsiteY1" fmla="*/ 331167 h 5308115"/>
              <a:gd name="connsiteX2" fmla="*/ 1867989 w 13781314"/>
              <a:gd name="connsiteY2" fmla="*/ 187475 h 5308115"/>
              <a:gd name="connsiteX3" fmla="*/ 3069771 w 13781314"/>
              <a:gd name="connsiteY3" fmla="*/ 344229 h 5308115"/>
              <a:gd name="connsiteX4" fmla="*/ 4232366 w 13781314"/>
              <a:gd name="connsiteY4" fmla="*/ 331167 h 5308115"/>
              <a:gd name="connsiteX5" fmla="*/ 5342709 w 13781314"/>
              <a:gd name="connsiteY5" fmla="*/ 357292 h 5308115"/>
              <a:gd name="connsiteX6" fmla="*/ 6727371 w 13781314"/>
              <a:gd name="connsiteY6" fmla="*/ 357292 h 5308115"/>
              <a:gd name="connsiteX7" fmla="*/ 7720149 w 13781314"/>
              <a:gd name="connsiteY7" fmla="*/ 252789 h 5308115"/>
              <a:gd name="connsiteX8" fmla="*/ 8712926 w 13781314"/>
              <a:gd name="connsiteY8" fmla="*/ 448732 h 5308115"/>
              <a:gd name="connsiteX9" fmla="*/ 9810206 w 13781314"/>
              <a:gd name="connsiteY9" fmla="*/ 252789 h 5308115"/>
              <a:gd name="connsiteX10" fmla="*/ 10881360 w 13781314"/>
              <a:gd name="connsiteY10" fmla="*/ 448732 h 5308115"/>
              <a:gd name="connsiteX11" fmla="*/ 11926389 w 13781314"/>
              <a:gd name="connsiteY11" fmla="*/ 305041 h 5308115"/>
              <a:gd name="connsiteX12" fmla="*/ 12853851 w 13781314"/>
              <a:gd name="connsiteY12" fmla="*/ 448732 h 5308115"/>
              <a:gd name="connsiteX13" fmla="*/ 13781314 w 13781314"/>
              <a:gd name="connsiteY13" fmla="*/ 226664 h 5308115"/>
              <a:gd name="connsiteX14" fmla="*/ 13781314 w 13781314"/>
              <a:gd name="connsiteY14" fmla="*/ 5112172 h 5308115"/>
              <a:gd name="connsiteX15" fmla="*/ 12723223 w 13781314"/>
              <a:gd name="connsiteY15" fmla="*/ 5125235 h 5308115"/>
              <a:gd name="connsiteX16" fmla="*/ 11652069 w 13781314"/>
              <a:gd name="connsiteY16" fmla="*/ 5255864 h 5308115"/>
              <a:gd name="connsiteX17" fmla="*/ 10633166 w 13781314"/>
              <a:gd name="connsiteY17" fmla="*/ 5086047 h 5308115"/>
              <a:gd name="connsiteX18" fmla="*/ 9300754 w 13781314"/>
              <a:gd name="connsiteY18" fmla="*/ 5216675 h 5308115"/>
              <a:gd name="connsiteX19" fmla="*/ 7707086 w 13781314"/>
              <a:gd name="connsiteY19" fmla="*/ 5046858 h 5308115"/>
              <a:gd name="connsiteX20" fmla="*/ 6648994 w 13781314"/>
              <a:gd name="connsiteY20" fmla="*/ 5308115 h 5308115"/>
              <a:gd name="connsiteX21" fmla="*/ 5408023 w 13781314"/>
              <a:gd name="connsiteY21" fmla="*/ 5216675 h 5308115"/>
              <a:gd name="connsiteX22" fmla="*/ 4454434 w 13781314"/>
              <a:gd name="connsiteY22" fmla="*/ 5255864 h 5308115"/>
              <a:gd name="connsiteX23" fmla="*/ 3422469 w 13781314"/>
              <a:gd name="connsiteY23" fmla="*/ 5216675 h 5308115"/>
              <a:gd name="connsiteX24" fmla="*/ 2351314 w 13781314"/>
              <a:gd name="connsiteY24" fmla="*/ 5203612 h 5308115"/>
              <a:gd name="connsiteX25" fmla="*/ 1293223 w 13781314"/>
              <a:gd name="connsiteY25" fmla="*/ 5255864 h 5308115"/>
              <a:gd name="connsiteX26" fmla="*/ 326571 w 13781314"/>
              <a:gd name="connsiteY26" fmla="*/ 5007669 h 5308115"/>
              <a:gd name="connsiteX27" fmla="*/ 0 w 13781314"/>
              <a:gd name="connsiteY27" fmla="*/ 331167 h 5308115"/>
              <a:gd name="connsiteX0" fmla="*/ 0 w 13781314"/>
              <a:gd name="connsiteY0" fmla="*/ 331167 h 5308115"/>
              <a:gd name="connsiteX1" fmla="*/ 770709 w 13781314"/>
              <a:gd name="connsiteY1" fmla="*/ 331167 h 5308115"/>
              <a:gd name="connsiteX2" fmla="*/ 1867989 w 13781314"/>
              <a:gd name="connsiteY2" fmla="*/ 187475 h 5308115"/>
              <a:gd name="connsiteX3" fmla="*/ 3069771 w 13781314"/>
              <a:gd name="connsiteY3" fmla="*/ 344229 h 5308115"/>
              <a:gd name="connsiteX4" fmla="*/ 4232366 w 13781314"/>
              <a:gd name="connsiteY4" fmla="*/ 331167 h 5308115"/>
              <a:gd name="connsiteX5" fmla="*/ 5342709 w 13781314"/>
              <a:gd name="connsiteY5" fmla="*/ 357292 h 5308115"/>
              <a:gd name="connsiteX6" fmla="*/ 6727371 w 13781314"/>
              <a:gd name="connsiteY6" fmla="*/ 357292 h 5308115"/>
              <a:gd name="connsiteX7" fmla="*/ 7720149 w 13781314"/>
              <a:gd name="connsiteY7" fmla="*/ 252789 h 5308115"/>
              <a:gd name="connsiteX8" fmla="*/ 8712926 w 13781314"/>
              <a:gd name="connsiteY8" fmla="*/ 448732 h 5308115"/>
              <a:gd name="connsiteX9" fmla="*/ 9810206 w 13781314"/>
              <a:gd name="connsiteY9" fmla="*/ 252789 h 5308115"/>
              <a:gd name="connsiteX10" fmla="*/ 10881360 w 13781314"/>
              <a:gd name="connsiteY10" fmla="*/ 448732 h 5308115"/>
              <a:gd name="connsiteX11" fmla="*/ 11926389 w 13781314"/>
              <a:gd name="connsiteY11" fmla="*/ 305041 h 5308115"/>
              <a:gd name="connsiteX12" fmla="*/ 12853851 w 13781314"/>
              <a:gd name="connsiteY12" fmla="*/ 448732 h 5308115"/>
              <a:gd name="connsiteX13" fmla="*/ 13781314 w 13781314"/>
              <a:gd name="connsiteY13" fmla="*/ 226664 h 5308115"/>
              <a:gd name="connsiteX14" fmla="*/ 13781314 w 13781314"/>
              <a:gd name="connsiteY14" fmla="*/ 5112172 h 5308115"/>
              <a:gd name="connsiteX15" fmla="*/ 12723223 w 13781314"/>
              <a:gd name="connsiteY15" fmla="*/ 5125235 h 5308115"/>
              <a:gd name="connsiteX16" fmla="*/ 11652069 w 13781314"/>
              <a:gd name="connsiteY16" fmla="*/ 5255864 h 5308115"/>
              <a:gd name="connsiteX17" fmla="*/ 10633166 w 13781314"/>
              <a:gd name="connsiteY17" fmla="*/ 5086047 h 5308115"/>
              <a:gd name="connsiteX18" fmla="*/ 9300754 w 13781314"/>
              <a:gd name="connsiteY18" fmla="*/ 5216675 h 5308115"/>
              <a:gd name="connsiteX19" fmla="*/ 7707086 w 13781314"/>
              <a:gd name="connsiteY19" fmla="*/ 5046858 h 5308115"/>
              <a:gd name="connsiteX20" fmla="*/ 6648994 w 13781314"/>
              <a:gd name="connsiteY20" fmla="*/ 5308115 h 5308115"/>
              <a:gd name="connsiteX21" fmla="*/ 5408023 w 13781314"/>
              <a:gd name="connsiteY21" fmla="*/ 5216675 h 5308115"/>
              <a:gd name="connsiteX22" fmla="*/ 4454434 w 13781314"/>
              <a:gd name="connsiteY22" fmla="*/ 5255864 h 5308115"/>
              <a:gd name="connsiteX23" fmla="*/ 3422469 w 13781314"/>
              <a:gd name="connsiteY23" fmla="*/ 5216675 h 5308115"/>
              <a:gd name="connsiteX24" fmla="*/ 2351314 w 13781314"/>
              <a:gd name="connsiteY24" fmla="*/ 5203612 h 5308115"/>
              <a:gd name="connsiteX25" fmla="*/ 1293223 w 13781314"/>
              <a:gd name="connsiteY25" fmla="*/ 5255864 h 5308115"/>
              <a:gd name="connsiteX26" fmla="*/ 326571 w 13781314"/>
              <a:gd name="connsiteY26" fmla="*/ 5007669 h 5308115"/>
              <a:gd name="connsiteX27" fmla="*/ 0 w 13781314"/>
              <a:gd name="connsiteY27" fmla="*/ 331167 h 5308115"/>
              <a:gd name="connsiteX0" fmla="*/ 0 w 13781314"/>
              <a:gd name="connsiteY0" fmla="*/ 331167 h 5308115"/>
              <a:gd name="connsiteX1" fmla="*/ 770709 w 13781314"/>
              <a:gd name="connsiteY1" fmla="*/ 331167 h 5308115"/>
              <a:gd name="connsiteX2" fmla="*/ 1867989 w 13781314"/>
              <a:gd name="connsiteY2" fmla="*/ 187475 h 5308115"/>
              <a:gd name="connsiteX3" fmla="*/ 3069771 w 13781314"/>
              <a:gd name="connsiteY3" fmla="*/ 344229 h 5308115"/>
              <a:gd name="connsiteX4" fmla="*/ 4232366 w 13781314"/>
              <a:gd name="connsiteY4" fmla="*/ 331167 h 5308115"/>
              <a:gd name="connsiteX5" fmla="*/ 5342709 w 13781314"/>
              <a:gd name="connsiteY5" fmla="*/ 357292 h 5308115"/>
              <a:gd name="connsiteX6" fmla="*/ 6727371 w 13781314"/>
              <a:gd name="connsiteY6" fmla="*/ 357292 h 5308115"/>
              <a:gd name="connsiteX7" fmla="*/ 7720149 w 13781314"/>
              <a:gd name="connsiteY7" fmla="*/ 252789 h 5308115"/>
              <a:gd name="connsiteX8" fmla="*/ 8712926 w 13781314"/>
              <a:gd name="connsiteY8" fmla="*/ 448732 h 5308115"/>
              <a:gd name="connsiteX9" fmla="*/ 9810206 w 13781314"/>
              <a:gd name="connsiteY9" fmla="*/ 252789 h 5308115"/>
              <a:gd name="connsiteX10" fmla="*/ 10881360 w 13781314"/>
              <a:gd name="connsiteY10" fmla="*/ 448732 h 5308115"/>
              <a:gd name="connsiteX11" fmla="*/ 11926389 w 13781314"/>
              <a:gd name="connsiteY11" fmla="*/ 305041 h 5308115"/>
              <a:gd name="connsiteX12" fmla="*/ 12853851 w 13781314"/>
              <a:gd name="connsiteY12" fmla="*/ 448732 h 5308115"/>
              <a:gd name="connsiteX13" fmla="*/ 13781314 w 13781314"/>
              <a:gd name="connsiteY13" fmla="*/ 226664 h 5308115"/>
              <a:gd name="connsiteX14" fmla="*/ 13781314 w 13781314"/>
              <a:gd name="connsiteY14" fmla="*/ 5112172 h 5308115"/>
              <a:gd name="connsiteX15" fmla="*/ 12723223 w 13781314"/>
              <a:gd name="connsiteY15" fmla="*/ 5125235 h 5308115"/>
              <a:gd name="connsiteX16" fmla="*/ 11652069 w 13781314"/>
              <a:gd name="connsiteY16" fmla="*/ 5255864 h 5308115"/>
              <a:gd name="connsiteX17" fmla="*/ 10633166 w 13781314"/>
              <a:gd name="connsiteY17" fmla="*/ 5086047 h 5308115"/>
              <a:gd name="connsiteX18" fmla="*/ 9300754 w 13781314"/>
              <a:gd name="connsiteY18" fmla="*/ 5216675 h 5308115"/>
              <a:gd name="connsiteX19" fmla="*/ 7707086 w 13781314"/>
              <a:gd name="connsiteY19" fmla="*/ 5046858 h 5308115"/>
              <a:gd name="connsiteX20" fmla="*/ 6648994 w 13781314"/>
              <a:gd name="connsiteY20" fmla="*/ 5308115 h 5308115"/>
              <a:gd name="connsiteX21" fmla="*/ 5408023 w 13781314"/>
              <a:gd name="connsiteY21" fmla="*/ 5216675 h 5308115"/>
              <a:gd name="connsiteX22" fmla="*/ 4454434 w 13781314"/>
              <a:gd name="connsiteY22" fmla="*/ 5255864 h 5308115"/>
              <a:gd name="connsiteX23" fmla="*/ 3422469 w 13781314"/>
              <a:gd name="connsiteY23" fmla="*/ 5216675 h 5308115"/>
              <a:gd name="connsiteX24" fmla="*/ 2351314 w 13781314"/>
              <a:gd name="connsiteY24" fmla="*/ 5203612 h 5308115"/>
              <a:gd name="connsiteX25" fmla="*/ 1293223 w 13781314"/>
              <a:gd name="connsiteY25" fmla="*/ 5255864 h 5308115"/>
              <a:gd name="connsiteX26" fmla="*/ 326571 w 13781314"/>
              <a:gd name="connsiteY26" fmla="*/ 5007669 h 5308115"/>
              <a:gd name="connsiteX27" fmla="*/ 0 w 13781314"/>
              <a:gd name="connsiteY27" fmla="*/ 331167 h 5308115"/>
              <a:gd name="connsiteX0" fmla="*/ 0 w 13781314"/>
              <a:gd name="connsiteY0" fmla="*/ 331167 h 5308115"/>
              <a:gd name="connsiteX1" fmla="*/ 770709 w 13781314"/>
              <a:gd name="connsiteY1" fmla="*/ 331167 h 5308115"/>
              <a:gd name="connsiteX2" fmla="*/ 1867989 w 13781314"/>
              <a:gd name="connsiteY2" fmla="*/ 187475 h 5308115"/>
              <a:gd name="connsiteX3" fmla="*/ 3069771 w 13781314"/>
              <a:gd name="connsiteY3" fmla="*/ 344229 h 5308115"/>
              <a:gd name="connsiteX4" fmla="*/ 4232366 w 13781314"/>
              <a:gd name="connsiteY4" fmla="*/ 331167 h 5308115"/>
              <a:gd name="connsiteX5" fmla="*/ 5342709 w 13781314"/>
              <a:gd name="connsiteY5" fmla="*/ 357292 h 5308115"/>
              <a:gd name="connsiteX6" fmla="*/ 6727371 w 13781314"/>
              <a:gd name="connsiteY6" fmla="*/ 357292 h 5308115"/>
              <a:gd name="connsiteX7" fmla="*/ 7720149 w 13781314"/>
              <a:gd name="connsiteY7" fmla="*/ 252789 h 5308115"/>
              <a:gd name="connsiteX8" fmla="*/ 8712926 w 13781314"/>
              <a:gd name="connsiteY8" fmla="*/ 448732 h 5308115"/>
              <a:gd name="connsiteX9" fmla="*/ 9810206 w 13781314"/>
              <a:gd name="connsiteY9" fmla="*/ 252789 h 5308115"/>
              <a:gd name="connsiteX10" fmla="*/ 10881360 w 13781314"/>
              <a:gd name="connsiteY10" fmla="*/ 448732 h 5308115"/>
              <a:gd name="connsiteX11" fmla="*/ 11926389 w 13781314"/>
              <a:gd name="connsiteY11" fmla="*/ 305041 h 5308115"/>
              <a:gd name="connsiteX12" fmla="*/ 12853851 w 13781314"/>
              <a:gd name="connsiteY12" fmla="*/ 448732 h 5308115"/>
              <a:gd name="connsiteX13" fmla="*/ 13781314 w 13781314"/>
              <a:gd name="connsiteY13" fmla="*/ 226664 h 5308115"/>
              <a:gd name="connsiteX14" fmla="*/ 13781314 w 13781314"/>
              <a:gd name="connsiteY14" fmla="*/ 5112172 h 5308115"/>
              <a:gd name="connsiteX15" fmla="*/ 12723223 w 13781314"/>
              <a:gd name="connsiteY15" fmla="*/ 5125235 h 5308115"/>
              <a:gd name="connsiteX16" fmla="*/ 11652069 w 13781314"/>
              <a:gd name="connsiteY16" fmla="*/ 5255864 h 5308115"/>
              <a:gd name="connsiteX17" fmla="*/ 10633166 w 13781314"/>
              <a:gd name="connsiteY17" fmla="*/ 5086047 h 5308115"/>
              <a:gd name="connsiteX18" fmla="*/ 9300754 w 13781314"/>
              <a:gd name="connsiteY18" fmla="*/ 5216675 h 5308115"/>
              <a:gd name="connsiteX19" fmla="*/ 7707086 w 13781314"/>
              <a:gd name="connsiteY19" fmla="*/ 5046858 h 5308115"/>
              <a:gd name="connsiteX20" fmla="*/ 6648994 w 13781314"/>
              <a:gd name="connsiteY20" fmla="*/ 5308115 h 5308115"/>
              <a:gd name="connsiteX21" fmla="*/ 5408023 w 13781314"/>
              <a:gd name="connsiteY21" fmla="*/ 5216675 h 5308115"/>
              <a:gd name="connsiteX22" fmla="*/ 4454434 w 13781314"/>
              <a:gd name="connsiteY22" fmla="*/ 5255864 h 5308115"/>
              <a:gd name="connsiteX23" fmla="*/ 3422469 w 13781314"/>
              <a:gd name="connsiteY23" fmla="*/ 5216675 h 5308115"/>
              <a:gd name="connsiteX24" fmla="*/ 2351314 w 13781314"/>
              <a:gd name="connsiteY24" fmla="*/ 5203612 h 5308115"/>
              <a:gd name="connsiteX25" fmla="*/ 1293223 w 13781314"/>
              <a:gd name="connsiteY25" fmla="*/ 5255864 h 5308115"/>
              <a:gd name="connsiteX26" fmla="*/ 326571 w 13781314"/>
              <a:gd name="connsiteY26" fmla="*/ 5007669 h 5308115"/>
              <a:gd name="connsiteX27" fmla="*/ 0 w 13781314"/>
              <a:gd name="connsiteY27" fmla="*/ 331167 h 5308115"/>
              <a:gd name="connsiteX0" fmla="*/ 0 w 13781314"/>
              <a:gd name="connsiteY0" fmla="*/ 331167 h 5308115"/>
              <a:gd name="connsiteX1" fmla="*/ 770709 w 13781314"/>
              <a:gd name="connsiteY1" fmla="*/ 331167 h 5308115"/>
              <a:gd name="connsiteX2" fmla="*/ 1867989 w 13781314"/>
              <a:gd name="connsiteY2" fmla="*/ 187475 h 5308115"/>
              <a:gd name="connsiteX3" fmla="*/ 3069771 w 13781314"/>
              <a:gd name="connsiteY3" fmla="*/ 344229 h 5308115"/>
              <a:gd name="connsiteX4" fmla="*/ 4232366 w 13781314"/>
              <a:gd name="connsiteY4" fmla="*/ 331167 h 5308115"/>
              <a:gd name="connsiteX5" fmla="*/ 5342709 w 13781314"/>
              <a:gd name="connsiteY5" fmla="*/ 357292 h 5308115"/>
              <a:gd name="connsiteX6" fmla="*/ 6727371 w 13781314"/>
              <a:gd name="connsiteY6" fmla="*/ 357292 h 5308115"/>
              <a:gd name="connsiteX7" fmla="*/ 7720149 w 13781314"/>
              <a:gd name="connsiteY7" fmla="*/ 252789 h 5308115"/>
              <a:gd name="connsiteX8" fmla="*/ 8712926 w 13781314"/>
              <a:gd name="connsiteY8" fmla="*/ 448732 h 5308115"/>
              <a:gd name="connsiteX9" fmla="*/ 9810206 w 13781314"/>
              <a:gd name="connsiteY9" fmla="*/ 252789 h 5308115"/>
              <a:gd name="connsiteX10" fmla="*/ 10881360 w 13781314"/>
              <a:gd name="connsiteY10" fmla="*/ 448732 h 5308115"/>
              <a:gd name="connsiteX11" fmla="*/ 11926389 w 13781314"/>
              <a:gd name="connsiteY11" fmla="*/ 305041 h 5308115"/>
              <a:gd name="connsiteX12" fmla="*/ 12853851 w 13781314"/>
              <a:gd name="connsiteY12" fmla="*/ 448732 h 5308115"/>
              <a:gd name="connsiteX13" fmla="*/ 13781314 w 13781314"/>
              <a:gd name="connsiteY13" fmla="*/ 226664 h 5308115"/>
              <a:gd name="connsiteX14" fmla="*/ 13781314 w 13781314"/>
              <a:gd name="connsiteY14" fmla="*/ 5112172 h 5308115"/>
              <a:gd name="connsiteX15" fmla="*/ 12723223 w 13781314"/>
              <a:gd name="connsiteY15" fmla="*/ 5125235 h 5308115"/>
              <a:gd name="connsiteX16" fmla="*/ 11652069 w 13781314"/>
              <a:gd name="connsiteY16" fmla="*/ 5255864 h 5308115"/>
              <a:gd name="connsiteX17" fmla="*/ 10633166 w 13781314"/>
              <a:gd name="connsiteY17" fmla="*/ 5086047 h 5308115"/>
              <a:gd name="connsiteX18" fmla="*/ 9300754 w 13781314"/>
              <a:gd name="connsiteY18" fmla="*/ 5216675 h 5308115"/>
              <a:gd name="connsiteX19" fmla="*/ 7707086 w 13781314"/>
              <a:gd name="connsiteY19" fmla="*/ 5046858 h 5308115"/>
              <a:gd name="connsiteX20" fmla="*/ 6648994 w 13781314"/>
              <a:gd name="connsiteY20" fmla="*/ 5308115 h 5308115"/>
              <a:gd name="connsiteX21" fmla="*/ 5408023 w 13781314"/>
              <a:gd name="connsiteY21" fmla="*/ 5216675 h 5308115"/>
              <a:gd name="connsiteX22" fmla="*/ 4454434 w 13781314"/>
              <a:gd name="connsiteY22" fmla="*/ 5255864 h 5308115"/>
              <a:gd name="connsiteX23" fmla="*/ 3422469 w 13781314"/>
              <a:gd name="connsiteY23" fmla="*/ 5216675 h 5308115"/>
              <a:gd name="connsiteX24" fmla="*/ 2351314 w 13781314"/>
              <a:gd name="connsiteY24" fmla="*/ 5203612 h 5308115"/>
              <a:gd name="connsiteX25" fmla="*/ 1293223 w 13781314"/>
              <a:gd name="connsiteY25" fmla="*/ 5255864 h 5308115"/>
              <a:gd name="connsiteX26" fmla="*/ 326571 w 13781314"/>
              <a:gd name="connsiteY26" fmla="*/ 5007669 h 5308115"/>
              <a:gd name="connsiteX27" fmla="*/ 0 w 13781314"/>
              <a:gd name="connsiteY27" fmla="*/ 331167 h 5308115"/>
              <a:gd name="connsiteX0" fmla="*/ 0 w 13781314"/>
              <a:gd name="connsiteY0" fmla="*/ 331167 h 5308115"/>
              <a:gd name="connsiteX1" fmla="*/ 770709 w 13781314"/>
              <a:gd name="connsiteY1" fmla="*/ 331167 h 5308115"/>
              <a:gd name="connsiteX2" fmla="*/ 1867989 w 13781314"/>
              <a:gd name="connsiteY2" fmla="*/ 187475 h 5308115"/>
              <a:gd name="connsiteX3" fmla="*/ 3069771 w 13781314"/>
              <a:gd name="connsiteY3" fmla="*/ 344229 h 5308115"/>
              <a:gd name="connsiteX4" fmla="*/ 4232366 w 13781314"/>
              <a:gd name="connsiteY4" fmla="*/ 331167 h 5308115"/>
              <a:gd name="connsiteX5" fmla="*/ 5342709 w 13781314"/>
              <a:gd name="connsiteY5" fmla="*/ 357292 h 5308115"/>
              <a:gd name="connsiteX6" fmla="*/ 6727371 w 13781314"/>
              <a:gd name="connsiteY6" fmla="*/ 357292 h 5308115"/>
              <a:gd name="connsiteX7" fmla="*/ 7720149 w 13781314"/>
              <a:gd name="connsiteY7" fmla="*/ 252789 h 5308115"/>
              <a:gd name="connsiteX8" fmla="*/ 8712926 w 13781314"/>
              <a:gd name="connsiteY8" fmla="*/ 448732 h 5308115"/>
              <a:gd name="connsiteX9" fmla="*/ 9810206 w 13781314"/>
              <a:gd name="connsiteY9" fmla="*/ 252789 h 5308115"/>
              <a:gd name="connsiteX10" fmla="*/ 10881360 w 13781314"/>
              <a:gd name="connsiteY10" fmla="*/ 448732 h 5308115"/>
              <a:gd name="connsiteX11" fmla="*/ 11926389 w 13781314"/>
              <a:gd name="connsiteY11" fmla="*/ 305041 h 5308115"/>
              <a:gd name="connsiteX12" fmla="*/ 12853851 w 13781314"/>
              <a:gd name="connsiteY12" fmla="*/ 448732 h 5308115"/>
              <a:gd name="connsiteX13" fmla="*/ 13781314 w 13781314"/>
              <a:gd name="connsiteY13" fmla="*/ 226664 h 5308115"/>
              <a:gd name="connsiteX14" fmla="*/ 13781314 w 13781314"/>
              <a:gd name="connsiteY14" fmla="*/ 5112172 h 5308115"/>
              <a:gd name="connsiteX15" fmla="*/ 12723223 w 13781314"/>
              <a:gd name="connsiteY15" fmla="*/ 5125235 h 5308115"/>
              <a:gd name="connsiteX16" fmla="*/ 11652069 w 13781314"/>
              <a:gd name="connsiteY16" fmla="*/ 5255864 h 5308115"/>
              <a:gd name="connsiteX17" fmla="*/ 10633166 w 13781314"/>
              <a:gd name="connsiteY17" fmla="*/ 5086047 h 5308115"/>
              <a:gd name="connsiteX18" fmla="*/ 9300754 w 13781314"/>
              <a:gd name="connsiteY18" fmla="*/ 5216675 h 5308115"/>
              <a:gd name="connsiteX19" fmla="*/ 7707086 w 13781314"/>
              <a:gd name="connsiteY19" fmla="*/ 5046858 h 5308115"/>
              <a:gd name="connsiteX20" fmla="*/ 6648994 w 13781314"/>
              <a:gd name="connsiteY20" fmla="*/ 5308115 h 5308115"/>
              <a:gd name="connsiteX21" fmla="*/ 5408023 w 13781314"/>
              <a:gd name="connsiteY21" fmla="*/ 5216675 h 5308115"/>
              <a:gd name="connsiteX22" fmla="*/ 4454434 w 13781314"/>
              <a:gd name="connsiteY22" fmla="*/ 5255864 h 5308115"/>
              <a:gd name="connsiteX23" fmla="*/ 3422469 w 13781314"/>
              <a:gd name="connsiteY23" fmla="*/ 5216675 h 5308115"/>
              <a:gd name="connsiteX24" fmla="*/ 2351314 w 13781314"/>
              <a:gd name="connsiteY24" fmla="*/ 5203612 h 5308115"/>
              <a:gd name="connsiteX25" fmla="*/ 1293223 w 13781314"/>
              <a:gd name="connsiteY25" fmla="*/ 5255864 h 5308115"/>
              <a:gd name="connsiteX26" fmla="*/ 326571 w 13781314"/>
              <a:gd name="connsiteY26" fmla="*/ 5007669 h 5308115"/>
              <a:gd name="connsiteX27" fmla="*/ 0 w 13781314"/>
              <a:gd name="connsiteY27" fmla="*/ 331167 h 5308115"/>
              <a:gd name="connsiteX0" fmla="*/ 0 w 13781314"/>
              <a:gd name="connsiteY0" fmla="*/ 331167 h 5308115"/>
              <a:gd name="connsiteX1" fmla="*/ 770709 w 13781314"/>
              <a:gd name="connsiteY1" fmla="*/ 331167 h 5308115"/>
              <a:gd name="connsiteX2" fmla="*/ 1867989 w 13781314"/>
              <a:gd name="connsiteY2" fmla="*/ 187475 h 5308115"/>
              <a:gd name="connsiteX3" fmla="*/ 3069771 w 13781314"/>
              <a:gd name="connsiteY3" fmla="*/ 344229 h 5308115"/>
              <a:gd name="connsiteX4" fmla="*/ 4232366 w 13781314"/>
              <a:gd name="connsiteY4" fmla="*/ 331167 h 5308115"/>
              <a:gd name="connsiteX5" fmla="*/ 5342709 w 13781314"/>
              <a:gd name="connsiteY5" fmla="*/ 357292 h 5308115"/>
              <a:gd name="connsiteX6" fmla="*/ 6727371 w 13781314"/>
              <a:gd name="connsiteY6" fmla="*/ 357292 h 5308115"/>
              <a:gd name="connsiteX7" fmla="*/ 7720149 w 13781314"/>
              <a:gd name="connsiteY7" fmla="*/ 252789 h 5308115"/>
              <a:gd name="connsiteX8" fmla="*/ 8712926 w 13781314"/>
              <a:gd name="connsiteY8" fmla="*/ 448732 h 5308115"/>
              <a:gd name="connsiteX9" fmla="*/ 9810206 w 13781314"/>
              <a:gd name="connsiteY9" fmla="*/ 252789 h 5308115"/>
              <a:gd name="connsiteX10" fmla="*/ 10881360 w 13781314"/>
              <a:gd name="connsiteY10" fmla="*/ 448732 h 5308115"/>
              <a:gd name="connsiteX11" fmla="*/ 11926389 w 13781314"/>
              <a:gd name="connsiteY11" fmla="*/ 305041 h 5308115"/>
              <a:gd name="connsiteX12" fmla="*/ 12853851 w 13781314"/>
              <a:gd name="connsiteY12" fmla="*/ 448732 h 5308115"/>
              <a:gd name="connsiteX13" fmla="*/ 13781314 w 13781314"/>
              <a:gd name="connsiteY13" fmla="*/ 226664 h 5308115"/>
              <a:gd name="connsiteX14" fmla="*/ 13781314 w 13781314"/>
              <a:gd name="connsiteY14" fmla="*/ 5112172 h 5308115"/>
              <a:gd name="connsiteX15" fmla="*/ 12723223 w 13781314"/>
              <a:gd name="connsiteY15" fmla="*/ 5125235 h 5308115"/>
              <a:gd name="connsiteX16" fmla="*/ 11652069 w 13781314"/>
              <a:gd name="connsiteY16" fmla="*/ 5255864 h 5308115"/>
              <a:gd name="connsiteX17" fmla="*/ 10633166 w 13781314"/>
              <a:gd name="connsiteY17" fmla="*/ 5086047 h 5308115"/>
              <a:gd name="connsiteX18" fmla="*/ 9300754 w 13781314"/>
              <a:gd name="connsiteY18" fmla="*/ 5216675 h 5308115"/>
              <a:gd name="connsiteX19" fmla="*/ 7707086 w 13781314"/>
              <a:gd name="connsiteY19" fmla="*/ 5046858 h 5308115"/>
              <a:gd name="connsiteX20" fmla="*/ 6648994 w 13781314"/>
              <a:gd name="connsiteY20" fmla="*/ 5308115 h 5308115"/>
              <a:gd name="connsiteX21" fmla="*/ 5408023 w 13781314"/>
              <a:gd name="connsiteY21" fmla="*/ 5216675 h 5308115"/>
              <a:gd name="connsiteX22" fmla="*/ 4454434 w 13781314"/>
              <a:gd name="connsiteY22" fmla="*/ 5255864 h 5308115"/>
              <a:gd name="connsiteX23" fmla="*/ 3422469 w 13781314"/>
              <a:gd name="connsiteY23" fmla="*/ 5216675 h 5308115"/>
              <a:gd name="connsiteX24" fmla="*/ 2351314 w 13781314"/>
              <a:gd name="connsiteY24" fmla="*/ 5203612 h 5308115"/>
              <a:gd name="connsiteX25" fmla="*/ 1293223 w 13781314"/>
              <a:gd name="connsiteY25" fmla="*/ 5255864 h 5308115"/>
              <a:gd name="connsiteX26" fmla="*/ 326571 w 13781314"/>
              <a:gd name="connsiteY26" fmla="*/ 5007669 h 5308115"/>
              <a:gd name="connsiteX27" fmla="*/ 0 w 13781314"/>
              <a:gd name="connsiteY27" fmla="*/ 331167 h 5308115"/>
              <a:gd name="connsiteX0" fmla="*/ 0 w 13781314"/>
              <a:gd name="connsiteY0" fmla="*/ 331167 h 5308115"/>
              <a:gd name="connsiteX1" fmla="*/ 770709 w 13781314"/>
              <a:gd name="connsiteY1" fmla="*/ 331167 h 5308115"/>
              <a:gd name="connsiteX2" fmla="*/ 1867989 w 13781314"/>
              <a:gd name="connsiteY2" fmla="*/ 187475 h 5308115"/>
              <a:gd name="connsiteX3" fmla="*/ 3069771 w 13781314"/>
              <a:gd name="connsiteY3" fmla="*/ 344229 h 5308115"/>
              <a:gd name="connsiteX4" fmla="*/ 4232366 w 13781314"/>
              <a:gd name="connsiteY4" fmla="*/ 331167 h 5308115"/>
              <a:gd name="connsiteX5" fmla="*/ 5342709 w 13781314"/>
              <a:gd name="connsiteY5" fmla="*/ 357292 h 5308115"/>
              <a:gd name="connsiteX6" fmla="*/ 6727371 w 13781314"/>
              <a:gd name="connsiteY6" fmla="*/ 357292 h 5308115"/>
              <a:gd name="connsiteX7" fmla="*/ 7720149 w 13781314"/>
              <a:gd name="connsiteY7" fmla="*/ 252789 h 5308115"/>
              <a:gd name="connsiteX8" fmla="*/ 8712926 w 13781314"/>
              <a:gd name="connsiteY8" fmla="*/ 448732 h 5308115"/>
              <a:gd name="connsiteX9" fmla="*/ 9810206 w 13781314"/>
              <a:gd name="connsiteY9" fmla="*/ 252789 h 5308115"/>
              <a:gd name="connsiteX10" fmla="*/ 10881360 w 13781314"/>
              <a:gd name="connsiteY10" fmla="*/ 448732 h 5308115"/>
              <a:gd name="connsiteX11" fmla="*/ 11926389 w 13781314"/>
              <a:gd name="connsiteY11" fmla="*/ 305041 h 5308115"/>
              <a:gd name="connsiteX12" fmla="*/ 12853851 w 13781314"/>
              <a:gd name="connsiteY12" fmla="*/ 448732 h 5308115"/>
              <a:gd name="connsiteX13" fmla="*/ 13781314 w 13781314"/>
              <a:gd name="connsiteY13" fmla="*/ 226664 h 5308115"/>
              <a:gd name="connsiteX14" fmla="*/ 13781314 w 13781314"/>
              <a:gd name="connsiteY14" fmla="*/ 5112172 h 5308115"/>
              <a:gd name="connsiteX15" fmla="*/ 12723223 w 13781314"/>
              <a:gd name="connsiteY15" fmla="*/ 5125235 h 5308115"/>
              <a:gd name="connsiteX16" fmla="*/ 11652069 w 13781314"/>
              <a:gd name="connsiteY16" fmla="*/ 5255864 h 5308115"/>
              <a:gd name="connsiteX17" fmla="*/ 10633166 w 13781314"/>
              <a:gd name="connsiteY17" fmla="*/ 5086047 h 5308115"/>
              <a:gd name="connsiteX18" fmla="*/ 9300754 w 13781314"/>
              <a:gd name="connsiteY18" fmla="*/ 5216675 h 5308115"/>
              <a:gd name="connsiteX19" fmla="*/ 7707086 w 13781314"/>
              <a:gd name="connsiteY19" fmla="*/ 5046858 h 5308115"/>
              <a:gd name="connsiteX20" fmla="*/ 6648994 w 13781314"/>
              <a:gd name="connsiteY20" fmla="*/ 5308115 h 5308115"/>
              <a:gd name="connsiteX21" fmla="*/ 5408023 w 13781314"/>
              <a:gd name="connsiteY21" fmla="*/ 5216675 h 5308115"/>
              <a:gd name="connsiteX22" fmla="*/ 4454434 w 13781314"/>
              <a:gd name="connsiteY22" fmla="*/ 5255864 h 5308115"/>
              <a:gd name="connsiteX23" fmla="*/ 3422469 w 13781314"/>
              <a:gd name="connsiteY23" fmla="*/ 5216675 h 5308115"/>
              <a:gd name="connsiteX24" fmla="*/ 2351314 w 13781314"/>
              <a:gd name="connsiteY24" fmla="*/ 5203612 h 5308115"/>
              <a:gd name="connsiteX25" fmla="*/ 1293223 w 13781314"/>
              <a:gd name="connsiteY25" fmla="*/ 5255864 h 5308115"/>
              <a:gd name="connsiteX26" fmla="*/ 326571 w 13781314"/>
              <a:gd name="connsiteY26" fmla="*/ 5007669 h 5308115"/>
              <a:gd name="connsiteX27" fmla="*/ 0 w 13781314"/>
              <a:gd name="connsiteY27" fmla="*/ 331167 h 5308115"/>
              <a:gd name="connsiteX0" fmla="*/ 0 w 13781314"/>
              <a:gd name="connsiteY0" fmla="*/ 331167 h 5308115"/>
              <a:gd name="connsiteX1" fmla="*/ 770709 w 13781314"/>
              <a:gd name="connsiteY1" fmla="*/ 331167 h 5308115"/>
              <a:gd name="connsiteX2" fmla="*/ 1867989 w 13781314"/>
              <a:gd name="connsiteY2" fmla="*/ 187475 h 5308115"/>
              <a:gd name="connsiteX3" fmla="*/ 3069771 w 13781314"/>
              <a:gd name="connsiteY3" fmla="*/ 344229 h 5308115"/>
              <a:gd name="connsiteX4" fmla="*/ 4232366 w 13781314"/>
              <a:gd name="connsiteY4" fmla="*/ 331167 h 5308115"/>
              <a:gd name="connsiteX5" fmla="*/ 5342709 w 13781314"/>
              <a:gd name="connsiteY5" fmla="*/ 357292 h 5308115"/>
              <a:gd name="connsiteX6" fmla="*/ 6727371 w 13781314"/>
              <a:gd name="connsiteY6" fmla="*/ 357292 h 5308115"/>
              <a:gd name="connsiteX7" fmla="*/ 7720149 w 13781314"/>
              <a:gd name="connsiteY7" fmla="*/ 252789 h 5308115"/>
              <a:gd name="connsiteX8" fmla="*/ 8712926 w 13781314"/>
              <a:gd name="connsiteY8" fmla="*/ 448732 h 5308115"/>
              <a:gd name="connsiteX9" fmla="*/ 9810206 w 13781314"/>
              <a:gd name="connsiteY9" fmla="*/ 252789 h 5308115"/>
              <a:gd name="connsiteX10" fmla="*/ 10881360 w 13781314"/>
              <a:gd name="connsiteY10" fmla="*/ 448732 h 5308115"/>
              <a:gd name="connsiteX11" fmla="*/ 11926389 w 13781314"/>
              <a:gd name="connsiteY11" fmla="*/ 305041 h 5308115"/>
              <a:gd name="connsiteX12" fmla="*/ 12853851 w 13781314"/>
              <a:gd name="connsiteY12" fmla="*/ 448732 h 5308115"/>
              <a:gd name="connsiteX13" fmla="*/ 13781314 w 13781314"/>
              <a:gd name="connsiteY13" fmla="*/ 226664 h 5308115"/>
              <a:gd name="connsiteX14" fmla="*/ 13781314 w 13781314"/>
              <a:gd name="connsiteY14" fmla="*/ 5112172 h 5308115"/>
              <a:gd name="connsiteX15" fmla="*/ 12723223 w 13781314"/>
              <a:gd name="connsiteY15" fmla="*/ 5125235 h 5308115"/>
              <a:gd name="connsiteX16" fmla="*/ 11652069 w 13781314"/>
              <a:gd name="connsiteY16" fmla="*/ 5255864 h 5308115"/>
              <a:gd name="connsiteX17" fmla="*/ 10633166 w 13781314"/>
              <a:gd name="connsiteY17" fmla="*/ 5086047 h 5308115"/>
              <a:gd name="connsiteX18" fmla="*/ 9300754 w 13781314"/>
              <a:gd name="connsiteY18" fmla="*/ 5216675 h 5308115"/>
              <a:gd name="connsiteX19" fmla="*/ 7707086 w 13781314"/>
              <a:gd name="connsiteY19" fmla="*/ 5046858 h 5308115"/>
              <a:gd name="connsiteX20" fmla="*/ 6648994 w 13781314"/>
              <a:gd name="connsiteY20" fmla="*/ 5308115 h 5308115"/>
              <a:gd name="connsiteX21" fmla="*/ 5408023 w 13781314"/>
              <a:gd name="connsiteY21" fmla="*/ 5216675 h 5308115"/>
              <a:gd name="connsiteX22" fmla="*/ 4454434 w 13781314"/>
              <a:gd name="connsiteY22" fmla="*/ 5255864 h 5308115"/>
              <a:gd name="connsiteX23" fmla="*/ 3422469 w 13781314"/>
              <a:gd name="connsiteY23" fmla="*/ 5216675 h 5308115"/>
              <a:gd name="connsiteX24" fmla="*/ 2351314 w 13781314"/>
              <a:gd name="connsiteY24" fmla="*/ 5203612 h 5308115"/>
              <a:gd name="connsiteX25" fmla="*/ 1293223 w 13781314"/>
              <a:gd name="connsiteY25" fmla="*/ 5255864 h 5308115"/>
              <a:gd name="connsiteX26" fmla="*/ 326571 w 13781314"/>
              <a:gd name="connsiteY26" fmla="*/ 5007669 h 5308115"/>
              <a:gd name="connsiteX27" fmla="*/ 0 w 13781314"/>
              <a:gd name="connsiteY27" fmla="*/ 331167 h 5308115"/>
              <a:gd name="connsiteX0" fmla="*/ 0 w 13781314"/>
              <a:gd name="connsiteY0" fmla="*/ 331167 h 5308115"/>
              <a:gd name="connsiteX1" fmla="*/ 770709 w 13781314"/>
              <a:gd name="connsiteY1" fmla="*/ 331167 h 5308115"/>
              <a:gd name="connsiteX2" fmla="*/ 1867989 w 13781314"/>
              <a:gd name="connsiteY2" fmla="*/ 187475 h 5308115"/>
              <a:gd name="connsiteX3" fmla="*/ 3069771 w 13781314"/>
              <a:gd name="connsiteY3" fmla="*/ 344229 h 5308115"/>
              <a:gd name="connsiteX4" fmla="*/ 4232366 w 13781314"/>
              <a:gd name="connsiteY4" fmla="*/ 331167 h 5308115"/>
              <a:gd name="connsiteX5" fmla="*/ 5342709 w 13781314"/>
              <a:gd name="connsiteY5" fmla="*/ 357292 h 5308115"/>
              <a:gd name="connsiteX6" fmla="*/ 6727371 w 13781314"/>
              <a:gd name="connsiteY6" fmla="*/ 357292 h 5308115"/>
              <a:gd name="connsiteX7" fmla="*/ 7720149 w 13781314"/>
              <a:gd name="connsiteY7" fmla="*/ 252789 h 5308115"/>
              <a:gd name="connsiteX8" fmla="*/ 8712926 w 13781314"/>
              <a:gd name="connsiteY8" fmla="*/ 448732 h 5308115"/>
              <a:gd name="connsiteX9" fmla="*/ 9810206 w 13781314"/>
              <a:gd name="connsiteY9" fmla="*/ 252789 h 5308115"/>
              <a:gd name="connsiteX10" fmla="*/ 10881360 w 13781314"/>
              <a:gd name="connsiteY10" fmla="*/ 448732 h 5308115"/>
              <a:gd name="connsiteX11" fmla="*/ 11926389 w 13781314"/>
              <a:gd name="connsiteY11" fmla="*/ 305041 h 5308115"/>
              <a:gd name="connsiteX12" fmla="*/ 12853851 w 13781314"/>
              <a:gd name="connsiteY12" fmla="*/ 448732 h 5308115"/>
              <a:gd name="connsiteX13" fmla="*/ 13781314 w 13781314"/>
              <a:gd name="connsiteY13" fmla="*/ 226664 h 5308115"/>
              <a:gd name="connsiteX14" fmla="*/ 13781314 w 13781314"/>
              <a:gd name="connsiteY14" fmla="*/ 5112172 h 5308115"/>
              <a:gd name="connsiteX15" fmla="*/ 12723223 w 13781314"/>
              <a:gd name="connsiteY15" fmla="*/ 5125235 h 5308115"/>
              <a:gd name="connsiteX16" fmla="*/ 11652069 w 13781314"/>
              <a:gd name="connsiteY16" fmla="*/ 5255864 h 5308115"/>
              <a:gd name="connsiteX17" fmla="*/ 10633166 w 13781314"/>
              <a:gd name="connsiteY17" fmla="*/ 5086047 h 5308115"/>
              <a:gd name="connsiteX18" fmla="*/ 9300754 w 13781314"/>
              <a:gd name="connsiteY18" fmla="*/ 5216675 h 5308115"/>
              <a:gd name="connsiteX19" fmla="*/ 7707086 w 13781314"/>
              <a:gd name="connsiteY19" fmla="*/ 5046858 h 5308115"/>
              <a:gd name="connsiteX20" fmla="*/ 6648994 w 13781314"/>
              <a:gd name="connsiteY20" fmla="*/ 5308115 h 5308115"/>
              <a:gd name="connsiteX21" fmla="*/ 5408023 w 13781314"/>
              <a:gd name="connsiteY21" fmla="*/ 5216675 h 5308115"/>
              <a:gd name="connsiteX22" fmla="*/ 4454434 w 13781314"/>
              <a:gd name="connsiteY22" fmla="*/ 5255864 h 5308115"/>
              <a:gd name="connsiteX23" fmla="*/ 3422469 w 13781314"/>
              <a:gd name="connsiteY23" fmla="*/ 5216675 h 5308115"/>
              <a:gd name="connsiteX24" fmla="*/ 2351314 w 13781314"/>
              <a:gd name="connsiteY24" fmla="*/ 5203612 h 5308115"/>
              <a:gd name="connsiteX25" fmla="*/ 1293223 w 13781314"/>
              <a:gd name="connsiteY25" fmla="*/ 5255864 h 5308115"/>
              <a:gd name="connsiteX26" fmla="*/ 326571 w 13781314"/>
              <a:gd name="connsiteY26" fmla="*/ 5007669 h 5308115"/>
              <a:gd name="connsiteX27" fmla="*/ 0 w 13781314"/>
              <a:gd name="connsiteY27" fmla="*/ 331167 h 5308115"/>
              <a:gd name="connsiteX0" fmla="*/ 0 w 13781314"/>
              <a:gd name="connsiteY0" fmla="*/ 331167 h 5308115"/>
              <a:gd name="connsiteX1" fmla="*/ 770709 w 13781314"/>
              <a:gd name="connsiteY1" fmla="*/ 331167 h 5308115"/>
              <a:gd name="connsiteX2" fmla="*/ 1867989 w 13781314"/>
              <a:gd name="connsiteY2" fmla="*/ 187475 h 5308115"/>
              <a:gd name="connsiteX3" fmla="*/ 3069771 w 13781314"/>
              <a:gd name="connsiteY3" fmla="*/ 344229 h 5308115"/>
              <a:gd name="connsiteX4" fmla="*/ 4232366 w 13781314"/>
              <a:gd name="connsiteY4" fmla="*/ 331167 h 5308115"/>
              <a:gd name="connsiteX5" fmla="*/ 5342709 w 13781314"/>
              <a:gd name="connsiteY5" fmla="*/ 357292 h 5308115"/>
              <a:gd name="connsiteX6" fmla="*/ 6727371 w 13781314"/>
              <a:gd name="connsiteY6" fmla="*/ 357292 h 5308115"/>
              <a:gd name="connsiteX7" fmla="*/ 7720149 w 13781314"/>
              <a:gd name="connsiteY7" fmla="*/ 252789 h 5308115"/>
              <a:gd name="connsiteX8" fmla="*/ 8712926 w 13781314"/>
              <a:gd name="connsiteY8" fmla="*/ 448732 h 5308115"/>
              <a:gd name="connsiteX9" fmla="*/ 9810206 w 13781314"/>
              <a:gd name="connsiteY9" fmla="*/ 252789 h 5308115"/>
              <a:gd name="connsiteX10" fmla="*/ 10881360 w 13781314"/>
              <a:gd name="connsiteY10" fmla="*/ 448732 h 5308115"/>
              <a:gd name="connsiteX11" fmla="*/ 11926389 w 13781314"/>
              <a:gd name="connsiteY11" fmla="*/ 305041 h 5308115"/>
              <a:gd name="connsiteX12" fmla="*/ 12853851 w 13781314"/>
              <a:gd name="connsiteY12" fmla="*/ 448732 h 5308115"/>
              <a:gd name="connsiteX13" fmla="*/ 13781314 w 13781314"/>
              <a:gd name="connsiteY13" fmla="*/ 226664 h 5308115"/>
              <a:gd name="connsiteX14" fmla="*/ 13781314 w 13781314"/>
              <a:gd name="connsiteY14" fmla="*/ 5112172 h 5308115"/>
              <a:gd name="connsiteX15" fmla="*/ 12723223 w 13781314"/>
              <a:gd name="connsiteY15" fmla="*/ 5125235 h 5308115"/>
              <a:gd name="connsiteX16" fmla="*/ 11652069 w 13781314"/>
              <a:gd name="connsiteY16" fmla="*/ 5255864 h 5308115"/>
              <a:gd name="connsiteX17" fmla="*/ 10633166 w 13781314"/>
              <a:gd name="connsiteY17" fmla="*/ 5086047 h 5308115"/>
              <a:gd name="connsiteX18" fmla="*/ 9300754 w 13781314"/>
              <a:gd name="connsiteY18" fmla="*/ 5216675 h 5308115"/>
              <a:gd name="connsiteX19" fmla="*/ 7707086 w 13781314"/>
              <a:gd name="connsiteY19" fmla="*/ 5046858 h 5308115"/>
              <a:gd name="connsiteX20" fmla="*/ 6648994 w 13781314"/>
              <a:gd name="connsiteY20" fmla="*/ 5308115 h 5308115"/>
              <a:gd name="connsiteX21" fmla="*/ 5408023 w 13781314"/>
              <a:gd name="connsiteY21" fmla="*/ 5216675 h 5308115"/>
              <a:gd name="connsiteX22" fmla="*/ 4454434 w 13781314"/>
              <a:gd name="connsiteY22" fmla="*/ 5255864 h 5308115"/>
              <a:gd name="connsiteX23" fmla="*/ 3422469 w 13781314"/>
              <a:gd name="connsiteY23" fmla="*/ 5216675 h 5308115"/>
              <a:gd name="connsiteX24" fmla="*/ 2351314 w 13781314"/>
              <a:gd name="connsiteY24" fmla="*/ 5203612 h 5308115"/>
              <a:gd name="connsiteX25" fmla="*/ 1293223 w 13781314"/>
              <a:gd name="connsiteY25" fmla="*/ 5255864 h 5308115"/>
              <a:gd name="connsiteX26" fmla="*/ 326571 w 13781314"/>
              <a:gd name="connsiteY26" fmla="*/ 5007669 h 5308115"/>
              <a:gd name="connsiteX27" fmla="*/ 0 w 13781314"/>
              <a:gd name="connsiteY27" fmla="*/ 331167 h 5308115"/>
              <a:gd name="connsiteX0" fmla="*/ 0 w 13781314"/>
              <a:gd name="connsiteY0" fmla="*/ 331167 h 5308115"/>
              <a:gd name="connsiteX1" fmla="*/ 770709 w 13781314"/>
              <a:gd name="connsiteY1" fmla="*/ 331167 h 5308115"/>
              <a:gd name="connsiteX2" fmla="*/ 1867989 w 13781314"/>
              <a:gd name="connsiteY2" fmla="*/ 187475 h 5308115"/>
              <a:gd name="connsiteX3" fmla="*/ 3069771 w 13781314"/>
              <a:gd name="connsiteY3" fmla="*/ 344229 h 5308115"/>
              <a:gd name="connsiteX4" fmla="*/ 4232366 w 13781314"/>
              <a:gd name="connsiteY4" fmla="*/ 331167 h 5308115"/>
              <a:gd name="connsiteX5" fmla="*/ 5342709 w 13781314"/>
              <a:gd name="connsiteY5" fmla="*/ 357292 h 5308115"/>
              <a:gd name="connsiteX6" fmla="*/ 6727371 w 13781314"/>
              <a:gd name="connsiteY6" fmla="*/ 357292 h 5308115"/>
              <a:gd name="connsiteX7" fmla="*/ 7720149 w 13781314"/>
              <a:gd name="connsiteY7" fmla="*/ 252789 h 5308115"/>
              <a:gd name="connsiteX8" fmla="*/ 8712926 w 13781314"/>
              <a:gd name="connsiteY8" fmla="*/ 448732 h 5308115"/>
              <a:gd name="connsiteX9" fmla="*/ 9810206 w 13781314"/>
              <a:gd name="connsiteY9" fmla="*/ 252789 h 5308115"/>
              <a:gd name="connsiteX10" fmla="*/ 10881360 w 13781314"/>
              <a:gd name="connsiteY10" fmla="*/ 448732 h 5308115"/>
              <a:gd name="connsiteX11" fmla="*/ 11926389 w 13781314"/>
              <a:gd name="connsiteY11" fmla="*/ 305041 h 5308115"/>
              <a:gd name="connsiteX12" fmla="*/ 12853851 w 13781314"/>
              <a:gd name="connsiteY12" fmla="*/ 448732 h 5308115"/>
              <a:gd name="connsiteX13" fmla="*/ 13781314 w 13781314"/>
              <a:gd name="connsiteY13" fmla="*/ 226664 h 5308115"/>
              <a:gd name="connsiteX14" fmla="*/ 13781314 w 13781314"/>
              <a:gd name="connsiteY14" fmla="*/ 5112172 h 5308115"/>
              <a:gd name="connsiteX15" fmla="*/ 12723223 w 13781314"/>
              <a:gd name="connsiteY15" fmla="*/ 5125235 h 5308115"/>
              <a:gd name="connsiteX16" fmla="*/ 11652069 w 13781314"/>
              <a:gd name="connsiteY16" fmla="*/ 5255864 h 5308115"/>
              <a:gd name="connsiteX17" fmla="*/ 10633166 w 13781314"/>
              <a:gd name="connsiteY17" fmla="*/ 5086047 h 5308115"/>
              <a:gd name="connsiteX18" fmla="*/ 9300754 w 13781314"/>
              <a:gd name="connsiteY18" fmla="*/ 5216675 h 5308115"/>
              <a:gd name="connsiteX19" fmla="*/ 7707086 w 13781314"/>
              <a:gd name="connsiteY19" fmla="*/ 5046858 h 5308115"/>
              <a:gd name="connsiteX20" fmla="*/ 6648994 w 13781314"/>
              <a:gd name="connsiteY20" fmla="*/ 5308115 h 5308115"/>
              <a:gd name="connsiteX21" fmla="*/ 5408023 w 13781314"/>
              <a:gd name="connsiteY21" fmla="*/ 5216675 h 5308115"/>
              <a:gd name="connsiteX22" fmla="*/ 4454434 w 13781314"/>
              <a:gd name="connsiteY22" fmla="*/ 5255864 h 5308115"/>
              <a:gd name="connsiteX23" fmla="*/ 3422469 w 13781314"/>
              <a:gd name="connsiteY23" fmla="*/ 5216675 h 5308115"/>
              <a:gd name="connsiteX24" fmla="*/ 2351314 w 13781314"/>
              <a:gd name="connsiteY24" fmla="*/ 5203612 h 5308115"/>
              <a:gd name="connsiteX25" fmla="*/ 1293223 w 13781314"/>
              <a:gd name="connsiteY25" fmla="*/ 5255864 h 5308115"/>
              <a:gd name="connsiteX26" fmla="*/ 326571 w 13781314"/>
              <a:gd name="connsiteY26" fmla="*/ 5007669 h 5308115"/>
              <a:gd name="connsiteX27" fmla="*/ 0 w 13781314"/>
              <a:gd name="connsiteY27" fmla="*/ 331167 h 5308115"/>
              <a:gd name="connsiteX0" fmla="*/ 0 w 13781314"/>
              <a:gd name="connsiteY0" fmla="*/ 331167 h 5308115"/>
              <a:gd name="connsiteX1" fmla="*/ 770709 w 13781314"/>
              <a:gd name="connsiteY1" fmla="*/ 331167 h 5308115"/>
              <a:gd name="connsiteX2" fmla="*/ 1867989 w 13781314"/>
              <a:gd name="connsiteY2" fmla="*/ 187475 h 5308115"/>
              <a:gd name="connsiteX3" fmla="*/ 3069771 w 13781314"/>
              <a:gd name="connsiteY3" fmla="*/ 344229 h 5308115"/>
              <a:gd name="connsiteX4" fmla="*/ 4232366 w 13781314"/>
              <a:gd name="connsiteY4" fmla="*/ 331167 h 5308115"/>
              <a:gd name="connsiteX5" fmla="*/ 5342709 w 13781314"/>
              <a:gd name="connsiteY5" fmla="*/ 357292 h 5308115"/>
              <a:gd name="connsiteX6" fmla="*/ 6727371 w 13781314"/>
              <a:gd name="connsiteY6" fmla="*/ 357292 h 5308115"/>
              <a:gd name="connsiteX7" fmla="*/ 7720149 w 13781314"/>
              <a:gd name="connsiteY7" fmla="*/ 252789 h 5308115"/>
              <a:gd name="connsiteX8" fmla="*/ 8712926 w 13781314"/>
              <a:gd name="connsiteY8" fmla="*/ 448732 h 5308115"/>
              <a:gd name="connsiteX9" fmla="*/ 9810206 w 13781314"/>
              <a:gd name="connsiteY9" fmla="*/ 252789 h 5308115"/>
              <a:gd name="connsiteX10" fmla="*/ 10881360 w 13781314"/>
              <a:gd name="connsiteY10" fmla="*/ 448732 h 5308115"/>
              <a:gd name="connsiteX11" fmla="*/ 11926389 w 13781314"/>
              <a:gd name="connsiteY11" fmla="*/ 305041 h 5308115"/>
              <a:gd name="connsiteX12" fmla="*/ 12853851 w 13781314"/>
              <a:gd name="connsiteY12" fmla="*/ 448732 h 5308115"/>
              <a:gd name="connsiteX13" fmla="*/ 13781314 w 13781314"/>
              <a:gd name="connsiteY13" fmla="*/ 226664 h 5308115"/>
              <a:gd name="connsiteX14" fmla="*/ 13781314 w 13781314"/>
              <a:gd name="connsiteY14" fmla="*/ 5112172 h 5308115"/>
              <a:gd name="connsiteX15" fmla="*/ 12723223 w 13781314"/>
              <a:gd name="connsiteY15" fmla="*/ 5125235 h 5308115"/>
              <a:gd name="connsiteX16" fmla="*/ 11652069 w 13781314"/>
              <a:gd name="connsiteY16" fmla="*/ 5255864 h 5308115"/>
              <a:gd name="connsiteX17" fmla="*/ 10633166 w 13781314"/>
              <a:gd name="connsiteY17" fmla="*/ 5086047 h 5308115"/>
              <a:gd name="connsiteX18" fmla="*/ 9300754 w 13781314"/>
              <a:gd name="connsiteY18" fmla="*/ 5216675 h 5308115"/>
              <a:gd name="connsiteX19" fmla="*/ 7707086 w 13781314"/>
              <a:gd name="connsiteY19" fmla="*/ 5046858 h 5308115"/>
              <a:gd name="connsiteX20" fmla="*/ 6648994 w 13781314"/>
              <a:gd name="connsiteY20" fmla="*/ 5308115 h 5308115"/>
              <a:gd name="connsiteX21" fmla="*/ 5408023 w 13781314"/>
              <a:gd name="connsiteY21" fmla="*/ 5216675 h 5308115"/>
              <a:gd name="connsiteX22" fmla="*/ 4454434 w 13781314"/>
              <a:gd name="connsiteY22" fmla="*/ 5255864 h 5308115"/>
              <a:gd name="connsiteX23" fmla="*/ 3422469 w 13781314"/>
              <a:gd name="connsiteY23" fmla="*/ 5216675 h 5308115"/>
              <a:gd name="connsiteX24" fmla="*/ 2351314 w 13781314"/>
              <a:gd name="connsiteY24" fmla="*/ 5203612 h 5308115"/>
              <a:gd name="connsiteX25" fmla="*/ 1293223 w 13781314"/>
              <a:gd name="connsiteY25" fmla="*/ 5255864 h 5308115"/>
              <a:gd name="connsiteX26" fmla="*/ 326571 w 13781314"/>
              <a:gd name="connsiteY26" fmla="*/ 5007669 h 5308115"/>
              <a:gd name="connsiteX27" fmla="*/ 0 w 13781314"/>
              <a:gd name="connsiteY27" fmla="*/ 331167 h 5308115"/>
              <a:gd name="connsiteX0" fmla="*/ 0 w 13781314"/>
              <a:gd name="connsiteY0" fmla="*/ 331167 h 5407949"/>
              <a:gd name="connsiteX1" fmla="*/ 770709 w 13781314"/>
              <a:gd name="connsiteY1" fmla="*/ 331167 h 5407949"/>
              <a:gd name="connsiteX2" fmla="*/ 1867989 w 13781314"/>
              <a:gd name="connsiteY2" fmla="*/ 187475 h 5407949"/>
              <a:gd name="connsiteX3" fmla="*/ 3069771 w 13781314"/>
              <a:gd name="connsiteY3" fmla="*/ 344229 h 5407949"/>
              <a:gd name="connsiteX4" fmla="*/ 4232366 w 13781314"/>
              <a:gd name="connsiteY4" fmla="*/ 331167 h 5407949"/>
              <a:gd name="connsiteX5" fmla="*/ 5342709 w 13781314"/>
              <a:gd name="connsiteY5" fmla="*/ 357292 h 5407949"/>
              <a:gd name="connsiteX6" fmla="*/ 6727371 w 13781314"/>
              <a:gd name="connsiteY6" fmla="*/ 357292 h 5407949"/>
              <a:gd name="connsiteX7" fmla="*/ 7720149 w 13781314"/>
              <a:gd name="connsiteY7" fmla="*/ 252789 h 5407949"/>
              <a:gd name="connsiteX8" fmla="*/ 8712926 w 13781314"/>
              <a:gd name="connsiteY8" fmla="*/ 448732 h 5407949"/>
              <a:gd name="connsiteX9" fmla="*/ 9810206 w 13781314"/>
              <a:gd name="connsiteY9" fmla="*/ 252789 h 5407949"/>
              <a:gd name="connsiteX10" fmla="*/ 10881360 w 13781314"/>
              <a:gd name="connsiteY10" fmla="*/ 448732 h 5407949"/>
              <a:gd name="connsiteX11" fmla="*/ 11926389 w 13781314"/>
              <a:gd name="connsiteY11" fmla="*/ 305041 h 5407949"/>
              <a:gd name="connsiteX12" fmla="*/ 12853851 w 13781314"/>
              <a:gd name="connsiteY12" fmla="*/ 448732 h 5407949"/>
              <a:gd name="connsiteX13" fmla="*/ 13781314 w 13781314"/>
              <a:gd name="connsiteY13" fmla="*/ 226664 h 5407949"/>
              <a:gd name="connsiteX14" fmla="*/ 13781314 w 13781314"/>
              <a:gd name="connsiteY14" fmla="*/ 5112172 h 5407949"/>
              <a:gd name="connsiteX15" fmla="*/ 12723223 w 13781314"/>
              <a:gd name="connsiteY15" fmla="*/ 5125235 h 5407949"/>
              <a:gd name="connsiteX16" fmla="*/ 11652069 w 13781314"/>
              <a:gd name="connsiteY16" fmla="*/ 5255864 h 5407949"/>
              <a:gd name="connsiteX17" fmla="*/ 10633166 w 13781314"/>
              <a:gd name="connsiteY17" fmla="*/ 5086047 h 5407949"/>
              <a:gd name="connsiteX18" fmla="*/ 9300754 w 13781314"/>
              <a:gd name="connsiteY18" fmla="*/ 5216675 h 5407949"/>
              <a:gd name="connsiteX19" fmla="*/ 7707086 w 13781314"/>
              <a:gd name="connsiteY19" fmla="*/ 5046858 h 5407949"/>
              <a:gd name="connsiteX20" fmla="*/ 6648994 w 13781314"/>
              <a:gd name="connsiteY20" fmla="*/ 5308115 h 5407949"/>
              <a:gd name="connsiteX21" fmla="*/ 5408023 w 13781314"/>
              <a:gd name="connsiteY21" fmla="*/ 5216675 h 5407949"/>
              <a:gd name="connsiteX22" fmla="*/ 4454434 w 13781314"/>
              <a:gd name="connsiteY22" fmla="*/ 5255864 h 5407949"/>
              <a:gd name="connsiteX23" fmla="*/ 3422469 w 13781314"/>
              <a:gd name="connsiteY23" fmla="*/ 5216675 h 5407949"/>
              <a:gd name="connsiteX24" fmla="*/ 2351314 w 13781314"/>
              <a:gd name="connsiteY24" fmla="*/ 5203612 h 5407949"/>
              <a:gd name="connsiteX25" fmla="*/ 1293223 w 13781314"/>
              <a:gd name="connsiteY25" fmla="*/ 5255864 h 5407949"/>
              <a:gd name="connsiteX26" fmla="*/ 326571 w 13781314"/>
              <a:gd name="connsiteY26" fmla="*/ 5007669 h 5407949"/>
              <a:gd name="connsiteX27" fmla="*/ 0 w 13781314"/>
              <a:gd name="connsiteY27" fmla="*/ 331167 h 5407949"/>
              <a:gd name="connsiteX0" fmla="*/ 0 w 13781314"/>
              <a:gd name="connsiteY0" fmla="*/ 331167 h 5435605"/>
              <a:gd name="connsiteX1" fmla="*/ 770709 w 13781314"/>
              <a:gd name="connsiteY1" fmla="*/ 331167 h 5435605"/>
              <a:gd name="connsiteX2" fmla="*/ 1867989 w 13781314"/>
              <a:gd name="connsiteY2" fmla="*/ 187475 h 5435605"/>
              <a:gd name="connsiteX3" fmla="*/ 3069771 w 13781314"/>
              <a:gd name="connsiteY3" fmla="*/ 344229 h 5435605"/>
              <a:gd name="connsiteX4" fmla="*/ 4232366 w 13781314"/>
              <a:gd name="connsiteY4" fmla="*/ 331167 h 5435605"/>
              <a:gd name="connsiteX5" fmla="*/ 5342709 w 13781314"/>
              <a:gd name="connsiteY5" fmla="*/ 357292 h 5435605"/>
              <a:gd name="connsiteX6" fmla="*/ 6727371 w 13781314"/>
              <a:gd name="connsiteY6" fmla="*/ 357292 h 5435605"/>
              <a:gd name="connsiteX7" fmla="*/ 7720149 w 13781314"/>
              <a:gd name="connsiteY7" fmla="*/ 252789 h 5435605"/>
              <a:gd name="connsiteX8" fmla="*/ 8712926 w 13781314"/>
              <a:gd name="connsiteY8" fmla="*/ 448732 h 5435605"/>
              <a:gd name="connsiteX9" fmla="*/ 9810206 w 13781314"/>
              <a:gd name="connsiteY9" fmla="*/ 252789 h 5435605"/>
              <a:gd name="connsiteX10" fmla="*/ 10881360 w 13781314"/>
              <a:gd name="connsiteY10" fmla="*/ 448732 h 5435605"/>
              <a:gd name="connsiteX11" fmla="*/ 11926389 w 13781314"/>
              <a:gd name="connsiteY11" fmla="*/ 305041 h 5435605"/>
              <a:gd name="connsiteX12" fmla="*/ 12853851 w 13781314"/>
              <a:gd name="connsiteY12" fmla="*/ 448732 h 5435605"/>
              <a:gd name="connsiteX13" fmla="*/ 13781314 w 13781314"/>
              <a:gd name="connsiteY13" fmla="*/ 226664 h 5435605"/>
              <a:gd name="connsiteX14" fmla="*/ 13781314 w 13781314"/>
              <a:gd name="connsiteY14" fmla="*/ 5112172 h 5435605"/>
              <a:gd name="connsiteX15" fmla="*/ 12723223 w 13781314"/>
              <a:gd name="connsiteY15" fmla="*/ 5125235 h 5435605"/>
              <a:gd name="connsiteX16" fmla="*/ 11652069 w 13781314"/>
              <a:gd name="connsiteY16" fmla="*/ 5255864 h 5435605"/>
              <a:gd name="connsiteX17" fmla="*/ 10633166 w 13781314"/>
              <a:gd name="connsiteY17" fmla="*/ 5086047 h 5435605"/>
              <a:gd name="connsiteX18" fmla="*/ 9300754 w 13781314"/>
              <a:gd name="connsiteY18" fmla="*/ 5216675 h 5435605"/>
              <a:gd name="connsiteX19" fmla="*/ 7707086 w 13781314"/>
              <a:gd name="connsiteY19" fmla="*/ 5046858 h 5435605"/>
              <a:gd name="connsiteX20" fmla="*/ 6648994 w 13781314"/>
              <a:gd name="connsiteY20" fmla="*/ 5308115 h 5435605"/>
              <a:gd name="connsiteX21" fmla="*/ 5408023 w 13781314"/>
              <a:gd name="connsiteY21" fmla="*/ 5216675 h 5435605"/>
              <a:gd name="connsiteX22" fmla="*/ 4454434 w 13781314"/>
              <a:gd name="connsiteY22" fmla="*/ 5255864 h 5435605"/>
              <a:gd name="connsiteX23" fmla="*/ 3422469 w 13781314"/>
              <a:gd name="connsiteY23" fmla="*/ 5216675 h 5435605"/>
              <a:gd name="connsiteX24" fmla="*/ 2351314 w 13781314"/>
              <a:gd name="connsiteY24" fmla="*/ 5203612 h 5435605"/>
              <a:gd name="connsiteX25" fmla="*/ 1293223 w 13781314"/>
              <a:gd name="connsiteY25" fmla="*/ 5255864 h 5435605"/>
              <a:gd name="connsiteX26" fmla="*/ 326571 w 13781314"/>
              <a:gd name="connsiteY26" fmla="*/ 5007669 h 5435605"/>
              <a:gd name="connsiteX27" fmla="*/ 0 w 13781314"/>
              <a:gd name="connsiteY27" fmla="*/ 331167 h 5435605"/>
              <a:gd name="connsiteX0" fmla="*/ 0 w 13781314"/>
              <a:gd name="connsiteY0" fmla="*/ 331167 h 5435605"/>
              <a:gd name="connsiteX1" fmla="*/ 770709 w 13781314"/>
              <a:gd name="connsiteY1" fmla="*/ 331167 h 5435605"/>
              <a:gd name="connsiteX2" fmla="*/ 1867989 w 13781314"/>
              <a:gd name="connsiteY2" fmla="*/ 187475 h 5435605"/>
              <a:gd name="connsiteX3" fmla="*/ 3069771 w 13781314"/>
              <a:gd name="connsiteY3" fmla="*/ 344229 h 5435605"/>
              <a:gd name="connsiteX4" fmla="*/ 4232366 w 13781314"/>
              <a:gd name="connsiteY4" fmla="*/ 331167 h 5435605"/>
              <a:gd name="connsiteX5" fmla="*/ 5342709 w 13781314"/>
              <a:gd name="connsiteY5" fmla="*/ 357292 h 5435605"/>
              <a:gd name="connsiteX6" fmla="*/ 6727371 w 13781314"/>
              <a:gd name="connsiteY6" fmla="*/ 357292 h 5435605"/>
              <a:gd name="connsiteX7" fmla="*/ 7720149 w 13781314"/>
              <a:gd name="connsiteY7" fmla="*/ 252789 h 5435605"/>
              <a:gd name="connsiteX8" fmla="*/ 8712926 w 13781314"/>
              <a:gd name="connsiteY8" fmla="*/ 448732 h 5435605"/>
              <a:gd name="connsiteX9" fmla="*/ 9810206 w 13781314"/>
              <a:gd name="connsiteY9" fmla="*/ 252789 h 5435605"/>
              <a:gd name="connsiteX10" fmla="*/ 10881360 w 13781314"/>
              <a:gd name="connsiteY10" fmla="*/ 448732 h 5435605"/>
              <a:gd name="connsiteX11" fmla="*/ 11926389 w 13781314"/>
              <a:gd name="connsiteY11" fmla="*/ 305041 h 5435605"/>
              <a:gd name="connsiteX12" fmla="*/ 12853851 w 13781314"/>
              <a:gd name="connsiteY12" fmla="*/ 448732 h 5435605"/>
              <a:gd name="connsiteX13" fmla="*/ 13781314 w 13781314"/>
              <a:gd name="connsiteY13" fmla="*/ 226664 h 5435605"/>
              <a:gd name="connsiteX14" fmla="*/ 13781314 w 13781314"/>
              <a:gd name="connsiteY14" fmla="*/ 5112172 h 5435605"/>
              <a:gd name="connsiteX15" fmla="*/ 12723223 w 13781314"/>
              <a:gd name="connsiteY15" fmla="*/ 5125235 h 5435605"/>
              <a:gd name="connsiteX16" fmla="*/ 11652069 w 13781314"/>
              <a:gd name="connsiteY16" fmla="*/ 5255864 h 5435605"/>
              <a:gd name="connsiteX17" fmla="*/ 10633166 w 13781314"/>
              <a:gd name="connsiteY17" fmla="*/ 5086047 h 5435605"/>
              <a:gd name="connsiteX18" fmla="*/ 9300754 w 13781314"/>
              <a:gd name="connsiteY18" fmla="*/ 5216675 h 5435605"/>
              <a:gd name="connsiteX19" fmla="*/ 7707086 w 13781314"/>
              <a:gd name="connsiteY19" fmla="*/ 5046858 h 5435605"/>
              <a:gd name="connsiteX20" fmla="*/ 6648994 w 13781314"/>
              <a:gd name="connsiteY20" fmla="*/ 5308115 h 5435605"/>
              <a:gd name="connsiteX21" fmla="*/ 5408023 w 13781314"/>
              <a:gd name="connsiteY21" fmla="*/ 5216675 h 5435605"/>
              <a:gd name="connsiteX22" fmla="*/ 4454434 w 13781314"/>
              <a:gd name="connsiteY22" fmla="*/ 5255864 h 5435605"/>
              <a:gd name="connsiteX23" fmla="*/ 3422469 w 13781314"/>
              <a:gd name="connsiteY23" fmla="*/ 5216675 h 5435605"/>
              <a:gd name="connsiteX24" fmla="*/ 2351314 w 13781314"/>
              <a:gd name="connsiteY24" fmla="*/ 5203612 h 5435605"/>
              <a:gd name="connsiteX25" fmla="*/ 1293223 w 13781314"/>
              <a:gd name="connsiteY25" fmla="*/ 5255864 h 5435605"/>
              <a:gd name="connsiteX26" fmla="*/ 326571 w 13781314"/>
              <a:gd name="connsiteY26" fmla="*/ 5007669 h 5435605"/>
              <a:gd name="connsiteX27" fmla="*/ 0 w 13781314"/>
              <a:gd name="connsiteY27" fmla="*/ 331167 h 5435605"/>
              <a:gd name="connsiteX0" fmla="*/ 0 w 13781314"/>
              <a:gd name="connsiteY0" fmla="*/ 331167 h 5448006"/>
              <a:gd name="connsiteX1" fmla="*/ 770709 w 13781314"/>
              <a:gd name="connsiteY1" fmla="*/ 331167 h 5448006"/>
              <a:gd name="connsiteX2" fmla="*/ 1867989 w 13781314"/>
              <a:gd name="connsiteY2" fmla="*/ 187475 h 5448006"/>
              <a:gd name="connsiteX3" fmla="*/ 3069771 w 13781314"/>
              <a:gd name="connsiteY3" fmla="*/ 344229 h 5448006"/>
              <a:gd name="connsiteX4" fmla="*/ 4232366 w 13781314"/>
              <a:gd name="connsiteY4" fmla="*/ 331167 h 5448006"/>
              <a:gd name="connsiteX5" fmla="*/ 5342709 w 13781314"/>
              <a:gd name="connsiteY5" fmla="*/ 357292 h 5448006"/>
              <a:gd name="connsiteX6" fmla="*/ 6727371 w 13781314"/>
              <a:gd name="connsiteY6" fmla="*/ 357292 h 5448006"/>
              <a:gd name="connsiteX7" fmla="*/ 7720149 w 13781314"/>
              <a:gd name="connsiteY7" fmla="*/ 252789 h 5448006"/>
              <a:gd name="connsiteX8" fmla="*/ 8712926 w 13781314"/>
              <a:gd name="connsiteY8" fmla="*/ 448732 h 5448006"/>
              <a:gd name="connsiteX9" fmla="*/ 9810206 w 13781314"/>
              <a:gd name="connsiteY9" fmla="*/ 252789 h 5448006"/>
              <a:gd name="connsiteX10" fmla="*/ 10881360 w 13781314"/>
              <a:gd name="connsiteY10" fmla="*/ 448732 h 5448006"/>
              <a:gd name="connsiteX11" fmla="*/ 11926389 w 13781314"/>
              <a:gd name="connsiteY11" fmla="*/ 305041 h 5448006"/>
              <a:gd name="connsiteX12" fmla="*/ 12853851 w 13781314"/>
              <a:gd name="connsiteY12" fmla="*/ 448732 h 5448006"/>
              <a:gd name="connsiteX13" fmla="*/ 13781314 w 13781314"/>
              <a:gd name="connsiteY13" fmla="*/ 226664 h 5448006"/>
              <a:gd name="connsiteX14" fmla="*/ 13781314 w 13781314"/>
              <a:gd name="connsiteY14" fmla="*/ 5112172 h 5448006"/>
              <a:gd name="connsiteX15" fmla="*/ 12723223 w 13781314"/>
              <a:gd name="connsiteY15" fmla="*/ 5125235 h 5448006"/>
              <a:gd name="connsiteX16" fmla="*/ 11652069 w 13781314"/>
              <a:gd name="connsiteY16" fmla="*/ 5255864 h 5448006"/>
              <a:gd name="connsiteX17" fmla="*/ 10633166 w 13781314"/>
              <a:gd name="connsiteY17" fmla="*/ 5086047 h 5448006"/>
              <a:gd name="connsiteX18" fmla="*/ 9300754 w 13781314"/>
              <a:gd name="connsiteY18" fmla="*/ 5216675 h 5448006"/>
              <a:gd name="connsiteX19" fmla="*/ 7707086 w 13781314"/>
              <a:gd name="connsiteY19" fmla="*/ 5046858 h 5448006"/>
              <a:gd name="connsiteX20" fmla="*/ 6648994 w 13781314"/>
              <a:gd name="connsiteY20" fmla="*/ 5308115 h 5448006"/>
              <a:gd name="connsiteX21" fmla="*/ 5408023 w 13781314"/>
              <a:gd name="connsiteY21" fmla="*/ 5216675 h 5448006"/>
              <a:gd name="connsiteX22" fmla="*/ 4454434 w 13781314"/>
              <a:gd name="connsiteY22" fmla="*/ 5255864 h 5448006"/>
              <a:gd name="connsiteX23" fmla="*/ 3422469 w 13781314"/>
              <a:gd name="connsiteY23" fmla="*/ 5216675 h 5448006"/>
              <a:gd name="connsiteX24" fmla="*/ 2351314 w 13781314"/>
              <a:gd name="connsiteY24" fmla="*/ 5203612 h 5448006"/>
              <a:gd name="connsiteX25" fmla="*/ 1293223 w 13781314"/>
              <a:gd name="connsiteY25" fmla="*/ 5255864 h 5448006"/>
              <a:gd name="connsiteX26" fmla="*/ 326571 w 13781314"/>
              <a:gd name="connsiteY26" fmla="*/ 5007669 h 5448006"/>
              <a:gd name="connsiteX27" fmla="*/ 0 w 13781314"/>
              <a:gd name="connsiteY27" fmla="*/ 331167 h 5448006"/>
              <a:gd name="connsiteX0" fmla="*/ 0 w 13781314"/>
              <a:gd name="connsiteY0" fmla="*/ 331167 h 5448006"/>
              <a:gd name="connsiteX1" fmla="*/ 770709 w 13781314"/>
              <a:gd name="connsiteY1" fmla="*/ 331167 h 5448006"/>
              <a:gd name="connsiteX2" fmla="*/ 1867989 w 13781314"/>
              <a:gd name="connsiteY2" fmla="*/ 187475 h 5448006"/>
              <a:gd name="connsiteX3" fmla="*/ 3069771 w 13781314"/>
              <a:gd name="connsiteY3" fmla="*/ 344229 h 5448006"/>
              <a:gd name="connsiteX4" fmla="*/ 4232366 w 13781314"/>
              <a:gd name="connsiteY4" fmla="*/ 331167 h 5448006"/>
              <a:gd name="connsiteX5" fmla="*/ 5342709 w 13781314"/>
              <a:gd name="connsiteY5" fmla="*/ 357292 h 5448006"/>
              <a:gd name="connsiteX6" fmla="*/ 6727371 w 13781314"/>
              <a:gd name="connsiteY6" fmla="*/ 357292 h 5448006"/>
              <a:gd name="connsiteX7" fmla="*/ 7720149 w 13781314"/>
              <a:gd name="connsiteY7" fmla="*/ 252789 h 5448006"/>
              <a:gd name="connsiteX8" fmla="*/ 8712926 w 13781314"/>
              <a:gd name="connsiteY8" fmla="*/ 448732 h 5448006"/>
              <a:gd name="connsiteX9" fmla="*/ 9810206 w 13781314"/>
              <a:gd name="connsiteY9" fmla="*/ 252789 h 5448006"/>
              <a:gd name="connsiteX10" fmla="*/ 10881360 w 13781314"/>
              <a:gd name="connsiteY10" fmla="*/ 448732 h 5448006"/>
              <a:gd name="connsiteX11" fmla="*/ 11926389 w 13781314"/>
              <a:gd name="connsiteY11" fmla="*/ 305041 h 5448006"/>
              <a:gd name="connsiteX12" fmla="*/ 12853851 w 13781314"/>
              <a:gd name="connsiteY12" fmla="*/ 448732 h 5448006"/>
              <a:gd name="connsiteX13" fmla="*/ 13781314 w 13781314"/>
              <a:gd name="connsiteY13" fmla="*/ 226664 h 5448006"/>
              <a:gd name="connsiteX14" fmla="*/ 13781314 w 13781314"/>
              <a:gd name="connsiteY14" fmla="*/ 5112172 h 5448006"/>
              <a:gd name="connsiteX15" fmla="*/ 12723223 w 13781314"/>
              <a:gd name="connsiteY15" fmla="*/ 5125235 h 5448006"/>
              <a:gd name="connsiteX16" fmla="*/ 11652069 w 13781314"/>
              <a:gd name="connsiteY16" fmla="*/ 5255864 h 5448006"/>
              <a:gd name="connsiteX17" fmla="*/ 10633166 w 13781314"/>
              <a:gd name="connsiteY17" fmla="*/ 5086047 h 5448006"/>
              <a:gd name="connsiteX18" fmla="*/ 9300754 w 13781314"/>
              <a:gd name="connsiteY18" fmla="*/ 5216675 h 5448006"/>
              <a:gd name="connsiteX19" fmla="*/ 7707086 w 13781314"/>
              <a:gd name="connsiteY19" fmla="*/ 5046858 h 5448006"/>
              <a:gd name="connsiteX20" fmla="*/ 6648994 w 13781314"/>
              <a:gd name="connsiteY20" fmla="*/ 5308115 h 5448006"/>
              <a:gd name="connsiteX21" fmla="*/ 5408023 w 13781314"/>
              <a:gd name="connsiteY21" fmla="*/ 5216675 h 5448006"/>
              <a:gd name="connsiteX22" fmla="*/ 4454434 w 13781314"/>
              <a:gd name="connsiteY22" fmla="*/ 5255864 h 5448006"/>
              <a:gd name="connsiteX23" fmla="*/ 3422469 w 13781314"/>
              <a:gd name="connsiteY23" fmla="*/ 5216675 h 5448006"/>
              <a:gd name="connsiteX24" fmla="*/ 2351314 w 13781314"/>
              <a:gd name="connsiteY24" fmla="*/ 5203612 h 5448006"/>
              <a:gd name="connsiteX25" fmla="*/ 1293223 w 13781314"/>
              <a:gd name="connsiteY25" fmla="*/ 5255864 h 5448006"/>
              <a:gd name="connsiteX26" fmla="*/ 326571 w 13781314"/>
              <a:gd name="connsiteY26" fmla="*/ 5007669 h 5448006"/>
              <a:gd name="connsiteX27" fmla="*/ 0 w 13781314"/>
              <a:gd name="connsiteY27" fmla="*/ 331167 h 5448006"/>
              <a:gd name="connsiteX0" fmla="*/ 0 w 13781314"/>
              <a:gd name="connsiteY0" fmla="*/ 331167 h 5448006"/>
              <a:gd name="connsiteX1" fmla="*/ 770709 w 13781314"/>
              <a:gd name="connsiteY1" fmla="*/ 331167 h 5448006"/>
              <a:gd name="connsiteX2" fmla="*/ 1867989 w 13781314"/>
              <a:gd name="connsiteY2" fmla="*/ 187475 h 5448006"/>
              <a:gd name="connsiteX3" fmla="*/ 3069771 w 13781314"/>
              <a:gd name="connsiteY3" fmla="*/ 344229 h 5448006"/>
              <a:gd name="connsiteX4" fmla="*/ 4232366 w 13781314"/>
              <a:gd name="connsiteY4" fmla="*/ 331167 h 5448006"/>
              <a:gd name="connsiteX5" fmla="*/ 5342709 w 13781314"/>
              <a:gd name="connsiteY5" fmla="*/ 357292 h 5448006"/>
              <a:gd name="connsiteX6" fmla="*/ 6727371 w 13781314"/>
              <a:gd name="connsiteY6" fmla="*/ 357292 h 5448006"/>
              <a:gd name="connsiteX7" fmla="*/ 7720149 w 13781314"/>
              <a:gd name="connsiteY7" fmla="*/ 252789 h 5448006"/>
              <a:gd name="connsiteX8" fmla="*/ 8712926 w 13781314"/>
              <a:gd name="connsiteY8" fmla="*/ 448732 h 5448006"/>
              <a:gd name="connsiteX9" fmla="*/ 9810206 w 13781314"/>
              <a:gd name="connsiteY9" fmla="*/ 252789 h 5448006"/>
              <a:gd name="connsiteX10" fmla="*/ 10881360 w 13781314"/>
              <a:gd name="connsiteY10" fmla="*/ 448732 h 5448006"/>
              <a:gd name="connsiteX11" fmla="*/ 11926389 w 13781314"/>
              <a:gd name="connsiteY11" fmla="*/ 305041 h 5448006"/>
              <a:gd name="connsiteX12" fmla="*/ 12853851 w 13781314"/>
              <a:gd name="connsiteY12" fmla="*/ 448732 h 5448006"/>
              <a:gd name="connsiteX13" fmla="*/ 13781314 w 13781314"/>
              <a:gd name="connsiteY13" fmla="*/ 226664 h 5448006"/>
              <a:gd name="connsiteX14" fmla="*/ 13781314 w 13781314"/>
              <a:gd name="connsiteY14" fmla="*/ 5112172 h 5448006"/>
              <a:gd name="connsiteX15" fmla="*/ 12723223 w 13781314"/>
              <a:gd name="connsiteY15" fmla="*/ 5125235 h 5448006"/>
              <a:gd name="connsiteX16" fmla="*/ 11652069 w 13781314"/>
              <a:gd name="connsiteY16" fmla="*/ 5255864 h 5448006"/>
              <a:gd name="connsiteX17" fmla="*/ 10633166 w 13781314"/>
              <a:gd name="connsiteY17" fmla="*/ 5086047 h 5448006"/>
              <a:gd name="connsiteX18" fmla="*/ 9300754 w 13781314"/>
              <a:gd name="connsiteY18" fmla="*/ 5216675 h 5448006"/>
              <a:gd name="connsiteX19" fmla="*/ 7707086 w 13781314"/>
              <a:gd name="connsiteY19" fmla="*/ 5046858 h 5448006"/>
              <a:gd name="connsiteX20" fmla="*/ 6648994 w 13781314"/>
              <a:gd name="connsiteY20" fmla="*/ 5308115 h 5448006"/>
              <a:gd name="connsiteX21" fmla="*/ 5408023 w 13781314"/>
              <a:gd name="connsiteY21" fmla="*/ 5216675 h 5448006"/>
              <a:gd name="connsiteX22" fmla="*/ 4454434 w 13781314"/>
              <a:gd name="connsiteY22" fmla="*/ 5255864 h 5448006"/>
              <a:gd name="connsiteX23" fmla="*/ 3422469 w 13781314"/>
              <a:gd name="connsiteY23" fmla="*/ 5216675 h 5448006"/>
              <a:gd name="connsiteX24" fmla="*/ 2351314 w 13781314"/>
              <a:gd name="connsiteY24" fmla="*/ 5203612 h 5448006"/>
              <a:gd name="connsiteX25" fmla="*/ 1293223 w 13781314"/>
              <a:gd name="connsiteY25" fmla="*/ 5255864 h 5448006"/>
              <a:gd name="connsiteX26" fmla="*/ 326571 w 13781314"/>
              <a:gd name="connsiteY26" fmla="*/ 5007669 h 5448006"/>
              <a:gd name="connsiteX27" fmla="*/ 0 w 13781314"/>
              <a:gd name="connsiteY27" fmla="*/ 331167 h 5448006"/>
              <a:gd name="connsiteX0" fmla="*/ 0 w 13781314"/>
              <a:gd name="connsiteY0" fmla="*/ 331167 h 5448006"/>
              <a:gd name="connsiteX1" fmla="*/ 770709 w 13781314"/>
              <a:gd name="connsiteY1" fmla="*/ 331167 h 5448006"/>
              <a:gd name="connsiteX2" fmla="*/ 1867989 w 13781314"/>
              <a:gd name="connsiteY2" fmla="*/ 187475 h 5448006"/>
              <a:gd name="connsiteX3" fmla="*/ 3069771 w 13781314"/>
              <a:gd name="connsiteY3" fmla="*/ 344229 h 5448006"/>
              <a:gd name="connsiteX4" fmla="*/ 4232366 w 13781314"/>
              <a:gd name="connsiteY4" fmla="*/ 331167 h 5448006"/>
              <a:gd name="connsiteX5" fmla="*/ 5342709 w 13781314"/>
              <a:gd name="connsiteY5" fmla="*/ 357292 h 5448006"/>
              <a:gd name="connsiteX6" fmla="*/ 6727371 w 13781314"/>
              <a:gd name="connsiteY6" fmla="*/ 357292 h 5448006"/>
              <a:gd name="connsiteX7" fmla="*/ 7720149 w 13781314"/>
              <a:gd name="connsiteY7" fmla="*/ 252789 h 5448006"/>
              <a:gd name="connsiteX8" fmla="*/ 8712926 w 13781314"/>
              <a:gd name="connsiteY8" fmla="*/ 448732 h 5448006"/>
              <a:gd name="connsiteX9" fmla="*/ 9810206 w 13781314"/>
              <a:gd name="connsiteY9" fmla="*/ 252789 h 5448006"/>
              <a:gd name="connsiteX10" fmla="*/ 10881360 w 13781314"/>
              <a:gd name="connsiteY10" fmla="*/ 448732 h 5448006"/>
              <a:gd name="connsiteX11" fmla="*/ 11926389 w 13781314"/>
              <a:gd name="connsiteY11" fmla="*/ 305041 h 5448006"/>
              <a:gd name="connsiteX12" fmla="*/ 12853851 w 13781314"/>
              <a:gd name="connsiteY12" fmla="*/ 448732 h 5448006"/>
              <a:gd name="connsiteX13" fmla="*/ 13781314 w 13781314"/>
              <a:gd name="connsiteY13" fmla="*/ 226664 h 5448006"/>
              <a:gd name="connsiteX14" fmla="*/ 13781314 w 13781314"/>
              <a:gd name="connsiteY14" fmla="*/ 5112172 h 5448006"/>
              <a:gd name="connsiteX15" fmla="*/ 12723223 w 13781314"/>
              <a:gd name="connsiteY15" fmla="*/ 5125235 h 5448006"/>
              <a:gd name="connsiteX16" fmla="*/ 11652069 w 13781314"/>
              <a:gd name="connsiteY16" fmla="*/ 5255864 h 5448006"/>
              <a:gd name="connsiteX17" fmla="*/ 10633166 w 13781314"/>
              <a:gd name="connsiteY17" fmla="*/ 5086047 h 5448006"/>
              <a:gd name="connsiteX18" fmla="*/ 9300754 w 13781314"/>
              <a:gd name="connsiteY18" fmla="*/ 5216675 h 5448006"/>
              <a:gd name="connsiteX19" fmla="*/ 7707086 w 13781314"/>
              <a:gd name="connsiteY19" fmla="*/ 5046858 h 5448006"/>
              <a:gd name="connsiteX20" fmla="*/ 6648994 w 13781314"/>
              <a:gd name="connsiteY20" fmla="*/ 5308115 h 5448006"/>
              <a:gd name="connsiteX21" fmla="*/ 5408023 w 13781314"/>
              <a:gd name="connsiteY21" fmla="*/ 5216675 h 5448006"/>
              <a:gd name="connsiteX22" fmla="*/ 4454434 w 13781314"/>
              <a:gd name="connsiteY22" fmla="*/ 5255864 h 5448006"/>
              <a:gd name="connsiteX23" fmla="*/ 3422469 w 13781314"/>
              <a:gd name="connsiteY23" fmla="*/ 5216675 h 5448006"/>
              <a:gd name="connsiteX24" fmla="*/ 2351314 w 13781314"/>
              <a:gd name="connsiteY24" fmla="*/ 5203612 h 5448006"/>
              <a:gd name="connsiteX25" fmla="*/ 1293223 w 13781314"/>
              <a:gd name="connsiteY25" fmla="*/ 5255864 h 5448006"/>
              <a:gd name="connsiteX26" fmla="*/ 326571 w 13781314"/>
              <a:gd name="connsiteY26" fmla="*/ 5007669 h 5448006"/>
              <a:gd name="connsiteX27" fmla="*/ 0 w 13781314"/>
              <a:gd name="connsiteY27" fmla="*/ 331167 h 5448006"/>
              <a:gd name="connsiteX0" fmla="*/ 0 w 13781314"/>
              <a:gd name="connsiteY0" fmla="*/ 331167 h 5488109"/>
              <a:gd name="connsiteX1" fmla="*/ 770709 w 13781314"/>
              <a:gd name="connsiteY1" fmla="*/ 331167 h 5488109"/>
              <a:gd name="connsiteX2" fmla="*/ 1867989 w 13781314"/>
              <a:gd name="connsiteY2" fmla="*/ 187475 h 5488109"/>
              <a:gd name="connsiteX3" fmla="*/ 3069771 w 13781314"/>
              <a:gd name="connsiteY3" fmla="*/ 344229 h 5488109"/>
              <a:gd name="connsiteX4" fmla="*/ 4232366 w 13781314"/>
              <a:gd name="connsiteY4" fmla="*/ 331167 h 5488109"/>
              <a:gd name="connsiteX5" fmla="*/ 5342709 w 13781314"/>
              <a:gd name="connsiteY5" fmla="*/ 357292 h 5488109"/>
              <a:gd name="connsiteX6" fmla="*/ 6727371 w 13781314"/>
              <a:gd name="connsiteY6" fmla="*/ 357292 h 5488109"/>
              <a:gd name="connsiteX7" fmla="*/ 7720149 w 13781314"/>
              <a:gd name="connsiteY7" fmla="*/ 252789 h 5488109"/>
              <a:gd name="connsiteX8" fmla="*/ 8712926 w 13781314"/>
              <a:gd name="connsiteY8" fmla="*/ 448732 h 5488109"/>
              <a:gd name="connsiteX9" fmla="*/ 9810206 w 13781314"/>
              <a:gd name="connsiteY9" fmla="*/ 252789 h 5488109"/>
              <a:gd name="connsiteX10" fmla="*/ 10881360 w 13781314"/>
              <a:gd name="connsiteY10" fmla="*/ 448732 h 5488109"/>
              <a:gd name="connsiteX11" fmla="*/ 11926389 w 13781314"/>
              <a:gd name="connsiteY11" fmla="*/ 305041 h 5488109"/>
              <a:gd name="connsiteX12" fmla="*/ 12853851 w 13781314"/>
              <a:gd name="connsiteY12" fmla="*/ 448732 h 5488109"/>
              <a:gd name="connsiteX13" fmla="*/ 13781314 w 13781314"/>
              <a:gd name="connsiteY13" fmla="*/ 226664 h 5488109"/>
              <a:gd name="connsiteX14" fmla="*/ 13781314 w 13781314"/>
              <a:gd name="connsiteY14" fmla="*/ 5112172 h 5488109"/>
              <a:gd name="connsiteX15" fmla="*/ 12723223 w 13781314"/>
              <a:gd name="connsiteY15" fmla="*/ 5125235 h 5488109"/>
              <a:gd name="connsiteX16" fmla="*/ 11652069 w 13781314"/>
              <a:gd name="connsiteY16" fmla="*/ 5255864 h 5488109"/>
              <a:gd name="connsiteX17" fmla="*/ 10633166 w 13781314"/>
              <a:gd name="connsiteY17" fmla="*/ 5086047 h 5488109"/>
              <a:gd name="connsiteX18" fmla="*/ 9300754 w 13781314"/>
              <a:gd name="connsiteY18" fmla="*/ 5216675 h 5488109"/>
              <a:gd name="connsiteX19" fmla="*/ 7707086 w 13781314"/>
              <a:gd name="connsiteY19" fmla="*/ 5046858 h 5488109"/>
              <a:gd name="connsiteX20" fmla="*/ 6648994 w 13781314"/>
              <a:gd name="connsiteY20" fmla="*/ 5308115 h 5488109"/>
              <a:gd name="connsiteX21" fmla="*/ 5408023 w 13781314"/>
              <a:gd name="connsiteY21" fmla="*/ 5216675 h 5488109"/>
              <a:gd name="connsiteX22" fmla="*/ 4454434 w 13781314"/>
              <a:gd name="connsiteY22" fmla="*/ 5255864 h 5488109"/>
              <a:gd name="connsiteX23" fmla="*/ 3422469 w 13781314"/>
              <a:gd name="connsiteY23" fmla="*/ 5216675 h 5488109"/>
              <a:gd name="connsiteX24" fmla="*/ 2351314 w 13781314"/>
              <a:gd name="connsiteY24" fmla="*/ 5203612 h 5488109"/>
              <a:gd name="connsiteX25" fmla="*/ 1293223 w 13781314"/>
              <a:gd name="connsiteY25" fmla="*/ 5255864 h 5488109"/>
              <a:gd name="connsiteX26" fmla="*/ 326571 w 13781314"/>
              <a:gd name="connsiteY26" fmla="*/ 5007669 h 5488109"/>
              <a:gd name="connsiteX27" fmla="*/ 0 w 13781314"/>
              <a:gd name="connsiteY27" fmla="*/ 331167 h 5488109"/>
              <a:gd name="connsiteX0" fmla="*/ 0 w 13781314"/>
              <a:gd name="connsiteY0" fmla="*/ 331167 h 5488109"/>
              <a:gd name="connsiteX1" fmla="*/ 770709 w 13781314"/>
              <a:gd name="connsiteY1" fmla="*/ 331167 h 5488109"/>
              <a:gd name="connsiteX2" fmla="*/ 1867989 w 13781314"/>
              <a:gd name="connsiteY2" fmla="*/ 187475 h 5488109"/>
              <a:gd name="connsiteX3" fmla="*/ 3069771 w 13781314"/>
              <a:gd name="connsiteY3" fmla="*/ 344229 h 5488109"/>
              <a:gd name="connsiteX4" fmla="*/ 4232366 w 13781314"/>
              <a:gd name="connsiteY4" fmla="*/ 331167 h 5488109"/>
              <a:gd name="connsiteX5" fmla="*/ 5342709 w 13781314"/>
              <a:gd name="connsiteY5" fmla="*/ 357292 h 5488109"/>
              <a:gd name="connsiteX6" fmla="*/ 6727371 w 13781314"/>
              <a:gd name="connsiteY6" fmla="*/ 357292 h 5488109"/>
              <a:gd name="connsiteX7" fmla="*/ 7720149 w 13781314"/>
              <a:gd name="connsiteY7" fmla="*/ 252789 h 5488109"/>
              <a:gd name="connsiteX8" fmla="*/ 8712926 w 13781314"/>
              <a:gd name="connsiteY8" fmla="*/ 448732 h 5488109"/>
              <a:gd name="connsiteX9" fmla="*/ 9810206 w 13781314"/>
              <a:gd name="connsiteY9" fmla="*/ 252789 h 5488109"/>
              <a:gd name="connsiteX10" fmla="*/ 10881360 w 13781314"/>
              <a:gd name="connsiteY10" fmla="*/ 448732 h 5488109"/>
              <a:gd name="connsiteX11" fmla="*/ 11926389 w 13781314"/>
              <a:gd name="connsiteY11" fmla="*/ 305041 h 5488109"/>
              <a:gd name="connsiteX12" fmla="*/ 12853851 w 13781314"/>
              <a:gd name="connsiteY12" fmla="*/ 448732 h 5488109"/>
              <a:gd name="connsiteX13" fmla="*/ 13781314 w 13781314"/>
              <a:gd name="connsiteY13" fmla="*/ 226664 h 5488109"/>
              <a:gd name="connsiteX14" fmla="*/ 13781314 w 13781314"/>
              <a:gd name="connsiteY14" fmla="*/ 5112172 h 5488109"/>
              <a:gd name="connsiteX15" fmla="*/ 12723223 w 13781314"/>
              <a:gd name="connsiteY15" fmla="*/ 5125235 h 5488109"/>
              <a:gd name="connsiteX16" fmla="*/ 11652069 w 13781314"/>
              <a:gd name="connsiteY16" fmla="*/ 5255864 h 5488109"/>
              <a:gd name="connsiteX17" fmla="*/ 10633166 w 13781314"/>
              <a:gd name="connsiteY17" fmla="*/ 5086047 h 5488109"/>
              <a:gd name="connsiteX18" fmla="*/ 9300754 w 13781314"/>
              <a:gd name="connsiteY18" fmla="*/ 5216675 h 5488109"/>
              <a:gd name="connsiteX19" fmla="*/ 7707086 w 13781314"/>
              <a:gd name="connsiteY19" fmla="*/ 5046858 h 5488109"/>
              <a:gd name="connsiteX20" fmla="*/ 6648994 w 13781314"/>
              <a:gd name="connsiteY20" fmla="*/ 5308115 h 5488109"/>
              <a:gd name="connsiteX21" fmla="*/ 5408023 w 13781314"/>
              <a:gd name="connsiteY21" fmla="*/ 5216675 h 5488109"/>
              <a:gd name="connsiteX22" fmla="*/ 4454434 w 13781314"/>
              <a:gd name="connsiteY22" fmla="*/ 5255864 h 5488109"/>
              <a:gd name="connsiteX23" fmla="*/ 3422469 w 13781314"/>
              <a:gd name="connsiteY23" fmla="*/ 5216675 h 5488109"/>
              <a:gd name="connsiteX24" fmla="*/ 2351314 w 13781314"/>
              <a:gd name="connsiteY24" fmla="*/ 5203612 h 5488109"/>
              <a:gd name="connsiteX25" fmla="*/ 1293223 w 13781314"/>
              <a:gd name="connsiteY25" fmla="*/ 5255864 h 5488109"/>
              <a:gd name="connsiteX26" fmla="*/ 326571 w 13781314"/>
              <a:gd name="connsiteY26" fmla="*/ 5007669 h 5488109"/>
              <a:gd name="connsiteX27" fmla="*/ 0 w 13781314"/>
              <a:gd name="connsiteY27" fmla="*/ 331167 h 5488109"/>
              <a:gd name="connsiteX0" fmla="*/ 0 w 13781314"/>
              <a:gd name="connsiteY0" fmla="*/ 331167 h 5488109"/>
              <a:gd name="connsiteX1" fmla="*/ 770709 w 13781314"/>
              <a:gd name="connsiteY1" fmla="*/ 331167 h 5488109"/>
              <a:gd name="connsiteX2" fmla="*/ 1867989 w 13781314"/>
              <a:gd name="connsiteY2" fmla="*/ 187475 h 5488109"/>
              <a:gd name="connsiteX3" fmla="*/ 3069771 w 13781314"/>
              <a:gd name="connsiteY3" fmla="*/ 344229 h 5488109"/>
              <a:gd name="connsiteX4" fmla="*/ 4232366 w 13781314"/>
              <a:gd name="connsiteY4" fmla="*/ 331167 h 5488109"/>
              <a:gd name="connsiteX5" fmla="*/ 5342709 w 13781314"/>
              <a:gd name="connsiteY5" fmla="*/ 357292 h 5488109"/>
              <a:gd name="connsiteX6" fmla="*/ 6727371 w 13781314"/>
              <a:gd name="connsiteY6" fmla="*/ 357292 h 5488109"/>
              <a:gd name="connsiteX7" fmla="*/ 7720149 w 13781314"/>
              <a:gd name="connsiteY7" fmla="*/ 252789 h 5488109"/>
              <a:gd name="connsiteX8" fmla="*/ 8712926 w 13781314"/>
              <a:gd name="connsiteY8" fmla="*/ 448732 h 5488109"/>
              <a:gd name="connsiteX9" fmla="*/ 9810206 w 13781314"/>
              <a:gd name="connsiteY9" fmla="*/ 252789 h 5488109"/>
              <a:gd name="connsiteX10" fmla="*/ 10881360 w 13781314"/>
              <a:gd name="connsiteY10" fmla="*/ 448732 h 5488109"/>
              <a:gd name="connsiteX11" fmla="*/ 11926389 w 13781314"/>
              <a:gd name="connsiteY11" fmla="*/ 305041 h 5488109"/>
              <a:gd name="connsiteX12" fmla="*/ 12853851 w 13781314"/>
              <a:gd name="connsiteY12" fmla="*/ 448732 h 5488109"/>
              <a:gd name="connsiteX13" fmla="*/ 13781314 w 13781314"/>
              <a:gd name="connsiteY13" fmla="*/ 226664 h 5488109"/>
              <a:gd name="connsiteX14" fmla="*/ 13781314 w 13781314"/>
              <a:gd name="connsiteY14" fmla="*/ 5112172 h 5488109"/>
              <a:gd name="connsiteX15" fmla="*/ 12723223 w 13781314"/>
              <a:gd name="connsiteY15" fmla="*/ 5125235 h 5488109"/>
              <a:gd name="connsiteX16" fmla="*/ 11652069 w 13781314"/>
              <a:gd name="connsiteY16" fmla="*/ 5255864 h 5488109"/>
              <a:gd name="connsiteX17" fmla="*/ 10633166 w 13781314"/>
              <a:gd name="connsiteY17" fmla="*/ 5086047 h 5488109"/>
              <a:gd name="connsiteX18" fmla="*/ 9300754 w 13781314"/>
              <a:gd name="connsiteY18" fmla="*/ 5216675 h 5488109"/>
              <a:gd name="connsiteX19" fmla="*/ 7707086 w 13781314"/>
              <a:gd name="connsiteY19" fmla="*/ 5046858 h 5488109"/>
              <a:gd name="connsiteX20" fmla="*/ 6648994 w 13781314"/>
              <a:gd name="connsiteY20" fmla="*/ 5308115 h 5488109"/>
              <a:gd name="connsiteX21" fmla="*/ 5408023 w 13781314"/>
              <a:gd name="connsiteY21" fmla="*/ 5216675 h 5488109"/>
              <a:gd name="connsiteX22" fmla="*/ 4454434 w 13781314"/>
              <a:gd name="connsiteY22" fmla="*/ 5255864 h 5488109"/>
              <a:gd name="connsiteX23" fmla="*/ 3422469 w 13781314"/>
              <a:gd name="connsiteY23" fmla="*/ 5216675 h 5488109"/>
              <a:gd name="connsiteX24" fmla="*/ 2351314 w 13781314"/>
              <a:gd name="connsiteY24" fmla="*/ 5203612 h 5488109"/>
              <a:gd name="connsiteX25" fmla="*/ 1293223 w 13781314"/>
              <a:gd name="connsiteY25" fmla="*/ 5255864 h 5488109"/>
              <a:gd name="connsiteX26" fmla="*/ 326571 w 13781314"/>
              <a:gd name="connsiteY26" fmla="*/ 5007669 h 5488109"/>
              <a:gd name="connsiteX27" fmla="*/ 0 w 13781314"/>
              <a:gd name="connsiteY27" fmla="*/ 331167 h 5488109"/>
              <a:gd name="connsiteX0" fmla="*/ 0 w 13781314"/>
              <a:gd name="connsiteY0" fmla="*/ 331167 h 5488109"/>
              <a:gd name="connsiteX1" fmla="*/ 770709 w 13781314"/>
              <a:gd name="connsiteY1" fmla="*/ 331167 h 5488109"/>
              <a:gd name="connsiteX2" fmla="*/ 1867989 w 13781314"/>
              <a:gd name="connsiteY2" fmla="*/ 187475 h 5488109"/>
              <a:gd name="connsiteX3" fmla="*/ 3069771 w 13781314"/>
              <a:gd name="connsiteY3" fmla="*/ 344229 h 5488109"/>
              <a:gd name="connsiteX4" fmla="*/ 4232366 w 13781314"/>
              <a:gd name="connsiteY4" fmla="*/ 331167 h 5488109"/>
              <a:gd name="connsiteX5" fmla="*/ 5342709 w 13781314"/>
              <a:gd name="connsiteY5" fmla="*/ 357292 h 5488109"/>
              <a:gd name="connsiteX6" fmla="*/ 6727371 w 13781314"/>
              <a:gd name="connsiteY6" fmla="*/ 357292 h 5488109"/>
              <a:gd name="connsiteX7" fmla="*/ 7720149 w 13781314"/>
              <a:gd name="connsiteY7" fmla="*/ 252789 h 5488109"/>
              <a:gd name="connsiteX8" fmla="*/ 8712926 w 13781314"/>
              <a:gd name="connsiteY8" fmla="*/ 448732 h 5488109"/>
              <a:gd name="connsiteX9" fmla="*/ 9810206 w 13781314"/>
              <a:gd name="connsiteY9" fmla="*/ 252789 h 5488109"/>
              <a:gd name="connsiteX10" fmla="*/ 10881360 w 13781314"/>
              <a:gd name="connsiteY10" fmla="*/ 448732 h 5488109"/>
              <a:gd name="connsiteX11" fmla="*/ 11926389 w 13781314"/>
              <a:gd name="connsiteY11" fmla="*/ 305041 h 5488109"/>
              <a:gd name="connsiteX12" fmla="*/ 12853851 w 13781314"/>
              <a:gd name="connsiteY12" fmla="*/ 448732 h 5488109"/>
              <a:gd name="connsiteX13" fmla="*/ 13781314 w 13781314"/>
              <a:gd name="connsiteY13" fmla="*/ 226664 h 5488109"/>
              <a:gd name="connsiteX14" fmla="*/ 13781314 w 13781314"/>
              <a:gd name="connsiteY14" fmla="*/ 5112172 h 5488109"/>
              <a:gd name="connsiteX15" fmla="*/ 12723223 w 13781314"/>
              <a:gd name="connsiteY15" fmla="*/ 5125235 h 5488109"/>
              <a:gd name="connsiteX16" fmla="*/ 11652069 w 13781314"/>
              <a:gd name="connsiteY16" fmla="*/ 5255864 h 5488109"/>
              <a:gd name="connsiteX17" fmla="*/ 10633166 w 13781314"/>
              <a:gd name="connsiteY17" fmla="*/ 5086047 h 5488109"/>
              <a:gd name="connsiteX18" fmla="*/ 9300754 w 13781314"/>
              <a:gd name="connsiteY18" fmla="*/ 5216675 h 5488109"/>
              <a:gd name="connsiteX19" fmla="*/ 7707086 w 13781314"/>
              <a:gd name="connsiteY19" fmla="*/ 5046858 h 5488109"/>
              <a:gd name="connsiteX20" fmla="*/ 6648994 w 13781314"/>
              <a:gd name="connsiteY20" fmla="*/ 5308115 h 5488109"/>
              <a:gd name="connsiteX21" fmla="*/ 5408023 w 13781314"/>
              <a:gd name="connsiteY21" fmla="*/ 5216675 h 5488109"/>
              <a:gd name="connsiteX22" fmla="*/ 4454434 w 13781314"/>
              <a:gd name="connsiteY22" fmla="*/ 5255864 h 5488109"/>
              <a:gd name="connsiteX23" fmla="*/ 3422469 w 13781314"/>
              <a:gd name="connsiteY23" fmla="*/ 5216675 h 5488109"/>
              <a:gd name="connsiteX24" fmla="*/ 2351314 w 13781314"/>
              <a:gd name="connsiteY24" fmla="*/ 5203612 h 5488109"/>
              <a:gd name="connsiteX25" fmla="*/ 1293223 w 13781314"/>
              <a:gd name="connsiteY25" fmla="*/ 5255864 h 5488109"/>
              <a:gd name="connsiteX26" fmla="*/ 326571 w 13781314"/>
              <a:gd name="connsiteY26" fmla="*/ 5007669 h 5488109"/>
              <a:gd name="connsiteX27" fmla="*/ 0 w 13781314"/>
              <a:gd name="connsiteY27" fmla="*/ 331167 h 5488109"/>
              <a:gd name="connsiteX0" fmla="*/ 0 w 13781314"/>
              <a:gd name="connsiteY0" fmla="*/ 331167 h 5524587"/>
              <a:gd name="connsiteX1" fmla="*/ 770709 w 13781314"/>
              <a:gd name="connsiteY1" fmla="*/ 331167 h 5524587"/>
              <a:gd name="connsiteX2" fmla="*/ 1867989 w 13781314"/>
              <a:gd name="connsiteY2" fmla="*/ 187475 h 5524587"/>
              <a:gd name="connsiteX3" fmla="*/ 3069771 w 13781314"/>
              <a:gd name="connsiteY3" fmla="*/ 344229 h 5524587"/>
              <a:gd name="connsiteX4" fmla="*/ 4232366 w 13781314"/>
              <a:gd name="connsiteY4" fmla="*/ 331167 h 5524587"/>
              <a:gd name="connsiteX5" fmla="*/ 5342709 w 13781314"/>
              <a:gd name="connsiteY5" fmla="*/ 357292 h 5524587"/>
              <a:gd name="connsiteX6" fmla="*/ 6727371 w 13781314"/>
              <a:gd name="connsiteY6" fmla="*/ 357292 h 5524587"/>
              <a:gd name="connsiteX7" fmla="*/ 7720149 w 13781314"/>
              <a:gd name="connsiteY7" fmla="*/ 252789 h 5524587"/>
              <a:gd name="connsiteX8" fmla="*/ 8712926 w 13781314"/>
              <a:gd name="connsiteY8" fmla="*/ 448732 h 5524587"/>
              <a:gd name="connsiteX9" fmla="*/ 9810206 w 13781314"/>
              <a:gd name="connsiteY9" fmla="*/ 252789 h 5524587"/>
              <a:gd name="connsiteX10" fmla="*/ 10881360 w 13781314"/>
              <a:gd name="connsiteY10" fmla="*/ 448732 h 5524587"/>
              <a:gd name="connsiteX11" fmla="*/ 11926389 w 13781314"/>
              <a:gd name="connsiteY11" fmla="*/ 305041 h 5524587"/>
              <a:gd name="connsiteX12" fmla="*/ 12853851 w 13781314"/>
              <a:gd name="connsiteY12" fmla="*/ 448732 h 5524587"/>
              <a:gd name="connsiteX13" fmla="*/ 13781314 w 13781314"/>
              <a:gd name="connsiteY13" fmla="*/ 226664 h 5524587"/>
              <a:gd name="connsiteX14" fmla="*/ 13781314 w 13781314"/>
              <a:gd name="connsiteY14" fmla="*/ 5112172 h 5524587"/>
              <a:gd name="connsiteX15" fmla="*/ 12723223 w 13781314"/>
              <a:gd name="connsiteY15" fmla="*/ 5125235 h 5524587"/>
              <a:gd name="connsiteX16" fmla="*/ 11652069 w 13781314"/>
              <a:gd name="connsiteY16" fmla="*/ 5255864 h 5524587"/>
              <a:gd name="connsiteX17" fmla="*/ 10633166 w 13781314"/>
              <a:gd name="connsiteY17" fmla="*/ 5086047 h 5524587"/>
              <a:gd name="connsiteX18" fmla="*/ 9300754 w 13781314"/>
              <a:gd name="connsiteY18" fmla="*/ 5216675 h 5524587"/>
              <a:gd name="connsiteX19" fmla="*/ 7707086 w 13781314"/>
              <a:gd name="connsiteY19" fmla="*/ 5046858 h 5524587"/>
              <a:gd name="connsiteX20" fmla="*/ 6648994 w 13781314"/>
              <a:gd name="connsiteY20" fmla="*/ 5308115 h 5524587"/>
              <a:gd name="connsiteX21" fmla="*/ 5408023 w 13781314"/>
              <a:gd name="connsiteY21" fmla="*/ 5216675 h 5524587"/>
              <a:gd name="connsiteX22" fmla="*/ 4454434 w 13781314"/>
              <a:gd name="connsiteY22" fmla="*/ 5255864 h 5524587"/>
              <a:gd name="connsiteX23" fmla="*/ 3422469 w 13781314"/>
              <a:gd name="connsiteY23" fmla="*/ 5216675 h 5524587"/>
              <a:gd name="connsiteX24" fmla="*/ 2351314 w 13781314"/>
              <a:gd name="connsiteY24" fmla="*/ 5203612 h 5524587"/>
              <a:gd name="connsiteX25" fmla="*/ 1293223 w 13781314"/>
              <a:gd name="connsiteY25" fmla="*/ 5255864 h 5524587"/>
              <a:gd name="connsiteX26" fmla="*/ 326571 w 13781314"/>
              <a:gd name="connsiteY26" fmla="*/ 5007669 h 5524587"/>
              <a:gd name="connsiteX27" fmla="*/ 0 w 13781314"/>
              <a:gd name="connsiteY27" fmla="*/ 331167 h 5524587"/>
              <a:gd name="connsiteX0" fmla="*/ 0 w 13781314"/>
              <a:gd name="connsiteY0" fmla="*/ 331167 h 5524587"/>
              <a:gd name="connsiteX1" fmla="*/ 770709 w 13781314"/>
              <a:gd name="connsiteY1" fmla="*/ 331167 h 5524587"/>
              <a:gd name="connsiteX2" fmla="*/ 1867989 w 13781314"/>
              <a:gd name="connsiteY2" fmla="*/ 187475 h 5524587"/>
              <a:gd name="connsiteX3" fmla="*/ 3069771 w 13781314"/>
              <a:gd name="connsiteY3" fmla="*/ 344229 h 5524587"/>
              <a:gd name="connsiteX4" fmla="*/ 4232366 w 13781314"/>
              <a:gd name="connsiteY4" fmla="*/ 331167 h 5524587"/>
              <a:gd name="connsiteX5" fmla="*/ 5342709 w 13781314"/>
              <a:gd name="connsiteY5" fmla="*/ 357292 h 5524587"/>
              <a:gd name="connsiteX6" fmla="*/ 6727371 w 13781314"/>
              <a:gd name="connsiteY6" fmla="*/ 357292 h 5524587"/>
              <a:gd name="connsiteX7" fmla="*/ 7720149 w 13781314"/>
              <a:gd name="connsiteY7" fmla="*/ 252789 h 5524587"/>
              <a:gd name="connsiteX8" fmla="*/ 8712926 w 13781314"/>
              <a:gd name="connsiteY8" fmla="*/ 448732 h 5524587"/>
              <a:gd name="connsiteX9" fmla="*/ 9810206 w 13781314"/>
              <a:gd name="connsiteY9" fmla="*/ 252789 h 5524587"/>
              <a:gd name="connsiteX10" fmla="*/ 10881360 w 13781314"/>
              <a:gd name="connsiteY10" fmla="*/ 448732 h 5524587"/>
              <a:gd name="connsiteX11" fmla="*/ 11926389 w 13781314"/>
              <a:gd name="connsiteY11" fmla="*/ 305041 h 5524587"/>
              <a:gd name="connsiteX12" fmla="*/ 12853851 w 13781314"/>
              <a:gd name="connsiteY12" fmla="*/ 448732 h 5524587"/>
              <a:gd name="connsiteX13" fmla="*/ 13781314 w 13781314"/>
              <a:gd name="connsiteY13" fmla="*/ 226664 h 5524587"/>
              <a:gd name="connsiteX14" fmla="*/ 13781314 w 13781314"/>
              <a:gd name="connsiteY14" fmla="*/ 5112172 h 5524587"/>
              <a:gd name="connsiteX15" fmla="*/ 12723223 w 13781314"/>
              <a:gd name="connsiteY15" fmla="*/ 5125235 h 5524587"/>
              <a:gd name="connsiteX16" fmla="*/ 11652069 w 13781314"/>
              <a:gd name="connsiteY16" fmla="*/ 5255864 h 5524587"/>
              <a:gd name="connsiteX17" fmla="*/ 10633166 w 13781314"/>
              <a:gd name="connsiteY17" fmla="*/ 5086047 h 5524587"/>
              <a:gd name="connsiteX18" fmla="*/ 9300754 w 13781314"/>
              <a:gd name="connsiteY18" fmla="*/ 5216675 h 5524587"/>
              <a:gd name="connsiteX19" fmla="*/ 7707086 w 13781314"/>
              <a:gd name="connsiteY19" fmla="*/ 5046858 h 5524587"/>
              <a:gd name="connsiteX20" fmla="*/ 6648994 w 13781314"/>
              <a:gd name="connsiteY20" fmla="*/ 5308115 h 5524587"/>
              <a:gd name="connsiteX21" fmla="*/ 5408023 w 13781314"/>
              <a:gd name="connsiteY21" fmla="*/ 5216675 h 5524587"/>
              <a:gd name="connsiteX22" fmla="*/ 4454434 w 13781314"/>
              <a:gd name="connsiteY22" fmla="*/ 5255864 h 5524587"/>
              <a:gd name="connsiteX23" fmla="*/ 3422469 w 13781314"/>
              <a:gd name="connsiteY23" fmla="*/ 5216675 h 5524587"/>
              <a:gd name="connsiteX24" fmla="*/ 2351314 w 13781314"/>
              <a:gd name="connsiteY24" fmla="*/ 5203612 h 5524587"/>
              <a:gd name="connsiteX25" fmla="*/ 1293223 w 13781314"/>
              <a:gd name="connsiteY25" fmla="*/ 5255864 h 5524587"/>
              <a:gd name="connsiteX26" fmla="*/ 326571 w 13781314"/>
              <a:gd name="connsiteY26" fmla="*/ 5007669 h 5524587"/>
              <a:gd name="connsiteX27" fmla="*/ 0 w 13781314"/>
              <a:gd name="connsiteY27" fmla="*/ 331167 h 5524587"/>
              <a:gd name="connsiteX0" fmla="*/ 0 w 13781314"/>
              <a:gd name="connsiteY0" fmla="*/ 331167 h 5524587"/>
              <a:gd name="connsiteX1" fmla="*/ 770709 w 13781314"/>
              <a:gd name="connsiteY1" fmla="*/ 331167 h 5524587"/>
              <a:gd name="connsiteX2" fmla="*/ 1867989 w 13781314"/>
              <a:gd name="connsiteY2" fmla="*/ 187475 h 5524587"/>
              <a:gd name="connsiteX3" fmla="*/ 3069771 w 13781314"/>
              <a:gd name="connsiteY3" fmla="*/ 344229 h 5524587"/>
              <a:gd name="connsiteX4" fmla="*/ 4232366 w 13781314"/>
              <a:gd name="connsiteY4" fmla="*/ 331167 h 5524587"/>
              <a:gd name="connsiteX5" fmla="*/ 5342709 w 13781314"/>
              <a:gd name="connsiteY5" fmla="*/ 357292 h 5524587"/>
              <a:gd name="connsiteX6" fmla="*/ 6727371 w 13781314"/>
              <a:gd name="connsiteY6" fmla="*/ 357292 h 5524587"/>
              <a:gd name="connsiteX7" fmla="*/ 7720149 w 13781314"/>
              <a:gd name="connsiteY7" fmla="*/ 252789 h 5524587"/>
              <a:gd name="connsiteX8" fmla="*/ 8712926 w 13781314"/>
              <a:gd name="connsiteY8" fmla="*/ 448732 h 5524587"/>
              <a:gd name="connsiteX9" fmla="*/ 9810206 w 13781314"/>
              <a:gd name="connsiteY9" fmla="*/ 252789 h 5524587"/>
              <a:gd name="connsiteX10" fmla="*/ 10881360 w 13781314"/>
              <a:gd name="connsiteY10" fmla="*/ 448732 h 5524587"/>
              <a:gd name="connsiteX11" fmla="*/ 11926389 w 13781314"/>
              <a:gd name="connsiteY11" fmla="*/ 305041 h 5524587"/>
              <a:gd name="connsiteX12" fmla="*/ 12853851 w 13781314"/>
              <a:gd name="connsiteY12" fmla="*/ 448732 h 5524587"/>
              <a:gd name="connsiteX13" fmla="*/ 13781314 w 13781314"/>
              <a:gd name="connsiteY13" fmla="*/ 226664 h 5524587"/>
              <a:gd name="connsiteX14" fmla="*/ 13781314 w 13781314"/>
              <a:gd name="connsiteY14" fmla="*/ 5112172 h 5524587"/>
              <a:gd name="connsiteX15" fmla="*/ 12723223 w 13781314"/>
              <a:gd name="connsiteY15" fmla="*/ 5125235 h 5524587"/>
              <a:gd name="connsiteX16" fmla="*/ 11652069 w 13781314"/>
              <a:gd name="connsiteY16" fmla="*/ 5255864 h 5524587"/>
              <a:gd name="connsiteX17" fmla="*/ 10633166 w 13781314"/>
              <a:gd name="connsiteY17" fmla="*/ 5086047 h 5524587"/>
              <a:gd name="connsiteX18" fmla="*/ 9300754 w 13781314"/>
              <a:gd name="connsiteY18" fmla="*/ 5216675 h 5524587"/>
              <a:gd name="connsiteX19" fmla="*/ 7707086 w 13781314"/>
              <a:gd name="connsiteY19" fmla="*/ 5046858 h 5524587"/>
              <a:gd name="connsiteX20" fmla="*/ 6648994 w 13781314"/>
              <a:gd name="connsiteY20" fmla="*/ 5308115 h 5524587"/>
              <a:gd name="connsiteX21" fmla="*/ 5408023 w 13781314"/>
              <a:gd name="connsiteY21" fmla="*/ 5216675 h 5524587"/>
              <a:gd name="connsiteX22" fmla="*/ 4454434 w 13781314"/>
              <a:gd name="connsiteY22" fmla="*/ 5255864 h 5524587"/>
              <a:gd name="connsiteX23" fmla="*/ 3422469 w 13781314"/>
              <a:gd name="connsiteY23" fmla="*/ 5216675 h 5524587"/>
              <a:gd name="connsiteX24" fmla="*/ 2351314 w 13781314"/>
              <a:gd name="connsiteY24" fmla="*/ 5203612 h 5524587"/>
              <a:gd name="connsiteX25" fmla="*/ 1293223 w 13781314"/>
              <a:gd name="connsiteY25" fmla="*/ 5255864 h 5524587"/>
              <a:gd name="connsiteX26" fmla="*/ 326571 w 13781314"/>
              <a:gd name="connsiteY26" fmla="*/ 5007669 h 5524587"/>
              <a:gd name="connsiteX27" fmla="*/ 0 w 13781314"/>
              <a:gd name="connsiteY27" fmla="*/ 331167 h 5524587"/>
              <a:gd name="connsiteX0" fmla="*/ 0 w 13781314"/>
              <a:gd name="connsiteY0" fmla="*/ 331167 h 5524587"/>
              <a:gd name="connsiteX1" fmla="*/ 770709 w 13781314"/>
              <a:gd name="connsiteY1" fmla="*/ 331167 h 5524587"/>
              <a:gd name="connsiteX2" fmla="*/ 1867989 w 13781314"/>
              <a:gd name="connsiteY2" fmla="*/ 187475 h 5524587"/>
              <a:gd name="connsiteX3" fmla="*/ 3069771 w 13781314"/>
              <a:gd name="connsiteY3" fmla="*/ 344229 h 5524587"/>
              <a:gd name="connsiteX4" fmla="*/ 4232366 w 13781314"/>
              <a:gd name="connsiteY4" fmla="*/ 331167 h 5524587"/>
              <a:gd name="connsiteX5" fmla="*/ 5342709 w 13781314"/>
              <a:gd name="connsiteY5" fmla="*/ 357292 h 5524587"/>
              <a:gd name="connsiteX6" fmla="*/ 6727371 w 13781314"/>
              <a:gd name="connsiteY6" fmla="*/ 357292 h 5524587"/>
              <a:gd name="connsiteX7" fmla="*/ 7720149 w 13781314"/>
              <a:gd name="connsiteY7" fmla="*/ 252789 h 5524587"/>
              <a:gd name="connsiteX8" fmla="*/ 8712926 w 13781314"/>
              <a:gd name="connsiteY8" fmla="*/ 448732 h 5524587"/>
              <a:gd name="connsiteX9" fmla="*/ 9810206 w 13781314"/>
              <a:gd name="connsiteY9" fmla="*/ 252789 h 5524587"/>
              <a:gd name="connsiteX10" fmla="*/ 10881360 w 13781314"/>
              <a:gd name="connsiteY10" fmla="*/ 448732 h 5524587"/>
              <a:gd name="connsiteX11" fmla="*/ 11926389 w 13781314"/>
              <a:gd name="connsiteY11" fmla="*/ 305041 h 5524587"/>
              <a:gd name="connsiteX12" fmla="*/ 12853851 w 13781314"/>
              <a:gd name="connsiteY12" fmla="*/ 448732 h 5524587"/>
              <a:gd name="connsiteX13" fmla="*/ 13781314 w 13781314"/>
              <a:gd name="connsiteY13" fmla="*/ 226664 h 5524587"/>
              <a:gd name="connsiteX14" fmla="*/ 13781314 w 13781314"/>
              <a:gd name="connsiteY14" fmla="*/ 5112172 h 5524587"/>
              <a:gd name="connsiteX15" fmla="*/ 12723223 w 13781314"/>
              <a:gd name="connsiteY15" fmla="*/ 5125235 h 5524587"/>
              <a:gd name="connsiteX16" fmla="*/ 11652069 w 13781314"/>
              <a:gd name="connsiteY16" fmla="*/ 5255864 h 5524587"/>
              <a:gd name="connsiteX17" fmla="*/ 10633166 w 13781314"/>
              <a:gd name="connsiteY17" fmla="*/ 5086047 h 5524587"/>
              <a:gd name="connsiteX18" fmla="*/ 9300754 w 13781314"/>
              <a:gd name="connsiteY18" fmla="*/ 5216675 h 5524587"/>
              <a:gd name="connsiteX19" fmla="*/ 7707086 w 13781314"/>
              <a:gd name="connsiteY19" fmla="*/ 5046858 h 5524587"/>
              <a:gd name="connsiteX20" fmla="*/ 6648994 w 13781314"/>
              <a:gd name="connsiteY20" fmla="*/ 5308115 h 5524587"/>
              <a:gd name="connsiteX21" fmla="*/ 5408023 w 13781314"/>
              <a:gd name="connsiteY21" fmla="*/ 5216675 h 5524587"/>
              <a:gd name="connsiteX22" fmla="*/ 4454434 w 13781314"/>
              <a:gd name="connsiteY22" fmla="*/ 5255864 h 5524587"/>
              <a:gd name="connsiteX23" fmla="*/ 3422469 w 13781314"/>
              <a:gd name="connsiteY23" fmla="*/ 5216675 h 5524587"/>
              <a:gd name="connsiteX24" fmla="*/ 2351314 w 13781314"/>
              <a:gd name="connsiteY24" fmla="*/ 5203612 h 5524587"/>
              <a:gd name="connsiteX25" fmla="*/ 1293223 w 13781314"/>
              <a:gd name="connsiteY25" fmla="*/ 5255864 h 5524587"/>
              <a:gd name="connsiteX26" fmla="*/ 326571 w 13781314"/>
              <a:gd name="connsiteY26" fmla="*/ 5007669 h 5524587"/>
              <a:gd name="connsiteX27" fmla="*/ 0 w 13781314"/>
              <a:gd name="connsiteY27" fmla="*/ 331167 h 5524587"/>
              <a:gd name="connsiteX0" fmla="*/ 0 w 13781314"/>
              <a:gd name="connsiteY0" fmla="*/ 331167 h 5534073"/>
              <a:gd name="connsiteX1" fmla="*/ 770709 w 13781314"/>
              <a:gd name="connsiteY1" fmla="*/ 331167 h 5534073"/>
              <a:gd name="connsiteX2" fmla="*/ 1867989 w 13781314"/>
              <a:gd name="connsiteY2" fmla="*/ 187475 h 5534073"/>
              <a:gd name="connsiteX3" fmla="*/ 3069771 w 13781314"/>
              <a:gd name="connsiteY3" fmla="*/ 344229 h 5534073"/>
              <a:gd name="connsiteX4" fmla="*/ 4232366 w 13781314"/>
              <a:gd name="connsiteY4" fmla="*/ 331167 h 5534073"/>
              <a:gd name="connsiteX5" fmla="*/ 5342709 w 13781314"/>
              <a:gd name="connsiteY5" fmla="*/ 357292 h 5534073"/>
              <a:gd name="connsiteX6" fmla="*/ 6727371 w 13781314"/>
              <a:gd name="connsiteY6" fmla="*/ 357292 h 5534073"/>
              <a:gd name="connsiteX7" fmla="*/ 7720149 w 13781314"/>
              <a:gd name="connsiteY7" fmla="*/ 252789 h 5534073"/>
              <a:gd name="connsiteX8" fmla="*/ 8712926 w 13781314"/>
              <a:gd name="connsiteY8" fmla="*/ 448732 h 5534073"/>
              <a:gd name="connsiteX9" fmla="*/ 9810206 w 13781314"/>
              <a:gd name="connsiteY9" fmla="*/ 252789 h 5534073"/>
              <a:gd name="connsiteX10" fmla="*/ 10881360 w 13781314"/>
              <a:gd name="connsiteY10" fmla="*/ 448732 h 5534073"/>
              <a:gd name="connsiteX11" fmla="*/ 11926389 w 13781314"/>
              <a:gd name="connsiteY11" fmla="*/ 305041 h 5534073"/>
              <a:gd name="connsiteX12" fmla="*/ 12853851 w 13781314"/>
              <a:gd name="connsiteY12" fmla="*/ 448732 h 5534073"/>
              <a:gd name="connsiteX13" fmla="*/ 13781314 w 13781314"/>
              <a:gd name="connsiteY13" fmla="*/ 226664 h 5534073"/>
              <a:gd name="connsiteX14" fmla="*/ 13781314 w 13781314"/>
              <a:gd name="connsiteY14" fmla="*/ 5112172 h 5534073"/>
              <a:gd name="connsiteX15" fmla="*/ 12723223 w 13781314"/>
              <a:gd name="connsiteY15" fmla="*/ 5125235 h 5534073"/>
              <a:gd name="connsiteX16" fmla="*/ 11652069 w 13781314"/>
              <a:gd name="connsiteY16" fmla="*/ 5255864 h 5534073"/>
              <a:gd name="connsiteX17" fmla="*/ 10633166 w 13781314"/>
              <a:gd name="connsiteY17" fmla="*/ 5086047 h 5534073"/>
              <a:gd name="connsiteX18" fmla="*/ 9300754 w 13781314"/>
              <a:gd name="connsiteY18" fmla="*/ 5216675 h 5534073"/>
              <a:gd name="connsiteX19" fmla="*/ 7707086 w 13781314"/>
              <a:gd name="connsiteY19" fmla="*/ 5046858 h 5534073"/>
              <a:gd name="connsiteX20" fmla="*/ 6648994 w 13781314"/>
              <a:gd name="connsiteY20" fmla="*/ 5308115 h 5534073"/>
              <a:gd name="connsiteX21" fmla="*/ 5408023 w 13781314"/>
              <a:gd name="connsiteY21" fmla="*/ 5216675 h 5534073"/>
              <a:gd name="connsiteX22" fmla="*/ 4454434 w 13781314"/>
              <a:gd name="connsiteY22" fmla="*/ 5255864 h 5534073"/>
              <a:gd name="connsiteX23" fmla="*/ 3422469 w 13781314"/>
              <a:gd name="connsiteY23" fmla="*/ 5216675 h 5534073"/>
              <a:gd name="connsiteX24" fmla="*/ 2351314 w 13781314"/>
              <a:gd name="connsiteY24" fmla="*/ 5203612 h 5534073"/>
              <a:gd name="connsiteX25" fmla="*/ 1293223 w 13781314"/>
              <a:gd name="connsiteY25" fmla="*/ 5255864 h 5534073"/>
              <a:gd name="connsiteX26" fmla="*/ 326571 w 13781314"/>
              <a:gd name="connsiteY26" fmla="*/ 5007669 h 5534073"/>
              <a:gd name="connsiteX27" fmla="*/ 0 w 13781314"/>
              <a:gd name="connsiteY27" fmla="*/ 331167 h 5534073"/>
              <a:gd name="connsiteX0" fmla="*/ 0 w 13781314"/>
              <a:gd name="connsiteY0" fmla="*/ 331167 h 5534073"/>
              <a:gd name="connsiteX1" fmla="*/ 770709 w 13781314"/>
              <a:gd name="connsiteY1" fmla="*/ 331167 h 5534073"/>
              <a:gd name="connsiteX2" fmla="*/ 1867989 w 13781314"/>
              <a:gd name="connsiteY2" fmla="*/ 187475 h 5534073"/>
              <a:gd name="connsiteX3" fmla="*/ 3069771 w 13781314"/>
              <a:gd name="connsiteY3" fmla="*/ 344229 h 5534073"/>
              <a:gd name="connsiteX4" fmla="*/ 4232366 w 13781314"/>
              <a:gd name="connsiteY4" fmla="*/ 331167 h 5534073"/>
              <a:gd name="connsiteX5" fmla="*/ 5342709 w 13781314"/>
              <a:gd name="connsiteY5" fmla="*/ 357292 h 5534073"/>
              <a:gd name="connsiteX6" fmla="*/ 6727371 w 13781314"/>
              <a:gd name="connsiteY6" fmla="*/ 357292 h 5534073"/>
              <a:gd name="connsiteX7" fmla="*/ 7720149 w 13781314"/>
              <a:gd name="connsiteY7" fmla="*/ 252789 h 5534073"/>
              <a:gd name="connsiteX8" fmla="*/ 8712926 w 13781314"/>
              <a:gd name="connsiteY8" fmla="*/ 448732 h 5534073"/>
              <a:gd name="connsiteX9" fmla="*/ 9810206 w 13781314"/>
              <a:gd name="connsiteY9" fmla="*/ 252789 h 5534073"/>
              <a:gd name="connsiteX10" fmla="*/ 10881360 w 13781314"/>
              <a:gd name="connsiteY10" fmla="*/ 448732 h 5534073"/>
              <a:gd name="connsiteX11" fmla="*/ 11926389 w 13781314"/>
              <a:gd name="connsiteY11" fmla="*/ 305041 h 5534073"/>
              <a:gd name="connsiteX12" fmla="*/ 12853851 w 13781314"/>
              <a:gd name="connsiteY12" fmla="*/ 448732 h 5534073"/>
              <a:gd name="connsiteX13" fmla="*/ 13781314 w 13781314"/>
              <a:gd name="connsiteY13" fmla="*/ 226664 h 5534073"/>
              <a:gd name="connsiteX14" fmla="*/ 13781314 w 13781314"/>
              <a:gd name="connsiteY14" fmla="*/ 5112172 h 5534073"/>
              <a:gd name="connsiteX15" fmla="*/ 12723223 w 13781314"/>
              <a:gd name="connsiteY15" fmla="*/ 5125235 h 5534073"/>
              <a:gd name="connsiteX16" fmla="*/ 11652069 w 13781314"/>
              <a:gd name="connsiteY16" fmla="*/ 5255864 h 5534073"/>
              <a:gd name="connsiteX17" fmla="*/ 10633166 w 13781314"/>
              <a:gd name="connsiteY17" fmla="*/ 5086047 h 5534073"/>
              <a:gd name="connsiteX18" fmla="*/ 9300754 w 13781314"/>
              <a:gd name="connsiteY18" fmla="*/ 5216675 h 5534073"/>
              <a:gd name="connsiteX19" fmla="*/ 7707086 w 13781314"/>
              <a:gd name="connsiteY19" fmla="*/ 5046858 h 5534073"/>
              <a:gd name="connsiteX20" fmla="*/ 6648994 w 13781314"/>
              <a:gd name="connsiteY20" fmla="*/ 5308115 h 5534073"/>
              <a:gd name="connsiteX21" fmla="*/ 5408023 w 13781314"/>
              <a:gd name="connsiteY21" fmla="*/ 5216675 h 5534073"/>
              <a:gd name="connsiteX22" fmla="*/ 4454434 w 13781314"/>
              <a:gd name="connsiteY22" fmla="*/ 5255864 h 5534073"/>
              <a:gd name="connsiteX23" fmla="*/ 3422469 w 13781314"/>
              <a:gd name="connsiteY23" fmla="*/ 5216675 h 5534073"/>
              <a:gd name="connsiteX24" fmla="*/ 2351314 w 13781314"/>
              <a:gd name="connsiteY24" fmla="*/ 5203612 h 5534073"/>
              <a:gd name="connsiteX25" fmla="*/ 1293223 w 13781314"/>
              <a:gd name="connsiteY25" fmla="*/ 5255864 h 5534073"/>
              <a:gd name="connsiteX26" fmla="*/ 326571 w 13781314"/>
              <a:gd name="connsiteY26" fmla="*/ 5007669 h 5534073"/>
              <a:gd name="connsiteX27" fmla="*/ 0 w 13781314"/>
              <a:gd name="connsiteY27" fmla="*/ 331167 h 5534073"/>
              <a:gd name="connsiteX0" fmla="*/ 0 w 13781314"/>
              <a:gd name="connsiteY0" fmla="*/ 331167 h 5534073"/>
              <a:gd name="connsiteX1" fmla="*/ 770709 w 13781314"/>
              <a:gd name="connsiteY1" fmla="*/ 331167 h 5534073"/>
              <a:gd name="connsiteX2" fmla="*/ 1867989 w 13781314"/>
              <a:gd name="connsiteY2" fmla="*/ 187475 h 5534073"/>
              <a:gd name="connsiteX3" fmla="*/ 3069771 w 13781314"/>
              <a:gd name="connsiteY3" fmla="*/ 344229 h 5534073"/>
              <a:gd name="connsiteX4" fmla="*/ 4232366 w 13781314"/>
              <a:gd name="connsiteY4" fmla="*/ 331167 h 5534073"/>
              <a:gd name="connsiteX5" fmla="*/ 5342709 w 13781314"/>
              <a:gd name="connsiteY5" fmla="*/ 357292 h 5534073"/>
              <a:gd name="connsiteX6" fmla="*/ 6727371 w 13781314"/>
              <a:gd name="connsiteY6" fmla="*/ 357292 h 5534073"/>
              <a:gd name="connsiteX7" fmla="*/ 7720149 w 13781314"/>
              <a:gd name="connsiteY7" fmla="*/ 252789 h 5534073"/>
              <a:gd name="connsiteX8" fmla="*/ 8712926 w 13781314"/>
              <a:gd name="connsiteY8" fmla="*/ 448732 h 5534073"/>
              <a:gd name="connsiteX9" fmla="*/ 9810206 w 13781314"/>
              <a:gd name="connsiteY9" fmla="*/ 252789 h 5534073"/>
              <a:gd name="connsiteX10" fmla="*/ 10881360 w 13781314"/>
              <a:gd name="connsiteY10" fmla="*/ 448732 h 5534073"/>
              <a:gd name="connsiteX11" fmla="*/ 11926389 w 13781314"/>
              <a:gd name="connsiteY11" fmla="*/ 305041 h 5534073"/>
              <a:gd name="connsiteX12" fmla="*/ 12853851 w 13781314"/>
              <a:gd name="connsiteY12" fmla="*/ 448732 h 5534073"/>
              <a:gd name="connsiteX13" fmla="*/ 13781314 w 13781314"/>
              <a:gd name="connsiteY13" fmla="*/ 226664 h 5534073"/>
              <a:gd name="connsiteX14" fmla="*/ 13781314 w 13781314"/>
              <a:gd name="connsiteY14" fmla="*/ 5112172 h 5534073"/>
              <a:gd name="connsiteX15" fmla="*/ 12723223 w 13781314"/>
              <a:gd name="connsiteY15" fmla="*/ 5125235 h 5534073"/>
              <a:gd name="connsiteX16" fmla="*/ 11652069 w 13781314"/>
              <a:gd name="connsiteY16" fmla="*/ 5255864 h 5534073"/>
              <a:gd name="connsiteX17" fmla="*/ 10633166 w 13781314"/>
              <a:gd name="connsiteY17" fmla="*/ 5086047 h 5534073"/>
              <a:gd name="connsiteX18" fmla="*/ 9300754 w 13781314"/>
              <a:gd name="connsiteY18" fmla="*/ 5216675 h 5534073"/>
              <a:gd name="connsiteX19" fmla="*/ 7707086 w 13781314"/>
              <a:gd name="connsiteY19" fmla="*/ 5046858 h 5534073"/>
              <a:gd name="connsiteX20" fmla="*/ 6648994 w 13781314"/>
              <a:gd name="connsiteY20" fmla="*/ 5308115 h 5534073"/>
              <a:gd name="connsiteX21" fmla="*/ 5408023 w 13781314"/>
              <a:gd name="connsiteY21" fmla="*/ 5216675 h 5534073"/>
              <a:gd name="connsiteX22" fmla="*/ 4454434 w 13781314"/>
              <a:gd name="connsiteY22" fmla="*/ 5255864 h 5534073"/>
              <a:gd name="connsiteX23" fmla="*/ 3422469 w 13781314"/>
              <a:gd name="connsiteY23" fmla="*/ 5216675 h 5534073"/>
              <a:gd name="connsiteX24" fmla="*/ 2351314 w 13781314"/>
              <a:gd name="connsiteY24" fmla="*/ 5203612 h 5534073"/>
              <a:gd name="connsiteX25" fmla="*/ 1293223 w 13781314"/>
              <a:gd name="connsiteY25" fmla="*/ 5255864 h 5534073"/>
              <a:gd name="connsiteX26" fmla="*/ 326571 w 13781314"/>
              <a:gd name="connsiteY26" fmla="*/ 5007669 h 5534073"/>
              <a:gd name="connsiteX27" fmla="*/ 0 w 13781314"/>
              <a:gd name="connsiteY27" fmla="*/ 331167 h 5534073"/>
              <a:gd name="connsiteX0" fmla="*/ 0 w 13781314"/>
              <a:gd name="connsiteY0" fmla="*/ 331167 h 5534073"/>
              <a:gd name="connsiteX1" fmla="*/ 770709 w 13781314"/>
              <a:gd name="connsiteY1" fmla="*/ 331167 h 5534073"/>
              <a:gd name="connsiteX2" fmla="*/ 1867989 w 13781314"/>
              <a:gd name="connsiteY2" fmla="*/ 187475 h 5534073"/>
              <a:gd name="connsiteX3" fmla="*/ 3069771 w 13781314"/>
              <a:gd name="connsiteY3" fmla="*/ 344229 h 5534073"/>
              <a:gd name="connsiteX4" fmla="*/ 4232366 w 13781314"/>
              <a:gd name="connsiteY4" fmla="*/ 331167 h 5534073"/>
              <a:gd name="connsiteX5" fmla="*/ 5342709 w 13781314"/>
              <a:gd name="connsiteY5" fmla="*/ 357292 h 5534073"/>
              <a:gd name="connsiteX6" fmla="*/ 6727371 w 13781314"/>
              <a:gd name="connsiteY6" fmla="*/ 357292 h 5534073"/>
              <a:gd name="connsiteX7" fmla="*/ 7720149 w 13781314"/>
              <a:gd name="connsiteY7" fmla="*/ 252789 h 5534073"/>
              <a:gd name="connsiteX8" fmla="*/ 8712926 w 13781314"/>
              <a:gd name="connsiteY8" fmla="*/ 448732 h 5534073"/>
              <a:gd name="connsiteX9" fmla="*/ 9810206 w 13781314"/>
              <a:gd name="connsiteY9" fmla="*/ 252789 h 5534073"/>
              <a:gd name="connsiteX10" fmla="*/ 10881360 w 13781314"/>
              <a:gd name="connsiteY10" fmla="*/ 448732 h 5534073"/>
              <a:gd name="connsiteX11" fmla="*/ 11926389 w 13781314"/>
              <a:gd name="connsiteY11" fmla="*/ 305041 h 5534073"/>
              <a:gd name="connsiteX12" fmla="*/ 12853851 w 13781314"/>
              <a:gd name="connsiteY12" fmla="*/ 448732 h 5534073"/>
              <a:gd name="connsiteX13" fmla="*/ 13781314 w 13781314"/>
              <a:gd name="connsiteY13" fmla="*/ 226664 h 5534073"/>
              <a:gd name="connsiteX14" fmla="*/ 13781314 w 13781314"/>
              <a:gd name="connsiteY14" fmla="*/ 5112172 h 5534073"/>
              <a:gd name="connsiteX15" fmla="*/ 12723223 w 13781314"/>
              <a:gd name="connsiteY15" fmla="*/ 5125235 h 5534073"/>
              <a:gd name="connsiteX16" fmla="*/ 11652069 w 13781314"/>
              <a:gd name="connsiteY16" fmla="*/ 5255864 h 5534073"/>
              <a:gd name="connsiteX17" fmla="*/ 10633166 w 13781314"/>
              <a:gd name="connsiteY17" fmla="*/ 5086047 h 5534073"/>
              <a:gd name="connsiteX18" fmla="*/ 9300754 w 13781314"/>
              <a:gd name="connsiteY18" fmla="*/ 5216675 h 5534073"/>
              <a:gd name="connsiteX19" fmla="*/ 7707086 w 13781314"/>
              <a:gd name="connsiteY19" fmla="*/ 5046858 h 5534073"/>
              <a:gd name="connsiteX20" fmla="*/ 6648994 w 13781314"/>
              <a:gd name="connsiteY20" fmla="*/ 5308115 h 5534073"/>
              <a:gd name="connsiteX21" fmla="*/ 5408023 w 13781314"/>
              <a:gd name="connsiteY21" fmla="*/ 5216675 h 5534073"/>
              <a:gd name="connsiteX22" fmla="*/ 4454434 w 13781314"/>
              <a:gd name="connsiteY22" fmla="*/ 5255864 h 5534073"/>
              <a:gd name="connsiteX23" fmla="*/ 3422469 w 13781314"/>
              <a:gd name="connsiteY23" fmla="*/ 5216675 h 5534073"/>
              <a:gd name="connsiteX24" fmla="*/ 2351314 w 13781314"/>
              <a:gd name="connsiteY24" fmla="*/ 5203612 h 5534073"/>
              <a:gd name="connsiteX25" fmla="*/ 1293223 w 13781314"/>
              <a:gd name="connsiteY25" fmla="*/ 5255864 h 5534073"/>
              <a:gd name="connsiteX26" fmla="*/ 326571 w 13781314"/>
              <a:gd name="connsiteY26" fmla="*/ 5007669 h 5534073"/>
              <a:gd name="connsiteX27" fmla="*/ 0 w 13781314"/>
              <a:gd name="connsiteY27" fmla="*/ 331167 h 5534073"/>
              <a:gd name="connsiteX0" fmla="*/ 0 w 13781314"/>
              <a:gd name="connsiteY0" fmla="*/ 331167 h 5534073"/>
              <a:gd name="connsiteX1" fmla="*/ 770709 w 13781314"/>
              <a:gd name="connsiteY1" fmla="*/ 331167 h 5534073"/>
              <a:gd name="connsiteX2" fmla="*/ 1867989 w 13781314"/>
              <a:gd name="connsiteY2" fmla="*/ 187475 h 5534073"/>
              <a:gd name="connsiteX3" fmla="*/ 3069771 w 13781314"/>
              <a:gd name="connsiteY3" fmla="*/ 344229 h 5534073"/>
              <a:gd name="connsiteX4" fmla="*/ 4232366 w 13781314"/>
              <a:gd name="connsiteY4" fmla="*/ 331167 h 5534073"/>
              <a:gd name="connsiteX5" fmla="*/ 5342709 w 13781314"/>
              <a:gd name="connsiteY5" fmla="*/ 357292 h 5534073"/>
              <a:gd name="connsiteX6" fmla="*/ 6727371 w 13781314"/>
              <a:gd name="connsiteY6" fmla="*/ 357292 h 5534073"/>
              <a:gd name="connsiteX7" fmla="*/ 7720149 w 13781314"/>
              <a:gd name="connsiteY7" fmla="*/ 252789 h 5534073"/>
              <a:gd name="connsiteX8" fmla="*/ 8712926 w 13781314"/>
              <a:gd name="connsiteY8" fmla="*/ 448732 h 5534073"/>
              <a:gd name="connsiteX9" fmla="*/ 9810206 w 13781314"/>
              <a:gd name="connsiteY9" fmla="*/ 252789 h 5534073"/>
              <a:gd name="connsiteX10" fmla="*/ 10881360 w 13781314"/>
              <a:gd name="connsiteY10" fmla="*/ 448732 h 5534073"/>
              <a:gd name="connsiteX11" fmla="*/ 11926389 w 13781314"/>
              <a:gd name="connsiteY11" fmla="*/ 305041 h 5534073"/>
              <a:gd name="connsiteX12" fmla="*/ 12853851 w 13781314"/>
              <a:gd name="connsiteY12" fmla="*/ 448732 h 5534073"/>
              <a:gd name="connsiteX13" fmla="*/ 13781314 w 13781314"/>
              <a:gd name="connsiteY13" fmla="*/ 226664 h 5534073"/>
              <a:gd name="connsiteX14" fmla="*/ 13781314 w 13781314"/>
              <a:gd name="connsiteY14" fmla="*/ 5112172 h 5534073"/>
              <a:gd name="connsiteX15" fmla="*/ 12723223 w 13781314"/>
              <a:gd name="connsiteY15" fmla="*/ 5125235 h 5534073"/>
              <a:gd name="connsiteX16" fmla="*/ 11652069 w 13781314"/>
              <a:gd name="connsiteY16" fmla="*/ 5255864 h 5534073"/>
              <a:gd name="connsiteX17" fmla="*/ 10633166 w 13781314"/>
              <a:gd name="connsiteY17" fmla="*/ 5086047 h 5534073"/>
              <a:gd name="connsiteX18" fmla="*/ 9300754 w 13781314"/>
              <a:gd name="connsiteY18" fmla="*/ 5216675 h 5534073"/>
              <a:gd name="connsiteX19" fmla="*/ 7707086 w 13781314"/>
              <a:gd name="connsiteY19" fmla="*/ 5046858 h 5534073"/>
              <a:gd name="connsiteX20" fmla="*/ 6648994 w 13781314"/>
              <a:gd name="connsiteY20" fmla="*/ 5308115 h 5534073"/>
              <a:gd name="connsiteX21" fmla="*/ 5408023 w 13781314"/>
              <a:gd name="connsiteY21" fmla="*/ 5216675 h 5534073"/>
              <a:gd name="connsiteX22" fmla="*/ 4454434 w 13781314"/>
              <a:gd name="connsiteY22" fmla="*/ 5255864 h 5534073"/>
              <a:gd name="connsiteX23" fmla="*/ 3422469 w 13781314"/>
              <a:gd name="connsiteY23" fmla="*/ 5216675 h 5534073"/>
              <a:gd name="connsiteX24" fmla="*/ 2351314 w 13781314"/>
              <a:gd name="connsiteY24" fmla="*/ 5203612 h 5534073"/>
              <a:gd name="connsiteX25" fmla="*/ 1293223 w 13781314"/>
              <a:gd name="connsiteY25" fmla="*/ 5255864 h 5534073"/>
              <a:gd name="connsiteX26" fmla="*/ 326571 w 13781314"/>
              <a:gd name="connsiteY26" fmla="*/ 5007669 h 5534073"/>
              <a:gd name="connsiteX27" fmla="*/ 0 w 13781314"/>
              <a:gd name="connsiteY27" fmla="*/ 331167 h 5534073"/>
              <a:gd name="connsiteX0" fmla="*/ 0 w 13781314"/>
              <a:gd name="connsiteY0" fmla="*/ 331167 h 5534073"/>
              <a:gd name="connsiteX1" fmla="*/ 770709 w 13781314"/>
              <a:gd name="connsiteY1" fmla="*/ 331167 h 5534073"/>
              <a:gd name="connsiteX2" fmla="*/ 1867989 w 13781314"/>
              <a:gd name="connsiteY2" fmla="*/ 187475 h 5534073"/>
              <a:gd name="connsiteX3" fmla="*/ 3069771 w 13781314"/>
              <a:gd name="connsiteY3" fmla="*/ 344229 h 5534073"/>
              <a:gd name="connsiteX4" fmla="*/ 4232366 w 13781314"/>
              <a:gd name="connsiteY4" fmla="*/ 331167 h 5534073"/>
              <a:gd name="connsiteX5" fmla="*/ 5342709 w 13781314"/>
              <a:gd name="connsiteY5" fmla="*/ 357292 h 5534073"/>
              <a:gd name="connsiteX6" fmla="*/ 6727371 w 13781314"/>
              <a:gd name="connsiteY6" fmla="*/ 357292 h 5534073"/>
              <a:gd name="connsiteX7" fmla="*/ 7720149 w 13781314"/>
              <a:gd name="connsiteY7" fmla="*/ 252789 h 5534073"/>
              <a:gd name="connsiteX8" fmla="*/ 8712926 w 13781314"/>
              <a:gd name="connsiteY8" fmla="*/ 448732 h 5534073"/>
              <a:gd name="connsiteX9" fmla="*/ 9810206 w 13781314"/>
              <a:gd name="connsiteY9" fmla="*/ 252789 h 5534073"/>
              <a:gd name="connsiteX10" fmla="*/ 10881360 w 13781314"/>
              <a:gd name="connsiteY10" fmla="*/ 448732 h 5534073"/>
              <a:gd name="connsiteX11" fmla="*/ 11926389 w 13781314"/>
              <a:gd name="connsiteY11" fmla="*/ 305041 h 5534073"/>
              <a:gd name="connsiteX12" fmla="*/ 12853851 w 13781314"/>
              <a:gd name="connsiteY12" fmla="*/ 448732 h 5534073"/>
              <a:gd name="connsiteX13" fmla="*/ 13781314 w 13781314"/>
              <a:gd name="connsiteY13" fmla="*/ 226664 h 5534073"/>
              <a:gd name="connsiteX14" fmla="*/ 13781314 w 13781314"/>
              <a:gd name="connsiteY14" fmla="*/ 5112172 h 5534073"/>
              <a:gd name="connsiteX15" fmla="*/ 12723223 w 13781314"/>
              <a:gd name="connsiteY15" fmla="*/ 5125235 h 5534073"/>
              <a:gd name="connsiteX16" fmla="*/ 11652069 w 13781314"/>
              <a:gd name="connsiteY16" fmla="*/ 5255864 h 5534073"/>
              <a:gd name="connsiteX17" fmla="*/ 10633166 w 13781314"/>
              <a:gd name="connsiteY17" fmla="*/ 5086047 h 5534073"/>
              <a:gd name="connsiteX18" fmla="*/ 9300754 w 13781314"/>
              <a:gd name="connsiteY18" fmla="*/ 5216675 h 5534073"/>
              <a:gd name="connsiteX19" fmla="*/ 7707086 w 13781314"/>
              <a:gd name="connsiteY19" fmla="*/ 5046858 h 5534073"/>
              <a:gd name="connsiteX20" fmla="*/ 6648994 w 13781314"/>
              <a:gd name="connsiteY20" fmla="*/ 5308115 h 5534073"/>
              <a:gd name="connsiteX21" fmla="*/ 5408023 w 13781314"/>
              <a:gd name="connsiteY21" fmla="*/ 5216675 h 5534073"/>
              <a:gd name="connsiteX22" fmla="*/ 4454434 w 13781314"/>
              <a:gd name="connsiteY22" fmla="*/ 5255864 h 5534073"/>
              <a:gd name="connsiteX23" fmla="*/ 3422469 w 13781314"/>
              <a:gd name="connsiteY23" fmla="*/ 5216675 h 5534073"/>
              <a:gd name="connsiteX24" fmla="*/ 2351314 w 13781314"/>
              <a:gd name="connsiteY24" fmla="*/ 5203612 h 5534073"/>
              <a:gd name="connsiteX25" fmla="*/ 1293223 w 13781314"/>
              <a:gd name="connsiteY25" fmla="*/ 5255864 h 5534073"/>
              <a:gd name="connsiteX26" fmla="*/ 326571 w 13781314"/>
              <a:gd name="connsiteY26" fmla="*/ 5007669 h 5534073"/>
              <a:gd name="connsiteX27" fmla="*/ 0 w 13781314"/>
              <a:gd name="connsiteY27" fmla="*/ 331167 h 5534073"/>
              <a:gd name="connsiteX0" fmla="*/ 0 w 13781314"/>
              <a:gd name="connsiteY0" fmla="*/ 331167 h 5534073"/>
              <a:gd name="connsiteX1" fmla="*/ 770709 w 13781314"/>
              <a:gd name="connsiteY1" fmla="*/ 331167 h 5534073"/>
              <a:gd name="connsiteX2" fmla="*/ 1867989 w 13781314"/>
              <a:gd name="connsiteY2" fmla="*/ 187475 h 5534073"/>
              <a:gd name="connsiteX3" fmla="*/ 3069771 w 13781314"/>
              <a:gd name="connsiteY3" fmla="*/ 344229 h 5534073"/>
              <a:gd name="connsiteX4" fmla="*/ 4232366 w 13781314"/>
              <a:gd name="connsiteY4" fmla="*/ 331167 h 5534073"/>
              <a:gd name="connsiteX5" fmla="*/ 5342709 w 13781314"/>
              <a:gd name="connsiteY5" fmla="*/ 357292 h 5534073"/>
              <a:gd name="connsiteX6" fmla="*/ 6727371 w 13781314"/>
              <a:gd name="connsiteY6" fmla="*/ 357292 h 5534073"/>
              <a:gd name="connsiteX7" fmla="*/ 7720149 w 13781314"/>
              <a:gd name="connsiteY7" fmla="*/ 252789 h 5534073"/>
              <a:gd name="connsiteX8" fmla="*/ 8712926 w 13781314"/>
              <a:gd name="connsiteY8" fmla="*/ 448732 h 5534073"/>
              <a:gd name="connsiteX9" fmla="*/ 9810206 w 13781314"/>
              <a:gd name="connsiteY9" fmla="*/ 252789 h 5534073"/>
              <a:gd name="connsiteX10" fmla="*/ 10881360 w 13781314"/>
              <a:gd name="connsiteY10" fmla="*/ 448732 h 5534073"/>
              <a:gd name="connsiteX11" fmla="*/ 11926389 w 13781314"/>
              <a:gd name="connsiteY11" fmla="*/ 305041 h 5534073"/>
              <a:gd name="connsiteX12" fmla="*/ 12853851 w 13781314"/>
              <a:gd name="connsiteY12" fmla="*/ 448732 h 5534073"/>
              <a:gd name="connsiteX13" fmla="*/ 13781314 w 13781314"/>
              <a:gd name="connsiteY13" fmla="*/ 226664 h 5534073"/>
              <a:gd name="connsiteX14" fmla="*/ 13781314 w 13781314"/>
              <a:gd name="connsiteY14" fmla="*/ 5112172 h 5534073"/>
              <a:gd name="connsiteX15" fmla="*/ 12723223 w 13781314"/>
              <a:gd name="connsiteY15" fmla="*/ 5125235 h 5534073"/>
              <a:gd name="connsiteX16" fmla="*/ 11652069 w 13781314"/>
              <a:gd name="connsiteY16" fmla="*/ 5255864 h 5534073"/>
              <a:gd name="connsiteX17" fmla="*/ 10633166 w 13781314"/>
              <a:gd name="connsiteY17" fmla="*/ 5086047 h 5534073"/>
              <a:gd name="connsiteX18" fmla="*/ 9300754 w 13781314"/>
              <a:gd name="connsiteY18" fmla="*/ 5216675 h 5534073"/>
              <a:gd name="connsiteX19" fmla="*/ 7707086 w 13781314"/>
              <a:gd name="connsiteY19" fmla="*/ 5046858 h 5534073"/>
              <a:gd name="connsiteX20" fmla="*/ 6648994 w 13781314"/>
              <a:gd name="connsiteY20" fmla="*/ 5308115 h 5534073"/>
              <a:gd name="connsiteX21" fmla="*/ 5408023 w 13781314"/>
              <a:gd name="connsiteY21" fmla="*/ 5216675 h 5534073"/>
              <a:gd name="connsiteX22" fmla="*/ 4454434 w 13781314"/>
              <a:gd name="connsiteY22" fmla="*/ 5255864 h 5534073"/>
              <a:gd name="connsiteX23" fmla="*/ 3422469 w 13781314"/>
              <a:gd name="connsiteY23" fmla="*/ 5216675 h 5534073"/>
              <a:gd name="connsiteX24" fmla="*/ 2351314 w 13781314"/>
              <a:gd name="connsiteY24" fmla="*/ 5203612 h 5534073"/>
              <a:gd name="connsiteX25" fmla="*/ 1293223 w 13781314"/>
              <a:gd name="connsiteY25" fmla="*/ 5255864 h 5534073"/>
              <a:gd name="connsiteX26" fmla="*/ 326571 w 13781314"/>
              <a:gd name="connsiteY26" fmla="*/ 5007669 h 5534073"/>
              <a:gd name="connsiteX27" fmla="*/ 0 w 13781314"/>
              <a:gd name="connsiteY27" fmla="*/ 331167 h 5534073"/>
              <a:gd name="connsiteX0" fmla="*/ 0 w 13781314"/>
              <a:gd name="connsiteY0" fmla="*/ 331167 h 5534073"/>
              <a:gd name="connsiteX1" fmla="*/ 770709 w 13781314"/>
              <a:gd name="connsiteY1" fmla="*/ 331167 h 5534073"/>
              <a:gd name="connsiteX2" fmla="*/ 1867989 w 13781314"/>
              <a:gd name="connsiteY2" fmla="*/ 187475 h 5534073"/>
              <a:gd name="connsiteX3" fmla="*/ 3069771 w 13781314"/>
              <a:gd name="connsiteY3" fmla="*/ 344229 h 5534073"/>
              <a:gd name="connsiteX4" fmla="*/ 4232366 w 13781314"/>
              <a:gd name="connsiteY4" fmla="*/ 331167 h 5534073"/>
              <a:gd name="connsiteX5" fmla="*/ 5342709 w 13781314"/>
              <a:gd name="connsiteY5" fmla="*/ 357292 h 5534073"/>
              <a:gd name="connsiteX6" fmla="*/ 6727371 w 13781314"/>
              <a:gd name="connsiteY6" fmla="*/ 357292 h 5534073"/>
              <a:gd name="connsiteX7" fmla="*/ 7720149 w 13781314"/>
              <a:gd name="connsiteY7" fmla="*/ 252789 h 5534073"/>
              <a:gd name="connsiteX8" fmla="*/ 8712926 w 13781314"/>
              <a:gd name="connsiteY8" fmla="*/ 448732 h 5534073"/>
              <a:gd name="connsiteX9" fmla="*/ 9810206 w 13781314"/>
              <a:gd name="connsiteY9" fmla="*/ 252789 h 5534073"/>
              <a:gd name="connsiteX10" fmla="*/ 10881360 w 13781314"/>
              <a:gd name="connsiteY10" fmla="*/ 448732 h 5534073"/>
              <a:gd name="connsiteX11" fmla="*/ 11926389 w 13781314"/>
              <a:gd name="connsiteY11" fmla="*/ 305041 h 5534073"/>
              <a:gd name="connsiteX12" fmla="*/ 12853851 w 13781314"/>
              <a:gd name="connsiteY12" fmla="*/ 448732 h 5534073"/>
              <a:gd name="connsiteX13" fmla="*/ 13781314 w 13781314"/>
              <a:gd name="connsiteY13" fmla="*/ 226664 h 5534073"/>
              <a:gd name="connsiteX14" fmla="*/ 13781314 w 13781314"/>
              <a:gd name="connsiteY14" fmla="*/ 5112172 h 5534073"/>
              <a:gd name="connsiteX15" fmla="*/ 12723223 w 13781314"/>
              <a:gd name="connsiteY15" fmla="*/ 5125235 h 5534073"/>
              <a:gd name="connsiteX16" fmla="*/ 11652069 w 13781314"/>
              <a:gd name="connsiteY16" fmla="*/ 5255864 h 5534073"/>
              <a:gd name="connsiteX17" fmla="*/ 10633166 w 13781314"/>
              <a:gd name="connsiteY17" fmla="*/ 5086047 h 5534073"/>
              <a:gd name="connsiteX18" fmla="*/ 9300754 w 13781314"/>
              <a:gd name="connsiteY18" fmla="*/ 5216675 h 5534073"/>
              <a:gd name="connsiteX19" fmla="*/ 7707086 w 13781314"/>
              <a:gd name="connsiteY19" fmla="*/ 5046858 h 5534073"/>
              <a:gd name="connsiteX20" fmla="*/ 6648994 w 13781314"/>
              <a:gd name="connsiteY20" fmla="*/ 5308115 h 5534073"/>
              <a:gd name="connsiteX21" fmla="*/ 5408023 w 13781314"/>
              <a:gd name="connsiteY21" fmla="*/ 5216675 h 5534073"/>
              <a:gd name="connsiteX22" fmla="*/ 4454434 w 13781314"/>
              <a:gd name="connsiteY22" fmla="*/ 5255864 h 5534073"/>
              <a:gd name="connsiteX23" fmla="*/ 3422469 w 13781314"/>
              <a:gd name="connsiteY23" fmla="*/ 5216675 h 5534073"/>
              <a:gd name="connsiteX24" fmla="*/ 2351314 w 13781314"/>
              <a:gd name="connsiteY24" fmla="*/ 5203612 h 5534073"/>
              <a:gd name="connsiteX25" fmla="*/ 1293223 w 13781314"/>
              <a:gd name="connsiteY25" fmla="*/ 5255864 h 5534073"/>
              <a:gd name="connsiteX26" fmla="*/ 326571 w 13781314"/>
              <a:gd name="connsiteY26" fmla="*/ 5007669 h 5534073"/>
              <a:gd name="connsiteX27" fmla="*/ 0 w 13781314"/>
              <a:gd name="connsiteY27" fmla="*/ 331167 h 5534073"/>
              <a:gd name="connsiteX0" fmla="*/ 0 w 13781314"/>
              <a:gd name="connsiteY0" fmla="*/ 331167 h 5534073"/>
              <a:gd name="connsiteX1" fmla="*/ 770709 w 13781314"/>
              <a:gd name="connsiteY1" fmla="*/ 331167 h 5534073"/>
              <a:gd name="connsiteX2" fmla="*/ 1867989 w 13781314"/>
              <a:gd name="connsiteY2" fmla="*/ 187475 h 5534073"/>
              <a:gd name="connsiteX3" fmla="*/ 3069771 w 13781314"/>
              <a:gd name="connsiteY3" fmla="*/ 344229 h 5534073"/>
              <a:gd name="connsiteX4" fmla="*/ 4232366 w 13781314"/>
              <a:gd name="connsiteY4" fmla="*/ 331167 h 5534073"/>
              <a:gd name="connsiteX5" fmla="*/ 5342709 w 13781314"/>
              <a:gd name="connsiteY5" fmla="*/ 357292 h 5534073"/>
              <a:gd name="connsiteX6" fmla="*/ 6727371 w 13781314"/>
              <a:gd name="connsiteY6" fmla="*/ 357292 h 5534073"/>
              <a:gd name="connsiteX7" fmla="*/ 7720149 w 13781314"/>
              <a:gd name="connsiteY7" fmla="*/ 252789 h 5534073"/>
              <a:gd name="connsiteX8" fmla="*/ 8712926 w 13781314"/>
              <a:gd name="connsiteY8" fmla="*/ 448732 h 5534073"/>
              <a:gd name="connsiteX9" fmla="*/ 9810206 w 13781314"/>
              <a:gd name="connsiteY9" fmla="*/ 252789 h 5534073"/>
              <a:gd name="connsiteX10" fmla="*/ 10881360 w 13781314"/>
              <a:gd name="connsiteY10" fmla="*/ 448732 h 5534073"/>
              <a:gd name="connsiteX11" fmla="*/ 11926389 w 13781314"/>
              <a:gd name="connsiteY11" fmla="*/ 305041 h 5534073"/>
              <a:gd name="connsiteX12" fmla="*/ 12853851 w 13781314"/>
              <a:gd name="connsiteY12" fmla="*/ 448732 h 5534073"/>
              <a:gd name="connsiteX13" fmla="*/ 13781314 w 13781314"/>
              <a:gd name="connsiteY13" fmla="*/ 226664 h 5534073"/>
              <a:gd name="connsiteX14" fmla="*/ 13781314 w 13781314"/>
              <a:gd name="connsiteY14" fmla="*/ 5112172 h 5534073"/>
              <a:gd name="connsiteX15" fmla="*/ 12723223 w 13781314"/>
              <a:gd name="connsiteY15" fmla="*/ 5125235 h 5534073"/>
              <a:gd name="connsiteX16" fmla="*/ 11652069 w 13781314"/>
              <a:gd name="connsiteY16" fmla="*/ 5255864 h 5534073"/>
              <a:gd name="connsiteX17" fmla="*/ 10633166 w 13781314"/>
              <a:gd name="connsiteY17" fmla="*/ 5086047 h 5534073"/>
              <a:gd name="connsiteX18" fmla="*/ 9300754 w 13781314"/>
              <a:gd name="connsiteY18" fmla="*/ 5216675 h 5534073"/>
              <a:gd name="connsiteX19" fmla="*/ 7707086 w 13781314"/>
              <a:gd name="connsiteY19" fmla="*/ 5046858 h 5534073"/>
              <a:gd name="connsiteX20" fmla="*/ 6648994 w 13781314"/>
              <a:gd name="connsiteY20" fmla="*/ 5308115 h 5534073"/>
              <a:gd name="connsiteX21" fmla="*/ 5408023 w 13781314"/>
              <a:gd name="connsiteY21" fmla="*/ 5216675 h 5534073"/>
              <a:gd name="connsiteX22" fmla="*/ 4454434 w 13781314"/>
              <a:gd name="connsiteY22" fmla="*/ 5255864 h 5534073"/>
              <a:gd name="connsiteX23" fmla="*/ 3422469 w 13781314"/>
              <a:gd name="connsiteY23" fmla="*/ 5216675 h 5534073"/>
              <a:gd name="connsiteX24" fmla="*/ 2351314 w 13781314"/>
              <a:gd name="connsiteY24" fmla="*/ 5203612 h 5534073"/>
              <a:gd name="connsiteX25" fmla="*/ 1293223 w 13781314"/>
              <a:gd name="connsiteY25" fmla="*/ 5255864 h 5534073"/>
              <a:gd name="connsiteX26" fmla="*/ 326571 w 13781314"/>
              <a:gd name="connsiteY26" fmla="*/ 5007669 h 5534073"/>
              <a:gd name="connsiteX27" fmla="*/ 0 w 13781314"/>
              <a:gd name="connsiteY27" fmla="*/ 331167 h 55340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13781314" h="5534073">
                <a:moveTo>
                  <a:pt x="0" y="331167"/>
                </a:moveTo>
                <a:lnTo>
                  <a:pt x="770709" y="331167"/>
                </a:lnTo>
                <a:cubicBezTo>
                  <a:pt x="1045029" y="-69427"/>
                  <a:pt x="1609806" y="-79673"/>
                  <a:pt x="1867989" y="187475"/>
                </a:cubicBezTo>
                <a:cubicBezTo>
                  <a:pt x="2307003" y="-190580"/>
                  <a:pt x="2991907" y="76825"/>
                  <a:pt x="3069771" y="344229"/>
                </a:cubicBezTo>
                <a:cubicBezTo>
                  <a:pt x="3388147" y="32513"/>
                  <a:pt x="4067671" y="120368"/>
                  <a:pt x="4232366" y="331167"/>
                </a:cubicBezTo>
                <a:cubicBezTo>
                  <a:pt x="4587112" y="-228744"/>
                  <a:pt x="5295325" y="133431"/>
                  <a:pt x="5342709" y="357292"/>
                </a:cubicBezTo>
                <a:cubicBezTo>
                  <a:pt x="5735107" y="26878"/>
                  <a:pt x="6434866" y="65298"/>
                  <a:pt x="6727371" y="357292"/>
                </a:cubicBezTo>
                <a:cubicBezTo>
                  <a:pt x="6981456" y="-46376"/>
                  <a:pt x="7665848" y="-50474"/>
                  <a:pt x="7720149" y="252789"/>
                </a:cubicBezTo>
                <a:cubicBezTo>
                  <a:pt x="8097179" y="-112203"/>
                  <a:pt x="8635573" y="14584"/>
                  <a:pt x="8712926" y="448732"/>
                </a:cubicBezTo>
                <a:cubicBezTo>
                  <a:pt x="8963426" y="-8468"/>
                  <a:pt x="9667283" y="-43047"/>
                  <a:pt x="9810206" y="252789"/>
                </a:cubicBezTo>
                <a:cubicBezTo>
                  <a:pt x="10228729" y="-104519"/>
                  <a:pt x="10708726" y="45320"/>
                  <a:pt x="10881360" y="448732"/>
                </a:cubicBezTo>
                <a:cubicBezTo>
                  <a:pt x="11106758" y="62737"/>
                  <a:pt x="11762463" y="53260"/>
                  <a:pt x="11926389" y="305041"/>
                </a:cubicBezTo>
                <a:cubicBezTo>
                  <a:pt x="12297015" y="-69684"/>
                  <a:pt x="12790586" y="170314"/>
                  <a:pt x="12853851" y="448732"/>
                </a:cubicBezTo>
                <a:cubicBezTo>
                  <a:pt x="13055429" y="51979"/>
                  <a:pt x="13556685" y="77850"/>
                  <a:pt x="13781314" y="226664"/>
                </a:cubicBezTo>
                <a:lnTo>
                  <a:pt x="13781314" y="5112172"/>
                </a:lnTo>
                <a:cubicBezTo>
                  <a:pt x="13574614" y="5400835"/>
                  <a:pt x="13029815" y="5466662"/>
                  <a:pt x="12723223" y="5125235"/>
                </a:cubicBezTo>
                <a:cubicBezTo>
                  <a:pt x="12665849" y="5499191"/>
                  <a:pt x="12132065" y="5558102"/>
                  <a:pt x="11652069" y="5255864"/>
                </a:cubicBezTo>
                <a:cubicBezTo>
                  <a:pt x="11396959" y="5506619"/>
                  <a:pt x="10803751" y="5511486"/>
                  <a:pt x="10633166" y="5086047"/>
                </a:cubicBezTo>
                <a:cubicBezTo>
                  <a:pt x="10434918" y="5544527"/>
                  <a:pt x="9729523" y="5664910"/>
                  <a:pt x="9300754" y="5216675"/>
                </a:cubicBezTo>
                <a:cubicBezTo>
                  <a:pt x="9038472" y="5651847"/>
                  <a:pt x="8030840" y="5679767"/>
                  <a:pt x="7707086" y="5046858"/>
                </a:cubicBezTo>
                <a:cubicBezTo>
                  <a:pt x="7546490" y="5479725"/>
                  <a:pt x="6986323" y="5666703"/>
                  <a:pt x="6648994" y="5308115"/>
                </a:cubicBezTo>
                <a:cubicBezTo>
                  <a:pt x="6335229" y="5661837"/>
                  <a:pt x="5652631" y="5546832"/>
                  <a:pt x="5408023" y="5216675"/>
                </a:cubicBezTo>
                <a:cubicBezTo>
                  <a:pt x="5259209" y="5490995"/>
                  <a:pt x="4756928" y="5496374"/>
                  <a:pt x="4454434" y="5255864"/>
                </a:cubicBezTo>
                <a:cubicBezTo>
                  <a:pt x="4256442" y="5596267"/>
                  <a:pt x="3658881" y="5544783"/>
                  <a:pt x="3422469" y="5216675"/>
                </a:cubicBezTo>
                <a:cubicBezTo>
                  <a:pt x="3234466" y="5465894"/>
                  <a:pt x="2554686" y="5523011"/>
                  <a:pt x="2351314" y="5203612"/>
                </a:cubicBezTo>
                <a:cubicBezTo>
                  <a:pt x="2167666" y="5451550"/>
                  <a:pt x="1784232" y="5576545"/>
                  <a:pt x="1293223" y="5255864"/>
                </a:cubicBezTo>
                <a:cubicBezTo>
                  <a:pt x="855745" y="5680278"/>
                  <a:pt x="387531" y="5251766"/>
                  <a:pt x="326571" y="5007669"/>
                </a:cubicBezTo>
                <a:lnTo>
                  <a:pt x="0" y="33116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55D6FF9C-3C93-46DA-9C28-712B895A431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7911" y="-1652880"/>
            <a:ext cx="5933873" cy="593387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CB10252-A659-8849-4C48-9D5E9223E890}"/>
              </a:ext>
            </a:extLst>
          </p:cNvPr>
          <p:cNvSpPr txBox="1"/>
          <p:nvPr/>
        </p:nvSpPr>
        <p:spPr>
          <a:xfrm>
            <a:off x="4066456" y="967121"/>
            <a:ext cx="812554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Bài</a:t>
            </a:r>
            <a:r>
              <a:rPr kumimoji="0" lang="nl-NL" sz="54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1</a:t>
            </a:r>
            <a:r>
              <a:rPr kumimoji="0" lang="nl-NL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</a:t>
            </a:r>
            <a:r>
              <a:rPr kumimoji="0" lang="vi-VN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Số?</a:t>
            </a:r>
          </a:p>
        </p:txBody>
      </p:sp>
      <p:sp>
        <p:nvSpPr>
          <p:cNvPr id="16" name="Speech Bubble: Rectangle 5">
            <a:extLst>
              <a:ext uri="{FF2B5EF4-FFF2-40B4-BE49-F238E27FC236}">
                <a16:creationId xmlns:a16="http://schemas.microsoft.com/office/drawing/2014/main" id="{21B3DF75-4E69-24BC-1F15-42C9CD8FE106}"/>
              </a:ext>
            </a:extLst>
          </p:cNvPr>
          <p:cNvSpPr/>
          <p:nvPr/>
        </p:nvSpPr>
        <p:spPr>
          <a:xfrm>
            <a:off x="7292025" y="1819376"/>
            <a:ext cx="6428741" cy="827771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1" i="0" u="none" strike="noStrike" kern="1200" cap="none" spc="0" normalizeH="0" baseline="0" noProof="0" dirty="0">
                <a:ln>
                  <a:noFill/>
                </a:ln>
                <a:solidFill>
                  <a:srgbClr val="ED6A1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13 dm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ED6A1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7" name="Speech Bubble: Rectangle 5">
            <a:extLst>
              <a:ext uri="{FF2B5EF4-FFF2-40B4-BE49-F238E27FC236}">
                <a16:creationId xmlns:a16="http://schemas.microsoft.com/office/drawing/2014/main" id="{21B3DF75-4E69-24BC-1F15-42C9CD8FE106}"/>
              </a:ext>
            </a:extLst>
          </p:cNvPr>
          <p:cNvSpPr/>
          <p:nvPr/>
        </p:nvSpPr>
        <p:spPr>
          <a:xfrm>
            <a:off x="9271662" y="2911251"/>
            <a:ext cx="2796587" cy="827771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1" i="0" u="none" strike="noStrike" kern="1200" cap="none" spc="0" normalizeH="0" baseline="0" noProof="0" dirty="0">
                <a:ln>
                  <a:noFill/>
                </a:ln>
                <a:solidFill>
                  <a:srgbClr val="ED6A1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35 m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ED6A1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8" name="Speech Bubble: Rectangle 5">
            <a:extLst>
              <a:ext uri="{FF2B5EF4-FFF2-40B4-BE49-F238E27FC236}">
                <a16:creationId xmlns:a16="http://schemas.microsoft.com/office/drawing/2014/main" id="{21B3DF75-4E69-24BC-1F15-42C9CD8FE106}"/>
              </a:ext>
            </a:extLst>
          </p:cNvPr>
          <p:cNvSpPr/>
          <p:nvPr/>
        </p:nvSpPr>
        <p:spPr>
          <a:xfrm>
            <a:off x="4052834" y="1741811"/>
            <a:ext cx="6428741" cy="827771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5 dm + 8 dm =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9" name="Speech Bubble: Rectangle 5">
            <a:extLst>
              <a:ext uri="{FF2B5EF4-FFF2-40B4-BE49-F238E27FC236}">
                <a16:creationId xmlns:a16="http://schemas.microsoft.com/office/drawing/2014/main" id="{21B3DF75-4E69-24BC-1F15-42C9CD8FE106}"/>
              </a:ext>
            </a:extLst>
          </p:cNvPr>
          <p:cNvSpPr/>
          <p:nvPr/>
        </p:nvSpPr>
        <p:spPr>
          <a:xfrm>
            <a:off x="4437845" y="2885851"/>
            <a:ext cx="6428741" cy="827771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65 m – 30 m =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7" name="Speech Bubble: Rectangle 5">
            <a:extLst>
              <a:ext uri="{FF2B5EF4-FFF2-40B4-BE49-F238E27FC236}">
                <a16:creationId xmlns:a16="http://schemas.microsoft.com/office/drawing/2014/main" id="{21B3DF75-4E69-24BC-1F15-42C9CD8FE106}"/>
              </a:ext>
            </a:extLst>
          </p:cNvPr>
          <p:cNvSpPr/>
          <p:nvPr/>
        </p:nvSpPr>
        <p:spPr>
          <a:xfrm>
            <a:off x="5342181" y="3772643"/>
            <a:ext cx="2796587" cy="827771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1" i="0" u="none" strike="noStrike" kern="1200" cap="none" spc="0" normalizeH="0" baseline="0" noProof="0" dirty="0">
                <a:ln>
                  <a:noFill/>
                </a:ln>
                <a:solidFill>
                  <a:srgbClr val="ED6A1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71 dm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ED6A1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8" name="Speech Bubble: Rectangle 5">
            <a:extLst>
              <a:ext uri="{FF2B5EF4-FFF2-40B4-BE49-F238E27FC236}">
                <a16:creationId xmlns:a16="http://schemas.microsoft.com/office/drawing/2014/main" id="{21B3DF75-4E69-24BC-1F15-42C9CD8FE106}"/>
              </a:ext>
            </a:extLst>
          </p:cNvPr>
          <p:cNvSpPr/>
          <p:nvPr/>
        </p:nvSpPr>
        <p:spPr>
          <a:xfrm>
            <a:off x="-137911" y="3862072"/>
            <a:ext cx="6428741" cy="827771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26 dm + 45 dm = 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9" name="Speech Bubble: Rectangle 5">
            <a:extLst>
              <a:ext uri="{FF2B5EF4-FFF2-40B4-BE49-F238E27FC236}">
                <a16:creationId xmlns:a16="http://schemas.microsoft.com/office/drawing/2014/main" id="{21B3DF75-4E69-24BC-1F15-42C9CD8FE106}"/>
              </a:ext>
            </a:extLst>
          </p:cNvPr>
          <p:cNvSpPr/>
          <p:nvPr/>
        </p:nvSpPr>
        <p:spPr>
          <a:xfrm>
            <a:off x="4695906" y="4952616"/>
            <a:ext cx="2796587" cy="827771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1" i="0" u="none" strike="noStrike" kern="1200" cap="none" spc="0" normalizeH="0" baseline="0" noProof="0" dirty="0">
                <a:ln>
                  <a:noFill/>
                </a:ln>
                <a:solidFill>
                  <a:srgbClr val="ED6A1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35 m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ED6A1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0" name="Speech Bubble: Rectangle 5">
            <a:extLst>
              <a:ext uri="{FF2B5EF4-FFF2-40B4-BE49-F238E27FC236}">
                <a16:creationId xmlns:a16="http://schemas.microsoft.com/office/drawing/2014/main" id="{21B3DF75-4E69-24BC-1F15-42C9CD8FE106}"/>
              </a:ext>
            </a:extLst>
          </p:cNvPr>
          <p:cNvSpPr/>
          <p:nvPr/>
        </p:nvSpPr>
        <p:spPr>
          <a:xfrm>
            <a:off x="-137911" y="4927216"/>
            <a:ext cx="6428741" cy="827771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51 m – 16 m =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9914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8" grpId="0"/>
      <p:bldP spid="19" grpId="0"/>
      <p:bldP spid="27" grpId="0"/>
      <p:bldP spid="28" grpId="0"/>
      <p:bldP spid="29" grpId="0"/>
      <p:bldP spid="3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30AC8E9B-12AC-4A91-8353-EC0FDFA818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15" name="任意多边形: 形状 14">
            <a:extLst>
              <a:ext uri="{FF2B5EF4-FFF2-40B4-BE49-F238E27FC236}">
                <a16:creationId xmlns:a16="http://schemas.microsoft.com/office/drawing/2014/main" id="{6362F1AF-5072-4C8C-ADBB-E84374CDC60A}"/>
              </a:ext>
            </a:extLst>
          </p:cNvPr>
          <p:cNvSpPr/>
          <p:nvPr/>
        </p:nvSpPr>
        <p:spPr>
          <a:xfrm>
            <a:off x="-794657" y="487559"/>
            <a:ext cx="13781314" cy="5882882"/>
          </a:xfrm>
          <a:custGeom>
            <a:avLst/>
            <a:gdLst>
              <a:gd name="connsiteX0" fmla="*/ 0 w 13781314"/>
              <a:gd name="connsiteY0" fmla="*/ 143692 h 5120640"/>
              <a:gd name="connsiteX1" fmla="*/ 770709 w 13781314"/>
              <a:gd name="connsiteY1" fmla="*/ 143692 h 5120640"/>
              <a:gd name="connsiteX2" fmla="*/ 1867989 w 13781314"/>
              <a:gd name="connsiteY2" fmla="*/ 0 h 5120640"/>
              <a:gd name="connsiteX3" fmla="*/ 3069771 w 13781314"/>
              <a:gd name="connsiteY3" fmla="*/ 156754 h 5120640"/>
              <a:gd name="connsiteX4" fmla="*/ 4232366 w 13781314"/>
              <a:gd name="connsiteY4" fmla="*/ 143692 h 5120640"/>
              <a:gd name="connsiteX5" fmla="*/ 5342709 w 13781314"/>
              <a:gd name="connsiteY5" fmla="*/ 169817 h 5120640"/>
              <a:gd name="connsiteX6" fmla="*/ 6727371 w 13781314"/>
              <a:gd name="connsiteY6" fmla="*/ 169817 h 5120640"/>
              <a:gd name="connsiteX7" fmla="*/ 7720149 w 13781314"/>
              <a:gd name="connsiteY7" fmla="*/ 65314 h 5120640"/>
              <a:gd name="connsiteX8" fmla="*/ 8712926 w 13781314"/>
              <a:gd name="connsiteY8" fmla="*/ 261257 h 5120640"/>
              <a:gd name="connsiteX9" fmla="*/ 9810206 w 13781314"/>
              <a:gd name="connsiteY9" fmla="*/ 65314 h 5120640"/>
              <a:gd name="connsiteX10" fmla="*/ 10881360 w 13781314"/>
              <a:gd name="connsiteY10" fmla="*/ 261257 h 5120640"/>
              <a:gd name="connsiteX11" fmla="*/ 11926389 w 13781314"/>
              <a:gd name="connsiteY11" fmla="*/ 117566 h 5120640"/>
              <a:gd name="connsiteX12" fmla="*/ 12853851 w 13781314"/>
              <a:gd name="connsiteY12" fmla="*/ 261257 h 5120640"/>
              <a:gd name="connsiteX13" fmla="*/ 13781314 w 13781314"/>
              <a:gd name="connsiteY13" fmla="*/ 39189 h 5120640"/>
              <a:gd name="connsiteX14" fmla="*/ 13781314 w 13781314"/>
              <a:gd name="connsiteY14" fmla="*/ 4924697 h 5120640"/>
              <a:gd name="connsiteX15" fmla="*/ 12723223 w 13781314"/>
              <a:gd name="connsiteY15" fmla="*/ 4937760 h 5120640"/>
              <a:gd name="connsiteX16" fmla="*/ 11652069 w 13781314"/>
              <a:gd name="connsiteY16" fmla="*/ 5068389 h 5120640"/>
              <a:gd name="connsiteX17" fmla="*/ 10633166 w 13781314"/>
              <a:gd name="connsiteY17" fmla="*/ 4898572 h 5120640"/>
              <a:gd name="connsiteX18" fmla="*/ 9300754 w 13781314"/>
              <a:gd name="connsiteY18" fmla="*/ 5029200 h 5120640"/>
              <a:gd name="connsiteX19" fmla="*/ 7707086 w 13781314"/>
              <a:gd name="connsiteY19" fmla="*/ 4859383 h 5120640"/>
              <a:gd name="connsiteX20" fmla="*/ 6648994 w 13781314"/>
              <a:gd name="connsiteY20" fmla="*/ 5120640 h 5120640"/>
              <a:gd name="connsiteX21" fmla="*/ 5408023 w 13781314"/>
              <a:gd name="connsiteY21" fmla="*/ 5029200 h 5120640"/>
              <a:gd name="connsiteX22" fmla="*/ 4454434 w 13781314"/>
              <a:gd name="connsiteY22" fmla="*/ 5068389 h 5120640"/>
              <a:gd name="connsiteX23" fmla="*/ 3422469 w 13781314"/>
              <a:gd name="connsiteY23" fmla="*/ 5029200 h 5120640"/>
              <a:gd name="connsiteX24" fmla="*/ 2351314 w 13781314"/>
              <a:gd name="connsiteY24" fmla="*/ 5016137 h 5120640"/>
              <a:gd name="connsiteX25" fmla="*/ 1293223 w 13781314"/>
              <a:gd name="connsiteY25" fmla="*/ 5068389 h 5120640"/>
              <a:gd name="connsiteX26" fmla="*/ 326571 w 13781314"/>
              <a:gd name="connsiteY26" fmla="*/ 4820194 h 5120640"/>
              <a:gd name="connsiteX27" fmla="*/ 0 w 13781314"/>
              <a:gd name="connsiteY27" fmla="*/ 143692 h 5120640"/>
              <a:gd name="connsiteX0" fmla="*/ 0 w 13781314"/>
              <a:gd name="connsiteY0" fmla="*/ 209925 h 5186873"/>
              <a:gd name="connsiteX1" fmla="*/ 770709 w 13781314"/>
              <a:gd name="connsiteY1" fmla="*/ 209925 h 5186873"/>
              <a:gd name="connsiteX2" fmla="*/ 1867989 w 13781314"/>
              <a:gd name="connsiteY2" fmla="*/ 66233 h 5186873"/>
              <a:gd name="connsiteX3" fmla="*/ 3069771 w 13781314"/>
              <a:gd name="connsiteY3" fmla="*/ 222987 h 5186873"/>
              <a:gd name="connsiteX4" fmla="*/ 4232366 w 13781314"/>
              <a:gd name="connsiteY4" fmla="*/ 209925 h 5186873"/>
              <a:gd name="connsiteX5" fmla="*/ 5342709 w 13781314"/>
              <a:gd name="connsiteY5" fmla="*/ 236050 h 5186873"/>
              <a:gd name="connsiteX6" fmla="*/ 6727371 w 13781314"/>
              <a:gd name="connsiteY6" fmla="*/ 236050 h 5186873"/>
              <a:gd name="connsiteX7" fmla="*/ 7720149 w 13781314"/>
              <a:gd name="connsiteY7" fmla="*/ 131547 h 5186873"/>
              <a:gd name="connsiteX8" fmla="*/ 8712926 w 13781314"/>
              <a:gd name="connsiteY8" fmla="*/ 327490 h 5186873"/>
              <a:gd name="connsiteX9" fmla="*/ 9810206 w 13781314"/>
              <a:gd name="connsiteY9" fmla="*/ 131547 h 5186873"/>
              <a:gd name="connsiteX10" fmla="*/ 10881360 w 13781314"/>
              <a:gd name="connsiteY10" fmla="*/ 327490 h 5186873"/>
              <a:gd name="connsiteX11" fmla="*/ 11926389 w 13781314"/>
              <a:gd name="connsiteY11" fmla="*/ 183799 h 5186873"/>
              <a:gd name="connsiteX12" fmla="*/ 12853851 w 13781314"/>
              <a:gd name="connsiteY12" fmla="*/ 327490 h 5186873"/>
              <a:gd name="connsiteX13" fmla="*/ 13781314 w 13781314"/>
              <a:gd name="connsiteY13" fmla="*/ 105422 h 5186873"/>
              <a:gd name="connsiteX14" fmla="*/ 13781314 w 13781314"/>
              <a:gd name="connsiteY14" fmla="*/ 4990930 h 5186873"/>
              <a:gd name="connsiteX15" fmla="*/ 12723223 w 13781314"/>
              <a:gd name="connsiteY15" fmla="*/ 5003993 h 5186873"/>
              <a:gd name="connsiteX16" fmla="*/ 11652069 w 13781314"/>
              <a:gd name="connsiteY16" fmla="*/ 5134622 h 5186873"/>
              <a:gd name="connsiteX17" fmla="*/ 10633166 w 13781314"/>
              <a:gd name="connsiteY17" fmla="*/ 4964805 h 5186873"/>
              <a:gd name="connsiteX18" fmla="*/ 9300754 w 13781314"/>
              <a:gd name="connsiteY18" fmla="*/ 5095433 h 5186873"/>
              <a:gd name="connsiteX19" fmla="*/ 7707086 w 13781314"/>
              <a:gd name="connsiteY19" fmla="*/ 4925616 h 5186873"/>
              <a:gd name="connsiteX20" fmla="*/ 6648994 w 13781314"/>
              <a:gd name="connsiteY20" fmla="*/ 5186873 h 5186873"/>
              <a:gd name="connsiteX21" fmla="*/ 5408023 w 13781314"/>
              <a:gd name="connsiteY21" fmla="*/ 5095433 h 5186873"/>
              <a:gd name="connsiteX22" fmla="*/ 4454434 w 13781314"/>
              <a:gd name="connsiteY22" fmla="*/ 5134622 h 5186873"/>
              <a:gd name="connsiteX23" fmla="*/ 3422469 w 13781314"/>
              <a:gd name="connsiteY23" fmla="*/ 5095433 h 5186873"/>
              <a:gd name="connsiteX24" fmla="*/ 2351314 w 13781314"/>
              <a:gd name="connsiteY24" fmla="*/ 5082370 h 5186873"/>
              <a:gd name="connsiteX25" fmla="*/ 1293223 w 13781314"/>
              <a:gd name="connsiteY25" fmla="*/ 5134622 h 5186873"/>
              <a:gd name="connsiteX26" fmla="*/ 326571 w 13781314"/>
              <a:gd name="connsiteY26" fmla="*/ 4886427 h 5186873"/>
              <a:gd name="connsiteX27" fmla="*/ 0 w 13781314"/>
              <a:gd name="connsiteY27" fmla="*/ 209925 h 5186873"/>
              <a:gd name="connsiteX0" fmla="*/ 0 w 13781314"/>
              <a:gd name="connsiteY0" fmla="*/ 325598 h 5302546"/>
              <a:gd name="connsiteX1" fmla="*/ 770709 w 13781314"/>
              <a:gd name="connsiteY1" fmla="*/ 325598 h 5302546"/>
              <a:gd name="connsiteX2" fmla="*/ 1867989 w 13781314"/>
              <a:gd name="connsiteY2" fmla="*/ 181906 h 5302546"/>
              <a:gd name="connsiteX3" fmla="*/ 3069771 w 13781314"/>
              <a:gd name="connsiteY3" fmla="*/ 338660 h 5302546"/>
              <a:gd name="connsiteX4" fmla="*/ 4232366 w 13781314"/>
              <a:gd name="connsiteY4" fmla="*/ 325598 h 5302546"/>
              <a:gd name="connsiteX5" fmla="*/ 5342709 w 13781314"/>
              <a:gd name="connsiteY5" fmla="*/ 351723 h 5302546"/>
              <a:gd name="connsiteX6" fmla="*/ 6727371 w 13781314"/>
              <a:gd name="connsiteY6" fmla="*/ 351723 h 5302546"/>
              <a:gd name="connsiteX7" fmla="*/ 7720149 w 13781314"/>
              <a:gd name="connsiteY7" fmla="*/ 247220 h 5302546"/>
              <a:gd name="connsiteX8" fmla="*/ 8712926 w 13781314"/>
              <a:gd name="connsiteY8" fmla="*/ 443163 h 5302546"/>
              <a:gd name="connsiteX9" fmla="*/ 9810206 w 13781314"/>
              <a:gd name="connsiteY9" fmla="*/ 247220 h 5302546"/>
              <a:gd name="connsiteX10" fmla="*/ 10881360 w 13781314"/>
              <a:gd name="connsiteY10" fmla="*/ 443163 h 5302546"/>
              <a:gd name="connsiteX11" fmla="*/ 11926389 w 13781314"/>
              <a:gd name="connsiteY11" fmla="*/ 299472 h 5302546"/>
              <a:gd name="connsiteX12" fmla="*/ 12853851 w 13781314"/>
              <a:gd name="connsiteY12" fmla="*/ 443163 h 5302546"/>
              <a:gd name="connsiteX13" fmla="*/ 13781314 w 13781314"/>
              <a:gd name="connsiteY13" fmla="*/ 221095 h 5302546"/>
              <a:gd name="connsiteX14" fmla="*/ 13781314 w 13781314"/>
              <a:gd name="connsiteY14" fmla="*/ 5106603 h 5302546"/>
              <a:gd name="connsiteX15" fmla="*/ 12723223 w 13781314"/>
              <a:gd name="connsiteY15" fmla="*/ 5119666 h 5302546"/>
              <a:gd name="connsiteX16" fmla="*/ 11652069 w 13781314"/>
              <a:gd name="connsiteY16" fmla="*/ 5250295 h 5302546"/>
              <a:gd name="connsiteX17" fmla="*/ 10633166 w 13781314"/>
              <a:gd name="connsiteY17" fmla="*/ 5080478 h 5302546"/>
              <a:gd name="connsiteX18" fmla="*/ 9300754 w 13781314"/>
              <a:gd name="connsiteY18" fmla="*/ 5211106 h 5302546"/>
              <a:gd name="connsiteX19" fmla="*/ 7707086 w 13781314"/>
              <a:gd name="connsiteY19" fmla="*/ 5041289 h 5302546"/>
              <a:gd name="connsiteX20" fmla="*/ 6648994 w 13781314"/>
              <a:gd name="connsiteY20" fmla="*/ 5302546 h 5302546"/>
              <a:gd name="connsiteX21" fmla="*/ 5408023 w 13781314"/>
              <a:gd name="connsiteY21" fmla="*/ 5211106 h 5302546"/>
              <a:gd name="connsiteX22" fmla="*/ 4454434 w 13781314"/>
              <a:gd name="connsiteY22" fmla="*/ 5250295 h 5302546"/>
              <a:gd name="connsiteX23" fmla="*/ 3422469 w 13781314"/>
              <a:gd name="connsiteY23" fmla="*/ 5211106 h 5302546"/>
              <a:gd name="connsiteX24" fmla="*/ 2351314 w 13781314"/>
              <a:gd name="connsiteY24" fmla="*/ 5198043 h 5302546"/>
              <a:gd name="connsiteX25" fmla="*/ 1293223 w 13781314"/>
              <a:gd name="connsiteY25" fmla="*/ 5250295 h 5302546"/>
              <a:gd name="connsiteX26" fmla="*/ 326571 w 13781314"/>
              <a:gd name="connsiteY26" fmla="*/ 5002100 h 5302546"/>
              <a:gd name="connsiteX27" fmla="*/ 0 w 13781314"/>
              <a:gd name="connsiteY27" fmla="*/ 325598 h 5302546"/>
              <a:gd name="connsiteX0" fmla="*/ 0 w 13781314"/>
              <a:gd name="connsiteY0" fmla="*/ 325598 h 5302546"/>
              <a:gd name="connsiteX1" fmla="*/ 770709 w 13781314"/>
              <a:gd name="connsiteY1" fmla="*/ 325598 h 5302546"/>
              <a:gd name="connsiteX2" fmla="*/ 1867989 w 13781314"/>
              <a:gd name="connsiteY2" fmla="*/ 181906 h 5302546"/>
              <a:gd name="connsiteX3" fmla="*/ 3069771 w 13781314"/>
              <a:gd name="connsiteY3" fmla="*/ 338660 h 5302546"/>
              <a:gd name="connsiteX4" fmla="*/ 4232366 w 13781314"/>
              <a:gd name="connsiteY4" fmla="*/ 325598 h 5302546"/>
              <a:gd name="connsiteX5" fmla="*/ 5342709 w 13781314"/>
              <a:gd name="connsiteY5" fmla="*/ 351723 h 5302546"/>
              <a:gd name="connsiteX6" fmla="*/ 6727371 w 13781314"/>
              <a:gd name="connsiteY6" fmla="*/ 351723 h 5302546"/>
              <a:gd name="connsiteX7" fmla="*/ 7720149 w 13781314"/>
              <a:gd name="connsiteY7" fmla="*/ 247220 h 5302546"/>
              <a:gd name="connsiteX8" fmla="*/ 8712926 w 13781314"/>
              <a:gd name="connsiteY8" fmla="*/ 443163 h 5302546"/>
              <a:gd name="connsiteX9" fmla="*/ 9810206 w 13781314"/>
              <a:gd name="connsiteY9" fmla="*/ 247220 h 5302546"/>
              <a:gd name="connsiteX10" fmla="*/ 10881360 w 13781314"/>
              <a:gd name="connsiteY10" fmla="*/ 443163 h 5302546"/>
              <a:gd name="connsiteX11" fmla="*/ 11926389 w 13781314"/>
              <a:gd name="connsiteY11" fmla="*/ 299472 h 5302546"/>
              <a:gd name="connsiteX12" fmla="*/ 12853851 w 13781314"/>
              <a:gd name="connsiteY12" fmla="*/ 443163 h 5302546"/>
              <a:gd name="connsiteX13" fmla="*/ 13781314 w 13781314"/>
              <a:gd name="connsiteY13" fmla="*/ 221095 h 5302546"/>
              <a:gd name="connsiteX14" fmla="*/ 13781314 w 13781314"/>
              <a:gd name="connsiteY14" fmla="*/ 5106603 h 5302546"/>
              <a:gd name="connsiteX15" fmla="*/ 12723223 w 13781314"/>
              <a:gd name="connsiteY15" fmla="*/ 5119666 h 5302546"/>
              <a:gd name="connsiteX16" fmla="*/ 11652069 w 13781314"/>
              <a:gd name="connsiteY16" fmla="*/ 5250295 h 5302546"/>
              <a:gd name="connsiteX17" fmla="*/ 10633166 w 13781314"/>
              <a:gd name="connsiteY17" fmla="*/ 5080478 h 5302546"/>
              <a:gd name="connsiteX18" fmla="*/ 9300754 w 13781314"/>
              <a:gd name="connsiteY18" fmla="*/ 5211106 h 5302546"/>
              <a:gd name="connsiteX19" fmla="*/ 7707086 w 13781314"/>
              <a:gd name="connsiteY19" fmla="*/ 5041289 h 5302546"/>
              <a:gd name="connsiteX20" fmla="*/ 6648994 w 13781314"/>
              <a:gd name="connsiteY20" fmla="*/ 5302546 h 5302546"/>
              <a:gd name="connsiteX21" fmla="*/ 5408023 w 13781314"/>
              <a:gd name="connsiteY21" fmla="*/ 5211106 h 5302546"/>
              <a:gd name="connsiteX22" fmla="*/ 4454434 w 13781314"/>
              <a:gd name="connsiteY22" fmla="*/ 5250295 h 5302546"/>
              <a:gd name="connsiteX23" fmla="*/ 3422469 w 13781314"/>
              <a:gd name="connsiteY23" fmla="*/ 5211106 h 5302546"/>
              <a:gd name="connsiteX24" fmla="*/ 2351314 w 13781314"/>
              <a:gd name="connsiteY24" fmla="*/ 5198043 h 5302546"/>
              <a:gd name="connsiteX25" fmla="*/ 1293223 w 13781314"/>
              <a:gd name="connsiteY25" fmla="*/ 5250295 h 5302546"/>
              <a:gd name="connsiteX26" fmla="*/ 326571 w 13781314"/>
              <a:gd name="connsiteY26" fmla="*/ 5002100 h 5302546"/>
              <a:gd name="connsiteX27" fmla="*/ 0 w 13781314"/>
              <a:gd name="connsiteY27" fmla="*/ 325598 h 5302546"/>
              <a:gd name="connsiteX0" fmla="*/ 0 w 13781314"/>
              <a:gd name="connsiteY0" fmla="*/ 331167 h 5308115"/>
              <a:gd name="connsiteX1" fmla="*/ 770709 w 13781314"/>
              <a:gd name="connsiteY1" fmla="*/ 331167 h 5308115"/>
              <a:gd name="connsiteX2" fmla="*/ 1867989 w 13781314"/>
              <a:gd name="connsiteY2" fmla="*/ 187475 h 5308115"/>
              <a:gd name="connsiteX3" fmla="*/ 3069771 w 13781314"/>
              <a:gd name="connsiteY3" fmla="*/ 344229 h 5308115"/>
              <a:gd name="connsiteX4" fmla="*/ 4232366 w 13781314"/>
              <a:gd name="connsiteY4" fmla="*/ 331167 h 5308115"/>
              <a:gd name="connsiteX5" fmla="*/ 5342709 w 13781314"/>
              <a:gd name="connsiteY5" fmla="*/ 357292 h 5308115"/>
              <a:gd name="connsiteX6" fmla="*/ 6727371 w 13781314"/>
              <a:gd name="connsiteY6" fmla="*/ 357292 h 5308115"/>
              <a:gd name="connsiteX7" fmla="*/ 7720149 w 13781314"/>
              <a:gd name="connsiteY7" fmla="*/ 252789 h 5308115"/>
              <a:gd name="connsiteX8" fmla="*/ 8712926 w 13781314"/>
              <a:gd name="connsiteY8" fmla="*/ 448732 h 5308115"/>
              <a:gd name="connsiteX9" fmla="*/ 9810206 w 13781314"/>
              <a:gd name="connsiteY9" fmla="*/ 252789 h 5308115"/>
              <a:gd name="connsiteX10" fmla="*/ 10881360 w 13781314"/>
              <a:gd name="connsiteY10" fmla="*/ 448732 h 5308115"/>
              <a:gd name="connsiteX11" fmla="*/ 11926389 w 13781314"/>
              <a:gd name="connsiteY11" fmla="*/ 305041 h 5308115"/>
              <a:gd name="connsiteX12" fmla="*/ 12853851 w 13781314"/>
              <a:gd name="connsiteY12" fmla="*/ 448732 h 5308115"/>
              <a:gd name="connsiteX13" fmla="*/ 13781314 w 13781314"/>
              <a:gd name="connsiteY13" fmla="*/ 226664 h 5308115"/>
              <a:gd name="connsiteX14" fmla="*/ 13781314 w 13781314"/>
              <a:gd name="connsiteY14" fmla="*/ 5112172 h 5308115"/>
              <a:gd name="connsiteX15" fmla="*/ 12723223 w 13781314"/>
              <a:gd name="connsiteY15" fmla="*/ 5125235 h 5308115"/>
              <a:gd name="connsiteX16" fmla="*/ 11652069 w 13781314"/>
              <a:gd name="connsiteY16" fmla="*/ 5255864 h 5308115"/>
              <a:gd name="connsiteX17" fmla="*/ 10633166 w 13781314"/>
              <a:gd name="connsiteY17" fmla="*/ 5086047 h 5308115"/>
              <a:gd name="connsiteX18" fmla="*/ 9300754 w 13781314"/>
              <a:gd name="connsiteY18" fmla="*/ 5216675 h 5308115"/>
              <a:gd name="connsiteX19" fmla="*/ 7707086 w 13781314"/>
              <a:gd name="connsiteY19" fmla="*/ 5046858 h 5308115"/>
              <a:gd name="connsiteX20" fmla="*/ 6648994 w 13781314"/>
              <a:gd name="connsiteY20" fmla="*/ 5308115 h 5308115"/>
              <a:gd name="connsiteX21" fmla="*/ 5408023 w 13781314"/>
              <a:gd name="connsiteY21" fmla="*/ 5216675 h 5308115"/>
              <a:gd name="connsiteX22" fmla="*/ 4454434 w 13781314"/>
              <a:gd name="connsiteY22" fmla="*/ 5255864 h 5308115"/>
              <a:gd name="connsiteX23" fmla="*/ 3422469 w 13781314"/>
              <a:gd name="connsiteY23" fmla="*/ 5216675 h 5308115"/>
              <a:gd name="connsiteX24" fmla="*/ 2351314 w 13781314"/>
              <a:gd name="connsiteY24" fmla="*/ 5203612 h 5308115"/>
              <a:gd name="connsiteX25" fmla="*/ 1293223 w 13781314"/>
              <a:gd name="connsiteY25" fmla="*/ 5255864 h 5308115"/>
              <a:gd name="connsiteX26" fmla="*/ 326571 w 13781314"/>
              <a:gd name="connsiteY26" fmla="*/ 5007669 h 5308115"/>
              <a:gd name="connsiteX27" fmla="*/ 0 w 13781314"/>
              <a:gd name="connsiteY27" fmla="*/ 331167 h 5308115"/>
              <a:gd name="connsiteX0" fmla="*/ 0 w 13781314"/>
              <a:gd name="connsiteY0" fmla="*/ 331167 h 5308115"/>
              <a:gd name="connsiteX1" fmla="*/ 770709 w 13781314"/>
              <a:gd name="connsiteY1" fmla="*/ 331167 h 5308115"/>
              <a:gd name="connsiteX2" fmla="*/ 1867989 w 13781314"/>
              <a:gd name="connsiteY2" fmla="*/ 187475 h 5308115"/>
              <a:gd name="connsiteX3" fmla="*/ 3069771 w 13781314"/>
              <a:gd name="connsiteY3" fmla="*/ 344229 h 5308115"/>
              <a:gd name="connsiteX4" fmla="*/ 4232366 w 13781314"/>
              <a:gd name="connsiteY4" fmla="*/ 331167 h 5308115"/>
              <a:gd name="connsiteX5" fmla="*/ 5342709 w 13781314"/>
              <a:gd name="connsiteY5" fmla="*/ 357292 h 5308115"/>
              <a:gd name="connsiteX6" fmla="*/ 6727371 w 13781314"/>
              <a:gd name="connsiteY6" fmla="*/ 357292 h 5308115"/>
              <a:gd name="connsiteX7" fmla="*/ 7720149 w 13781314"/>
              <a:gd name="connsiteY7" fmla="*/ 252789 h 5308115"/>
              <a:gd name="connsiteX8" fmla="*/ 8712926 w 13781314"/>
              <a:gd name="connsiteY8" fmla="*/ 448732 h 5308115"/>
              <a:gd name="connsiteX9" fmla="*/ 9810206 w 13781314"/>
              <a:gd name="connsiteY9" fmla="*/ 252789 h 5308115"/>
              <a:gd name="connsiteX10" fmla="*/ 10881360 w 13781314"/>
              <a:gd name="connsiteY10" fmla="*/ 448732 h 5308115"/>
              <a:gd name="connsiteX11" fmla="*/ 11926389 w 13781314"/>
              <a:gd name="connsiteY11" fmla="*/ 305041 h 5308115"/>
              <a:gd name="connsiteX12" fmla="*/ 12853851 w 13781314"/>
              <a:gd name="connsiteY12" fmla="*/ 448732 h 5308115"/>
              <a:gd name="connsiteX13" fmla="*/ 13781314 w 13781314"/>
              <a:gd name="connsiteY13" fmla="*/ 226664 h 5308115"/>
              <a:gd name="connsiteX14" fmla="*/ 13781314 w 13781314"/>
              <a:gd name="connsiteY14" fmla="*/ 5112172 h 5308115"/>
              <a:gd name="connsiteX15" fmla="*/ 12723223 w 13781314"/>
              <a:gd name="connsiteY15" fmla="*/ 5125235 h 5308115"/>
              <a:gd name="connsiteX16" fmla="*/ 11652069 w 13781314"/>
              <a:gd name="connsiteY16" fmla="*/ 5255864 h 5308115"/>
              <a:gd name="connsiteX17" fmla="*/ 10633166 w 13781314"/>
              <a:gd name="connsiteY17" fmla="*/ 5086047 h 5308115"/>
              <a:gd name="connsiteX18" fmla="*/ 9300754 w 13781314"/>
              <a:gd name="connsiteY18" fmla="*/ 5216675 h 5308115"/>
              <a:gd name="connsiteX19" fmla="*/ 7707086 w 13781314"/>
              <a:gd name="connsiteY19" fmla="*/ 5046858 h 5308115"/>
              <a:gd name="connsiteX20" fmla="*/ 6648994 w 13781314"/>
              <a:gd name="connsiteY20" fmla="*/ 5308115 h 5308115"/>
              <a:gd name="connsiteX21" fmla="*/ 5408023 w 13781314"/>
              <a:gd name="connsiteY21" fmla="*/ 5216675 h 5308115"/>
              <a:gd name="connsiteX22" fmla="*/ 4454434 w 13781314"/>
              <a:gd name="connsiteY22" fmla="*/ 5255864 h 5308115"/>
              <a:gd name="connsiteX23" fmla="*/ 3422469 w 13781314"/>
              <a:gd name="connsiteY23" fmla="*/ 5216675 h 5308115"/>
              <a:gd name="connsiteX24" fmla="*/ 2351314 w 13781314"/>
              <a:gd name="connsiteY24" fmla="*/ 5203612 h 5308115"/>
              <a:gd name="connsiteX25" fmla="*/ 1293223 w 13781314"/>
              <a:gd name="connsiteY25" fmla="*/ 5255864 h 5308115"/>
              <a:gd name="connsiteX26" fmla="*/ 326571 w 13781314"/>
              <a:gd name="connsiteY26" fmla="*/ 5007669 h 5308115"/>
              <a:gd name="connsiteX27" fmla="*/ 0 w 13781314"/>
              <a:gd name="connsiteY27" fmla="*/ 331167 h 5308115"/>
              <a:gd name="connsiteX0" fmla="*/ 0 w 13781314"/>
              <a:gd name="connsiteY0" fmla="*/ 331167 h 5308115"/>
              <a:gd name="connsiteX1" fmla="*/ 770709 w 13781314"/>
              <a:gd name="connsiteY1" fmla="*/ 331167 h 5308115"/>
              <a:gd name="connsiteX2" fmla="*/ 1867989 w 13781314"/>
              <a:gd name="connsiteY2" fmla="*/ 187475 h 5308115"/>
              <a:gd name="connsiteX3" fmla="*/ 3069771 w 13781314"/>
              <a:gd name="connsiteY3" fmla="*/ 344229 h 5308115"/>
              <a:gd name="connsiteX4" fmla="*/ 4232366 w 13781314"/>
              <a:gd name="connsiteY4" fmla="*/ 331167 h 5308115"/>
              <a:gd name="connsiteX5" fmla="*/ 5342709 w 13781314"/>
              <a:gd name="connsiteY5" fmla="*/ 357292 h 5308115"/>
              <a:gd name="connsiteX6" fmla="*/ 6727371 w 13781314"/>
              <a:gd name="connsiteY6" fmla="*/ 357292 h 5308115"/>
              <a:gd name="connsiteX7" fmla="*/ 7720149 w 13781314"/>
              <a:gd name="connsiteY7" fmla="*/ 252789 h 5308115"/>
              <a:gd name="connsiteX8" fmla="*/ 8712926 w 13781314"/>
              <a:gd name="connsiteY8" fmla="*/ 448732 h 5308115"/>
              <a:gd name="connsiteX9" fmla="*/ 9810206 w 13781314"/>
              <a:gd name="connsiteY9" fmla="*/ 252789 h 5308115"/>
              <a:gd name="connsiteX10" fmla="*/ 10881360 w 13781314"/>
              <a:gd name="connsiteY10" fmla="*/ 448732 h 5308115"/>
              <a:gd name="connsiteX11" fmla="*/ 11926389 w 13781314"/>
              <a:gd name="connsiteY11" fmla="*/ 305041 h 5308115"/>
              <a:gd name="connsiteX12" fmla="*/ 12853851 w 13781314"/>
              <a:gd name="connsiteY12" fmla="*/ 448732 h 5308115"/>
              <a:gd name="connsiteX13" fmla="*/ 13781314 w 13781314"/>
              <a:gd name="connsiteY13" fmla="*/ 226664 h 5308115"/>
              <a:gd name="connsiteX14" fmla="*/ 13781314 w 13781314"/>
              <a:gd name="connsiteY14" fmla="*/ 5112172 h 5308115"/>
              <a:gd name="connsiteX15" fmla="*/ 12723223 w 13781314"/>
              <a:gd name="connsiteY15" fmla="*/ 5125235 h 5308115"/>
              <a:gd name="connsiteX16" fmla="*/ 11652069 w 13781314"/>
              <a:gd name="connsiteY16" fmla="*/ 5255864 h 5308115"/>
              <a:gd name="connsiteX17" fmla="*/ 10633166 w 13781314"/>
              <a:gd name="connsiteY17" fmla="*/ 5086047 h 5308115"/>
              <a:gd name="connsiteX18" fmla="*/ 9300754 w 13781314"/>
              <a:gd name="connsiteY18" fmla="*/ 5216675 h 5308115"/>
              <a:gd name="connsiteX19" fmla="*/ 7707086 w 13781314"/>
              <a:gd name="connsiteY19" fmla="*/ 5046858 h 5308115"/>
              <a:gd name="connsiteX20" fmla="*/ 6648994 w 13781314"/>
              <a:gd name="connsiteY20" fmla="*/ 5308115 h 5308115"/>
              <a:gd name="connsiteX21" fmla="*/ 5408023 w 13781314"/>
              <a:gd name="connsiteY21" fmla="*/ 5216675 h 5308115"/>
              <a:gd name="connsiteX22" fmla="*/ 4454434 w 13781314"/>
              <a:gd name="connsiteY22" fmla="*/ 5255864 h 5308115"/>
              <a:gd name="connsiteX23" fmla="*/ 3422469 w 13781314"/>
              <a:gd name="connsiteY23" fmla="*/ 5216675 h 5308115"/>
              <a:gd name="connsiteX24" fmla="*/ 2351314 w 13781314"/>
              <a:gd name="connsiteY24" fmla="*/ 5203612 h 5308115"/>
              <a:gd name="connsiteX25" fmla="*/ 1293223 w 13781314"/>
              <a:gd name="connsiteY25" fmla="*/ 5255864 h 5308115"/>
              <a:gd name="connsiteX26" fmla="*/ 326571 w 13781314"/>
              <a:gd name="connsiteY26" fmla="*/ 5007669 h 5308115"/>
              <a:gd name="connsiteX27" fmla="*/ 0 w 13781314"/>
              <a:gd name="connsiteY27" fmla="*/ 331167 h 5308115"/>
              <a:gd name="connsiteX0" fmla="*/ 0 w 13781314"/>
              <a:gd name="connsiteY0" fmla="*/ 331167 h 5308115"/>
              <a:gd name="connsiteX1" fmla="*/ 770709 w 13781314"/>
              <a:gd name="connsiteY1" fmla="*/ 331167 h 5308115"/>
              <a:gd name="connsiteX2" fmla="*/ 1867989 w 13781314"/>
              <a:gd name="connsiteY2" fmla="*/ 187475 h 5308115"/>
              <a:gd name="connsiteX3" fmla="*/ 3069771 w 13781314"/>
              <a:gd name="connsiteY3" fmla="*/ 344229 h 5308115"/>
              <a:gd name="connsiteX4" fmla="*/ 4232366 w 13781314"/>
              <a:gd name="connsiteY4" fmla="*/ 331167 h 5308115"/>
              <a:gd name="connsiteX5" fmla="*/ 5342709 w 13781314"/>
              <a:gd name="connsiteY5" fmla="*/ 357292 h 5308115"/>
              <a:gd name="connsiteX6" fmla="*/ 6727371 w 13781314"/>
              <a:gd name="connsiteY6" fmla="*/ 357292 h 5308115"/>
              <a:gd name="connsiteX7" fmla="*/ 7720149 w 13781314"/>
              <a:gd name="connsiteY7" fmla="*/ 252789 h 5308115"/>
              <a:gd name="connsiteX8" fmla="*/ 8712926 w 13781314"/>
              <a:gd name="connsiteY8" fmla="*/ 448732 h 5308115"/>
              <a:gd name="connsiteX9" fmla="*/ 9810206 w 13781314"/>
              <a:gd name="connsiteY9" fmla="*/ 252789 h 5308115"/>
              <a:gd name="connsiteX10" fmla="*/ 10881360 w 13781314"/>
              <a:gd name="connsiteY10" fmla="*/ 448732 h 5308115"/>
              <a:gd name="connsiteX11" fmla="*/ 11926389 w 13781314"/>
              <a:gd name="connsiteY11" fmla="*/ 305041 h 5308115"/>
              <a:gd name="connsiteX12" fmla="*/ 12853851 w 13781314"/>
              <a:gd name="connsiteY12" fmla="*/ 448732 h 5308115"/>
              <a:gd name="connsiteX13" fmla="*/ 13781314 w 13781314"/>
              <a:gd name="connsiteY13" fmla="*/ 226664 h 5308115"/>
              <a:gd name="connsiteX14" fmla="*/ 13781314 w 13781314"/>
              <a:gd name="connsiteY14" fmla="*/ 5112172 h 5308115"/>
              <a:gd name="connsiteX15" fmla="*/ 12723223 w 13781314"/>
              <a:gd name="connsiteY15" fmla="*/ 5125235 h 5308115"/>
              <a:gd name="connsiteX16" fmla="*/ 11652069 w 13781314"/>
              <a:gd name="connsiteY16" fmla="*/ 5255864 h 5308115"/>
              <a:gd name="connsiteX17" fmla="*/ 10633166 w 13781314"/>
              <a:gd name="connsiteY17" fmla="*/ 5086047 h 5308115"/>
              <a:gd name="connsiteX18" fmla="*/ 9300754 w 13781314"/>
              <a:gd name="connsiteY18" fmla="*/ 5216675 h 5308115"/>
              <a:gd name="connsiteX19" fmla="*/ 7707086 w 13781314"/>
              <a:gd name="connsiteY19" fmla="*/ 5046858 h 5308115"/>
              <a:gd name="connsiteX20" fmla="*/ 6648994 w 13781314"/>
              <a:gd name="connsiteY20" fmla="*/ 5308115 h 5308115"/>
              <a:gd name="connsiteX21" fmla="*/ 5408023 w 13781314"/>
              <a:gd name="connsiteY21" fmla="*/ 5216675 h 5308115"/>
              <a:gd name="connsiteX22" fmla="*/ 4454434 w 13781314"/>
              <a:gd name="connsiteY22" fmla="*/ 5255864 h 5308115"/>
              <a:gd name="connsiteX23" fmla="*/ 3422469 w 13781314"/>
              <a:gd name="connsiteY23" fmla="*/ 5216675 h 5308115"/>
              <a:gd name="connsiteX24" fmla="*/ 2351314 w 13781314"/>
              <a:gd name="connsiteY24" fmla="*/ 5203612 h 5308115"/>
              <a:gd name="connsiteX25" fmla="*/ 1293223 w 13781314"/>
              <a:gd name="connsiteY25" fmla="*/ 5255864 h 5308115"/>
              <a:gd name="connsiteX26" fmla="*/ 326571 w 13781314"/>
              <a:gd name="connsiteY26" fmla="*/ 5007669 h 5308115"/>
              <a:gd name="connsiteX27" fmla="*/ 0 w 13781314"/>
              <a:gd name="connsiteY27" fmla="*/ 331167 h 5308115"/>
              <a:gd name="connsiteX0" fmla="*/ 0 w 13781314"/>
              <a:gd name="connsiteY0" fmla="*/ 331167 h 5308115"/>
              <a:gd name="connsiteX1" fmla="*/ 770709 w 13781314"/>
              <a:gd name="connsiteY1" fmla="*/ 331167 h 5308115"/>
              <a:gd name="connsiteX2" fmla="*/ 1867989 w 13781314"/>
              <a:gd name="connsiteY2" fmla="*/ 187475 h 5308115"/>
              <a:gd name="connsiteX3" fmla="*/ 3069771 w 13781314"/>
              <a:gd name="connsiteY3" fmla="*/ 344229 h 5308115"/>
              <a:gd name="connsiteX4" fmla="*/ 4232366 w 13781314"/>
              <a:gd name="connsiteY4" fmla="*/ 331167 h 5308115"/>
              <a:gd name="connsiteX5" fmla="*/ 5342709 w 13781314"/>
              <a:gd name="connsiteY5" fmla="*/ 357292 h 5308115"/>
              <a:gd name="connsiteX6" fmla="*/ 6727371 w 13781314"/>
              <a:gd name="connsiteY6" fmla="*/ 357292 h 5308115"/>
              <a:gd name="connsiteX7" fmla="*/ 7720149 w 13781314"/>
              <a:gd name="connsiteY7" fmla="*/ 252789 h 5308115"/>
              <a:gd name="connsiteX8" fmla="*/ 8712926 w 13781314"/>
              <a:gd name="connsiteY8" fmla="*/ 448732 h 5308115"/>
              <a:gd name="connsiteX9" fmla="*/ 9810206 w 13781314"/>
              <a:gd name="connsiteY9" fmla="*/ 252789 h 5308115"/>
              <a:gd name="connsiteX10" fmla="*/ 10881360 w 13781314"/>
              <a:gd name="connsiteY10" fmla="*/ 448732 h 5308115"/>
              <a:gd name="connsiteX11" fmla="*/ 11926389 w 13781314"/>
              <a:gd name="connsiteY11" fmla="*/ 305041 h 5308115"/>
              <a:gd name="connsiteX12" fmla="*/ 12853851 w 13781314"/>
              <a:gd name="connsiteY12" fmla="*/ 448732 h 5308115"/>
              <a:gd name="connsiteX13" fmla="*/ 13781314 w 13781314"/>
              <a:gd name="connsiteY13" fmla="*/ 226664 h 5308115"/>
              <a:gd name="connsiteX14" fmla="*/ 13781314 w 13781314"/>
              <a:gd name="connsiteY14" fmla="*/ 5112172 h 5308115"/>
              <a:gd name="connsiteX15" fmla="*/ 12723223 w 13781314"/>
              <a:gd name="connsiteY15" fmla="*/ 5125235 h 5308115"/>
              <a:gd name="connsiteX16" fmla="*/ 11652069 w 13781314"/>
              <a:gd name="connsiteY16" fmla="*/ 5255864 h 5308115"/>
              <a:gd name="connsiteX17" fmla="*/ 10633166 w 13781314"/>
              <a:gd name="connsiteY17" fmla="*/ 5086047 h 5308115"/>
              <a:gd name="connsiteX18" fmla="*/ 9300754 w 13781314"/>
              <a:gd name="connsiteY18" fmla="*/ 5216675 h 5308115"/>
              <a:gd name="connsiteX19" fmla="*/ 7707086 w 13781314"/>
              <a:gd name="connsiteY19" fmla="*/ 5046858 h 5308115"/>
              <a:gd name="connsiteX20" fmla="*/ 6648994 w 13781314"/>
              <a:gd name="connsiteY20" fmla="*/ 5308115 h 5308115"/>
              <a:gd name="connsiteX21" fmla="*/ 5408023 w 13781314"/>
              <a:gd name="connsiteY21" fmla="*/ 5216675 h 5308115"/>
              <a:gd name="connsiteX22" fmla="*/ 4454434 w 13781314"/>
              <a:gd name="connsiteY22" fmla="*/ 5255864 h 5308115"/>
              <a:gd name="connsiteX23" fmla="*/ 3422469 w 13781314"/>
              <a:gd name="connsiteY23" fmla="*/ 5216675 h 5308115"/>
              <a:gd name="connsiteX24" fmla="*/ 2351314 w 13781314"/>
              <a:gd name="connsiteY24" fmla="*/ 5203612 h 5308115"/>
              <a:gd name="connsiteX25" fmla="*/ 1293223 w 13781314"/>
              <a:gd name="connsiteY25" fmla="*/ 5255864 h 5308115"/>
              <a:gd name="connsiteX26" fmla="*/ 326571 w 13781314"/>
              <a:gd name="connsiteY26" fmla="*/ 5007669 h 5308115"/>
              <a:gd name="connsiteX27" fmla="*/ 0 w 13781314"/>
              <a:gd name="connsiteY27" fmla="*/ 331167 h 5308115"/>
              <a:gd name="connsiteX0" fmla="*/ 0 w 13781314"/>
              <a:gd name="connsiteY0" fmla="*/ 331167 h 5308115"/>
              <a:gd name="connsiteX1" fmla="*/ 770709 w 13781314"/>
              <a:gd name="connsiteY1" fmla="*/ 331167 h 5308115"/>
              <a:gd name="connsiteX2" fmla="*/ 1867989 w 13781314"/>
              <a:gd name="connsiteY2" fmla="*/ 187475 h 5308115"/>
              <a:gd name="connsiteX3" fmla="*/ 3069771 w 13781314"/>
              <a:gd name="connsiteY3" fmla="*/ 344229 h 5308115"/>
              <a:gd name="connsiteX4" fmla="*/ 4232366 w 13781314"/>
              <a:gd name="connsiteY4" fmla="*/ 331167 h 5308115"/>
              <a:gd name="connsiteX5" fmla="*/ 5342709 w 13781314"/>
              <a:gd name="connsiteY5" fmla="*/ 357292 h 5308115"/>
              <a:gd name="connsiteX6" fmla="*/ 6727371 w 13781314"/>
              <a:gd name="connsiteY6" fmla="*/ 357292 h 5308115"/>
              <a:gd name="connsiteX7" fmla="*/ 7720149 w 13781314"/>
              <a:gd name="connsiteY7" fmla="*/ 252789 h 5308115"/>
              <a:gd name="connsiteX8" fmla="*/ 8712926 w 13781314"/>
              <a:gd name="connsiteY8" fmla="*/ 448732 h 5308115"/>
              <a:gd name="connsiteX9" fmla="*/ 9810206 w 13781314"/>
              <a:gd name="connsiteY9" fmla="*/ 252789 h 5308115"/>
              <a:gd name="connsiteX10" fmla="*/ 10881360 w 13781314"/>
              <a:gd name="connsiteY10" fmla="*/ 448732 h 5308115"/>
              <a:gd name="connsiteX11" fmla="*/ 11926389 w 13781314"/>
              <a:gd name="connsiteY11" fmla="*/ 305041 h 5308115"/>
              <a:gd name="connsiteX12" fmla="*/ 12853851 w 13781314"/>
              <a:gd name="connsiteY12" fmla="*/ 448732 h 5308115"/>
              <a:gd name="connsiteX13" fmla="*/ 13781314 w 13781314"/>
              <a:gd name="connsiteY13" fmla="*/ 226664 h 5308115"/>
              <a:gd name="connsiteX14" fmla="*/ 13781314 w 13781314"/>
              <a:gd name="connsiteY14" fmla="*/ 5112172 h 5308115"/>
              <a:gd name="connsiteX15" fmla="*/ 12723223 w 13781314"/>
              <a:gd name="connsiteY15" fmla="*/ 5125235 h 5308115"/>
              <a:gd name="connsiteX16" fmla="*/ 11652069 w 13781314"/>
              <a:gd name="connsiteY16" fmla="*/ 5255864 h 5308115"/>
              <a:gd name="connsiteX17" fmla="*/ 10633166 w 13781314"/>
              <a:gd name="connsiteY17" fmla="*/ 5086047 h 5308115"/>
              <a:gd name="connsiteX18" fmla="*/ 9300754 w 13781314"/>
              <a:gd name="connsiteY18" fmla="*/ 5216675 h 5308115"/>
              <a:gd name="connsiteX19" fmla="*/ 7707086 w 13781314"/>
              <a:gd name="connsiteY19" fmla="*/ 5046858 h 5308115"/>
              <a:gd name="connsiteX20" fmla="*/ 6648994 w 13781314"/>
              <a:gd name="connsiteY20" fmla="*/ 5308115 h 5308115"/>
              <a:gd name="connsiteX21" fmla="*/ 5408023 w 13781314"/>
              <a:gd name="connsiteY21" fmla="*/ 5216675 h 5308115"/>
              <a:gd name="connsiteX22" fmla="*/ 4454434 w 13781314"/>
              <a:gd name="connsiteY22" fmla="*/ 5255864 h 5308115"/>
              <a:gd name="connsiteX23" fmla="*/ 3422469 w 13781314"/>
              <a:gd name="connsiteY23" fmla="*/ 5216675 h 5308115"/>
              <a:gd name="connsiteX24" fmla="*/ 2351314 w 13781314"/>
              <a:gd name="connsiteY24" fmla="*/ 5203612 h 5308115"/>
              <a:gd name="connsiteX25" fmla="*/ 1293223 w 13781314"/>
              <a:gd name="connsiteY25" fmla="*/ 5255864 h 5308115"/>
              <a:gd name="connsiteX26" fmla="*/ 326571 w 13781314"/>
              <a:gd name="connsiteY26" fmla="*/ 5007669 h 5308115"/>
              <a:gd name="connsiteX27" fmla="*/ 0 w 13781314"/>
              <a:gd name="connsiteY27" fmla="*/ 331167 h 5308115"/>
              <a:gd name="connsiteX0" fmla="*/ 0 w 13781314"/>
              <a:gd name="connsiteY0" fmla="*/ 331167 h 5308115"/>
              <a:gd name="connsiteX1" fmla="*/ 770709 w 13781314"/>
              <a:gd name="connsiteY1" fmla="*/ 331167 h 5308115"/>
              <a:gd name="connsiteX2" fmla="*/ 1867989 w 13781314"/>
              <a:gd name="connsiteY2" fmla="*/ 187475 h 5308115"/>
              <a:gd name="connsiteX3" fmla="*/ 3069771 w 13781314"/>
              <a:gd name="connsiteY3" fmla="*/ 344229 h 5308115"/>
              <a:gd name="connsiteX4" fmla="*/ 4232366 w 13781314"/>
              <a:gd name="connsiteY4" fmla="*/ 331167 h 5308115"/>
              <a:gd name="connsiteX5" fmla="*/ 5342709 w 13781314"/>
              <a:gd name="connsiteY5" fmla="*/ 357292 h 5308115"/>
              <a:gd name="connsiteX6" fmla="*/ 6727371 w 13781314"/>
              <a:gd name="connsiteY6" fmla="*/ 357292 h 5308115"/>
              <a:gd name="connsiteX7" fmla="*/ 7720149 w 13781314"/>
              <a:gd name="connsiteY7" fmla="*/ 252789 h 5308115"/>
              <a:gd name="connsiteX8" fmla="*/ 8712926 w 13781314"/>
              <a:gd name="connsiteY8" fmla="*/ 448732 h 5308115"/>
              <a:gd name="connsiteX9" fmla="*/ 9810206 w 13781314"/>
              <a:gd name="connsiteY9" fmla="*/ 252789 h 5308115"/>
              <a:gd name="connsiteX10" fmla="*/ 10881360 w 13781314"/>
              <a:gd name="connsiteY10" fmla="*/ 448732 h 5308115"/>
              <a:gd name="connsiteX11" fmla="*/ 11926389 w 13781314"/>
              <a:gd name="connsiteY11" fmla="*/ 305041 h 5308115"/>
              <a:gd name="connsiteX12" fmla="*/ 12853851 w 13781314"/>
              <a:gd name="connsiteY12" fmla="*/ 448732 h 5308115"/>
              <a:gd name="connsiteX13" fmla="*/ 13781314 w 13781314"/>
              <a:gd name="connsiteY13" fmla="*/ 226664 h 5308115"/>
              <a:gd name="connsiteX14" fmla="*/ 13781314 w 13781314"/>
              <a:gd name="connsiteY14" fmla="*/ 5112172 h 5308115"/>
              <a:gd name="connsiteX15" fmla="*/ 12723223 w 13781314"/>
              <a:gd name="connsiteY15" fmla="*/ 5125235 h 5308115"/>
              <a:gd name="connsiteX16" fmla="*/ 11652069 w 13781314"/>
              <a:gd name="connsiteY16" fmla="*/ 5255864 h 5308115"/>
              <a:gd name="connsiteX17" fmla="*/ 10633166 w 13781314"/>
              <a:gd name="connsiteY17" fmla="*/ 5086047 h 5308115"/>
              <a:gd name="connsiteX18" fmla="*/ 9300754 w 13781314"/>
              <a:gd name="connsiteY18" fmla="*/ 5216675 h 5308115"/>
              <a:gd name="connsiteX19" fmla="*/ 7707086 w 13781314"/>
              <a:gd name="connsiteY19" fmla="*/ 5046858 h 5308115"/>
              <a:gd name="connsiteX20" fmla="*/ 6648994 w 13781314"/>
              <a:gd name="connsiteY20" fmla="*/ 5308115 h 5308115"/>
              <a:gd name="connsiteX21" fmla="*/ 5408023 w 13781314"/>
              <a:gd name="connsiteY21" fmla="*/ 5216675 h 5308115"/>
              <a:gd name="connsiteX22" fmla="*/ 4454434 w 13781314"/>
              <a:gd name="connsiteY22" fmla="*/ 5255864 h 5308115"/>
              <a:gd name="connsiteX23" fmla="*/ 3422469 w 13781314"/>
              <a:gd name="connsiteY23" fmla="*/ 5216675 h 5308115"/>
              <a:gd name="connsiteX24" fmla="*/ 2351314 w 13781314"/>
              <a:gd name="connsiteY24" fmla="*/ 5203612 h 5308115"/>
              <a:gd name="connsiteX25" fmla="*/ 1293223 w 13781314"/>
              <a:gd name="connsiteY25" fmla="*/ 5255864 h 5308115"/>
              <a:gd name="connsiteX26" fmla="*/ 326571 w 13781314"/>
              <a:gd name="connsiteY26" fmla="*/ 5007669 h 5308115"/>
              <a:gd name="connsiteX27" fmla="*/ 0 w 13781314"/>
              <a:gd name="connsiteY27" fmla="*/ 331167 h 5308115"/>
              <a:gd name="connsiteX0" fmla="*/ 0 w 13781314"/>
              <a:gd name="connsiteY0" fmla="*/ 331167 h 5308115"/>
              <a:gd name="connsiteX1" fmla="*/ 770709 w 13781314"/>
              <a:gd name="connsiteY1" fmla="*/ 331167 h 5308115"/>
              <a:gd name="connsiteX2" fmla="*/ 1867989 w 13781314"/>
              <a:gd name="connsiteY2" fmla="*/ 187475 h 5308115"/>
              <a:gd name="connsiteX3" fmla="*/ 3069771 w 13781314"/>
              <a:gd name="connsiteY3" fmla="*/ 344229 h 5308115"/>
              <a:gd name="connsiteX4" fmla="*/ 4232366 w 13781314"/>
              <a:gd name="connsiteY4" fmla="*/ 331167 h 5308115"/>
              <a:gd name="connsiteX5" fmla="*/ 5342709 w 13781314"/>
              <a:gd name="connsiteY5" fmla="*/ 357292 h 5308115"/>
              <a:gd name="connsiteX6" fmla="*/ 6727371 w 13781314"/>
              <a:gd name="connsiteY6" fmla="*/ 357292 h 5308115"/>
              <a:gd name="connsiteX7" fmla="*/ 7720149 w 13781314"/>
              <a:gd name="connsiteY7" fmla="*/ 252789 h 5308115"/>
              <a:gd name="connsiteX8" fmla="*/ 8712926 w 13781314"/>
              <a:gd name="connsiteY8" fmla="*/ 448732 h 5308115"/>
              <a:gd name="connsiteX9" fmla="*/ 9810206 w 13781314"/>
              <a:gd name="connsiteY9" fmla="*/ 252789 h 5308115"/>
              <a:gd name="connsiteX10" fmla="*/ 10881360 w 13781314"/>
              <a:gd name="connsiteY10" fmla="*/ 448732 h 5308115"/>
              <a:gd name="connsiteX11" fmla="*/ 11926389 w 13781314"/>
              <a:gd name="connsiteY11" fmla="*/ 305041 h 5308115"/>
              <a:gd name="connsiteX12" fmla="*/ 12853851 w 13781314"/>
              <a:gd name="connsiteY12" fmla="*/ 448732 h 5308115"/>
              <a:gd name="connsiteX13" fmla="*/ 13781314 w 13781314"/>
              <a:gd name="connsiteY13" fmla="*/ 226664 h 5308115"/>
              <a:gd name="connsiteX14" fmla="*/ 13781314 w 13781314"/>
              <a:gd name="connsiteY14" fmla="*/ 5112172 h 5308115"/>
              <a:gd name="connsiteX15" fmla="*/ 12723223 w 13781314"/>
              <a:gd name="connsiteY15" fmla="*/ 5125235 h 5308115"/>
              <a:gd name="connsiteX16" fmla="*/ 11652069 w 13781314"/>
              <a:gd name="connsiteY16" fmla="*/ 5255864 h 5308115"/>
              <a:gd name="connsiteX17" fmla="*/ 10633166 w 13781314"/>
              <a:gd name="connsiteY17" fmla="*/ 5086047 h 5308115"/>
              <a:gd name="connsiteX18" fmla="*/ 9300754 w 13781314"/>
              <a:gd name="connsiteY18" fmla="*/ 5216675 h 5308115"/>
              <a:gd name="connsiteX19" fmla="*/ 7707086 w 13781314"/>
              <a:gd name="connsiteY19" fmla="*/ 5046858 h 5308115"/>
              <a:gd name="connsiteX20" fmla="*/ 6648994 w 13781314"/>
              <a:gd name="connsiteY20" fmla="*/ 5308115 h 5308115"/>
              <a:gd name="connsiteX21" fmla="*/ 5408023 w 13781314"/>
              <a:gd name="connsiteY21" fmla="*/ 5216675 h 5308115"/>
              <a:gd name="connsiteX22" fmla="*/ 4454434 w 13781314"/>
              <a:gd name="connsiteY22" fmla="*/ 5255864 h 5308115"/>
              <a:gd name="connsiteX23" fmla="*/ 3422469 w 13781314"/>
              <a:gd name="connsiteY23" fmla="*/ 5216675 h 5308115"/>
              <a:gd name="connsiteX24" fmla="*/ 2351314 w 13781314"/>
              <a:gd name="connsiteY24" fmla="*/ 5203612 h 5308115"/>
              <a:gd name="connsiteX25" fmla="*/ 1293223 w 13781314"/>
              <a:gd name="connsiteY25" fmla="*/ 5255864 h 5308115"/>
              <a:gd name="connsiteX26" fmla="*/ 326571 w 13781314"/>
              <a:gd name="connsiteY26" fmla="*/ 5007669 h 5308115"/>
              <a:gd name="connsiteX27" fmla="*/ 0 w 13781314"/>
              <a:gd name="connsiteY27" fmla="*/ 331167 h 5308115"/>
              <a:gd name="connsiteX0" fmla="*/ 0 w 13781314"/>
              <a:gd name="connsiteY0" fmla="*/ 331167 h 5308115"/>
              <a:gd name="connsiteX1" fmla="*/ 770709 w 13781314"/>
              <a:gd name="connsiteY1" fmla="*/ 331167 h 5308115"/>
              <a:gd name="connsiteX2" fmla="*/ 1867989 w 13781314"/>
              <a:gd name="connsiteY2" fmla="*/ 187475 h 5308115"/>
              <a:gd name="connsiteX3" fmla="*/ 3069771 w 13781314"/>
              <a:gd name="connsiteY3" fmla="*/ 344229 h 5308115"/>
              <a:gd name="connsiteX4" fmla="*/ 4232366 w 13781314"/>
              <a:gd name="connsiteY4" fmla="*/ 331167 h 5308115"/>
              <a:gd name="connsiteX5" fmla="*/ 5342709 w 13781314"/>
              <a:gd name="connsiteY5" fmla="*/ 357292 h 5308115"/>
              <a:gd name="connsiteX6" fmla="*/ 6727371 w 13781314"/>
              <a:gd name="connsiteY6" fmla="*/ 357292 h 5308115"/>
              <a:gd name="connsiteX7" fmla="*/ 7720149 w 13781314"/>
              <a:gd name="connsiteY7" fmla="*/ 252789 h 5308115"/>
              <a:gd name="connsiteX8" fmla="*/ 8712926 w 13781314"/>
              <a:gd name="connsiteY8" fmla="*/ 448732 h 5308115"/>
              <a:gd name="connsiteX9" fmla="*/ 9810206 w 13781314"/>
              <a:gd name="connsiteY9" fmla="*/ 252789 h 5308115"/>
              <a:gd name="connsiteX10" fmla="*/ 10881360 w 13781314"/>
              <a:gd name="connsiteY10" fmla="*/ 448732 h 5308115"/>
              <a:gd name="connsiteX11" fmla="*/ 11926389 w 13781314"/>
              <a:gd name="connsiteY11" fmla="*/ 305041 h 5308115"/>
              <a:gd name="connsiteX12" fmla="*/ 12853851 w 13781314"/>
              <a:gd name="connsiteY12" fmla="*/ 448732 h 5308115"/>
              <a:gd name="connsiteX13" fmla="*/ 13781314 w 13781314"/>
              <a:gd name="connsiteY13" fmla="*/ 226664 h 5308115"/>
              <a:gd name="connsiteX14" fmla="*/ 13781314 w 13781314"/>
              <a:gd name="connsiteY14" fmla="*/ 5112172 h 5308115"/>
              <a:gd name="connsiteX15" fmla="*/ 12723223 w 13781314"/>
              <a:gd name="connsiteY15" fmla="*/ 5125235 h 5308115"/>
              <a:gd name="connsiteX16" fmla="*/ 11652069 w 13781314"/>
              <a:gd name="connsiteY16" fmla="*/ 5255864 h 5308115"/>
              <a:gd name="connsiteX17" fmla="*/ 10633166 w 13781314"/>
              <a:gd name="connsiteY17" fmla="*/ 5086047 h 5308115"/>
              <a:gd name="connsiteX18" fmla="*/ 9300754 w 13781314"/>
              <a:gd name="connsiteY18" fmla="*/ 5216675 h 5308115"/>
              <a:gd name="connsiteX19" fmla="*/ 7707086 w 13781314"/>
              <a:gd name="connsiteY19" fmla="*/ 5046858 h 5308115"/>
              <a:gd name="connsiteX20" fmla="*/ 6648994 w 13781314"/>
              <a:gd name="connsiteY20" fmla="*/ 5308115 h 5308115"/>
              <a:gd name="connsiteX21" fmla="*/ 5408023 w 13781314"/>
              <a:gd name="connsiteY21" fmla="*/ 5216675 h 5308115"/>
              <a:gd name="connsiteX22" fmla="*/ 4454434 w 13781314"/>
              <a:gd name="connsiteY22" fmla="*/ 5255864 h 5308115"/>
              <a:gd name="connsiteX23" fmla="*/ 3422469 w 13781314"/>
              <a:gd name="connsiteY23" fmla="*/ 5216675 h 5308115"/>
              <a:gd name="connsiteX24" fmla="*/ 2351314 w 13781314"/>
              <a:gd name="connsiteY24" fmla="*/ 5203612 h 5308115"/>
              <a:gd name="connsiteX25" fmla="*/ 1293223 w 13781314"/>
              <a:gd name="connsiteY25" fmla="*/ 5255864 h 5308115"/>
              <a:gd name="connsiteX26" fmla="*/ 326571 w 13781314"/>
              <a:gd name="connsiteY26" fmla="*/ 5007669 h 5308115"/>
              <a:gd name="connsiteX27" fmla="*/ 0 w 13781314"/>
              <a:gd name="connsiteY27" fmla="*/ 331167 h 5308115"/>
              <a:gd name="connsiteX0" fmla="*/ 0 w 13781314"/>
              <a:gd name="connsiteY0" fmla="*/ 331167 h 5308115"/>
              <a:gd name="connsiteX1" fmla="*/ 770709 w 13781314"/>
              <a:gd name="connsiteY1" fmla="*/ 331167 h 5308115"/>
              <a:gd name="connsiteX2" fmla="*/ 1867989 w 13781314"/>
              <a:gd name="connsiteY2" fmla="*/ 187475 h 5308115"/>
              <a:gd name="connsiteX3" fmla="*/ 3069771 w 13781314"/>
              <a:gd name="connsiteY3" fmla="*/ 344229 h 5308115"/>
              <a:gd name="connsiteX4" fmla="*/ 4232366 w 13781314"/>
              <a:gd name="connsiteY4" fmla="*/ 331167 h 5308115"/>
              <a:gd name="connsiteX5" fmla="*/ 5342709 w 13781314"/>
              <a:gd name="connsiteY5" fmla="*/ 357292 h 5308115"/>
              <a:gd name="connsiteX6" fmla="*/ 6727371 w 13781314"/>
              <a:gd name="connsiteY6" fmla="*/ 357292 h 5308115"/>
              <a:gd name="connsiteX7" fmla="*/ 7720149 w 13781314"/>
              <a:gd name="connsiteY7" fmla="*/ 252789 h 5308115"/>
              <a:gd name="connsiteX8" fmla="*/ 8712926 w 13781314"/>
              <a:gd name="connsiteY8" fmla="*/ 448732 h 5308115"/>
              <a:gd name="connsiteX9" fmla="*/ 9810206 w 13781314"/>
              <a:gd name="connsiteY9" fmla="*/ 252789 h 5308115"/>
              <a:gd name="connsiteX10" fmla="*/ 10881360 w 13781314"/>
              <a:gd name="connsiteY10" fmla="*/ 448732 h 5308115"/>
              <a:gd name="connsiteX11" fmla="*/ 11926389 w 13781314"/>
              <a:gd name="connsiteY11" fmla="*/ 305041 h 5308115"/>
              <a:gd name="connsiteX12" fmla="*/ 12853851 w 13781314"/>
              <a:gd name="connsiteY12" fmla="*/ 448732 h 5308115"/>
              <a:gd name="connsiteX13" fmla="*/ 13781314 w 13781314"/>
              <a:gd name="connsiteY13" fmla="*/ 226664 h 5308115"/>
              <a:gd name="connsiteX14" fmla="*/ 13781314 w 13781314"/>
              <a:gd name="connsiteY14" fmla="*/ 5112172 h 5308115"/>
              <a:gd name="connsiteX15" fmla="*/ 12723223 w 13781314"/>
              <a:gd name="connsiteY15" fmla="*/ 5125235 h 5308115"/>
              <a:gd name="connsiteX16" fmla="*/ 11652069 w 13781314"/>
              <a:gd name="connsiteY16" fmla="*/ 5255864 h 5308115"/>
              <a:gd name="connsiteX17" fmla="*/ 10633166 w 13781314"/>
              <a:gd name="connsiteY17" fmla="*/ 5086047 h 5308115"/>
              <a:gd name="connsiteX18" fmla="*/ 9300754 w 13781314"/>
              <a:gd name="connsiteY18" fmla="*/ 5216675 h 5308115"/>
              <a:gd name="connsiteX19" fmla="*/ 7707086 w 13781314"/>
              <a:gd name="connsiteY19" fmla="*/ 5046858 h 5308115"/>
              <a:gd name="connsiteX20" fmla="*/ 6648994 w 13781314"/>
              <a:gd name="connsiteY20" fmla="*/ 5308115 h 5308115"/>
              <a:gd name="connsiteX21" fmla="*/ 5408023 w 13781314"/>
              <a:gd name="connsiteY21" fmla="*/ 5216675 h 5308115"/>
              <a:gd name="connsiteX22" fmla="*/ 4454434 w 13781314"/>
              <a:gd name="connsiteY22" fmla="*/ 5255864 h 5308115"/>
              <a:gd name="connsiteX23" fmla="*/ 3422469 w 13781314"/>
              <a:gd name="connsiteY23" fmla="*/ 5216675 h 5308115"/>
              <a:gd name="connsiteX24" fmla="*/ 2351314 w 13781314"/>
              <a:gd name="connsiteY24" fmla="*/ 5203612 h 5308115"/>
              <a:gd name="connsiteX25" fmla="*/ 1293223 w 13781314"/>
              <a:gd name="connsiteY25" fmla="*/ 5255864 h 5308115"/>
              <a:gd name="connsiteX26" fmla="*/ 326571 w 13781314"/>
              <a:gd name="connsiteY26" fmla="*/ 5007669 h 5308115"/>
              <a:gd name="connsiteX27" fmla="*/ 0 w 13781314"/>
              <a:gd name="connsiteY27" fmla="*/ 331167 h 5308115"/>
              <a:gd name="connsiteX0" fmla="*/ 0 w 13781314"/>
              <a:gd name="connsiteY0" fmla="*/ 331167 h 5308115"/>
              <a:gd name="connsiteX1" fmla="*/ 770709 w 13781314"/>
              <a:gd name="connsiteY1" fmla="*/ 331167 h 5308115"/>
              <a:gd name="connsiteX2" fmla="*/ 1867989 w 13781314"/>
              <a:gd name="connsiteY2" fmla="*/ 187475 h 5308115"/>
              <a:gd name="connsiteX3" fmla="*/ 3069771 w 13781314"/>
              <a:gd name="connsiteY3" fmla="*/ 344229 h 5308115"/>
              <a:gd name="connsiteX4" fmla="*/ 4232366 w 13781314"/>
              <a:gd name="connsiteY4" fmla="*/ 331167 h 5308115"/>
              <a:gd name="connsiteX5" fmla="*/ 5342709 w 13781314"/>
              <a:gd name="connsiteY5" fmla="*/ 357292 h 5308115"/>
              <a:gd name="connsiteX6" fmla="*/ 6727371 w 13781314"/>
              <a:gd name="connsiteY6" fmla="*/ 357292 h 5308115"/>
              <a:gd name="connsiteX7" fmla="*/ 7720149 w 13781314"/>
              <a:gd name="connsiteY7" fmla="*/ 252789 h 5308115"/>
              <a:gd name="connsiteX8" fmla="*/ 8712926 w 13781314"/>
              <a:gd name="connsiteY8" fmla="*/ 448732 h 5308115"/>
              <a:gd name="connsiteX9" fmla="*/ 9810206 w 13781314"/>
              <a:gd name="connsiteY9" fmla="*/ 252789 h 5308115"/>
              <a:gd name="connsiteX10" fmla="*/ 10881360 w 13781314"/>
              <a:gd name="connsiteY10" fmla="*/ 448732 h 5308115"/>
              <a:gd name="connsiteX11" fmla="*/ 11926389 w 13781314"/>
              <a:gd name="connsiteY11" fmla="*/ 305041 h 5308115"/>
              <a:gd name="connsiteX12" fmla="*/ 12853851 w 13781314"/>
              <a:gd name="connsiteY12" fmla="*/ 448732 h 5308115"/>
              <a:gd name="connsiteX13" fmla="*/ 13781314 w 13781314"/>
              <a:gd name="connsiteY13" fmla="*/ 226664 h 5308115"/>
              <a:gd name="connsiteX14" fmla="*/ 13781314 w 13781314"/>
              <a:gd name="connsiteY14" fmla="*/ 5112172 h 5308115"/>
              <a:gd name="connsiteX15" fmla="*/ 12723223 w 13781314"/>
              <a:gd name="connsiteY15" fmla="*/ 5125235 h 5308115"/>
              <a:gd name="connsiteX16" fmla="*/ 11652069 w 13781314"/>
              <a:gd name="connsiteY16" fmla="*/ 5255864 h 5308115"/>
              <a:gd name="connsiteX17" fmla="*/ 10633166 w 13781314"/>
              <a:gd name="connsiteY17" fmla="*/ 5086047 h 5308115"/>
              <a:gd name="connsiteX18" fmla="*/ 9300754 w 13781314"/>
              <a:gd name="connsiteY18" fmla="*/ 5216675 h 5308115"/>
              <a:gd name="connsiteX19" fmla="*/ 7707086 w 13781314"/>
              <a:gd name="connsiteY19" fmla="*/ 5046858 h 5308115"/>
              <a:gd name="connsiteX20" fmla="*/ 6648994 w 13781314"/>
              <a:gd name="connsiteY20" fmla="*/ 5308115 h 5308115"/>
              <a:gd name="connsiteX21" fmla="*/ 5408023 w 13781314"/>
              <a:gd name="connsiteY21" fmla="*/ 5216675 h 5308115"/>
              <a:gd name="connsiteX22" fmla="*/ 4454434 w 13781314"/>
              <a:gd name="connsiteY22" fmla="*/ 5255864 h 5308115"/>
              <a:gd name="connsiteX23" fmla="*/ 3422469 w 13781314"/>
              <a:gd name="connsiteY23" fmla="*/ 5216675 h 5308115"/>
              <a:gd name="connsiteX24" fmla="*/ 2351314 w 13781314"/>
              <a:gd name="connsiteY24" fmla="*/ 5203612 h 5308115"/>
              <a:gd name="connsiteX25" fmla="*/ 1293223 w 13781314"/>
              <a:gd name="connsiteY25" fmla="*/ 5255864 h 5308115"/>
              <a:gd name="connsiteX26" fmla="*/ 326571 w 13781314"/>
              <a:gd name="connsiteY26" fmla="*/ 5007669 h 5308115"/>
              <a:gd name="connsiteX27" fmla="*/ 0 w 13781314"/>
              <a:gd name="connsiteY27" fmla="*/ 331167 h 5308115"/>
              <a:gd name="connsiteX0" fmla="*/ 0 w 13781314"/>
              <a:gd name="connsiteY0" fmla="*/ 331167 h 5308115"/>
              <a:gd name="connsiteX1" fmla="*/ 770709 w 13781314"/>
              <a:gd name="connsiteY1" fmla="*/ 331167 h 5308115"/>
              <a:gd name="connsiteX2" fmla="*/ 1867989 w 13781314"/>
              <a:gd name="connsiteY2" fmla="*/ 187475 h 5308115"/>
              <a:gd name="connsiteX3" fmla="*/ 3069771 w 13781314"/>
              <a:gd name="connsiteY3" fmla="*/ 344229 h 5308115"/>
              <a:gd name="connsiteX4" fmla="*/ 4232366 w 13781314"/>
              <a:gd name="connsiteY4" fmla="*/ 331167 h 5308115"/>
              <a:gd name="connsiteX5" fmla="*/ 5342709 w 13781314"/>
              <a:gd name="connsiteY5" fmla="*/ 357292 h 5308115"/>
              <a:gd name="connsiteX6" fmla="*/ 6727371 w 13781314"/>
              <a:gd name="connsiteY6" fmla="*/ 357292 h 5308115"/>
              <a:gd name="connsiteX7" fmla="*/ 7720149 w 13781314"/>
              <a:gd name="connsiteY7" fmla="*/ 252789 h 5308115"/>
              <a:gd name="connsiteX8" fmla="*/ 8712926 w 13781314"/>
              <a:gd name="connsiteY8" fmla="*/ 448732 h 5308115"/>
              <a:gd name="connsiteX9" fmla="*/ 9810206 w 13781314"/>
              <a:gd name="connsiteY9" fmla="*/ 252789 h 5308115"/>
              <a:gd name="connsiteX10" fmla="*/ 10881360 w 13781314"/>
              <a:gd name="connsiteY10" fmla="*/ 448732 h 5308115"/>
              <a:gd name="connsiteX11" fmla="*/ 11926389 w 13781314"/>
              <a:gd name="connsiteY11" fmla="*/ 305041 h 5308115"/>
              <a:gd name="connsiteX12" fmla="*/ 12853851 w 13781314"/>
              <a:gd name="connsiteY12" fmla="*/ 448732 h 5308115"/>
              <a:gd name="connsiteX13" fmla="*/ 13781314 w 13781314"/>
              <a:gd name="connsiteY13" fmla="*/ 226664 h 5308115"/>
              <a:gd name="connsiteX14" fmla="*/ 13781314 w 13781314"/>
              <a:gd name="connsiteY14" fmla="*/ 5112172 h 5308115"/>
              <a:gd name="connsiteX15" fmla="*/ 12723223 w 13781314"/>
              <a:gd name="connsiteY15" fmla="*/ 5125235 h 5308115"/>
              <a:gd name="connsiteX16" fmla="*/ 11652069 w 13781314"/>
              <a:gd name="connsiteY16" fmla="*/ 5255864 h 5308115"/>
              <a:gd name="connsiteX17" fmla="*/ 10633166 w 13781314"/>
              <a:gd name="connsiteY17" fmla="*/ 5086047 h 5308115"/>
              <a:gd name="connsiteX18" fmla="*/ 9300754 w 13781314"/>
              <a:gd name="connsiteY18" fmla="*/ 5216675 h 5308115"/>
              <a:gd name="connsiteX19" fmla="*/ 7707086 w 13781314"/>
              <a:gd name="connsiteY19" fmla="*/ 5046858 h 5308115"/>
              <a:gd name="connsiteX20" fmla="*/ 6648994 w 13781314"/>
              <a:gd name="connsiteY20" fmla="*/ 5308115 h 5308115"/>
              <a:gd name="connsiteX21" fmla="*/ 5408023 w 13781314"/>
              <a:gd name="connsiteY21" fmla="*/ 5216675 h 5308115"/>
              <a:gd name="connsiteX22" fmla="*/ 4454434 w 13781314"/>
              <a:gd name="connsiteY22" fmla="*/ 5255864 h 5308115"/>
              <a:gd name="connsiteX23" fmla="*/ 3422469 w 13781314"/>
              <a:gd name="connsiteY23" fmla="*/ 5216675 h 5308115"/>
              <a:gd name="connsiteX24" fmla="*/ 2351314 w 13781314"/>
              <a:gd name="connsiteY24" fmla="*/ 5203612 h 5308115"/>
              <a:gd name="connsiteX25" fmla="*/ 1293223 w 13781314"/>
              <a:gd name="connsiteY25" fmla="*/ 5255864 h 5308115"/>
              <a:gd name="connsiteX26" fmla="*/ 326571 w 13781314"/>
              <a:gd name="connsiteY26" fmla="*/ 5007669 h 5308115"/>
              <a:gd name="connsiteX27" fmla="*/ 0 w 13781314"/>
              <a:gd name="connsiteY27" fmla="*/ 331167 h 5308115"/>
              <a:gd name="connsiteX0" fmla="*/ 0 w 13781314"/>
              <a:gd name="connsiteY0" fmla="*/ 331167 h 5308115"/>
              <a:gd name="connsiteX1" fmla="*/ 770709 w 13781314"/>
              <a:gd name="connsiteY1" fmla="*/ 331167 h 5308115"/>
              <a:gd name="connsiteX2" fmla="*/ 1867989 w 13781314"/>
              <a:gd name="connsiteY2" fmla="*/ 187475 h 5308115"/>
              <a:gd name="connsiteX3" fmla="*/ 3069771 w 13781314"/>
              <a:gd name="connsiteY3" fmla="*/ 344229 h 5308115"/>
              <a:gd name="connsiteX4" fmla="*/ 4232366 w 13781314"/>
              <a:gd name="connsiteY4" fmla="*/ 331167 h 5308115"/>
              <a:gd name="connsiteX5" fmla="*/ 5342709 w 13781314"/>
              <a:gd name="connsiteY5" fmla="*/ 357292 h 5308115"/>
              <a:gd name="connsiteX6" fmla="*/ 6727371 w 13781314"/>
              <a:gd name="connsiteY6" fmla="*/ 357292 h 5308115"/>
              <a:gd name="connsiteX7" fmla="*/ 7720149 w 13781314"/>
              <a:gd name="connsiteY7" fmla="*/ 252789 h 5308115"/>
              <a:gd name="connsiteX8" fmla="*/ 8712926 w 13781314"/>
              <a:gd name="connsiteY8" fmla="*/ 448732 h 5308115"/>
              <a:gd name="connsiteX9" fmla="*/ 9810206 w 13781314"/>
              <a:gd name="connsiteY9" fmla="*/ 252789 h 5308115"/>
              <a:gd name="connsiteX10" fmla="*/ 10881360 w 13781314"/>
              <a:gd name="connsiteY10" fmla="*/ 448732 h 5308115"/>
              <a:gd name="connsiteX11" fmla="*/ 11926389 w 13781314"/>
              <a:gd name="connsiteY11" fmla="*/ 305041 h 5308115"/>
              <a:gd name="connsiteX12" fmla="*/ 12853851 w 13781314"/>
              <a:gd name="connsiteY12" fmla="*/ 448732 h 5308115"/>
              <a:gd name="connsiteX13" fmla="*/ 13781314 w 13781314"/>
              <a:gd name="connsiteY13" fmla="*/ 226664 h 5308115"/>
              <a:gd name="connsiteX14" fmla="*/ 13781314 w 13781314"/>
              <a:gd name="connsiteY14" fmla="*/ 5112172 h 5308115"/>
              <a:gd name="connsiteX15" fmla="*/ 12723223 w 13781314"/>
              <a:gd name="connsiteY15" fmla="*/ 5125235 h 5308115"/>
              <a:gd name="connsiteX16" fmla="*/ 11652069 w 13781314"/>
              <a:gd name="connsiteY16" fmla="*/ 5255864 h 5308115"/>
              <a:gd name="connsiteX17" fmla="*/ 10633166 w 13781314"/>
              <a:gd name="connsiteY17" fmla="*/ 5086047 h 5308115"/>
              <a:gd name="connsiteX18" fmla="*/ 9300754 w 13781314"/>
              <a:gd name="connsiteY18" fmla="*/ 5216675 h 5308115"/>
              <a:gd name="connsiteX19" fmla="*/ 7707086 w 13781314"/>
              <a:gd name="connsiteY19" fmla="*/ 5046858 h 5308115"/>
              <a:gd name="connsiteX20" fmla="*/ 6648994 w 13781314"/>
              <a:gd name="connsiteY20" fmla="*/ 5308115 h 5308115"/>
              <a:gd name="connsiteX21" fmla="*/ 5408023 w 13781314"/>
              <a:gd name="connsiteY21" fmla="*/ 5216675 h 5308115"/>
              <a:gd name="connsiteX22" fmla="*/ 4454434 w 13781314"/>
              <a:gd name="connsiteY22" fmla="*/ 5255864 h 5308115"/>
              <a:gd name="connsiteX23" fmla="*/ 3422469 w 13781314"/>
              <a:gd name="connsiteY23" fmla="*/ 5216675 h 5308115"/>
              <a:gd name="connsiteX24" fmla="*/ 2351314 w 13781314"/>
              <a:gd name="connsiteY24" fmla="*/ 5203612 h 5308115"/>
              <a:gd name="connsiteX25" fmla="*/ 1293223 w 13781314"/>
              <a:gd name="connsiteY25" fmla="*/ 5255864 h 5308115"/>
              <a:gd name="connsiteX26" fmla="*/ 326571 w 13781314"/>
              <a:gd name="connsiteY26" fmla="*/ 5007669 h 5308115"/>
              <a:gd name="connsiteX27" fmla="*/ 0 w 13781314"/>
              <a:gd name="connsiteY27" fmla="*/ 331167 h 5308115"/>
              <a:gd name="connsiteX0" fmla="*/ 0 w 13781314"/>
              <a:gd name="connsiteY0" fmla="*/ 331167 h 5308115"/>
              <a:gd name="connsiteX1" fmla="*/ 770709 w 13781314"/>
              <a:gd name="connsiteY1" fmla="*/ 331167 h 5308115"/>
              <a:gd name="connsiteX2" fmla="*/ 1867989 w 13781314"/>
              <a:gd name="connsiteY2" fmla="*/ 187475 h 5308115"/>
              <a:gd name="connsiteX3" fmla="*/ 3069771 w 13781314"/>
              <a:gd name="connsiteY3" fmla="*/ 344229 h 5308115"/>
              <a:gd name="connsiteX4" fmla="*/ 4232366 w 13781314"/>
              <a:gd name="connsiteY4" fmla="*/ 331167 h 5308115"/>
              <a:gd name="connsiteX5" fmla="*/ 5342709 w 13781314"/>
              <a:gd name="connsiteY5" fmla="*/ 357292 h 5308115"/>
              <a:gd name="connsiteX6" fmla="*/ 6727371 w 13781314"/>
              <a:gd name="connsiteY6" fmla="*/ 357292 h 5308115"/>
              <a:gd name="connsiteX7" fmla="*/ 7720149 w 13781314"/>
              <a:gd name="connsiteY7" fmla="*/ 252789 h 5308115"/>
              <a:gd name="connsiteX8" fmla="*/ 8712926 w 13781314"/>
              <a:gd name="connsiteY8" fmla="*/ 448732 h 5308115"/>
              <a:gd name="connsiteX9" fmla="*/ 9810206 w 13781314"/>
              <a:gd name="connsiteY9" fmla="*/ 252789 h 5308115"/>
              <a:gd name="connsiteX10" fmla="*/ 10881360 w 13781314"/>
              <a:gd name="connsiteY10" fmla="*/ 448732 h 5308115"/>
              <a:gd name="connsiteX11" fmla="*/ 11926389 w 13781314"/>
              <a:gd name="connsiteY11" fmla="*/ 305041 h 5308115"/>
              <a:gd name="connsiteX12" fmla="*/ 12853851 w 13781314"/>
              <a:gd name="connsiteY12" fmla="*/ 448732 h 5308115"/>
              <a:gd name="connsiteX13" fmla="*/ 13781314 w 13781314"/>
              <a:gd name="connsiteY13" fmla="*/ 226664 h 5308115"/>
              <a:gd name="connsiteX14" fmla="*/ 13781314 w 13781314"/>
              <a:gd name="connsiteY14" fmla="*/ 5112172 h 5308115"/>
              <a:gd name="connsiteX15" fmla="*/ 12723223 w 13781314"/>
              <a:gd name="connsiteY15" fmla="*/ 5125235 h 5308115"/>
              <a:gd name="connsiteX16" fmla="*/ 11652069 w 13781314"/>
              <a:gd name="connsiteY16" fmla="*/ 5255864 h 5308115"/>
              <a:gd name="connsiteX17" fmla="*/ 10633166 w 13781314"/>
              <a:gd name="connsiteY17" fmla="*/ 5086047 h 5308115"/>
              <a:gd name="connsiteX18" fmla="*/ 9300754 w 13781314"/>
              <a:gd name="connsiteY18" fmla="*/ 5216675 h 5308115"/>
              <a:gd name="connsiteX19" fmla="*/ 7707086 w 13781314"/>
              <a:gd name="connsiteY19" fmla="*/ 5046858 h 5308115"/>
              <a:gd name="connsiteX20" fmla="*/ 6648994 w 13781314"/>
              <a:gd name="connsiteY20" fmla="*/ 5308115 h 5308115"/>
              <a:gd name="connsiteX21" fmla="*/ 5408023 w 13781314"/>
              <a:gd name="connsiteY21" fmla="*/ 5216675 h 5308115"/>
              <a:gd name="connsiteX22" fmla="*/ 4454434 w 13781314"/>
              <a:gd name="connsiteY22" fmla="*/ 5255864 h 5308115"/>
              <a:gd name="connsiteX23" fmla="*/ 3422469 w 13781314"/>
              <a:gd name="connsiteY23" fmla="*/ 5216675 h 5308115"/>
              <a:gd name="connsiteX24" fmla="*/ 2351314 w 13781314"/>
              <a:gd name="connsiteY24" fmla="*/ 5203612 h 5308115"/>
              <a:gd name="connsiteX25" fmla="*/ 1293223 w 13781314"/>
              <a:gd name="connsiteY25" fmla="*/ 5255864 h 5308115"/>
              <a:gd name="connsiteX26" fmla="*/ 326571 w 13781314"/>
              <a:gd name="connsiteY26" fmla="*/ 5007669 h 5308115"/>
              <a:gd name="connsiteX27" fmla="*/ 0 w 13781314"/>
              <a:gd name="connsiteY27" fmla="*/ 331167 h 5308115"/>
              <a:gd name="connsiteX0" fmla="*/ 0 w 13781314"/>
              <a:gd name="connsiteY0" fmla="*/ 331167 h 5308115"/>
              <a:gd name="connsiteX1" fmla="*/ 770709 w 13781314"/>
              <a:gd name="connsiteY1" fmla="*/ 331167 h 5308115"/>
              <a:gd name="connsiteX2" fmla="*/ 1867989 w 13781314"/>
              <a:gd name="connsiteY2" fmla="*/ 187475 h 5308115"/>
              <a:gd name="connsiteX3" fmla="*/ 3069771 w 13781314"/>
              <a:gd name="connsiteY3" fmla="*/ 344229 h 5308115"/>
              <a:gd name="connsiteX4" fmla="*/ 4232366 w 13781314"/>
              <a:gd name="connsiteY4" fmla="*/ 331167 h 5308115"/>
              <a:gd name="connsiteX5" fmla="*/ 5342709 w 13781314"/>
              <a:gd name="connsiteY5" fmla="*/ 357292 h 5308115"/>
              <a:gd name="connsiteX6" fmla="*/ 6727371 w 13781314"/>
              <a:gd name="connsiteY6" fmla="*/ 357292 h 5308115"/>
              <a:gd name="connsiteX7" fmla="*/ 7720149 w 13781314"/>
              <a:gd name="connsiteY7" fmla="*/ 252789 h 5308115"/>
              <a:gd name="connsiteX8" fmla="*/ 8712926 w 13781314"/>
              <a:gd name="connsiteY8" fmla="*/ 448732 h 5308115"/>
              <a:gd name="connsiteX9" fmla="*/ 9810206 w 13781314"/>
              <a:gd name="connsiteY9" fmla="*/ 252789 h 5308115"/>
              <a:gd name="connsiteX10" fmla="*/ 10881360 w 13781314"/>
              <a:gd name="connsiteY10" fmla="*/ 448732 h 5308115"/>
              <a:gd name="connsiteX11" fmla="*/ 11926389 w 13781314"/>
              <a:gd name="connsiteY11" fmla="*/ 305041 h 5308115"/>
              <a:gd name="connsiteX12" fmla="*/ 12853851 w 13781314"/>
              <a:gd name="connsiteY12" fmla="*/ 448732 h 5308115"/>
              <a:gd name="connsiteX13" fmla="*/ 13781314 w 13781314"/>
              <a:gd name="connsiteY13" fmla="*/ 226664 h 5308115"/>
              <a:gd name="connsiteX14" fmla="*/ 13781314 w 13781314"/>
              <a:gd name="connsiteY14" fmla="*/ 5112172 h 5308115"/>
              <a:gd name="connsiteX15" fmla="*/ 12723223 w 13781314"/>
              <a:gd name="connsiteY15" fmla="*/ 5125235 h 5308115"/>
              <a:gd name="connsiteX16" fmla="*/ 11652069 w 13781314"/>
              <a:gd name="connsiteY16" fmla="*/ 5255864 h 5308115"/>
              <a:gd name="connsiteX17" fmla="*/ 10633166 w 13781314"/>
              <a:gd name="connsiteY17" fmla="*/ 5086047 h 5308115"/>
              <a:gd name="connsiteX18" fmla="*/ 9300754 w 13781314"/>
              <a:gd name="connsiteY18" fmla="*/ 5216675 h 5308115"/>
              <a:gd name="connsiteX19" fmla="*/ 7707086 w 13781314"/>
              <a:gd name="connsiteY19" fmla="*/ 5046858 h 5308115"/>
              <a:gd name="connsiteX20" fmla="*/ 6648994 w 13781314"/>
              <a:gd name="connsiteY20" fmla="*/ 5308115 h 5308115"/>
              <a:gd name="connsiteX21" fmla="*/ 5408023 w 13781314"/>
              <a:gd name="connsiteY21" fmla="*/ 5216675 h 5308115"/>
              <a:gd name="connsiteX22" fmla="*/ 4454434 w 13781314"/>
              <a:gd name="connsiteY22" fmla="*/ 5255864 h 5308115"/>
              <a:gd name="connsiteX23" fmla="*/ 3422469 w 13781314"/>
              <a:gd name="connsiteY23" fmla="*/ 5216675 h 5308115"/>
              <a:gd name="connsiteX24" fmla="*/ 2351314 w 13781314"/>
              <a:gd name="connsiteY24" fmla="*/ 5203612 h 5308115"/>
              <a:gd name="connsiteX25" fmla="*/ 1293223 w 13781314"/>
              <a:gd name="connsiteY25" fmla="*/ 5255864 h 5308115"/>
              <a:gd name="connsiteX26" fmla="*/ 326571 w 13781314"/>
              <a:gd name="connsiteY26" fmla="*/ 5007669 h 5308115"/>
              <a:gd name="connsiteX27" fmla="*/ 0 w 13781314"/>
              <a:gd name="connsiteY27" fmla="*/ 331167 h 5308115"/>
              <a:gd name="connsiteX0" fmla="*/ 0 w 13781314"/>
              <a:gd name="connsiteY0" fmla="*/ 331167 h 5308115"/>
              <a:gd name="connsiteX1" fmla="*/ 770709 w 13781314"/>
              <a:gd name="connsiteY1" fmla="*/ 331167 h 5308115"/>
              <a:gd name="connsiteX2" fmla="*/ 1867989 w 13781314"/>
              <a:gd name="connsiteY2" fmla="*/ 187475 h 5308115"/>
              <a:gd name="connsiteX3" fmla="*/ 3069771 w 13781314"/>
              <a:gd name="connsiteY3" fmla="*/ 344229 h 5308115"/>
              <a:gd name="connsiteX4" fmla="*/ 4232366 w 13781314"/>
              <a:gd name="connsiteY4" fmla="*/ 331167 h 5308115"/>
              <a:gd name="connsiteX5" fmla="*/ 5342709 w 13781314"/>
              <a:gd name="connsiteY5" fmla="*/ 357292 h 5308115"/>
              <a:gd name="connsiteX6" fmla="*/ 6727371 w 13781314"/>
              <a:gd name="connsiteY6" fmla="*/ 357292 h 5308115"/>
              <a:gd name="connsiteX7" fmla="*/ 7720149 w 13781314"/>
              <a:gd name="connsiteY7" fmla="*/ 252789 h 5308115"/>
              <a:gd name="connsiteX8" fmla="*/ 8712926 w 13781314"/>
              <a:gd name="connsiteY8" fmla="*/ 448732 h 5308115"/>
              <a:gd name="connsiteX9" fmla="*/ 9810206 w 13781314"/>
              <a:gd name="connsiteY9" fmla="*/ 252789 h 5308115"/>
              <a:gd name="connsiteX10" fmla="*/ 10881360 w 13781314"/>
              <a:gd name="connsiteY10" fmla="*/ 448732 h 5308115"/>
              <a:gd name="connsiteX11" fmla="*/ 11926389 w 13781314"/>
              <a:gd name="connsiteY11" fmla="*/ 305041 h 5308115"/>
              <a:gd name="connsiteX12" fmla="*/ 12853851 w 13781314"/>
              <a:gd name="connsiteY12" fmla="*/ 448732 h 5308115"/>
              <a:gd name="connsiteX13" fmla="*/ 13781314 w 13781314"/>
              <a:gd name="connsiteY13" fmla="*/ 226664 h 5308115"/>
              <a:gd name="connsiteX14" fmla="*/ 13781314 w 13781314"/>
              <a:gd name="connsiteY14" fmla="*/ 5112172 h 5308115"/>
              <a:gd name="connsiteX15" fmla="*/ 12723223 w 13781314"/>
              <a:gd name="connsiteY15" fmla="*/ 5125235 h 5308115"/>
              <a:gd name="connsiteX16" fmla="*/ 11652069 w 13781314"/>
              <a:gd name="connsiteY16" fmla="*/ 5255864 h 5308115"/>
              <a:gd name="connsiteX17" fmla="*/ 10633166 w 13781314"/>
              <a:gd name="connsiteY17" fmla="*/ 5086047 h 5308115"/>
              <a:gd name="connsiteX18" fmla="*/ 9300754 w 13781314"/>
              <a:gd name="connsiteY18" fmla="*/ 5216675 h 5308115"/>
              <a:gd name="connsiteX19" fmla="*/ 7707086 w 13781314"/>
              <a:gd name="connsiteY19" fmla="*/ 5046858 h 5308115"/>
              <a:gd name="connsiteX20" fmla="*/ 6648994 w 13781314"/>
              <a:gd name="connsiteY20" fmla="*/ 5308115 h 5308115"/>
              <a:gd name="connsiteX21" fmla="*/ 5408023 w 13781314"/>
              <a:gd name="connsiteY21" fmla="*/ 5216675 h 5308115"/>
              <a:gd name="connsiteX22" fmla="*/ 4454434 w 13781314"/>
              <a:gd name="connsiteY22" fmla="*/ 5255864 h 5308115"/>
              <a:gd name="connsiteX23" fmla="*/ 3422469 w 13781314"/>
              <a:gd name="connsiteY23" fmla="*/ 5216675 h 5308115"/>
              <a:gd name="connsiteX24" fmla="*/ 2351314 w 13781314"/>
              <a:gd name="connsiteY24" fmla="*/ 5203612 h 5308115"/>
              <a:gd name="connsiteX25" fmla="*/ 1293223 w 13781314"/>
              <a:gd name="connsiteY25" fmla="*/ 5255864 h 5308115"/>
              <a:gd name="connsiteX26" fmla="*/ 326571 w 13781314"/>
              <a:gd name="connsiteY26" fmla="*/ 5007669 h 5308115"/>
              <a:gd name="connsiteX27" fmla="*/ 0 w 13781314"/>
              <a:gd name="connsiteY27" fmla="*/ 331167 h 5308115"/>
              <a:gd name="connsiteX0" fmla="*/ 0 w 13781314"/>
              <a:gd name="connsiteY0" fmla="*/ 331167 h 5308115"/>
              <a:gd name="connsiteX1" fmla="*/ 770709 w 13781314"/>
              <a:gd name="connsiteY1" fmla="*/ 331167 h 5308115"/>
              <a:gd name="connsiteX2" fmla="*/ 1867989 w 13781314"/>
              <a:gd name="connsiteY2" fmla="*/ 187475 h 5308115"/>
              <a:gd name="connsiteX3" fmla="*/ 3069771 w 13781314"/>
              <a:gd name="connsiteY3" fmla="*/ 344229 h 5308115"/>
              <a:gd name="connsiteX4" fmla="*/ 4232366 w 13781314"/>
              <a:gd name="connsiteY4" fmla="*/ 331167 h 5308115"/>
              <a:gd name="connsiteX5" fmla="*/ 5342709 w 13781314"/>
              <a:gd name="connsiteY5" fmla="*/ 357292 h 5308115"/>
              <a:gd name="connsiteX6" fmla="*/ 6727371 w 13781314"/>
              <a:gd name="connsiteY6" fmla="*/ 357292 h 5308115"/>
              <a:gd name="connsiteX7" fmla="*/ 7720149 w 13781314"/>
              <a:gd name="connsiteY7" fmla="*/ 252789 h 5308115"/>
              <a:gd name="connsiteX8" fmla="*/ 8712926 w 13781314"/>
              <a:gd name="connsiteY8" fmla="*/ 448732 h 5308115"/>
              <a:gd name="connsiteX9" fmla="*/ 9810206 w 13781314"/>
              <a:gd name="connsiteY9" fmla="*/ 252789 h 5308115"/>
              <a:gd name="connsiteX10" fmla="*/ 10881360 w 13781314"/>
              <a:gd name="connsiteY10" fmla="*/ 448732 h 5308115"/>
              <a:gd name="connsiteX11" fmla="*/ 11926389 w 13781314"/>
              <a:gd name="connsiteY11" fmla="*/ 305041 h 5308115"/>
              <a:gd name="connsiteX12" fmla="*/ 12853851 w 13781314"/>
              <a:gd name="connsiteY12" fmla="*/ 448732 h 5308115"/>
              <a:gd name="connsiteX13" fmla="*/ 13781314 w 13781314"/>
              <a:gd name="connsiteY13" fmla="*/ 226664 h 5308115"/>
              <a:gd name="connsiteX14" fmla="*/ 13781314 w 13781314"/>
              <a:gd name="connsiteY14" fmla="*/ 5112172 h 5308115"/>
              <a:gd name="connsiteX15" fmla="*/ 12723223 w 13781314"/>
              <a:gd name="connsiteY15" fmla="*/ 5125235 h 5308115"/>
              <a:gd name="connsiteX16" fmla="*/ 11652069 w 13781314"/>
              <a:gd name="connsiteY16" fmla="*/ 5255864 h 5308115"/>
              <a:gd name="connsiteX17" fmla="*/ 10633166 w 13781314"/>
              <a:gd name="connsiteY17" fmla="*/ 5086047 h 5308115"/>
              <a:gd name="connsiteX18" fmla="*/ 9300754 w 13781314"/>
              <a:gd name="connsiteY18" fmla="*/ 5216675 h 5308115"/>
              <a:gd name="connsiteX19" fmla="*/ 7707086 w 13781314"/>
              <a:gd name="connsiteY19" fmla="*/ 5046858 h 5308115"/>
              <a:gd name="connsiteX20" fmla="*/ 6648994 w 13781314"/>
              <a:gd name="connsiteY20" fmla="*/ 5308115 h 5308115"/>
              <a:gd name="connsiteX21" fmla="*/ 5408023 w 13781314"/>
              <a:gd name="connsiteY21" fmla="*/ 5216675 h 5308115"/>
              <a:gd name="connsiteX22" fmla="*/ 4454434 w 13781314"/>
              <a:gd name="connsiteY22" fmla="*/ 5255864 h 5308115"/>
              <a:gd name="connsiteX23" fmla="*/ 3422469 w 13781314"/>
              <a:gd name="connsiteY23" fmla="*/ 5216675 h 5308115"/>
              <a:gd name="connsiteX24" fmla="*/ 2351314 w 13781314"/>
              <a:gd name="connsiteY24" fmla="*/ 5203612 h 5308115"/>
              <a:gd name="connsiteX25" fmla="*/ 1293223 w 13781314"/>
              <a:gd name="connsiteY25" fmla="*/ 5255864 h 5308115"/>
              <a:gd name="connsiteX26" fmla="*/ 326571 w 13781314"/>
              <a:gd name="connsiteY26" fmla="*/ 5007669 h 5308115"/>
              <a:gd name="connsiteX27" fmla="*/ 0 w 13781314"/>
              <a:gd name="connsiteY27" fmla="*/ 331167 h 5308115"/>
              <a:gd name="connsiteX0" fmla="*/ 0 w 13781314"/>
              <a:gd name="connsiteY0" fmla="*/ 331167 h 5308115"/>
              <a:gd name="connsiteX1" fmla="*/ 770709 w 13781314"/>
              <a:gd name="connsiteY1" fmla="*/ 331167 h 5308115"/>
              <a:gd name="connsiteX2" fmla="*/ 1867989 w 13781314"/>
              <a:gd name="connsiteY2" fmla="*/ 187475 h 5308115"/>
              <a:gd name="connsiteX3" fmla="*/ 3069771 w 13781314"/>
              <a:gd name="connsiteY3" fmla="*/ 344229 h 5308115"/>
              <a:gd name="connsiteX4" fmla="*/ 4232366 w 13781314"/>
              <a:gd name="connsiteY4" fmla="*/ 331167 h 5308115"/>
              <a:gd name="connsiteX5" fmla="*/ 5342709 w 13781314"/>
              <a:gd name="connsiteY5" fmla="*/ 357292 h 5308115"/>
              <a:gd name="connsiteX6" fmla="*/ 6727371 w 13781314"/>
              <a:gd name="connsiteY6" fmla="*/ 357292 h 5308115"/>
              <a:gd name="connsiteX7" fmla="*/ 7720149 w 13781314"/>
              <a:gd name="connsiteY7" fmla="*/ 252789 h 5308115"/>
              <a:gd name="connsiteX8" fmla="*/ 8712926 w 13781314"/>
              <a:gd name="connsiteY8" fmla="*/ 448732 h 5308115"/>
              <a:gd name="connsiteX9" fmla="*/ 9810206 w 13781314"/>
              <a:gd name="connsiteY9" fmla="*/ 252789 h 5308115"/>
              <a:gd name="connsiteX10" fmla="*/ 10881360 w 13781314"/>
              <a:gd name="connsiteY10" fmla="*/ 448732 h 5308115"/>
              <a:gd name="connsiteX11" fmla="*/ 11926389 w 13781314"/>
              <a:gd name="connsiteY11" fmla="*/ 305041 h 5308115"/>
              <a:gd name="connsiteX12" fmla="*/ 12853851 w 13781314"/>
              <a:gd name="connsiteY12" fmla="*/ 448732 h 5308115"/>
              <a:gd name="connsiteX13" fmla="*/ 13781314 w 13781314"/>
              <a:gd name="connsiteY13" fmla="*/ 226664 h 5308115"/>
              <a:gd name="connsiteX14" fmla="*/ 13781314 w 13781314"/>
              <a:gd name="connsiteY14" fmla="*/ 5112172 h 5308115"/>
              <a:gd name="connsiteX15" fmla="*/ 12723223 w 13781314"/>
              <a:gd name="connsiteY15" fmla="*/ 5125235 h 5308115"/>
              <a:gd name="connsiteX16" fmla="*/ 11652069 w 13781314"/>
              <a:gd name="connsiteY16" fmla="*/ 5255864 h 5308115"/>
              <a:gd name="connsiteX17" fmla="*/ 10633166 w 13781314"/>
              <a:gd name="connsiteY17" fmla="*/ 5086047 h 5308115"/>
              <a:gd name="connsiteX18" fmla="*/ 9300754 w 13781314"/>
              <a:gd name="connsiteY18" fmla="*/ 5216675 h 5308115"/>
              <a:gd name="connsiteX19" fmla="*/ 7707086 w 13781314"/>
              <a:gd name="connsiteY19" fmla="*/ 5046858 h 5308115"/>
              <a:gd name="connsiteX20" fmla="*/ 6648994 w 13781314"/>
              <a:gd name="connsiteY20" fmla="*/ 5308115 h 5308115"/>
              <a:gd name="connsiteX21" fmla="*/ 5408023 w 13781314"/>
              <a:gd name="connsiteY21" fmla="*/ 5216675 h 5308115"/>
              <a:gd name="connsiteX22" fmla="*/ 4454434 w 13781314"/>
              <a:gd name="connsiteY22" fmla="*/ 5255864 h 5308115"/>
              <a:gd name="connsiteX23" fmla="*/ 3422469 w 13781314"/>
              <a:gd name="connsiteY23" fmla="*/ 5216675 h 5308115"/>
              <a:gd name="connsiteX24" fmla="*/ 2351314 w 13781314"/>
              <a:gd name="connsiteY24" fmla="*/ 5203612 h 5308115"/>
              <a:gd name="connsiteX25" fmla="*/ 1293223 w 13781314"/>
              <a:gd name="connsiteY25" fmla="*/ 5255864 h 5308115"/>
              <a:gd name="connsiteX26" fmla="*/ 326571 w 13781314"/>
              <a:gd name="connsiteY26" fmla="*/ 5007669 h 5308115"/>
              <a:gd name="connsiteX27" fmla="*/ 0 w 13781314"/>
              <a:gd name="connsiteY27" fmla="*/ 331167 h 5308115"/>
              <a:gd name="connsiteX0" fmla="*/ 0 w 13781314"/>
              <a:gd name="connsiteY0" fmla="*/ 331167 h 5308115"/>
              <a:gd name="connsiteX1" fmla="*/ 770709 w 13781314"/>
              <a:gd name="connsiteY1" fmla="*/ 331167 h 5308115"/>
              <a:gd name="connsiteX2" fmla="*/ 1867989 w 13781314"/>
              <a:gd name="connsiteY2" fmla="*/ 187475 h 5308115"/>
              <a:gd name="connsiteX3" fmla="*/ 3069771 w 13781314"/>
              <a:gd name="connsiteY3" fmla="*/ 344229 h 5308115"/>
              <a:gd name="connsiteX4" fmla="*/ 4232366 w 13781314"/>
              <a:gd name="connsiteY4" fmla="*/ 331167 h 5308115"/>
              <a:gd name="connsiteX5" fmla="*/ 5342709 w 13781314"/>
              <a:gd name="connsiteY5" fmla="*/ 357292 h 5308115"/>
              <a:gd name="connsiteX6" fmla="*/ 6727371 w 13781314"/>
              <a:gd name="connsiteY6" fmla="*/ 357292 h 5308115"/>
              <a:gd name="connsiteX7" fmla="*/ 7720149 w 13781314"/>
              <a:gd name="connsiteY7" fmla="*/ 252789 h 5308115"/>
              <a:gd name="connsiteX8" fmla="*/ 8712926 w 13781314"/>
              <a:gd name="connsiteY8" fmla="*/ 448732 h 5308115"/>
              <a:gd name="connsiteX9" fmla="*/ 9810206 w 13781314"/>
              <a:gd name="connsiteY9" fmla="*/ 252789 h 5308115"/>
              <a:gd name="connsiteX10" fmla="*/ 10881360 w 13781314"/>
              <a:gd name="connsiteY10" fmla="*/ 448732 h 5308115"/>
              <a:gd name="connsiteX11" fmla="*/ 11926389 w 13781314"/>
              <a:gd name="connsiteY11" fmla="*/ 305041 h 5308115"/>
              <a:gd name="connsiteX12" fmla="*/ 12853851 w 13781314"/>
              <a:gd name="connsiteY12" fmla="*/ 448732 h 5308115"/>
              <a:gd name="connsiteX13" fmla="*/ 13781314 w 13781314"/>
              <a:gd name="connsiteY13" fmla="*/ 226664 h 5308115"/>
              <a:gd name="connsiteX14" fmla="*/ 13781314 w 13781314"/>
              <a:gd name="connsiteY14" fmla="*/ 5112172 h 5308115"/>
              <a:gd name="connsiteX15" fmla="*/ 12723223 w 13781314"/>
              <a:gd name="connsiteY15" fmla="*/ 5125235 h 5308115"/>
              <a:gd name="connsiteX16" fmla="*/ 11652069 w 13781314"/>
              <a:gd name="connsiteY16" fmla="*/ 5255864 h 5308115"/>
              <a:gd name="connsiteX17" fmla="*/ 10633166 w 13781314"/>
              <a:gd name="connsiteY17" fmla="*/ 5086047 h 5308115"/>
              <a:gd name="connsiteX18" fmla="*/ 9300754 w 13781314"/>
              <a:gd name="connsiteY18" fmla="*/ 5216675 h 5308115"/>
              <a:gd name="connsiteX19" fmla="*/ 7707086 w 13781314"/>
              <a:gd name="connsiteY19" fmla="*/ 5046858 h 5308115"/>
              <a:gd name="connsiteX20" fmla="*/ 6648994 w 13781314"/>
              <a:gd name="connsiteY20" fmla="*/ 5308115 h 5308115"/>
              <a:gd name="connsiteX21" fmla="*/ 5408023 w 13781314"/>
              <a:gd name="connsiteY21" fmla="*/ 5216675 h 5308115"/>
              <a:gd name="connsiteX22" fmla="*/ 4454434 w 13781314"/>
              <a:gd name="connsiteY22" fmla="*/ 5255864 h 5308115"/>
              <a:gd name="connsiteX23" fmla="*/ 3422469 w 13781314"/>
              <a:gd name="connsiteY23" fmla="*/ 5216675 h 5308115"/>
              <a:gd name="connsiteX24" fmla="*/ 2351314 w 13781314"/>
              <a:gd name="connsiteY24" fmla="*/ 5203612 h 5308115"/>
              <a:gd name="connsiteX25" fmla="*/ 1293223 w 13781314"/>
              <a:gd name="connsiteY25" fmla="*/ 5255864 h 5308115"/>
              <a:gd name="connsiteX26" fmla="*/ 326571 w 13781314"/>
              <a:gd name="connsiteY26" fmla="*/ 5007669 h 5308115"/>
              <a:gd name="connsiteX27" fmla="*/ 0 w 13781314"/>
              <a:gd name="connsiteY27" fmla="*/ 331167 h 5308115"/>
              <a:gd name="connsiteX0" fmla="*/ 0 w 13781314"/>
              <a:gd name="connsiteY0" fmla="*/ 331167 h 5308115"/>
              <a:gd name="connsiteX1" fmla="*/ 770709 w 13781314"/>
              <a:gd name="connsiteY1" fmla="*/ 331167 h 5308115"/>
              <a:gd name="connsiteX2" fmla="*/ 1867989 w 13781314"/>
              <a:gd name="connsiteY2" fmla="*/ 187475 h 5308115"/>
              <a:gd name="connsiteX3" fmla="*/ 3069771 w 13781314"/>
              <a:gd name="connsiteY3" fmla="*/ 344229 h 5308115"/>
              <a:gd name="connsiteX4" fmla="*/ 4232366 w 13781314"/>
              <a:gd name="connsiteY4" fmla="*/ 331167 h 5308115"/>
              <a:gd name="connsiteX5" fmla="*/ 5342709 w 13781314"/>
              <a:gd name="connsiteY5" fmla="*/ 357292 h 5308115"/>
              <a:gd name="connsiteX6" fmla="*/ 6727371 w 13781314"/>
              <a:gd name="connsiteY6" fmla="*/ 357292 h 5308115"/>
              <a:gd name="connsiteX7" fmla="*/ 7720149 w 13781314"/>
              <a:gd name="connsiteY7" fmla="*/ 252789 h 5308115"/>
              <a:gd name="connsiteX8" fmla="*/ 8712926 w 13781314"/>
              <a:gd name="connsiteY8" fmla="*/ 448732 h 5308115"/>
              <a:gd name="connsiteX9" fmla="*/ 9810206 w 13781314"/>
              <a:gd name="connsiteY9" fmla="*/ 252789 h 5308115"/>
              <a:gd name="connsiteX10" fmla="*/ 10881360 w 13781314"/>
              <a:gd name="connsiteY10" fmla="*/ 448732 h 5308115"/>
              <a:gd name="connsiteX11" fmla="*/ 11926389 w 13781314"/>
              <a:gd name="connsiteY11" fmla="*/ 305041 h 5308115"/>
              <a:gd name="connsiteX12" fmla="*/ 12853851 w 13781314"/>
              <a:gd name="connsiteY12" fmla="*/ 448732 h 5308115"/>
              <a:gd name="connsiteX13" fmla="*/ 13781314 w 13781314"/>
              <a:gd name="connsiteY13" fmla="*/ 226664 h 5308115"/>
              <a:gd name="connsiteX14" fmla="*/ 13781314 w 13781314"/>
              <a:gd name="connsiteY14" fmla="*/ 5112172 h 5308115"/>
              <a:gd name="connsiteX15" fmla="*/ 12723223 w 13781314"/>
              <a:gd name="connsiteY15" fmla="*/ 5125235 h 5308115"/>
              <a:gd name="connsiteX16" fmla="*/ 11652069 w 13781314"/>
              <a:gd name="connsiteY16" fmla="*/ 5255864 h 5308115"/>
              <a:gd name="connsiteX17" fmla="*/ 10633166 w 13781314"/>
              <a:gd name="connsiteY17" fmla="*/ 5086047 h 5308115"/>
              <a:gd name="connsiteX18" fmla="*/ 9300754 w 13781314"/>
              <a:gd name="connsiteY18" fmla="*/ 5216675 h 5308115"/>
              <a:gd name="connsiteX19" fmla="*/ 7707086 w 13781314"/>
              <a:gd name="connsiteY19" fmla="*/ 5046858 h 5308115"/>
              <a:gd name="connsiteX20" fmla="*/ 6648994 w 13781314"/>
              <a:gd name="connsiteY20" fmla="*/ 5308115 h 5308115"/>
              <a:gd name="connsiteX21" fmla="*/ 5408023 w 13781314"/>
              <a:gd name="connsiteY21" fmla="*/ 5216675 h 5308115"/>
              <a:gd name="connsiteX22" fmla="*/ 4454434 w 13781314"/>
              <a:gd name="connsiteY22" fmla="*/ 5255864 h 5308115"/>
              <a:gd name="connsiteX23" fmla="*/ 3422469 w 13781314"/>
              <a:gd name="connsiteY23" fmla="*/ 5216675 h 5308115"/>
              <a:gd name="connsiteX24" fmla="*/ 2351314 w 13781314"/>
              <a:gd name="connsiteY24" fmla="*/ 5203612 h 5308115"/>
              <a:gd name="connsiteX25" fmla="*/ 1293223 w 13781314"/>
              <a:gd name="connsiteY25" fmla="*/ 5255864 h 5308115"/>
              <a:gd name="connsiteX26" fmla="*/ 326571 w 13781314"/>
              <a:gd name="connsiteY26" fmla="*/ 5007669 h 5308115"/>
              <a:gd name="connsiteX27" fmla="*/ 0 w 13781314"/>
              <a:gd name="connsiteY27" fmla="*/ 331167 h 5308115"/>
              <a:gd name="connsiteX0" fmla="*/ 0 w 13781314"/>
              <a:gd name="connsiteY0" fmla="*/ 331167 h 5308115"/>
              <a:gd name="connsiteX1" fmla="*/ 770709 w 13781314"/>
              <a:gd name="connsiteY1" fmla="*/ 331167 h 5308115"/>
              <a:gd name="connsiteX2" fmla="*/ 1867989 w 13781314"/>
              <a:gd name="connsiteY2" fmla="*/ 187475 h 5308115"/>
              <a:gd name="connsiteX3" fmla="*/ 3069771 w 13781314"/>
              <a:gd name="connsiteY3" fmla="*/ 344229 h 5308115"/>
              <a:gd name="connsiteX4" fmla="*/ 4232366 w 13781314"/>
              <a:gd name="connsiteY4" fmla="*/ 331167 h 5308115"/>
              <a:gd name="connsiteX5" fmla="*/ 5342709 w 13781314"/>
              <a:gd name="connsiteY5" fmla="*/ 357292 h 5308115"/>
              <a:gd name="connsiteX6" fmla="*/ 6727371 w 13781314"/>
              <a:gd name="connsiteY6" fmla="*/ 357292 h 5308115"/>
              <a:gd name="connsiteX7" fmla="*/ 7720149 w 13781314"/>
              <a:gd name="connsiteY7" fmla="*/ 252789 h 5308115"/>
              <a:gd name="connsiteX8" fmla="*/ 8712926 w 13781314"/>
              <a:gd name="connsiteY8" fmla="*/ 448732 h 5308115"/>
              <a:gd name="connsiteX9" fmla="*/ 9810206 w 13781314"/>
              <a:gd name="connsiteY9" fmla="*/ 252789 h 5308115"/>
              <a:gd name="connsiteX10" fmla="*/ 10881360 w 13781314"/>
              <a:gd name="connsiteY10" fmla="*/ 448732 h 5308115"/>
              <a:gd name="connsiteX11" fmla="*/ 11926389 w 13781314"/>
              <a:gd name="connsiteY11" fmla="*/ 305041 h 5308115"/>
              <a:gd name="connsiteX12" fmla="*/ 12853851 w 13781314"/>
              <a:gd name="connsiteY12" fmla="*/ 448732 h 5308115"/>
              <a:gd name="connsiteX13" fmla="*/ 13781314 w 13781314"/>
              <a:gd name="connsiteY13" fmla="*/ 226664 h 5308115"/>
              <a:gd name="connsiteX14" fmla="*/ 13781314 w 13781314"/>
              <a:gd name="connsiteY14" fmla="*/ 5112172 h 5308115"/>
              <a:gd name="connsiteX15" fmla="*/ 12723223 w 13781314"/>
              <a:gd name="connsiteY15" fmla="*/ 5125235 h 5308115"/>
              <a:gd name="connsiteX16" fmla="*/ 11652069 w 13781314"/>
              <a:gd name="connsiteY16" fmla="*/ 5255864 h 5308115"/>
              <a:gd name="connsiteX17" fmla="*/ 10633166 w 13781314"/>
              <a:gd name="connsiteY17" fmla="*/ 5086047 h 5308115"/>
              <a:gd name="connsiteX18" fmla="*/ 9300754 w 13781314"/>
              <a:gd name="connsiteY18" fmla="*/ 5216675 h 5308115"/>
              <a:gd name="connsiteX19" fmla="*/ 7707086 w 13781314"/>
              <a:gd name="connsiteY19" fmla="*/ 5046858 h 5308115"/>
              <a:gd name="connsiteX20" fmla="*/ 6648994 w 13781314"/>
              <a:gd name="connsiteY20" fmla="*/ 5308115 h 5308115"/>
              <a:gd name="connsiteX21" fmla="*/ 5408023 w 13781314"/>
              <a:gd name="connsiteY21" fmla="*/ 5216675 h 5308115"/>
              <a:gd name="connsiteX22" fmla="*/ 4454434 w 13781314"/>
              <a:gd name="connsiteY22" fmla="*/ 5255864 h 5308115"/>
              <a:gd name="connsiteX23" fmla="*/ 3422469 w 13781314"/>
              <a:gd name="connsiteY23" fmla="*/ 5216675 h 5308115"/>
              <a:gd name="connsiteX24" fmla="*/ 2351314 w 13781314"/>
              <a:gd name="connsiteY24" fmla="*/ 5203612 h 5308115"/>
              <a:gd name="connsiteX25" fmla="*/ 1293223 w 13781314"/>
              <a:gd name="connsiteY25" fmla="*/ 5255864 h 5308115"/>
              <a:gd name="connsiteX26" fmla="*/ 326571 w 13781314"/>
              <a:gd name="connsiteY26" fmla="*/ 5007669 h 5308115"/>
              <a:gd name="connsiteX27" fmla="*/ 0 w 13781314"/>
              <a:gd name="connsiteY27" fmla="*/ 331167 h 5308115"/>
              <a:gd name="connsiteX0" fmla="*/ 0 w 13781314"/>
              <a:gd name="connsiteY0" fmla="*/ 331167 h 5308115"/>
              <a:gd name="connsiteX1" fmla="*/ 770709 w 13781314"/>
              <a:gd name="connsiteY1" fmla="*/ 331167 h 5308115"/>
              <a:gd name="connsiteX2" fmla="*/ 1867989 w 13781314"/>
              <a:gd name="connsiteY2" fmla="*/ 187475 h 5308115"/>
              <a:gd name="connsiteX3" fmla="*/ 3069771 w 13781314"/>
              <a:gd name="connsiteY3" fmla="*/ 344229 h 5308115"/>
              <a:gd name="connsiteX4" fmla="*/ 4232366 w 13781314"/>
              <a:gd name="connsiteY4" fmla="*/ 331167 h 5308115"/>
              <a:gd name="connsiteX5" fmla="*/ 5342709 w 13781314"/>
              <a:gd name="connsiteY5" fmla="*/ 357292 h 5308115"/>
              <a:gd name="connsiteX6" fmla="*/ 6727371 w 13781314"/>
              <a:gd name="connsiteY6" fmla="*/ 357292 h 5308115"/>
              <a:gd name="connsiteX7" fmla="*/ 7720149 w 13781314"/>
              <a:gd name="connsiteY7" fmla="*/ 252789 h 5308115"/>
              <a:gd name="connsiteX8" fmla="*/ 8712926 w 13781314"/>
              <a:gd name="connsiteY8" fmla="*/ 448732 h 5308115"/>
              <a:gd name="connsiteX9" fmla="*/ 9810206 w 13781314"/>
              <a:gd name="connsiteY9" fmla="*/ 252789 h 5308115"/>
              <a:gd name="connsiteX10" fmla="*/ 10881360 w 13781314"/>
              <a:gd name="connsiteY10" fmla="*/ 448732 h 5308115"/>
              <a:gd name="connsiteX11" fmla="*/ 11926389 w 13781314"/>
              <a:gd name="connsiteY11" fmla="*/ 305041 h 5308115"/>
              <a:gd name="connsiteX12" fmla="*/ 12853851 w 13781314"/>
              <a:gd name="connsiteY12" fmla="*/ 448732 h 5308115"/>
              <a:gd name="connsiteX13" fmla="*/ 13781314 w 13781314"/>
              <a:gd name="connsiteY13" fmla="*/ 226664 h 5308115"/>
              <a:gd name="connsiteX14" fmla="*/ 13781314 w 13781314"/>
              <a:gd name="connsiteY14" fmla="*/ 5112172 h 5308115"/>
              <a:gd name="connsiteX15" fmla="*/ 12723223 w 13781314"/>
              <a:gd name="connsiteY15" fmla="*/ 5125235 h 5308115"/>
              <a:gd name="connsiteX16" fmla="*/ 11652069 w 13781314"/>
              <a:gd name="connsiteY16" fmla="*/ 5255864 h 5308115"/>
              <a:gd name="connsiteX17" fmla="*/ 10633166 w 13781314"/>
              <a:gd name="connsiteY17" fmla="*/ 5086047 h 5308115"/>
              <a:gd name="connsiteX18" fmla="*/ 9300754 w 13781314"/>
              <a:gd name="connsiteY18" fmla="*/ 5216675 h 5308115"/>
              <a:gd name="connsiteX19" fmla="*/ 7707086 w 13781314"/>
              <a:gd name="connsiteY19" fmla="*/ 5046858 h 5308115"/>
              <a:gd name="connsiteX20" fmla="*/ 6648994 w 13781314"/>
              <a:gd name="connsiteY20" fmla="*/ 5308115 h 5308115"/>
              <a:gd name="connsiteX21" fmla="*/ 5408023 w 13781314"/>
              <a:gd name="connsiteY21" fmla="*/ 5216675 h 5308115"/>
              <a:gd name="connsiteX22" fmla="*/ 4454434 w 13781314"/>
              <a:gd name="connsiteY22" fmla="*/ 5255864 h 5308115"/>
              <a:gd name="connsiteX23" fmla="*/ 3422469 w 13781314"/>
              <a:gd name="connsiteY23" fmla="*/ 5216675 h 5308115"/>
              <a:gd name="connsiteX24" fmla="*/ 2351314 w 13781314"/>
              <a:gd name="connsiteY24" fmla="*/ 5203612 h 5308115"/>
              <a:gd name="connsiteX25" fmla="*/ 1293223 w 13781314"/>
              <a:gd name="connsiteY25" fmla="*/ 5255864 h 5308115"/>
              <a:gd name="connsiteX26" fmla="*/ 326571 w 13781314"/>
              <a:gd name="connsiteY26" fmla="*/ 5007669 h 5308115"/>
              <a:gd name="connsiteX27" fmla="*/ 0 w 13781314"/>
              <a:gd name="connsiteY27" fmla="*/ 331167 h 5308115"/>
              <a:gd name="connsiteX0" fmla="*/ 0 w 13781314"/>
              <a:gd name="connsiteY0" fmla="*/ 331167 h 5407949"/>
              <a:gd name="connsiteX1" fmla="*/ 770709 w 13781314"/>
              <a:gd name="connsiteY1" fmla="*/ 331167 h 5407949"/>
              <a:gd name="connsiteX2" fmla="*/ 1867989 w 13781314"/>
              <a:gd name="connsiteY2" fmla="*/ 187475 h 5407949"/>
              <a:gd name="connsiteX3" fmla="*/ 3069771 w 13781314"/>
              <a:gd name="connsiteY3" fmla="*/ 344229 h 5407949"/>
              <a:gd name="connsiteX4" fmla="*/ 4232366 w 13781314"/>
              <a:gd name="connsiteY4" fmla="*/ 331167 h 5407949"/>
              <a:gd name="connsiteX5" fmla="*/ 5342709 w 13781314"/>
              <a:gd name="connsiteY5" fmla="*/ 357292 h 5407949"/>
              <a:gd name="connsiteX6" fmla="*/ 6727371 w 13781314"/>
              <a:gd name="connsiteY6" fmla="*/ 357292 h 5407949"/>
              <a:gd name="connsiteX7" fmla="*/ 7720149 w 13781314"/>
              <a:gd name="connsiteY7" fmla="*/ 252789 h 5407949"/>
              <a:gd name="connsiteX8" fmla="*/ 8712926 w 13781314"/>
              <a:gd name="connsiteY8" fmla="*/ 448732 h 5407949"/>
              <a:gd name="connsiteX9" fmla="*/ 9810206 w 13781314"/>
              <a:gd name="connsiteY9" fmla="*/ 252789 h 5407949"/>
              <a:gd name="connsiteX10" fmla="*/ 10881360 w 13781314"/>
              <a:gd name="connsiteY10" fmla="*/ 448732 h 5407949"/>
              <a:gd name="connsiteX11" fmla="*/ 11926389 w 13781314"/>
              <a:gd name="connsiteY11" fmla="*/ 305041 h 5407949"/>
              <a:gd name="connsiteX12" fmla="*/ 12853851 w 13781314"/>
              <a:gd name="connsiteY12" fmla="*/ 448732 h 5407949"/>
              <a:gd name="connsiteX13" fmla="*/ 13781314 w 13781314"/>
              <a:gd name="connsiteY13" fmla="*/ 226664 h 5407949"/>
              <a:gd name="connsiteX14" fmla="*/ 13781314 w 13781314"/>
              <a:gd name="connsiteY14" fmla="*/ 5112172 h 5407949"/>
              <a:gd name="connsiteX15" fmla="*/ 12723223 w 13781314"/>
              <a:gd name="connsiteY15" fmla="*/ 5125235 h 5407949"/>
              <a:gd name="connsiteX16" fmla="*/ 11652069 w 13781314"/>
              <a:gd name="connsiteY16" fmla="*/ 5255864 h 5407949"/>
              <a:gd name="connsiteX17" fmla="*/ 10633166 w 13781314"/>
              <a:gd name="connsiteY17" fmla="*/ 5086047 h 5407949"/>
              <a:gd name="connsiteX18" fmla="*/ 9300754 w 13781314"/>
              <a:gd name="connsiteY18" fmla="*/ 5216675 h 5407949"/>
              <a:gd name="connsiteX19" fmla="*/ 7707086 w 13781314"/>
              <a:gd name="connsiteY19" fmla="*/ 5046858 h 5407949"/>
              <a:gd name="connsiteX20" fmla="*/ 6648994 w 13781314"/>
              <a:gd name="connsiteY20" fmla="*/ 5308115 h 5407949"/>
              <a:gd name="connsiteX21" fmla="*/ 5408023 w 13781314"/>
              <a:gd name="connsiteY21" fmla="*/ 5216675 h 5407949"/>
              <a:gd name="connsiteX22" fmla="*/ 4454434 w 13781314"/>
              <a:gd name="connsiteY22" fmla="*/ 5255864 h 5407949"/>
              <a:gd name="connsiteX23" fmla="*/ 3422469 w 13781314"/>
              <a:gd name="connsiteY23" fmla="*/ 5216675 h 5407949"/>
              <a:gd name="connsiteX24" fmla="*/ 2351314 w 13781314"/>
              <a:gd name="connsiteY24" fmla="*/ 5203612 h 5407949"/>
              <a:gd name="connsiteX25" fmla="*/ 1293223 w 13781314"/>
              <a:gd name="connsiteY25" fmla="*/ 5255864 h 5407949"/>
              <a:gd name="connsiteX26" fmla="*/ 326571 w 13781314"/>
              <a:gd name="connsiteY26" fmla="*/ 5007669 h 5407949"/>
              <a:gd name="connsiteX27" fmla="*/ 0 w 13781314"/>
              <a:gd name="connsiteY27" fmla="*/ 331167 h 5407949"/>
              <a:gd name="connsiteX0" fmla="*/ 0 w 13781314"/>
              <a:gd name="connsiteY0" fmla="*/ 331167 h 5435605"/>
              <a:gd name="connsiteX1" fmla="*/ 770709 w 13781314"/>
              <a:gd name="connsiteY1" fmla="*/ 331167 h 5435605"/>
              <a:gd name="connsiteX2" fmla="*/ 1867989 w 13781314"/>
              <a:gd name="connsiteY2" fmla="*/ 187475 h 5435605"/>
              <a:gd name="connsiteX3" fmla="*/ 3069771 w 13781314"/>
              <a:gd name="connsiteY3" fmla="*/ 344229 h 5435605"/>
              <a:gd name="connsiteX4" fmla="*/ 4232366 w 13781314"/>
              <a:gd name="connsiteY4" fmla="*/ 331167 h 5435605"/>
              <a:gd name="connsiteX5" fmla="*/ 5342709 w 13781314"/>
              <a:gd name="connsiteY5" fmla="*/ 357292 h 5435605"/>
              <a:gd name="connsiteX6" fmla="*/ 6727371 w 13781314"/>
              <a:gd name="connsiteY6" fmla="*/ 357292 h 5435605"/>
              <a:gd name="connsiteX7" fmla="*/ 7720149 w 13781314"/>
              <a:gd name="connsiteY7" fmla="*/ 252789 h 5435605"/>
              <a:gd name="connsiteX8" fmla="*/ 8712926 w 13781314"/>
              <a:gd name="connsiteY8" fmla="*/ 448732 h 5435605"/>
              <a:gd name="connsiteX9" fmla="*/ 9810206 w 13781314"/>
              <a:gd name="connsiteY9" fmla="*/ 252789 h 5435605"/>
              <a:gd name="connsiteX10" fmla="*/ 10881360 w 13781314"/>
              <a:gd name="connsiteY10" fmla="*/ 448732 h 5435605"/>
              <a:gd name="connsiteX11" fmla="*/ 11926389 w 13781314"/>
              <a:gd name="connsiteY11" fmla="*/ 305041 h 5435605"/>
              <a:gd name="connsiteX12" fmla="*/ 12853851 w 13781314"/>
              <a:gd name="connsiteY12" fmla="*/ 448732 h 5435605"/>
              <a:gd name="connsiteX13" fmla="*/ 13781314 w 13781314"/>
              <a:gd name="connsiteY13" fmla="*/ 226664 h 5435605"/>
              <a:gd name="connsiteX14" fmla="*/ 13781314 w 13781314"/>
              <a:gd name="connsiteY14" fmla="*/ 5112172 h 5435605"/>
              <a:gd name="connsiteX15" fmla="*/ 12723223 w 13781314"/>
              <a:gd name="connsiteY15" fmla="*/ 5125235 h 5435605"/>
              <a:gd name="connsiteX16" fmla="*/ 11652069 w 13781314"/>
              <a:gd name="connsiteY16" fmla="*/ 5255864 h 5435605"/>
              <a:gd name="connsiteX17" fmla="*/ 10633166 w 13781314"/>
              <a:gd name="connsiteY17" fmla="*/ 5086047 h 5435605"/>
              <a:gd name="connsiteX18" fmla="*/ 9300754 w 13781314"/>
              <a:gd name="connsiteY18" fmla="*/ 5216675 h 5435605"/>
              <a:gd name="connsiteX19" fmla="*/ 7707086 w 13781314"/>
              <a:gd name="connsiteY19" fmla="*/ 5046858 h 5435605"/>
              <a:gd name="connsiteX20" fmla="*/ 6648994 w 13781314"/>
              <a:gd name="connsiteY20" fmla="*/ 5308115 h 5435605"/>
              <a:gd name="connsiteX21" fmla="*/ 5408023 w 13781314"/>
              <a:gd name="connsiteY21" fmla="*/ 5216675 h 5435605"/>
              <a:gd name="connsiteX22" fmla="*/ 4454434 w 13781314"/>
              <a:gd name="connsiteY22" fmla="*/ 5255864 h 5435605"/>
              <a:gd name="connsiteX23" fmla="*/ 3422469 w 13781314"/>
              <a:gd name="connsiteY23" fmla="*/ 5216675 h 5435605"/>
              <a:gd name="connsiteX24" fmla="*/ 2351314 w 13781314"/>
              <a:gd name="connsiteY24" fmla="*/ 5203612 h 5435605"/>
              <a:gd name="connsiteX25" fmla="*/ 1293223 w 13781314"/>
              <a:gd name="connsiteY25" fmla="*/ 5255864 h 5435605"/>
              <a:gd name="connsiteX26" fmla="*/ 326571 w 13781314"/>
              <a:gd name="connsiteY26" fmla="*/ 5007669 h 5435605"/>
              <a:gd name="connsiteX27" fmla="*/ 0 w 13781314"/>
              <a:gd name="connsiteY27" fmla="*/ 331167 h 5435605"/>
              <a:gd name="connsiteX0" fmla="*/ 0 w 13781314"/>
              <a:gd name="connsiteY0" fmla="*/ 331167 h 5435605"/>
              <a:gd name="connsiteX1" fmla="*/ 770709 w 13781314"/>
              <a:gd name="connsiteY1" fmla="*/ 331167 h 5435605"/>
              <a:gd name="connsiteX2" fmla="*/ 1867989 w 13781314"/>
              <a:gd name="connsiteY2" fmla="*/ 187475 h 5435605"/>
              <a:gd name="connsiteX3" fmla="*/ 3069771 w 13781314"/>
              <a:gd name="connsiteY3" fmla="*/ 344229 h 5435605"/>
              <a:gd name="connsiteX4" fmla="*/ 4232366 w 13781314"/>
              <a:gd name="connsiteY4" fmla="*/ 331167 h 5435605"/>
              <a:gd name="connsiteX5" fmla="*/ 5342709 w 13781314"/>
              <a:gd name="connsiteY5" fmla="*/ 357292 h 5435605"/>
              <a:gd name="connsiteX6" fmla="*/ 6727371 w 13781314"/>
              <a:gd name="connsiteY6" fmla="*/ 357292 h 5435605"/>
              <a:gd name="connsiteX7" fmla="*/ 7720149 w 13781314"/>
              <a:gd name="connsiteY7" fmla="*/ 252789 h 5435605"/>
              <a:gd name="connsiteX8" fmla="*/ 8712926 w 13781314"/>
              <a:gd name="connsiteY8" fmla="*/ 448732 h 5435605"/>
              <a:gd name="connsiteX9" fmla="*/ 9810206 w 13781314"/>
              <a:gd name="connsiteY9" fmla="*/ 252789 h 5435605"/>
              <a:gd name="connsiteX10" fmla="*/ 10881360 w 13781314"/>
              <a:gd name="connsiteY10" fmla="*/ 448732 h 5435605"/>
              <a:gd name="connsiteX11" fmla="*/ 11926389 w 13781314"/>
              <a:gd name="connsiteY11" fmla="*/ 305041 h 5435605"/>
              <a:gd name="connsiteX12" fmla="*/ 12853851 w 13781314"/>
              <a:gd name="connsiteY12" fmla="*/ 448732 h 5435605"/>
              <a:gd name="connsiteX13" fmla="*/ 13781314 w 13781314"/>
              <a:gd name="connsiteY13" fmla="*/ 226664 h 5435605"/>
              <a:gd name="connsiteX14" fmla="*/ 13781314 w 13781314"/>
              <a:gd name="connsiteY14" fmla="*/ 5112172 h 5435605"/>
              <a:gd name="connsiteX15" fmla="*/ 12723223 w 13781314"/>
              <a:gd name="connsiteY15" fmla="*/ 5125235 h 5435605"/>
              <a:gd name="connsiteX16" fmla="*/ 11652069 w 13781314"/>
              <a:gd name="connsiteY16" fmla="*/ 5255864 h 5435605"/>
              <a:gd name="connsiteX17" fmla="*/ 10633166 w 13781314"/>
              <a:gd name="connsiteY17" fmla="*/ 5086047 h 5435605"/>
              <a:gd name="connsiteX18" fmla="*/ 9300754 w 13781314"/>
              <a:gd name="connsiteY18" fmla="*/ 5216675 h 5435605"/>
              <a:gd name="connsiteX19" fmla="*/ 7707086 w 13781314"/>
              <a:gd name="connsiteY19" fmla="*/ 5046858 h 5435605"/>
              <a:gd name="connsiteX20" fmla="*/ 6648994 w 13781314"/>
              <a:gd name="connsiteY20" fmla="*/ 5308115 h 5435605"/>
              <a:gd name="connsiteX21" fmla="*/ 5408023 w 13781314"/>
              <a:gd name="connsiteY21" fmla="*/ 5216675 h 5435605"/>
              <a:gd name="connsiteX22" fmla="*/ 4454434 w 13781314"/>
              <a:gd name="connsiteY22" fmla="*/ 5255864 h 5435605"/>
              <a:gd name="connsiteX23" fmla="*/ 3422469 w 13781314"/>
              <a:gd name="connsiteY23" fmla="*/ 5216675 h 5435605"/>
              <a:gd name="connsiteX24" fmla="*/ 2351314 w 13781314"/>
              <a:gd name="connsiteY24" fmla="*/ 5203612 h 5435605"/>
              <a:gd name="connsiteX25" fmla="*/ 1293223 w 13781314"/>
              <a:gd name="connsiteY25" fmla="*/ 5255864 h 5435605"/>
              <a:gd name="connsiteX26" fmla="*/ 326571 w 13781314"/>
              <a:gd name="connsiteY26" fmla="*/ 5007669 h 5435605"/>
              <a:gd name="connsiteX27" fmla="*/ 0 w 13781314"/>
              <a:gd name="connsiteY27" fmla="*/ 331167 h 5435605"/>
              <a:gd name="connsiteX0" fmla="*/ 0 w 13781314"/>
              <a:gd name="connsiteY0" fmla="*/ 331167 h 5448006"/>
              <a:gd name="connsiteX1" fmla="*/ 770709 w 13781314"/>
              <a:gd name="connsiteY1" fmla="*/ 331167 h 5448006"/>
              <a:gd name="connsiteX2" fmla="*/ 1867989 w 13781314"/>
              <a:gd name="connsiteY2" fmla="*/ 187475 h 5448006"/>
              <a:gd name="connsiteX3" fmla="*/ 3069771 w 13781314"/>
              <a:gd name="connsiteY3" fmla="*/ 344229 h 5448006"/>
              <a:gd name="connsiteX4" fmla="*/ 4232366 w 13781314"/>
              <a:gd name="connsiteY4" fmla="*/ 331167 h 5448006"/>
              <a:gd name="connsiteX5" fmla="*/ 5342709 w 13781314"/>
              <a:gd name="connsiteY5" fmla="*/ 357292 h 5448006"/>
              <a:gd name="connsiteX6" fmla="*/ 6727371 w 13781314"/>
              <a:gd name="connsiteY6" fmla="*/ 357292 h 5448006"/>
              <a:gd name="connsiteX7" fmla="*/ 7720149 w 13781314"/>
              <a:gd name="connsiteY7" fmla="*/ 252789 h 5448006"/>
              <a:gd name="connsiteX8" fmla="*/ 8712926 w 13781314"/>
              <a:gd name="connsiteY8" fmla="*/ 448732 h 5448006"/>
              <a:gd name="connsiteX9" fmla="*/ 9810206 w 13781314"/>
              <a:gd name="connsiteY9" fmla="*/ 252789 h 5448006"/>
              <a:gd name="connsiteX10" fmla="*/ 10881360 w 13781314"/>
              <a:gd name="connsiteY10" fmla="*/ 448732 h 5448006"/>
              <a:gd name="connsiteX11" fmla="*/ 11926389 w 13781314"/>
              <a:gd name="connsiteY11" fmla="*/ 305041 h 5448006"/>
              <a:gd name="connsiteX12" fmla="*/ 12853851 w 13781314"/>
              <a:gd name="connsiteY12" fmla="*/ 448732 h 5448006"/>
              <a:gd name="connsiteX13" fmla="*/ 13781314 w 13781314"/>
              <a:gd name="connsiteY13" fmla="*/ 226664 h 5448006"/>
              <a:gd name="connsiteX14" fmla="*/ 13781314 w 13781314"/>
              <a:gd name="connsiteY14" fmla="*/ 5112172 h 5448006"/>
              <a:gd name="connsiteX15" fmla="*/ 12723223 w 13781314"/>
              <a:gd name="connsiteY15" fmla="*/ 5125235 h 5448006"/>
              <a:gd name="connsiteX16" fmla="*/ 11652069 w 13781314"/>
              <a:gd name="connsiteY16" fmla="*/ 5255864 h 5448006"/>
              <a:gd name="connsiteX17" fmla="*/ 10633166 w 13781314"/>
              <a:gd name="connsiteY17" fmla="*/ 5086047 h 5448006"/>
              <a:gd name="connsiteX18" fmla="*/ 9300754 w 13781314"/>
              <a:gd name="connsiteY18" fmla="*/ 5216675 h 5448006"/>
              <a:gd name="connsiteX19" fmla="*/ 7707086 w 13781314"/>
              <a:gd name="connsiteY19" fmla="*/ 5046858 h 5448006"/>
              <a:gd name="connsiteX20" fmla="*/ 6648994 w 13781314"/>
              <a:gd name="connsiteY20" fmla="*/ 5308115 h 5448006"/>
              <a:gd name="connsiteX21" fmla="*/ 5408023 w 13781314"/>
              <a:gd name="connsiteY21" fmla="*/ 5216675 h 5448006"/>
              <a:gd name="connsiteX22" fmla="*/ 4454434 w 13781314"/>
              <a:gd name="connsiteY22" fmla="*/ 5255864 h 5448006"/>
              <a:gd name="connsiteX23" fmla="*/ 3422469 w 13781314"/>
              <a:gd name="connsiteY23" fmla="*/ 5216675 h 5448006"/>
              <a:gd name="connsiteX24" fmla="*/ 2351314 w 13781314"/>
              <a:gd name="connsiteY24" fmla="*/ 5203612 h 5448006"/>
              <a:gd name="connsiteX25" fmla="*/ 1293223 w 13781314"/>
              <a:gd name="connsiteY25" fmla="*/ 5255864 h 5448006"/>
              <a:gd name="connsiteX26" fmla="*/ 326571 w 13781314"/>
              <a:gd name="connsiteY26" fmla="*/ 5007669 h 5448006"/>
              <a:gd name="connsiteX27" fmla="*/ 0 w 13781314"/>
              <a:gd name="connsiteY27" fmla="*/ 331167 h 5448006"/>
              <a:gd name="connsiteX0" fmla="*/ 0 w 13781314"/>
              <a:gd name="connsiteY0" fmla="*/ 331167 h 5448006"/>
              <a:gd name="connsiteX1" fmla="*/ 770709 w 13781314"/>
              <a:gd name="connsiteY1" fmla="*/ 331167 h 5448006"/>
              <a:gd name="connsiteX2" fmla="*/ 1867989 w 13781314"/>
              <a:gd name="connsiteY2" fmla="*/ 187475 h 5448006"/>
              <a:gd name="connsiteX3" fmla="*/ 3069771 w 13781314"/>
              <a:gd name="connsiteY3" fmla="*/ 344229 h 5448006"/>
              <a:gd name="connsiteX4" fmla="*/ 4232366 w 13781314"/>
              <a:gd name="connsiteY4" fmla="*/ 331167 h 5448006"/>
              <a:gd name="connsiteX5" fmla="*/ 5342709 w 13781314"/>
              <a:gd name="connsiteY5" fmla="*/ 357292 h 5448006"/>
              <a:gd name="connsiteX6" fmla="*/ 6727371 w 13781314"/>
              <a:gd name="connsiteY6" fmla="*/ 357292 h 5448006"/>
              <a:gd name="connsiteX7" fmla="*/ 7720149 w 13781314"/>
              <a:gd name="connsiteY7" fmla="*/ 252789 h 5448006"/>
              <a:gd name="connsiteX8" fmla="*/ 8712926 w 13781314"/>
              <a:gd name="connsiteY8" fmla="*/ 448732 h 5448006"/>
              <a:gd name="connsiteX9" fmla="*/ 9810206 w 13781314"/>
              <a:gd name="connsiteY9" fmla="*/ 252789 h 5448006"/>
              <a:gd name="connsiteX10" fmla="*/ 10881360 w 13781314"/>
              <a:gd name="connsiteY10" fmla="*/ 448732 h 5448006"/>
              <a:gd name="connsiteX11" fmla="*/ 11926389 w 13781314"/>
              <a:gd name="connsiteY11" fmla="*/ 305041 h 5448006"/>
              <a:gd name="connsiteX12" fmla="*/ 12853851 w 13781314"/>
              <a:gd name="connsiteY12" fmla="*/ 448732 h 5448006"/>
              <a:gd name="connsiteX13" fmla="*/ 13781314 w 13781314"/>
              <a:gd name="connsiteY13" fmla="*/ 226664 h 5448006"/>
              <a:gd name="connsiteX14" fmla="*/ 13781314 w 13781314"/>
              <a:gd name="connsiteY14" fmla="*/ 5112172 h 5448006"/>
              <a:gd name="connsiteX15" fmla="*/ 12723223 w 13781314"/>
              <a:gd name="connsiteY15" fmla="*/ 5125235 h 5448006"/>
              <a:gd name="connsiteX16" fmla="*/ 11652069 w 13781314"/>
              <a:gd name="connsiteY16" fmla="*/ 5255864 h 5448006"/>
              <a:gd name="connsiteX17" fmla="*/ 10633166 w 13781314"/>
              <a:gd name="connsiteY17" fmla="*/ 5086047 h 5448006"/>
              <a:gd name="connsiteX18" fmla="*/ 9300754 w 13781314"/>
              <a:gd name="connsiteY18" fmla="*/ 5216675 h 5448006"/>
              <a:gd name="connsiteX19" fmla="*/ 7707086 w 13781314"/>
              <a:gd name="connsiteY19" fmla="*/ 5046858 h 5448006"/>
              <a:gd name="connsiteX20" fmla="*/ 6648994 w 13781314"/>
              <a:gd name="connsiteY20" fmla="*/ 5308115 h 5448006"/>
              <a:gd name="connsiteX21" fmla="*/ 5408023 w 13781314"/>
              <a:gd name="connsiteY21" fmla="*/ 5216675 h 5448006"/>
              <a:gd name="connsiteX22" fmla="*/ 4454434 w 13781314"/>
              <a:gd name="connsiteY22" fmla="*/ 5255864 h 5448006"/>
              <a:gd name="connsiteX23" fmla="*/ 3422469 w 13781314"/>
              <a:gd name="connsiteY23" fmla="*/ 5216675 h 5448006"/>
              <a:gd name="connsiteX24" fmla="*/ 2351314 w 13781314"/>
              <a:gd name="connsiteY24" fmla="*/ 5203612 h 5448006"/>
              <a:gd name="connsiteX25" fmla="*/ 1293223 w 13781314"/>
              <a:gd name="connsiteY25" fmla="*/ 5255864 h 5448006"/>
              <a:gd name="connsiteX26" fmla="*/ 326571 w 13781314"/>
              <a:gd name="connsiteY26" fmla="*/ 5007669 h 5448006"/>
              <a:gd name="connsiteX27" fmla="*/ 0 w 13781314"/>
              <a:gd name="connsiteY27" fmla="*/ 331167 h 5448006"/>
              <a:gd name="connsiteX0" fmla="*/ 0 w 13781314"/>
              <a:gd name="connsiteY0" fmla="*/ 331167 h 5448006"/>
              <a:gd name="connsiteX1" fmla="*/ 770709 w 13781314"/>
              <a:gd name="connsiteY1" fmla="*/ 331167 h 5448006"/>
              <a:gd name="connsiteX2" fmla="*/ 1867989 w 13781314"/>
              <a:gd name="connsiteY2" fmla="*/ 187475 h 5448006"/>
              <a:gd name="connsiteX3" fmla="*/ 3069771 w 13781314"/>
              <a:gd name="connsiteY3" fmla="*/ 344229 h 5448006"/>
              <a:gd name="connsiteX4" fmla="*/ 4232366 w 13781314"/>
              <a:gd name="connsiteY4" fmla="*/ 331167 h 5448006"/>
              <a:gd name="connsiteX5" fmla="*/ 5342709 w 13781314"/>
              <a:gd name="connsiteY5" fmla="*/ 357292 h 5448006"/>
              <a:gd name="connsiteX6" fmla="*/ 6727371 w 13781314"/>
              <a:gd name="connsiteY6" fmla="*/ 357292 h 5448006"/>
              <a:gd name="connsiteX7" fmla="*/ 7720149 w 13781314"/>
              <a:gd name="connsiteY7" fmla="*/ 252789 h 5448006"/>
              <a:gd name="connsiteX8" fmla="*/ 8712926 w 13781314"/>
              <a:gd name="connsiteY8" fmla="*/ 448732 h 5448006"/>
              <a:gd name="connsiteX9" fmla="*/ 9810206 w 13781314"/>
              <a:gd name="connsiteY9" fmla="*/ 252789 h 5448006"/>
              <a:gd name="connsiteX10" fmla="*/ 10881360 w 13781314"/>
              <a:gd name="connsiteY10" fmla="*/ 448732 h 5448006"/>
              <a:gd name="connsiteX11" fmla="*/ 11926389 w 13781314"/>
              <a:gd name="connsiteY11" fmla="*/ 305041 h 5448006"/>
              <a:gd name="connsiteX12" fmla="*/ 12853851 w 13781314"/>
              <a:gd name="connsiteY12" fmla="*/ 448732 h 5448006"/>
              <a:gd name="connsiteX13" fmla="*/ 13781314 w 13781314"/>
              <a:gd name="connsiteY13" fmla="*/ 226664 h 5448006"/>
              <a:gd name="connsiteX14" fmla="*/ 13781314 w 13781314"/>
              <a:gd name="connsiteY14" fmla="*/ 5112172 h 5448006"/>
              <a:gd name="connsiteX15" fmla="*/ 12723223 w 13781314"/>
              <a:gd name="connsiteY15" fmla="*/ 5125235 h 5448006"/>
              <a:gd name="connsiteX16" fmla="*/ 11652069 w 13781314"/>
              <a:gd name="connsiteY16" fmla="*/ 5255864 h 5448006"/>
              <a:gd name="connsiteX17" fmla="*/ 10633166 w 13781314"/>
              <a:gd name="connsiteY17" fmla="*/ 5086047 h 5448006"/>
              <a:gd name="connsiteX18" fmla="*/ 9300754 w 13781314"/>
              <a:gd name="connsiteY18" fmla="*/ 5216675 h 5448006"/>
              <a:gd name="connsiteX19" fmla="*/ 7707086 w 13781314"/>
              <a:gd name="connsiteY19" fmla="*/ 5046858 h 5448006"/>
              <a:gd name="connsiteX20" fmla="*/ 6648994 w 13781314"/>
              <a:gd name="connsiteY20" fmla="*/ 5308115 h 5448006"/>
              <a:gd name="connsiteX21" fmla="*/ 5408023 w 13781314"/>
              <a:gd name="connsiteY21" fmla="*/ 5216675 h 5448006"/>
              <a:gd name="connsiteX22" fmla="*/ 4454434 w 13781314"/>
              <a:gd name="connsiteY22" fmla="*/ 5255864 h 5448006"/>
              <a:gd name="connsiteX23" fmla="*/ 3422469 w 13781314"/>
              <a:gd name="connsiteY23" fmla="*/ 5216675 h 5448006"/>
              <a:gd name="connsiteX24" fmla="*/ 2351314 w 13781314"/>
              <a:gd name="connsiteY24" fmla="*/ 5203612 h 5448006"/>
              <a:gd name="connsiteX25" fmla="*/ 1293223 w 13781314"/>
              <a:gd name="connsiteY25" fmla="*/ 5255864 h 5448006"/>
              <a:gd name="connsiteX26" fmla="*/ 326571 w 13781314"/>
              <a:gd name="connsiteY26" fmla="*/ 5007669 h 5448006"/>
              <a:gd name="connsiteX27" fmla="*/ 0 w 13781314"/>
              <a:gd name="connsiteY27" fmla="*/ 331167 h 5448006"/>
              <a:gd name="connsiteX0" fmla="*/ 0 w 13781314"/>
              <a:gd name="connsiteY0" fmla="*/ 331167 h 5448006"/>
              <a:gd name="connsiteX1" fmla="*/ 770709 w 13781314"/>
              <a:gd name="connsiteY1" fmla="*/ 331167 h 5448006"/>
              <a:gd name="connsiteX2" fmla="*/ 1867989 w 13781314"/>
              <a:gd name="connsiteY2" fmla="*/ 187475 h 5448006"/>
              <a:gd name="connsiteX3" fmla="*/ 3069771 w 13781314"/>
              <a:gd name="connsiteY3" fmla="*/ 344229 h 5448006"/>
              <a:gd name="connsiteX4" fmla="*/ 4232366 w 13781314"/>
              <a:gd name="connsiteY4" fmla="*/ 331167 h 5448006"/>
              <a:gd name="connsiteX5" fmla="*/ 5342709 w 13781314"/>
              <a:gd name="connsiteY5" fmla="*/ 357292 h 5448006"/>
              <a:gd name="connsiteX6" fmla="*/ 6727371 w 13781314"/>
              <a:gd name="connsiteY6" fmla="*/ 357292 h 5448006"/>
              <a:gd name="connsiteX7" fmla="*/ 7720149 w 13781314"/>
              <a:gd name="connsiteY7" fmla="*/ 252789 h 5448006"/>
              <a:gd name="connsiteX8" fmla="*/ 8712926 w 13781314"/>
              <a:gd name="connsiteY8" fmla="*/ 448732 h 5448006"/>
              <a:gd name="connsiteX9" fmla="*/ 9810206 w 13781314"/>
              <a:gd name="connsiteY9" fmla="*/ 252789 h 5448006"/>
              <a:gd name="connsiteX10" fmla="*/ 10881360 w 13781314"/>
              <a:gd name="connsiteY10" fmla="*/ 448732 h 5448006"/>
              <a:gd name="connsiteX11" fmla="*/ 11926389 w 13781314"/>
              <a:gd name="connsiteY11" fmla="*/ 305041 h 5448006"/>
              <a:gd name="connsiteX12" fmla="*/ 12853851 w 13781314"/>
              <a:gd name="connsiteY12" fmla="*/ 448732 h 5448006"/>
              <a:gd name="connsiteX13" fmla="*/ 13781314 w 13781314"/>
              <a:gd name="connsiteY13" fmla="*/ 226664 h 5448006"/>
              <a:gd name="connsiteX14" fmla="*/ 13781314 w 13781314"/>
              <a:gd name="connsiteY14" fmla="*/ 5112172 h 5448006"/>
              <a:gd name="connsiteX15" fmla="*/ 12723223 w 13781314"/>
              <a:gd name="connsiteY15" fmla="*/ 5125235 h 5448006"/>
              <a:gd name="connsiteX16" fmla="*/ 11652069 w 13781314"/>
              <a:gd name="connsiteY16" fmla="*/ 5255864 h 5448006"/>
              <a:gd name="connsiteX17" fmla="*/ 10633166 w 13781314"/>
              <a:gd name="connsiteY17" fmla="*/ 5086047 h 5448006"/>
              <a:gd name="connsiteX18" fmla="*/ 9300754 w 13781314"/>
              <a:gd name="connsiteY18" fmla="*/ 5216675 h 5448006"/>
              <a:gd name="connsiteX19" fmla="*/ 7707086 w 13781314"/>
              <a:gd name="connsiteY19" fmla="*/ 5046858 h 5448006"/>
              <a:gd name="connsiteX20" fmla="*/ 6648994 w 13781314"/>
              <a:gd name="connsiteY20" fmla="*/ 5308115 h 5448006"/>
              <a:gd name="connsiteX21" fmla="*/ 5408023 w 13781314"/>
              <a:gd name="connsiteY21" fmla="*/ 5216675 h 5448006"/>
              <a:gd name="connsiteX22" fmla="*/ 4454434 w 13781314"/>
              <a:gd name="connsiteY22" fmla="*/ 5255864 h 5448006"/>
              <a:gd name="connsiteX23" fmla="*/ 3422469 w 13781314"/>
              <a:gd name="connsiteY23" fmla="*/ 5216675 h 5448006"/>
              <a:gd name="connsiteX24" fmla="*/ 2351314 w 13781314"/>
              <a:gd name="connsiteY24" fmla="*/ 5203612 h 5448006"/>
              <a:gd name="connsiteX25" fmla="*/ 1293223 w 13781314"/>
              <a:gd name="connsiteY25" fmla="*/ 5255864 h 5448006"/>
              <a:gd name="connsiteX26" fmla="*/ 326571 w 13781314"/>
              <a:gd name="connsiteY26" fmla="*/ 5007669 h 5448006"/>
              <a:gd name="connsiteX27" fmla="*/ 0 w 13781314"/>
              <a:gd name="connsiteY27" fmla="*/ 331167 h 5448006"/>
              <a:gd name="connsiteX0" fmla="*/ 0 w 13781314"/>
              <a:gd name="connsiteY0" fmla="*/ 331167 h 5488109"/>
              <a:gd name="connsiteX1" fmla="*/ 770709 w 13781314"/>
              <a:gd name="connsiteY1" fmla="*/ 331167 h 5488109"/>
              <a:gd name="connsiteX2" fmla="*/ 1867989 w 13781314"/>
              <a:gd name="connsiteY2" fmla="*/ 187475 h 5488109"/>
              <a:gd name="connsiteX3" fmla="*/ 3069771 w 13781314"/>
              <a:gd name="connsiteY3" fmla="*/ 344229 h 5488109"/>
              <a:gd name="connsiteX4" fmla="*/ 4232366 w 13781314"/>
              <a:gd name="connsiteY4" fmla="*/ 331167 h 5488109"/>
              <a:gd name="connsiteX5" fmla="*/ 5342709 w 13781314"/>
              <a:gd name="connsiteY5" fmla="*/ 357292 h 5488109"/>
              <a:gd name="connsiteX6" fmla="*/ 6727371 w 13781314"/>
              <a:gd name="connsiteY6" fmla="*/ 357292 h 5488109"/>
              <a:gd name="connsiteX7" fmla="*/ 7720149 w 13781314"/>
              <a:gd name="connsiteY7" fmla="*/ 252789 h 5488109"/>
              <a:gd name="connsiteX8" fmla="*/ 8712926 w 13781314"/>
              <a:gd name="connsiteY8" fmla="*/ 448732 h 5488109"/>
              <a:gd name="connsiteX9" fmla="*/ 9810206 w 13781314"/>
              <a:gd name="connsiteY9" fmla="*/ 252789 h 5488109"/>
              <a:gd name="connsiteX10" fmla="*/ 10881360 w 13781314"/>
              <a:gd name="connsiteY10" fmla="*/ 448732 h 5488109"/>
              <a:gd name="connsiteX11" fmla="*/ 11926389 w 13781314"/>
              <a:gd name="connsiteY11" fmla="*/ 305041 h 5488109"/>
              <a:gd name="connsiteX12" fmla="*/ 12853851 w 13781314"/>
              <a:gd name="connsiteY12" fmla="*/ 448732 h 5488109"/>
              <a:gd name="connsiteX13" fmla="*/ 13781314 w 13781314"/>
              <a:gd name="connsiteY13" fmla="*/ 226664 h 5488109"/>
              <a:gd name="connsiteX14" fmla="*/ 13781314 w 13781314"/>
              <a:gd name="connsiteY14" fmla="*/ 5112172 h 5488109"/>
              <a:gd name="connsiteX15" fmla="*/ 12723223 w 13781314"/>
              <a:gd name="connsiteY15" fmla="*/ 5125235 h 5488109"/>
              <a:gd name="connsiteX16" fmla="*/ 11652069 w 13781314"/>
              <a:gd name="connsiteY16" fmla="*/ 5255864 h 5488109"/>
              <a:gd name="connsiteX17" fmla="*/ 10633166 w 13781314"/>
              <a:gd name="connsiteY17" fmla="*/ 5086047 h 5488109"/>
              <a:gd name="connsiteX18" fmla="*/ 9300754 w 13781314"/>
              <a:gd name="connsiteY18" fmla="*/ 5216675 h 5488109"/>
              <a:gd name="connsiteX19" fmla="*/ 7707086 w 13781314"/>
              <a:gd name="connsiteY19" fmla="*/ 5046858 h 5488109"/>
              <a:gd name="connsiteX20" fmla="*/ 6648994 w 13781314"/>
              <a:gd name="connsiteY20" fmla="*/ 5308115 h 5488109"/>
              <a:gd name="connsiteX21" fmla="*/ 5408023 w 13781314"/>
              <a:gd name="connsiteY21" fmla="*/ 5216675 h 5488109"/>
              <a:gd name="connsiteX22" fmla="*/ 4454434 w 13781314"/>
              <a:gd name="connsiteY22" fmla="*/ 5255864 h 5488109"/>
              <a:gd name="connsiteX23" fmla="*/ 3422469 w 13781314"/>
              <a:gd name="connsiteY23" fmla="*/ 5216675 h 5488109"/>
              <a:gd name="connsiteX24" fmla="*/ 2351314 w 13781314"/>
              <a:gd name="connsiteY24" fmla="*/ 5203612 h 5488109"/>
              <a:gd name="connsiteX25" fmla="*/ 1293223 w 13781314"/>
              <a:gd name="connsiteY25" fmla="*/ 5255864 h 5488109"/>
              <a:gd name="connsiteX26" fmla="*/ 326571 w 13781314"/>
              <a:gd name="connsiteY26" fmla="*/ 5007669 h 5488109"/>
              <a:gd name="connsiteX27" fmla="*/ 0 w 13781314"/>
              <a:gd name="connsiteY27" fmla="*/ 331167 h 5488109"/>
              <a:gd name="connsiteX0" fmla="*/ 0 w 13781314"/>
              <a:gd name="connsiteY0" fmla="*/ 331167 h 5488109"/>
              <a:gd name="connsiteX1" fmla="*/ 770709 w 13781314"/>
              <a:gd name="connsiteY1" fmla="*/ 331167 h 5488109"/>
              <a:gd name="connsiteX2" fmla="*/ 1867989 w 13781314"/>
              <a:gd name="connsiteY2" fmla="*/ 187475 h 5488109"/>
              <a:gd name="connsiteX3" fmla="*/ 3069771 w 13781314"/>
              <a:gd name="connsiteY3" fmla="*/ 344229 h 5488109"/>
              <a:gd name="connsiteX4" fmla="*/ 4232366 w 13781314"/>
              <a:gd name="connsiteY4" fmla="*/ 331167 h 5488109"/>
              <a:gd name="connsiteX5" fmla="*/ 5342709 w 13781314"/>
              <a:gd name="connsiteY5" fmla="*/ 357292 h 5488109"/>
              <a:gd name="connsiteX6" fmla="*/ 6727371 w 13781314"/>
              <a:gd name="connsiteY6" fmla="*/ 357292 h 5488109"/>
              <a:gd name="connsiteX7" fmla="*/ 7720149 w 13781314"/>
              <a:gd name="connsiteY7" fmla="*/ 252789 h 5488109"/>
              <a:gd name="connsiteX8" fmla="*/ 8712926 w 13781314"/>
              <a:gd name="connsiteY8" fmla="*/ 448732 h 5488109"/>
              <a:gd name="connsiteX9" fmla="*/ 9810206 w 13781314"/>
              <a:gd name="connsiteY9" fmla="*/ 252789 h 5488109"/>
              <a:gd name="connsiteX10" fmla="*/ 10881360 w 13781314"/>
              <a:gd name="connsiteY10" fmla="*/ 448732 h 5488109"/>
              <a:gd name="connsiteX11" fmla="*/ 11926389 w 13781314"/>
              <a:gd name="connsiteY11" fmla="*/ 305041 h 5488109"/>
              <a:gd name="connsiteX12" fmla="*/ 12853851 w 13781314"/>
              <a:gd name="connsiteY12" fmla="*/ 448732 h 5488109"/>
              <a:gd name="connsiteX13" fmla="*/ 13781314 w 13781314"/>
              <a:gd name="connsiteY13" fmla="*/ 226664 h 5488109"/>
              <a:gd name="connsiteX14" fmla="*/ 13781314 w 13781314"/>
              <a:gd name="connsiteY14" fmla="*/ 5112172 h 5488109"/>
              <a:gd name="connsiteX15" fmla="*/ 12723223 w 13781314"/>
              <a:gd name="connsiteY15" fmla="*/ 5125235 h 5488109"/>
              <a:gd name="connsiteX16" fmla="*/ 11652069 w 13781314"/>
              <a:gd name="connsiteY16" fmla="*/ 5255864 h 5488109"/>
              <a:gd name="connsiteX17" fmla="*/ 10633166 w 13781314"/>
              <a:gd name="connsiteY17" fmla="*/ 5086047 h 5488109"/>
              <a:gd name="connsiteX18" fmla="*/ 9300754 w 13781314"/>
              <a:gd name="connsiteY18" fmla="*/ 5216675 h 5488109"/>
              <a:gd name="connsiteX19" fmla="*/ 7707086 w 13781314"/>
              <a:gd name="connsiteY19" fmla="*/ 5046858 h 5488109"/>
              <a:gd name="connsiteX20" fmla="*/ 6648994 w 13781314"/>
              <a:gd name="connsiteY20" fmla="*/ 5308115 h 5488109"/>
              <a:gd name="connsiteX21" fmla="*/ 5408023 w 13781314"/>
              <a:gd name="connsiteY21" fmla="*/ 5216675 h 5488109"/>
              <a:gd name="connsiteX22" fmla="*/ 4454434 w 13781314"/>
              <a:gd name="connsiteY22" fmla="*/ 5255864 h 5488109"/>
              <a:gd name="connsiteX23" fmla="*/ 3422469 w 13781314"/>
              <a:gd name="connsiteY23" fmla="*/ 5216675 h 5488109"/>
              <a:gd name="connsiteX24" fmla="*/ 2351314 w 13781314"/>
              <a:gd name="connsiteY24" fmla="*/ 5203612 h 5488109"/>
              <a:gd name="connsiteX25" fmla="*/ 1293223 w 13781314"/>
              <a:gd name="connsiteY25" fmla="*/ 5255864 h 5488109"/>
              <a:gd name="connsiteX26" fmla="*/ 326571 w 13781314"/>
              <a:gd name="connsiteY26" fmla="*/ 5007669 h 5488109"/>
              <a:gd name="connsiteX27" fmla="*/ 0 w 13781314"/>
              <a:gd name="connsiteY27" fmla="*/ 331167 h 5488109"/>
              <a:gd name="connsiteX0" fmla="*/ 0 w 13781314"/>
              <a:gd name="connsiteY0" fmla="*/ 331167 h 5488109"/>
              <a:gd name="connsiteX1" fmla="*/ 770709 w 13781314"/>
              <a:gd name="connsiteY1" fmla="*/ 331167 h 5488109"/>
              <a:gd name="connsiteX2" fmla="*/ 1867989 w 13781314"/>
              <a:gd name="connsiteY2" fmla="*/ 187475 h 5488109"/>
              <a:gd name="connsiteX3" fmla="*/ 3069771 w 13781314"/>
              <a:gd name="connsiteY3" fmla="*/ 344229 h 5488109"/>
              <a:gd name="connsiteX4" fmla="*/ 4232366 w 13781314"/>
              <a:gd name="connsiteY4" fmla="*/ 331167 h 5488109"/>
              <a:gd name="connsiteX5" fmla="*/ 5342709 w 13781314"/>
              <a:gd name="connsiteY5" fmla="*/ 357292 h 5488109"/>
              <a:gd name="connsiteX6" fmla="*/ 6727371 w 13781314"/>
              <a:gd name="connsiteY6" fmla="*/ 357292 h 5488109"/>
              <a:gd name="connsiteX7" fmla="*/ 7720149 w 13781314"/>
              <a:gd name="connsiteY7" fmla="*/ 252789 h 5488109"/>
              <a:gd name="connsiteX8" fmla="*/ 8712926 w 13781314"/>
              <a:gd name="connsiteY8" fmla="*/ 448732 h 5488109"/>
              <a:gd name="connsiteX9" fmla="*/ 9810206 w 13781314"/>
              <a:gd name="connsiteY9" fmla="*/ 252789 h 5488109"/>
              <a:gd name="connsiteX10" fmla="*/ 10881360 w 13781314"/>
              <a:gd name="connsiteY10" fmla="*/ 448732 h 5488109"/>
              <a:gd name="connsiteX11" fmla="*/ 11926389 w 13781314"/>
              <a:gd name="connsiteY11" fmla="*/ 305041 h 5488109"/>
              <a:gd name="connsiteX12" fmla="*/ 12853851 w 13781314"/>
              <a:gd name="connsiteY12" fmla="*/ 448732 h 5488109"/>
              <a:gd name="connsiteX13" fmla="*/ 13781314 w 13781314"/>
              <a:gd name="connsiteY13" fmla="*/ 226664 h 5488109"/>
              <a:gd name="connsiteX14" fmla="*/ 13781314 w 13781314"/>
              <a:gd name="connsiteY14" fmla="*/ 5112172 h 5488109"/>
              <a:gd name="connsiteX15" fmla="*/ 12723223 w 13781314"/>
              <a:gd name="connsiteY15" fmla="*/ 5125235 h 5488109"/>
              <a:gd name="connsiteX16" fmla="*/ 11652069 w 13781314"/>
              <a:gd name="connsiteY16" fmla="*/ 5255864 h 5488109"/>
              <a:gd name="connsiteX17" fmla="*/ 10633166 w 13781314"/>
              <a:gd name="connsiteY17" fmla="*/ 5086047 h 5488109"/>
              <a:gd name="connsiteX18" fmla="*/ 9300754 w 13781314"/>
              <a:gd name="connsiteY18" fmla="*/ 5216675 h 5488109"/>
              <a:gd name="connsiteX19" fmla="*/ 7707086 w 13781314"/>
              <a:gd name="connsiteY19" fmla="*/ 5046858 h 5488109"/>
              <a:gd name="connsiteX20" fmla="*/ 6648994 w 13781314"/>
              <a:gd name="connsiteY20" fmla="*/ 5308115 h 5488109"/>
              <a:gd name="connsiteX21" fmla="*/ 5408023 w 13781314"/>
              <a:gd name="connsiteY21" fmla="*/ 5216675 h 5488109"/>
              <a:gd name="connsiteX22" fmla="*/ 4454434 w 13781314"/>
              <a:gd name="connsiteY22" fmla="*/ 5255864 h 5488109"/>
              <a:gd name="connsiteX23" fmla="*/ 3422469 w 13781314"/>
              <a:gd name="connsiteY23" fmla="*/ 5216675 h 5488109"/>
              <a:gd name="connsiteX24" fmla="*/ 2351314 w 13781314"/>
              <a:gd name="connsiteY24" fmla="*/ 5203612 h 5488109"/>
              <a:gd name="connsiteX25" fmla="*/ 1293223 w 13781314"/>
              <a:gd name="connsiteY25" fmla="*/ 5255864 h 5488109"/>
              <a:gd name="connsiteX26" fmla="*/ 326571 w 13781314"/>
              <a:gd name="connsiteY26" fmla="*/ 5007669 h 5488109"/>
              <a:gd name="connsiteX27" fmla="*/ 0 w 13781314"/>
              <a:gd name="connsiteY27" fmla="*/ 331167 h 5488109"/>
              <a:gd name="connsiteX0" fmla="*/ 0 w 13781314"/>
              <a:gd name="connsiteY0" fmla="*/ 331167 h 5488109"/>
              <a:gd name="connsiteX1" fmla="*/ 770709 w 13781314"/>
              <a:gd name="connsiteY1" fmla="*/ 331167 h 5488109"/>
              <a:gd name="connsiteX2" fmla="*/ 1867989 w 13781314"/>
              <a:gd name="connsiteY2" fmla="*/ 187475 h 5488109"/>
              <a:gd name="connsiteX3" fmla="*/ 3069771 w 13781314"/>
              <a:gd name="connsiteY3" fmla="*/ 344229 h 5488109"/>
              <a:gd name="connsiteX4" fmla="*/ 4232366 w 13781314"/>
              <a:gd name="connsiteY4" fmla="*/ 331167 h 5488109"/>
              <a:gd name="connsiteX5" fmla="*/ 5342709 w 13781314"/>
              <a:gd name="connsiteY5" fmla="*/ 357292 h 5488109"/>
              <a:gd name="connsiteX6" fmla="*/ 6727371 w 13781314"/>
              <a:gd name="connsiteY6" fmla="*/ 357292 h 5488109"/>
              <a:gd name="connsiteX7" fmla="*/ 7720149 w 13781314"/>
              <a:gd name="connsiteY7" fmla="*/ 252789 h 5488109"/>
              <a:gd name="connsiteX8" fmla="*/ 8712926 w 13781314"/>
              <a:gd name="connsiteY8" fmla="*/ 448732 h 5488109"/>
              <a:gd name="connsiteX9" fmla="*/ 9810206 w 13781314"/>
              <a:gd name="connsiteY9" fmla="*/ 252789 h 5488109"/>
              <a:gd name="connsiteX10" fmla="*/ 10881360 w 13781314"/>
              <a:gd name="connsiteY10" fmla="*/ 448732 h 5488109"/>
              <a:gd name="connsiteX11" fmla="*/ 11926389 w 13781314"/>
              <a:gd name="connsiteY11" fmla="*/ 305041 h 5488109"/>
              <a:gd name="connsiteX12" fmla="*/ 12853851 w 13781314"/>
              <a:gd name="connsiteY12" fmla="*/ 448732 h 5488109"/>
              <a:gd name="connsiteX13" fmla="*/ 13781314 w 13781314"/>
              <a:gd name="connsiteY13" fmla="*/ 226664 h 5488109"/>
              <a:gd name="connsiteX14" fmla="*/ 13781314 w 13781314"/>
              <a:gd name="connsiteY14" fmla="*/ 5112172 h 5488109"/>
              <a:gd name="connsiteX15" fmla="*/ 12723223 w 13781314"/>
              <a:gd name="connsiteY15" fmla="*/ 5125235 h 5488109"/>
              <a:gd name="connsiteX16" fmla="*/ 11652069 w 13781314"/>
              <a:gd name="connsiteY16" fmla="*/ 5255864 h 5488109"/>
              <a:gd name="connsiteX17" fmla="*/ 10633166 w 13781314"/>
              <a:gd name="connsiteY17" fmla="*/ 5086047 h 5488109"/>
              <a:gd name="connsiteX18" fmla="*/ 9300754 w 13781314"/>
              <a:gd name="connsiteY18" fmla="*/ 5216675 h 5488109"/>
              <a:gd name="connsiteX19" fmla="*/ 7707086 w 13781314"/>
              <a:gd name="connsiteY19" fmla="*/ 5046858 h 5488109"/>
              <a:gd name="connsiteX20" fmla="*/ 6648994 w 13781314"/>
              <a:gd name="connsiteY20" fmla="*/ 5308115 h 5488109"/>
              <a:gd name="connsiteX21" fmla="*/ 5408023 w 13781314"/>
              <a:gd name="connsiteY21" fmla="*/ 5216675 h 5488109"/>
              <a:gd name="connsiteX22" fmla="*/ 4454434 w 13781314"/>
              <a:gd name="connsiteY22" fmla="*/ 5255864 h 5488109"/>
              <a:gd name="connsiteX23" fmla="*/ 3422469 w 13781314"/>
              <a:gd name="connsiteY23" fmla="*/ 5216675 h 5488109"/>
              <a:gd name="connsiteX24" fmla="*/ 2351314 w 13781314"/>
              <a:gd name="connsiteY24" fmla="*/ 5203612 h 5488109"/>
              <a:gd name="connsiteX25" fmla="*/ 1293223 w 13781314"/>
              <a:gd name="connsiteY25" fmla="*/ 5255864 h 5488109"/>
              <a:gd name="connsiteX26" fmla="*/ 326571 w 13781314"/>
              <a:gd name="connsiteY26" fmla="*/ 5007669 h 5488109"/>
              <a:gd name="connsiteX27" fmla="*/ 0 w 13781314"/>
              <a:gd name="connsiteY27" fmla="*/ 331167 h 5488109"/>
              <a:gd name="connsiteX0" fmla="*/ 0 w 13781314"/>
              <a:gd name="connsiteY0" fmla="*/ 331167 h 5524587"/>
              <a:gd name="connsiteX1" fmla="*/ 770709 w 13781314"/>
              <a:gd name="connsiteY1" fmla="*/ 331167 h 5524587"/>
              <a:gd name="connsiteX2" fmla="*/ 1867989 w 13781314"/>
              <a:gd name="connsiteY2" fmla="*/ 187475 h 5524587"/>
              <a:gd name="connsiteX3" fmla="*/ 3069771 w 13781314"/>
              <a:gd name="connsiteY3" fmla="*/ 344229 h 5524587"/>
              <a:gd name="connsiteX4" fmla="*/ 4232366 w 13781314"/>
              <a:gd name="connsiteY4" fmla="*/ 331167 h 5524587"/>
              <a:gd name="connsiteX5" fmla="*/ 5342709 w 13781314"/>
              <a:gd name="connsiteY5" fmla="*/ 357292 h 5524587"/>
              <a:gd name="connsiteX6" fmla="*/ 6727371 w 13781314"/>
              <a:gd name="connsiteY6" fmla="*/ 357292 h 5524587"/>
              <a:gd name="connsiteX7" fmla="*/ 7720149 w 13781314"/>
              <a:gd name="connsiteY7" fmla="*/ 252789 h 5524587"/>
              <a:gd name="connsiteX8" fmla="*/ 8712926 w 13781314"/>
              <a:gd name="connsiteY8" fmla="*/ 448732 h 5524587"/>
              <a:gd name="connsiteX9" fmla="*/ 9810206 w 13781314"/>
              <a:gd name="connsiteY9" fmla="*/ 252789 h 5524587"/>
              <a:gd name="connsiteX10" fmla="*/ 10881360 w 13781314"/>
              <a:gd name="connsiteY10" fmla="*/ 448732 h 5524587"/>
              <a:gd name="connsiteX11" fmla="*/ 11926389 w 13781314"/>
              <a:gd name="connsiteY11" fmla="*/ 305041 h 5524587"/>
              <a:gd name="connsiteX12" fmla="*/ 12853851 w 13781314"/>
              <a:gd name="connsiteY12" fmla="*/ 448732 h 5524587"/>
              <a:gd name="connsiteX13" fmla="*/ 13781314 w 13781314"/>
              <a:gd name="connsiteY13" fmla="*/ 226664 h 5524587"/>
              <a:gd name="connsiteX14" fmla="*/ 13781314 w 13781314"/>
              <a:gd name="connsiteY14" fmla="*/ 5112172 h 5524587"/>
              <a:gd name="connsiteX15" fmla="*/ 12723223 w 13781314"/>
              <a:gd name="connsiteY15" fmla="*/ 5125235 h 5524587"/>
              <a:gd name="connsiteX16" fmla="*/ 11652069 w 13781314"/>
              <a:gd name="connsiteY16" fmla="*/ 5255864 h 5524587"/>
              <a:gd name="connsiteX17" fmla="*/ 10633166 w 13781314"/>
              <a:gd name="connsiteY17" fmla="*/ 5086047 h 5524587"/>
              <a:gd name="connsiteX18" fmla="*/ 9300754 w 13781314"/>
              <a:gd name="connsiteY18" fmla="*/ 5216675 h 5524587"/>
              <a:gd name="connsiteX19" fmla="*/ 7707086 w 13781314"/>
              <a:gd name="connsiteY19" fmla="*/ 5046858 h 5524587"/>
              <a:gd name="connsiteX20" fmla="*/ 6648994 w 13781314"/>
              <a:gd name="connsiteY20" fmla="*/ 5308115 h 5524587"/>
              <a:gd name="connsiteX21" fmla="*/ 5408023 w 13781314"/>
              <a:gd name="connsiteY21" fmla="*/ 5216675 h 5524587"/>
              <a:gd name="connsiteX22" fmla="*/ 4454434 w 13781314"/>
              <a:gd name="connsiteY22" fmla="*/ 5255864 h 5524587"/>
              <a:gd name="connsiteX23" fmla="*/ 3422469 w 13781314"/>
              <a:gd name="connsiteY23" fmla="*/ 5216675 h 5524587"/>
              <a:gd name="connsiteX24" fmla="*/ 2351314 w 13781314"/>
              <a:gd name="connsiteY24" fmla="*/ 5203612 h 5524587"/>
              <a:gd name="connsiteX25" fmla="*/ 1293223 w 13781314"/>
              <a:gd name="connsiteY25" fmla="*/ 5255864 h 5524587"/>
              <a:gd name="connsiteX26" fmla="*/ 326571 w 13781314"/>
              <a:gd name="connsiteY26" fmla="*/ 5007669 h 5524587"/>
              <a:gd name="connsiteX27" fmla="*/ 0 w 13781314"/>
              <a:gd name="connsiteY27" fmla="*/ 331167 h 5524587"/>
              <a:gd name="connsiteX0" fmla="*/ 0 w 13781314"/>
              <a:gd name="connsiteY0" fmla="*/ 331167 h 5524587"/>
              <a:gd name="connsiteX1" fmla="*/ 770709 w 13781314"/>
              <a:gd name="connsiteY1" fmla="*/ 331167 h 5524587"/>
              <a:gd name="connsiteX2" fmla="*/ 1867989 w 13781314"/>
              <a:gd name="connsiteY2" fmla="*/ 187475 h 5524587"/>
              <a:gd name="connsiteX3" fmla="*/ 3069771 w 13781314"/>
              <a:gd name="connsiteY3" fmla="*/ 344229 h 5524587"/>
              <a:gd name="connsiteX4" fmla="*/ 4232366 w 13781314"/>
              <a:gd name="connsiteY4" fmla="*/ 331167 h 5524587"/>
              <a:gd name="connsiteX5" fmla="*/ 5342709 w 13781314"/>
              <a:gd name="connsiteY5" fmla="*/ 357292 h 5524587"/>
              <a:gd name="connsiteX6" fmla="*/ 6727371 w 13781314"/>
              <a:gd name="connsiteY6" fmla="*/ 357292 h 5524587"/>
              <a:gd name="connsiteX7" fmla="*/ 7720149 w 13781314"/>
              <a:gd name="connsiteY7" fmla="*/ 252789 h 5524587"/>
              <a:gd name="connsiteX8" fmla="*/ 8712926 w 13781314"/>
              <a:gd name="connsiteY8" fmla="*/ 448732 h 5524587"/>
              <a:gd name="connsiteX9" fmla="*/ 9810206 w 13781314"/>
              <a:gd name="connsiteY9" fmla="*/ 252789 h 5524587"/>
              <a:gd name="connsiteX10" fmla="*/ 10881360 w 13781314"/>
              <a:gd name="connsiteY10" fmla="*/ 448732 h 5524587"/>
              <a:gd name="connsiteX11" fmla="*/ 11926389 w 13781314"/>
              <a:gd name="connsiteY11" fmla="*/ 305041 h 5524587"/>
              <a:gd name="connsiteX12" fmla="*/ 12853851 w 13781314"/>
              <a:gd name="connsiteY12" fmla="*/ 448732 h 5524587"/>
              <a:gd name="connsiteX13" fmla="*/ 13781314 w 13781314"/>
              <a:gd name="connsiteY13" fmla="*/ 226664 h 5524587"/>
              <a:gd name="connsiteX14" fmla="*/ 13781314 w 13781314"/>
              <a:gd name="connsiteY14" fmla="*/ 5112172 h 5524587"/>
              <a:gd name="connsiteX15" fmla="*/ 12723223 w 13781314"/>
              <a:gd name="connsiteY15" fmla="*/ 5125235 h 5524587"/>
              <a:gd name="connsiteX16" fmla="*/ 11652069 w 13781314"/>
              <a:gd name="connsiteY16" fmla="*/ 5255864 h 5524587"/>
              <a:gd name="connsiteX17" fmla="*/ 10633166 w 13781314"/>
              <a:gd name="connsiteY17" fmla="*/ 5086047 h 5524587"/>
              <a:gd name="connsiteX18" fmla="*/ 9300754 w 13781314"/>
              <a:gd name="connsiteY18" fmla="*/ 5216675 h 5524587"/>
              <a:gd name="connsiteX19" fmla="*/ 7707086 w 13781314"/>
              <a:gd name="connsiteY19" fmla="*/ 5046858 h 5524587"/>
              <a:gd name="connsiteX20" fmla="*/ 6648994 w 13781314"/>
              <a:gd name="connsiteY20" fmla="*/ 5308115 h 5524587"/>
              <a:gd name="connsiteX21" fmla="*/ 5408023 w 13781314"/>
              <a:gd name="connsiteY21" fmla="*/ 5216675 h 5524587"/>
              <a:gd name="connsiteX22" fmla="*/ 4454434 w 13781314"/>
              <a:gd name="connsiteY22" fmla="*/ 5255864 h 5524587"/>
              <a:gd name="connsiteX23" fmla="*/ 3422469 w 13781314"/>
              <a:gd name="connsiteY23" fmla="*/ 5216675 h 5524587"/>
              <a:gd name="connsiteX24" fmla="*/ 2351314 w 13781314"/>
              <a:gd name="connsiteY24" fmla="*/ 5203612 h 5524587"/>
              <a:gd name="connsiteX25" fmla="*/ 1293223 w 13781314"/>
              <a:gd name="connsiteY25" fmla="*/ 5255864 h 5524587"/>
              <a:gd name="connsiteX26" fmla="*/ 326571 w 13781314"/>
              <a:gd name="connsiteY26" fmla="*/ 5007669 h 5524587"/>
              <a:gd name="connsiteX27" fmla="*/ 0 w 13781314"/>
              <a:gd name="connsiteY27" fmla="*/ 331167 h 5524587"/>
              <a:gd name="connsiteX0" fmla="*/ 0 w 13781314"/>
              <a:gd name="connsiteY0" fmla="*/ 331167 h 5524587"/>
              <a:gd name="connsiteX1" fmla="*/ 770709 w 13781314"/>
              <a:gd name="connsiteY1" fmla="*/ 331167 h 5524587"/>
              <a:gd name="connsiteX2" fmla="*/ 1867989 w 13781314"/>
              <a:gd name="connsiteY2" fmla="*/ 187475 h 5524587"/>
              <a:gd name="connsiteX3" fmla="*/ 3069771 w 13781314"/>
              <a:gd name="connsiteY3" fmla="*/ 344229 h 5524587"/>
              <a:gd name="connsiteX4" fmla="*/ 4232366 w 13781314"/>
              <a:gd name="connsiteY4" fmla="*/ 331167 h 5524587"/>
              <a:gd name="connsiteX5" fmla="*/ 5342709 w 13781314"/>
              <a:gd name="connsiteY5" fmla="*/ 357292 h 5524587"/>
              <a:gd name="connsiteX6" fmla="*/ 6727371 w 13781314"/>
              <a:gd name="connsiteY6" fmla="*/ 357292 h 5524587"/>
              <a:gd name="connsiteX7" fmla="*/ 7720149 w 13781314"/>
              <a:gd name="connsiteY7" fmla="*/ 252789 h 5524587"/>
              <a:gd name="connsiteX8" fmla="*/ 8712926 w 13781314"/>
              <a:gd name="connsiteY8" fmla="*/ 448732 h 5524587"/>
              <a:gd name="connsiteX9" fmla="*/ 9810206 w 13781314"/>
              <a:gd name="connsiteY9" fmla="*/ 252789 h 5524587"/>
              <a:gd name="connsiteX10" fmla="*/ 10881360 w 13781314"/>
              <a:gd name="connsiteY10" fmla="*/ 448732 h 5524587"/>
              <a:gd name="connsiteX11" fmla="*/ 11926389 w 13781314"/>
              <a:gd name="connsiteY11" fmla="*/ 305041 h 5524587"/>
              <a:gd name="connsiteX12" fmla="*/ 12853851 w 13781314"/>
              <a:gd name="connsiteY12" fmla="*/ 448732 h 5524587"/>
              <a:gd name="connsiteX13" fmla="*/ 13781314 w 13781314"/>
              <a:gd name="connsiteY13" fmla="*/ 226664 h 5524587"/>
              <a:gd name="connsiteX14" fmla="*/ 13781314 w 13781314"/>
              <a:gd name="connsiteY14" fmla="*/ 5112172 h 5524587"/>
              <a:gd name="connsiteX15" fmla="*/ 12723223 w 13781314"/>
              <a:gd name="connsiteY15" fmla="*/ 5125235 h 5524587"/>
              <a:gd name="connsiteX16" fmla="*/ 11652069 w 13781314"/>
              <a:gd name="connsiteY16" fmla="*/ 5255864 h 5524587"/>
              <a:gd name="connsiteX17" fmla="*/ 10633166 w 13781314"/>
              <a:gd name="connsiteY17" fmla="*/ 5086047 h 5524587"/>
              <a:gd name="connsiteX18" fmla="*/ 9300754 w 13781314"/>
              <a:gd name="connsiteY18" fmla="*/ 5216675 h 5524587"/>
              <a:gd name="connsiteX19" fmla="*/ 7707086 w 13781314"/>
              <a:gd name="connsiteY19" fmla="*/ 5046858 h 5524587"/>
              <a:gd name="connsiteX20" fmla="*/ 6648994 w 13781314"/>
              <a:gd name="connsiteY20" fmla="*/ 5308115 h 5524587"/>
              <a:gd name="connsiteX21" fmla="*/ 5408023 w 13781314"/>
              <a:gd name="connsiteY21" fmla="*/ 5216675 h 5524587"/>
              <a:gd name="connsiteX22" fmla="*/ 4454434 w 13781314"/>
              <a:gd name="connsiteY22" fmla="*/ 5255864 h 5524587"/>
              <a:gd name="connsiteX23" fmla="*/ 3422469 w 13781314"/>
              <a:gd name="connsiteY23" fmla="*/ 5216675 h 5524587"/>
              <a:gd name="connsiteX24" fmla="*/ 2351314 w 13781314"/>
              <a:gd name="connsiteY24" fmla="*/ 5203612 h 5524587"/>
              <a:gd name="connsiteX25" fmla="*/ 1293223 w 13781314"/>
              <a:gd name="connsiteY25" fmla="*/ 5255864 h 5524587"/>
              <a:gd name="connsiteX26" fmla="*/ 326571 w 13781314"/>
              <a:gd name="connsiteY26" fmla="*/ 5007669 h 5524587"/>
              <a:gd name="connsiteX27" fmla="*/ 0 w 13781314"/>
              <a:gd name="connsiteY27" fmla="*/ 331167 h 5524587"/>
              <a:gd name="connsiteX0" fmla="*/ 0 w 13781314"/>
              <a:gd name="connsiteY0" fmla="*/ 331167 h 5524587"/>
              <a:gd name="connsiteX1" fmla="*/ 770709 w 13781314"/>
              <a:gd name="connsiteY1" fmla="*/ 331167 h 5524587"/>
              <a:gd name="connsiteX2" fmla="*/ 1867989 w 13781314"/>
              <a:gd name="connsiteY2" fmla="*/ 187475 h 5524587"/>
              <a:gd name="connsiteX3" fmla="*/ 3069771 w 13781314"/>
              <a:gd name="connsiteY3" fmla="*/ 344229 h 5524587"/>
              <a:gd name="connsiteX4" fmla="*/ 4232366 w 13781314"/>
              <a:gd name="connsiteY4" fmla="*/ 331167 h 5524587"/>
              <a:gd name="connsiteX5" fmla="*/ 5342709 w 13781314"/>
              <a:gd name="connsiteY5" fmla="*/ 357292 h 5524587"/>
              <a:gd name="connsiteX6" fmla="*/ 6727371 w 13781314"/>
              <a:gd name="connsiteY6" fmla="*/ 357292 h 5524587"/>
              <a:gd name="connsiteX7" fmla="*/ 7720149 w 13781314"/>
              <a:gd name="connsiteY7" fmla="*/ 252789 h 5524587"/>
              <a:gd name="connsiteX8" fmla="*/ 8712926 w 13781314"/>
              <a:gd name="connsiteY8" fmla="*/ 448732 h 5524587"/>
              <a:gd name="connsiteX9" fmla="*/ 9810206 w 13781314"/>
              <a:gd name="connsiteY9" fmla="*/ 252789 h 5524587"/>
              <a:gd name="connsiteX10" fmla="*/ 10881360 w 13781314"/>
              <a:gd name="connsiteY10" fmla="*/ 448732 h 5524587"/>
              <a:gd name="connsiteX11" fmla="*/ 11926389 w 13781314"/>
              <a:gd name="connsiteY11" fmla="*/ 305041 h 5524587"/>
              <a:gd name="connsiteX12" fmla="*/ 12853851 w 13781314"/>
              <a:gd name="connsiteY12" fmla="*/ 448732 h 5524587"/>
              <a:gd name="connsiteX13" fmla="*/ 13781314 w 13781314"/>
              <a:gd name="connsiteY13" fmla="*/ 226664 h 5524587"/>
              <a:gd name="connsiteX14" fmla="*/ 13781314 w 13781314"/>
              <a:gd name="connsiteY14" fmla="*/ 5112172 h 5524587"/>
              <a:gd name="connsiteX15" fmla="*/ 12723223 w 13781314"/>
              <a:gd name="connsiteY15" fmla="*/ 5125235 h 5524587"/>
              <a:gd name="connsiteX16" fmla="*/ 11652069 w 13781314"/>
              <a:gd name="connsiteY16" fmla="*/ 5255864 h 5524587"/>
              <a:gd name="connsiteX17" fmla="*/ 10633166 w 13781314"/>
              <a:gd name="connsiteY17" fmla="*/ 5086047 h 5524587"/>
              <a:gd name="connsiteX18" fmla="*/ 9300754 w 13781314"/>
              <a:gd name="connsiteY18" fmla="*/ 5216675 h 5524587"/>
              <a:gd name="connsiteX19" fmla="*/ 7707086 w 13781314"/>
              <a:gd name="connsiteY19" fmla="*/ 5046858 h 5524587"/>
              <a:gd name="connsiteX20" fmla="*/ 6648994 w 13781314"/>
              <a:gd name="connsiteY20" fmla="*/ 5308115 h 5524587"/>
              <a:gd name="connsiteX21" fmla="*/ 5408023 w 13781314"/>
              <a:gd name="connsiteY21" fmla="*/ 5216675 h 5524587"/>
              <a:gd name="connsiteX22" fmla="*/ 4454434 w 13781314"/>
              <a:gd name="connsiteY22" fmla="*/ 5255864 h 5524587"/>
              <a:gd name="connsiteX23" fmla="*/ 3422469 w 13781314"/>
              <a:gd name="connsiteY23" fmla="*/ 5216675 h 5524587"/>
              <a:gd name="connsiteX24" fmla="*/ 2351314 w 13781314"/>
              <a:gd name="connsiteY24" fmla="*/ 5203612 h 5524587"/>
              <a:gd name="connsiteX25" fmla="*/ 1293223 w 13781314"/>
              <a:gd name="connsiteY25" fmla="*/ 5255864 h 5524587"/>
              <a:gd name="connsiteX26" fmla="*/ 326571 w 13781314"/>
              <a:gd name="connsiteY26" fmla="*/ 5007669 h 5524587"/>
              <a:gd name="connsiteX27" fmla="*/ 0 w 13781314"/>
              <a:gd name="connsiteY27" fmla="*/ 331167 h 5524587"/>
              <a:gd name="connsiteX0" fmla="*/ 0 w 13781314"/>
              <a:gd name="connsiteY0" fmla="*/ 331167 h 5534073"/>
              <a:gd name="connsiteX1" fmla="*/ 770709 w 13781314"/>
              <a:gd name="connsiteY1" fmla="*/ 331167 h 5534073"/>
              <a:gd name="connsiteX2" fmla="*/ 1867989 w 13781314"/>
              <a:gd name="connsiteY2" fmla="*/ 187475 h 5534073"/>
              <a:gd name="connsiteX3" fmla="*/ 3069771 w 13781314"/>
              <a:gd name="connsiteY3" fmla="*/ 344229 h 5534073"/>
              <a:gd name="connsiteX4" fmla="*/ 4232366 w 13781314"/>
              <a:gd name="connsiteY4" fmla="*/ 331167 h 5534073"/>
              <a:gd name="connsiteX5" fmla="*/ 5342709 w 13781314"/>
              <a:gd name="connsiteY5" fmla="*/ 357292 h 5534073"/>
              <a:gd name="connsiteX6" fmla="*/ 6727371 w 13781314"/>
              <a:gd name="connsiteY6" fmla="*/ 357292 h 5534073"/>
              <a:gd name="connsiteX7" fmla="*/ 7720149 w 13781314"/>
              <a:gd name="connsiteY7" fmla="*/ 252789 h 5534073"/>
              <a:gd name="connsiteX8" fmla="*/ 8712926 w 13781314"/>
              <a:gd name="connsiteY8" fmla="*/ 448732 h 5534073"/>
              <a:gd name="connsiteX9" fmla="*/ 9810206 w 13781314"/>
              <a:gd name="connsiteY9" fmla="*/ 252789 h 5534073"/>
              <a:gd name="connsiteX10" fmla="*/ 10881360 w 13781314"/>
              <a:gd name="connsiteY10" fmla="*/ 448732 h 5534073"/>
              <a:gd name="connsiteX11" fmla="*/ 11926389 w 13781314"/>
              <a:gd name="connsiteY11" fmla="*/ 305041 h 5534073"/>
              <a:gd name="connsiteX12" fmla="*/ 12853851 w 13781314"/>
              <a:gd name="connsiteY12" fmla="*/ 448732 h 5534073"/>
              <a:gd name="connsiteX13" fmla="*/ 13781314 w 13781314"/>
              <a:gd name="connsiteY13" fmla="*/ 226664 h 5534073"/>
              <a:gd name="connsiteX14" fmla="*/ 13781314 w 13781314"/>
              <a:gd name="connsiteY14" fmla="*/ 5112172 h 5534073"/>
              <a:gd name="connsiteX15" fmla="*/ 12723223 w 13781314"/>
              <a:gd name="connsiteY15" fmla="*/ 5125235 h 5534073"/>
              <a:gd name="connsiteX16" fmla="*/ 11652069 w 13781314"/>
              <a:gd name="connsiteY16" fmla="*/ 5255864 h 5534073"/>
              <a:gd name="connsiteX17" fmla="*/ 10633166 w 13781314"/>
              <a:gd name="connsiteY17" fmla="*/ 5086047 h 5534073"/>
              <a:gd name="connsiteX18" fmla="*/ 9300754 w 13781314"/>
              <a:gd name="connsiteY18" fmla="*/ 5216675 h 5534073"/>
              <a:gd name="connsiteX19" fmla="*/ 7707086 w 13781314"/>
              <a:gd name="connsiteY19" fmla="*/ 5046858 h 5534073"/>
              <a:gd name="connsiteX20" fmla="*/ 6648994 w 13781314"/>
              <a:gd name="connsiteY20" fmla="*/ 5308115 h 5534073"/>
              <a:gd name="connsiteX21" fmla="*/ 5408023 w 13781314"/>
              <a:gd name="connsiteY21" fmla="*/ 5216675 h 5534073"/>
              <a:gd name="connsiteX22" fmla="*/ 4454434 w 13781314"/>
              <a:gd name="connsiteY22" fmla="*/ 5255864 h 5534073"/>
              <a:gd name="connsiteX23" fmla="*/ 3422469 w 13781314"/>
              <a:gd name="connsiteY23" fmla="*/ 5216675 h 5534073"/>
              <a:gd name="connsiteX24" fmla="*/ 2351314 w 13781314"/>
              <a:gd name="connsiteY24" fmla="*/ 5203612 h 5534073"/>
              <a:gd name="connsiteX25" fmla="*/ 1293223 w 13781314"/>
              <a:gd name="connsiteY25" fmla="*/ 5255864 h 5534073"/>
              <a:gd name="connsiteX26" fmla="*/ 326571 w 13781314"/>
              <a:gd name="connsiteY26" fmla="*/ 5007669 h 5534073"/>
              <a:gd name="connsiteX27" fmla="*/ 0 w 13781314"/>
              <a:gd name="connsiteY27" fmla="*/ 331167 h 5534073"/>
              <a:gd name="connsiteX0" fmla="*/ 0 w 13781314"/>
              <a:gd name="connsiteY0" fmla="*/ 331167 h 5534073"/>
              <a:gd name="connsiteX1" fmla="*/ 770709 w 13781314"/>
              <a:gd name="connsiteY1" fmla="*/ 331167 h 5534073"/>
              <a:gd name="connsiteX2" fmla="*/ 1867989 w 13781314"/>
              <a:gd name="connsiteY2" fmla="*/ 187475 h 5534073"/>
              <a:gd name="connsiteX3" fmla="*/ 3069771 w 13781314"/>
              <a:gd name="connsiteY3" fmla="*/ 344229 h 5534073"/>
              <a:gd name="connsiteX4" fmla="*/ 4232366 w 13781314"/>
              <a:gd name="connsiteY4" fmla="*/ 331167 h 5534073"/>
              <a:gd name="connsiteX5" fmla="*/ 5342709 w 13781314"/>
              <a:gd name="connsiteY5" fmla="*/ 357292 h 5534073"/>
              <a:gd name="connsiteX6" fmla="*/ 6727371 w 13781314"/>
              <a:gd name="connsiteY6" fmla="*/ 357292 h 5534073"/>
              <a:gd name="connsiteX7" fmla="*/ 7720149 w 13781314"/>
              <a:gd name="connsiteY7" fmla="*/ 252789 h 5534073"/>
              <a:gd name="connsiteX8" fmla="*/ 8712926 w 13781314"/>
              <a:gd name="connsiteY8" fmla="*/ 448732 h 5534073"/>
              <a:gd name="connsiteX9" fmla="*/ 9810206 w 13781314"/>
              <a:gd name="connsiteY9" fmla="*/ 252789 h 5534073"/>
              <a:gd name="connsiteX10" fmla="*/ 10881360 w 13781314"/>
              <a:gd name="connsiteY10" fmla="*/ 448732 h 5534073"/>
              <a:gd name="connsiteX11" fmla="*/ 11926389 w 13781314"/>
              <a:gd name="connsiteY11" fmla="*/ 305041 h 5534073"/>
              <a:gd name="connsiteX12" fmla="*/ 12853851 w 13781314"/>
              <a:gd name="connsiteY12" fmla="*/ 448732 h 5534073"/>
              <a:gd name="connsiteX13" fmla="*/ 13781314 w 13781314"/>
              <a:gd name="connsiteY13" fmla="*/ 226664 h 5534073"/>
              <a:gd name="connsiteX14" fmla="*/ 13781314 w 13781314"/>
              <a:gd name="connsiteY14" fmla="*/ 5112172 h 5534073"/>
              <a:gd name="connsiteX15" fmla="*/ 12723223 w 13781314"/>
              <a:gd name="connsiteY15" fmla="*/ 5125235 h 5534073"/>
              <a:gd name="connsiteX16" fmla="*/ 11652069 w 13781314"/>
              <a:gd name="connsiteY16" fmla="*/ 5255864 h 5534073"/>
              <a:gd name="connsiteX17" fmla="*/ 10633166 w 13781314"/>
              <a:gd name="connsiteY17" fmla="*/ 5086047 h 5534073"/>
              <a:gd name="connsiteX18" fmla="*/ 9300754 w 13781314"/>
              <a:gd name="connsiteY18" fmla="*/ 5216675 h 5534073"/>
              <a:gd name="connsiteX19" fmla="*/ 7707086 w 13781314"/>
              <a:gd name="connsiteY19" fmla="*/ 5046858 h 5534073"/>
              <a:gd name="connsiteX20" fmla="*/ 6648994 w 13781314"/>
              <a:gd name="connsiteY20" fmla="*/ 5308115 h 5534073"/>
              <a:gd name="connsiteX21" fmla="*/ 5408023 w 13781314"/>
              <a:gd name="connsiteY21" fmla="*/ 5216675 h 5534073"/>
              <a:gd name="connsiteX22" fmla="*/ 4454434 w 13781314"/>
              <a:gd name="connsiteY22" fmla="*/ 5255864 h 5534073"/>
              <a:gd name="connsiteX23" fmla="*/ 3422469 w 13781314"/>
              <a:gd name="connsiteY23" fmla="*/ 5216675 h 5534073"/>
              <a:gd name="connsiteX24" fmla="*/ 2351314 w 13781314"/>
              <a:gd name="connsiteY24" fmla="*/ 5203612 h 5534073"/>
              <a:gd name="connsiteX25" fmla="*/ 1293223 w 13781314"/>
              <a:gd name="connsiteY25" fmla="*/ 5255864 h 5534073"/>
              <a:gd name="connsiteX26" fmla="*/ 326571 w 13781314"/>
              <a:gd name="connsiteY26" fmla="*/ 5007669 h 5534073"/>
              <a:gd name="connsiteX27" fmla="*/ 0 w 13781314"/>
              <a:gd name="connsiteY27" fmla="*/ 331167 h 5534073"/>
              <a:gd name="connsiteX0" fmla="*/ 0 w 13781314"/>
              <a:gd name="connsiteY0" fmla="*/ 331167 h 5534073"/>
              <a:gd name="connsiteX1" fmla="*/ 770709 w 13781314"/>
              <a:gd name="connsiteY1" fmla="*/ 331167 h 5534073"/>
              <a:gd name="connsiteX2" fmla="*/ 1867989 w 13781314"/>
              <a:gd name="connsiteY2" fmla="*/ 187475 h 5534073"/>
              <a:gd name="connsiteX3" fmla="*/ 3069771 w 13781314"/>
              <a:gd name="connsiteY3" fmla="*/ 344229 h 5534073"/>
              <a:gd name="connsiteX4" fmla="*/ 4232366 w 13781314"/>
              <a:gd name="connsiteY4" fmla="*/ 331167 h 5534073"/>
              <a:gd name="connsiteX5" fmla="*/ 5342709 w 13781314"/>
              <a:gd name="connsiteY5" fmla="*/ 357292 h 5534073"/>
              <a:gd name="connsiteX6" fmla="*/ 6727371 w 13781314"/>
              <a:gd name="connsiteY6" fmla="*/ 357292 h 5534073"/>
              <a:gd name="connsiteX7" fmla="*/ 7720149 w 13781314"/>
              <a:gd name="connsiteY7" fmla="*/ 252789 h 5534073"/>
              <a:gd name="connsiteX8" fmla="*/ 8712926 w 13781314"/>
              <a:gd name="connsiteY8" fmla="*/ 448732 h 5534073"/>
              <a:gd name="connsiteX9" fmla="*/ 9810206 w 13781314"/>
              <a:gd name="connsiteY9" fmla="*/ 252789 h 5534073"/>
              <a:gd name="connsiteX10" fmla="*/ 10881360 w 13781314"/>
              <a:gd name="connsiteY10" fmla="*/ 448732 h 5534073"/>
              <a:gd name="connsiteX11" fmla="*/ 11926389 w 13781314"/>
              <a:gd name="connsiteY11" fmla="*/ 305041 h 5534073"/>
              <a:gd name="connsiteX12" fmla="*/ 12853851 w 13781314"/>
              <a:gd name="connsiteY12" fmla="*/ 448732 h 5534073"/>
              <a:gd name="connsiteX13" fmla="*/ 13781314 w 13781314"/>
              <a:gd name="connsiteY13" fmla="*/ 226664 h 5534073"/>
              <a:gd name="connsiteX14" fmla="*/ 13781314 w 13781314"/>
              <a:gd name="connsiteY14" fmla="*/ 5112172 h 5534073"/>
              <a:gd name="connsiteX15" fmla="*/ 12723223 w 13781314"/>
              <a:gd name="connsiteY15" fmla="*/ 5125235 h 5534073"/>
              <a:gd name="connsiteX16" fmla="*/ 11652069 w 13781314"/>
              <a:gd name="connsiteY16" fmla="*/ 5255864 h 5534073"/>
              <a:gd name="connsiteX17" fmla="*/ 10633166 w 13781314"/>
              <a:gd name="connsiteY17" fmla="*/ 5086047 h 5534073"/>
              <a:gd name="connsiteX18" fmla="*/ 9300754 w 13781314"/>
              <a:gd name="connsiteY18" fmla="*/ 5216675 h 5534073"/>
              <a:gd name="connsiteX19" fmla="*/ 7707086 w 13781314"/>
              <a:gd name="connsiteY19" fmla="*/ 5046858 h 5534073"/>
              <a:gd name="connsiteX20" fmla="*/ 6648994 w 13781314"/>
              <a:gd name="connsiteY20" fmla="*/ 5308115 h 5534073"/>
              <a:gd name="connsiteX21" fmla="*/ 5408023 w 13781314"/>
              <a:gd name="connsiteY21" fmla="*/ 5216675 h 5534073"/>
              <a:gd name="connsiteX22" fmla="*/ 4454434 w 13781314"/>
              <a:gd name="connsiteY22" fmla="*/ 5255864 h 5534073"/>
              <a:gd name="connsiteX23" fmla="*/ 3422469 w 13781314"/>
              <a:gd name="connsiteY23" fmla="*/ 5216675 h 5534073"/>
              <a:gd name="connsiteX24" fmla="*/ 2351314 w 13781314"/>
              <a:gd name="connsiteY24" fmla="*/ 5203612 h 5534073"/>
              <a:gd name="connsiteX25" fmla="*/ 1293223 w 13781314"/>
              <a:gd name="connsiteY25" fmla="*/ 5255864 h 5534073"/>
              <a:gd name="connsiteX26" fmla="*/ 326571 w 13781314"/>
              <a:gd name="connsiteY26" fmla="*/ 5007669 h 5534073"/>
              <a:gd name="connsiteX27" fmla="*/ 0 w 13781314"/>
              <a:gd name="connsiteY27" fmla="*/ 331167 h 5534073"/>
              <a:gd name="connsiteX0" fmla="*/ 0 w 13781314"/>
              <a:gd name="connsiteY0" fmla="*/ 331167 h 5534073"/>
              <a:gd name="connsiteX1" fmla="*/ 770709 w 13781314"/>
              <a:gd name="connsiteY1" fmla="*/ 331167 h 5534073"/>
              <a:gd name="connsiteX2" fmla="*/ 1867989 w 13781314"/>
              <a:gd name="connsiteY2" fmla="*/ 187475 h 5534073"/>
              <a:gd name="connsiteX3" fmla="*/ 3069771 w 13781314"/>
              <a:gd name="connsiteY3" fmla="*/ 344229 h 5534073"/>
              <a:gd name="connsiteX4" fmla="*/ 4232366 w 13781314"/>
              <a:gd name="connsiteY4" fmla="*/ 331167 h 5534073"/>
              <a:gd name="connsiteX5" fmla="*/ 5342709 w 13781314"/>
              <a:gd name="connsiteY5" fmla="*/ 357292 h 5534073"/>
              <a:gd name="connsiteX6" fmla="*/ 6727371 w 13781314"/>
              <a:gd name="connsiteY6" fmla="*/ 357292 h 5534073"/>
              <a:gd name="connsiteX7" fmla="*/ 7720149 w 13781314"/>
              <a:gd name="connsiteY7" fmla="*/ 252789 h 5534073"/>
              <a:gd name="connsiteX8" fmla="*/ 8712926 w 13781314"/>
              <a:gd name="connsiteY8" fmla="*/ 448732 h 5534073"/>
              <a:gd name="connsiteX9" fmla="*/ 9810206 w 13781314"/>
              <a:gd name="connsiteY9" fmla="*/ 252789 h 5534073"/>
              <a:gd name="connsiteX10" fmla="*/ 10881360 w 13781314"/>
              <a:gd name="connsiteY10" fmla="*/ 448732 h 5534073"/>
              <a:gd name="connsiteX11" fmla="*/ 11926389 w 13781314"/>
              <a:gd name="connsiteY11" fmla="*/ 305041 h 5534073"/>
              <a:gd name="connsiteX12" fmla="*/ 12853851 w 13781314"/>
              <a:gd name="connsiteY12" fmla="*/ 448732 h 5534073"/>
              <a:gd name="connsiteX13" fmla="*/ 13781314 w 13781314"/>
              <a:gd name="connsiteY13" fmla="*/ 226664 h 5534073"/>
              <a:gd name="connsiteX14" fmla="*/ 13781314 w 13781314"/>
              <a:gd name="connsiteY14" fmla="*/ 5112172 h 5534073"/>
              <a:gd name="connsiteX15" fmla="*/ 12723223 w 13781314"/>
              <a:gd name="connsiteY15" fmla="*/ 5125235 h 5534073"/>
              <a:gd name="connsiteX16" fmla="*/ 11652069 w 13781314"/>
              <a:gd name="connsiteY16" fmla="*/ 5255864 h 5534073"/>
              <a:gd name="connsiteX17" fmla="*/ 10633166 w 13781314"/>
              <a:gd name="connsiteY17" fmla="*/ 5086047 h 5534073"/>
              <a:gd name="connsiteX18" fmla="*/ 9300754 w 13781314"/>
              <a:gd name="connsiteY18" fmla="*/ 5216675 h 5534073"/>
              <a:gd name="connsiteX19" fmla="*/ 7707086 w 13781314"/>
              <a:gd name="connsiteY19" fmla="*/ 5046858 h 5534073"/>
              <a:gd name="connsiteX20" fmla="*/ 6648994 w 13781314"/>
              <a:gd name="connsiteY20" fmla="*/ 5308115 h 5534073"/>
              <a:gd name="connsiteX21" fmla="*/ 5408023 w 13781314"/>
              <a:gd name="connsiteY21" fmla="*/ 5216675 h 5534073"/>
              <a:gd name="connsiteX22" fmla="*/ 4454434 w 13781314"/>
              <a:gd name="connsiteY22" fmla="*/ 5255864 h 5534073"/>
              <a:gd name="connsiteX23" fmla="*/ 3422469 w 13781314"/>
              <a:gd name="connsiteY23" fmla="*/ 5216675 h 5534073"/>
              <a:gd name="connsiteX24" fmla="*/ 2351314 w 13781314"/>
              <a:gd name="connsiteY24" fmla="*/ 5203612 h 5534073"/>
              <a:gd name="connsiteX25" fmla="*/ 1293223 w 13781314"/>
              <a:gd name="connsiteY25" fmla="*/ 5255864 h 5534073"/>
              <a:gd name="connsiteX26" fmla="*/ 326571 w 13781314"/>
              <a:gd name="connsiteY26" fmla="*/ 5007669 h 5534073"/>
              <a:gd name="connsiteX27" fmla="*/ 0 w 13781314"/>
              <a:gd name="connsiteY27" fmla="*/ 331167 h 5534073"/>
              <a:gd name="connsiteX0" fmla="*/ 0 w 13781314"/>
              <a:gd name="connsiteY0" fmla="*/ 331167 h 5534073"/>
              <a:gd name="connsiteX1" fmla="*/ 770709 w 13781314"/>
              <a:gd name="connsiteY1" fmla="*/ 331167 h 5534073"/>
              <a:gd name="connsiteX2" fmla="*/ 1867989 w 13781314"/>
              <a:gd name="connsiteY2" fmla="*/ 187475 h 5534073"/>
              <a:gd name="connsiteX3" fmla="*/ 3069771 w 13781314"/>
              <a:gd name="connsiteY3" fmla="*/ 344229 h 5534073"/>
              <a:gd name="connsiteX4" fmla="*/ 4232366 w 13781314"/>
              <a:gd name="connsiteY4" fmla="*/ 331167 h 5534073"/>
              <a:gd name="connsiteX5" fmla="*/ 5342709 w 13781314"/>
              <a:gd name="connsiteY5" fmla="*/ 357292 h 5534073"/>
              <a:gd name="connsiteX6" fmla="*/ 6727371 w 13781314"/>
              <a:gd name="connsiteY6" fmla="*/ 357292 h 5534073"/>
              <a:gd name="connsiteX7" fmla="*/ 7720149 w 13781314"/>
              <a:gd name="connsiteY7" fmla="*/ 252789 h 5534073"/>
              <a:gd name="connsiteX8" fmla="*/ 8712926 w 13781314"/>
              <a:gd name="connsiteY8" fmla="*/ 448732 h 5534073"/>
              <a:gd name="connsiteX9" fmla="*/ 9810206 w 13781314"/>
              <a:gd name="connsiteY9" fmla="*/ 252789 h 5534073"/>
              <a:gd name="connsiteX10" fmla="*/ 10881360 w 13781314"/>
              <a:gd name="connsiteY10" fmla="*/ 448732 h 5534073"/>
              <a:gd name="connsiteX11" fmla="*/ 11926389 w 13781314"/>
              <a:gd name="connsiteY11" fmla="*/ 305041 h 5534073"/>
              <a:gd name="connsiteX12" fmla="*/ 12853851 w 13781314"/>
              <a:gd name="connsiteY12" fmla="*/ 448732 h 5534073"/>
              <a:gd name="connsiteX13" fmla="*/ 13781314 w 13781314"/>
              <a:gd name="connsiteY13" fmla="*/ 226664 h 5534073"/>
              <a:gd name="connsiteX14" fmla="*/ 13781314 w 13781314"/>
              <a:gd name="connsiteY14" fmla="*/ 5112172 h 5534073"/>
              <a:gd name="connsiteX15" fmla="*/ 12723223 w 13781314"/>
              <a:gd name="connsiteY15" fmla="*/ 5125235 h 5534073"/>
              <a:gd name="connsiteX16" fmla="*/ 11652069 w 13781314"/>
              <a:gd name="connsiteY16" fmla="*/ 5255864 h 5534073"/>
              <a:gd name="connsiteX17" fmla="*/ 10633166 w 13781314"/>
              <a:gd name="connsiteY17" fmla="*/ 5086047 h 5534073"/>
              <a:gd name="connsiteX18" fmla="*/ 9300754 w 13781314"/>
              <a:gd name="connsiteY18" fmla="*/ 5216675 h 5534073"/>
              <a:gd name="connsiteX19" fmla="*/ 7707086 w 13781314"/>
              <a:gd name="connsiteY19" fmla="*/ 5046858 h 5534073"/>
              <a:gd name="connsiteX20" fmla="*/ 6648994 w 13781314"/>
              <a:gd name="connsiteY20" fmla="*/ 5308115 h 5534073"/>
              <a:gd name="connsiteX21" fmla="*/ 5408023 w 13781314"/>
              <a:gd name="connsiteY21" fmla="*/ 5216675 h 5534073"/>
              <a:gd name="connsiteX22" fmla="*/ 4454434 w 13781314"/>
              <a:gd name="connsiteY22" fmla="*/ 5255864 h 5534073"/>
              <a:gd name="connsiteX23" fmla="*/ 3422469 w 13781314"/>
              <a:gd name="connsiteY23" fmla="*/ 5216675 h 5534073"/>
              <a:gd name="connsiteX24" fmla="*/ 2351314 w 13781314"/>
              <a:gd name="connsiteY24" fmla="*/ 5203612 h 5534073"/>
              <a:gd name="connsiteX25" fmla="*/ 1293223 w 13781314"/>
              <a:gd name="connsiteY25" fmla="*/ 5255864 h 5534073"/>
              <a:gd name="connsiteX26" fmla="*/ 326571 w 13781314"/>
              <a:gd name="connsiteY26" fmla="*/ 5007669 h 5534073"/>
              <a:gd name="connsiteX27" fmla="*/ 0 w 13781314"/>
              <a:gd name="connsiteY27" fmla="*/ 331167 h 5534073"/>
              <a:gd name="connsiteX0" fmla="*/ 0 w 13781314"/>
              <a:gd name="connsiteY0" fmla="*/ 331167 h 5534073"/>
              <a:gd name="connsiteX1" fmla="*/ 770709 w 13781314"/>
              <a:gd name="connsiteY1" fmla="*/ 331167 h 5534073"/>
              <a:gd name="connsiteX2" fmla="*/ 1867989 w 13781314"/>
              <a:gd name="connsiteY2" fmla="*/ 187475 h 5534073"/>
              <a:gd name="connsiteX3" fmla="*/ 3069771 w 13781314"/>
              <a:gd name="connsiteY3" fmla="*/ 344229 h 5534073"/>
              <a:gd name="connsiteX4" fmla="*/ 4232366 w 13781314"/>
              <a:gd name="connsiteY4" fmla="*/ 331167 h 5534073"/>
              <a:gd name="connsiteX5" fmla="*/ 5342709 w 13781314"/>
              <a:gd name="connsiteY5" fmla="*/ 357292 h 5534073"/>
              <a:gd name="connsiteX6" fmla="*/ 6727371 w 13781314"/>
              <a:gd name="connsiteY6" fmla="*/ 357292 h 5534073"/>
              <a:gd name="connsiteX7" fmla="*/ 7720149 w 13781314"/>
              <a:gd name="connsiteY7" fmla="*/ 252789 h 5534073"/>
              <a:gd name="connsiteX8" fmla="*/ 8712926 w 13781314"/>
              <a:gd name="connsiteY8" fmla="*/ 448732 h 5534073"/>
              <a:gd name="connsiteX9" fmla="*/ 9810206 w 13781314"/>
              <a:gd name="connsiteY9" fmla="*/ 252789 h 5534073"/>
              <a:gd name="connsiteX10" fmla="*/ 10881360 w 13781314"/>
              <a:gd name="connsiteY10" fmla="*/ 448732 h 5534073"/>
              <a:gd name="connsiteX11" fmla="*/ 11926389 w 13781314"/>
              <a:gd name="connsiteY11" fmla="*/ 305041 h 5534073"/>
              <a:gd name="connsiteX12" fmla="*/ 12853851 w 13781314"/>
              <a:gd name="connsiteY12" fmla="*/ 448732 h 5534073"/>
              <a:gd name="connsiteX13" fmla="*/ 13781314 w 13781314"/>
              <a:gd name="connsiteY13" fmla="*/ 226664 h 5534073"/>
              <a:gd name="connsiteX14" fmla="*/ 13781314 w 13781314"/>
              <a:gd name="connsiteY14" fmla="*/ 5112172 h 5534073"/>
              <a:gd name="connsiteX15" fmla="*/ 12723223 w 13781314"/>
              <a:gd name="connsiteY15" fmla="*/ 5125235 h 5534073"/>
              <a:gd name="connsiteX16" fmla="*/ 11652069 w 13781314"/>
              <a:gd name="connsiteY16" fmla="*/ 5255864 h 5534073"/>
              <a:gd name="connsiteX17" fmla="*/ 10633166 w 13781314"/>
              <a:gd name="connsiteY17" fmla="*/ 5086047 h 5534073"/>
              <a:gd name="connsiteX18" fmla="*/ 9300754 w 13781314"/>
              <a:gd name="connsiteY18" fmla="*/ 5216675 h 5534073"/>
              <a:gd name="connsiteX19" fmla="*/ 7707086 w 13781314"/>
              <a:gd name="connsiteY19" fmla="*/ 5046858 h 5534073"/>
              <a:gd name="connsiteX20" fmla="*/ 6648994 w 13781314"/>
              <a:gd name="connsiteY20" fmla="*/ 5308115 h 5534073"/>
              <a:gd name="connsiteX21" fmla="*/ 5408023 w 13781314"/>
              <a:gd name="connsiteY21" fmla="*/ 5216675 h 5534073"/>
              <a:gd name="connsiteX22" fmla="*/ 4454434 w 13781314"/>
              <a:gd name="connsiteY22" fmla="*/ 5255864 h 5534073"/>
              <a:gd name="connsiteX23" fmla="*/ 3422469 w 13781314"/>
              <a:gd name="connsiteY23" fmla="*/ 5216675 h 5534073"/>
              <a:gd name="connsiteX24" fmla="*/ 2351314 w 13781314"/>
              <a:gd name="connsiteY24" fmla="*/ 5203612 h 5534073"/>
              <a:gd name="connsiteX25" fmla="*/ 1293223 w 13781314"/>
              <a:gd name="connsiteY25" fmla="*/ 5255864 h 5534073"/>
              <a:gd name="connsiteX26" fmla="*/ 326571 w 13781314"/>
              <a:gd name="connsiteY26" fmla="*/ 5007669 h 5534073"/>
              <a:gd name="connsiteX27" fmla="*/ 0 w 13781314"/>
              <a:gd name="connsiteY27" fmla="*/ 331167 h 5534073"/>
              <a:gd name="connsiteX0" fmla="*/ 0 w 13781314"/>
              <a:gd name="connsiteY0" fmla="*/ 331167 h 5534073"/>
              <a:gd name="connsiteX1" fmla="*/ 770709 w 13781314"/>
              <a:gd name="connsiteY1" fmla="*/ 331167 h 5534073"/>
              <a:gd name="connsiteX2" fmla="*/ 1867989 w 13781314"/>
              <a:gd name="connsiteY2" fmla="*/ 187475 h 5534073"/>
              <a:gd name="connsiteX3" fmla="*/ 3069771 w 13781314"/>
              <a:gd name="connsiteY3" fmla="*/ 344229 h 5534073"/>
              <a:gd name="connsiteX4" fmla="*/ 4232366 w 13781314"/>
              <a:gd name="connsiteY4" fmla="*/ 331167 h 5534073"/>
              <a:gd name="connsiteX5" fmla="*/ 5342709 w 13781314"/>
              <a:gd name="connsiteY5" fmla="*/ 357292 h 5534073"/>
              <a:gd name="connsiteX6" fmla="*/ 6727371 w 13781314"/>
              <a:gd name="connsiteY6" fmla="*/ 357292 h 5534073"/>
              <a:gd name="connsiteX7" fmla="*/ 7720149 w 13781314"/>
              <a:gd name="connsiteY7" fmla="*/ 252789 h 5534073"/>
              <a:gd name="connsiteX8" fmla="*/ 8712926 w 13781314"/>
              <a:gd name="connsiteY8" fmla="*/ 448732 h 5534073"/>
              <a:gd name="connsiteX9" fmla="*/ 9810206 w 13781314"/>
              <a:gd name="connsiteY9" fmla="*/ 252789 h 5534073"/>
              <a:gd name="connsiteX10" fmla="*/ 10881360 w 13781314"/>
              <a:gd name="connsiteY10" fmla="*/ 448732 h 5534073"/>
              <a:gd name="connsiteX11" fmla="*/ 11926389 w 13781314"/>
              <a:gd name="connsiteY11" fmla="*/ 305041 h 5534073"/>
              <a:gd name="connsiteX12" fmla="*/ 12853851 w 13781314"/>
              <a:gd name="connsiteY12" fmla="*/ 448732 h 5534073"/>
              <a:gd name="connsiteX13" fmla="*/ 13781314 w 13781314"/>
              <a:gd name="connsiteY13" fmla="*/ 226664 h 5534073"/>
              <a:gd name="connsiteX14" fmla="*/ 13781314 w 13781314"/>
              <a:gd name="connsiteY14" fmla="*/ 5112172 h 5534073"/>
              <a:gd name="connsiteX15" fmla="*/ 12723223 w 13781314"/>
              <a:gd name="connsiteY15" fmla="*/ 5125235 h 5534073"/>
              <a:gd name="connsiteX16" fmla="*/ 11652069 w 13781314"/>
              <a:gd name="connsiteY16" fmla="*/ 5255864 h 5534073"/>
              <a:gd name="connsiteX17" fmla="*/ 10633166 w 13781314"/>
              <a:gd name="connsiteY17" fmla="*/ 5086047 h 5534073"/>
              <a:gd name="connsiteX18" fmla="*/ 9300754 w 13781314"/>
              <a:gd name="connsiteY18" fmla="*/ 5216675 h 5534073"/>
              <a:gd name="connsiteX19" fmla="*/ 7707086 w 13781314"/>
              <a:gd name="connsiteY19" fmla="*/ 5046858 h 5534073"/>
              <a:gd name="connsiteX20" fmla="*/ 6648994 w 13781314"/>
              <a:gd name="connsiteY20" fmla="*/ 5308115 h 5534073"/>
              <a:gd name="connsiteX21" fmla="*/ 5408023 w 13781314"/>
              <a:gd name="connsiteY21" fmla="*/ 5216675 h 5534073"/>
              <a:gd name="connsiteX22" fmla="*/ 4454434 w 13781314"/>
              <a:gd name="connsiteY22" fmla="*/ 5255864 h 5534073"/>
              <a:gd name="connsiteX23" fmla="*/ 3422469 w 13781314"/>
              <a:gd name="connsiteY23" fmla="*/ 5216675 h 5534073"/>
              <a:gd name="connsiteX24" fmla="*/ 2351314 w 13781314"/>
              <a:gd name="connsiteY24" fmla="*/ 5203612 h 5534073"/>
              <a:gd name="connsiteX25" fmla="*/ 1293223 w 13781314"/>
              <a:gd name="connsiteY25" fmla="*/ 5255864 h 5534073"/>
              <a:gd name="connsiteX26" fmla="*/ 326571 w 13781314"/>
              <a:gd name="connsiteY26" fmla="*/ 5007669 h 5534073"/>
              <a:gd name="connsiteX27" fmla="*/ 0 w 13781314"/>
              <a:gd name="connsiteY27" fmla="*/ 331167 h 5534073"/>
              <a:gd name="connsiteX0" fmla="*/ 0 w 13781314"/>
              <a:gd name="connsiteY0" fmla="*/ 331167 h 5534073"/>
              <a:gd name="connsiteX1" fmla="*/ 770709 w 13781314"/>
              <a:gd name="connsiteY1" fmla="*/ 331167 h 5534073"/>
              <a:gd name="connsiteX2" fmla="*/ 1867989 w 13781314"/>
              <a:gd name="connsiteY2" fmla="*/ 187475 h 5534073"/>
              <a:gd name="connsiteX3" fmla="*/ 3069771 w 13781314"/>
              <a:gd name="connsiteY3" fmla="*/ 344229 h 5534073"/>
              <a:gd name="connsiteX4" fmla="*/ 4232366 w 13781314"/>
              <a:gd name="connsiteY4" fmla="*/ 331167 h 5534073"/>
              <a:gd name="connsiteX5" fmla="*/ 5342709 w 13781314"/>
              <a:gd name="connsiteY5" fmla="*/ 357292 h 5534073"/>
              <a:gd name="connsiteX6" fmla="*/ 6727371 w 13781314"/>
              <a:gd name="connsiteY6" fmla="*/ 357292 h 5534073"/>
              <a:gd name="connsiteX7" fmla="*/ 7720149 w 13781314"/>
              <a:gd name="connsiteY7" fmla="*/ 252789 h 5534073"/>
              <a:gd name="connsiteX8" fmla="*/ 8712926 w 13781314"/>
              <a:gd name="connsiteY8" fmla="*/ 448732 h 5534073"/>
              <a:gd name="connsiteX9" fmla="*/ 9810206 w 13781314"/>
              <a:gd name="connsiteY9" fmla="*/ 252789 h 5534073"/>
              <a:gd name="connsiteX10" fmla="*/ 10881360 w 13781314"/>
              <a:gd name="connsiteY10" fmla="*/ 448732 h 5534073"/>
              <a:gd name="connsiteX11" fmla="*/ 11926389 w 13781314"/>
              <a:gd name="connsiteY11" fmla="*/ 305041 h 5534073"/>
              <a:gd name="connsiteX12" fmla="*/ 12853851 w 13781314"/>
              <a:gd name="connsiteY12" fmla="*/ 448732 h 5534073"/>
              <a:gd name="connsiteX13" fmla="*/ 13781314 w 13781314"/>
              <a:gd name="connsiteY13" fmla="*/ 226664 h 5534073"/>
              <a:gd name="connsiteX14" fmla="*/ 13781314 w 13781314"/>
              <a:gd name="connsiteY14" fmla="*/ 5112172 h 5534073"/>
              <a:gd name="connsiteX15" fmla="*/ 12723223 w 13781314"/>
              <a:gd name="connsiteY15" fmla="*/ 5125235 h 5534073"/>
              <a:gd name="connsiteX16" fmla="*/ 11652069 w 13781314"/>
              <a:gd name="connsiteY16" fmla="*/ 5255864 h 5534073"/>
              <a:gd name="connsiteX17" fmla="*/ 10633166 w 13781314"/>
              <a:gd name="connsiteY17" fmla="*/ 5086047 h 5534073"/>
              <a:gd name="connsiteX18" fmla="*/ 9300754 w 13781314"/>
              <a:gd name="connsiteY18" fmla="*/ 5216675 h 5534073"/>
              <a:gd name="connsiteX19" fmla="*/ 7707086 w 13781314"/>
              <a:gd name="connsiteY19" fmla="*/ 5046858 h 5534073"/>
              <a:gd name="connsiteX20" fmla="*/ 6648994 w 13781314"/>
              <a:gd name="connsiteY20" fmla="*/ 5308115 h 5534073"/>
              <a:gd name="connsiteX21" fmla="*/ 5408023 w 13781314"/>
              <a:gd name="connsiteY21" fmla="*/ 5216675 h 5534073"/>
              <a:gd name="connsiteX22" fmla="*/ 4454434 w 13781314"/>
              <a:gd name="connsiteY22" fmla="*/ 5255864 h 5534073"/>
              <a:gd name="connsiteX23" fmla="*/ 3422469 w 13781314"/>
              <a:gd name="connsiteY23" fmla="*/ 5216675 h 5534073"/>
              <a:gd name="connsiteX24" fmla="*/ 2351314 w 13781314"/>
              <a:gd name="connsiteY24" fmla="*/ 5203612 h 5534073"/>
              <a:gd name="connsiteX25" fmla="*/ 1293223 w 13781314"/>
              <a:gd name="connsiteY25" fmla="*/ 5255864 h 5534073"/>
              <a:gd name="connsiteX26" fmla="*/ 326571 w 13781314"/>
              <a:gd name="connsiteY26" fmla="*/ 5007669 h 5534073"/>
              <a:gd name="connsiteX27" fmla="*/ 0 w 13781314"/>
              <a:gd name="connsiteY27" fmla="*/ 331167 h 5534073"/>
              <a:gd name="connsiteX0" fmla="*/ 0 w 13781314"/>
              <a:gd name="connsiteY0" fmla="*/ 331167 h 5534073"/>
              <a:gd name="connsiteX1" fmla="*/ 770709 w 13781314"/>
              <a:gd name="connsiteY1" fmla="*/ 331167 h 5534073"/>
              <a:gd name="connsiteX2" fmla="*/ 1867989 w 13781314"/>
              <a:gd name="connsiteY2" fmla="*/ 187475 h 5534073"/>
              <a:gd name="connsiteX3" fmla="*/ 3069771 w 13781314"/>
              <a:gd name="connsiteY3" fmla="*/ 344229 h 5534073"/>
              <a:gd name="connsiteX4" fmla="*/ 4232366 w 13781314"/>
              <a:gd name="connsiteY4" fmla="*/ 331167 h 5534073"/>
              <a:gd name="connsiteX5" fmla="*/ 5342709 w 13781314"/>
              <a:gd name="connsiteY5" fmla="*/ 357292 h 5534073"/>
              <a:gd name="connsiteX6" fmla="*/ 6727371 w 13781314"/>
              <a:gd name="connsiteY6" fmla="*/ 357292 h 5534073"/>
              <a:gd name="connsiteX7" fmla="*/ 7720149 w 13781314"/>
              <a:gd name="connsiteY7" fmla="*/ 252789 h 5534073"/>
              <a:gd name="connsiteX8" fmla="*/ 8712926 w 13781314"/>
              <a:gd name="connsiteY8" fmla="*/ 448732 h 5534073"/>
              <a:gd name="connsiteX9" fmla="*/ 9810206 w 13781314"/>
              <a:gd name="connsiteY9" fmla="*/ 252789 h 5534073"/>
              <a:gd name="connsiteX10" fmla="*/ 10881360 w 13781314"/>
              <a:gd name="connsiteY10" fmla="*/ 448732 h 5534073"/>
              <a:gd name="connsiteX11" fmla="*/ 11926389 w 13781314"/>
              <a:gd name="connsiteY11" fmla="*/ 305041 h 5534073"/>
              <a:gd name="connsiteX12" fmla="*/ 12853851 w 13781314"/>
              <a:gd name="connsiteY12" fmla="*/ 448732 h 5534073"/>
              <a:gd name="connsiteX13" fmla="*/ 13781314 w 13781314"/>
              <a:gd name="connsiteY13" fmla="*/ 226664 h 5534073"/>
              <a:gd name="connsiteX14" fmla="*/ 13781314 w 13781314"/>
              <a:gd name="connsiteY14" fmla="*/ 5112172 h 5534073"/>
              <a:gd name="connsiteX15" fmla="*/ 12723223 w 13781314"/>
              <a:gd name="connsiteY15" fmla="*/ 5125235 h 5534073"/>
              <a:gd name="connsiteX16" fmla="*/ 11652069 w 13781314"/>
              <a:gd name="connsiteY16" fmla="*/ 5255864 h 5534073"/>
              <a:gd name="connsiteX17" fmla="*/ 10633166 w 13781314"/>
              <a:gd name="connsiteY17" fmla="*/ 5086047 h 5534073"/>
              <a:gd name="connsiteX18" fmla="*/ 9300754 w 13781314"/>
              <a:gd name="connsiteY18" fmla="*/ 5216675 h 5534073"/>
              <a:gd name="connsiteX19" fmla="*/ 7707086 w 13781314"/>
              <a:gd name="connsiteY19" fmla="*/ 5046858 h 5534073"/>
              <a:gd name="connsiteX20" fmla="*/ 6648994 w 13781314"/>
              <a:gd name="connsiteY20" fmla="*/ 5308115 h 5534073"/>
              <a:gd name="connsiteX21" fmla="*/ 5408023 w 13781314"/>
              <a:gd name="connsiteY21" fmla="*/ 5216675 h 5534073"/>
              <a:gd name="connsiteX22" fmla="*/ 4454434 w 13781314"/>
              <a:gd name="connsiteY22" fmla="*/ 5255864 h 5534073"/>
              <a:gd name="connsiteX23" fmla="*/ 3422469 w 13781314"/>
              <a:gd name="connsiteY23" fmla="*/ 5216675 h 5534073"/>
              <a:gd name="connsiteX24" fmla="*/ 2351314 w 13781314"/>
              <a:gd name="connsiteY24" fmla="*/ 5203612 h 5534073"/>
              <a:gd name="connsiteX25" fmla="*/ 1293223 w 13781314"/>
              <a:gd name="connsiteY25" fmla="*/ 5255864 h 5534073"/>
              <a:gd name="connsiteX26" fmla="*/ 326571 w 13781314"/>
              <a:gd name="connsiteY26" fmla="*/ 5007669 h 5534073"/>
              <a:gd name="connsiteX27" fmla="*/ 0 w 13781314"/>
              <a:gd name="connsiteY27" fmla="*/ 331167 h 55340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13781314" h="5534073">
                <a:moveTo>
                  <a:pt x="0" y="331167"/>
                </a:moveTo>
                <a:lnTo>
                  <a:pt x="770709" y="331167"/>
                </a:lnTo>
                <a:cubicBezTo>
                  <a:pt x="1045029" y="-69427"/>
                  <a:pt x="1609806" y="-79673"/>
                  <a:pt x="1867989" y="187475"/>
                </a:cubicBezTo>
                <a:cubicBezTo>
                  <a:pt x="2307003" y="-190580"/>
                  <a:pt x="2991907" y="76825"/>
                  <a:pt x="3069771" y="344229"/>
                </a:cubicBezTo>
                <a:cubicBezTo>
                  <a:pt x="3388147" y="32513"/>
                  <a:pt x="4067671" y="120368"/>
                  <a:pt x="4232366" y="331167"/>
                </a:cubicBezTo>
                <a:cubicBezTo>
                  <a:pt x="4587112" y="-228744"/>
                  <a:pt x="5295325" y="133431"/>
                  <a:pt x="5342709" y="357292"/>
                </a:cubicBezTo>
                <a:cubicBezTo>
                  <a:pt x="5735107" y="26878"/>
                  <a:pt x="6434866" y="65298"/>
                  <a:pt x="6727371" y="357292"/>
                </a:cubicBezTo>
                <a:cubicBezTo>
                  <a:pt x="6981456" y="-46376"/>
                  <a:pt x="7665848" y="-50474"/>
                  <a:pt x="7720149" y="252789"/>
                </a:cubicBezTo>
                <a:cubicBezTo>
                  <a:pt x="8097179" y="-112203"/>
                  <a:pt x="8635573" y="14584"/>
                  <a:pt x="8712926" y="448732"/>
                </a:cubicBezTo>
                <a:cubicBezTo>
                  <a:pt x="8963426" y="-8468"/>
                  <a:pt x="9667283" y="-43047"/>
                  <a:pt x="9810206" y="252789"/>
                </a:cubicBezTo>
                <a:cubicBezTo>
                  <a:pt x="10228729" y="-104519"/>
                  <a:pt x="10708726" y="45320"/>
                  <a:pt x="10881360" y="448732"/>
                </a:cubicBezTo>
                <a:cubicBezTo>
                  <a:pt x="11106758" y="62737"/>
                  <a:pt x="11762463" y="53260"/>
                  <a:pt x="11926389" y="305041"/>
                </a:cubicBezTo>
                <a:cubicBezTo>
                  <a:pt x="12297015" y="-69684"/>
                  <a:pt x="12790586" y="170314"/>
                  <a:pt x="12853851" y="448732"/>
                </a:cubicBezTo>
                <a:cubicBezTo>
                  <a:pt x="13055429" y="51979"/>
                  <a:pt x="13556685" y="77850"/>
                  <a:pt x="13781314" y="226664"/>
                </a:cubicBezTo>
                <a:lnTo>
                  <a:pt x="13781314" y="5112172"/>
                </a:lnTo>
                <a:cubicBezTo>
                  <a:pt x="13574614" y="5400835"/>
                  <a:pt x="13029815" y="5466662"/>
                  <a:pt x="12723223" y="5125235"/>
                </a:cubicBezTo>
                <a:cubicBezTo>
                  <a:pt x="12665849" y="5499191"/>
                  <a:pt x="12132065" y="5558102"/>
                  <a:pt x="11652069" y="5255864"/>
                </a:cubicBezTo>
                <a:cubicBezTo>
                  <a:pt x="11396959" y="5506619"/>
                  <a:pt x="10803751" y="5511486"/>
                  <a:pt x="10633166" y="5086047"/>
                </a:cubicBezTo>
                <a:cubicBezTo>
                  <a:pt x="10434918" y="5544527"/>
                  <a:pt x="9729523" y="5664910"/>
                  <a:pt x="9300754" y="5216675"/>
                </a:cubicBezTo>
                <a:cubicBezTo>
                  <a:pt x="9038472" y="5651847"/>
                  <a:pt x="8030840" y="5679767"/>
                  <a:pt x="7707086" y="5046858"/>
                </a:cubicBezTo>
                <a:cubicBezTo>
                  <a:pt x="7546490" y="5479725"/>
                  <a:pt x="6986323" y="5666703"/>
                  <a:pt x="6648994" y="5308115"/>
                </a:cubicBezTo>
                <a:cubicBezTo>
                  <a:pt x="6335229" y="5661837"/>
                  <a:pt x="5652631" y="5546832"/>
                  <a:pt x="5408023" y="5216675"/>
                </a:cubicBezTo>
                <a:cubicBezTo>
                  <a:pt x="5259209" y="5490995"/>
                  <a:pt x="4756928" y="5496374"/>
                  <a:pt x="4454434" y="5255864"/>
                </a:cubicBezTo>
                <a:cubicBezTo>
                  <a:pt x="4256442" y="5596267"/>
                  <a:pt x="3658881" y="5544783"/>
                  <a:pt x="3422469" y="5216675"/>
                </a:cubicBezTo>
                <a:cubicBezTo>
                  <a:pt x="3234466" y="5465894"/>
                  <a:pt x="2554686" y="5523011"/>
                  <a:pt x="2351314" y="5203612"/>
                </a:cubicBezTo>
                <a:cubicBezTo>
                  <a:pt x="2167666" y="5451550"/>
                  <a:pt x="1784232" y="5576545"/>
                  <a:pt x="1293223" y="5255864"/>
                </a:cubicBezTo>
                <a:cubicBezTo>
                  <a:pt x="855745" y="5680278"/>
                  <a:pt x="387531" y="5251766"/>
                  <a:pt x="326571" y="5007669"/>
                </a:cubicBezTo>
                <a:lnTo>
                  <a:pt x="0" y="33116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CB10252-A659-8849-4C48-9D5E9223E890}"/>
              </a:ext>
            </a:extLst>
          </p:cNvPr>
          <p:cNvSpPr txBox="1"/>
          <p:nvPr/>
        </p:nvSpPr>
        <p:spPr>
          <a:xfrm>
            <a:off x="27856" y="865521"/>
            <a:ext cx="1216414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Bài</a:t>
            </a:r>
            <a:r>
              <a:rPr kumimoji="0" lang="nl-NL" sz="54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vi-VN" sz="54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</a:t>
            </a:r>
            <a:r>
              <a:rPr kumimoji="0" lang="nl-NL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</a:t>
            </a:r>
            <a:r>
              <a:rPr kumimoji="0" lang="vi-VN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Quan sát tranh rồi trả lời câu hỏi: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l="25071" t="42955" r="53014" b="43995"/>
          <a:stretch/>
        </p:blipFill>
        <p:spPr>
          <a:xfrm>
            <a:off x="680936" y="1788851"/>
            <a:ext cx="11267885" cy="3191711"/>
          </a:xfrm>
          <a:prstGeom prst="rect">
            <a:avLst/>
          </a:prstGeom>
        </p:spPr>
      </p:pic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3B339340-1392-114E-A76A-4BF889425688}"/>
              </a:ext>
            </a:extLst>
          </p:cNvPr>
          <p:cNvSpPr/>
          <p:nvPr/>
        </p:nvSpPr>
        <p:spPr>
          <a:xfrm>
            <a:off x="1049934" y="5183605"/>
            <a:ext cx="10529887" cy="1430615"/>
          </a:xfrm>
          <a:prstGeom prst="roundRect">
            <a:avLst>
              <a:gd name="adj" fmla="val 50000"/>
            </a:avLst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082746"/>
                </a:solidFill>
                <a:effectLst/>
                <a:uLnTx/>
                <a:uFillTx/>
                <a:latin typeface="UTM Avo" panose="02040603050506090204" pitchFamily="18" charset="0"/>
                <a:ea typeface="+mn-ea"/>
                <a:cs typeface="+mn-cs"/>
              </a:rPr>
              <a:t>Để đi đến cầu trượt rồi ra bập bênh, Rô-bốt cần đi bao nhiêu mét?</a:t>
            </a:r>
            <a:endParaRPr kumimoji="0" lang="en-VN" sz="4000" b="1" i="0" u="none" strike="noStrike" kern="1200" cap="none" spc="0" normalizeH="0" baseline="0" noProof="0" dirty="0">
              <a:ln>
                <a:noFill/>
              </a:ln>
              <a:solidFill>
                <a:srgbClr val="082746"/>
              </a:solidFill>
              <a:effectLst/>
              <a:uLnTx/>
              <a:uFillTx/>
              <a:latin typeface="UTM Avo" panose="0204060305050609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5240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 tmFilter="0,0; .5, 1; 1, 1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30AC8E9B-12AC-4A91-8353-EC0FDFA818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4" name="Picture 6" descr="Astronaut in Space Cartoon Vector Graphic by lizstudio · Creative Fabrica">
            <a:extLst>
              <a:ext uri="{FF2B5EF4-FFF2-40B4-BE49-F238E27FC236}">
                <a16:creationId xmlns:a16="http://schemas.microsoft.com/office/drawing/2014/main" id="{2A3F4A56-200A-934B-BFA0-6E481B8A0D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044" b="96641" l="8103" r="90000">
                        <a14:foregroundMark x1="30862" y1="92765" x2="33621" y2="91473"/>
                        <a14:foregroundMark x1="11897" y1="64341" x2="11897" y2="64341"/>
                        <a14:foregroundMark x1="11034" y1="63307" x2="12586" y2="63566"/>
                        <a14:foregroundMark x1="36724" y1="94574" x2="37241" y2="96641"/>
                        <a14:foregroundMark x1="73621" y1="44444" x2="73276" y2="48062"/>
                        <a14:foregroundMark x1="36897" y1="9819" x2="42414" y2="16279"/>
                        <a14:foregroundMark x1="42414" y1="16279" x2="50517" y2="18605"/>
                        <a14:foregroundMark x1="8103" y1="9044" x2="8103" y2="9044"/>
                        <a14:foregroundMark x1="39483" y1="26357" x2="39483" y2="26357"/>
                        <a14:foregroundMark x1="68276" y1="16796" x2="68276" y2="16796"/>
                        <a14:foregroundMark x1="89310" y1="32817" x2="89310" y2="32817"/>
                        <a14:foregroundMark x1="89138" y1="70543" x2="89138" y2="70543"/>
                        <a14:foregroundMark x1="59138" y1="60724" x2="59138" y2="60724"/>
                        <a14:foregroundMark x1="50345" y1="76227" x2="50345" y2="76227"/>
                        <a14:foregroundMark x1="79828" y1="85271" x2="79828" y2="85271"/>
                        <a14:foregroundMark x1="20000" y1="35142" x2="20000" y2="35142"/>
                        <a14:foregroundMark x1="29138" y1="18346" x2="29138" y2="18346"/>
                        <a14:foregroundMark x1="14655" y1="13178" x2="14655" y2="13178"/>
                        <a14:foregroundMark x1="53103" y1="91473" x2="53103" y2="914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399" y="2928046"/>
            <a:ext cx="5889853" cy="3929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3B339340-1392-114E-A76A-4BF889425688}"/>
              </a:ext>
            </a:extLst>
          </p:cNvPr>
          <p:cNvSpPr/>
          <p:nvPr/>
        </p:nvSpPr>
        <p:spPr>
          <a:xfrm>
            <a:off x="91168" y="350196"/>
            <a:ext cx="12100832" cy="1369026"/>
          </a:xfrm>
          <a:prstGeom prst="roundRect">
            <a:avLst>
              <a:gd name="adj" fmla="val 50000"/>
            </a:avLst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082746"/>
                </a:solidFill>
                <a:effectLst/>
                <a:uLnTx/>
                <a:uFillTx/>
                <a:latin typeface="UTM Avo" panose="02040603050506090204" pitchFamily="18" charset="0"/>
                <a:ea typeface="+mn-ea"/>
                <a:cs typeface="+mn-cs"/>
              </a:rPr>
              <a:t>Để đi từ cầu trượt ra bập bênh, Rô –bốt cần đi:</a:t>
            </a:r>
            <a:endParaRPr kumimoji="0" lang="en-VN" sz="4400" b="1" i="0" u="none" strike="noStrike" kern="1200" cap="none" spc="0" normalizeH="0" baseline="0" noProof="0" dirty="0">
              <a:ln>
                <a:noFill/>
              </a:ln>
              <a:solidFill>
                <a:srgbClr val="082746"/>
              </a:solidFill>
              <a:effectLst/>
              <a:uLnTx/>
              <a:uFillTx/>
              <a:latin typeface="UTM Avo" panose="02040603050506090204" pitchFamily="18" charset="0"/>
              <a:ea typeface="+mn-ea"/>
              <a:cs typeface="+mn-cs"/>
            </a:endParaRP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3B339340-1392-114E-A76A-4BF889425688}"/>
              </a:ext>
            </a:extLst>
          </p:cNvPr>
          <p:cNvSpPr/>
          <p:nvPr/>
        </p:nvSpPr>
        <p:spPr>
          <a:xfrm>
            <a:off x="91169" y="2641420"/>
            <a:ext cx="8702636" cy="1572612"/>
          </a:xfrm>
          <a:prstGeom prst="roundRect">
            <a:avLst>
              <a:gd name="adj" fmla="val 50000"/>
            </a:avLst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000" b="1" i="0" u="none" strike="noStrike" kern="1200" cap="none" spc="0" normalizeH="0" baseline="0" noProof="0" dirty="0">
                <a:ln>
                  <a:noFill/>
                </a:ln>
                <a:solidFill>
                  <a:srgbClr val="082746"/>
                </a:solidFill>
                <a:effectLst/>
                <a:uLnTx/>
                <a:uFillTx/>
                <a:latin typeface="UTM Avo" panose="02040603050506090204" pitchFamily="18" charset="0"/>
                <a:ea typeface="+mn-ea"/>
                <a:cs typeface="+mn-cs"/>
              </a:rPr>
              <a:t>30 m + 15 m =</a:t>
            </a:r>
            <a:endParaRPr kumimoji="0" lang="en-VN" sz="8000" b="1" i="0" u="none" strike="noStrike" kern="1200" cap="none" spc="0" normalizeH="0" baseline="0" noProof="0" dirty="0">
              <a:ln>
                <a:noFill/>
              </a:ln>
              <a:solidFill>
                <a:srgbClr val="082746"/>
              </a:solidFill>
              <a:effectLst/>
              <a:uLnTx/>
              <a:uFillTx/>
              <a:latin typeface="UTM Avo" panose="02040603050506090204" pitchFamily="18" charset="0"/>
              <a:ea typeface="+mn-ea"/>
              <a:cs typeface="+mn-cs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0EA774F3-C1E4-7644-8A9F-03814393C419}"/>
              </a:ext>
            </a:extLst>
          </p:cNvPr>
          <p:cNvSpPr/>
          <p:nvPr/>
        </p:nvSpPr>
        <p:spPr>
          <a:xfrm>
            <a:off x="8884974" y="2473772"/>
            <a:ext cx="3307026" cy="1879567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rgbClr val="08274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7200" b="1" i="0" u="none" strike="noStrike" kern="1200" cap="none" spc="0" normalizeH="0" baseline="0" noProof="0" dirty="0">
                <a:ln>
                  <a:noFill/>
                </a:ln>
                <a:solidFill>
                  <a:srgbClr val="ED6A1F"/>
                </a:solidFill>
                <a:effectLst/>
                <a:uLnTx/>
                <a:uFillTx/>
                <a:latin typeface="Cambria" panose="02040503050406030204" pitchFamily="18" charset="0"/>
              </a:rPr>
              <a:t>45 m</a:t>
            </a:r>
            <a:endParaRPr kumimoji="0" lang="en-VN" sz="7200" b="1" i="0" u="none" strike="noStrike" kern="1200" cap="none" spc="0" normalizeH="0" baseline="0" noProof="0" dirty="0">
              <a:ln>
                <a:noFill/>
              </a:ln>
              <a:solidFill>
                <a:srgbClr val="ED6A1F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340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30AC8E9B-12AC-4A91-8353-EC0FDFA818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3B339340-1392-114E-A76A-4BF889425688}"/>
              </a:ext>
            </a:extLst>
          </p:cNvPr>
          <p:cNvSpPr/>
          <p:nvPr/>
        </p:nvSpPr>
        <p:spPr>
          <a:xfrm>
            <a:off x="1271587" y="1"/>
            <a:ext cx="10529887" cy="2481222"/>
          </a:xfrm>
          <a:prstGeom prst="roundRect">
            <a:avLst>
              <a:gd name="adj" fmla="val 50000"/>
            </a:avLst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82746"/>
                </a:solidFill>
                <a:effectLst/>
                <a:uLnTx/>
                <a:uFillTx/>
                <a:latin typeface="UTM Avo" panose="02040603050506090204" pitchFamily="18" charset="0"/>
                <a:ea typeface="+mn-ea"/>
                <a:cs typeface="+mn-cs"/>
              </a:rPr>
              <a:t>Nam, Việt và Rô-bốt cùng chơi đá cầu. Nam đá quả cầu bay xa 4 m. Việt đá quả cầu bay xa 5 m. Rô-bốt đá quả cầu bay xa 7 m.</a:t>
            </a:r>
            <a:endParaRPr kumimoji="0" lang="en-VN" sz="3600" b="1" i="0" u="none" strike="noStrike" kern="1200" cap="none" spc="0" normalizeH="0" baseline="0" noProof="0" dirty="0">
              <a:ln>
                <a:noFill/>
              </a:ln>
              <a:solidFill>
                <a:srgbClr val="082746"/>
              </a:solidFill>
              <a:effectLst/>
              <a:uLnTx/>
              <a:uFillTx/>
              <a:latin typeface="UTM Avo" panose="02040603050506090204" pitchFamily="18" charset="0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65B2B71-D8B2-B443-92B7-F71CA7466F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811" y="599262"/>
            <a:ext cx="1460500" cy="12827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25602" t="68109" r="53653" b="18652"/>
          <a:stretch/>
        </p:blipFill>
        <p:spPr>
          <a:xfrm>
            <a:off x="390526" y="3269122"/>
            <a:ext cx="5897394" cy="30733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3B339340-1392-114E-A76A-4BF889425688}"/>
              </a:ext>
            </a:extLst>
          </p:cNvPr>
          <p:cNvSpPr/>
          <p:nvPr/>
        </p:nvSpPr>
        <p:spPr>
          <a:xfrm>
            <a:off x="6287920" y="2998957"/>
            <a:ext cx="5904080" cy="1140128"/>
          </a:xfrm>
          <a:prstGeom prst="roundRect">
            <a:avLst>
              <a:gd name="adj" fmla="val 50000"/>
            </a:avLst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82746"/>
                </a:solidFill>
                <a:effectLst/>
                <a:uLnTx/>
                <a:uFillTx/>
                <a:latin typeface="UTM Avo" panose="02040603050506090204" pitchFamily="18" charset="0"/>
                <a:ea typeface="+mn-ea"/>
                <a:cs typeface="+mn-cs"/>
              </a:rPr>
              <a:t>a. Bạn nào đá quả cầu bay xa nhất?</a:t>
            </a:r>
            <a:endParaRPr kumimoji="0" lang="en-VN" sz="3600" b="1" i="0" u="none" strike="noStrike" kern="1200" cap="none" spc="0" normalizeH="0" baseline="0" noProof="0" dirty="0">
              <a:ln>
                <a:noFill/>
              </a:ln>
              <a:solidFill>
                <a:srgbClr val="082746"/>
              </a:solidFill>
              <a:effectLst/>
              <a:uLnTx/>
              <a:uFillTx/>
              <a:latin typeface="UTM Avo" panose="02040603050506090204" pitchFamily="18" charset="0"/>
              <a:ea typeface="+mn-ea"/>
              <a:cs typeface="+mn-cs"/>
            </a:endParaRP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3B339340-1392-114E-A76A-4BF889425688}"/>
              </a:ext>
            </a:extLst>
          </p:cNvPr>
          <p:cNvSpPr/>
          <p:nvPr/>
        </p:nvSpPr>
        <p:spPr>
          <a:xfrm>
            <a:off x="6287920" y="4459475"/>
            <a:ext cx="5904080" cy="1882960"/>
          </a:xfrm>
          <a:prstGeom prst="roundRect">
            <a:avLst>
              <a:gd name="adj" fmla="val 50000"/>
            </a:avLst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82746"/>
                </a:solidFill>
                <a:effectLst/>
                <a:uLnTx/>
                <a:uFillTx/>
                <a:latin typeface="UTM Avo" panose="02040603050506090204" pitchFamily="18" charset="0"/>
                <a:ea typeface="+mn-ea"/>
                <a:cs typeface="+mn-cs"/>
              </a:rPr>
              <a:t>b. Việt đá quả cầu bay xa hơn Nam bao nhiêu mét?</a:t>
            </a:r>
            <a:endParaRPr kumimoji="0" lang="en-VN" sz="3600" b="1" i="0" u="none" strike="noStrike" kern="1200" cap="none" spc="0" normalizeH="0" baseline="0" noProof="0" dirty="0">
              <a:ln>
                <a:noFill/>
              </a:ln>
              <a:solidFill>
                <a:srgbClr val="082746"/>
              </a:solidFill>
              <a:effectLst/>
              <a:uLnTx/>
              <a:uFillTx/>
              <a:latin typeface="UTM Avo" panose="0204060305050609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2401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30AC8E9B-12AC-4A91-8353-EC0FDFA818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6" name="Picture 6" descr="Astronaut in Space Cartoon Vector Graphic by lizstudio · Creative Fabrica">
            <a:extLst>
              <a:ext uri="{FF2B5EF4-FFF2-40B4-BE49-F238E27FC236}">
                <a16:creationId xmlns:a16="http://schemas.microsoft.com/office/drawing/2014/main" id="{868525E4-417F-6241-8C6F-22801E7442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044" b="96641" l="8103" r="90000">
                        <a14:foregroundMark x1="30862" y1="92765" x2="33621" y2="91473"/>
                        <a14:foregroundMark x1="11897" y1="64341" x2="11897" y2="64341"/>
                        <a14:foregroundMark x1="11034" y1="63307" x2="12586" y2="63566"/>
                        <a14:foregroundMark x1="36724" y1="94574" x2="37241" y2="96641"/>
                        <a14:foregroundMark x1="73621" y1="44444" x2="73276" y2="48062"/>
                        <a14:foregroundMark x1="36897" y1="9819" x2="42414" y2="16279"/>
                        <a14:foregroundMark x1="42414" y1="16279" x2="50517" y2="18605"/>
                        <a14:foregroundMark x1="8103" y1="9044" x2="8103" y2="9044"/>
                        <a14:foregroundMark x1="39483" y1="26357" x2="39483" y2="26357"/>
                        <a14:foregroundMark x1="68276" y1="16796" x2="68276" y2="16796"/>
                        <a14:foregroundMark x1="89310" y1="32817" x2="89310" y2="32817"/>
                        <a14:foregroundMark x1="89138" y1="70543" x2="89138" y2="70543"/>
                        <a14:foregroundMark x1="59138" y1="60724" x2="59138" y2="60724"/>
                        <a14:foregroundMark x1="50345" y1="76227" x2="50345" y2="76227"/>
                        <a14:foregroundMark x1="79828" y1="85271" x2="79828" y2="85271"/>
                        <a14:foregroundMark x1="20000" y1="35142" x2="20000" y2="35142"/>
                        <a14:foregroundMark x1="29138" y1="18346" x2="29138" y2="18346"/>
                        <a14:foregroundMark x1="14655" y1="13178" x2="14655" y2="13178"/>
                        <a14:foregroundMark x1="53103" y1="91473" x2="53103" y2="914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3365" y="2928046"/>
            <a:ext cx="5889853" cy="3929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3B339340-1392-114E-A76A-4BF889425688}"/>
              </a:ext>
            </a:extLst>
          </p:cNvPr>
          <p:cNvSpPr/>
          <p:nvPr/>
        </p:nvSpPr>
        <p:spPr>
          <a:xfrm>
            <a:off x="97276" y="428017"/>
            <a:ext cx="11997447" cy="1415340"/>
          </a:xfrm>
          <a:prstGeom prst="roundRect">
            <a:avLst>
              <a:gd name="adj" fmla="val 50000"/>
            </a:avLst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082746"/>
                </a:solidFill>
                <a:effectLst/>
                <a:uLnTx/>
                <a:uFillTx/>
                <a:latin typeface="UTM Avo" panose="02040603050506090204" pitchFamily="18" charset="0"/>
                <a:ea typeface="+mn-ea"/>
                <a:cs typeface="+mn-cs"/>
              </a:rPr>
              <a:t>a. 4 m &lt; 5 m &lt; 7 m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082746"/>
                </a:solidFill>
                <a:effectLst/>
                <a:uLnTx/>
                <a:uFillTx/>
                <a:latin typeface="UTM Avo" panose="02040603050506090204" pitchFamily="18" charset="0"/>
                <a:ea typeface="+mn-ea"/>
                <a:cs typeface="+mn-cs"/>
              </a:rPr>
              <a:t>Vậy bạn Rô-bốt đá quả cầu bay xa nhất.</a:t>
            </a:r>
            <a:endParaRPr kumimoji="0" lang="en-VN" sz="4000" b="1" i="0" u="none" strike="noStrike" kern="1200" cap="none" spc="0" normalizeH="0" baseline="0" noProof="0" dirty="0">
              <a:ln>
                <a:noFill/>
              </a:ln>
              <a:solidFill>
                <a:srgbClr val="082746"/>
              </a:solidFill>
              <a:effectLst/>
              <a:uLnTx/>
              <a:uFillTx/>
              <a:latin typeface="UTM Avo" panose="02040603050506090204" pitchFamily="18" charset="0"/>
              <a:ea typeface="+mn-ea"/>
              <a:cs typeface="+mn-cs"/>
            </a:endParaRP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3B339340-1392-114E-A76A-4BF889425688}"/>
              </a:ext>
            </a:extLst>
          </p:cNvPr>
          <p:cNvSpPr/>
          <p:nvPr/>
        </p:nvSpPr>
        <p:spPr>
          <a:xfrm>
            <a:off x="3346315" y="3093396"/>
            <a:ext cx="8845685" cy="3249039"/>
          </a:xfrm>
          <a:prstGeom prst="roundRect">
            <a:avLst>
              <a:gd name="adj" fmla="val 50000"/>
            </a:avLst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srgbClr val="082746"/>
              </a:solidFill>
              <a:effectLst/>
              <a:uLnTx/>
              <a:uFillTx/>
              <a:latin typeface="UTM Avo" panose="02040603050506090204" pitchFamily="18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082746"/>
                </a:solidFill>
                <a:effectLst/>
                <a:uLnTx/>
                <a:uFillTx/>
                <a:latin typeface="UTM Avo" panose="02040603050506090204" pitchFamily="18" charset="0"/>
                <a:ea typeface="+mn-ea"/>
                <a:cs typeface="+mn-cs"/>
              </a:rPr>
              <a:t>b. Việt đá quả cầu bay xa hơn Nam số  mét là: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082746"/>
                </a:solidFill>
                <a:effectLst/>
                <a:uLnTx/>
                <a:uFillTx/>
                <a:latin typeface="UTM Avo" panose="02040603050506090204" pitchFamily="18" charset="0"/>
                <a:ea typeface="+mn-ea"/>
                <a:cs typeface="+mn-cs"/>
              </a:rPr>
              <a:t>5 m – 4 m = 1 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4800" b="1" i="0" u="none" strike="noStrike" kern="1200" cap="none" spc="0" normalizeH="0" baseline="0" noProof="0" dirty="0">
              <a:ln>
                <a:noFill/>
              </a:ln>
              <a:solidFill>
                <a:srgbClr val="082746"/>
              </a:solidFill>
              <a:effectLst/>
              <a:uLnTx/>
              <a:uFillTx/>
              <a:latin typeface="UTM Avo" panose="0204060305050609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274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30AC8E9B-12AC-4A91-8353-EC0FDFA818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53688" t="41064" r="24184" b="18463"/>
          <a:stretch/>
        </p:blipFill>
        <p:spPr>
          <a:xfrm>
            <a:off x="4474722" y="1"/>
            <a:ext cx="6665718" cy="685799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8579796" y="5875506"/>
            <a:ext cx="836579" cy="486383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20 cm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971002" y="5875505"/>
            <a:ext cx="836579" cy="486383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30 dm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246937" y="5875507"/>
            <a:ext cx="942853" cy="486382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100 cm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0214771" y="4529847"/>
            <a:ext cx="836579" cy="486383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40 cm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8443609" y="4529846"/>
            <a:ext cx="998947" cy="486384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300 cm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881912" y="4529848"/>
            <a:ext cx="942853" cy="486382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10 dm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302060" y="4529848"/>
            <a:ext cx="887730" cy="486382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10 cm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274498" y="3185808"/>
            <a:ext cx="887730" cy="486382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50 dm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0214771" y="3184187"/>
            <a:ext cx="836579" cy="486383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70 cm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8443609" y="3184186"/>
            <a:ext cx="998947" cy="486384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60 dm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6881912" y="3184188"/>
            <a:ext cx="942853" cy="486382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800cm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0214770" y="1838527"/>
            <a:ext cx="925670" cy="486383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200cm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302060" y="1812587"/>
            <a:ext cx="887730" cy="486382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400cm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8579796" y="1810965"/>
            <a:ext cx="890322" cy="486384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50 cm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6909474" y="1810967"/>
            <a:ext cx="942853" cy="486382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70 dm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6881912" y="494489"/>
            <a:ext cx="887730" cy="486382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600cm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10159648" y="492867"/>
            <a:ext cx="890322" cy="486384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80 cm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8489326" y="492869"/>
            <a:ext cx="942853" cy="486382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90 dm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27" name="Picture 6" descr="Astronaut in Space Cartoon Vector Graphic by lizstudio · Creative Fabrica">
            <a:extLst>
              <a:ext uri="{FF2B5EF4-FFF2-40B4-BE49-F238E27FC236}">
                <a16:creationId xmlns:a16="http://schemas.microsoft.com/office/drawing/2014/main" id="{868525E4-417F-6241-8C6F-22801E7442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044" b="96641" l="8103" r="90000">
                        <a14:foregroundMark x1="30862" y1="92765" x2="33621" y2="91473"/>
                        <a14:foregroundMark x1="11897" y1="64341" x2="11897" y2="64341"/>
                        <a14:foregroundMark x1="11034" y1="63307" x2="12586" y2="63566"/>
                        <a14:foregroundMark x1="36724" y1="94574" x2="37241" y2="96641"/>
                        <a14:foregroundMark x1="73621" y1="44444" x2="73276" y2="48062"/>
                        <a14:foregroundMark x1="36897" y1="9819" x2="42414" y2="16279"/>
                        <a14:foregroundMark x1="42414" y1="16279" x2="50517" y2="18605"/>
                        <a14:foregroundMark x1="8103" y1="9044" x2="8103" y2="9044"/>
                        <a14:foregroundMark x1="39483" y1="26357" x2="39483" y2="26357"/>
                        <a14:foregroundMark x1="68276" y1="16796" x2="68276" y2="16796"/>
                        <a14:foregroundMark x1="89310" y1="32817" x2="89310" y2="32817"/>
                        <a14:foregroundMark x1="89138" y1="70543" x2="89138" y2="70543"/>
                        <a14:foregroundMark x1="59138" y1="60724" x2="59138" y2="60724"/>
                        <a14:foregroundMark x1="50345" y1="76227" x2="50345" y2="76227"/>
                        <a14:foregroundMark x1="79828" y1="85271" x2="79828" y2="85271"/>
                        <a14:foregroundMark x1="20000" y1="35142" x2="20000" y2="35142"/>
                        <a14:foregroundMark x1="29138" y1="18346" x2="29138" y2="18346"/>
                        <a14:foregroundMark x1="14655" y1="13178" x2="14655" y2="13178"/>
                        <a14:foregroundMark x1="53103" y1="91473" x2="53103" y2="914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1418" y="2808061"/>
            <a:ext cx="5889853" cy="3929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2634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  <p:bldP spid="9" grpId="0" animBg="1"/>
      <p:bldP spid="10" grpId="0" animBg="1"/>
      <p:bldP spid="11" grpId="0" animBg="1"/>
      <p:bldP spid="13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</TotalTime>
  <Words>268</Words>
  <Application>Microsoft Office PowerPoint</Application>
  <PresentationFormat>Widescreen</PresentationFormat>
  <Paragraphs>51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20" baseType="lpstr">
      <vt:lpstr>UTM Avo</vt:lpstr>
      <vt:lpstr>等线</vt:lpstr>
      <vt:lpstr>Arial</vt:lpstr>
      <vt:lpstr>#9Slide05 Aphrodite Pro</vt:lpstr>
      <vt:lpstr>#9Slide07 SVNAppleberry</vt:lpstr>
      <vt:lpstr>Calibri</vt:lpstr>
      <vt:lpstr>#9Slide05 Bodega Script</vt:lpstr>
      <vt:lpstr>等线 Light</vt:lpstr>
      <vt:lpstr>Cambria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MANG NON</dc:creator>
  <cp:keywords>MANG NON</cp:keywords>
  <cp:lastModifiedBy>Duong Phuong Anh</cp:lastModifiedBy>
  <cp:revision>7</cp:revision>
  <dcterms:created xsi:type="dcterms:W3CDTF">2023-03-11T10:58:55Z</dcterms:created>
  <dcterms:modified xsi:type="dcterms:W3CDTF">2025-03-28T01:49:49Z</dcterms:modified>
</cp:coreProperties>
</file>